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purl.oclc.org/ooxml/officeDocument/relationships/metadata/thumbnail" Target="docProps/thumbnail.jpeg"/><Relationship Id="rId1" Type="http://purl.oclc.org/ooxml/officeDocument/relationships/officeDocument" Target="ppt/presentation.xml"/><Relationship Id="rId4" Type="http://purl.oclc.org/ooxml/officeDocument/relationships/extendedProperties" Target="docProps/app.xml"/></Relationships>
</file>

<file path=ppt/presentation.xml><?xml version="1.0" encoding="utf-8"?>
<p:presentation xmlns:a="http://purl.oclc.org/ooxml/drawingml/main" xmlns:r="http://purl.oclc.org/ooxml/officeDocument/relationships" xmlns:p="http://purl.oclc.org/ooxml/presentationml/main" saveSubsetFonts="1" conformance="strict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purl.oclc.org/ooxml/drawingml/main" xmlns:r="http://purl.oclc.org/ooxml/officeDocument/relationships" xmlns:p="http://purl.oclc.org/ooxml/presentationml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purl.oclc.org/ooxml/drawingml/main" def="{5C22544A-7EE6-4342-B048-85BDC9FD1C3A}"/>
</file>

<file path=ppt/viewProps.xml><?xml version="1.0" encoding="utf-8"?>
<p:viewPr xmlns:a="http://purl.oclc.org/ooxml/drawingml/main" xmlns:r="http://purl.oclc.org/ooxml/officeDocument/relationships" xmlns:p="http://purl.oclc.org/ooxml/presentationml/main">
  <p:normalViewPr horzBarState="maximized">
    <p:restoredLeft sz="14.995%" autoAdjust="0"/>
    <p:restoredTop sz="94.66%"/>
  </p:normalViewPr>
  <p:slideViewPr>
    <p:cSldViewPr snapToGrid="0" showGuides="1">
      <p:cViewPr varScale="1">
        <p:scale>
          <a:sx n="63" d="100"/>
          <a:sy n="63" d="100"/>
        </p:scale>
        <p:origin x="9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purl.oclc.org/ooxml/officeDocument/relationships/theme" Target="theme/theme1.xml"/><Relationship Id="rId3" Type="http://purl.oclc.org/ooxml/officeDocument/relationships/slide" Target="slides/slide2.xml"/><Relationship Id="rId7" Type="http://purl.oclc.org/ooxml/officeDocument/relationships/viewProps" Target="viewProps.xml"/><Relationship Id="rId2" Type="http://purl.oclc.org/ooxml/officeDocument/relationships/slide" Target="slides/slide1.xml"/><Relationship Id="rId1" Type="http://purl.oclc.org/ooxml/officeDocument/relationships/slideMaster" Target="slideMasters/slideMaster1.xml"/><Relationship Id="rId6" Type="http://purl.oclc.org/ooxml/officeDocument/relationships/presProps" Target="presProps.xml"/><Relationship Id="rId5" Type="http://purl.oclc.org/ooxml/officeDocument/relationships/slide" Target="slides/slide4.xml"/><Relationship Id="rId4" Type="http://purl.oclc.org/ooxml/officeDocument/relationships/slide" Target="slides/slide3.xml"/><Relationship Id="rId9" Type="http://purl.oclc.org/ooxml/officeDocument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slideLayout1.xml><?xml version="1.0" encoding="utf-8"?>
<p:sldLayout xmlns:a="http://purl.oclc.org/ooxml/drawingml/main" xmlns:r="http://purl.oclc.org/ooxml/officeDocument/relationships" xmlns:p="http://purl.oclc.org/ooxml/presentationml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045C2F-2A27-40C4-ACE3-143A8076AC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C4DCA73-C5B4-4284-B18B-9F823E8CD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961481-379D-4F19-8BE7-FEFAB7C8C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21D6B-3725-43D4-88F3-809BF0104BAB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624FAC-69D8-425C-A0CD-68474A17F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CDAE97-C7EB-483F-B61B-689F6CFD5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AD90C-AA4F-491B-95E5-AA1D05D93C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387781"/>
      </p:ext>
    </p:extLst>
  </p:cSld>
  <p:clrMapOvr>
    <a:masterClrMapping/>
  </p:clrMapOvr>
</p:sldLayout>
</file>

<file path=ppt/slideLayouts/slideLayout10.xml><?xml version="1.0" encoding="utf-8"?>
<p:sldLayout xmlns:a="http://purl.oclc.org/ooxml/drawingml/main" xmlns:r="http://purl.oclc.org/ooxml/officeDocument/relationships" xmlns:p="http://purl.oclc.org/ooxml/presentationml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07D06C-0130-4271-800F-D79E936B3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634DB5B-C20A-4468-915C-E03AA6F311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3721CC-E2F8-47E2-8AE4-146CF087B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21D6B-3725-43D4-88F3-809BF0104BAB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9A09C1-719B-4D0F-8C41-A92B5911E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F96BAA-8336-428F-B919-B091E850D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AD90C-AA4F-491B-95E5-AA1D05D93C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864431"/>
      </p:ext>
    </p:extLst>
  </p:cSld>
  <p:clrMapOvr>
    <a:masterClrMapping/>
  </p:clrMapOvr>
</p:sldLayout>
</file>

<file path=ppt/slideLayouts/slideLayout11.xml><?xml version="1.0" encoding="utf-8"?>
<p:sldLayout xmlns:a="http://purl.oclc.org/ooxml/drawingml/main" xmlns:r="http://purl.oclc.org/ooxml/officeDocument/relationships" xmlns:p="http://purl.oclc.org/ooxml/presentationml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BCCB570-258A-42CB-B330-77FBFC16F9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AB5B627-5D46-436F-BE52-CFE25CE07D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926CD2-CBFC-4E4D-A368-84D562D58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21D6B-3725-43D4-88F3-809BF0104BAB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542A56-1B1A-404B-A1F1-9D58FD07F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5248D1-50DE-40C5-9608-DC471F640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AD90C-AA4F-491B-95E5-AA1D05D93C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089598"/>
      </p:ext>
    </p:extLst>
  </p:cSld>
  <p:clrMapOvr>
    <a:masterClrMapping/>
  </p:clrMapOvr>
</p:sldLayout>
</file>

<file path=ppt/slideLayouts/slideLayout2.xml><?xml version="1.0" encoding="utf-8"?>
<p:sldLayout xmlns:a="http://purl.oclc.org/ooxml/drawingml/main" xmlns:r="http://purl.oclc.org/ooxml/officeDocument/relationships" xmlns:p="http://purl.oclc.org/ooxml/presentationml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80A3F5-57DD-4CE5-AA08-ABC6F9B21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887F44-6204-4929-B137-7A97D7B2C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AFC2A2-412D-49AD-8821-F0DA64DEF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21D6B-3725-43D4-88F3-809BF0104BAB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668A66-3C60-4344-A4DD-EBC5F2E34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1E6850-B0B7-4DC2-81C9-A219D0A56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AD90C-AA4F-491B-95E5-AA1D05D93C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881935"/>
      </p:ext>
    </p:extLst>
  </p:cSld>
  <p:clrMapOvr>
    <a:masterClrMapping/>
  </p:clrMapOvr>
</p:sldLayout>
</file>

<file path=ppt/slideLayouts/slideLayout3.xml><?xml version="1.0" encoding="utf-8"?>
<p:sldLayout xmlns:a="http://purl.oclc.org/ooxml/drawingml/main" xmlns:r="http://purl.oclc.org/ooxml/officeDocument/relationships" xmlns:p="http://purl.oclc.org/ooxml/presentationml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0904A2-85DD-4DB3-BEEF-C53F2FCD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9125BB8-0870-4F40-BA76-85EF4BC70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%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%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%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F7E462-EBA5-4A6C-A3CD-F1D016464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21D6B-3725-43D4-88F3-809BF0104BAB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3DB258-DA4C-4C86-A40D-4F9E92CEB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F8A5E4-C857-44BF-8FAA-1AB3C2609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AD90C-AA4F-491B-95E5-AA1D05D93C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0774568"/>
      </p:ext>
    </p:extLst>
  </p:cSld>
  <p:clrMapOvr>
    <a:masterClrMapping/>
  </p:clrMapOvr>
</p:sldLayout>
</file>

<file path=ppt/slideLayouts/slideLayout4.xml><?xml version="1.0" encoding="utf-8"?>
<p:sldLayout xmlns:a="http://purl.oclc.org/ooxml/drawingml/main" xmlns:r="http://purl.oclc.org/ooxml/officeDocument/relationships" xmlns:p="http://purl.oclc.org/ooxml/presentationml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9628AD-3BC2-4EA4-8B07-724FB15B6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FE0027D-47CE-4124-8F1E-9E73E9B9E3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865ADEE-A6EA-47F5-98A9-CDBB7A5B0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8C9AF08-65C4-44CA-9E3F-F78E8D8F8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21D6B-3725-43D4-88F3-809BF0104BAB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49292C3-CEAC-45A6-84B5-144B1DCB8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359693B-E371-40FA-9865-B620B6B68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AD90C-AA4F-491B-95E5-AA1D05D93C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615254"/>
      </p:ext>
    </p:extLst>
  </p:cSld>
  <p:clrMapOvr>
    <a:masterClrMapping/>
  </p:clrMapOvr>
</p:sldLayout>
</file>

<file path=ppt/slideLayouts/slideLayout5.xml><?xml version="1.0" encoding="utf-8"?>
<p:sldLayout xmlns:a="http://purl.oclc.org/ooxml/drawingml/main" xmlns:r="http://purl.oclc.org/ooxml/officeDocument/relationships" xmlns:p="http://purl.oclc.org/ooxml/presentationml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57D9E9-5C86-432E-A111-1B20D6458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F2A0397-7586-49A0-AAE4-5F3859A6E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1A1ED1A-2F71-4275-BE08-A276F0B7F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5EDBD42-449C-40D9-BD5E-BD615AAE7F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22A788F-2622-404F-8EB4-D5072D4008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7524CFE-0BAF-47DE-BFF2-07F1D6EDF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21D6B-3725-43D4-88F3-809BF0104BAB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9618C0B-FA50-4CBD-A152-98AC7910E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C3A6F9F-5BBC-463D-913F-2D920CD11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AD90C-AA4F-491B-95E5-AA1D05D93C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8274159"/>
      </p:ext>
    </p:extLst>
  </p:cSld>
  <p:clrMapOvr>
    <a:masterClrMapping/>
  </p:clrMapOvr>
</p:sldLayout>
</file>

<file path=ppt/slideLayouts/slideLayout6.xml><?xml version="1.0" encoding="utf-8"?>
<p:sldLayout xmlns:a="http://purl.oclc.org/ooxml/drawingml/main" xmlns:r="http://purl.oclc.org/ooxml/officeDocument/relationships" xmlns:p="http://purl.oclc.org/ooxml/presentationml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2DFD36-FBED-40C9-98D6-C80B4552B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50026E7-F21C-4137-B506-BC3C178B4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21D6B-3725-43D4-88F3-809BF0104BAB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C1C5847-28C7-4AE6-9685-D8BA28B49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7DCB32-9B80-411B-A534-1C4F74840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AD90C-AA4F-491B-95E5-AA1D05D93C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530986"/>
      </p:ext>
    </p:extLst>
  </p:cSld>
  <p:clrMapOvr>
    <a:masterClrMapping/>
  </p:clrMapOvr>
</p:sldLayout>
</file>

<file path=ppt/slideLayouts/slideLayout7.xml><?xml version="1.0" encoding="utf-8"?>
<p:sldLayout xmlns:a="http://purl.oclc.org/ooxml/drawingml/main" xmlns:r="http://purl.oclc.org/ooxml/officeDocument/relationships" xmlns:p="http://purl.oclc.org/ooxml/presentationml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CFFFE75-07EC-4D70-A574-B3A829068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21D6B-3725-43D4-88F3-809BF0104BAB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22E6E19-DFEC-4DD0-92B6-8D669196A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A1DC274-4AE8-4467-ADBA-B945F80C4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AD90C-AA4F-491B-95E5-AA1D05D93C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313058"/>
      </p:ext>
    </p:extLst>
  </p:cSld>
  <p:clrMapOvr>
    <a:masterClrMapping/>
  </p:clrMapOvr>
</p:sldLayout>
</file>

<file path=ppt/slideLayouts/slideLayout8.xml><?xml version="1.0" encoding="utf-8"?>
<p:sldLayout xmlns:a="http://purl.oclc.org/ooxml/drawingml/main" xmlns:r="http://purl.oclc.org/ooxml/officeDocument/relationships" xmlns:p="http://purl.oclc.org/ooxml/presentationml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5ACDB8-057D-4C4C-979E-1EF9C654C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6EC933-F3D0-49DA-B821-9D2A0DD07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E0A71F0-D14E-4248-835A-2230894321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38AF5FE-9E94-451C-82B8-ADBC9A559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21D6B-3725-43D4-88F3-809BF0104BAB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F6E0208-5D18-4B1F-93E5-4F078F618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6C6250F-87AC-46E2-9D6C-4560766E1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AD90C-AA4F-491B-95E5-AA1D05D93C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9882056"/>
      </p:ext>
    </p:extLst>
  </p:cSld>
  <p:clrMapOvr>
    <a:masterClrMapping/>
  </p:clrMapOvr>
</p:sldLayout>
</file>

<file path=ppt/slideLayouts/slideLayout9.xml><?xml version="1.0" encoding="utf-8"?>
<p:sldLayout xmlns:a="http://purl.oclc.org/ooxml/drawingml/main" xmlns:r="http://purl.oclc.org/ooxml/officeDocument/relationships" xmlns:p="http://purl.oclc.org/ooxml/presentationml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06A0F4-D8C4-42AA-AA91-80BBF5638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92DC436-65E4-41CB-A11A-93FFDBE7B2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AF9ACD3-917F-4C17-B1D4-C77EE4A844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8FC29F8-E764-47B3-859A-D444D71DF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21D6B-3725-43D4-88F3-809BF0104BAB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DD166B0-84F9-4F48-B058-56BA0F17D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FAF78E8-954E-4789-B942-E11C4C199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AD90C-AA4F-491B-95E5-AA1D05D93C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6987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purl.oclc.org/ooxml/officeDocument/relationships/slideLayout" Target="../slideLayouts/slideLayout8.xml"/><Relationship Id="rId3" Type="http://purl.oclc.org/ooxml/officeDocument/relationships/slideLayout" Target="../slideLayouts/slideLayout3.xml"/><Relationship Id="rId7" Type="http://purl.oclc.org/ooxml/officeDocument/relationships/slideLayout" Target="../slideLayouts/slideLayout7.xml"/><Relationship Id="rId12" Type="http://purl.oclc.org/ooxml/officeDocument/relationships/theme" Target="../theme/theme1.xml"/><Relationship Id="rId2" Type="http://purl.oclc.org/ooxml/officeDocument/relationships/slideLayout" Target="../slideLayouts/slideLayout2.xml"/><Relationship Id="rId1" Type="http://purl.oclc.org/ooxml/officeDocument/relationships/slideLayout" Target="../slideLayouts/slideLayout1.xml"/><Relationship Id="rId6" Type="http://purl.oclc.org/ooxml/officeDocument/relationships/slideLayout" Target="../slideLayouts/slideLayout6.xml"/><Relationship Id="rId11" Type="http://purl.oclc.org/ooxml/officeDocument/relationships/slideLayout" Target="../slideLayouts/slideLayout11.xml"/><Relationship Id="rId5" Type="http://purl.oclc.org/ooxml/officeDocument/relationships/slideLayout" Target="../slideLayouts/slideLayout5.xml"/><Relationship Id="rId10" Type="http://purl.oclc.org/ooxml/officeDocument/relationships/slideLayout" Target="../slideLayouts/slideLayout10.xml"/><Relationship Id="rId4" Type="http://purl.oclc.org/ooxml/officeDocument/relationships/slideLayout" Target="../slideLayouts/slideLayout4.xml"/><Relationship Id="rId9" Type="http://purl.oclc.org/ooxml/officeDocument/relationships/slideLayout" Target="../slideLayouts/slideLayout9.xml"/></Relationships>
</file>

<file path=ppt/slideMasters/slideMaster1.xml><?xml version="1.0" encoding="utf-8"?>
<p:sldMaster xmlns:a="http://purl.oclc.org/ooxml/drawingml/main" xmlns:r="http://purl.oclc.org/ooxml/officeDocument/relationships" xmlns:p="http://purl.oclc.org/ooxml/presentationml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5D26F81-388C-4274-B1D4-0C194D85F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7E55530-8CF6-4278-BE8E-64F88D818E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1A04CB-8D2D-49DE-92B2-3007662508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11121D6B-3725-43D4-88F3-809BF0104BAB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3EDC4D-963F-4D34-B5F1-E19D6E769E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AF90E5-DA9E-43D3-ADC0-288E695BE0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19EAD90C-AA4F-491B-95E5-AA1D05D93C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732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%"/>
        </a:lnSpc>
        <a:spcBef>
          <a:spcPct val="0%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%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purl.oclc.org/ooxml/officeDocument/relationships/image" Target="../media/image1.jpeg"/><Relationship Id="rId1" Type="http://purl.oclc.org/ooxml/officeDocument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purl.oclc.org/ooxml/officeDocument/relationships/image" Target="../media/image1.jpeg"/><Relationship Id="rId1" Type="http://purl.oclc.org/ooxml/officeDocument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purl.oclc.org/ooxml/officeDocument/relationships/image" Target="../media/image1.jpeg"/><Relationship Id="rId1" Type="http://purl.oclc.org/ooxml/officeDocument/relationships/slideLayout" Target="../slideLayouts/slideLayout1.xml"/></Relationships>
</file>

<file path=ppt/slides/slide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LaMme official website">
            <a:extLst>
              <a:ext uri="{FF2B5EF4-FFF2-40B4-BE49-F238E27FC236}">
                <a16:creationId xmlns:a16="http://schemas.microsoft.com/office/drawing/2014/main" id="{1CAF0883-820C-411B-9AB7-85B588A829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.756%"/>
          <a:stretch/>
        </p:blipFill>
        <p:spPr bwMode="auto">
          <a:xfrm>
            <a:off x="2837793" y="4167738"/>
            <a:ext cx="6516414" cy="2687633"/>
          </a:xfrm>
          <a:prstGeom prst="rect">
            <a:avLst/>
          </a:prstGeom>
          <a:solidFill>
            <a:schemeClr val="accent1">
              <a:alpha val="25%"/>
            </a:schemeClr>
          </a:solidFill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D3024EEB-DA44-49D2-BE6A-0282C8EBA1CA}"/>
              </a:ext>
            </a:extLst>
          </p:cNvPr>
          <p:cNvSpPr/>
          <p:nvPr/>
        </p:nvSpPr>
        <p:spPr>
          <a:xfrm>
            <a:off x="3934714" y="2792627"/>
            <a:ext cx="208768" cy="137942"/>
          </a:xfrm>
          <a:custGeom>
            <a:avLst/>
            <a:gdLst>
              <a:gd name="connsiteX0" fmla="*/ 8636 w 208768"/>
              <a:gd name="connsiteY0" fmla="*/ 137898 h 137942"/>
              <a:gd name="connsiteX1" fmla="*/ 18161 w 208768"/>
              <a:gd name="connsiteY1" fmla="*/ 61698 h 137942"/>
              <a:gd name="connsiteX2" fmla="*/ 203899 w 208768"/>
              <a:gd name="connsiteY2" fmla="*/ 4548 h 137942"/>
              <a:gd name="connsiteX3" fmla="*/ 148336 w 208768"/>
              <a:gd name="connsiteY3" fmla="*/ 6136 h 137942"/>
              <a:gd name="connsiteX4" fmla="*/ 80074 w 208768"/>
              <a:gd name="connsiteY4" fmla="*/ 26773 h 137942"/>
              <a:gd name="connsiteX5" fmla="*/ 32449 w 208768"/>
              <a:gd name="connsiteY5" fmla="*/ 50586 h 137942"/>
              <a:gd name="connsiteX6" fmla="*/ 8636 w 208768"/>
              <a:gd name="connsiteY6" fmla="*/ 137898 h 13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768" h="137942">
                <a:moveTo>
                  <a:pt x="8636" y="137898"/>
                </a:moveTo>
                <a:cubicBezTo>
                  <a:pt x="6255" y="139750"/>
                  <a:pt x="-14383" y="83923"/>
                  <a:pt x="18161" y="61698"/>
                </a:cubicBezTo>
                <a:cubicBezTo>
                  <a:pt x="50705" y="39473"/>
                  <a:pt x="182203" y="13808"/>
                  <a:pt x="203899" y="4548"/>
                </a:cubicBezTo>
                <a:cubicBezTo>
                  <a:pt x="225595" y="-4712"/>
                  <a:pt x="168974" y="2432"/>
                  <a:pt x="148336" y="6136"/>
                </a:cubicBezTo>
                <a:cubicBezTo>
                  <a:pt x="127698" y="9840"/>
                  <a:pt x="99389" y="19365"/>
                  <a:pt x="80074" y="26773"/>
                </a:cubicBezTo>
                <a:cubicBezTo>
                  <a:pt x="60760" y="34181"/>
                  <a:pt x="46737" y="34711"/>
                  <a:pt x="32449" y="50586"/>
                </a:cubicBezTo>
                <a:cubicBezTo>
                  <a:pt x="18162" y="66461"/>
                  <a:pt x="11017" y="136046"/>
                  <a:pt x="8636" y="1378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3B7710D4-3C63-4CD4-B085-E573E54F1308}"/>
              </a:ext>
            </a:extLst>
          </p:cNvPr>
          <p:cNvSpPr/>
          <p:nvPr/>
        </p:nvSpPr>
        <p:spPr>
          <a:xfrm>
            <a:off x="3939970" y="2924127"/>
            <a:ext cx="442336" cy="98017"/>
          </a:xfrm>
          <a:custGeom>
            <a:avLst/>
            <a:gdLst>
              <a:gd name="connsiteX0" fmla="*/ 205 w 442336"/>
              <a:gd name="connsiteY0" fmla="*/ 48 h 98017"/>
              <a:gd name="connsiteX1" fmla="*/ 44655 w 442336"/>
              <a:gd name="connsiteY1" fmla="*/ 73073 h 98017"/>
              <a:gd name="connsiteX2" fmla="*/ 146255 w 442336"/>
              <a:gd name="connsiteY2" fmla="*/ 96886 h 98017"/>
              <a:gd name="connsiteX3" fmla="*/ 257380 w 442336"/>
              <a:gd name="connsiteY3" fmla="*/ 90536 h 98017"/>
              <a:gd name="connsiteX4" fmla="*/ 439943 w 442336"/>
              <a:gd name="connsiteY4" fmla="*/ 58786 h 98017"/>
              <a:gd name="connsiteX5" fmla="*/ 354218 w 442336"/>
              <a:gd name="connsiteY5" fmla="*/ 68311 h 98017"/>
              <a:gd name="connsiteX6" fmla="*/ 246268 w 442336"/>
              <a:gd name="connsiteY6" fmla="*/ 82598 h 98017"/>
              <a:gd name="connsiteX7" fmla="*/ 85930 w 442336"/>
              <a:gd name="connsiteY7" fmla="*/ 87361 h 98017"/>
              <a:gd name="connsiteX8" fmla="*/ 30368 w 442336"/>
              <a:gd name="connsiteY8" fmla="*/ 61961 h 98017"/>
              <a:gd name="connsiteX9" fmla="*/ 205 w 442336"/>
              <a:gd name="connsiteY9" fmla="*/ 48 h 98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2336" h="98017">
                <a:moveTo>
                  <a:pt x="205" y="48"/>
                </a:moveTo>
                <a:cubicBezTo>
                  <a:pt x="2586" y="1900"/>
                  <a:pt x="20313" y="56933"/>
                  <a:pt x="44655" y="73073"/>
                </a:cubicBezTo>
                <a:cubicBezTo>
                  <a:pt x="68997" y="89213"/>
                  <a:pt x="110801" y="93976"/>
                  <a:pt x="146255" y="96886"/>
                </a:cubicBezTo>
                <a:cubicBezTo>
                  <a:pt x="181709" y="99796"/>
                  <a:pt x="208432" y="96886"/>
                  <a:pt x="257380" y="90536"/>
                </a:cubicBezTo>
                <a:cubicBezTo>
                  <a:pt x="306328" y="84186"/>
                  <a:pt x="423803" y="62490"/>
                  <a:pt x="439943" y="58786"/>
                </a:cubicBezTo>
                <a:cubicBezTo>
                  <a:pt x="456083" y="55082"/>
                  <a:pt x="386497" y="64342"/>
                  <a:pt x="354218" y="68311"/>
                </a:cubicBezTo>
                <a:cubicBezTo>
                  <a:pt x="321939" y="72280"/>
                  <a:pt x="290983" y="79423"/>
                  <a:pt x="246268" y="82598"/>
                </a:cubicBezTo>
                <a:cubicBezTo>
                  <a:pt x="201553" y="85773"/>
                  <a:pt x="121913" y="90801"/>
                  <a:pt x="85930" y="87361"/>
                </a:cubicBezTo>
                <a:cubicBezTo>
                  <a:pt x="49947" y="83921"/>
                  <a:pt x="44126" y="74396"/>
                  <a:pt x="30368" y="61961"/>
                </a:cubicBezTo>
                <a:cubicBezTo>
                  <a:pt x="16610" y="49526"/>
                  <a:pt x="-2176" y="-1804"/>
                  <a:pt x="205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C173D3FE-0594-44DA-B201-937EB5ABBCAA}"/>
              </a:ext>
            </a:extLst>
          </p:cNvPr>
          <p:cNvSpPr/>
          <p:nvPr/>
        </p:nvSpPr>
        <p:spPr>
          <a:xfrm>
            <a:off x="3891177" y="2928628"/>
            <a:ext cx="442071" cy="105673"/>
          </a:xfrm>
          <a:custGeom>
            <a:avLst/>
            <a:gdLst>
              <a:gd name="connsiteX0" fmla="*/ 44236 w 442071"/>
              <a:gd name="connsiteY0" fmla="*/ 310 h 105673"/>
              <a:gd name="connsiteX1" fmla="*/ 1373 w 442071"/>
              <a:gd name="connsiteY1" fmla="*/ 38410 h 105673"/>
              <a:gd name="connsiteX2" fmla="*/ 17248 w 442071"/>
              <a:gd name="connsiteY2" fmla="*/ 68572 h 105673"/>
              <a:gd name="connsiteX3" fmla="*/ 82336 w 442071"/>
              <a:gd name="connsiteY3" fmla="*/ 97147 h 105673"/>
              <a:gd name="connsiteX4" fmla="*/ 172823 w 442071"/>
              <a:gd name="connsiteY4" fmla="*/ 105085 h 105673"/>
              <a:gd name="connsiteX5" fmla="*/ 258548 w 442071"/>
              <a:gd name="connsiteY5" fmla="*/ 105085 h 105673"/>
              <a:gd name="connsiteX6" fmla="*/ 369673 w 442071"/>
              <a:gd name="connsiteY6" fmla="*/ 103497 h 105673"/>
              <a:gd name="connsiteX7" fmla="*/ 441111 w 442071"/>
              <a:gd name="connsiteY7" fmla="*/ 100322 h 105673"/>
              <a:gd name="connsiteX8" fmla="*/ 318873 w 442071"/>
              <a:gd name="connsiteY8" fmla="*/ 100322 h 105673"/>
              <a:gd name="connsiteX9" fmla="*/ 155361 w 442071"/>
              <a:gd name="connsiteY9" fmla="*/ 100322 h 105673"/>
              <a:gd name="connsiteX10" fmla="*/ 60111 w 442071"/>
              <a:gd name="connsiteY10" fmla="*/ 90797 h 105673"/>
              <a:gd name="connsiteX11" fmla="*/ 17248 w 442071"/>
              <a:gd name="connsiteY11" fmla="*/ 73335 h 105673"/>
              <a:gd name="connsiteX12" fmla="*/ 10898 w 442071"/>
              <a:gd name="connsiteY12" fmla="*/ 60635 h 105673"/>
              <a:gd name="connsiteX13" fmla="*/ 44236 w 442071"/>
              <a:gd name="connsiteY13" fmla="*/ 310 h 105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2071" h="105673">
                <a:moveTo>
                  <a:pt x="44236" y="310"/>
                </a:moveTo>
                <a:cubicBezTo>
                  <a:pt x="42649" y="-3394"/>
                  <a:pt x="5871" y="27033"/>
                  <a:pt x="1373" y="38410"/>
                </a:cubicBezTo>
                <a:cubicBezTo>
                  <a:pt x="-3125" y="49787"/>
                  <a:pt x="3754" y="58783"/>
                  <a:pt x="17248" y="68572"/>
                </a:cubicBezTo>
                <a:cubicBezTo>
                  <a:pt x="30742" y="78361"/>
                  <a:pt x="56407" y="91062"/>
                  <a:pt x="82336" y="97147"/>
                </a:cubicBezTo>
                <a:cubicBezTo>
                  <a:pt x="108265" y="103233"/>
                  <a:pt x="143454" y="103762"/>
                  <a:pt x="172823" y="105085"/>
                </a:cubicBezTo>
                <a:cubicBezTo>
                  <a:pt x="202192" y="106408"/>
                  <a:pt x="258548" y="105085"/>
                  <a:pt x="258548" y="105085"/>
                </a:cubicBezTo>
                <a:lnTo>
                  <a:pt x="369673" y="103497"/>
                </a:lnTo>
                <a:cubicBezTo>
                  <a:pt x="400100" y="102703"/>
                  <a:pt x="449578" y="100851"/>
                  <a:pt x="441111" y="100322"/>
                </a:cubicBezTo>
                <a:cubicBezTo>
                  <a:pt x="432644" y="99793"/>
                  <a:pt x="318873" y="100322"/>
                  <a:pt x="318873" y="100322"/>
                </a:cubicBezTo>
                <a:cubicBezTo>
                  <a:pt x="271248" y="100322"/>
                  <a:pt x="198488" y="101909"/>
                  <a:pt x="155361" y="100322"/>
                </a:cubicBezTo>
                <a:cubicBezTo>
                  <a:pt x="112234" y="98735"/>
                  <a:pt x="83130" y="95295"/>
                  <a:pt x="60111" y="90797"/>
                </a:cubicBezTo>
                <a:cubicBezTo>
                  <a:pt x="37092" y="86299"/>
                  <a:pt x="25450" y="78362"/>
                  <a:pt x="17248" y="73335"/>
                </a:cubicBezTo>
                <a:cubicBezTo>
                  <a:pt x="9046" y="68308"/>
                  <a:pt x="6136" y="69366"/>
                  <a:pt x="10898" y="60635"/>
                </a:cubicBezTo>
                <a:cubicBezTo>
                  <a:pt x="15660" y="51904"/>
                  <a:pt x="45823" y="4014"/>
                  <a:pt x="44236" y="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6E7B18A2-EEE6-4E2F-8AD7-A1749A4CC1DC}"/>
              </a:ext>
            </a:extLst>
          </p:cNvPr>
          <p:cNvSpPr/>
          <p:nvPr/>
        </p:nvSpPr>
        <p:spPr>
          <a:xfrm>
            <a:off x="4081429" y="2759075"/>
            <a:ext cx="311996" cy="229611"/>
          </a:xfrm>
          <a:custGeom>
            <a:avLst/>
            <a:gdLst>
              <a:gd name="connsiteX0" fmla="*/ 34 w 311996"/>
              <a:gd name="connsiteY0" fmla="*/ 0 h 229611"/>
              <a:gd name="connsiteX1" fmla="*/ 114334 w 311996"/>
              <a:gd name="connsiteY1" fmla="*/ 22225 h 229611"/>
              <a:gd name="connsiteX2" fmla="*/ 257209 w 311996"/>
              <a:gd name="connsiteY2" fmla="*/ 128588 h 229611"/>
              <a:gd name="connsiteX3" fmla="*/ 303246 w 311996"/>
              <a:gd name="connsiteY3" fmla="*/ 227013 h 229611"/>
              <a:gd name="connsiteX4" fmla="*/ 311184 w 311996"/>
              <a:gd name="connsiteY4" fmla="*/ 198438 h 229611"/>
              <a:gd name="connsiteX5" fmla="*/ 292134 w 311996"/>
              <a:gd name="connsiteY5" fmla="*/ 169863 h 229611"/>
              <a:gd name="connsiteX6" fmla="*/ 225459 w 311996"/>
              <a:gd name="connsiteY6" fmla="*/ 84138 h 229611"/>
              <a:gd name="connsiteX7" fmla="*/ 125446 w 311996"/>
              <a:gd name="connsiteY7" fmla="*/ 22225 h 229611"/>
              <a:gd name="connsiteX8" fmla="*/ 34 w 311996"/>
              <a:gd name="connsiteY8" fmla="*/ 0 h 229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1996" h="229611">
                <a:moveTo>
                  <a:pt x="34" y="0"/>
                </a:moveTo>
                <a:cubicBezTo>
                  <a:pt x="-1818" y="0"/>
                  <a:pt x="71472" y="794"/>
                  <a:pt x="114334" y="22225"/>
                </a:cubicBezTo>
                <a:cubicBezTo>
                  <a:pt x="157196" y="43656"/>
                  <a:pt x="225724" y="94457"/>
                  <a:pt x="257209" y="128588"/>
                </a:cubicBezTo>
                <a:cubicBezTo>
                  <a:pt x="288694" y="162719"/>
                  <a:pt x="294250" y="215371"/>
                  <a:pt x="303246" y="227013"/>
                </a:cubicBezTo>
                <a:cubicBezTo>
                  <a:pt x="312242" y="238655"/>
                  <a:pt x="313036" y="207963"/>
                  <a:pt x="311184" y="198438"/>
                </a:cubicBezTo>
                <a:cubicBezTo>
                  <a:pt x="309332" y="188913"/>
                  <a:pt x="306422" y="188913"/>
                  <a:pt x="292134" y="169863"/>
                </a:cubicBezTo>
                <a:cubicBezTo>
                  <a:pt x="277847" y="150813"/>
                  <a:pt x="253240" y="108744"/>
                  <a:pt x="225459" y="84138"/>
                </a:cubicBezTo>
                <a:cubicBezTo>
                  <a:pt x="197678" y="59532"/>
                  <a:pt x="161694" y="36777"/>
                  <a:pt x="125446" y="22225"/>
                </a:cubicBezTo>
                <a:cubicBezTo>
                  <a:pt x="89198" y="7673"/>
                  <a:pt x="1886" y="0"/>
                  <a:pt x="3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ADE32BEF-13F4-4FE1-860F-E22238AB37FD}"/>
              </a:ext>
            </a:extLst>
          </p:cNvPr>
          <p:cNvSpPr/>
          <p:nvPr/>
        </p:nvSpPr>
        <p:spPr>
          <a:xfrm>
            <a:off x="4298223" y="2897112"/>
            <a:ext cx="47122" cy="93841"/>
          </a:xfrm>
          <a:custGeom>
            <a:avLst/>
            <a:gdLst>
              <a:gd name="connsiteX0" fmla="*/ 46765 w 47122"/>
              <a:gd name="connsiteY0" fmla="*/ 76 h 93841"/>
              <a:gd name="connsiteX1" fmla="*/ 34065 w 47122"/>
              <a:gd name="connsiteY1" fmla="*/ 55638 h 93841"/>
              <a:gd name="connsiteX2" fmla="*/ 727 w 47122"/>
              <a:gd name="connsiteY2" fmla="*/ 92151 h 93841"/>
              <a:gd name="connsiteX3" fmla="*/ 13427 w 47122"/>
              <a:gd name="connsiteY3" fmla="*/ 85801 h 93841"/>
              <a:gd name="connsiteX4" fmla="*/ 40415 w 47122"/>
              <a:gd name="connsiteY4" fmla="*/ 68338 h 93841"/>
              <a:gd name="connsiteX5" fmla="*/ 46765 w 47122"/>
              <a:gd name="connsiteY5" fmla="*/ 76 h 93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122" h="93841">
                <a:moveTo>
                  <a:pt x="46765" y="76"/>
                </a:moveTo>
                <a:cubicBezTo>
                  <a:pt x="45707" y="-2041"/>
                  <a:pt x="41738" y="40292"/>
                  <a:pt x="34065" y="55638"/>
                </a:cubicBezTo>
                <a:cubicBezTo>
                  <a:pt x="26392" y="70984"/>
                  <a:pt x="4167" y="87124"/>
                  <a:pt x="727" y="92151"/>
                </a:cubicBezTo>
                <a:cubicBezTo>
                  <a:pt x="-2713" y="97178"/>
                  <a:pt x="6812" y="89770"/>
                  <a:pt x="13427" y="85801"/>
                </a:cubicBezTo>
                <a:cubicBezTo>
                  <a:pt x="20042" y="81832"/>
                  <a:pt x="34065" y="76805"/>
                  <a:pt x="40415" y="68338"/>
                </a:cubicBezTo>
                <a:cubicBezTo>
                  <a:pt x="46765" y="59871"/>
                  <a:pt x="47823" y="2193"/>
                  <a:pt x="46765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3B03ED5B-7E3C-4288-A780-CEC72537265A}"/>
              </a:ext>
            </a:extLst>
          </p:cNvPr>
          <p:cNvSpPr/>
          <p:nvPr/>
        </p:nvSpPr>
        <p:spPr>
          <a:xfrm>
            <a:off x="3775972" y="2781262"/>
            <a:ext cx="400827" cy="170615"/>
          </a:xfrm>
          <a:custGeom>
            <a:avLst/>
            <a:gdLst>
              <a:gd name="connsiteX0" fmla="*/ 399153 w 400827"/>
              <a:gd name="connsiteY0" fmla="*/ 11151 h 170615"/>
              <a:gd name="connsiteX1" fmla="*/ 261041 w 400827"/>
              <a:gd name="connsiteY1" fmla="*/ 1626 h 170615"/>
              <a:gd name="connsiteX2" fmla="*/ 165791 w 400827"/>
              <a:gd name="connsiteY2" fmla="*/ 44488 h 170615"/>
              <a:gd name="connsiteX3" fmla="*/ 124516 w 400827"/>
              <a:gd name="connsiteY3" fmla="*/ 123863 h 170615"/>
              <a:gd name="connsiteX4" fmla="*/ 691 w 400827"/>
              <a:gd name="connsiteY4" fmla="*/ 169901 h 170615"/>
              <a:gd name="connsiteX5" fmla="*/ 75303 w 400827"/>
              <a:gd name="connsiteY5" fmla="*/ 150851 h 170615"/>
              <a:gd name="connsiteX6" fmla="*/ 94353 w 400827"/>
              <a:gd name="connsiteY6" fmla="*/ 136563 h 170615"/>
              <a:gd name="connsiteX7" fmla="*/ 108641 w 400827"/>
              <a:gd name="connsiteY7" fmla="*/ 115926 h 170615"/>
              <a:gd name="connsiteX8" fmla="*/ 132453 w 400827"/>
              <a:gd name="connsiteY8" fmla="*/ 71476 h 170615"/>
              <a:gd name="connsiteX9" fmla="*/ 159441 w 400827"/>
              <a:gd name="connsiteY9" fmla="*/ 31788 h 170615"/>
              <a:gd name="connsiteX10" fmla="*/ 399153 w 400827"/>
              <a:gd name="connsiteY10" fmla="*/ 11151 h 170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0827" h="170615">
                <a:moveTo>
                  <a:pt x="399153" y="11151"/>
                </a:moveTo>
                <a:cubicBezTo>
                  <a:pt x="416086" y="6124"/>
                  <a:pt x="299935" y="-3930"/>
                  <a:pt x="261041" y="1626"/>
                </a:cubicBezTo>
                <a:cubicBezTo>
                  <a:pt x="222147" y="7182"/>
                  <a:pt x="188545" y="24115"/>
                  <a:pt x="165791" y="44488"/>
                </a:cubicBezTo>
                <a:cubicBezTo>
                  <a:pt x="143037" y="64861"/>
                  <a:pt x="152033" y="102961"/>
                  <a:pt x="124516" y="123863"/>
                </a:cubicBezTo>
                <a:cubicBezTo>
                  <a:pt x="96999" y="144765"/>
                  <a:pt x="8893" y="165403"/>
                  <a:pt x="691" y="169901"/>
                </a:cubicBezTo>
                <a:cubicBezTo>
                  <a:pt x="-7511" y="174399"/>
                  <a:pt x="59693" y="156407"/>
                  <a:pt x="75303" y="150851"/>
                </a:cubicBezTo>
                <a:cubicBezTo>
                  <a:pt x="90913" y="145295"/>
                  <a:pt x="88797" y="142384"/>
                  <a:pt x="94353" y="136563"/>
                </a:cubicBezTo>
                <a:cubicBezTo>
                  <a:pt x="99909" y="130742"/>
                  <a:pt x="102291" y="126774"/>
                  <a:pt x="108641" y="115926"/>
                </a:cubicBezTo>
                <a:cubicBezTo>
                  <a:pt x="114991" y="105078"/>
                  <a:pt x="123986" y="85499"/>
                  <a:pt x="132453" y="71476"/>
                </a:cubicBezTo>
                <a:cubicBezTo>
                  <a:pt x="140920" y="57453"/>
                  <a:pt x="119224" y="42371"/>
                  <a:pt x="159441" y="31788"/>
                </a:cubicBezTo>
                <a:cubicBezTo>
                  <a:pt x="199658" y="21205"/>
                  <a:pt x="382220" y="16178"/>
                  <a:pt x="399153" y="11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834EC169-10AB-4CAA-9AB6-970C8912317E}"/>
              </a:ext>
            </a:extLst>
          </p:cNvPr>
          <p:cNvSpPr/>
          <p:nvPr/>
        </p:nvSpPr>
        <p:spPr>
          <a:xfrm>
            <a:off x="4132126" y="2787504"/>
            <a:ext cx="218682" cy="132264"/>
          </a:xfrm>
          <a:custGeom>
            <a:avLst/>
            <a:gdLst>
              <a:gd name="connsiteX0" fmla="*/ 137 w 218682"/>
              <a:gd name="connsiteY0" fmla="*/ 146 h 132264"/>
              <a:gd name="connsiteX1" fmla="*/ 135074 w 218682"/>
              <a:gd name="connsiteY1" fmla="*/ 50946 h 132264"/>
              <a:gd name="connsiteX2" fmla="*/ 216037 w 218682"/>
              <a:gd name="connsiteY2" fmla="*/ 130321 h 132264"/>
              <a:gd name="connsiteX3" fmla="*/ 195399 w 218682"/>
              <a:gd name="connsiteY3" fmla="*/ 104921 h 132264"/>
              <a:gd name="connsiteX4" fmla="*/ 158887 w 218682"/>
              <a:gd name="connsiteY4" fmla="*/ 71584 h 132264"/>
              <a:gd name="connsiteX5" fmla="*/ 109674 w 218682"/>
              <a:gd name="connsiteY5" fmla="*/ 36659 h 132264"/>
              <a:gd name="connsiteX6" fmla="*/ 137 w 218682"/>
              <a:gd name="connsiteY6" fmla="*/ 146 h 132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8682" h="132264">
                <a:moveTo>
                  <a:pt x="137" y="146"/>
                </a:moveTo>
                <a:cubicBezTo>
                  <a:pt x="4370" y="2527"/>
                  <a:pt x="99091" y="29250"/>
                  <a:pt x="135074" y="50946"/>
                </a:cubicBezTo>
                <a:cubicBezTo>
                  <a:pt x="171057" y="72642"/>
                  <a:pt x="205983" y="121325"/>
                  <a:pt x="216037" y="130321"/>
                </a:cubicBezTo>
                <a:cubicBezTo>
                  <a:pt x="226091" y="139317"/>
                  <a:pt x="204924" y="114710"/>
                  <a:pt x="195399" y="104921"/>
                </a:cubicBezTo>
                <a:cubicBezTo>
                  <a:pt x="185874" y="95132"/>
                  <a:pt x="173175" y="82961"/>
                  <a:pt x="158887" y="71584"/>
                </a:cubicBezTo>
                <a:cubicBezTo>
                  <a:pt x="144599" y="60207"/>
                  <a:pt x="128989" y="48301"/>
                  <a:pt x="109674" y="36659"/>
                </a:cubicBezTo>
                <a:cubicBezTo>
                  <a:pt x="90359" y="25017"/>
                  <a:pt x="-4096" y="-2235"/>
                  <a:pt x="137" y="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55565287-332B-4D7C-A89D-EFE803005410}"/>
              </a:ext>
            </a:extLst>
          </p:cNvPr>
          <p:cNvSpPr/>
          <p:nvPr/>
        </p:nvSpPr>
        <p:spPr>
          <a:xfrm>
            <a:off x="3792500" y="2750012"/>
            <a:ext cx="389258" cy="158680"/>
          </a:xfrm>
          <a:custGeom>
            <a:avLst/>
            <a:gdLst>
              <a:gd name="connsiteX0" fmla="*/ 387388 w 389258"/>
              <a:gd name="connsiteY0" fmla="*/ 26526 h 158680"/>
              <a:gd name="connsiteX1" fmla="*/ 265150 w 389258"/>
              <a:gd name="connsiteY1" fmla="*/ 1126 h 158680"/>
              <a:gd name="connsiteX2" fmla="*/ 87350 w 389258"/>
              <a:gd name="connsiteY2" fmla="*/ 66213 h 158680"/>
              <a:gd name="connsiteX3" fmla="*/ 69888 w 389258"/>
              <a:gd name="connsiteY3" fmla="*/ 131301 h 158680"/>
              <a:gd name="connsiteX4" fmla="*/ 38 w 389258"/>
              <a:gd name="connsiteY4" fmla="*/ 120188 h 158680"/>
              <a:gd name="connsiteX5" fmla="*/ 60363 w 389258"/>
              <a:gd name="connsiteY5" fmla="*/ 140826 h 158680"/>
              <a:gd name="connsiteX6" fmla="*/ 85763 w 389258"/>
              <a:gd name="connsiteY6" fmla="*/ 158288 h 158680"/>
              <a:gd name="connsiteX7" fmla="*/ 107988 w 389258"/>
              <a:gd name="connsiteY7" fmla="*/ 123363 h 158680"/>
              <a:gd name="connsiteX8" fmla="*/ 134975 w 389258"/>
              <a:gd name="connsiteY8" fmla="*/ 78913 h 158680"/>
              <a:gd name="connsiteX9" fmla="*/ 233400 w 389258"/>
              <a:gd name="connsiteY9" fmla="*/ 47163 h 158680"/>
              <a:gd name="connsiteX10" fmla="*/ 292138 w 389258"/>
              <a:gd name="connsiteY10" fmla="*/ 47163 h 158680"/>
              <a:gd name="connsiteX11" fmla="*/ 335000 w 389258"/>
              <a:gd name="connsiteY11" fmla="*/ 47163 h 158680"/>
              <a:gd name="connsiteX12" fmla="*/ 387388 w 389258"/>
              <a:gd name="connsiteY12" fmla="*/ 26526 h 158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9258" h="158680">
                <a:moveTo>
                  <a:pt x="387388" y="26526"/>
                </a:moveTo>
                <a:cubicBezTo>
                  <a:pt x="375746" y="18853"/>
                  <a:pt x="315156" y="-5489"/>
                  <a:pt x="265150" y="1126"/>
                </a:cubicBezTo>
                <a:cubicBezTo>
                  <a:pt x="215144" y="7740"/>
                  <a:pt x="119894" y="44517"/>
                  <a:pt x="87350" y="66213"/>
                </a:cubicBezTo>
                <a:cubicBezTo>
                  <a:pt x="54806" y="87909"/>
                  <a:pt x="84440" y="122305"/>
                  <a:pt x="69888" y="131301"/>
                </a:cubicBezTo>
                <a:cubicBezTo>
                  <a:pt x="55336" y="140297"/>
                  <a:pt x="1625" y="118601"/>
                  <a:pt x="38" y="120188"/>
                </a:cubicBezTo>
                <a:cubicBezTo>
                  <a:pt x="-1549" y="121775"/>
                  <a:pt x="46075" y="134476"/>
                  <a:pt x="60363" y="140826"/>
                </a:cubicBezTo>
                <a:cubicBezTo>
                  <a:pt x="74651" y="147176"/>
                  <a:pt x="77826" y="161198"/>
                  <a:pt x="85763" y="158288"/>
                </a:cubicBezTo>
                <a:cubicBezTo>
                  <a:pt x="93700" y="155378"/>
                  <a:pt x="99786" y="136592"/>
                  <a:pt x="107988" y="123363"/>
                </a:cubicBezTo>
                <a:cubicBezTo>
                  <a:pt x="116190" y="110134"/>
                  <a:pt x="114073" y="91613"/>
                  <a:pt x="134975" y="78913"/>
                </a:cubicBezTo>
                <a:cubicBezTo>
                  <a:pt x="155877" y="66213"/>
                  <a:pt x="207206" y="52455"/>
                  <a:pt x="233400" y="47163"/>
                </a:cubicBezTo>
                <a:cubicBezTo>
                  <a:pt x="259594" y="41871"/>
                  <a:pt x="292138" y="47163"/>
                  <a:pt x="292138" y="47163"/>
                </a:cubicBezTo>
                <a:cubicBezTo>
                  <a:pt x="309071" y="47163"/>
                  <a:pt x="316744" y="50603"/>
                  <a:pt x="335000" y="47163"/>
                </a:cubicBezTo>
                <a:cubicBezTo>
                  <a:pt x="353256" y="43724"/>
                  <a:pt x="399030" y="34199"/>
                  <a:pt x="387388" y="265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76A65D03-0A35-4BA1-962A-42E1AEF53F65}"/>
              </a:ext>
            </a:extLst>
          </p:cNvPr>
          <p:cNvSpPr/>
          <p:nvPr/>
        </p:nvSpPr>
        <p:spPr>
          <a:xfrm>
            <a:off x="3956050" y="2714624"/>
            <a:ext cx="93514" cy="84805"/>
          </a:xfrm>
          <a:custGeom>
            <a:avLst/>
            <a:gdLst>
              <a:gd name="connsiteX0" fmla="*/ 139372 w 140811"/>
              <a:gd name="connsiteY0" fmla="*/ 90275 h 109992"/>
              <a:gd name="connsiteX1" fmla="*/ 1260 w 140811"/>
              <a:gd name="connsiteY1" fmla="*/ 1375 h 109992"/>
              <a:gd name="connsiteX2" fmla="*/ 71110 w 140811"/>
              <a:gd name="connsiteY2" fmla="*/ 41062 h 109992"/>
              <a:gd name="connsiteX3" fmla="*/ 74285 w 140811"/>
              <a:gd name="connsiteY3" fmla="*/ 106150 h 109992"/>
              <a:gd name="connsiteX4" fmla="*/ 139372 w 140811"/>
              <a:gd name="connsiteY4" fmla="*/ 90275 h 109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811" h="109992">
                <a:moveTo>
                  <a:pt x="139372" y="90275"/>
                </a:moveTo>
                <a:cubicBezTo>
                  <a:pt x="127201" y="72813"/>
                  <a:pt x="12637" y="9577"/>
                  <a:pt x="1260" y="1375"/>
                </a:cubicBezTo>
                <a:cubicBezTo>
                  <a:pt x="-10117" y="-6827"/>
                  <a:pt x="58939" y="23600"/>
                  <a:pt x="71110" y="41062"/>
                </a:cubicBezTo>
                <a:cubicBezTo>
                  <a:pt x="83281" y="58524"/>
                  <a:pt x="65818" y="97154"/>
                  <a:pt x="74285" y="106150"/>
                </a:cubicBezTo>
                <a:cubicBezTo>
                  <a:pt x="82752" y="115146"/>
                  <a:pt x="151543" y="107737"/>
                  <a:pt x="139372" y="90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EBE34835-0C25-48EF-B56B-0F06F5F60A03}"/>
              </a:ext>
            </a:extLst>
          </p:cNvPr>
          <p:cNvSpPr/>
          <p:nvPr/>
        </p:nvSpPr>
        <p:spPr>
          <a:xfrm>
            <a:off x="3890501" y="2720330"/>
            <a:ext cx="119798" cy="86027"/>
          </a:xfrm>
          <a:custGeom>
            <a:avLst/>
            <a:gdLst>
              <a:gd name="connsiteX0" fmla="*/ 119524 w 119798"/>
              <a:gd name="connsiteY0" fmla="*/ 73670 h 86027"/>
              <a:gd name="connsiteX1" fmla="*/ 5224 w 119798"/>
              <a:gd name="connsiteY1" fmla="*/ 645 h 86027"/>
              <a:gd name="connsiteX2" fmla="*/ 21099 w 119798"/>
              <a:gd name="connsiteY2" fmla="*/ 40333 h 86027"/>
              <a:gd name="connsiteX3" fmla="*/ 36974 w 119798"/>
              <a:gd name="connsiteY3" fmla="*/ 81608 h 86027"/>
              <a:gd name="connsiteX4" fmla="*/ 119524 w 119798"/>
              <a:gd name="connsiteY4" fmla="*/ 73670 h 86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798" h="86027">
                <a:moveTo>
                  <a:pt x="119524" y="73670"/>
                </a:moveTo>
                <a:cubicBezTo>
                  <a:pt x="114232" y="60176"/>
                  <a:pt x="21628" y="6201"/>
                  <a:pt x="5224" y="645"/>
                </a:cubicBezTo>
                <a:cubicBezTo>
                  <a:pt x="-11180" y="-4911"/>
                  <a:pt x="15807" y="26839"/>
                  <a:pt x="21099" y="40333"/>
                </a:cubicBezTo>
                <a:cubicBezTo>
                  <a:pt x="26391" y="53827"/>
                  <a:pt x="21893" y="73935"/>
                  <a:pt x="36974" y="81608"/>
                </a:cubicBezTo>
                <a:cubicBezTo>
                  <a:pt x="52055" y="89281"/>
                  <a:pt x="124816" y="87164"/>
                  <a:pt x="119524" y="736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3856078A-48FF-470F-8B84-F306ED25B13E}"/>
              </a:ext>
            </a:extLst>
          </p:cNvPr>
          <p:cNvSpPr/>
          <p:nvPr/>
        </p:nvSpPr>
        <p:spPr>
          <a:xfrm>
            <a:off x="3833776" y="2732088"/>
            <a:ext cx="149623" cy="82653"/>
          </a:xfrm>
          <a:custGeom>
            <a:avLst/>
            <a:gdLst>
              <a:gd name="connsiteX0" fmla="*/ 149262 w 149623"/>
              <a:gd name="connsiteY0" fmla="*/ 68262 h 82653"/>
              <a:gd name="connsiteX1" fmla="*/ 79412 w 149623"/>
              <a:gd name="connsiteY1" fmla="*/ 52387 h 82653"/>
              <a:gd name="connsiteX2" fmla="*/ 23849 w 149623"/>
              <a:gd name="connsiteY2" fmla="*/ 28575 h 82653"/>
              <a:gd name="connsiteX3" fmla="*/ 37 w 149623"/>
              <a:gd name="connsiteY3" fmla="*/ 0 h 82653"/>
              <a:gd name="connsiteX4" fmla="*/ 19087 w 149623"/>
              <a:gd name="connsiteY4" fmla="*/ 28575 h 82653"/>
              <a:gd name="connsiteX5" fmla="*/ 47662 w 149623"/>
              <a:gd name="connsiteY5" fmla="*/ 79375 h 82653"/>
              <a:gd name="connsiteX6" fmla="*/ 149262 w 149623"/>
              <a:gd name="connsiteY6" fmla="*/ 68262 h 82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623" h="82653">
                <a:moveTo>
                  <a:pt x="149262" y="68262"/>
                </a:moveTo>
                <a:cubicBezTo>
                  <a:pt x="154554" y="63764"/>
                  <a:pt x="100314" y="59001"/>
                  <a:pt x="79412" y="52387"/>
                </a:cubicBezTo>
                <a:cubicBezTo>
                  <a:pt x="58510" y="45773"/>
                  <a:pt x="37078" y="37306"/>
                  <a:pt x="23849" y="28575"/>
                </a:cubicBezTo>
                <a:cubicBezTo>
                  <a:pt x="10620" y="19844"/>
                  <a:pt x="831" y="0"/>
                  <a:pt x="37" y="0"/>
                </a:cubicBezTo>
                <a:cubicBezTo>
                  <a:pt x="-757" y="0"/>
                  <a:pt x="11150" y="15346"/>
                  <a:pt x="19087" y="28575"/>
                </a:cubicBezTo>
                <a:cubicBezTo>
                  <a:pt x="27024" y="41804"/>
                  <a:pt x="25702" y="69056"/>
                  <a:pt x="47662" y="79375"/>
                </a:cubicBezTo>
                <a:cubicBezTo>
                  <a:pt x="69622" y="89694"/>
                  <a:pt x="143970" y="72760"/>
                  <a:pt x="149262" y="68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B85915A9-D6BE-4CE3-9E39-ED894173BD6F}"/>
              </a:ext>
            </a:extLst>
          </p:cNvPr>
          <p:cNvSpPr/>
          <p:nvPr/>
        </p:nvSpPr>
        <p:spPr>
          <a:xfrm>
            <a:off x="3795704" y="2738225"/>
            <a:ext cx="133578" cy="108108"/>
          </a:xfrm>
          <a:custGeom>
            <a:avLst/>
            <a:gdLst>
              <a:gd name="connsiteX0" fmla="*/ 133359 w 133578"/>
              <a:gd name="connsiteY0" fmla="*/ 84350 h 108108"/>
              <a:gd name="connsiteX1" fmla="*/ 60334 w 133578"/>
              <a:gd name="connsiteY1" fmla="*/ 66888 h 108108"/>
              <a:gd name="connsiteX2" fmla="*/ 1596 w 133578"/>
              <a:gd name="connsiteY2" fmla="*/ 213 h 108108"/>
              <a:gd name="connsiteX3" fmla="*/ 22234 w 133578"/>
              <a:gd name="connsiteY3" fmla="*/ 47838 h 108108"/>
              <a:gd name="connsiteX4" fmla="*/ 80971 w 133578"/>
              <a:gd name="connsiteY4" fmla="*/ 106575 h 108108"/>
              <a:gd name="connsiteX5" fmla="*/ 133359 w 133578"/>
              <a:gd name="connsiteY5" fmla="*/ 84350 h 108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578" h="108108">
                <a:moveTo>
                  <a:pt x="133359" y="84350"/>
                </a:moveTo>
                <a:cubicBezTo>
                  <a:pt x="129920" y="77736"/>
                  <a:pt x="82294" y="80911"/>
                  <a:pt x="60334" y="66888"/>
                </a:cubicBezTo>
                <a:cubicBezTo>
                  <a:pt x="38374" y="52865"/>
                  <a:pt x="7946" y="3388"/>
                  <a:pt x="1596" y="213"/>
                </a:cubicBezTo>
                <a:cubicBezTo>
                  <a:pt x="-4754" y="-2962"/>
                  <a:pt x="9005" y="30111"/>
                  <a:pt x="22234" y="47838"/>
                </a:cubicBezTo>
                <a:cubicBezTo>
                  <a:pt x="35463" y="65565"/>
                  <a:pt x="62979" y="98902"/>
                  <a:pt x="80971" y="106575"/>
                </a:cubicBezTo>
                <a:cubicBezTo>
                  <a:pt x="98963" y="114248"/>
                  <a:pt x="136798" y="90964"/>
                  <a:pt x="133359" y="84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D11F1E30-A07F-445F-9F3D-18BB2C049066}"/>
              </a:ext>
            </a:extLst>
          </p:cNvPr>
          <p:cNvSpPr/>
          <p:nvPr/>
        </p:nvSpPr>
        <p:spPr>
          <a:xfrm>
            <a:off x="4079529" y="2701925"/>
            <a:ext cx="74969" cy="74890"/>
          </a:xfrm>
          <a:custGeom>
            <a:avLst/>
            <a:gdLst>
              <a:gd name="connsiteX0" fmla="*/ 74959 w 74969"/>
              <a:gd name="connsiteY0" fmla="*/ 73025 h 74890"/>
              <a:gd name="connsiteX1" fmla="*/ 17809 w 74969"/>
              <a:gd name="connsiteY1" fmla="*/ 39688 h 74890"/>
              <a:gd name="connsiteX2" fmla="*/ 346 w 74969"/>
              <a:gd name="connsiteY2" fmla="*/ 0 h 74890"/>
              <a:gd name="connsiteX3" fmla="*/ 6696 w 74969"/>
              <a:gd name="connsiteY3" fmla="*/ 39688 h 74890"/>
              <a:gd name="connsiteX4" fmla="*/ 13046 w 74969"/>
              <a:gd name="connsiteY4" fmla="*/ 66675 h 74890"/>
              <a:gd name="connsiteX5" fmla="*/ 74959 w 74969"/>
              <a:gd name="connsiteY5" fmla="*/ 73025 h 74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969" h="74890">
                <a:moveTo>
                  <a:pt x="74959" y="73025"/>
                </a:moveTo>
                <a:cubicBezTo>
                  <a:pt x="75753" y="68527"/>
                  <a:pt x="30244" y="51859"/>
                  <a:pt x="17809" y="39688"/>
                </a:cubicBezTo>
                <a:cubicBezTo>
                  <a:pt x="5374" y="27517"/>
                  <a:pt x="2198" y="0"/>
                  <a:pt x="346" y="0"/>
                </a:cubicBezTo>
                <a:cubicBezTo>
                  <a:pt x="-1506" y="0"/>
                  <a:pt x="4579" y="28576"/>
                  <a:pt x="6696" y="39688"/>
                </a:cubicBezTo>
                <a:cubicBezTo>
                  <a:pt x="8813" y="50800"/>
                  <a:pt x="1934" y="60061"/>
                  <a:pt x="13046" y="66675"/>
                </a:cubicBezTo>
                <a:cubicBezTo>
                  <a:pt x="24158" y="73289"/>
                  <a:pt x="74165" y="77523"/>
                  <a:pt x="74959" y="730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6DCB4266-6FE8-4EF1-A234-4CB30EC71B4C}"/>
              </a:ext>
            </a:extLst>
          </p:cNvPr>
          <p:cNvSpPr/>
          <p:nvPr/>
        </p:nvSpPr>
        <p:spPr>
          <a:xfrm>
            <a:off x="4028716" y="2709776"/>
            <a:ext cx="95653" cy="97828"/>
          </a:xfrm>
          <a:custGeom>
            <a:avLst/>
            <a:gdLst>
              <a:gd name="connsiteX0" fmla="*/ 95609 w 95653"/>
              <a:gd name="connsiteY0" fmla="*/ 95337 h 97828"/>
              <a:gd name="connsiteX1" fmla="*/ 40047 w 95653"/>
              <a:gd name="connsiteY1" fmla="*/ 50887 h 97828"/>
              <a:gd name="connsiteX2" fmla="*/ 359 w 95653"/>
              <a:gd name="connsiteY2" fmla="*/ 87 h 97828"/>
              <a:gd name="connsiteX3" fmla="*/ 20997 w 95653"/>
              <a:gd name="connsiteY3" fmla="*/ 63587 h 97828"/>
              <a:gd name="connsiteX4" fmla="*/ 30522 w 95653"/>
              <a:gd name="connsiteY4" fmla="*/ 88987 h 97828"/>
              <a:gd name="connsiteX5" fmla="*/ 95609 w 95653"/>
              <a:gd name="connsiteY5" fmla="*/ 95337 h 97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653" h="97828">
                <a:moveTo>
                  <a:pt x="95609" y="95337"/>
                </a:moveTo>
                <a:cubicBezTo>
                  <a:pt x="97197" y="88987"/>
                  <a:pt x="55922" y="66762"/>
                  <a:pt x="40047" y="50887"/>
                </a:cubicBezTo>
                <a:cubicBezTo>
                  <a:pt x="24172" y="35012"/>
                  <a:pt x="3534" y="-2030"/>
                  <a:pt x="359" y="87"/>
                </a:cubicBezTo>
                <a:cubicBezTo>
                  <a:pt x="-2816" y="2204"/>
                  <a:pt x="15970" y="48771"/>
                  <a:pt x="20997" y="63587"/>
                </a:cubicBezTo>
                <a:cubicBezTo>
                  <a:pt x="26024" y="78403"/>
                  <a:pt x="16764" y="83431"/>
                  <a:pt x="30522" y="88987"/>
                </a:cubicBezTo>
                <a:cubicBezTo>
                  <a:pt x="44280" y="94543"/>
                  <a:pt x="94021" y="101687"/>
                  <a:pt x="95609" y="95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2B507AF6-8373-4790-A698-A92B032E3C32}"/>
              </a:ext>
            </a:extLst>
          </p:cNvPr>
          <p:cNvSpPr/>
          <p:nvPr/>
        </p:nvSpPr>
        <p:spPr>
          <a:xfrm>
            <a:off x="4168557" y="2777566"/>
            <a:ext cx="131217" cy="73587"/>
          </a:xfrm>
          <a:custGeom>
            <a:avLst/>
            <a:gdLst>
              <a:gd name="connsiteX0" fmla="*/ 218 w 131217"/>
              <a:gd name="connsiteY0" fmla="*/ 559 h 73587"/>
              <a:gd name="connsiteX1" fmla="*/ 58956 w 131217"/>
              <a:gd name="connsiteY1" fmla="*/ 25959 h 73587"/>
              <a:gd name="connsiteX2" fmla="*/ 108168 w 131217"/>
              <a:gd name="connsiteY2" fmla="*/ 52947 h 73587"/>
              <a:gd name="connsiteX3" fmla="*/ 130393 w 131217"/>
              <a:gd name="connsiteY3" fmla="*/ 73584 h 73587"/>
              <a:gd name="connsiteX4" fmla="*/ 81181 w 131217"/>
              <a:gd name="connsiteY4" fmla="*/ 51359 h 73587"/>
              <a:gd name="connsiteX5" fmla="*/ 218 w 131217"/>
              <a:gd name="connsiteY5" fmla="*/ 559 h 73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217" h="73587">
                <a:moveTo>
                  <a:pt x="218" y="559"/>
                </a:moveTo>
                <a:cubicBezTo>
                  <a:pt x="-3486" y="-3674"/>
                  <a:pt x="40964" y="17228"/>
                  <a:pt x="58956" y="25959"/>
                </a:cubicBezTo>
                <a:cubicBezTo>
                  <a:pt x="76948" y="34690"/>
                  <a:pt x="96262" y="45010"/>
                  <a:pt x="108168" y="52947"/>
                </a:cubicBezTo>
                <a:cubicBezTo>
                  <a:pt x="120074" y="60884"/>
                  <a:pt x="134891" y="73849"/>
                  <a:pt x="130393" y="73584"/>
                </a:cubicBezTo>
                <a:cubicBezTo>
                  <a:pt x="125895" y="73319"/>
                  <a:pt x="98379" y="58238"/>
                  <a:pt x="81181" y="51359"/>
                </a:cubicBezTo>
                <a:cubicBezTo>
                  <a:pt x="63983" y="44480"/>
                  <a:pt x="3922" y="4792"/>
                  <a:pt x="218" y="5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ECA417FE-B0A2-40AE-9E87-581084C082AC}"/>
              </a:ext>
            </a:extLst>
          </p:cNvPr>
          <p:cNvSpPr/>
          <p:nvPr/>
        </p:nvSpPr>
        <p:spPr>
          <a:xfrm>
            <a:off x="4068209" y="2775173"/>
            <a:ext cx="285256" cy="236698"/>
          </a:xfrm>
          <a:custGeom>
            <a:avLst/>
            <a:gdLst>
              <a:gd name="connsiteX0" fmla="*/ 65641 w 285256"/>
              <a:gd name="connsiteY0" fmla="*/ 2952 h 236698"/>
              <a:gd name="connsiteX1" fmla="*/ 30716 w 285256"/>
              <a:gd name="connsiteY1" fmla="*/ 58515 h 236698"/>
              <a:gd name="connsiteX2" fmla="*/ 554 w 285256"/>
              <a:gd name="connsiteY2" fmla="*/ 114077 h 236698"/>
              <a:gd name="connsiteX3" fmla="*/ 16429 w 285256"/>
              <a:gd name="connsiteY3" fmla="*/ 196627 h 236698"/>
              <a:gd name="connsiteX4" fmla="*/ 78341 w 285256"/>
              <a:gd name="connsiteY4" fmla="*/ 234727 h 236698"/>
              <a:gd name="connsiteX5" fmla="*/ 210104 w 285256"/>
              <a:gd name="connsiteY5" fmla="*/ 226790 h 236698"/>
              <a:gd name="connsiteX6" fmla="*/ 270429 w 285256"/>
              <a:gd name="connsiteY6" fmla="*/ 188690 h 236698"/>
              <a:gd name="connsiteX7" fmla="*/ 284716 w 285256"/>
              <a:gd name="connsiteY7" fmla="*/ 134715 h 236698"/>
              <a:gd name="connsiteX8" fmla="*/ 257729 w 285256"/>
              <a:gd name="connsiteY8" fmla="*/ 98202 h 236698"/>
              <a:gd name="connsiteX9" fmla="*/ 121204 w 285256"/>
              <a:gd name="connsiteY9" fmla="*/ 17240 h 236698"/>
              <a:gd name="connsiteX10" fmla="*/ 65641 w 285256"/>
              <a:gd name="connsiteY10" fmla="*/ 2952 h 236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5256" h="236698">
                <a:moveTo>
                  <a:pt x="65641" y="2952"/>
                </a:moveTo>
                <a:cubicBezTo>
                  <a:pt x="50560" y="9831"/>
                  <a:pt x="41564" y="39994"/>
                  <a:pt x="30716" y="58515"/>
                </a:cubicBezTo>
                <a:cubicBezTo>
                  <a:pt x="19868" y="77036"/>
                  <a:pt x="2935" y="91058"/>
                  <a:pt x="554" y="114077"/>
                </a:cubicBezTo>
                <a:cubicBezTo>
                  <a:pt x="-1827" y="137096"/>
                  <a:pt x="3465" y="176519"/>
                  <a:pt x="16429" y="196627"/>
                </a:cubicBezTo>
                <a:cubicBezTo>
                  <a:pt x="29393" y="216735"/>
                  <a:pt x="46062" y="229700"/>
                  <a:pt x="78341" y="234727"/>
                </a:cubicBezTo>
                <a:cubicBezTo>
                  <a:pt x="110620" y="239754"/>
                  <a:pt x="178089" y="234463"/>
                  <a:pt x="210104" y="226790"/>
                </a:cubicBezTo>
                <a:cubicBezTo>
                  <a:pt x="242119" y="219117"/>
                  <a:pt x="257994" y="204036"/>
                  <a:pt x="270429" y="188690"/>
                </a:cubicBezTo>
                <a:cubicBezTo>
                  <a:pt x="282864" y="173344"/>
                  <a:pt x="286833" y="149796"/>
                  <a:pt x="284716" y="134715"/>
                </a:cubicBezTo>
                <a:cubicBezTo>
                  <a:pt x="282599" y="119634"/>
                  <a:pt x="284981" y="117781"/>
                  <a:pt x="257729" y="98202"/>
                </a:cubicBezTo>
                <a:cubicBezTo>
                  <a:pt x="230477" y="78623"/>
                  <a:pt x="154277" y="33115"/>
                  <a:pt x="121204" y="17240"/>
                </a:cubicBezTo>
                <a:cubicBezTo>
                  <a:pt x="88131" y="1365"/>
                  <a:pt x="80722" y="-3927"/>
                  <a:pt x="65641" y="29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月 25">
            <a:extLst>
              <a:ext uri="{FF2B5EF4-FFF2-40B4-BE49-F238E27FC236}">
                <a16:creationId xmlns:a16="http://schemas.microsoft.com/office/drawing/2014/main" id="{F4996FF5-4477-417A-B1A9-BBEC904D16E5}"/>
              </a:ext>
            </a:extLst>
          </p:cNvPr>
          <p:cNvSpPr/>
          <p:nvPr/>
        </p:nvSpPr>
        <p:spPr>
          <a:xfrm rot="1062077" flipH="1">
            <a:off x="4171952" y="2838450"/>
            <a:ext cx="45719" cy="91438"/>
          </a:xfrm>
          <a:prstGeom prst="moon">
            <a:avLst>
              <a:gd name="adj" fmla="val 4999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66ED2996-D9C9-40F7-99D7-98B54F6DA63E}"/>
              </a:ext>
            </a:extLst>
          </p:cNvPr>
          <p:cNvSpPr/>
          <p:nvPr/>
        </p:nvSpPr>
        <p:spPr>
          <a:xfrm>
            <a:off x="5008546" y="2641524"/>
            <a:ext cx="788682" cy="196986"/>
          </a:xfrm>
          <a:custGeom>
            <a:avLst/>
            <a:gdLst>
              <a:gd name="connsiteX0" fmla="*/ 17 w 788682"/>
              <a:gd name="connsiteY0" fmla="*/ 196926 h 196986"/>
              <a:gd name="connsiteX1" fmla="*/ 107967 w 788682"/>
              <a:gd name="connsiteY1" fmla="*/ 123901 h 196986"/>
              <a:gd name="connsiteX2" fmla="*/ 207979 w 788682"/>
              <a:gd name="connsiteY2" fmla="*/ 71514 h 196986"/>
              <a:gd name="connsiteX3" fmla="*/ 396892 w 788682"/>
              <a:gd name="connsiteY3" fmla="*/ 31826 h 196986"/>
              <a:gd name="connsiteX4" fmla="*/ 511192 w 788682"/>
              <a:gd name="connsiteY4" fmla="*/ 42939 h 196986"/>
              <a:gd name="connsiteX5" fmla="*/ 627079 w 788682"/>
              <a:gd name="connsiteY5" fmla="*/ 101676 h 196986"/>
              <a:gd name="connsiteX6" fmla="*/ 725504 w 788682"/>
              <a:gd name="connsiteY6" fmla="*/ 160414 h 196986"/>
              <a:gd name="connsiteX7" fmla="*/ 787417 w 788682"/>
              <a:gd name="connsiteY7" fmla="*/ 184226 h 196986"/>
              <a:gd name="connsiteX8" fmla="*/ 763604 w 788682"/>
              <a:gd name="connsiteY8" fmla="*/ 181051 h 196986"/>
              <a:gd name="connsiteX9" fmla="*/ 720742 w 788682"/>
              <a:gd name="connsiteY9" fmla="*/ 142951 h 196986"/>
              <a:gd name="connsiteX10" fmla="*/ 647717 w 788682"/>
              <a:gd name="connsiteY10" fmla="*/ 95326 h 196986"/>
              <a:gd name="connsiteX11" fmla="*/ 466742 w 788682"/>
              <a:gd name="connsiteY11" fmla="*/ 4839 h 196986"/>
              <a:gd name="connsiteX12" fmla="*/ 311167 w 788682"/>
              <a:gd name="connsiteY12" fmla="*/ 17539 h 196986"/>
              <a:gd name="connsiteX13" fmla="*/ 182579 w 788682"/>
              <a:gd name="connsiteY13" fmla="*/ 61989 h 196986"/>
              <a:gd name="connsiteX14" fmla="*/ 100029 w 788682"/>
              <a:gd name="connsiteY14" fmla="*/ 111201 h 196986"/>
              <a:gd name="connsiteX15" fmla="*/ 17 w 788682"/>
              <a:gd name="connsiteY15" fmla="*/ 196926 h 19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88682" h="196986">
                <a:moveTo>
                  <a:pt x="17" y="196926"/>
                </a:moveTo>
                <a:cubicBezTo>
                  <a:pt x="1340" y="199043"/>
                  <a:pt x="73307" y="144803"/>
                  <a:pt x="107967" y="123901"/>
                </a:cubicBezTo>
                <a:cubicBezTo>
                  <a:pt x="142627" y="102999"/>
                  <a:pt x="159825" y="86860"/>
                  <a:pt x="207979" y="71514"/>
                </a:cubicBezTo>
                <a:cubicBezTo>
                  <a:pt x="256133" y="56168"/>
                  <a:pt x="346357" y="36588"/>
                  <a:pt x="396892" y="31826"/>
                </a:cubicBezTo>
                <a:cubicBezTo>
                  <a:pt x="447428" y="27063"/>
                  <a:pt x="472828" y="31297"/>
                  <a:pt x="511192" y="42939"/>
                </a:cubicBezTo>
                <a:cubicBezTo>
                  <a:pt x="549556" y="54581"/>
                  <a:pt x="591360" y="82097"/>
                  <a:pt x="627079" y="101676"/>
                </a:cubicBezTo>
                <a:cubicBezTo>
                  <a:pt x="662798" y="121255"/>
                  <a:pt x="698781" y="146656"/>
                  <a:pt x="725504" y="160414"/>
                </a:cubicBezTo>
                <a:cubicBezTo>
                  <a:pt x="752227" y="174172"/>
                  <a:pt x="781067" y="180787"/>
                  <a:pt x="787417" y="184226"/>
                </a:cubicBezTo>
                <a:cubicBezTo>
                  <a:pt x="793767" y="187665"/>
                  <a:pt x="774716" y="187930"/>
                  <a:pt x="763604" y="181051"/>
                </a:cubicBezTo>
                <a:cubicBezTo>
                  <a:pt x="752492" y="174172"/>
                  <a:pt x="740056" y="157238"/>
                  <a:pt x="720742" y="142951"/>
                </a:cubicBezTo>
                <a:cubicBezTo>
                  <a:pt x="701428" y="128664"/>
                  <a:pt x="690050" y="118345"/>
                  <a:pt x="647717" y="95326"/>
                </a:cubicBezTo>
                <a:cubicBezTo>
                  <a:pt x="605384" y="72307"/>
                  <a:pt x="522834" y="17803"/>
                  <a:pt x="466742" y="4839"/>
                </a:cubicBezTo>
                <a:cubicBezTo>
                  <a:pt x="410650" y="-8125"/>
                  <a:pt x="358527" y="8014"/>
                  <a:pt x="311167" y="17539"/>
                </a:cubicBezTo>
                <a:cubicBezTo>
                  <a:pt x="263807" y="27064"/>
                  <a:pt x="217769" y="46379"/>
                  <a:pt x="182579" y="61989"/>
                </a:cubicBezTo>
                <a:cubicBezTo>
                  <a:pt x="147389" y="77599"/>
                  <a:pt x="127546" y="91093"/>
                  <a:pt x="100029" y="111201"/>
                </a:cubicBezTo>
                <a:cubicBezTo>
                  <a:pt x="72512" y="131309"/>
                  <a:pt x="-1306" y="194809"/>
                  <a:pt x="17" y="196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350ABDE0-2A2B-4A86-89CC-1A972331C8D7}"/>
              </a:ext>
            </a:extLst>
          </p:cNvPr>
          <p:cNvSpPr/>
          <p:nvPr/>
        </p:nvSpPr>
        <p:spPr>
          <a:xfrm>
            <a:off x="5043488" y="2714096"/>
            <a:ext cx="169543" cy="154517"/>
          </a:xfrm>
          <a:custGeom>
            <a:avLst/>
            <a:gdLst>
              <a:gd name="connsiteX0" fmla="*/ 0 w 169543"/>
              <a:gd name="connsiteY0" fmla="*/ 154517 h 154517"/>
              <a:gd name="connsiteX1" fmla="*/ 120650 w 169543"/>
              <a:gd name="connsiteY1" fmla="*/ 67204 h 154517"/>
              <a:gd name="connsiteX2" fmla="*/ 165100 w 169543"/>
              <a:gd name="connsiteY2" fmla="*/ 10054 h 154517"/>
              <a:gd name="connsiteX3" fmla="*/ 165100 w 169543"/>
              <a:gd name="connsiteY3" fmla="*/ 2117 h 154517"/>
              <a:gd name="connsiteX4" fmla="*/ 139700 w 169543"/>
              <a:gd name="connsiteY4" fmla="*/ 33867 h 154517"/>
              <a:gd name="connsiteX5" fmla="*/ 76200 w 169543"/>
              <a:gd name="connsiteY5" fmla="*/ 79904 h 154517"/>
              <a:gd name="connsiteX6" fmla="*/ 0 w 169543"/>
              <a:gd name="connsiteY6" fmla="*/ 154517 h 154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543" h="154517">
                <a:moveTo>
                  <a:pt x="0" y="154517"/>
                </a:moveTo>
                <a:cubicBezTo>
                  <a:pt x="46566" y="122899"/>
                  <a:pt x="93133" y="91281"/>
                  <a:pt x="120650" y="67204"/>
                </a:cubicBezTo>
                <a:cubicBezTo>
                  <a:pt x="148167" y="43127"/>
                  <a:pt x="157692" y="20902"/>
                  <a:pt x="165100" y="10054"/>
                </a:cubicBezTo>
                <a:cubicBezTo>
                  <a:pt x="172508" y="-794"/>
                  <a:pt x="169333" y="-1852"/>
                  <a:pt x="165100" y="2117"/>
                </a:cubicBezTo>
                <a:cubicBezTo>
                  <a:pt x="160867" y="6086"/>
                  <a:pt x="154517" y="20903"/>
                  <a:pt x="139700" y="33867"/>
                </a:cubicBezTo>
                <a:cubicBezTo>
                  <a:pt x="124883" y="46831"/>
                  <a:pt x="76200" y="79904"/>
                  <a:pt x="76200" y="79904"/>
                </a:cubicBezTo>
                <a:lnTo>
                  <a:pt x="0" y="15451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40013605-7624-4AB6-8D42-5CA816C6DED2}"/>
              </a:ext>
            </a:extLst>
          </p:cNvPr>
          <p:cNvSpPr/>
          <p:nvPr/>
        </p:nvSpPr>
        <p:spPr>
          <a:xfrm>
            <a:off x="5053286" y="2687035"/>
            <a:ext cx="779349" cy="237907"/>
          </a:xfrm>
          <a:custGeom>
            <a:avLst/>
            <a:gdLst>
              <a:gd name="connsiteX0" fmla="*/ 2902 w 779349"/>
              <a:gd name="connsiteY0" fmla="*/ 237140 h 237907"/>
              <a:gd name="connsiteX1" fmla="*/ 123552 w 779349"/>
              <a:gd name="connsiteY1" fmla="*/ 143478 h 237907"/>
              <a:gd name="connsiteX2" fmla="*/ 253727 w 779349"/>
              <a:gd name="connsiteY2" fmla="*/ 56165 h 237907"/>
              <a:gd name="connsiteX3" fmla="*/ 350564 w 779349"/>
              <a:gd name="connsiteY3" fmla="*/ 30765 h 237907"/>
              <a:gd name="connsiteX4" fmla="*/ 477564 w 779349"/>
              <a:gd name="connsiteY4" fmla="*/ 48228 h 237907"/>
              <a:gd name="connsiteX5" fmla="*/ 568052 w 779349"/>
              <a:gd name="connsiteY5" fmla="*/ 86328 h 237907"/>
              <a:gd name="connsiteX6" fmla="*/ 618852 w 779349"/>
              <a:gd name="connsiteY6" fmla="*/ 138715 h 237907"/>
              <a:gd name="connsiteX7" fmla="*/ 779189 w 779349"/>
              <a:gd name="connsiteY7" fmla="*/ 183165 h 237907"/>
              <a:gd name="connsiteX8" fmla="*/ 647427 w 779349"/>
              <a:gd name="connsiteY8" fmla="*/ 129190 h 237907"/>
              <a:gd name="connsiteX9" fmla="*/ 574402 w 779349"/>
              <a:gd name="connsiteY9" fmla="*/ 65690 h 237907"/>
              <a:gd name="connsiteX10" fmla="*/ 464864 w 779349"/>
              <a:gd name="connsiteY10" fmla="*/ 16478 h 237907"/>
              <a:gd name="connsiteX11" fmla="*/ 328339 w 779349"/>
              <a:gd name="connsiteY11" fmla="*/ 2190 h 237907"/>
              <a:gd name="connsiteX12" fmla="*/ 182289 w 779349"/>
              <a:gd name="connsiteY12" fmla="*/ 57753 h 237907"/>
              <a:gd name="connsiteX13" fmla="*/ 107677 w 779349"/>
              <a:gd name="connsiteY13" fmla="*/ 127603 h 237907"/>
              <a:gd name="connsiteX14" fmla="*/ 42589 w 779349"/>
              <a:gd name="connsiteY14" fmla="*/ 186340 h 237907"/>
              <a:gd name="connsiteX15" fmla="*/ 2902 w 779349"/>
              <a:gd name="connsiteY15" fmla="*/ 237140 h 237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79349" h="237907">
                <a:moveTo>
                  <a:pt x="2902" y="237140"/>
                </a:moveTo>
                <a:cubicBezTo>
                  <a:pt x="16396" y="229996"/>
                  <a:pt x="81748" y="173640"/>
                  <a:pt x="123552" y="143478"/>
                </a:cubicBezTo>
                <a:cubicBezTo>
                  <a:pt x="165356" y="113315"/>
                  <a:pt x="215892" y="74950"/>
                  <a:pt x="253727" y="56165"/>
                </a:cubicBezTo>
                <a:cubicBezTo>
                  <a:pt x="291562" y="37380"/>
                  <a:pt x="313258" y="32088"/>
                  <a:pt x="350564" y="30765"/>
                </a:cubicBezTo>
                <a:cubicBezTo>
                  <a:pt x="387870" y="29442"/>
                  <a:pt x="441316" y="38968"/>
                  <a:pt x="477564" y="48228"/>
                </a:cubicBezTo>
                <a:cubicBezTo>
                  <a:pt x="513812" y="57488"/>
                  <a:pt x="544504" y="71247"/>
                  <a:pt x="568052" y="86328"/>
                </a:cubicBezTo>
                <a:cubicBezTo>
                  <a:pt x="591600" y="101409"/>
                  <a:pt x="583663" y="122576"/>
                  <a:pt x="618852" y="138715"/>
                </a:cubicBezTo>
                <a:cubicBezTo>
                  <a:pt x="654041" y="154854"/>
                  <a:pt x="774427" y="184752"/>
                  <a:pt x="779189" y="183165"/>
                </a:cubicBezTo>
                <a:cubicBezTo>
                  <a:pt x="783951" y="181578"/>
                  <a:pt x="681558" y="148769"/>
                  <a:pt x="647427" y="129190"/>
                </a:cubicBezTo>
                <a:cubicBezTo>
                  <a:pt x="613296" y="109611"/>
                  <a:pt x="604829" y="84475"/>
                  <a:pt x="574402" y="65690"/>
                </a:cubicBezTo>
                <a:cubicBezTo>
                  <a:pt x="543975" y="46905"/>
                  <a:pt x="505874" y="27061"/>
                  <a:pt x="464864" y="16478"/>
                </a:cubicBezTo>
                <a:cubicBezTo>
                  <a:pt x="423854" y="5895"/>
                  <a:pt x="375435" y="-4689"/>
                  <a:pt x="328339" y="2190"/>
                </a:cubicBezTo>
                <a:cubicBezTo>
                  <a:pt x="281243" y="9069"/>
                  <a:pt x="219066" y="36851"/>
                  <a:pt x="182289" y="57753"/>
                </a:cubicBezTo>
                <a:cubicBezTo>
                  <a:pt x="145512" y="78655"/>
                  <a:pt x="130960" y="106172"/>
                  <a:pt x="107677" y="127603"/>
                </a:cubicBezTo>
                <a:cubicBezTo>
                  <a:pt x="84394" y="149034"/>
                  <a:pt x="58729" y="173111"/>
                  <a:pt x="42589" y="186340"/>
                </a:cubicBezTo>
                <a:cubicBezTo>
                  <a:pt x="26449" y="199569"/>
                  <a:pt x="-10592" y="244284"/>
                  <a:pt x="2902" y="237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B7C0E996-E5BA-484D-BA3D-7E9EC852A859}"/>
              </a:ext>
            </a:extLst>
          </p:cNvPr>
          <p:cNvSpPr/>
          <p:nvPr/>
        </p:nvSpPr>
        <p:spPr>
          <a:xfrm>
            <a:off x="5003736" y="2770021"/>
            <a:ext cx="369492" cy="177971"/>
          </a:xfrm>
          <a:custGeom>
            <a:avLst/>
            <a:gdLst>
              <a:gd name="connsiteX0" fmla="*/ 366777 w 369492"/>
              <a:gd name="connsiteY0" fmla="*/ 177967 h 177971"/>
              <a:gd name="connsiteX1" fmla="*/ 246127 w 369492"/>
              <a:gd name="connsiteY1" fmla="*/ 163679 h 177971"/>
              <a:gd name="connsiteX2" fmla="*/ 166752 w 369492"/>
              <a:gd name="connsiteY2" fmla="*/ 157329 h 177971"/>
              <a:gd name="connsiteX3" fmla="*/ 92139 w 369492"/>
              <a:gd name="connsiteY3" fmla="*/ 158917 h 177971"/>
              <a:gd name="connsiteX4" fmla="*/ 46102 w 369492"/>
              <a:gd name="connsiteY4" fmla="*/ 157329 h 177971"/>
              <a:gd name="connsiteX5" fmla="*/ 55627 w 369492"/>
              <a:gd name="connsiteY5" fmla="*/ 131929 h 177971"/>
              <a:gd name="connsiteX6" fmla="*/ 166752 w 369492"/>
              <a:gd name="connsiteY6" fmla="*/ 38267 h 177971"/>
              <a:gd name="connsiteX7" fmla="*/ 184214 w 369492"/>
              <a:gd name="connsiteY7" fmla="*/ 167 h 177971"/>
              <a:gd name="connsiteX8" fmla="*/ 120714 w 369492"/>
              <a:gd name="connsiteY8" fmla="*/ 50967 h 177971"/>
              <a:gd name="connsiteX9" fmla="*/ 54039 w 369492"/>
              <a:gd name="connsiteY9" fmla="*/ 114467 h 177971"/>
              <a:gd name="connsiteX10" fmla="*/ 27052 w 369492"/>
              <a:gd name="connsiteY10" fmla="*/ 146217 h 177971"/>
              <a:gd name="connsiteX11" fmla="*/ 64 w 369492"/>
              <a:gd name="connsiteY11" fmla="*/ 146217 h 177971"/>
              <a:gd name="connsiteX12" fmla="*/ 34989 w 369492"/>
              <a:gd name="connsiteY12" fmla="*/ 165267 h 177971"/>
              <a:gd name="connsiteX13" fmla="*/ 119127 w 369492"/>
              <a:gd name="connsiteY13" fmla="*/ 165267 h 177971"/>
              <a:gd name="connsiteX14" fmla="*/ 366777 w 369492"/>
              <a:gd name="connsiteY14" fmla="*/ 177967 h 17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9492" h="177971">
                <a:moveTo>
                  <a:pt x="366777" y="177967"/>
                </a:moveTo>
                <a:cubicBezTo>
                  <a:pt x="387944" y="177702"/>
                  <a:pt x="279465" y="167119"/>
                  <a:pt x="246127" y="163679"/>
                </a:cubicBezTo>
                <a:cubicBezTo>
                  <a:pt x="212789" y="160239"/>
                  <a:pt x="192417" y="158123"/>
                  <a:pt x="166752" y="157329"/>
                </a:cubicBezTo>
                <a:lnTo>
                  <a:pt x="92139" y="158917"/>
                </a:lnTo>
                <a:cubicBezTo>
                  <a:pt x="72031" y="158917"/>
                  <a:pt x="52187" y="161827"/>
                  <a:pt x="46102" y="157329"/>
                </a:cubicBezTo>
                <a:cubicBezTo>
                  <a:pt x="40017" y="152831"/>
                  <a:pt x="35519" y="151773"/>
                  <a:pt x="55627" y="131929"/>
                </a:cubicBezTo>
                <a:cubicBezTo>
                  <a:pt x="75735" y="112085"/>
                  <a:pt x="145321" y="60227"/>
                  <a:pt x="166752" y="38267"/>
                </a:cubicBezTo>
                <a:cubicBezTo>
                  <a:pt x="188183" y="16307"/>
                  <a:pt x="191887" y="-1950"/>
                  <a:pt x="184214" y="167"/>
                </a:cubicBezTo>
                <a:cubicBezTo>
                  <a:pt x="176541" y="2284"/>
                  <a:pt x="142410" y="31917"/>
                  <a:pt x="120714" y="50967"/>
                </a:cubicBezTo>
                <a:cubicBezTo>
                  <a:pt x="99018" y="70017"/>
                  <a:pt x="69649" y="98592"/>
                  <a:pt x="54039" y="114467"/>
                </a:cubicBezTo>
                <a:cubicBezTo>
                  <a:pt x="38429" y="130342"/>
                  <a:pt x="36048" y="140925"/>
                  <a:pt x="27052" y="146217"/>
                </a:cubicBezTo>
                <a:cubicBezTo>
                  <a:pt x="18056" y="151509"/>
                  <a:pt x="-1259" y="143042"/>
                  <a:pt x="64" y="146217"/>
                </a:cubicBezTo>
                <a:cubicBezTo>
                  <a:pt x="1387" y="149392"/>
                  <a:pt x="15145" y="162092"/>
                  <a:pt x="34989" y="165267"/>
                </a:cubicBezTo>
                <a:cubicBezTo>
                  <a:pt x="54833" y="168442"/>
                  <a:pt x="66740" y="163150"/>
                  <a:pt x="119127" y="165267"/>
                </a:cubicBezTo>
                <a:cubicBezTo>
                  <a:pt x="171514" y="167384"/>
                  <a:pt x="345610" y="178232"/>
                  <a:pt x="366777" y="1779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1E0B2D62-481D-4454-AF6C-A4C52CAE0836}"/>
              </a:ext>
            </a:extLst>
          </p:cNvPr>
          <p:cNvSpPr/>
          <p:nvPr/>
        </p:nvSpPr>
        <p:spPr>
          <a:xfrm>
            <a:off x="5321287" y="2730497"/>
            <a:ext cx="250851" cy="23816"/>
          </a:xfrm>
          <a:custGeom>
            <a:avLst/>
            <a:gdLst>
              <a:gd name="connsiteX0" fmla="*/ 13 w 250851"/>
              <a:gd name="connsiteY0" fmla="*/ 3 h 23816"/>
              <a:gd name="connsiteX1" fmla="*/ 131776 w 250851"/>
              <a:gd name="connsiteY1" fmla="*/ 17466 h 23816"/>
              <a:gd name="connsiteX2" fmla="*/ 215913 w 250851"/>
              <a:gd name="connsiteY2" fmla="*/ 23816 h 23816"/>
              <a:gd name="connsiteX3" fmla="*/ 250838 w 250851"/>
              <a:gd name="connsiteY3" fmla="*/ 17466 h 23816"/>
              <a:gd name="connsiteX4" fmla="*/ 212738 w 250851"/>
              <a:gd name="connsiteY4" fmla="*/ 14291 h 23816"/>
              <a:gd name="connsiteX5" fmla="*/ 166701 w 250851"/>
              <a:gd name="connsiteY5" fmla="*/ 15878 h 23816"/>
              <a:gd name="connsiteX6" fmla="*/ 139713 w 250851"/>
              <a:gd name="connsiteY6" fmla="*/ 15878 h 23816"/>
              <a:gd name="connsiteX7" fmla="*/ 13 w 250851"/>
              <a:gd name="connsiteY7" fmla="*/ 3 h 23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0851" h="23816">
                <a:moveTo>
                  <a:pt x="13" y="3"/>
                </a:moveTo>
                <a:cubicBezTo>
                  <a:pt x="-1310" y="268"/>
                  <a:pt x="95793" y="13497"/>
                  <a:pt x="131776" y="17466"/>
                </a:cubicBezTo>
                <a:cubicBezTo>
                  <a:pt x="167759" y="21435"/>
                  <a:pt x="196069" y="23816"/>
                  <a:pt x="215913" y="23816"/>
                </a:cubicBezTo>
                <a:cubicBezTo>
                  <a:pt x="235757" y="23816"/>
                  <a:pt x="251367" y="19053"/>
                  <a:pt x="250838" y="17466"/>
                </a:cubicBezTo>
                <a:cubicBezTo>
                  <a:pt x="250309" y="15879"/>
                  <a:pt x="226761" y="14556"/>
                  <a:pt x="212738" y="14291"/>
                </a:cubicBezTo>
                <a:cubicBezTo>
                  <a:pt x="198715" y="14026"/>
                  <a:pt x="178872" y="15614"/>
                  <a:pt x="166701" y="15878"/>
                </a:cubicBezTo>
                <a:cubicBezTo>
                  <a:pt x="154530" y="16142"/>
                  <a:pt x="164055" y="18259"/>
                  <a:pt x="139713" y="15878"/>
                </a:cubicBezTo>
                <a:cubicBezTo>
                  <a:pt x="115371" y="13497"/>
                  <a:pt x="1336" y="-262"/>
                  <a:pt x="1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6C122547-A742-4A16-A467-59122CD4CB6F}"/>
              </a:ext>
            </a:extLst>
          </p:cNvPr>
          <p:cNvSpPr/>
          <p:nvPr/>
        </p:nvSpPr>
        <p:spPr>
          <a:xfrm>
            <a:off x="5212761" y="2638221"/>
            <a:ext cx="50179" cy="106653"/>
          </a:xfrm>
          <a:custGeom>
            <a:avLst/>
            <a:gdLst>
              <a:gd name="connsiteX0" fmla="*/ 49802 w 50179"/>
              <a:gd name="connsiteY0" fmla="*/ 106567 h 106653"/>
              <a:gd name="connsiteX1" fmla="*/ 22814 w 50179"/>
              <a:gd name="connsiteY1" fmla="*/ 33542 h 106653"/>
              <a:gd name="connsiteX2" fmla="*/ 13289 w 50179"/>
              <a:gd name="connsiteY2" fmla="*/ 204 h 106653"/>
              <a:gd name="connsiteX3" fmla="*/ 10114 w 50179"/>
              <a:gd name="connsiteY3" fmla="*/ 20842 h 106653"/>
              <a:gd name="connsiteX4" fmla="*/ 589 w 50179"/>
              <a:gd name="connsiteY4" fmla="*/ 47829 h 106653"/>
              <a:gd name="connsiteX5" fmla="*/ 49802 w 50179"/>
              <a:gd name="connsiteY5" fmla="*/ 106567 h 10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179" h="106653">
                <a:moveTo>
                  <a:pt x="49802" y="106567"/>
                </a:moveTo>
                <a:cubicBezTo>
                  <a:pt x="53506" y="104186"/>
                  <a:pt x="28899" y="51269"/>
                  <a:pt x="22814" y="33542"/>
                </a:cubicBezTo>
                <a:cubicBezTo>
                  <a:pt x="16729" y="15815"/>
                  <a:pt x="15406" y="2321"/>
                  <a:pt x="13289" y="204"/>
                </a:cubicBezTo>
                <a:cubicBezTo>
                  <a:pt x="11172" y="-1913"/>
                  <a:pt x="12231" y="12905"/>
                  <a:pt x="10114" y="20842"/>
                </a:cubicBezTo>
                <a:cubicBezTo>
                  <a:pt x="7997" y="28779"/>
                  <a:pt x="-2586" y="34071"/>
                  <a:pt x="589" y="47829"/>
                </a:cubicBezTo>
                <a:cubicBezTo>
                  <a:pt x="3764" y="61587"/>
                  <a:pt x="46098" y="108948"/>
                  <a:pt x="49802" y="106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DF3DED11-53D8-498F-973D-DA7253EC73D9}"/>
              </a:ext>
            </a:extLst>
          </p:cNvPr>
          <p:cNvSpPr/>
          <p:nvPr/>
        </p:nvSpPr>
        <p:spPr>
          <a:xfrm>
            <a:off x="5245785" y="2635393"/>
            <a:ext cx="136079" cy="92963"/>
          </a:xfrm>
          <a:custGeom>
            <a:avLst/>
            <a:gdLst>
              <a:gd name="connsiteX0" fmla="*/ 135840 w 136079"/>
              <a:gd name="connsiteY0" fmla="*/ 69707 h 92963"/>
              <a:gd name="connsiteX1" fmla="*/ 59640 w 136079"/>
              <a:gd name="connsiteY1" fmla="*/ 45895 h 92963"/>
              <a:gd name="connsiteX2" fmla="*/ 12015 w 136079"/>
              <a:gd name="connsiteY2" fmla="*/ 10970 h 92963"/>
              <a:gd name="connsiteX3" fmla="*/ 903 w 136079"/>
              <a:gd name="connsiteY3" fmla="*/ 3032 h 92963"/>
              <a:gd name="connsiteX4" fmla="*/ 29478 w 136079"/>
              <a:gd name="connsiteY4" fmla="*/ 57007 h 92963"/>
              <a:gd name="connsiteX5" fmla="*/ 32653 w 136079"/>
              <a:gd name="connsiteY5" fmla="*/ 91932 h 92963"/>
              <a:gd name="connsiteX6" fmla="*/ 135840 w 136079"/>
              <a:gd name="connsiteY6" fmla="*/ 69707 h 92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079" h="92963">
                <a:moveTo>
                  <a:pt x="135840" y="69707"/>
                </a:moveTo>
                <a:cubicBezTo>
                  <a:pt x="140338" y="62034"/>
                  <a:pt x="80277" y="55684"/>
                  <a:pt x="59640" y="45895"/>
                </a:cubicBezTo>
                <a:cubicBezTo>
                  <a:pt x="39003" y="36106"/>
                  <a:pt x="21804" y="18114"/>
                  <a:pt x="12015" y="10970"/>
                </a:cubicBezTo>
                <a:cubicBezTo>
                  <a:pt x="2226" y="3826"/>
                  <a:pt x="-2008" y="-4641"/>
                  <a:pt x="903" y="3032"/>
                </a:cubicBezTo>
                <a:cubicBezTo>
                  <a:pt x="3814" y="10705"/>
                  <a:pt x="24186" y="42190"/>
                  <a:pt x="29478" y="57007"/>
                </a:cubicBezTo>
                <a:cubicBezTo>
                  <a:pt x="34770" y="71824"/>
                  <a:pt x="19159" y="86111"/>
                  <a:pt x="32653" y="91932"/>
                </a:cubicBezTo>
                <a:cubicBezTo>
                  <a:pt x="46147" y="97753"/>
                  <a:pt x="131342" y="77380"/>
                  <a:pt x="135840" y="697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0ADF2850-A18F-493F-B2BC-332FACBDC42F}"/>
              </a:ext>
            </a:extLst>
          </p:cNvPr>
          <p:cNvSpPr/>
          <p:nvPr/>
        </p:nvSpPr>
        <p:spPr>
          <a:xfrm>
            <a:off x="5352201" y="2614682"/>
            <a:ext cx="32692" cy="105571"/>
          </a:xfrm>
          <a:custGeom>
            <a:avLst/>
            <a:gdLst>
              <a:gd name="connsiteX0" fmla="*/ 32599 w 32692"/>
              <a:gd name="connsiteY0" fmla="*/ 104706 h 105571"/>
              <a:gd name="connsiteX1" fmla="*/ 10374 w 32692"/>
              <a:gd name="connsiteY1" fmla="*/ 26918 h 105571"/>
              <a:gd name="connsiteX2" fmla="*/ 4024 w 32692"/>
              <a:gd name="connsiteY2" fmla="*/ 1518 h 105571"/>
              <a:gd name="connsiteX3" fmla="*/ 849 w 32692"/>
              <a:gd name="connsiteY3" fmla="*/ 65018 h 105571"/>
              <a:gd name="connsiteX4" fmla="*/ 32599 w 32692"/>
              <a:gd name="connsiteY4" fmla="*/ 104706 h 105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692" h="105571">
                <a:moveTo>
                  <a:pt x="32599" y="104706"/>
                </a:moveTo>
                <a:cubicBezTo>
                  <a:pt x="34187" y="98356"/>
                  <a:pt x="15136" y="44116"/>
                  <a:pt x="10374" y="26918"/>
                </a:cubicBezTo>
                <a:cubicBezTo>
                  <a:pt x="5611" y="9720"/>
                  <a:pt x="5611" y="-4832"/>
                  <a:pt x="4024" y="1518"/>
                </a:cubicBezTo>
                <a:cubicBezTo>
                  <a:pt x="2436" y="7868"/>
                  <a:pt x="-1797" y="49143"/>
                  <a:pt x="849" y="65018"/>
                </a:cubicBezTo>
                <a:cubicBezTo>
                  <a:pt x="3495" y="80893"/>
                  <a:pt x="31011" y="111056"/>
                  <a:pt x="32599" y="1047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1BF32C66-518D-42AF-B77C-AB6BD0312F6C}"/>
              </a:ext>
            </a:extLst>
          </p:cNvPr>
          <p:cNvSpPr/>
          <p:nvPr/>
        </p:nvSpPr>
        <p:spPr>
          <a:xfrm>
            <a:off x="5407817" y="2611328"/>
            <a:ext cx="29464" cy="93841"/>
          </a:xfrm>
          <a:custGeom>
            <a:avLst/>
            <a:gdLst>
              <a:gd name="connsiteX0" fmla="*/ 19846 w 29464"/>
              <a:gd name="connsiteY0" fmla="*/ 93772 h 93841"/>
              <a:gd name="connsiteX1" fmla="*/ 10321 w 29464"/>
              <a:gd name="connsiteY1" fmla="*/ 44560 h 93841"/>
              <a:gd name="connsiteX2" fmla="*/ 29371 w 29464"/>
              <a:gd name="connsiteY2" fmla="*/ 110 h 93841"/>
              <a:gd name="connsiteX3" fmla="*/ 796 w 29464"/>
              <a:gd name="connsiteY3" fmla="*/ 33447 h 93841"/>
              <a:gd name="connsiteX4" fmla="*/ 19846 w 29464"/>
              <a:gd name="connsiteY4" fmla="*/ 93772 h 93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64" h="93841">
                <a:moveTo>
                  <a:pt x="19846" y="93772"/>
                </a:moveTo>
                <a:cubicBezTo>
                  <a:pt x="21433" y="95624"/>
                  <a:pt x="8733" y="60170"/>
                  <a:pt x="10321" y="44560"/>
                </a:cubicBezTo>
                <a:cubicBezTo>
                  <a:pt x="11909" y="28950"/>
                  <a:pt x="30958" y="1962"/>
                  <a:pt x="29371" y="110"/>
                </a:cubicBezTo>
                <a:cubicBezTo>
                  <a:pt x="27784" y="-1742"/>
                  <a:pt x="6088" y="20218"/>
                  <a:pt x="796" y="33447"/>
                </a:cubicBezTo>
                <a:cubicBezTo>
                  <a:pt x="-4496" y="46676"/>
                  <a:pt x="18259" y="91920"/>
                  <a:pt x="19846" y="937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CE345F09-E405-4877-A5CF-0AF56F597141}"/>
              </a:ext>
            </a:extLst>
          </p:cNvPr>
          <p:cNvSpPr/>
          <p:nvPr/>
        </p:nvSpPr>
        <p:spPr>
          <a:xfrm>
            <a:off x="5437093" y="2621133"/>
            <a:ext cx="49871" cy="93978"/>
          </a:xfrm>
          <a:custGeom>
            <a:avLst/>
            <a:gdLst>
              <a:gd name="connsiteX0" fmla="*/ 30257 w 49871"/>
              <a:gd name="connsiteY0" fmla="*/ 93492 h 93978"/>
              <a:gd name="connsiteX1" fmla="*/ 38195 w 49871"/>
              <a:gd name="connsiteY1" fmla="*/ 10942 h 93978"/>
              <a:gd name="connsiteX2" fmla="*/ 49307 w 49871"/>
              <a:gd name="connsiteY2" fmla="*/ 1417 h 93978"/>
              <a:gd name="connsiteX3" fmla="*/ 19145 w 49871"/>
              <a:gd name="connsiteY3" fmla="*/ 15705 h 93978"/>
              <a:gd name="connsiteX4" fmla="*/ 95 w 49871"/>
              <a:gd name="connsiteY4" fmla="*/ 44280 h 93978"/>
              <a:gd name="connsiteX5" fmla="*/ 30257 w 49871"/>
              <a:gd name="connsiteY5" fmla="*/ 93492 h 93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871" h="93978">
                <a:moveTo>
                  <a:pt x="30257" y="93492"/>
                </a:moveTo>
                <a:cubicBezTo>
                  <a:pt x="36607" y="87936"/>
                  <a:pt x="35020" y="26288"/>
                  <a:pt x="38195" y="10942"/>
                </a:cubicBezTo>
                <a:cubicBezTo>
                  <a:pt x="41370" y="-4404"/>
                  <a:pt x="52482" y="623"/>
                  <a:pt x="49307" y="1417"/>
                </a:cubicBezTo>
                <a:cubicBezTo>
                  <a:pt x="46132" y="2211"/>
                  <a:pt x="27347" y="8561"/>
                  <a:pt x="19145" y="15705"/>
                </a:cubicBezTo>
                <a:cubicBezTo>
                  <a:pt x="10943" y="22849"/>
                  <a:pt x="1947" y="33168"/>
                  <a:pt x="95" y="44280"/>
                </a:cubicBezTo>
                <a:cubicBezTo>
                  <a:pt x="-1757" y="55392"/>
                  <a:pt x="23907" y="99048"/>
                  <a:pt x="30257" y="93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2EB2170D-38C8-4477-9269-D0F97ED9680D}"/>
              </a:ext>
            </a:extLst>
          </p:cNvPr>
          <p:cNvSpPr/>
          <p:nvPr/>
        </p:nvSpPr>
        <p:spPr>
          <a:xfrm>
            <a:off x="5545105" y="2736845"/>
            <a:ext cx="77257" cy="168729"/>
          </a:xfrm>
          <a:custGeom>
            <a:avLst/>
            <a:gdLst>
              <a:gd name="connsiteX0" fmla="*/ 33 w 77257"/>
              <a:gd name="connsiteY0" fmla="*/ 5 h 168729"/>
              <a:gd name="connsiteX1" fmla="*/ 71470 w 77257"/>
              <a:gd name="connsiteY1" fmla="*/ 47630 h 168729"/>
              <a:gd name="connsiteX2" fmla="*/ 73058 w 77257"/>
              <a:gd name="connsiteY2" fmla="*/ 66680 h 168729"/>
              <a:gd name="connsiteX3" fmla="*/ 73058 w 77257"/>
              <a:gd name="connsiteY3" fmla="*/ 93668 h 168729"/>
              <a:gd name="connsiteX4" fmla="*/ 63533 w 77257"/>
              <a:gd name="connsiteY4" fmla="*/ 136530 h 168729"/>
              <a:gd name="connsiteX5" fmla="*/ 49245 w 77257"/>
              <a:gd name="connsiteY5" fmla="*/ 168280 h 168729"/>
              <a:gd name="connsiteX6" fmla="*/ 73058 w 77257"/>
              <a:gd name="connsiteY6" fmla="*/ 112718 h 168729"/>
              <a:gd name="connsiteX7" fmla="*/ 74645 w 77257"/>
              <a:gd name="connsiteY7" fmla="*/ 77793 h 168729"/>
              <a:gd name="connsiteX8" fmla="*/ 61945 w 77257"/>
              <a:gd name="connsiteY8" fmla="*/ 50805 h 168729"/>
              <a:gd name="connsiteX9" fmla="*/ 33 w 77257"/>
              <a:gd name="connsiteY9" fmla="*/ 5 h 168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257" h="168729">
                <a:moveTo>
                  <a:pt x="33" y="5"/>
                </a:moveTo>
                <a:cubicBezTo>
                  <a:pt x="1620" y="-524"/>
                  <a:pt x="59299" y="36517"/>
                  <a:pt x="71470" y="47630"/>
                </a:cubicBezTo>
                <a:cubicBezTo>
                  <a:pt x="83641" y="58743"/>
                  <a:pt x="72793" y="59007"/>
                  <a:pt x="73058" y="66680"/>
                </a:cubicBezTo>
                <a:cubicBezTo>
                  <a:pt x="73323" y="74353"/>
                  <a:pt x="74645" y="82026"/>
                  <a:pt x="73058" y="93668"/>
                </a:cubicBezTo>
                <a:cubicBezTo>
                  <a:pt x="71471" y="105310"/>
                  <a:pt x="67502" y="124095"/>
                  <a:pt x="63533" y="136530"/>
                </a:cubicBezTo>
                <a:cubicBezTo>
                  <a:pt x="59564" y="148965"/>
                  <a:pt x="47658" y="172249"/>
                  <a:pt x="49245" y="168280"/>
                </a:cubicBezTo>
                <a:cubicBezTo>
                  <a:pt x="50832" y="164311"/>
                  <a:pt x="68825" y="127799"/>
                  <a:pt x="73058" y="112718"/>
                </a:cubicBezTo>
                <a:cubicBezTo>
                  <a:pt x="77291" y="97637"/>
                  <a:pt x="76497" y="88112"/>
                  <a:pt x="74645" y="77793"/>
                </a:cubicBezTo>
                <a:cubicBezTo>
                  <a:pt x="72793" y="67474"/>
                  <a:pt x="69882" y="61124"/>
                  <a:pt x="61945" y="50805"/>
                </a:cubicBezTo>
                <a:cubicBezTo>
                  <a:pt x="54008" y="40486"/>
                  <a:pt x="-1554" y="534"/>
                  <a:pt x="33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BC72D891-74B5-48A3-BDBC-367CFD87AC06}"/>
              </a:ext>
            </a:extLst>
          </p:cNvPr>
          <p:cNvSpPr/>
          <p:nvPr/>
        </p:nvSpPr>
        <p:spPr>
          <a:xfrm>
            <a:off x="5599020" y="2757485"/>
            <a:ext cx="61991" cy="130180"/>
          </a:xfrm>
          <a:custGeom>
            <a:avLst/>
            <a:gdLst>
              <a:gd name="connsiteX0" fmla="*/ 93 w 61991"/>
              <a:gd name="connsiteY0" fmla="*/ 3 h 130180"/>
              <a:gd name="connsiteX1" fmla="*/ 58830 w 61991"/>
              <a:gd name="connsiteY1" fmla="*/ 71440 h 130180"/>
              <a:gd name="connsiteX2" fmla="*/ 50893 w 61991"/>
              <a:gd name="connsiteY2" fmla="*/ 96840 h 130180"/>
              <a:gd name="connsiteX3" fmla="*/ 23905 w 61991"/>
              <a:gd name="connsiteY3" fmla="*/ 130178 h 130180"/>
              <a:gd name="connsiteX4" fmla="*/ 46130 w 61991"/>
              <a:gd name="connsiteY4" fmla="*/ 95253 h 130180"/>
              <a:gd name="connsiteX5" fmla="*/ 44543 w 61991"/>
              <a:gd name="connsiteY5" fmla="*/ 74615 h 130180"/>
              <a:gd name="connsiteX6" fmla="*/ 93 w 61991"/>
              <a:gd name="connsiteY6" fmla="*/ 3 h 130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991" h="130180">
                <a:moveTo>
                  <a:pt x="93" y="3"/>
                </a:moveTo>
                <a:cubicBezTo>
                  <a:pt x="2474" y="-526"/>
                  <a:pt x="50363" y="55301"/>
                  <a:pt x="58830" y="71440"/>
                </a:cubicBezTo>
                <a:cubicBezTo>
                  <a:pt x="67297" y="87579"/>
                  <a:pt x="56714" y="87050"/>
                  <a:pt x="50893" y="96840"/>
                </a:cubicBezTo>
                <a:cubicBezTo>
                  <a:pt x="45072" y="106630"/>
                  <a:pt x="24699" y="130443"/>
                  <a:pt x="23905" y="130178"/>
                </a:cubicBezTo>
                <a:cubicBezTo>
                  <a:pt x="23111" y="129914"/>
                  <a:pt x="42690" y="104513"/>
                  <a:pt x="46130" y="95253"/>
                </a:cubicBezTo>
                <a:cubicBezTo>
                  <a:pt x="49570" y="85993"/>
                  <a:pt x="47453" y="87050"/>
                  <a:pt x="44543" y="74615"/>
                </a:cubicBezTo>
                <a:cubicBezTo>
                  <a:pt x="41633" y="62180"/>
                  <a:pt x="-2288" y="532"/>
                  <a:pt x="9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AF917CDC-0B41-406C-9C15-13262B9B4AE2}"/>
              </a:ext>
            </a:extLst>
          </p:cNvPr>
          <p:cNvSpPr/>
          <p:nvPr/>
        </p:nvSpPr>
        <p:spPr>
          <a:xfrm>
            <a:off x="5692727" y="2808167"/>
            <a:ext cx="136778" cy="108110"/>
          </a:xfrm>
          <a:custGeom>
            <a:avLst/>
            <a:gdLst>
              <a:gd name="connsiteX0" fmla="*/ 48 w 136778"/>
              <a:gd name="connsiteY0" fmla="*/ 121 h 108110"/>
              <a:gd name="connsiteX1" fmla="*/ 55611 w 136778"/>
              <a:gd name="connsiteY1" fmla="*/ 85846 h 108110"/>
              <a:gd name="connsiteX2" fmla="*/ 136573 w 136778"/>
              <a:gd name="connsiteY2" fmla="*/ 108071 h 108110"/>
              <a:gd name="connsiteX3" fmla="*/ 77836 w 136778"/>
              <a:gd name="connsiteY3" fmla="*/ 90608 h 108110"/>
              <a:gd name="connsiteX4" fmla="*/ 46086 w 136778"/>
              <a:gd name="connsiteY4" fmla="*/ 66796 h 108110"/>
              <a:gd name="connsiteX5" fmla="*/ 48 w 136778"/>
              <a:gd name="connsiteY5" fmla="*/ 121 h 10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778" h="108110">
                <a:moveTo>
                  <a:pt x="48" y="121"/>
                </a:moveTo>
                <a:cubicBezTo>
                  <a:pt x="1635" y="3296"/>
                  <a:pt x="32857" y="67854"/>
                  <a:pt x="55611" y="85846"/>
                </a:cubicBezTo>
                <a:cubicBezTo>
                  <a:pt x="78365" y="103838"/>
                  <a:pt x="132869" y="107277"/>
                  <a:pt x="136573" y="108071"/>
                </a:cubicBezTo>
                <a:cubicBezTo>
                  <a:pt x="140277" y="108865"/>
                  <a:pt x="92917" y="97487"/>
                  <a:pt x="77836" y="90608"/>
                </a:cubicBezTo>
                <a:cubicBezTo>
                  <a:pt x="62755" y="83729"/>
                  <a:pt x="55611" y="76585"/>
                  <a:pt x="46086" y="66796"/>
                </a:cubicBezTo>
                <a:cubicBezTo>
                  <a:pt x="36561" y="57007"/>
                  <a:pt x="-1539" y="-3054"/>
                  <a:pt x="48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4BDBD597-E241-4015-A95C-73DF723F045A}"/>
              </a:ext>
            </a:extLst>
          </p:cNvPr>
          <p:cNvSpPr/>
          <p:nvPr/>
        </p:nvSpPr>
        <p:spPr>
          <a:xfrm>
            <a:off x="5329417" y="2848031"/>
            <a:ext cx="374556" cy="99309"/>
          </a:xfrm>
          <a:custGeom>
            <a:avLst/>
            <a:gdLst>
              <a:gd name="connsiteX0" fmla="*/ 372883 w 374556"/>
              <a:gd name="connsiteY0" fmla="*/ 1532 h 99309"/>
              <a:gd name="connsiteX1" fmla="*/ 298271 w 374556"/>
              <a:gd name="connsiteY1" fmla="*/ 36457 h 99309"/>
              <a:gd name="connsiteX2" fmla="*/ 210958 w 374556"/>
              <a:gd name="connsiteY2" fmla="*/ 66619 h 99309"/>
              <a:gd name="connsiteX3" fmla="*/ 128408 w 374556"/>
              <a:gd name="connsiteY3" fmla="*/ 85669 h 99309"/>
              <a:gd name="connsiteX4" fmla="*/ 1408 w 374556"/>
              <a:gd name="connsiteY4" fmla="*/ 98369 h 99309"/>
              <a:gd name="connsiteX5" fmla="*/ 56971 w 374556"/>
              <a:gd name="connsiteY5" fmla="*/ 98369 h 99309"/>
              <a:gd name="connsiteX6" fmla="*/ 139521 w 374556"/>
              <a:gd name="connsiteY6" fmla="*/ 98369 h 99309"/>
              <a:gd name="connsiteX7" fmla="*/ 223658 w 374556"/>
              <a:gd name="connsiteY7" fmla="*/ 90432 h 99309"/>
              <a:gd name="connsiteX8" fmla="*/ 372883 w 374556"/>
              <a:gd name="connsiteY8" fmla="*/ 1532 h 9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4556" h="99309">
                <a:moveTo>
                  <a:pt x="372883" y="1532"/>
                </a:moveTo>
                <a:cubicBezTo>
                  <a:pt x="385319" y="-7464"/>
                  <a:pt x="325258" y="25609"/>
                  <a:pt x="298271" y="36457"/>
                </a:cubicBezTo>
                <a:cubicBezTo>
                  <a:pt x="271284" y="47305"/>
                  <a:pt x="239268" y="58417"/>
                  <a:pt x="210958" y="66619"/>
                </a:cubicBezTo>
                <a:cubicBezTo>
                  <a:pt x="182648" y="74821"/>
                  <a:pt x="163333" y="80377"/>
                  <a:pt x="128408" y="85669"/>
                </a:cubicBezTo>
                <a:cubicBezTo>
                  <a:pt x="93483" y="90961"/>
                  <a:pt x="13314" y="96252"/>
                  <a:pt x="1408" y="98369"/>
                </a:cubicBezTo>
                <a:cubicBezTo>
                  <a:pt x="-10498" y="100486"/>
                  <a:pt x="56971" y="98369"/>
                  <a:pt x="56971" y="98369"/>
                </a:cubicBezTo>
                <a:cubicBezTo>
                  <a:pt x="79990" y="98369"/>
                  <a:pt x="111740" y="99692"/>
                  <a:pt x="139521" y="98369"/>
                </a:cubicBezTo>
                <a:cubicBezTo>
                  <a:pt x="167302" y="97046"/>
                  <a:pt x="184235" y="104190"/>
                  <a:pt x="223658" y="90432"/>
                </a:cubicBezTo>
                <a:cubicBezTo>
                  <a:pt x="263081" y="76674"/>
                  <a:pt x="360447" y="10528"/>
                  <a:pt x="372883" y="15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07BBAA7D-75CC-48D9-BE14-B3ADB268A0DD}"/>
              </a:ext>
            </a:extLst>
          </p:cNvPr>
          <p:cNvSpPr/>
          <p:nvPr/>
        </p:nvSpPr>
        <p:spPr>
          <a:xfrm>
            <a:off x="5343420" y="2715758"/>
            <a:ext cx="155834" cy="21457"/>
          </a:xfrm>
          <a:custGeom>
            <a:avLst/>
            <a:gdLst>
              <a:gd name="connsiteX0" fmla="*/ 105 w 155834"/>
              <a:gd name="connsiteY0" fmla="*/ 455 h 21457"/>
              <a:gd name="connsiteX1" fmla="*/ 81068 w 155834"/>
              <a:gd name="connsiteY1" fmla="*/ 21092 h 21457"/>
              <a:gd name="connsiteX2" fmla="*/ 155680 w 155834"/>
              <a:gd name="connsiteY2" fmla="*/ 13155 h 21457"/>
              <a:gd name="connsiteX3" fmla="*/ 98530 w 155834"/>
              <a:gd name="connsiteY3" fmla="*/ 6805 h 21457"/>
              <a:gd name="connsiteX4" fmla="*/ 105 w 155834"/>
              <a:gd name="connsiteY4" fmla="*/ 455 h 21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834" h="21457">
                <a:moveTo>
                  <a:pt x="105" y="455"/>
                </a:moveTo>
                <a:cubicBezTo>
                  <a:pt x="-2805" y="2836"/>
                  <a:pt x="55139" y="18975"/>
                  <a:pt x="81068" y="21092"/>
                </a:cubicBezTo>
                <a:cubicBezTo>
                  <a:pt x="106997" y="23209"/>
                  <a:pt x="152770" y="15536"/>
                  <a:pt x="155680" y="13155"/>
                </a:cubicBezTo>
                <a:cubicBezTo>
                  <a:pt x="158590" y="10774"/>
                  <a:pt x="119697" y="7863"/>
                  <a:pt x="98530" y="6805"/>
                </a:cubicBezTo>
                <a:cubicBezTo>
                  <a:pt x="77363" y="5747"/>
                  <a:pt x="3015" y="-1926"/>
                  <a:pt x="105" y="4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A46D7708-342F-4F14-952B-23180BCBB783}"/>
              </a:ext>
            </a:extLst>
          </p:cNvPr>
          <p:cNvSpPr/>
          <p:nvPr/>
        </p:nvSpPr>
        <p:spPr>
          <a:xfrm>
            <a:off x="5254169" y="2715270"/>
            <a:ext cx="331246" cy="226502"/>
          </a:xfrm>
          <a:custGeom>
            <a:avLst/>
            <a:gdLst>
              <a:gd name="connsiteX0" fmla="*/ 456 w 331246"/>
              <a:gd name="connsiteY0" fmla="*/ 39043 h 226502"/>
              <a:gd name="connsiteX1" fmla="*/ 78244 w 331246"/>
              <a:gd name="connsiteY1" fmla="*/ 23168 h 226502"/>
              <a:gd name="connsiteX2" fmla="*/ 70306 w 331246"/>
              <a:gd name="connsiteY2" fmla="*/ 54918 h 226502"/>
              <a:gd name="connsiteX3" fmla="*/ 48081 w 331246"/>
              <a:gd name="connsiteY3" fmla="*/ 96193 h 226502"/>
              <a:gd name="connsiteX4" fmla="*/ 60781 w 331246"/>
              <a:gd name="connsiteY4" fmla="*/ 156518 h 226502"/>
              <a:gd name="connsiteX5" fmla="*/ 121106 w 331246"/>
              <a:gd name="connsiteY5" fmla="*/ 218430 h 226502"/>
              <a:gd name="connsiteX6" fmla="*/ 241756 w 331246"/>
              <a:gd name="connsiteY6" fmla="*/ 223193 h 226502"/>
              <a:gd name="connsiteX7" fmla="*/ 316369 w 331246"/>
              <a:gd name="connsiteY7" fmla="*/ 194618 h 226502"/>
              <a:gd name="connsiteX8" fmla="*/ 330656 w 331246"/>
              <a:gd name="connsiteY8" fmla="*/ 150168 h 226502"/>
              <a:gd name="connsiteX9" fmla="*/ 327481 w 331246"/>
              <a:gd name="connsiteY9" fmla="*/ 93018 h 226502"/>
              <a:gd name="connsiteX10" fmla="*/ 317956 w 331246"/>
              <a:gd name="connsiteY10" fmla="*/ 64443 h 226502"/>
              <a:gd name="connsiteX11" fmla="*/ 265569 w 331246"/>
              <a:gd name="connsiteY11" fmla="*/ 15230 h 226502"/>
              <a:gd name="connsiteX12" fmla="*/ 238581 w 331246"/>
              <a:gd name="connsiteY12" fmla="*/ 943 h 226502"/>
              <a:gd name="connsiteX13" fmla="*/ 181431 w 331246"/>
              <a:gd name="connsiteY13" fmla="*/ 2530 h 226502"/>
              <a:gd name="connsiteX14" fmla="*/ 119519 w 331246"/>
              <a:gd name="connsiteY14" fmla="*/ 12055 h 226502"/>
              <a:gd name="connsiteX15" fmla="*/ 456 w 331246"/>
              <a:gd name="connsiteY15" fmla="*/ 39043 h 22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1246" h="226502">
                <a:moveTo>
                  <a:pt x="456" y="39043"/>
                </a:moveTo>
                <a:cubicBezTo>
                  <a:pt x="-6423" y="40895"/>
                  <a:pt x="66602" y="20522"/>
                  <a:pt x="78244" y="23168"/>
                </a:cubicBezTo>
                <a:cubicBezTo>
                  <a:pt x="89886" y="25814"/>
                  <a:pt x="75333" y="42747"/>
                  <a:pt x="70306" y="54918"/>
                </a:cubicBezTo>
                <a:cubicBezTo>
                  <a:pt x="65279" y="67089"/>
                  <a:pt x="49669" y="79260"/>
                  <a:pt x="48081" y="96193"/>
                </a:cubicBezTo>
                <a:cubicBezTo>
                  <a:pt x="46494" y="113126"/>
                  <a:pt x="48610" y="136145"/>
                  <a:pt x="60781" y="156518"/>
                </a:cubicBezTo>
                <a:cubicBezTo>
                  <a:pt x="72952" y="176891"/>
                  <a:pt x="90944" y="207318"/>
                  <a:pt x="121106" y="218430"/>
                </a:cubicBezTo>
                <a:cubicBezTo>
                  <a:pt x="151268" y="229542"/>
                  <a:pt x="209212" y="227162"/>
                  <a:pt x="241756" y="223193"/>
                </a:cubicBezTo>
                <a:cubicBezTo>
                  <a:pt x="274300" y="219224"/>
                  <a:pt x="301552" y="206789"/>
                  <a:pt x="316369" y="194618"/>
                </a:cubicBezTo>
                <a:cubicBezTo>
                  <a:pt x="331186" y="182447"/>
                  <a:pt x="328804" y="167101"/>
                  <a:pt x="330656" y="150168"/>
                </a:cubicBezTo>
                <a:cubicBezTo>
                  <a:pt x="332508" y="133235"/>
                  <a:pt x="329598" y="107306"/>
                  <a:pt x="327481" y="93018"/>
                </a:cubicBezTo>
                <a:cubicBezTo>
                  <a:pt x="325364" y="78731"/>
                  <a:pt x="328275" y="77408"/>
                  <a:pt x="317956" y="64443"/>
                </a:cubicBezTo>
                <a:cubicBezTo>
                  <a:pt x="307637" y="51478"/>
                  <a:pt x="278798" y="25813"/>
                  <a:pt x="265569" y="15230"/>
                </a:cubicBezTo>
                <a:cubicBezTo>
                  <a:pt x="252340" y="4647"/>
                  <a:pt x="252604" y="3060"/>
                  <a:pt x="238581" y="943"/>
                </a:cubicBezTo>
                <a:cubicBezTo>
                  <a:pt x="224558" y="-1174"/>
                  <a:pt x="201275" y="678"/>
                  <a:pt x="181431" y="2530"/>
                </a:cubicBezTo>
                <a:cubicBezTo>
                  <a:pt x="161587" y="4382"/>
                  <a:pt x="146242" y="9674"/>
                  <a:pt x="119519" y="12055"/>
                </a:cubicBezTo>
                <a:cubicBezTo>
                  <a:pt x="92796" y="14436"/>
                  <a:pt x="7335" y="37191"/>
                  <a:pt x="456" y="390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月 43">
            <a:extLst>
              <a:ext uri="{FF2B5EF4-FFF2-40B4-BE49-F238E27FC236}">
                <a16:creationId xmlns:a16="http://schemas.microsoft.com/office/drawing/2014/main" id="{B48DAAC4-571F-4CF0-84D8-51E54E328B93}"/>
              </a:ext>
            </a:extLst>
          </p:cNvPr>
          <p:cNvSpPr/>
          <p:nvPr/>
        </p:nvSpPr>
        <p:spPr>
          <a:xfrm rot="1062077" flipH="1">
            <a:off x="5400677" y="2762250"/>
            <a:ext cx="45719" cy="91438"/>
          </a:xfrm>
          <a:prstGeom prst="moon">
            <a:avLst>
              <a:gd name="adj" fmla="val 4999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97333105-2BE8-4ACC-89E3-93720C91B432}"/>
              </a:ext>
            </a:extLst>
          </p:cNvPr>
          <p:cNvSpPr/>
          <p:nvPr/>
        </p:nvSpPr>
        <p:spPr>
          <a:xfrm>
            <a:off x="3775075" y="2879600"/>
            <a:ext cx="40206" cy="340768"/>
          </a:xfrm>
          <a:custGeom>
            <a:avLst/>
            <a:gdLst>
              <a:gd name="connsiteX0" fmla="*/ 1588 w 40206"/>
              <a:gd name="connsiteY0" fmla="*/ 125 h 340768"/>
              <a:gd name="connsiteX1" fmla="*/ 30163 w 40206"/>
              <a:gd name="connsiteY1" fmla="*/ 96963 h 340768"/>
              <a:gd name="connsiteX2" fmla="*/ 9525 w 40206"/>
              <a:gd name="connsiteY2" fmla="*/ 174750 h 340768"/>
              <a:gd name="connsiteX3" fmla="*/ 0 w 40206"/>
              <a:gd name="connsiteY3" fmla="*/ 338263 h 340768"/>
              <a:gd name="connsiteX4" fmla="*/ 9525 w 40206"/>
              <a:gd name="connsiteY4" fmla="*/ 265238 h 340768"/>
              <a:gd name="connsiteX5" fmla="*/ 39688 w 40206"/>
              <a:gd name="connsiteY5" fmla="*/ 149350 h 340768"/>
              <a:gd name="connsiteX6" fmla="*/ 26988 w 40206"/>
              <a:gd name="connsiteY6" fmla="*/ 77913 h 340768"/>
              <a:gd name="connsiteX7" fmla="*/ 1588 w 40206"/>
              <a:gd name="connsiteY7" fmla="*/ 125 h 340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206" h="340768">
                <a:moveTo>
                  <a:pt x="1588" y="125"/>
                </a:moveTo>
                <a:cubicBezTo>
                  <a:pt x="2117" y="3300"/>
                  <a:pt x="28840" y="67859"/>
                  <a:pt x="30163" y="96963"/>
                </a:cubicBezTo>
                <a:cubicBezTo>
                  <a:pt x="31486" y="126067"/>
                  <a:pt x="14552" y="134533"/>
                  <a:pt x="9525" y="174750"/>
                </a:cubicBezTo>
                <a:cubicBezTo>
                  <a:pt x="4498" y="214967"/>
                  <a:pt x="0" y="323182"/>
                  <a:pt x="0" y="338263"/>
                </a:cubicBezTo>
                <a:cubicBezTo>
                  <a:pt x="0" y="353344"/>
                  <a:pt x="2910" y="296723"/>
                  <a:pt x="9525" y="265238"/>
                </a:cubicBezTo>
                <a:cubicBezTo>
                  <a:pt x="16140" y="233753"/>
                  <a:pt x="36778" y="180571"/>
                  <a:pt x="39688" y="149350"/>
                </a:cubicBezTo>
                <a:cubicBezTo>
                  <a:pt x="42599" y="118129"/>
                  <a:pt x="32544" y="100932"/>
                  <a:pt x="26988" y="77913"/>
                </a:cubicBezTo>
                <a:cubicBezTo>
                  <a:pt x="21432" y="54894"/>
                  <a:pt x="1059" y="-3050"/>
                  <a:pt x="1588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608D74B2-CDFE-4364-8E31-0C25A072F126}"/>
              </a:ext>
            </a:extLst>
          </p:cNvPr>
          <p:cNvSpPr/>
          <p:nvPr/>
        </p:nvSpPr>
        <p:spPr>
          <a:xfrm>
            <a:off x="3918379" y="3028354"/>
            <a:ext cx="381618" cy="63470"/>
          </a:xfrm>
          <a:custGeom>
            <a:avLst/>
            <a:gdLst>
              <a:gd name="connsiteX0" fmla="*/ 380571 w 381618"/>
              <a:gd name="connsiteY0" fmla="*/ 596 h 63470"/>
              <a:gd name="connsiteX1" fmla="*/ 253571 w 381618"/>
              <a:gd name="connsiteY1" fmla="*/ 51396 h 63470"/>
              <a:gd name="connsiteX2" fmla="*/ 158321 w 381618"/>
              <a:gd name="connsiteY2" fmla="*/ 59334 h 63470"/>
              <a:gd name="connsiteX3" fmla="*/ 1159 w 381618"/>
              <a:gd name="connsiteY3" fmla="*/ 35521 h 63470"/>
              <a:gd name="connsiteX4" fmla="*/ 91646 w 381618"/>
              <a:gd name="connsiteY4" fmla="*/ 51396 h 63470"/>
              <a:gd name="connsiteX5" fmla="*/ 180546 w 381618"/>
              <a:gd name="connsiteY5" fmla="*/ 62509 h 63470"/>
              <a:gd name="connsiteX6" fmla="*/ 307546 w 381618"/>
              <a:gd name="connsiteY6" fmla="*/ 25996 h 63470"/>
              <a:gd name="connsiteX7" fmla="*/ 380571 w 381618"/>
              <a:gd name="connsiteY7" fmla="*/ 596 h 63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618" h="63470">
                <a:moveTo>
                  <a:pt x="380571" y="596"/>
                </a:moveTo>
                <a:cubicBezTo>
                  <a:pt x="371575" y="4829"/>
                  <a:pt x="290613" y="41606"/>
                  <a:pt x="253571" y="51396"/>
                </a:cubicBezTo>
                <a:cubicBezTo>
                  <a:pt x="216529" y="61186"/>
                  <a:pt x="200390" y="61980"/>
                  <a:pt x="158321" y="59334"/>
                </a:cubicBezTo>
                <a:cubicBezTo>
                  <a:pt x="116252" y="56688"/>
                  <a:pt x="12271" y="36844"/>
                  <a:pt x="1159" y="35521"/>
                </a:cubicBezTo>
                <a:cubicBezTo>
                  <a:pt x="-9953" y="34198"/>
                  <a:pt x="61748" y="46898"/>
                  <a:pt x="91646" y="51396"/>
                </a:cubicBezTo>
                <a:cubicBezTo>
                  <a:pt x="121544" y="55894"/>
                  <a:pt x="144563" y="66742"/>
                  <a:pt x="180546" y="62509"/>
                </a:cubicBezTo>
                <a:cubicBezTo>
                  <a:pt x="216529" y="58276"/>
                  <a:pt x="276590" y="36315"/>
                  <a:pt x="307546" y="25996"/>
                </a:cubicBezTo>
                <a:cubicBezTo>
                  <a:pt x="338502" y="15677"/>
                  <a:pt x="389567" y="-3637"/>
                  <a:pt x="380571" y="5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E48F76FA-BC36-4CA1-A6F3-0F1E2DE6E03A}"/>
              </a:ext>
            </a:extLst>
          </p:cNvPr>
          <p:cNvSpPr/>
          <p:nvPr/>
        </p:nvSpPr>
        <p:spPr>
          <a:xfrm>
            <a:off x="3859207" y="2957438"/>
            <a:ext cx="37897" cy="128700"/>
          </a:xfrm>
          <a:custGeom>
            <a:avLst/>
            <a:gdLst>
              <a:gd name="connsiteX0" fmla="*/ 6 w 37897"/>
              <a:gd name="connsiteY0" fmla="*/ 75 h 128700"/>
              <a:gd name="connsiteX1" fmla="*/ 33343 w 37897"/>
              <a:gd name="connsiteY1" fmla="*/ 93737 h 128700"/>
              <a:gd name="connsiteX2" fmla="*/ 12706 w 37897"/>
              <a:gd name="connsiteY2" fmla="*/ 128662 h 128700"/>
              <a:gd name="connsiteX3" fmla="*/ 31756 w 37897"/>
              <a:gd name="connsiteY3" fmla="*/ 100087 h 128700"/>
              <a:gd name="connsiteX4" fmla="*/ 36518 w 37897"/>
              <a:gd name="connsiteY4" fmla="*/ 77862 h 128700"/>
              <a:gd name="connsiteX5" fmla="*/ 6 w 37897"/>
              <a:gd name="connsiteY5" fmla="*/ 75 h 1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897" h="128700">
                <a:moveTo>
                  <a:pt x="6" y="75"/>
                </a:moveTo>
                <a:cubicBezTo>
                  <a:pt x="-523" y="2721"/>
                  <a:pt x="31226" y="72306"/>
                  <a:pt x="33343" y="93737"/>
                </a:cubicBezTo>
                <a:cubicBezTo>
                  <a:pt x="35460" y="115168"/>
                  <a:pt x="12971" y="127604"/>
                  <a:pt x="12706" y="128662"/>
                </a:cubicBezTo>
                <a:cubicBezTo>
                  <a:pt x="12442" y="129720"/>
                  <a:pt x="27787" y="108553"/>
                  <a:pt x="31756" y="100087"/>
                </a:cubicBezTo>
                <a:cubicBezTo>
                  <a:pt x="35725" y="91621"/>
                  <a:pt x="40222" y="90826"/>
                  <a:pt x="36518" y="77862"/>
                </a:cubicBezTo>
                <a:cubicBezTo>
                  <a:pt x="32814" y="64898"/>
                  <a:pt x="535" y="-2571"/>
                  <a:pt x="6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038CEAE3-7DC0-4929-913A-BB6649198605}"/>
              </a:ext>
            </a:extLst>
          </p:cNvPr>
          <p:cNvSpPr/>
          <p:nvPr/>
        </p:nvSpPr>
        <p:spPr>
          <a:xfrm>
            <a:off x="4985747" y="2937527"/>
            <a:ext cx="416706" cy="109346"/>
          </a:xfrm>
          <a:custGeom>
            <a:avLst/>
            <a:gdLst>
              <a:gd name="connsiteX0" fmla="*/ 2178 w 416706"/>
              <a:gd name="connsiteY0" fmla="*/ 936 h 109346"/>
              <a:gd name="connsiteX1" fmla="*/ 54566 w 416706"/>
              <a:gd name="connsiteY1" fmla="*/ 29511 h 109346"/>
              <a:gd name="connsiteX2" fmla="*/ 103778 w 416706"/>
              <a:gd name="connsiteY2" fmla="*/ 70786 h 109346"/>
              <a:gd name="connsiteX3" fmla="*/ 175216 w 416706"/>
              <a:gd name="connsiteY3" fmla="*/ 85073 h 109346"/>
              <a:gd name="connsiteX4" fmla="*/ 413341 w 416706"/>
              <a:gd name="connsiteY4" fmla="*/ 108886 h 109346"/>
              <a:gd name="connsiteX5" fmla="*/ 306978 w 416706"/>
              <a:gd name="connsiteY5" fmla="*/ 99361 h 109346"/>
              <a:gd name="connsiteX6" fmla="*/ 191091 w 416706"/>
              <a:gd name="connsiteY6" fmla="*/ 81898 h 109346"/>
              <a:gd name="connsiteX7" fmla="*/ 132353 w 416706"/>
              <a:gd name="connsiteY7" fmla="*/ 64436 h 109346"/>
              <a:gd name="connsiteX8" fmla="*/ 2178 w 416706"/>
              <a:gd name="connsiteY8" fmla="*/ 936 h 109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6706" h="109346">
                <a:moveTo>
                  <a:pt x="2178" y="936"/>
                </a:moveTo>
                <a:cubicBezTo>
                  <a:pt x="-10786" y="-4885"/>
                  <a:pt x="37633" y="17869"/>
                  <a:pt x="54566" y="29511"/>
                </a:cubicBezTo>
                <a:cubicBezTo>
                  <a:pt x="71499" y="41153"/>
                  <a:pt x="83670" y="61526"/>
                  <a:pt x="103778" y="70786"/>
                </a:cubicBezTo>
                <a:cubicBezTo>
                  <a:pt x="123886" y="80046"/>
                  <a:pt x="123622" y="78723"/>
                  <a:pt x="175216" y="85073"/>
                </a:cubicBezTo>
                <a:cubicBezTo>
                  <a:pt x="226810" y="91423"/>
                  <a:pt x="391381" y="106505"/>
                  <a:pt x="413341" y="108886"/>
                </a:cubicBezTo>
                <a:cubicBezTo>
                  <a:pt x="435301" y="111267"/>
                  <a:pt x="344020" y="103859"/>
                  <a:pt x="306978" y="99361"/>
                </a:cubicBezTo>
                <a:cubicBezTo>
                  <a:pt x="269936" y="94863"/>
                  <a:pt x="220195" y="87719"/>
                  <a:pt x="191091" y="81898"/>
                </a:cubicBezTo>
                <a:cubicBezTo>
                  <a:pt x="161987" y="76077"/>
                  <a:pt x="163045" y="76607"/>
                  <a:pt x="132353" y="64436"/>
                </a:cubicBezTo>
                <a:cubicBezTo>
                  <a:pt x="101661" y="52265"/>
                  <a:pt x="15142" y="6757"/>
                  <a:pt x="2178" y="9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3F96986C-941D-4D0C-A896-8792CED28215}"/>
              </a:ext>
            </a:extLst>
          </p:cNvPr>
          <p:cNvSpPr/>
          <p:nvPr/>
        </p:nvSpPr>
        <p:spPr>
          <a:xfrm>
            <a:off x="5105128" y="2944107"/>
            <a:ext cx="504152" cy="62741"/>
          </a:xfrm>
          <a:custGeom>
            <a:avLst/>
            <a:gdLst>
              <a:gd name="connsiteX0" fmla="*/ 272 w 504152"/>
              <a:gd name="connsiteY0" fmla="*/ 62618 h 62741"/>
              <a:gd name="connsiteX1" fmla="*/ 78060 w 504152"/>
              <a:gd name="connsiteY1" fmla="*/ 32456 h 62741"/>
              <a:gd name="connsiteX2" fmla="*/ 251097 w 504152"/>
              <a:gd name="connsiteY2" fmla="*/ 51506 h 62741"/>
              <a:gd name="connsiteX3" fmla="*/ 387622 w 504152"/>
              <a:gd name="connsiteY3" fmla="*/ 46743 h 62741"/>
              <a:gd name="connsiteX4" fmla="*/ 503510 w 504152"/>
              <a:gd name="connsiteY4" fmla="*/ 706 h 62741"/>
              <a:gd name="connsiteX5" fmla="*/ 430485 w 504152"/>
              <a:gd name="connsiteY5" fmla="*/ 19756 h 62741"/>
              <a:gd name="connsiteX6" fmla="*/ 347935 w 504152"/>
              <a:gd name="connsiteY6" fmla="*/ 32456 h 62741"/>
              <a:gd name="connsiteX7" fmla="*/ 230460 w 504152"/>
              <a:gd name="connsiteY7" fmla="*/ 41981 h 62741"/>
              <a:gd name="connsiteX8" fmla="*/ 59010 w 504152"/>
              <a:gd name="connsiteY8" fmla="*/ 43568 h 62741"/>
              <a:gd name="connsiteX9" fmla="*/ 272 w 504152"/>
              <a:gd name="connsiteY9" fmla="*/ 62618 h 62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4152" h="62741">
                <a:moveTo>
                  <a:pt x="272" y="62618"/>
                </a:moveTo>
                <a:cubicBezTo>
                  <a:pt x="3447" y="60766"/>
                  <a:pt x="36256" y="34308"/>
                  <a:pt x="78060" y="32456"/>
                </a:cubicBezTo>
                <a:cubicBezTo>
                  <a:pt x="119864" y="30604"/>
                  <a:pt x="199503" y="49125"/>
                  <a:pt x="251097" y="51506"/>
                </a:cubicBezTo>
                <a:cubicBezTo>
                  <a:pt x="302691" y="53887"/>
                  <a:pt x="345553" y="55210"/>
                  <a:pt x="387622" y="46743"/>
                </a:cubicBezTo>
                <a:cubicBezTo>
                  <a:pt x="429691" y="38276"/>
                  <a:pt x="496366" y="5204"/>
                  <a:pt x="503510" y="706"/>
                </a:cubicBezTo>
                <a:cubicBezTo>
                  <a:pt x="510654" y="-3792"/>
                  <a:pt x="456414" y="14464"/>
                  <a:pt x="430485" y="19756"/>
                </a:cubicBezTo>
                <a:cubicBezTo>
                  <a:pt x="404556" y="25048"/>
                  <a:pt x="381273" y="28752"/>
                  <a:pt x="347935" y="32456"/>
                </a:cubicBezTo>
                <a:cubicBezTo>
                  <a:pt x="314597" y="36160"/>
                  <a:pt x="278614" y="40129"/>
                  <a:pt x="230460" y="41981"/>
                </a:cubicBezTo>
                <a:cubicBezTo>
                  <a:pt x="182306" y="43833"/>
                  <a:pt x="96052" y="42245"/>
                  <a:pt x="59010" y="43568"/>
                </a:cubicBezTo>
                <a:cubicBezTo>
                  <a:pt x="21968" y="44891"/>
                  <a:pt x="-2903" y="64470"/>
                  <a:pt x="272" y="626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0A176D9A-109B-424A-99D8-C1A938FF3170}"/>
              </a:ext>
            </a:extLst>
          </p:cNvPr>
          <p:cNvSpPr/>
          <p:nvPr/>
        </p:nvSpPr>
        <p:spPr>
          <a:xfrm>
            <a:off x="5632224" y="2897113"/>
            <a:ext cx="116130" cy="176711"/>
          </a:xfrm>
          <a:custGeom>
            <a:avLst/>
            <a:gdLst>
              <a:gd name="connsiteX0" fmla="*/ 116114 w 116130"/>
              <a:gd name="connsiteY0" fmla="*/ 75 h 176711"/>
              <a:gd name="connsiteX1" fmla="*/ 74839 w 116130"/>
              <a:gd name="connsiteY1" fmla="*/ 119137 h 176711"/>
              <a:gd name="connsiteX2" fmla="*/ 226 w 116130"/>
              <a:gd name="connsiteY2" fmla="*/ 176287 h 176711"/>
              <a:gd name="connsiteX3" fmla="*/ 52614 w 116130"/>
              <a:gd name="connsiteY3" fmla="*/ 142950 h 176711"/>
              <a:gd name="connsiteX4" fmla="*/ 79601 w 116130"/>
              <a:gd name="connsiteY4" fmla="*/ 101675 h 176711"/>
              <a:gd name="connsiteX5" fmla="*/ 116114 w 116130"/>
              <a:gd name="connsiteY5" fmla="*/ 75 h 17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130" h="176711">
                <a:moveTo>
                  <a:pt x="116114" y="75"/>
                </a:moveTo>
                <a:cubicBezTo>
                  <a:pt x="115320" y="2985"/>
                  <a:pt x="94154" y="89768"/>
                  <a:pt x="74839" y="119137"/>
                </a:cubicBezTo>
                <a:cubicBezTo>
                  <a:pt x="55524" y="148506"/>
                  <a:pt x="3930" y="172318"/>
                  <a:pt x="226" y="176287"/>
                </a:cubicBezTo>
                <a:cubicBezTo>
                  <a:pt x="-3478" y="180256"/>
                  <a:pt x="39385" y="155385"/>
                  <a:pt x="52614" y="142950"/>
                </a:cubicBezTo>
                <a:cubicBezTo>
                  <a:pt x="65843" y="130515"/>
                  <a:pt x="70076" y="124165"/>
                  <a:pt x="79601" y="101675"/>
                </a:cubicBezTo>
                <a:cubicBezTo>
                  <a:pt x="89126" y="79185"/>
                  <a:pt x="116908" y="-2835"/>
                  <a:pt x="116114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52F36A01-5FA2-4056-ADE1-7804A15C795F}"/>
              </a:ext>
            </a:extLst>
          </p:cNvPr>
          <p:cNvSpPr/>
          <p:nvPr/>
        </p:nvSpPr>
        <p:spPr>
          <a:xfrm>
            <a:off x="5637213" y="2906533"/>
            <a:ext cx="111200" cy="50980"/>
          </a:xfrm>
          <a:custGeom>
            <a:avLst/>
            <a:gdLst>
              <a:gd name="connsiteX0" fmla="*/ 0 w 111200"/>
              <a:gd name="connsiteY0" fmla="*/ 50980 h 50980"/>
              <a:gd name="connsiteX1" fmla="*/ 111125 w 111200"/>
              <a:gd name="connsiteY1" fmla="*/ 180 h 50980"/>
              <a:gd name="connsiteX2" fmla="*/ 0 w 111200"/>
              <a:gd name="connsiteY2" fmla="*/ 50980 h 50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200" h="50980">
                <a:moveTo>
                  <a:pt x="0" y="50980"/>
                </a:moveTo>
                <a:cubicBezTo>
                  <a:pt x="0" y="50980"/>
                  <a:pt x="107686" y="3884"/>
                  <a:pt x="111125" y="180"/>
                </a:cubicBezTo>
                <a:cubicBezTo>
                  <a:pt x="114564" y="-3524"/>
                  <a:pt x="0" y="50980"/>
                  <a:pt x="0" y="50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D72A9B51-36B9-43B2-812E-B63D234E96CF}"/>
              </a:ext>
            </a:extLst>
          </p:cNvPr>
          <p:cNvSpPr/>
          <p:nvPr/>
        </p:nvSpPr>
        <p:spPr>
          <a:xfrm>
            <a:off x="5416148" y="2966149"/>
            <a:ext cx="240999" cy="93231"/>
          </a:xfrm>
          <a:custGeom>
            <a:avLst/>
            <a:gdLst>
              <a:gd name="connsiteX0" fmla="*/ 402 w 240999"/>
              <a:gd name="connsiteY0" fmla="*/ 89789 h 93231"/>
              <a:gd name="connsiteX1" fmla="*/ 195665 w 240999"/>
              <a:gd name="connsiteY1" fmla="*/ 31051 h 93231"/>
              <a:gd name="connsiteX2" fmla="*/ 240115 w 240999"/>
              <a:gd name="connsiteY2" fmla="*/ 2476 h 93231"/>
              <a:gd name="connsiteX3" fmla="*/ 171852 w 240999"/>
              <a:gd name="connsiteY3" fmla="*/ 92964 h 93231"/>
              <a:gd name="connsiteX4" fmla="*/ 229002 w 240999"/>
              <a:gd name="connsiteY4" fmla="*/ 31051 h 93231"/>
              <a:gd name="connsiteX5" fmla="*/ 146452 w 240999"/>
              <a:gd name="connsiteY5" fmla="*/ 54864 h 93231"/>
              <a:gd name="connsiteX6" fmla="*/ 402 w 240999"/>
              <a:gd name="connsiteY6" fmla="*/ 89789 h 9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0999" h="93231">
                <a:moveTo>
                  <a:pt x="402" y="89789"/>
                </a:moveTo>
                <a:cubicBezTo>
                  <a:pt x="8604" y="85820"/>
                  <a:pt x="155713" y="45603"/>
                  <a:pt x="195665" y="31051"/>
                </a:cubicBezTo>
                <a:cubicBezTo>
                  <a:pt x="235617" y="16499"/>
                  <a:pt x="244084" y="-7843"/>
                  <a:pt x="240115" y="2476"/>
                </a:cubicBezTo>
                <a:cubicBezTo>
                  <a:pt x="236146" y="12795"/>
                  <a:pt x="173704" y="88202"/>
                  <a:pt x="171852" y="92964"/>
                </a:cubicBezTo>
                <a:cubicBezTo>
                  <a:pt x="170000" y="97726"/>
                  <a:pt x="233235" y="37401"/>
                  <a:pt x="229002" y="31051"/>
                </a:cubicBezTo>
                <a:cubicBezTo>
                  <a:pt x="224769" y="24701"/>
                  <a:pt x="181377" y="45603"/>
                  <a:pt x="146452" y="54864"/>
                </a:cubicBezTo>
                <a:cubicBezTo>
                  <a:pt x="111527" y="64124"/>
                  <a:pt x="-7800" y="93758"/>
                  <a:pt x="402" y="897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4AFE4629-1FA2-49EE-A74D-B7DBB01C6E59}"/>
              </a:ext>
            </a:extLst>
          </p:cNvPr>
          <p:cNvSpPr/>
          <p:nvPr/>
        </p:nvSpPr>
        <p:spPr>
          <a:xfrm>
            <a:off x="5416405" y="2574870"/>
            <a:ext cx="337202" cy="172230"/>
          </a:xfrm>
          <a:custGeom>
            <a:avLst/>
            <a:gdLst>
              <a:gd name="connsiteX0" fmla="*/ 145 w 337202"/>
              <a:gd name="connsiteY0" fmla="*/ 55 h 172230"/>
              <a:gd name="connsiteX1" fmla="*/ 220808 w 337202"/>
              <a:gd name="connsiteY1" fmla="*/ 85780 h 172230"/>
              <a:gd name="connsiteX2" fmla="*/ 333520 w 337202"/>
              <a:gd name="connsiteY2" fmla="*/ 171505 h 172230"/>
              <a:gd name="connsiteX3" fmla="*/ 304945 w 337202"/>
              <a:gd name="connsiteY3" fmla="*/ 125468 h 172230"/>
              <a:gd name="connsiteX4" fmla="*/ 255733 w 337202"/>
              <a:gd name="connsiteY4" fmla="*/ 98480 h 172230"/>
              <a:gd name="connsiteX5" fmla="*/ 145 w 337202"/>
              <a:gd name="connsiteY5" fmla="*/ 55 h 172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7202" h="172230">
                <a:moveTo>
                  <a:pt x="145" y="55"/>
                </a:moveTo>
                <a:cubicBezTo>
                  <a:pt x="-5676" y="-2062"/>
                  <a:pt x="165246" y="57205"/>
                  <a:pt x="220808" y="85780"/>
                </a:cubicBezTo>
                <a:cubicBezTo>
                  <a:pt x="276371" y="114355"/>
                  <a:pt x="319497" y="164890"/>
                  <a:pt x="333520" y="171505"/>
                </a:cubicBezTo>
                <a:cubicBezTo>
                  <a:pt x="347543" y="178120"/>
                  <a:pt x="317909" y="137639"/>
                  <a:pt x="304945" y="125468"/>
                </a:cubicBezTo>
                <a:cubicBezTo>
                  <a:pt x="291981" y="113297"/>
                  <a:pt x="304681" y="120441"/>
                  <a:pt x="255733" y="98480"/>
                </a:cubicBezTo>
                <a:cubicBezTo>
                  <a:pt x="206785" y="76520"/>
                  <a:pt x="5966" y="2172"/>
                  <a:pt x="145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4C31E801-0C30-42F4-A50F-1DAC81750675}"/>
              </a:ext>
            </a:extLst>
          </p:cNvPr>
          <p:cNvSpPr/>
          <p:nvPr/>
        </p:nvSpPr>
        <p:spPr>
          <a:xfrm>
            <a:off x="5603875" y="2671763"/>
            <a:ext cx="79375" cy="52501"/>
          </a:xfrm>
          <a:custGeom>
            <a:avLst/>
            <a:gdLst>
              <a:gd name="connsiteX0" fmla="*/ 99 w 64565"/>
              <a:gd name="connsiteY0" fmla="*/ 46047 h 46161"/>
              <a:gd name="connsiteX1" fmla="*/ 49312 w 64565"/>
              <a:gd name="connsiteY1" fmla="*/ 12710 h 46161"/>
              <a:gd name="connsiteX2" fmla="*/ 63599 w 64565"/>
              <a:gd name="connsiteY2" fmla="*/ 10 h 46161"/>
              <a:gd name="connsiteX3" fmla="*/ 99 w 64565"/>
              <a:gd name="connsiteY3" fmla="*/ 46047 h 46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565" h="46161">
                <a:moveTo>
                  <a:pt x="99" y="46047"/>
                </a:moveTo>
                <a:cubicBezTo>
                  <a:pt x="-2282" y="48164"/>
                  <a:pt x="38729" y="20383"/>
                  <a:pt x="49312" y="12710"/>
                </a:cubicBezTo>
                <a:cubicBezTo>
                  <a:pt x="59895" y="5037"/>
                  <a:pt x="67303" y="804"/>
                  <a:pt x="63599" y="10"/>
                </a:cubicBezTo>
                <a:cubicBezTo>
                  <a:pt x="59895" y="-784"/>
                  <a:pt x="2480" y="43930"/>
                  <a:pt x="99" y="460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B03FC212-17B8-410D-81A2-D8E096F78AF1}"/>
              </a:ext>
            </a:extLst>
          </p:cNvPr>
          <p:cNvSpPr/>
          <p:nvPr/>
        </p:nvSpPr>
        <p:spPr>
          <a:xfrm>
            <a:off x="5560131" y="2670703"/>
            <a:ext cx="39017" cy="64563"/>
          </a:xfrm>
          <a:custGeom>
            <a:avLst/>
            <a:gdLst>
              <a:gd name="connsiteX0" fmla="*/ 2469 w 39017"/>
              <a:gd name="connsiteY0" fmla="*/ 64560 h 64563"/>
              <a:gd name="connsiteX1" fmla="*/ 38982 w 39017"/>
              <a:gd name="connsiteY1" fmla="*/ 4235 h 64563"/>
              <a:gd name="connsiteX2" fmla="*/ 8819 w 39017"/>
              <a:gd name="connsiteY2" fmla="*/ 7410 h 64563"/>
              <a:gd name="connsiteX3" fmla="*/ 2469 w 39017"/>
              <a:gd name="connsiteY3" fmla="*/ 64560 h 64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017" h="64563">
                <a:moveTo>
                  <a:pt x="2469" y="64560"/>
                </a:moveTo>
                <a:cubicBezTo>
                  <a:pt x="7496" y="64031"/>
                  <a:pt x="37924" y="13760"/>
                  <a:pt x="38982" y="4235"/>
                </a:cubicBezTo>
                <a:cubicBezTo>
                  <a:pt x="40040" y="-5290"/>
                  <a:pt x="17286" y="3706"/>
                  <a:pt x="8819" y="7410"/>
                </a:cubicBezTo>
                <a:cubicBezTo>
                  <a:pt x="352" y="11114"/>
                  <a:pt x="-2558" y="65089"/>
                  <a:pt x="2469" y="645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203042F1-C342-4B58-B378-45B124DC86B4}"/>
              </a:ext>
            </a:extLst>
          </p:cNvPr>
          <p:cNvSpPr/>
          <p:nvPr/>
        </p:nvSpPr>
        <p:spPr>
          <a:xfrm rot="1111456">
            <a:off x="5502180" y="2638596"/>
            <a:ext cx="49871" cy="93978"/>
          </a:xfrm>
          <a:custGeom>
            <a:avLst/>
            <a:gdLst>
              <a:gd name="connsiteX0" fmla="*/ 30257 w 49871"/>
              <a:gd name="connsiteY0" fmla="*/ 93492 h 93978"/>
              <a:gd name="connsiteX1" fmla="*/ 38195 w 49871"/>
              <a:gd name="connsiteY1" fmla="*/ 10942 h 93978"/>
              <a:gd name="connsiteX2" fmla="*/ 49307 w 49871"/>
              <a:gd name="connsiteY2" fmla="*/ 1417 h 93978"/>
              <a:gd name="connsiteX3" fmla="*/ 19145 w 49871"/>
              <a:gd name="connsiteY3" fmla="*/ 15705 h 93978"/>
              <a:gd name="connsiteX4" fmla="*/ 95 w 49871"/>
              <a:gd name="connsiteY4" fmla="*/ 44280 h 93978"/>
              <a:gd name="connsiteX5" fmla="*/ 30257 w 49871"/>
              <a:gd name="connsiteY5" fmla="*/ 93492 h 93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871" h="93978">
                <a:moveTo>
                  <a:pt x="30257" y="93492"/>
                </a:moveTo>
                <a:cubicBezTo>
                  <a:pt x="36607" y="87936"/>
                  <a:pt x="35020" y="26288"/>
                  <a:pt x="38195" y="10942"/>
                </a:cubicBezTo>
                <a:cubicBezTo>
                  <a:pt x="41370" y="-4404"/>
                  <a:pt x="52482" y="623"/>
                  <a:pt x="49307" y="1417"/>
                </a:cubicBezTo>
                <a:cubicBezTo>
                  <a:pt x="46132" y="2211"/>
                  <a:pt x="27347" y="8561"/>
                  <a:pt x="19145" y="15705"/>
                </a:cubicBezTo>
                <a:cubicBezTo>
                  <a:pt x="10943" y="22849"/>
                  <a:pt x="1947" y="33168"/>
                  <a:pt x="95" y="44280"/>
                </a:cubicBezTo>
                <a:cubicBezTo>
                  <a:pt x="-1757" y="55392"/>
                  <a:pt x="23907" y="99048"/>
                  <a:pt x="30257" y="93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A4678AEA-3164-42B4-B766-90F30950C7F9}"/>
              </a:ext>
            </a:extLst>
          </p:cNvPr>
          <p:cNvSpPr/>
          <p:nvPr/>
        </p:nvSpPr>
        <p:spPr>
          <a:xfrm>
            <a:off x="5292380" y="2728868"/>
            <a:ext cx="97137" cy="218148"/>
          </a:xfrm>
          <a:custGeom>
            <a:avLst/>
            <a:gdLst>
              <a:gd name="connsiteX0" fmla="*/ 41620 w 97137"/>
              <a:gd name="connsiteY0" fmla="*/ 45 h 218148"/>
              <a:gd name="connsiteX1" fmla="*/ 345 w 97137"/>
              <a:gd name="connsiteY1" fmla="*/ 84182 h 218148"/>
              <a:gd name="connsiteX2" fmla="*/ 25745 w 97137"/>
              <a:gd name="connsiteY2" fmla="*/ 158795 h 218148"/>
              <a:gd name="connsiteX3" fmla="*/ 90833 w 97137"/>
              <a:gd name="connsiteY3" fmla="*/ 215945 h 218148"/>
              <a:gd name="connsiteX4" fmla="*/ 90833 w 97137"/>
              <a:gd name="connsiteY4" fmla="*/ 200070 h 218148"/>
              <a:gd name="connsiteX5" fmla="*/ 57495 w 97137"/>
              <a:gd name="connsiteY5" fmla="*/ 141332 h 218148"/>
              <a:gd name="connsiteX6" fmla="*/ 41620 w 97137"/>
              <a:gd name="connsiteY6" fmla="*/ 73070 h 218148"/>
              <a:gd name="connsiteX7" fmla="*/ 41620 w 97137"/>
              <a:gd name="connsiteY7" fmla="*/ 45 h 218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137" h="218148">
                <a:moveTo>
                  <a:pt x="41620" y="45"/>
                </a:moveTo>
                <a:cubicBezTo>
                  <a:pt x="34741" y="1897"/>
                  <a:pt x="2991" y="57724"/>
                  <a:pt x="345" y="84182"/>
                </a:cubicBezTo>
                <a:cubicBezTo>
                  <a:pt x="-2301" y="110640"/>
                  <a:pt x="10664" y="136835"/>
                  <a:pt x="25745" y="158795"/>
                </a:cubicBezTo>
                <a:cubicBezTo>
                  <a:pt x="40826" y="180755"/>
                  <a:pt x="79985" y="209066"/>
                  <a:pt x="90833" y="215945"/>
                </a:cubicBezTo>
                <a:cubicBezTo>
                  <a:pt x="101681" y="222824"/>
                  <a:pt x="96389" y="212506"/>
                  <a:pt x="90833" y="200070"/>
                </a:cubicBezTo>
                <a:cubicBezTo>
                  <a:pt x="85277" y="187635"/>
                  <a:pt x="65697" y="162499"/>
                  <a:pt x="57495" y="141332"/>
                </a:cubicBezTo>
                <a:cubicBezTo>
                  <a:pt x="49293" y="120165"/>
                  <a:pt x="45324" y="92384"/>
                  <a:pt x="41620" y="73070"/>
                </a:cubicBezTo>
                <a:cubicBezTo>
                  <a:pt x="37916" y="53756"/>
                  <a:pt x="48499" y="-1807"/>
                  <a:pt x="41620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67FE6484-80E7-4180-84C6-B258FF7543BA}"/>
              </a:ext>
            </a:extLst>
          </p:cNvPr>
          <p:cNvSpPr/>
          <p:nvPr/>
        </p:nvSpPr>
        <p:spPr>
          <a:xfrm>
            <a:off x="4839919" y="2293636"/>
            <a:ext cx="618116" cy="343457"/>
          </a:xfrm>
          <a:custGeom>
            <a:avLst/>
            <a:gdLst>
              <a:gd name="connsiteX0" fmla="*/ 369 w 618116"/>
              <a:gd name="connsiteY0" fmla="*/ 343202 h 343457"/>
              <a:gd name="connsiteX1" fmla="*/ 117844 w 618116"/>
              <a:gd name="connsiteY1" fmla="*/ 176514 h 343457"/>
              <a:gd name="connsiteX2" fmla="*/ 319456 w 618116"/>
              <a:gd name="connsiteY2" fmla="*/ 105077 h 343457"/>
              <a:gd name="connsiteX3" fmla="*/ 405181 w 618116"/>
              <a:gd name="connsiteY3" fmla="*/ 47927 h 343457"/>
              <a:gd name="connsiteX4" fmla="*/ 613144 w 618116"/>
              <a:gd name="connsiteY4" fmla="*/ 5064 h 343457"/>
              <a:gd name="connsiteX5" fmla="*/ 540119 w 618116"/>
              <a:gd name="connsiteY5" fmla="*/ 5064 h 343457"/>
              <a:gd name="connsiteX6" fmla="*/ 394069 w 618116"/>
              <a:gd name="connsiteY6" fmla="*/ 43164 h 343457"/>
              <a:gd name="connsiteX7" fmla="*/ 292469 w 618116"/>
              <a:gd name="connsiteY7" fmla="*/ 90789 h 343457"/>
              <a:gd name="connsiteX8" fmla="*/ 154356 w 618116"/>
              <a:gd name="connsiteY8" fmla="*/ 135239 h 343457"/>
              <a:gd name="connsiteX9" fmla="*/ 369 w 618116"/>
              <a:gd name="connsiteY9" fmla="*/ 343202 h 343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8116" h="343457">
                <a:moveTo>
                  <a:pt x="369" y="343202"/>
                </a:moveTo>
                <a:cubicBezTo>
                  <a:pt x="-5716" y="350081"/>
                  <a:pt x="64663" y="216201"/>
                  <a:pt x="117844" y="176514"/>
                </a:cubicBezTo>
                <a:cubicBezTo>
                  <a:pt x="171025" y="136826"/>
                  <a:pt x="271567" y="126508"/>
                  <a:pt x="319456" y="105077"/>
                </a:cubicBezTo>
                <a:cubicBezTo>
                  <a:pt x="367345" y="83646"/>
                  <a:pt x="356233" y="64596"/>
                  <a:pt x="405181" y="47927"/>
                </a:cubicBezTo>
                <a:cubicBezTo>
                  <a:pt x="454129" y="31258"/>
                  <a:pt x="590654" y="12208"/>
                  <a:pt x="613144" y="5064"/>
                </a:cubicBezTo>
                <a:cubicBezTo>
                  <a:pt x="635634" y="-2080"/>
                  <a:pt x="576631" y="-1286"/>
                  <a:pt x="540119" y="5064"/>
                </a:cubicBezTo>
                <a:cubicBezTo>
                  <a:pt x="503607" y="11414"/>
                  <a:pt x="435344" y="28876"/>
                  <a:pt x="394069" y="43164"/>
                </a:cubicBezTo>
                <a:cubicBezTo>
                  <a:pt x="352794" y="57451"/>
                  <a:pt x="332421" y="75443"/>
                  <a:pt x="292469" y="90789"/>
                </a:cubicBezTo>
                <a:cubicBezTo>
                  <a:pt x="252517" y="106135"/>
                  <a:pt x="203039" y="97139"/>
                  <a:pt x="154356" y="135239"/>
                </a:cubicBezTo>
                <a:cubicBezTo>
                  <a:pt x="105673" y="173339"/>
                  <a:pt x="6454" y="336323"/>
                  <a:pt x="369" y="343202"/>
                </a:cubicBezTo>
                <a:close/>
              </a:path>
            </a:pathLst>
          </a:custGeom>
          <a:solidFill>
            <a:schemeClr val="accent1">
              <a:alpha val="7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7E442197-AB98-49CF-89F6-5440C9A6593F}"/>
              </a:ext>
            </a:extLst>
          </p:cNvPr>
          <p:cNvSpPr/>
          <p:nvPr/>
        </p:nvSpPr>
        <p:spPr>
          <a:xfrm>
            <a:off x="4787311" y="2134916"/>
            <a:ext cx="620774" cy="496864"/>
          </a:xfrm>
          <a:custGeom>
            <a:avLst/>
            <a:gdLst>
              <a:gd name="connsiteX0" fmla="*/ 52977 w 620774"/>
              <a:gd name="connsiteY0" fmla="*/ 493984 h 496864"/>
              <a:gd name="connsiteX1" fmla="*/ 13289 w 620774"/>
              <a:gd name="connsiteY1" fmla="*/ 417784 h 496864"/>
              <a:gd name="connsiteX2" fmla="*/ 589 w 620774"/>
              <a:gd name="connsiteY2" fmla="*/ 306659 h 496864"/>
              <a:gd name="connsiteX3" fmla="*/ 29164 w 620774"/>
              <a:gd name="connsiteY3" fmla="*/ 216172 h 496864"/>
              <a:gd name="connsiteX4" fmla="*/ 126002 w 620774"/>
              <a:gd name="connsiteY4" fmla="*/ 149497 h 496864"/>
              <a:gd name="connsiteX5" fmla="*/ 364127 w 620774"/>
              <a:gd name="connsiteY5" fmla="*/ 82822 h 496864"/>
              <a:gd name="connsiteX6" fmla="*/ 586377 w 620774"/>
              <a:gd name="connsiteY6" fmla="*/ 17734 h 496864"/>
              <a:gd name="connsiteX7" fmla="*/ 614952 w 620774"/>
              <a:gd name="connsiteY7" fmla="*/ 272 h 496864"/>
              <a:gd name="connsiteX8" fmla="*/ 533989 w 620774"/>
              <a:gd name="connsiteY8" fmla="*/ 27259 h 496864"/>
              <a:gd name="connsiteX9" fmla="*/ 394289 w 620774"/>
              <a:gd name="connsiteY9" fmla="*/ 63772 h 496864"/>
              <a:gd name="connsiteX10" fmla="*/ 110127 w 620774"/>
              <a:gd name="connsiteY10" fmla="*/ 146322 h 496864"/>
              <a:gd name="connsiteX11" fmla="*/ 25989 w 620774"/>
              <a:gd name="connsiteY11" fmla="*/ 222522 h 496864"/>
              <a:gd name="connsiteX12" fmla="*/ 3764 w 620774"/>
              <a:gd name="connsiteY12" fmla="*/ 316184 h 496864"/>
              <a:gd name="connsiteX13" fmla="*/ 52977 w 620774"/>
              <a:gd name="connsiteY13" fmla="*/ 493984 h 496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0774" h="496864">
                <a:moveTo>
                  <a:pt x="52977" y="493984"/>
                </a:moveTo>
                <a:cubicBezTo>
                  <a:pt x="54565" y="510917"/>
                  <a:pt x="22020" y="449005"/>
                  <a:pt x="13289" y="417784"/>
                </a:cubicBezTo>
                <a:cubicBezTo>
                  <a:pt x="4558" y="386563"/>
                  <a:pt x="-2057" y="340261"/>
                  <a:pt x="589" y="306659"/>
                </a:cubicBezTo>
                <a:cubicBezTo>
                  <a:pt x="3235" y="273057"/>
                  <a:pt x="8262" y="242365"/>
                  <a:pt x="29164" y="216172"/>
                </a:cubicBezTo>
                <a:cubicBezTo>
                  <a:pt x="50066" y="189979"/>
                  <a:pt x="70175" y="171722"/>
                  <a:pt x="126002" y="149497"/>
                </a:cubicBezTo>
                <a:cubicBezTo>
                  <a:pt x="181829" y="127272"/>
                  <a:pt x="364127" y="82822"/>
                  <a:pt x="364127" y="82822"/>
                </a:cubicBezTo>
                <a:lnTo>
                  <a:pt x="586377" y="17734"/>
                </a:lnTo>
                <a:cubicBezTo>
                  <a:pt x="628181" y="3976"/>
                  <a:pt x="623683" y="-1316"/>
                  <a:pt x="614952" y="272"/>
                </a:cubicBezTo>
                <a:cubicBezTo>
                  <a:pt x="606221" y="1860"/>
                  <a:pt x="570766" y="16676"/>
                  <a:pt x="533989" y="27259"/>
                </a:cubicBezTo>
                <a:cubicBezTo>
                  <a:pt x="497212" y="37842"/>
                  <a:pt x="394289" y="63772"/>
                  <a:pt x="394289" y="63772"/>
                </a:cubicBezTo>
                <a:cubicBezTo>
                  <a:pt x="323645" y="83616"/>
                  <a:pt x="171510" y="119864"/>
                  <a:pt x="110127" y="146322"/>
                </a:cubicBezTo>
                <a:cubicBezTo>
                  <a:pt x="48744" y="172780"/>
                  <a:pt x="43716" y="194212"/>
                  <a:pt x="25989" y="222522"/>
                </a:cubicBezTo>
                <a:cubicBezTo>
                  <a:pt x="8262" y="250832"/>
                  <a:pt x="60" y="273586"/>
                  <a:pt x="3764" y="316184"/>
                </a:cubicBezTo>
                <a:cubicBezTo>
                  <a:pt x="7468" y="358782"/>
                  <a:pt x="51389" y="477051"/>
                  <a:pt x="52977" y="493984"/>
                </a:cubicBezTo>
                <a:close/>
              </a:path>
            </a:pathLst>
          </a:custGeom>
          <a:solidFill>
            <a:schemeClr val="accent1">
              <a:alpha val="7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43841335-F8BA-48E8-8970-EA954199D8DD}"/>
              </a:ext>
            </a:extLst>
          </p:cNvPr>
          <p:cNvSpPr/>
          <p:nvPr/>
        </p:nvSpPr>
        <p:spPr>
          <a:xfrm>
            <a:off x="5412174" y="2138217"/>
            <a:ext cx="611613" cy="351277"/>
          </a:xfrm>
          <a:custGeom>
            <a:avLst/>
            <a:gdLst>
              <a:gd name="connsiteX0" fmla="*/ 1201 w 611613"/>
              <a:gd name="connsiteY0" fmla="*/ 146 h 351277"/>
              <a:gd name="connsiteX1" fmla="*/ 293301 w 611613"/>
              <a:gd name="connsiteY1" fmla="*/ 125558 h 351277"/>
              <a:gd name="connsiteX2" fmla="*/ 437764 w 611613"/>
              <a:gd name="connsiteY2" fmla="*/ 225571 h 351277"/>
              <a:gd name="connsiteX3" fmla="*/ 609214 w 611613"/>
              <a:gd name="connsiteY3" fmla="*/ 347808 h 351277"/>
              <a:gd name="connsiteX4" fmla="*/ 531426 w 611613"/>
              <a:gd name="connsiteY4" fmla="*/ 311296 h 351277"/>
              <a:gd name="connsiteX5" fmla="*/ 436176 w 611613"/>
              <a:gd name="connsiteY5" fmla="*/ 243033 h 351277"/>
              <a:gd name="connsiteX6" fmla="*/ 359976 w 611613"/>
              <a:gd name="connsiteY6" fmla="*/ 179533 h 351277"/>
              <a:gd name="connsiteX7" fmla="*/ 196464 w 611613"/>
              <a:gd name="connsiteY7" fmla="*/ 101746 h 351277"/>
              <a:gd name="connsiteX8" fmla="*/ 1201 w 611613"/>
              <a:gd name="connsiteY8" fmla="*/ 146 h 35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613" h="351277">
                <a:moveTo>
                  <a:pt x="1201" y="146"/>
                </a:moveTo>
                <a:cubicBezTo>
                  <a:pt x="17341" y="4115"/>
                  <a:pt x="220541" y="87987"/>
                  <a:pt x="293301" y="125558"/>
                </a:cubicBezTo>
                <a:cubicBezTo>
                  <a:pt x="366062" y="163129"/>
                  <a:pt x="437764" y="225571"/>
                  <a:pt x="437764" y="225571"/>
                </a:cubicBezTo>
                <a:cubicBezTo>
                  <a:pt x="490416" y="262613"/>
                  <a:pt x="593604" y="333521"/>
                  <a:pt x="609214" y="347808"/>
                </a:cubicBezTo>
                <a:cubicBezTo>
                  <a:pt x="624824" y="362095"/>
                  <a:pt x="560266" y="328758"/>
                  <a:pt x="531426" y="311296"/>
                </a:cubicBezTo>
                <a:cubicBezTo>
                  <a:pt x="502586" y="293834"/>
                  <a:pt x="464751" y="264993"/>
                  <a:pt x="436176" y="243033"/>
                </a:cubicBezTo>
                <a:cubicBezTo>
                  <a:pt x="407601" y="221073"/>
                  <a:pt x="399928" y="203081"/>
                  <a:pt x="359976" y="179533"/>
                </a:cubicBezTo>
                <a:cubicBezTo>
                  <a:pt x="320024" y="155985"/>
                  <a:pt x="257053" y="129527"/>
                  <a:pt x="196464" y="101746"/>
                </a:cubicBezTo>
                <a:cubicBezTo>
                  <a:pt x="135875" y="73965"/>
                  <a:pt x="-14939" y="-3823"/>
                  <a:pt x="1201" y="146"/>
                </a:cubicBezTo>
                <a:close/>
              </a:path>
            </a:pathLst>
          </a:custGeom>
          <a:solidFill>
            <a:schemeClr val="accent1">
              <a:alpha val="7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443CC5CA-75C0-481D-A346-A3A568CA41BA}"/>
              </a:ext>
            </a:extLst>
          </p:cNvPr>
          <p:cNvSpPr/>
          <p:nvPr/>
        </p:nvSpPr>
        <p:spPr>
          <a:xfrm>
            <a:off x="5252415" y="2287281"/>
            <a:ext cx="594988" cy="108612"/>
          </a:xfrm>
          <a:custGeom>
            <a:avLst/>
            <a:gdLst>
              <a:gd name="connsiteX0" fmla="*/ 3798 w 594988"/>
              <a:gd name="connsiteY0" fmla="*/ 28882 h 108612"/>
              <a:gd name="connsiteX1" fmla="*/ 145085 w 594988"/>
              <a:gd name="connsiteY1" fmla="*/ 307 h 108612"/>
              <a:gd name="connsiteX2" fmla="*/ 368923 w 594988"/>
              <a:gd name="connsiteY2" fmla="*/ 51107 h 108612"/>
              <a:gd name="connsiteX3" fmla="*/ 567360 w 594988"/>
              <a:gd name="connsiteY3" fmla="*/ 101907 h 108612"/>
              <a:gd name="connsiteX4" fmla="*/ 589585 w 594988"/>
              <a:gd name="connsiteY4" fmla="*/ 105082 h 108612"/>
              <a:gd name="connsiteX5" fmla="*/ 530848 w 594988"/>
              <a:gd name="connsiteY5" fmla="*/ 105082 h 108612"/>
              <a:gd name="connsiteX6" fmla="*/ 435598 w 594988"/>
              <a:gd name="connsiteY6" fmla="*/ 59044 h 108612"/>
              <a:gd name="connsiteX7" fmla="*/ 295898 w 594988"/>
              <a:gd name="connsiteY7" fmla="*/ 8244 h 108612"/>
              <a:gd name="connsiteX8" fmla="*/ 3798 w 594988"/>
              <a:gd name="connsiteY8" fmla="*/ 28882 h 10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4988" h="108612">
                <a:moveTo>
                  <a:pt x="3798" y="28882"/>
                </a:moveTo>
                <a:cubicBezTo>
                  <a:pt x="-21337" y="27559"/>
                  <a:pt x="84231" y="-3397"/>
                  <a:pt x="145085" y="307"/>
                </a:cubicBezTo>
                <a:cubicBezTo>
                  <a:pt x="205939" y="4011"/>
                  <a:pt x="298544" y="34174"/>
                  <a:pt x="368923" y="51107"/>
                </a:cubicBezTo>
                <a:cubicBezTo>
                  <a:pt x="439302" y="68040"/>
                  <a:pt x="530583" y="92911"/>
                  <a:pt x="567360" y="101907"/>
                </a:cubicBezTo>
                <a:cubicBezTo>
                  <a:pt x="604137" y="110903"/>
                  <a:pt x="595670" y="104553"/>
                  <a:pt x="589585" y="105082"/>
                </a:cubicBezTo>
                <a:cubicBezTo>
                  <a:pt x="583500" y="105611"/>
                  <a:pt x="556512" y="112755"/>
                  <a:pt x="530848" y="105082"/>
                </a:cubicBezTo>
                <a:cubicBezTo>
                  <a:pt x="505184" y="97409"/>
                  <a:pt x="474756" y="75184"/>
                  <a:pt x="435598" y="59044"/>
                </a:cubicBezTo>
                <a:cubicBezTo>
                  <a:pt x="396440" y="42904"/>
                  <a:pt x="365748" y="16446"/>
                  <a:pt x="295898" y="8244"/>
                </a:cubicBezTo>
                <a:cubicBezTo>
                  <a:pt x="226048" y="42"/>
                  <a:pt x="28933" y="30205"/>
                  <a:pt x="3798" y="28882"/>
                </a:cubicBezTo>
                <a:close/>
              </a:path>
            </a:pathLst>
          </a:custGeom>
          <a:solidFill>
            <a:schemeClr val="accent1">
              <a:alpha val="7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307CBBA8-1488-43CA-A072-385FA52880F2}"/>
              </a:ext>
            </a:extLst>
          </p:cNvPr>
          <p:cNvSpPr/>
          <p:nvPr/>
        </p:nvSpPr>
        <p:spPr>
          <a:xfrm>
            <a:off x="3794113" y="2335285"/>
            <a:ext cx="216165" cy="69827"/>
          </a:xfrm>
          <a:custGeom>
            <a:avLst/>
            <a:gdLst>
              <a:gd name="connsiteX0" fmla="*/ 12 w 216165"/>
              <a:gd name="connsiteY0" fmla="*/ 69778 h 69827"/>
              <a:gd name="connsiteX1" fmla="*/ 71450 w 216165"/>
              <a:gd name="connsiteY1" fmla="*/ 15803 h 69827"/>
              <a:gd name="connsiteX2" fmla="*/ 214325 w 216165"/>
              <a:gd name="connsiteY2" fmla="*/ 1515 h 69827"/>
              <a:gd name="connsiteX3" fmla="*/ 147650 w 216165"/>
              <a:gd name="connsiteY3" fmla="*/ 3103 h 69827"/>
              <a:gd name="connsiteX4" fmla="*/ 76212 w 216165"/>
              <a:gd name="connsiteY4" fmla="*/ 25328 h 69827"/>
              <a:gd name="connsiteX5" fmla="*/ 12 w 216165"/>
              <a:gd name="connsiteY5" fmla="*/ 69778 h 69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165" h="69827">
                <a:moveTo>
                  <a:pt x="12" y="69778"/>
                </a:moveTo>
                <a:cubicBezTo>
                  <a:pt x="-782" y="68190"/>
                  <a:pt x="35731" y="27180"/>
                  <a:pt x="71450" y="15803"/>
                </a:cubicBezTo>
                <a:cubicBezTo>
                  <a:pt x="107169" y="4426"/>
                  <a:pt x="201625" y="3632"/>
                  <a:pt x="214325" y="1515"/>
                </a:cubicBezTo>
                <a:cubicBezTo>
                  <a:pt x="227025" y="-602"/>
                  <a:pt x="170669" y="-866"/>
                  <a:pt x="147650" y="3103"/>
                </a:cubicBezTo>
                <a:cubicBezTo>
                  <a:pt x="124631" y="7072"/>
                  <a:pt x="97908" y="16597"/>
                  <a:pt x="76212" y="25328"/>
                </a:cubicBezTo>
                <a:cubicBezTo>
                  <a:pt x="54516" y="34059"/>
                  <a:pt x="806" y="71366"/>
                  <a:pt x="12" y="697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A5B993DE-9E0F-4B11-9B4C-3DB7ED7F5CD7}"/>
              </a:ext>
            </a:extLst>
          </p:cNvPr>
          <p:cNvSpPr/>
          <p:nvPr/>
        </p:nvSpPr>
        <p:spPr>
          <a:xfrm>
            <a:off x="3823960" y="2374637"/>
            <a:ext cx="471066" cy="121018"/>
          </a:xfrm>
          <a:custGeom>
            <a:avLst/>
            <a:gdLst>
              <a:gd name="connsiteX0" fmla="*/ 1915 w 471066"/>
              <a:gd name="connsiteY0" fmla="*/ 41538 h 121018"/>
              <a:gd name="connsiteX1" fmla="*/ 63828 w 471066"/>
              <a:gd name="connsiteY1" fmla="*/ 30426 h 121018"/>
              <a:gd name="connsiteX2" fmla="*/ 203528 w 471066"/>
              <a:gd name="connsiteY2" fmla="*/ 263 h 121018"/>
              <a:gd name="connsiteX3" fmla="*/ 405140 w 471066"/>
              <a:gd name="connsiteY3" fmla="*/ 49476 h 121018"/>
              <a:gd name="connsiteX4" fmla="*/ 457528 w 471066"/>
              <a:gd name="connsiteY4" fmla="*/ 93926 h 121018"/>
              <a:gd name="connsiteX5" fmla="*/ 470228 w 471066"/>
              <a:gd name="connsiteY5" fmla="*/ 120913 h 121018"/>
              <a:gd name="connsiteX6" fmla="*/ 440065 w 471066"/>
              <a:gd name="connsiteY6" fmla="*/ 84401 h 121018"/>
              <a:gd name="connsiteX7" fmla="*/ 386090 w 471066"/>
              <a:gd name="connsiteY7" fmla="*/ 51063 h 121018"/>
              <a:gd name="connsiteX8" fmla="*/ 259090 w 471066"/>
              <a:gd name="connsiteY8" fmla="*/ 16138 h 121018"/>
              <a:gd name="connsiteX9" fmla="*/ 130503 w 471066"/>
              <a:gd name="connsiteY9" fmla="*/ 20901 h 121018"/>
              <a:gd name="connsiteX10" fmla="*/ 1915 w 471066"/>
              <a:gd name="connsiteY10" fmla="*/ 41538 h 121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1066" h="121018">
                <a:moveTo>
                  <a:pt x="1915" y="41538"/>
                </a:moveTo>
                <a:cubicBezTo>
                  <a:pt x="-9197" y="43125"/>
                  <a:pt x="30226" y="37305"/>
                  <a:pt x="63828" y="30426"/>
                </a:cubicBezTo>
                <a:cubicBezTo>
                  <a:pt x="97430" y="23547"/>
                  <a:pt x="146643" y="-2912"/>
                  <a:pt x="203528" y="263"/>
                </a:cubicBezTo>
                <a:cubicBezTo>
                  <a:pt x="260413" y="3438"/>
                  <a:pt x="362807" y="33865"/>
                  <a:pt x="405140" y="49476"/>
                </a:cubicBezTo>
                <a:cubicBezTo>
                  <a:pt x="447473" y="65087"/>
                  <a:pt x="446680" y="82020"/>
                  <a:pt x="457528" y="93926"/>
                </a:cubicBezTo>
                <a:cubicBezTo>
                  <a:pt x="468376" y="105832"/>
                  <a:pt x="473138" y="122500"/>
                  <a:pt x="470228" y="120913"/>
                </a:cubicBezTo>
                <a:cubicBezTo>
                  <a:pt x="467318" y="119326"/>
                  <a:pt x="454088" y="96043"/>
                  <a:pt x="440065" y="84401"/>
                </a:cubicBezTo>
                <a:cubicBezTo>
                  <a:pt x="426042" y="72759"/>
                  <a:pt x="416252" y="62440"/>
                  <a:pt x="386090" y="51063"/>
                </a:cubicBezTo>
                <a:cubicBezTo>
                  <a:pt x="355928" y="39686"/>
                  <a:pt x="301688" y="21165"/>
                  <a:pt x="259090" y="16138"/>
                </a:cubicBezTo>
                <a:cubicBezTo>
                  <a:pt x="216492" y="11111"/>
                  <a:pt x="172572" y="15874"/>
                  <a:pt x="130503" y="20901"/>
                </a:cubicBezTo>
                <a:cubicBezTo>
                  <a:pt x="88434" y="25928"/>
                  <a:pt x="13027" y="39951"/>
                  <a:pt x="1915" y="41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16CF4F86-B992-4775-B1FE-361DC75D6A5F}"/>
              </a:ext>
            </a:extLst>
          </p:cNvPr>
          <p:cNvSpPr/>
          <p:nvPr/>
        </p:nvSpPr>
        <p:spPr>
          <a:xfrm>
            <a:off x="3745448" y="2470659"/>
            <a:ext cx="192506" cy="57249"/>
          </a:xfrm>
          <a:custGeom>
            <a:avLst/>
            <a:gdLst>
              <a:gd name="connsiteX0" fmla="*/ 5815 w 192506"/>
              <a:gd name="connsiteY0" fmla="*/ 56641 h 57249"/>
              <a:gd name="connsiteX1" fmla="*/ 189965 w 192506"/>
              <a:gd name="connsiteY1" fmla="*/ 2666 h 57249"/>
              <a:gd name="connsiteX2" fmla="*/ 109002 w 192506"/>
              <a:gd name="connsiteY2" fmla="*/ 10604 h 57249"/>
              <a:gd name="connsiteX3" fmla="*/ 50265 w 192506"/>
              <a:gd name="connsiteY3" fmla="*/ 31241 h 57249"/>
              <a:gd name="connsiteX4" fmla="*/ 5815 w 192506"/>
              <a:gd name="connsiteY4" fmla="*/ 56641 h 57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506" h="57249">
                <a:moveTo>
                  <a:pt x="5815" y="56641"/>
                </a:moveTo>
                <a:cubicBezTo>
                  <a:pt x="29098" y="51878"/>
                  <a:pt x="172767" y="10339"/>
                  <a:pt x="189965" y="2666"/>
                </a:cubicBezTo>
                <a:cubicBezTo>
                  <a:pt x="207163" y="-5007"/>
                  <a:pt x="132285" y="5841"/>
                  <a:pt x="109002" y="10604"/>
                </a:cubicBezTo>
                <a:cubicBezTo>
                  <a:pt x="85719" y="15366"/>
                  <a:pt x="64817" y="25685"/>
                  <a:pt x="50265" y="31241"/>
                </a:cubicBezTo>
                <a:cubicBezTo>
                  <a:pt x="35713" y="36797"/>
                  <a:pt x="-17468" y="61404"/>
                  <a:pt x="5815" y="56641"/>
                </a:cubicBezTo>
                <a:close/>
              </a:path>
            </a:pathLst>
          </a:custGeom>
          <a:solidFill>
            <a:schemeClr val="accent1">
              <a:alpha val="7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A8A62023-611A-4BFB-9E3D-F9B4268782A6}"/>
              </a:ext>
            </a:extLst>
          </p:cNvPr>
          <p:cNvSpPr/>
          <p:nvPr/>
        </p:nvSpPr>
        <p:spPr>
          <a:xfrm>
            <a:off x="3846189" y="2502272"/>
            <a:ext cx="375556" cy="93335"/>
          </a:xfrm>
          <a:custGeom>
            <a:avLst/>
            <a:gdLst>
              <a:gd name="connsiteX0" fmla="*/ 324 w 375556"/>
              <a:gd name="connsiteY0" fmla="*/ 1216 h 93335"/>
              <a:gd name="connsiteX1" fmla="*/ 249561 w 375556"/>
              <a:gd name="connsiteY1" fmla="*/ 29791 h 93335"/>
              <a:gd name="connsiteX2" fmla="*/ 374974 w 375556"/>
              <a:gd name="connsiteY2" fmla="*/ 93291 h 93335"/>
              <a:gd name="connsiteX3" fmla="*/ 292424 w 375556"/>
              <a:gd name="connsiteY3" fmla="*/ 39316 h 93335"/>
              <a:gd name="connsiteX4" fmla="*/ 198761 w 375556"/>
              <a:gd name="connsiteY4" fmla="*/ 9153 h 93335"/>
              <a:gd name="connsiteX5" fmla="*/ 324 w 375556"/>
              <a:gd name="connsiteY5" fmla="*/ 1216 h 93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5556" h="93335">
                <a:moveTo>
                  <a:pt x="324" y="1216"/>
                </a:moveTo>
                <a:cubicBezTo>
                  <a:pt x="8791" y="4656"/>
                  <a:pt x="187119" y="14445"/>
                  <a:pt x="249561" y="29791"/>
                </a:cubicBezTo>
                <a:cubicBezTo>
                  <a:pt x="312003" y="45137"/>
                  <a:pt x="367830" y="91704"/>
                  <a:pt x="374974" y="93291"/>
                </a:cubicBezTo>
                <a:cubicBezTo>
                  <a:pt x="382118" y="94879"/>
                  <a:pt x="321793" y="53339"/>
                  <a:pt x="292424" y="39316"/>
                </a:cubicBezTo>
                <a:cubicBezTo>
                  <a:pt x="263055" y="25293"/>
                  <a:pt x="245857" y="16297"/>
                  <a:pt x="198761" y="9153"/>
                </a:cubicBezTo>
                <a:cubicBezTo>
                  <a:pt x="151665" y="2009"/>
                  <a:pt x="-8143" y="-2224"/>
                  <a:pt x="324" y="1216"/>
                </a:cubicBezTo>
                <a:close/>
              </a:path>
            </a:pathLst>
          </a:custGeom>
          <a:solidFill>
            <a:schemeClr val="accent1">
              <a:alpha val="7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77F2D519-CFFA-44FC-8559-A5D96C839638}"/>
              </a:ext>
            </a:extLst>
          </p:cNvPr>
          <p:cNvSpPr/>
          <p:nvPr/>
        </p:nvSpPr>
        <p:spPr>
          <a:xfrm>
            <a:off x="4064946" y="2403674"/>
            <a:ext cx="287696" cy="210639"/>
          </a:xfrm>
          <a:custGeom>
            <a:avLst/>
            <a:gdLst>
              <a:gd name="connsiteX0" fmla="*/ 2229 w 287696"/>
              <a:gd name="connsiteY0" fmla="*/ 2976 h 210639"/>
              <a:gd name="connsiteX1" fmla="*/ 216542 w 287696"/>
              <a:gd name="connsiteY1" fmla="*/ 109339 h 210639"/>
              <a:gd name="connsiteX2" fmla="*/ 284804 w 287696"/>
              <a:gd name="connsiteY2" fmla="*/ 209351 h 210639"/>
              <a:gd name="connsiteX3" fmla="*/ 270517 w 287696"/>
              <a:gd name="connsiteY3" fmla="*/ 161726 h 210639"/>
              <a:gd name="connsiteX4" fmla="*/ 229242 w 287696"/>
              <a:gd name="connsiteY4" fmla="*/ 98226 h 210639"/>
              <a:gd name="connsiteX5" fmla="*/ 111767 w 287696"/>
              <a:gd name="connsiteY5" fmla="*/ 34726 h 210639"/>
              <a:gd name="connsiteX6" fmla="*/ 2229 w 287696"/>
              <a:gd name="connsiteY6" fmla="*/ 2976 h 210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7696" h="210639">
                <a:moveTo>
                  <a:pt x="2229" y="2976"/>
                </a:moveTo>
                <a:cubicBezTo>
                  <a:pt x="19691" y="15411"/>
                  <a:pt x="169446" y="74943"/>
                  <a:pt x="216542" y="109339"/>
                </a:cubicBezTo>
                <a:cubicBezTo>
                  <a:pt x="263638" y="143735"/>
                  <a:pt x="275808" y="200620"/>
                  <a:pt x="284804" y="209351"/>
                </a:cubicBezTo>
                <a:cubicBezTo>
                  <a:pt x="293800" y="218082"/>
                  <a:pt x="279777" y="180247"/>
                  <a:pt x="270517" y="161726"/>
                </a:cubicBezTo>
                <a:cubicBezTo>
                  <a:pt x="261257" y="143205"/>
                  <a:pt x="255700" y="119393"/>
                  <a:pt x="229242" y="98226"/>
                </a:cubicBezTo>
                <a:cubicBezTo>
                  <a:pt x="202784" y="77059"/>
                  <a:pt x="149073" y="49278"/>
                  <a:pt x="111767" y="34726"/>
                </a:cubicBezTo>
                <a:cubicBezTo>
                  <a:pt x="74461" y="20174"/>
                  <a:pt x="-15233" y="-9459"/>
                  <a:pt x="2229" y="2976"/>
                </a:cubicBezTo>
                <a:close/>
              </a:path>
            </a:pathLst>
          </a:custGeom>
          <a:solidFill>
            <a:schemeClr val="accent1">
              <a:alpha val="7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C19ED200-ECF7-499B-8752-D621753208D4}"/>
              </a:ext>
            </a:extLst>
          </p:cNvPr>
          <p:cNvSpPr/>
          <p:nvPr/>
        </p:nvSpPr>
        <p:spPr>
          <a:xfrm>
            <a:off x="4200525" y="2574925"/>
            <a:ext cx="157183" cy="76254"/>
          </a:xfrm>
          <a:custGeom>
            <a:avLst/>
            <a:gdLst>
              <a:gd name="connsiteX0" fmla="*/ 0 w 157183"/>
              <a:gd name="connsiteY0" fmla="*/ 0 h 76254"/>
              <a:gd name="connsiteX1" fmla="*/ 106363 w 157183"/>
              <a:gd name="connsiteY1" fmla="*/ 39688 h 76254"/>
              <a:gd name="connsiteX2" fmla="*/ 155575 w 157183"/>
              <a:gd name="connsiteY2" fmla="*/ 76200 h 76254"/>
              <a:gd name="connsiteX3" fmla="*/ 144463 w 157183"/>
              <a:gd name="connsiteY3" fmla="*/ 47625 h 76254"/>
              <a:gd name="connsiteX4" fmla="*/ 136525 w 157183"/>
              <a:gd name="connsiteY4" fmla="*/ 34925 h 76254"/>
              <a:gd name="connsiteX5" fmla="*/ 101600 w 157183"/>
              <a:gd name="connsiteY5" fmla="*/ 26988 h 76254"/>
              <a:gd name="connsiteX6" fmla="*/ 0 w 157183"/>
              <a:gd name="connsiteY6" fmla="*/ 0 h 76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183" h="76254">
                <a:moveTo>
                  <a:pt x="0" y="0"/>
                </a:moveTo>
                <a:cubicBezTo>
                  <a:pt x="40217" y="13494"/>
                  <a:pt x="80434" y="26988"/>
                  <a:pt x="106363" y="39688"/>
                </a:cubicBezTo>
                <a:cubicBezTo>
                  <a:pt x="132292" y="52388"/>
                  <a:pt x="149225" y="74877"/>
                  <a:pt x="155575" y="76200"/>
                </a:cubicBezTo>
                <a:cubicBezTo>
                  <a:pt x="161925" y="77523"/>
                  <a:pt x="147638" y="54504"/>
                  <a:pt x="144463" y="47625"/>
                </a:cubicBezTo>
                <a:cubicBezTo>
                  <a:pt x="141288" y="40746"/>
                  <a:pt x="143669" y="38365"/>
                  <a:pt x="136525" y="34925"/>
                </a:cubicBezTo>
                <a:cubicBezTo>
                  <a:pt x="129381" y="31486"/>
                  <a:pt x="101600" y="26988"/>
                  <a:pt x="101600" y="2698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7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5FF0B644-C245-48E2-AD97-25783E32180A}"/>
              </a:ext>
            </a:extLst>
          </p:cNvPr>
          <p:cNvSpPr/>
          <p:nvPr/>
        </p:nvSpPr>
        <p:spPr>
          <a:xfrm>
            <a:off x="4403686" y="2798710"/>
            <a:ext cx="89008" cy="245946"/>
          </a:xfrm>
          <a:custGeom>
            <a:avLst/>
            <a:gdLst>
              <a:gd name="connsiteX0" fmla="*/ 39 w 89008"/>
              <a:gd name="connsiteY0" fmla="*/ 53 h 245946"/>
              <a:gd name="connsiteX1" fmla="*/ 82589 w 89008"/>
              <a:gd name="connsiteY1" fmla="*/ 136578 h 245946"/>
              <a:gd name="connsiteX2" fmla="*/ 82589 w 89008"/>
              <a:gd name="connsiteY2" fmla="*/ 244528 h 245946"/>
              <a:gd name="connsiteX3" fmla="*/ 74652 w 89008"/>
              <a:gd name="connsiteY3" fmla="*/ 196903 h 245946"/>
              <a:gd name="connsiteX4" fmla="*/ 66714 w 89008"/>
              <a:gd name="connsiteY4" fmla="*/ 176265 h 245946"/>
              <a:gd name="connsiteX5" fmla="*/ 71477 w 89008"/>
              <a:gd name="connsiteY5" fmla="*/ 120703 h 245946"/>
              <a:gd name="connsiteX6" fmla="*/ 39 w 89008"/>
              <a:gd name="connsiteY6" fmla="*/ 53 h 245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008" h="245946">
                <a:moveTo>
                  <a:pt x="39" y="53"/>
                </a:moveTo>
                <a:cubicBezTo>
                  <a:pt x="1891" y="2699"/>
                  <a:pt x="68831" y="95832"/>
                  <a:pt x="82589" y="136578"/>
                </a:cubicBezTo>
                <a:cubicBezTo>
                  <a:pt x="96347" y="177324"/>
                  <a:pt x="83912" y="234474"/>
                  <a:pt x="82589" y="244528"/>
                </a:cubicBezTo>
                <a:cubicBezTo>
                  <a:pt x="81266" y="254582"/>
                  <a:pt x="77298" y="208280"/>
                  <a:pt x="74652" y="196903"/>
                </a:cubicBezTo>
                <a:cubicBezTo>
                  <a:pt x="72006" y="185526"/>
                  <a:pt x="67243" y="188965"/>
                  <a:pt x="66714" y="176265"/>
                </a:cubicBezTo>
                <a:cubicBezTo>
                  <a:pt x="66185" y="163565"/>
                  <a:pt x="80737" y="146897"/>
                  <a:pt x="71477" y="120703"/>
                </a:cubicBezTo>
                <a:cubicBezTo>
                  <a:pt x="62217" y="94509"/>
                  <a:pt x="-1813" y="-2593"/>
                  <a:pt x="39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888B769D-8131-4BA7-A06F-A835D0AEE42F}"/>
              </a:ext>
            </a:extLst>
          </p:cNvPr>
          <p:cNvSpPr/>
          <p:nvPr/>
        </p:nvSpPr>
        <p:spPr>
          <a:xfrm>
            <a:off x="4333930" y="3101768"/>
            <a:ext cx="140187" cy="541443"/>
          </a:xfrm>
          <a:custGeom>
            <a:avLst/>
            <a:gdLst>
              <a:gd name="connsiteX0" fmla="*/ 139645 w 140187"/>
              <a:gd name="connsiteY0" fmla="*/ 3382 h 541443"/>
              <a:gd name="connsiteX1" fmla="*/ 69795 w 140187"/>
              <a:gd name="connsiteY1" fmla="*/ 365332 h 541443"/>
              <a:gd name="connsiteX2" fmla="*/ 1533 w 140187"/>
              <a:gd name="connsiteY2" fmla="*/ 535195 h 541443"/>
              <a:gd name="connsiteX3" fmla="*/ 23758 w 140187"/>
              <a:gd name="connsiteY3" fmla="*/ 497095 h 541443"/>
              <a:gd name="connsiteX4" fmla="*/ 41220 w 140187"/>
              <a:gd name="connsiteY4" fmla="*/ 424070 h 541443"/>
              <a:gd name="connsiteX5" fmla="*/ 99958 w 140187"/>
              <a:gd name="connsiteY5" fmla="*/ 195470 h 541443"/>
              <a:gd name="connsiteX6" fmla="*/ 139645 w 140187"/>
              <a:gd name="connsiteY6" fmla="*/ 3382 h 541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187" h="541443">
                <a:moveTo>
                  <a:pt x="139645" y="3382"/>
                </a:moveTo>
                <a:cubicBezTo>
                  <a:pt x="134618" y="31692"/>
                  <a:pt x="92814" y="276696"/>
                  <a:pt x="69795" y="365332"/>
                </a:cubicBezTo>
                <a:cubicBezTo>
                  <a:pt x="46776" y="453968"/>
                  <a:pt x="9206" y="513234"/>
                  <a:pt x="1533" y="535195"/>
                </a:cubicBezTo>
                <a:cubicBezTo>
                  <a:pt x="-6140" y="557156"/>
                  <a:pt x="17144" y="515616"/>
                  <a:pt x="23758" y="497095"/>
                </a:cubicBezTo>
                <a:cubicBezTo>
                  <a:pt x="30372" y="478574"/>
                  <a:pt x="28520" y="474341"/>
                  <a:pt x="41220" y="424070"/>
                </a:cubicBezTo>
                <a:cubicBezTo>
                  <a:pt x="53920" y="373799"/>
                  <a:pt x="86464" y="258970"/>
                  <a:pt x="99958" y="195470"/>
                </a:cubicBezTo>
                <a:cubicBezTo>
                  <a:pt x="113452" y="131970"/>
                  <a:pt x="144672" y="-24928"/>
                  <a:pt x="139645" y="33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1DAF0A69-7C36-45F4-8A08-3F6FD798F3E8}"/>
              </a:ext>
            </a:extLst>
          </p:cNvPr>
          <p:cNvSpPr/>
          <p:nvPr/>
        </p:nvSpPr>
        <p:spPr>
          <a:xfrm>
            <a:off x="4869621" y="3609678"/>
            <a:ext cx="147625" cy="182335"/>
          </a:xfrm>
          <a:custGeom>
            <a:avLst/>
            <a:gdLst>
              <a:gd name="connsiteX0" fmla="*/ 829 w 147625"/>
              <a:gd name="connsiteY0" fmla="*/ 297 h 182335"/>
              <a:gd name="connsiteX1" fmla="*/ 138942 w 147625"/>
              <a:gd name="connsiteY1" fmla="*/ 95547 h 182335"/>
              <a:gd name="connsiteX2" fmla="*/ 134179 w 147625"/>
              <a:gd name="connsiteY2" fmla="*/ 181272 h 182335"/>
              <a:gd name="connsiteX3" fmla="*/ 142117 w 147625"/>
              <a:gd name="connsiteY3" fmla="*/ 141585 h 182335"/>
              <a:gd name="connsiteX4" fmla="*/ 142117 w 147625"/>
              <a:gd name="connsiteY4" fmla="*/ 113010 h 182335"/>
              <a:gd name="connsiteX5" fmla="*/ 83379 w 147625"/>
              <a:gd name="connsiteY5" fmla="*/ 66972 h 182335"/>
              <a:gd name="connsiteX6" fmla="*/ 829 w 147625"/>
              <a:gd name="connsiteY6" fmla="*/ 297 h 182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625" h="182335">
                <a:moveTo>
                  <a:pt x="829" y="297"/>
                </a:moveTo>
                <a:cubicBezTo>
                  <a:pt x="10090" y="5060"/>
                  <a:pt x="116717" y="65385"/>
                  <a:pt x="138942" y="95547"/>
                </a:cubicBezTo>
                <a:cubicBezTo>
                  <a:pt x="161167" y="125709"/>
                  <a:pt x="133650" y="173599"/>
                  <a:pt x="134179" y="181272"/>
                </a:cubicBezTo>
                <a:cubicBezTo>
                  <a:pt x="134708" y="188945"/>
                  <a:pt x="140794" y="152962"/>
                  <a:pt x="142117" y="141585"/>
                </a:cubicBezTo>
                <a:cubicBezTo>
                  <a:pt x="143440" y="130208"/>
                  <a:pt x="151907" y="125445"/>
                  <a:pt x="142117" y="113010"/>
                </a:cubicBezTo>
                <a:cubicBezTo>
                  <a:pt x="132327" y="100575"/>
                  <a:pt x="104281" y="84699"/>
                  <a:pt x="83379" y="66972"/>
                </a:cubicBezTo>
                <a:cubicBezTo>
                  <a:pt x="62477" y="49245"/>
                  <a:pt x="-8432" y="-4466"/>
                  <a:pt x="829" y="297"/>
                </a:cubicBezTo>
                <a:close/>
              </a:path>
            </a:pathLst>
          </a:custGeom>
          <a:solidFill>
            <a:schemeClr val="accent1">
              <a:alpha val="5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79AC3534-4DF9-48E2-B701-6B118A0996DA}"/>
              </a:ext>
            </a:extLst>
          </p:cNvPr>
          <p:cNvSpPr/>
          <p:nvPr/>
        </p:nvSpPr>
        <p:spPr>
          <a:xfrm>
            <a:off x="4986277" y="3673416"/>
            <a:ext cx="86228" cy="208897"/>
          </a:xfrm>
          <a:custGeom>
            <a:avLst/>
            <a:gdLst>
              <a:gd name="connsiteX0" fmla="*/ 61 w 86228"/>
              <a:gd name="connsiteY0" fmla="*/ 59 h 208897"/>
              <a:gd name="connsiteX1" fmla="*/ 85786 w 86228"/>
              <a:gd name="connsiteY1" fmla="*/ 87372 h 208897"/>
              <a:gd name="connsiteX2" fmla="*/ 34986 w 86228"/>
              <a:gd name="connsiteY2" fmla="*/ 208022 h 208897"/>
              <a:gd name="connsiteX3" fmla="*/ 66736 w 86228"/>
              <a:gd name="connsiteY3" fmla="*/ 139759 h 208897"/>
              <a:gd name="connsiteX4" fmla="*/ 71498 w 86228"/>
              <a:gd name="connsiteY4" fmla="*/ 100072 h 208897"/>
              <a:gd name="connsiteX5" fmla="*/ 61 w 86228"/>
              <a:gd name="connsiteY5" fmla="*/ 59 h 208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228" h="208897">
                <a:moveTo>
                  <a:pt x="61" y="59"/>
                </a:moveTo>
                <a:cubicBezTo>
                  <a:pt x="2442" y="-2058"/>
                  <a:pt x="79965" y="52711"/>
                  <a:pt x="85786" y="87372"/>
                </a:cubicBezTo>
                <a:cubicBezTo>
                  <a:pt x="91607" y="122033"/>
                  <a:pt x="38161" y="199291"/>
                  <a:pt x="34986" y="208022"/>
                </a:cubicBezTo>
                <a:cubicBezTo>
                  <a:pt x="31811" y="216753"/>
                  <a:pt x="60651" y="157751"/>
                  <a:pt x="66736" y="139759"/>
                </a:cubicBezTo>
                <a:cubicBezTo>
                  <a:pt x="72821" y="121767"/>
                  <a:pt x="77848" y="119386"/>
                  <a:pt x="71498" y="100072"/>
                </a:cubicBezTo>
                <a:cubicBezTo>
                  <a:pt x="65148" y="80758"/>
                  <a:pt x="-2320" y="2176"/>
                  <a:pt x="61" y="59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1DC4BC16-9C89-4A7F-B880-BFD6DB7BA895}"/>
              </a:ext>
            </a:extLst>
          </p:cNvPr>
          <p:cNvSpPr/>
          <p:nvPr/>
        </p:nvSpPr>
        <p:spPr>
          <a:xfrm>
            <a:off x="4838653" y="3781077"/>
            <a:ext cx="182452" cy="178151"/>
          </a:xfrm>
          <a:custGeom>
            <a:avLst/>
            <a:gdLst>
              <a:gd name="connsiteX0" fmla="*/ 47 w 182452"/>
              <a:gd name="connsiteY0" fmla="*/ 178148 h 178151"/>
              <a:gd name="connsiteX1" fmla="*/ 173085 w 182452"/>
              <a:gd name="connsiteY1" fmla="*/ 90836 h 178151"/>
              <a:gd name="connsiteX2" fmla="*/ 160385 w 182452"/>
              <a:gd name="connsiteY2" fmla="*/ 348 h 178151"/>
              <a:gd name="connsiteX3" fmla="*/ 169910 w 182452"/>
              <a:gd name="connsiteY3" fmla="*/ 60673 h 178151"/>
              <a:gd name="connsiteX4" fmla="*/ 155622 w 182452"/>
              <a:gd name="connsiteY4" fmla="*/ 87661 h 178151"/>
              <a:gd name="connsiteX5" fmla="*/ 47 w 182452"/>
              <a:gd name="connsiteY5" fmla="*/ 178148 h 178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452" h="178151">
                <a:moveTo>
                  <a:pt x="47" y="178148"/>
                </a:moveTo>
                <a:cubicBezTo>
                  <a:pt x="2958" y="178677"/>
                  <a:pt x="146362" y="120469"/>
                  <a:pt x="173085" y="90836"/>
                </a:cubicBezTo>
                <a:cubicBezTo>
                  <a:pt x="199808" y="61203"/>
                  <a:pt x="160914" y="5375"/>
                  <a:pt x="160385" y="348"/>
                </a:cubicBezTo>
                <a:cubicBezTo>
                  <a:pt x="159856" y="-4679"/>
                  <a:pt x="170704" y="46121"/>
                  <a:pt x="169910" y="60673"/>
                </a:cubicBezTo>
                <a:cubicBezTo>
                  <a:pt x="169116" y="75225"/>
                  <a:pt x="181287" y="69405"/>
                  <a:pt x="155622" y="87661"/>
                </a:cubicBezTo>
                <a:cubicBezTo>
                  <a:pt x="129957" y="105917"/>
                  <a:pt x="-2864" y="177619"/>
                  <a:pt x="47" y="178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1F95CC90-210B-4378-9924-5F3C97634574}"/>
              </a:ext>
            </a:extLst>
          </p:cNvPr>
          <p:cNvSpPr/>
          <p:nvPr/>
        </p:nvSpPr>
        <p:spPr>
          <a:xfrm>
            <a:off x="4303610" y="3832223"/>
            <a:ext cx="308354" cy="151134"/>
          </a:xfrm>
          <a:custGeom>
            <a:avLst/>
            <a:gdLst>
              <a:gd name="connsiteX0" fmla="*/ 103 w 308354"/>
              <a:gd name="connsiteY0" fmla="*/ 2 h 151134"/>
              <a:gd name="connsiteX1" fmla="*/ 120753 w 308354"/>
              <a:gd name="connsiteY1" fmla="*/ 119065 h 151134"/>
              <a:gd name="connsiteX2" fmla="*/ 181078 w 308354"/>
              <a:gd name="connsiteY2" fmla="*/ 142877 h 151134"/>
              <a:gd name="connsiteX3" fmla="*/ 308078 w 308354"/>
              <a:gd name="connsiteY3" fmla="*/ 136527 h 151134"/>
              <a:gd name="connsiteX4" fmla="*/ 212828 w 308354"/>
              <a:gd name="connsiteY4" fmla="*/ 150815 h 151134"/>
              <a:gd name="connsiteX5" fmla="*/ 136628 w 308354"/>
              <a:gd name="connsiteY5" fmla="*/ 144465 h 151134"/>
              <a:gd name="connsiteX6" fmla="*/ 100115 w 308354"/>
              <a:gd name="connsiteY6" fmla="*/ 122240 h 151134"/>
              <a:gd name="connsiteX7" fmla="*/ 103 w 308354"/>
              <a:gd name="connsiteY7" fmla="*/ 2 h 151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8354" h="151134">
                <a:moveTo>
                  <a:pt x="103" y="2"/>
                </a:moveTo>
                <a:cubicBezTo>
                  <a:pt x="3543" y="-527"/>
                  <a:pt x="90591" y="95253"/>
                  <a:pt x="120753" y="119065"/>
                </a:cubicBezTo>
                <a:cubicBezTo>
                  <a:pt x="150915" y="142877"/>
                  <a:pt x="149857" y="139967"/>
                  <a:pt x="181078" y="142877"/>
                </a:cubicBezTo>
                <a:cubicBezTo>
                  <a:pt x="212299" y="145787"/>
                  <a:pt x="302786" y="135204"/>
                  <a:pt x="308078" y="136527"/>
                </a:cubicBezTo>
                <a:cubicBezTo>
                  <a:pt x="313370" y="137850"/>
                  <a:pt x="241403" y="149492"/>
                  <a:pt x="212828" y="150815"/>
                </a:cubicBezTo>
                <a:cubicBezTo>
                  <a:pt x="184253" y="152138"/>
                  <a:pt x="155413" y="149227"/>
                  <a:pt x="136628" y="144465"/>
                </a:cubicBezTo>
                <a:cubicBezTo>
                  <a:pt x="117843" y="139703"/>
                  <a:pt x="119959" y="143671"/>
                  <a:pt x="100115" y="122240"/>
                </a:cubicBezTo>
                <a:cubicBezTo>
                  <a:pt x="80271" y="100809"/>
                  <a:pt x="-3337" y="531"/>
                  <a:pt x="10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B4B3E55B-6B48-4793-91D2-F97CCE40B3A8}"/>
              </a:ext>
            </a:extLst>
          </p:cNvPr>
          <p:cNvSpPr/>
          <p:nvPr/>
        </p:nvSpPr>
        <p:spPr>
          <a:xfrm>
            <a:off x="4602655" y="3828148"/>
            <a:ext cx="287323" cy="154205"/>
          </a:xfrm>
          <a:custGeom>
            <a:avLst/>
            <a:gdLst>
              <a:gd name="connsiteX0" fmla="*/ 50308 w 287323"/>
              <a:gd name="connsiteY0" fmla="*/ 153302 h 154205"/>
              <a:gd name="connsiteX1" fmla="*/ 4270 w 287323"/>
              <a:gd name="connsiteY1" fmla="*/ 132665 h 154205"/>
              <a:gd name="connsiteX2" fmla="*/ 9033 w 287323"/>
              <a:gd name="connsiteY2" fmla="*/ 102502 h 154205"/>
              <a:gd name="connsiteX3" fmla="*/ 66183 w 287323"/>
              <a:gd name="connsiteY3" fmla="*/ 58052 h 154205"/>
              <a:gd name="connsiteX4" fmla="*/ 180483 w 287323"/>
              <a:gd name="connsiteY4" fmla="*/ 10427 h 154205"/>
              <a:gd name="connsiteX5" fmla="*/ 226520 w 287323"/>
              <a:gd name="connsiteY5" fmla="*/ 24715 h 154205"/>
              <a:gd name="connsiteX6" fmla="*/ 285258 w 287323"/>
              <a:gd name="connsiteY6" fmla="*/ 67577 h 154205"/>
              <a:gd name="connsiteX7" fmla="*/ 266208 w 287323"/>
              <a:gd name="connsiteY7" fmla="*/ 50115 h 154205"/>
              <a:gd name="connsiteX8" fmla="*/ 191595 w 287323"/>
              <a:gd name="connsiteY8" fmla="*/ 902 h 154205"/>
              <a:gd name="connsiteX9" fmla="*/ 104283 w 287323"/>
              <a:gd name="connsiteY9" fmla="*/ 24715 h 154205"/>
              <a:gd name="connsiteX10" fmla="*/ 4270 w 287323"/>
              <a:gd name="connsiteY10" fmla="*/ 102502 h 154205"/>
              <a:gd name="connsiteX11" fmla="*/ 50308 w 287323"/>
              <a:gd name="connsiteY11" fmla="*/ 153302 h 15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7323" h="154205">
                <a:moveTo>
                  <a:pt x="50308" y="153302"/>
                </a:moveTo>
                <a:cubicBezTo>
                  <a:pt x="50308" y="158329"/>
                  <a:pt x="11149" y="141132"/>
                  <a:pt x="4270" y="132665"/>
                </a:cubicBezTo>
                <a:cubicBezTo>
                  <a:pt x="-2609" y="124198"/>
                  <a:pt x="-1286" y="114937"/>
                  <a:pt x="9033" y="102502"/>
                </a:cubicBezTo>
                <a:cubicBezTo>
                  <a:pt x="19352" y="90067"/>
                  <a:pt x="37608" y="73398"/>
                  <a:pt x="66183" y="58052"/>
                </a:cubicBezTo>
                <a:cubicBezTo>
                  <a:pt x="94758" y="42706"/>
                  <a:pt x="153760" y="15983"/>
                  <a:pt x="180483" y="10427"/>
                </a:cubicBezTo>
                <a:cubicBezTo>
                  <a:pt x="207206" y="4871"/>
                  <a:pt x="209058" y="15190"/>
                  <a:pt x="226520" y="24715"/>
                </a:cubicBezTo>
                <a:cubicBezTo>
                  <a:pt x="243983" y="34240"/>
                  <a:pt x="278643" y="63344"/>
                  <a:pt x="285258" y="67577"/>
                </a:cubicBezTo>
                <a:cubicBezTo>
                  <a:pt x="291873" y="71810"/>
                  <a:pt x="281818" y="61227"/>
                  <a:pt x="266208" y="50115"/>
                </a:cubicBezTo>
                <a:cubicBezTo>
                  <a:pt x="250598" y="39003"/>
                  <a:pt x="218583" y="5135"/>
                  <a:pt x="191595" y="902"/>
                </a:cubicBezTo>
                <a:cubicBezTo>
                  <a:pt x="164608" y="-3331"/>
                  <a:pt x="135504" y="7782"/>
                  <a:pt x="104283" y="24715"/>
                </a:cubicBezTo>
                <a:cubicBezTo>
                  <a:pt x="73062" y="41648"/>
                  <a:pt x="19351" y="80806"/>
                  <a:pt x="4270" y="102502"/>
                </a:cubicBezTo>
                <a:cubicBezTo>
                  <a:pt x="-10811" y="124198"/>
                  <a:pt x="50308" y="148275"/>
                  <a:pt x="50308" y="153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E76AB314-17DD-434B-A9AB-A36A3E9C2535}"/>
              </a:ext>
            </a:extLst>
          </p:cNvPr>
          <p:cNvSpPr/>
          <p:nvPr/>
        </p:nvSpPr>
        <p:spPr>
          <a:xfrm>
            <a:off x="4632221" y="2982282"/>
            <a:ext cx="85886" cy="348655"/>
          </a:xfrm>
          <a:custGeom>
            <a:avLst/>
            <a:gdLst>
              <a:gd name="connsiteX0" fmla="*/ 85829 w 85886"/>
              <a:gd name="connsiteY0" fmla="*/ 2218 h 348655"/>
              <a:gd name="connsiteX1" fmla="*/ 38204 w 85886"/>
              <a:gd name="connsiteY1" fmla="*/ 257806 h 348655"/>
              <a:gd name="connsiteX2" fmla="*/ 104 w 85886"/>
              <a:gd name="connsiteY2" fmla="*/ 348293 h 348655"/>
              <a:gd name="connsiteX3" fmla="*/ 27092 w 85886"/>
              <a:gd name="connsiteY3" fmla="*/ 287968 h 348655"/>
              <a:gd name="connsiteX4" fmla="*/ 33442 w 85886"/>
              <a:gd name="connsiteY4" fmla="*/ 248281 h 348655"/>
              <a:gd name="connsiteX5" fmla="*/ 47729 w 85886"/>
              <a:gd name="connsiteY5" fmla="*/ 138743 h 348655"/>
              <a:gd name="connsiteX6" fmla="*/ 85829 w 85886"/>
              <a:gd name="connsiteY6" fmla="*/ 2218 h 348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886" h="348655">
                <a:moveTo>
                  <a:pt x="85829" y="2218"/>
                </a:moveTo>
                <a:cubicBezTo>
                  <a:pt x="84241" y="22062"/>
                  <a:pt x="52491" y="200127"/>
                  <a:pt x="38204" y="257806"/>
                </a:cubicBezTo>
                <a:cubicBezTo>
                  <a:pt x="23917" y="315485"/>
                  <a:pt x="1956" y="343266"/>
                  <a:pt x="104" y="348293"/>
                </a:cubicBezTo>
                <a:cubicBezTo>
                  <a:pt x="-1748" y="353320"/>
                  <a:pt x="21536" y="304637"/>
                  <a:pt x="27092" y="287968"/>
                </a:cubicBezTo>
                <a:cubicBezTo>
                  <a:pt x="32648" y="271299"/>
                  <a:pt x="30003" y="273152"/>
                  <a:pt x="33442" y="248281"/>
                </a:cubicBezTo>
                <a:cubicBezTo>
                  <a:pt x="36881" y="223410"/>
                  <a:pt x="39792" y="176314"/>
                  <a:pt x="47729" y="138743"/>
                </a:cubicBezTo>
                <a:cubicBezTo>
                  <a:pt x="55666" y="101172"/>
                  <a:pt x="87417" y="-17626"/>
                  <a:pt x="85829" y="2218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C52CFD57-4EF0-4F96-AFAB-448964F8F406}"/>
              </a:ext>
            </a:extLst>
          </p:cNvPr>
          <p:cNvSpPr/>
          <p:nvPr/>
        </p:nvSpPr>
        <p:spPr>
          <a:xfrm>
            <a:off x="4414816" y="3633215"/>
            <a:ext cx="52473" cy="115415"/>
          </a:xfrm>
          <a:custGeom>
            <a:avLst/>
            <a:gdLst>
              <a:gd name="connsiteX0" fmla="*/ 49234 w 52473"/>
              <a:gd name="connsiteY0" fmla="*/ 573 h 115415"/>
              <a:gd name="connsiteX1" fmla="*/ 22 w 52473"/>
              <a:gd name="connsiteY1" fmla="*/ 113285 h 115415"/>
              <a:gd name="connsiteX2" fmla="*/ 42884 w 52473"/>
              <a:gd name="connsiteY2" fmla="*/ 70423 h 115415"/>
              <a:gd name="connsiteX3" fmla="*/ 49234 w 52473"/>
              <a:gd name="connsiteY3" fmla="*/ 573 h 115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473" h="115415">
                <a:moveTo>
                  <a:pt x="49234" y="573"/>
                </a:moveTo>
                <a:cubicBezTo>
                  <a:pt x="42090" y="7717"/>
                  <a:pt x="1080" y="101643"/>
                  <a:pt x="22" y="113285"/>
                </a:cubicBezTo>
                <a:cubicBezTo>
                  <a:pt x="-1036" y="124927"/>
                  <a:pt x="35211" y="85769"/>
                  <a:pt x="42884" y="70423"/>
                </a:cubicBezTo>
                <a:cubicBezTo>
                  <a:pt x="50557" y="55077"/>
                  <a:pt x="56378" y="-6571"/>
                  <a:pt x="49234" y="573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7136104D-15A5-4DD1-93A9-C068D3C1EB76}"/>
              </a:ext>
            </a:extLst>
          </p:cNvPr>
          <p:cNvSpPr/>
          <p:nvPr/>
        </p:nvSpPr>
        <p:spPr>
          <a:xfrm>
            <a:off x="5052384" y="2512833"/>
            <a:ext cx="413004" cy="102373"/>
          </a:xfrm>
          <a:custGeom>
            <a:avLst/>
            <a:gdLst>
              <a:gd name="connsiteX0" fmla="*/ 2216 w 413004"/>
              <a:gd name="connsiteY0" fmla="*/ 100192 h 102373"/>
              <a:gd name="connsiteX1" fmla="*/ 56191 w 413004"/>
              <a:gd name="connsiteY1" fmla="*/ 74792 h 102373"/>
              <a:gd name="connsiteX2" fmla="*/ 216529 w 413004"/>
              <a:gd name="connsiteY2" fmla="*/ 11292 h 102373"/>
              <a:gd name="connsiteX3" fmla="*/ 408616 w 413004"/>
              <a:gd name="connsiteY3" fmla="*/ 30342 h 102373"/>
              <a:gd name="connsiteX4" fmla="*/ 346704 w 413004"/>
              <a:gd name="connsiteY4" fmla="*/ 12880 h 102373"/>
              <a:gd name="connsiteX5" fmla="*/ 295904 w 413004"/>
              <a:gd name="connsiteY5" fmla="*/ 180 h 102373"/>
              <a:gd name="connsiteX6" fmla="*/ 119691 w 413004"/>
              <a:gd name="connsiteY6" fmla="*/ 22405 h 102373"/>
              <a:gd name="connsiteX7" fmla="*/ 2216 w 413004"/>
              <a:gd name="connsiteY7" fmla="*/ 100192 h 102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3004" h="102373">
                <a:moveTo>
                  <a:pt x="2216" y="100192"/>
                </a:moveTo>
                <a:cubicBezTo>
                  <a:pt x="-8367" y="108923"/>
                  <a:pt x="20472" y="89609"/>
                  <a:pt x="56191" y="74792"/>
                </a:cubicBezTo>
                <a:cubicBezTo>
                  <a:pt x="91910" y="59975"/>
                  <a:pt x="157792" y="18700"/>
                  <a:pt x="216529" y="11292"/>
                </a:cubicBezTo>
                <a:cubicBezTo>
                  <a:pt x="275266" y="3884"/>
                  <a:pt x="386920" y="30077"/>
                  <a:pt x="408616" y="30342"/>
                </a:cubicBezTo>
                <a:cubicBezTo>
                  <a:pt x="430312" y="30607"/>
                  <a:pt x="365489" y="17907"/>
                  <a:pt x="346704" y="12880"/>
                </a:cubicBezTo>
                <a:cubicBezTo>
                  <a:pt x="327919" y="7853"/>
                  <a:pt x="333740" y="-1408"/>
                  <a:pt x="295904" y="180"/>
                </a:cubicBezTo>
                <a:cubicBezTo>
                  <a:pt x="258069" y="1767"/>
                  <a:pt x="166522" y="8382"/>
                  <a:pt x="119691" y="22405"/>
                </a:cubicBezTo>
                <a:cubicBezTo>
                  <a:pt x="72860" y="36428"/>
                  <a:pt x="12799" y="91461"/>
                  <a:pt x="2216" y="100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B80A6359-6762-4E3C-BD98-FF1E7EEADB01}"/>
              </a:ext>
            </a:extLst>
          </p:cNvPr>
          <p:cNvSpPr/>
          <p:nvPr/>
        </p:nvSpPr>
        <p:spPr>
          <a:xfrm>
            <a:off x="4336976" y="4327274"/>
            <a:ext cx="290596" cy="99270"/>
          </a:xfrm>
          <a:custGeom>
            <a:avLst/>
            <a:gdLst>
              <a:gd name="connsiteX0" fmla="*/ 74 w 290596"/>
              <a:gd name="connsiteY0" fmla="*/ 28826 h 99270"/>
              <a:gd name="connsiteX1" fmla="*/ 41349 w 290596"/>
              <a:gd name="connsiteY1" fmla="*/ 93914 h 99270"/>
              <a:gd name="connsiteX2" fmla="*/ 58812 w 290596"/>
              <a:gd name="connsiteY2" fmla="*/ 76451 h 99270"/>
              <a:gd name="connsiteX3" fmla="*/ 125487 w 290596"/>
              <a:gd name="connsiteY3" fmla="*/ 16126 h 99270"/>
              <a:gd name="connsiteX4" fmla="*/ 212799 w 290596"/>
              <a:gd name="connsiteY4" fmla="*/ 251 h 99270"/>
              <a:gd name="connsiteX5" fmla="*/ 257249 w 290596"/>
              <a:gd name="connsiteY5" fmla="*/ 9776 h 99270"/>
              <a:gd name="connsiteX6" fmla="*/ 290587 w 290596"/>
              <a:gd name="connsiteY6" fmla="*/ 51051 h 99270"/>
              <a:gd name="connsiteX7" fmla="*/ 254074 w 290596"/>
              <a:gd name="connsiteY7" fmla="*/ 16126 h 99270"/>
              <a:gd name="connsiteX8" fmla="*/ 192162 w 290596"/>
              <a:gd name="connsiteY8" fmla="*/ 6601 h 99270"/>
              <a:gd name="connsiteX9" fmla="*/ 103262 w 290596"/>
              <a:gd name="connsiteY9" fmla="*/ 36764 h 99270"/>
              <a:gd name="connsiteX10" fmla="*/ 69924 w 290596"/>
              <a:gd name="connsiteY10" fmla="*/ 79626 h 99270"/>
              <a:gd name="connsiteX11" fmla="*/ 52462 w 290596"/>
              <a:gd name="connsiteY11" fmla="*/ 98676 h 99270"/>
              <a:gd name="connsiteX12" fmla="*/ 74 w 290596"/>
              <a:gd name="connsiteY12" fmla="*/ 28826 h 99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0596" h="99270">
                <a:moveTo>
                  <a:pt x="74" y="28826"/>
                </a:moveTo>
                <a:cubicBezTo>
                  <a:pt x="-1778" y="28032"/>
                  <a:pt x="31559" y="85977"/>
                  <a:pt x="41349" y="93914"/>
                </a:cubicBezTo>
                <a:cubicBezTo>
                  <a:pt x="51139" y="101851"/>
                  <a:pt x="44789" y="89416"/>
                  <a:pt x="58812" y="76451"/>
                </a:cubicBezTo>
                <a:cubicBezTo>
                  <a:pt x="72835" y="63486"/>
                  <a:pt x="99823" y="28826"/>
                  <a:pt x="125487" y="16126"/>
                </a:cubicBezTo>
                <a:cubicBezTo>
                  <a:pt x="151151" y="3426"/>
                  <a:pt x="190839" y="1309"/>
                  <a:pt x="212799" y="251"/>
                </a:cubicBezTo>
                <a:cubicBezTo>
                  <a:pt x="234759" y="-807"/>
                  <a:pt x="244284" y="1309"/>
                  <a:pt x="257249" y="9776"/>
                </a:cubicBezTo>
                <a:cubicBezTo>
                  <a:pt x="270214" y="18243"/>
                  <a:pt x="291116" y="49993"/>
                  <a:pt x="290587" y="51051"/>
                </a:cubicBezTo>
                <a:cubicBezTo>
                  <a:pt x="290058" y="52109"/>
                  <a:pt x="270478" y="23534"/>
                  <a:pt x="254074" y="16126"/>
                </a:cubicBezTo>
                <a:cubicBezTo>
                  <a:pt x="237670" y="8718"/>
                  <a:pt x="217297" y="3161"/>
                  <a:pt x="192162" y="6601"/>
                </a:cubicBezTo>
                <a:cubicBezTo>
                  <a:pt x="167027" y="10041"/>
                  <a:pt x="123635" y="24593"/>
                  <a:pt x="103262" y="36764"/>
                </a:cubicBezTo>
                <a:cubicBezTo>
                  <a:pt x="82889" y="48935"/>
                  <a:pt x="78391" y="69307"/>
                  <a:pt x="69924" y="79626"/>
                </a:cubicBezTo>
                <a:cubicBezTo>
                  <a:pt x="61457" y="89945"/>
                  <a:pt x="63310" y="102115"/>
                  <a:pt x="52462" y="98676"/>
                </a:cubicBezTo>
                <a:cubicBezTo>
                  <a:pt x="41614" y="95237"/>
                  <a:pt x="1926" y="29620"/>
                  <a:pt x="74" y="288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072960A4-0375-4FA9-9CBB-911E563F9ACA}"/>
              </a:ext>
            </a:extLst>
          </p:cNvPr>
          <p:cNvSpPr/>
          <p:nvPr/>
        </p:nvSpPr>
        <p:spPr>
          <a:xfrm>
            <a:off x="4624133" y="4305194"/>
            <a:ext cx="656850" cy="106485"/>
          </a:xfrm>
          <a:custGeom>
            <a:avLst/>
            <a:gdLst>
              <a:gd name="connsiteX0" fmla="*/ 255 w 656850"/>
              <a:gd name="connsiteY0" fmla="*/ 68369 h 106485"/>
              <a:gd name="connsiteX1" fmla="*/ 70105 w 656850"/>
              <a:gd name="connsiteY1" fmla="*/ 14394 h 106485"/>
              <a:gd name="connsiteX2" fmla="*/ 109792 w 656850"/>
              <a:gd name="connsiteY2" fmla="*/ 14394 h 106485"/>
              <a:gd name="connsiteX3" fmla="*/ 170117 w 656850"/>
              <a:gd name="connsiteY3" fmla="*/ 20744 h 106485"/>
              <a:gd name="connsiteX4" fmla="*/ 395542 w 656850"/>
              <a:gd name="connsiteY4" fmla="*/ 55669 h 106485"/>
              <a:gd name="connsiteX5" fmla="*/ 540005 w 656850"/>
              <a:gd name="connsiteY5" fmla="*/ 95356 h 106485"/>
              <a:gd name="connsiteX6" fmla="*/ 654305 w 656850"/>
              <a:gd name="connsiteY6" fmla="*/ 106469 h 106485"/>
              <a:gd name="connsiteX7" fmla="*/ 606680 w 656850"/>
              <a:gd name="connsiteY7" fmla="*/ 93769 h 106485"/>
              <a:gd name="connsiteX8" fmla="*/ 463805 w 656850"/>
              <a:gd name="connsiteY8" fmla="*/ 60431 h 106485"/>
              <a:gd name="connsiteX9" fmla="*/ 341567 w 656850"/>
              <a:gd name="connsiteY9" fmla="*/ 38206 h 106485"/>
              <a:gd name="connsiteX10" fmla="*/ 97092 w 656850"/>
              <a:gd name="connsiteY10" fmla="*/ 106 h 106485"/>
              <a:gd name="connsiteX11" fmla="*/ 255 w 656850"/>
              <a:gd name="connsiteY11" fmla="*/ 68369 h 106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6850" h="106485">
                <a:moveTo>
                  <a:pt x="255" y="68369"/>
                </a:moveTo>
                <a:cubicBezTo>
                  <a:pt x="-4243" y="70750"/>
                  <a:pt x="51849" y="23390"/>
                  <a:pt x="70105" y="14394"/>
                </a:cubicBezTo>
                <a:cubicBezTo>
                  <a:pt x="88361" y="5398"/>
                  <a:pt x="93123" y="13336"/>
                  <a:pt x="109792" y="14394"/>
                </a:cubicBezTo>
                <a:cubicBezTo>
                  <a:pt x="126461" y="15452"/>
                  <a:pt x="170117" y="20744"/>
                  <a:pt x="170117" y="20744"/>
                </a:cubicBezTo>
                <a:cubicBezTo>
                  <a:pt x="217742" y="27623"/>
                  <a:pt x="333894" y="43234"/>
                  <a:pt x="395542" y="55669"/>
                </a:cubicBezTo>
                <a:cubicBezTo>
                  <a:pt x="457190" y="68104"/>
                  <a:pt x="496878" y="86889"/>
                  <a:pt x="540005" y="95356"/>
                </a:cubicBezTo>
                <a:cubicBezTo>
                  <a:pt x="583132" y="103823"/>
                  <a:pt x="643193" y="106733"/>
                  <a:pt x="654305" y="106469"/>
                </a:cubicBezTo>
                <a:cubicBezTo>
                  <a:pt x="665417" y="106205"/>
                  <a:pt x="638430" y="101442"/>
                  <a:pt x="606680" y="93769"/>
                </a:cubicBezTo>
                <a:cubicBezTo>
                  <a:pt x="574930" y="86096"/>
                  <a:pt x="507990" y="69691"/>
                  <a:pt x="463805" y="60431"/>
                </a:cubicBezTo>
                <a:cubicBezTo>
                  <a:pt x="419620" y="51171"/>
                  <a:pt x="341567" y="38206"/>
                  <a:pt x="341567" y="38206"/>
                </a:cubicBezTo>
                <a:cubicBezTo>
                  <a:pt x="280448" y="28152"/>
                  <a:pt x="149744" y="-2011"/>
                  <a:pt x="97092" y="106"/>
                </a:cubicBezTo>
                <a:cubicBezTo>
                  <a:pt x="44440" y="2223"/>
                  <a:pt x="4753" y="65988"/>
                  <a:pt x="255" y="68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7BC065DB-5ECD-4845-AC74-6534877473BB}"/>
              </a:ext>
            </a:extLst>
          </p:cNvPr>
          <p:cNvSpPr/>
          <p:nvPr/>
        </p:nvSpPr>
        <p:spPr>
          <a:xfrm>
            <a:off x="4365122" y="4397444"/>
            <a:ext cx="908578" cy="38380"/>
          </a:xfrm>
          <a:custGeom>
            <a:avLst/>
            <a:gdLst>
              <a:gd name="connsiteX0" fmla="*/ 503 w 908578"/>
              <a:gd name="connsiteY0" fmla="*/ 20569 h 38380"/>
              <a:gd name="connsiteX1" fmla="*/ 132266 w 908578"/>
              <a:gd name="connsiteY1" fmla="*/ 38031 h 38380"/>
              <a:gd name="connsiteX2" fmla="*/ 216403 w 908578"/>
              <a:gd name="connsiteY2" fmla="*/ 9456 h 38380"/>
              <a:gd name="connsiteX3" fmla="*/ 306891 w 908578"/>
              <a:gd name="connsiteY3" fmla="*/ 31681 h 38380"/>
              <a:gd name="connsiteX4" fmla="*/ 392616 w 908578"/>
              <a:gd name="connsiteY4" fmla="*/ 25331 h 38380"/>
              <a:gd name="connsiteX5" fmla="*/ 483103 w 908578"/>
              <a:gd name="connsiteY5" fmla="*/ 11044 h 38380"/>
              <a:gd name="connsiteX6" fmla="*/ 645028 w 908578"/>
              <a:gd name="connsiteY6" fmla="*/ 17394 h 38380"/>
              <a:gd name="connsiteX7" fmla="*/ 737103 w 908578"/>
              <a:gd name="connsiteY7" fmla="*/ 26919 h 38380"/>
              <a:gd name="connsiteX8" fmla="*/ 829178 w 908578"/>
              <a:gd name="connsiteY8" fmla="*/ 34856 h 38380"/>
              <a:gd name="connsiteX9" fmla="*/ 908553 w 908578"/>
              <a:gd name="connsiteY9" fmla="*/ 14219 h 38380"/>
              <a:gd name="connsiteX10" fmla="*/ 837116 w 908578"/>
              <a:gd name="connsiteY10" fmla="*/ 30094 h 38380"/>
              <a:gd name="connsiteX11" fmla="*/ 770441 w 908578"/>
              <a:gd name="connsiteY11" fmla="*/ 33269 h 38380"/>
              <a:gd name="connsiteX12" fmla="*/ 619628 w 908578"/>
              <a:gd name="connsiteY12" fmla="*/ 7869 h 38380"/>
              <a:gd name="connsiteX13" fmla="*/ 460878 w 908578"/>
              <a:gd name="connsiteY13" fmla="*/ 9456 h 38380"/>
              <a:gd name="connsiteX14" fmla="*/ 321178 w 908578"/>
              <a:gd name="connsiteY14" fmla="*/ 31681 h 38380"/>
              <a:gd name="connsiteX15" fmla="*/ 230691 w 908578"/>
              <a:gd name="connsiteY15" fmla="*/ 3106 h 38380"/>
              <a:gd name="connsiteX16" fmla="*/ 173541 w 908578"/>
              <a:gd name="connsiteY16" fmla="*/ 4694 h 38380"/>
              <a:gd name="connsiteX17" fmla="*/ 135441 w 908578"/>
              <a:gd name="connsiteY17" fmla="*/ 38031 h 38380"/>
              <a:gd name="connsiteX18" fmla="*/ 87816 w 908578"/>
              <a:gd name="connsiteY18" fmla="*/ 22156 h 38380"/>
              <a:gd name="connsiteX19" fmla="*/ 503 w 908578"/>
              <a:gd name="connsiteY19" fmla="*/ 20569 h 38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08578" h="38380">
                <a:moveTo>
                  <a:pt x="503" y="20569"/>
                </a:moveTo>
                <a:cubicBezTo>
                  <a:pt x="7911" y="23215"/>
                  <a:pt x="96283" y="39883"/>
                  <a:pt x="132266" y="38031"/>
                </a:cubicBezTo>
                <a:cubicBezTo>
                  <a:pt x="168249" y="36179"/>
                  <a:pt x="187299" y="10514"/>
                  <a:pt x="216403" y="9456"/>
                </a:cubicBezTo>
                <a:cubicBezTo>
                  <a:pt x="245507" y="8398"/>
                  <a:pt x="277522" y="29035"/>
                  <a:pt x="306891" y="31681"/>
                </a:cubicBezTo>
                <a:cubicBezTo>
                  <a:pt x="336260" y="34327"/>
                  <a:pt x="363247" y="28771"/>
                  <a:pt x="392616" y="25331"/>
                </a:cubicBezTo>
                <a:cubicBezTo>
                  <a:pt x="421985" y="21891"/>
                  <a:pt x="441034" y="12367"/>
                  <a:pt x="483103" y="11044"/>
                </a:cubicBezTo>
                <a:lnTo>
                  <a:pt x="645028" y="17394"/>
                </a:lnTo>
                <a:cubicBezTo>
                  <a:pt x="687361" y="20040"/>
                  <a:pt x="737103" y="26919"/>
                  <a:pt x="737103" y="26919"/>
                </a:cubicBezTo>
                <a:cubicBezTo>
                  <a:pt x="767795" y="29829"/>
                  <a:pt x="800603" y="36973"/>
                  <a:pt x="829178" y="34856"/>
                </a:cubicBezTo>
                <a:cubicBezTo>
                  <a:pt x="857753" y="32739"/>
                  <a:pt x="907230" y="15013"/>
                  <a:pt x="908553" y="14219"/>
                </a:cubicBezTo>
                <a:cubicBezTo>
                  <a:pt x="909876" y="13425"/>
                  <a:pt x="860135" y="26919"/>
                  <a:pt x="837116" y="30094"/>
                </a:cubicBezTo>
                <a:cubicBezTo>
                  <a:pt x="814097" y="33269"/>
                  <a:pt x="806689" y="36973"/>
                  <a:pt x="770441" y="33269"/>
                </a:cubicBezTo>
                <a:cubicBezTo>
                  <a:pt x="734193" y="29565"/>
                  <a:pt x="671222" y="11838"/>
                  <a:pt x="619628" y="7869"/>
                </a:cubicBezTo>
                <a:cubicBezTo>
                  <a:pt x="568034" y="3900"/>
                  <a:pt x="510620" y="5487"/>
                  <a:pt x="460878" y="9456"/>
                </a:cubicBezTo>
                <a:cubicBezTo>
                  <a:pt x="411136" y="13425"/>
                  <a:pt x="359542" y="32739"/>
                  <a:pt x="321178" y="31681"/>
                </a:cubicBezTo>
                <a:cubicBezTo>
                  <a:pt x="282814" y="30623"/>
                  <a:pt x="255297" y="7604"/>
                  <a:pt x="230691" y="3106"/>
                </a:cubicBezTo>
                <a:cubicBezTo>
                  <a:pt x="206085" y="-1392"/>
                  <a:pt x="189416" y="-1127"/>
                  <a:pt x="173541" y="4694"/>
                </a:cubicBezTo>
                <a:cubicBezTo>
                  <a:pt x="157666" y="10515"/>
                  <a:pt x="149729" y="35121"/>
                  <a:pt x="135441" y="38031"/>
                </a:cubicBezTo>
                <a:cubicBezTo>
                  <a:pt x="121153" y="40941"/>
                  <a:pt x="106072" y="24802"/>
                  <a:pt x="87816" y="22156"/>
                </a:cubicBezTo>
                <a:cubicBezTo>
                  <a:pt x="69560" y="19510"/>
                  <a:pt x="-6905" y="17923"/>
                  <a:pt x="503" y="205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09133580-42D9-4F65-90EA-08B44637A23E}"/>
              </a:ext>
            </a:extLst>
          </p:cNvPr>
          <p:cNvSpPr/>
          <p:nvPr/>
        </p:nvSpPr>
        <p:spPr>
          <a:xfrm>
            <a:off x="4375147" y="4417965"/>
            <a:ext cx="911266" cy="62551"/>
          </a:xfrm>
          <a:custGeom>
            <a:avLst/>
            <a:gdLst>
              <a:gd name="connsiteX0" fmla="*/ 3 w 911266"/>
              <a:gd name="connsiteY0" fmla="*/ 17510 h 62551"/>
              <a:gd name="connsiteX1" fmla="*/ 179391 w 911266"/>
              <a:gd name="connsiteY1" fmla="*/ 46085 h 62551"/>
              <a:gd name="connsiteX2" fmla="*/ 325441 w 911266"/>
              <a:gd name="connsiteY2" fmla="*/ 47673 h 62551"/>
              <a:gd name="connsiteX3" fmla="*/ 392116 w 911266"/>
              <a:gd name="connsiteY3" fmla="*/ 60373 h 62551"/>
              <a:gd name="connsiteX4" fmla="*/ 501653 w 911266"/>
              <a:gd name="connsiteY4" fmla="*/ 61960 h 62551"/>
              <a:gd name="connsiteX5" fmla="*/ 611191 w 911266"/>
              <a:gd name="connsiteY5" fmla="*/ 54023 h 62551"/>
              <a:gd name="connsiteX6" fmla="*/ 739778 w 911266"/>
              <a:gd name="connsiteY6" fmla="*/ 49260 h 62551"/>
              <a:gd name="connsiteX7" fmla="*/ 850903 w 911266"/>
              <a:gd name="connsiteY7" fmla="*/ 28623 h 62551"/>
              <a:gd name="connsiteX8" fmla="*/ 911228 w 911266"/>
              <a:gd name="connsiteY8" fmla="*/ 48 h 62551"/>
              <a:gd name="connsiteX9" fmla="*/ 842966 w 911266"/>
              <a:gd name="connsiteY9" fmla="*/ 22273 h 62551"/>
              <a:gd name="connsiteX10" fmla="*/ 731841 w 911266"/>
              <a:gd name="connsiteY10" fmla="*/ 41323 h 62551"/>
              <a:gd name="connsiteX11" fmla="*/ 609603 w 911266"/>
              <a:gd name="connsiteY11" fmla="*/ 46085 h 62551"/>
              <a:gd name="connsiteX12" fmla="*/ 442916 w 911266"/>
              <a:gd name="connsiteY12" fmla="*/ 55610 h 62551"/>
              <a:gd name="connsiteX13" fmla="*/ 239716 w 911266"/>
              <a:gd name="connsiteY13" fmla="*/ 39735 h 62551"/>
              <a:gd name="connsiteX14" fmla="*/ 174628 w 911266"/>
              <a:gd name="connsiteY14" fmla="*/ 38148 h 62551"/>
              <a:gd name="connsiteX15" fmla="*/ 3 w 911266"/>
              <a:gd name="connsiteY15" fmla="*/ 17510 h 62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11266" h="62551">
                <a:moveTo>
                  <a:pt x="3" y="17510"/>
                </a:moveTo>
                <a:cubicBezTo>
                  <a:pt x="797" y="18833"/>
                  <a:pt x="125151" y="41058"/>
                  <a:pt x="179391" y="46085"/>
                </a:cubicBezTo>
                <a:cubicBezTo>
                  <a:pt x="233631" y="51112"/>
                  <a:pt x="289987" y="45292"/>
                  <a:pt x="325441" y="47673"/>
                </a:cubicBezTo>
                <a:cubicBezTo>
                  <a:pt x="360895" y="50054"/>
                  <a:pt x="362747" y="57992"/>
                  <a:pt x="392116" y="60373"/>
                </a:cubicBezTo>
                <a:cubicBezTo>
                  <a:pt x="421485" y="62754"/>
                  <a:pt x="465141" y="63018"/>
                  <a:pt x="501653" y="61960"/>
                </a:cubicBezTo>
                <a:cubicBezTo>
                  <a:pt x="538165" y="60902"/>
                  <a:pt x="571504" y="56140"/>
                  <a:pt x="611191" y="54023"/>
                </a:cubicBezTo>
                <a:cubicBezTo>
                  <a:pt x="650878" y="51906"/>
                  <a:pt x="699826" y="53493"/>
                  <a:pt x="739778" y="49260"/>
                </a:cubicBezTo>
                <a:cubicBezTo>
                  <a:pt x="779730" y="45027"/>
                  <a:pt x="822328" y="36825"/>
                  <a:pt x="850903" y="28623"/>
                </a:cubicBezTo>
                <a:cubicBezTo>
                  <a:pt x="879478" y="20421"/>
                  <a:pt x="912551" y="1106"/>
                  <a:pt x="911228" y="48"/>
                </a:cubicBezTo>
                <a:cubicBezTo>
                  <a:pt x="909905" y="-1010"/>
                  <a:pt x="872864" y="15394"/>
                  <a:pt x="842966" y="22273"/>
                </a:cubicBezTo>
                <a:cubicBezTo>
                  <a:pt x="813068" y="29152"/>
                  <a:pt x="770735" y="37354"/>
                  <a:pt x="731841" y="41323"/>
                </a:cubicBezTo>
                <a:cubicBezTo>
                  <a:pt x="692947" y="45292"/>
                  <a:pt x="609603" y="46085"/>
                  <a:pt x="609603" y="46085"/>
                </a:cubicBezTo>
                <a:cubicBezTo>
                  <a:pt x="561449" y="48466"/>
                  <a:pt x="504564" y="56668"/>
                  <a:pt x="442916" y="55610"/>
                </a:cubicBezTo>
                <a:cubicBezTo>
                  <a:pt x="381268" y="54552"/>
                  <a:pt x="284431" y="42645"/>
                  <a:pt x="239716" y="39735"/>
                </a:cubicBezTo>
                <a:cubicBezTo>
                  <a:pt x="195001" y="36825"/>
                  <a:pt x="213786" y="41588"/>
                  <a:pt x="174628" y="38148"/>
                </a:cubicBezTo>
                <a:cubicBezTo>
                  <a:pt x="135470" y="34709"/>
                  <a:pt x="-791" y="16187"/>
                  <a:pt x="3" y="175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5CF15425-BB8C-4290-BA3B-411A281FBBEA}"/>
              </a:ext>
            </a:extLst>
          </p:cNvPr>
          <p:cNvSpPr/>
          <p:nvPr/>
        </p:nvSpPr>
        <p:spPr>
          <a:xfrm>
            <a:off x="4356088" y="4444595"/>
            <a:ext cx="365739" cy="237251"/>
          </a:xfrm>
          <a:custGeom>
            <a:avLst/>
            <a:gdLst>
              <a:gd name="connsiteX0" fmla="*/ 12 w 365739"/>
              <a:gd name="connsiteY0" fmla="*/ 405 h 237251"/>
              <a:gd name="connsiteX1" fmla="*/ 82562 w 365739"/>
              <a:gd name="connsiteY1" fmla="*/ 35330 h 237251"/>
              <a:gd name="connsiteX2" fmla="*/ 73037 w 365739"/>
              <a:gd name="connsiteY2" fmla="*/ 97243 h 237251"/>
              <a:gd name="connsiteX3" fmla="*/ 152412 w 365739"/>
              <a:gd name="connsiteY3" fmla="*/ 148043 h 237251"/>
              <a:gd name="connsiteX4" fmla="*/ 188925 w 365739"/>
              <a:gd name="connsiteY4" fmla="*/ 195668 h 237251"/>
              <a:gd name="connsiteX5" fmla="*/ 360375 w 365739"/>
              <a:gd name="connsiteY5" fmla="*/ 232180 h 237251"/>
              <a:gd name="connsiteX6" fmla="*/ 309575 w 365739"/>
              <a:gd name="connsiteY6" fmla="*/ 232180 h 237251"/>
              <a:gd name="connsiteX7" fmla="*/ 179400 w 365739"/>
              <a:gd name="connsiteY7" fmla="*/ 187730 h 237251"/>
              <a:gd name="connsiteX8" fmla="*/ 142887 w 365739"/>
              <a:gd name="connsiteY8" fmla="*/ 136930 h 237251"/>
              <a:gd name="connsiteX9" fmla="*/ 84150 w 365739"/>
              <a:gd name="connsiteY9" fmla="*/ 94068 h 237251"/>
              <a:gd name="connsiteX10" fmla="*/ 76212 w 365739"/>
              <a:gd name="connsiteY10" fmla="*/ 57555 h 237251"/>
              <a:gd name="connsiteX11" fmla="*/ 12 w 365739"/>
              <a:gd name="connsiteY11" fmla="*/ 405 h 237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5739" h="237251">
                <a:moveTo>
                  <a:pt x="12" y="405"/>
                </a:moveTo>
                <a:cubicBezTo>
                  <a:pt x="1070" y="-3299"/>
                  <a:pt x="70391" y="19190"/>
                  <a:pt x="82562" y="35330"/>
                </a:cubicBezTo>
                <a:cubicBezTo>
                  <a:pt x="94733" y="51470"/>
                  <a:pt x="61395" y="78458"/>
                  <a:pt x="73037" y="97243"/>
                </a:cubicBezTo>
                <a:cubicBezTo>
                  <a:pt x="84679" y="116028"/>
                  <a:pt x="133097" y="131639"/>
                  <a:pt x="152412" y="148043"/>
                </a:cubicBezTo>
                <a:cubicBezTo>
                  <a:pt x="171727" y="164447"/>
                  <a:pt x="154265" y="181645"/>
                  <a:pt x="188925" y="195668"/>
                </a:cubicBezTo>
                <a:cubicBezTo>
                  <a:pt x="223585" y="209691"/>
                  <a:pt x="340267" y="226095"/>
                  <a:pt x="360375" y="232180"/>
                </a:cubicBezTo>
                <a:cubicBezTo>
                  <a:pt x="380483" y="238265"/>
                  <a:pt x="339737" y="239588"/>
                  <a:pt x="309575" y="232180"/>
                </a:cubicBezTo>
                <a:cubicBezTo>
                  <a:pt x="279413" y="224772"/>
                  <a:pt x="207181" y="203605"/>
                  <a:pt x="179400" y="187730"/>
                </a:cubicBezTo>
                <a:cubicBezTo>
                  <a:pt x="151619" y="171855"/>
                  <a:pt x="158762" y="152540"/>
                  <a:pt x="142887" y="136930"/>
                </a:cubicBezTo>
                <a:cubicBezTo>
                  <a:pt x="127012" y="121320"/>
                  <a:pt x="95262" y="107297"/>
                  <a:pt x="84150" y="94068"/>
                </a:cubicBezTo>
                <a:cubicBezTo>
                  <a:pt x="73038" y="80839"/>
                  <a:pt x="87060" y="69990"/>
                  <a:pt x="76212" y="57555"/>
                </a:cubicBezTo>
                <a:cubicBezTo>
                  <a:pt x="65364" y="45120"/>
                  <a:pt x="-1046" y="4109"/>
                  <a:pt x="12" y="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AF49C38A-8DC6-44AC-A888-B9725FEE8533}"/>
              </a:ext>
            </a:extLst>
          </p:cNvPr>
          <p:cNvSpPr/>
          <p:nvPr/>
        </p:nvSpPr>
        <p:spPr>
          <a:xfrm>
            <a:off x="4708312" y="4591050"/>
            <a:ext cx="343113" cy="92075"/>
          </a:xfrm>
          <a:custGeom>
            <a:avLst/>
            <a:gdLst>
              <a:gd name="connsiteX0" fmla="*/ 343113 w 343113"/>
              <a:gd name="connsiteY0" fmla="*/ 0 h 92075"/>
              <a:gd name="connsiteX1" fmla="*/ 257388 w 343113"/>
              <a:gd name="connsiteY1" fmla="*/ 39688 h 92075"/>
              <a:gd name="connsiteX2" fmla="*/ 128801 w 343113"/>
              <a:gd name="connsiteY2" fmla="*/ 77788 h 92075"/>
              <a:gd name="connsiteX3" fmla="*/ 213 w 343113"/>
              <a:gd name="connsiteY3" fmla="*/ 92075 h 92075"/>
              <a:gd name="connsiteX4" fmla="*/ 100226 w 343113"/>
              <a:gd name="connsiteY4" fmla="*/ 77788 h 92075"/>
              <a:gd name="connsiteX5" fmla="*/ 171663 w 343113"/>
              <a:gd name="connsiteY5" fmla="*/ 53975 h 92075"/>
              <a:gd name="connsiteX6" fmla="*/ 343113 w 343113"/>
              <a:gd name="connsiteY6" fmla="*/ 0 h 9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113" h="92075">
                <a:moveTo>
                  <a:pt x="343113" y="0"/>
                </a:moveTo>
                <a:cubicBezTo>
                  <a:pt x="318110" y="13361"/>
                  <a:pt x="293107" y="26723"/>
                  <a:pt x="257388" y="39688"/>
                </a:cubicBezTo>
                <a:cubicBezTo>
                  <a:pt x="221669" y="52653"/>
                  <a:pt x="171663" y="69057"/>
                  <a:pt x="128801" y="77788"/>
                </a:cubicBezTo>
                <a:cubicBezTo>
                  <a:pt x="85939" y="86519"/>
                  <a:pt x="4975" y="92075"/>
                  <a:pt x="213" y="92075"/>
                </a:cubicBezTo>
                <a:cubicBezTo>
                  <a:pt x="-4549" y="92075"/>
                  <a:pt x="71651" y="84138"/>
                  <a:pt x="100226" y="77788"/>
                </a:cubicBezTo>
                <a:cubicBezTo>
                  <a:pt x="128801" y="71438"/>
                  <a:pt x="171663" y="53975"/>
                  <a:pt x="171663" y="53975"/>
                </a:cubicBezTo>
                <a:lnTo>
                  <a:pt x="34311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5DD754AC-40E8-4C18-99CE-EE63B8C479CF}"/>
              </a:ext>
            </a:extLst>
          </p:cNvPr>
          <p:cNvSpPr/>
          <p:nvPr/>
        </p:nvSpPr>
        <p:spPr>
          <a:xfrm>
            <a:off x="4881470" y="4403553"/>
            <a:ext cx="419238" cy="184790"/>
          </a:xfrm>
          <a:custGeom>
            <a:avLst/>
            <a:gdLst>
              <a:gd name="connsiteX0" fmla="*/ 377918 w 419238"/>
              <a:gd name="connsiteY0" fmla="*/ 172 h 184790"/>
              <a:gd name="connsiteX1" fmla="*/ 419193 w 419238"/>
              <a:gd name="connsiteY1" fmla="*/ 35097 h 184790"/>
              <a:gd name="connsiteX2" fmla="*/ 368393 w 419238"/>
              <a:gd name="connsiteY2" fmla="*/ 54147 h 184790"/>
              <a:gd name="connsiteX3" fmla="*/ 235043 w 419238"/>
              <a:gd name="connsiteY3" fmla="*/ 109710 h 184790"/>
              <a:gd name="connsiteX4" fmla="*/ 114393 w 419238"/>
              <a:gd name="connsiteY4" fmla="*/ 163685 h 184790"/>
              <a:gd name="connsiteX5" fmla="*/ 93 w 419238"/>
              <a:gd name="connsiteY5" fmla="*/ 184322 h 184790"/>
              <a:gd name="connsiteX6" fmla="*/ 133443 w 419238"/>
              <a:gd name="connsiteY6" fmla="*/ 146222 h 184790"/>
              <a:gd name="connsiteX7" fmla="*/ 268380 w 419238"/>
              <a:gd name="connsiteY7" fmla="*/ 95422 h 184790"/>
              <a:gd name="connsiteX8" fmla="*/ 406493 w 419238"/>
              <a:gd name="connsiteY8" fmla="*/ 50972 h 184790"/>
              <a:gd name="connsiteX9" fmla="*/ 377918 w 419238"/>
              <a:gd name="connsiteY9" fmla="*/ 172 h 184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9238" h="184790">
                <a:moveTo>
                  <a:pt x="377918" y="172"/>
                </a:moveTo>
                <a:cubicBezTo>
                  <a:pt x="380035" y="-2474"/>
                  <a:pt x="420780" y="26101"/>
                  <a:pt x="419193" y="35097"/>
                </a:cubicBezTo>
                <a:cubicBezTo>
                  <a:pt x="417606" y="44093"/>
                  <a:pt x="399085" y="41712"/>
                  <a:pt x="368393" y="54147"/>
                </a:cubicBezTo>
                <a:cubicBezTo>
                  <a:pt x="337701" y="66583"/>
                  <a:pt x="277376" y="91454"/>
                  <a:pt x="235043" y="109710"/>
                </a:cubicBezTo>
                <a:cubicBezTo>
                  <a:pt x="192710" y="127966"/>
                  <a:pt x="153551" y="151250"/>
                  <a:pt x="114393" y="163685"/>
                </a:cubicBezTo>
                <a:cubicBezTo>
                  <a:pt x="75235" y="176120"/>
                  <a:pt x="-3082" y="187233"/>
                  <a:pt x="93" y="184322"/>
                </a:cubicBezTo>
                <a:cubicBezTo>
                  <a:pt x="3268" y="181412"/>
                  <a:pt x="88729" y="161039"/>
                  <a:pt x="133443" y="146222"/>
                </a:cubicBezTo>
                <a:cubicBezTo>
                  <a:pt x="178157" y="131405"/>
                  <a:pt x="222872" y="111297"/>
                  <a:pt x="268380" y="95422"/>
                </a:cubicBezTo>
                <a:cubicBezTo>
                  <a:pt x="313888" y="79547"/>
                  <a:pt x="381887" y="61555"/>
                  <a:pt x="406493" y="50972"/>
                </a:cubicBezTo>
                <a:cubicBezTo>
                  <a:pt x="431099" y="40389"/>
                  <a:pt x="375801" y="2818"/>
                  <a:pt x="377918" y="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A1806EE0-B126-497B-9933-DCDE7A54E955}"/>
              </a:ext>
            </a:extLst>
          </p:cNvPr>
          <p:cNvSpPr/>
          <p:nvPr/>
        </p:nvSpPr>
        <p:spPr>
          <a:xfrm>
            <a:off x="5084233" y="4508075"/>
            <a:ext cx="186918" cy="87208"/>
          </a:xfrm>
          <a:custGeom>
            <a:avLst/>
            <a:gdLst>
              <a:gd name="connsiteX0" fmla="*/ 0 w 186918"/>
              <a:gd name="connsiteY0" fmla="*/ 87208 h 87208"/>
              <a:gd name="connsiteX1" fmla="*/ 59267 w 186918"/>
              <a:gd name="connsiteY1" fmla="*/ 70275 h 87208"/>
              <a:gd name="connsiteX2" fmla="*/ 177800 w 186918"/>
              <a:gd name="connsiteY2" fmla="*/ 8892 h 87208"/>
              <a:gd name="connsiteX3" fmla="*/ 171450 w 186918"/>
              <a:gd name="connsiteY3" fmla="*/ 2542 h 87208"/>
              <a:gd name="connsiteX4" fmla="*/ 112184 w 186918"/>
              <a:gd name="connsiteY4" fmla="*/ 30058 h 87208"/>
              <a:gd name="connsiteX5" fmla="*/ 0 w 186918"/>
              <a:gd name="connsiteY5" fmla="*/ 87208 h 87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918" h="87208">
                <a:moveTo>
                  <a:pt x="0" y="87208"/>
                </a:moveTo>
                <a:cubicBezTo>
                  <a:pt x="14817" y="85268"/>
                  <a:pt x="29634" y="83328"/>
                  <a:pt x="59267" y="70275"/>
                </a:cubicBezTo>
                <a:cubicBezTo>
                  <a:pt x="88900" y="57222"/>
                  <a:pt x="159103" y="20181"/>
                  <a:pt x="177800" y="8892"/>
                </a:cubicBezTo>
                <a:cubicBezTo>
                  <a:pt x="196497" y="-2397"/>
                  <a:pt x="182386" y="-986"/>
                  <a:pt x="171450" y="2542"/>
                </a:cubicBezTo>
                <a:cubicBezTo>
                  <a:pt x="160514" y="6070"/>
                  <a:pt x="138642" y="18064"/>
                  <a:pt x="112184" y="30058"/>
                </a:cubicBezTo>
                <a:lnTo>
                  <a:pt x="0" y="8720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AAA8CC39-5873-43C3-A7CB-96F7203FC526}"/>
              </a:ext>
            </a:extLst>
          </p:cNvPr>
          <p:cNvSpPr/>
          <p:nvPr/>
        </p:nvSpPr>
        <p:spPr>
          <a:xfrm>
            <a:off x="4892743" y="2827641"/>
            <a:ext cx="64775" cy="394509"/>
          </a:xfrm>
          <a:custGeom>
            <a:avLst/>
            <a:gdLst>
              <a:gd name="connsiteX0" fmla="*/ 18982 w 64775"/>
              <a:gd name="connsiteY0" fmla="*/ 1284 h 394509"/>
              <a:gd name="connsiteX1" fmla="*/ 1520 w 64775"/>
              <a:gd name="connsiteY1" fmla="*/ 102884 h 394509"/>
              <a:gd name="connsiteX2" fmla="*/ 61845 w 64775"/>
              <a:gd name="connsiteY2" fmla="*/ 385459 h 394509"/>
              <a:gd name="connsiteX3" fmla="*/ 53907 w 64775"/>
              <a:gd name="connsiteY3" fmla="*/ 317197 h 394509"/>
              <a:gd name="connsiteX4" fmla="*/ 41207 w 64775"/>
              <a:gd name="connsiteY4" fmla="*/ 240997 h 394509"/>
              <a:gd name="connsiteX5" fmla="*/ 28507 w 64775"/>
              <a:gd name="connsiteY5" fmla="*/ 161622 h 394509"/>
              <a:gd name="connsiteX6" fmla="*/ 18982 w 64775"/>
              <a:gd name="connsiteY6" fmla="*/ 1284 h 394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775" h="394509">
                <a:moveTo>
                  <a:pt x="18982" y="1284"/>
                </a:moveTo>
                <a:cubicBezTo>
                  <a:pt x="14484" y="-8506"/>
                  <a:pt x="-5624" y="38855"/>
                  <a:pt x="1520" y="102884"/>
                </a:cubicBezTo>
                <a:cubicBezTo>
                  <a:pt x="8664" y="166913"/>
                  <a:pt x="53114" y="349740"/>
                  <a:pt x="61845" y="385459"/>
                </a:cubicBezTo>
                <a:cubicBezTo>
                  <a:pt x="70576" y="421178"/>
                  <a:pt x="57347" y="341274"/>
                  <a:pt x="53907" y="317197"/>
                </a:cubicBezTo>
                <a:cubicBezTo>
                  <a:pt x="50467" y="293120"/>
                  <a:pt x="45440" y="266926"/>
                  <a:pt x="41207" y="240997"/>
                </a:cubicBezTo>
                <a:cubicBezTo>
                  <a:pt x="36974" y="215068"/>
                  <a:pt x="33799" y="197341"/>
                  <a:pt x="28507" y="161622"/>
                </a:cubicBezTo>
                <a:cubicBezTo>
                  <a:pt x="23215" y="125903"/>
                  <a:pt x="23480" y="11074"/>
                  <a:pt x="18982" y="1284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AB37E8CA-7D32-4916-8429-5BBB9A9AFD95}"/>
              </a:ext>
            </a:extLst>
          </p:cNvPr>
          <p:cNvSpPr/>
          <p:nvPr/>
        </p:nvSpPr>
        <p:spPr>
          <a:xfrm>
            <a:off x="4726904" y="2444217"/>
            <a:ext cx="44398" cy="447969"/>
          </a:xfrm>
          <a:custGeom>
            <a:avLst/>
            <a:gdLst>
              <a:gd name="connsiteX0" fmla="*/ 30834 w 44398"/>
              <a:gd name="connsiteY0" fmla="*/ 533 h 447969"/>
              <a:gd name="connsiteX1" fmla="*/ 43534 w 44398"/>
              <a:gd name="connsiteY1" fmla="*/ 189446 h 447969"/>
              <a:gd name="connsiteX2" fmla="*/ 2259 w 44398"/>
              <a:gd name="connsiteY2" fmla="*/ 357721 h 447969"/>
              <a:gd name="connsiteX3" fmla="*/ 5434 w 44398"/>
              <a:gd name="connsiteY3" fmla="*/ 446621 h 447969"/>
              <a:gd name="connsiteX4" fmla="*/ 5434 w 44398"/>
              <a:gd name="connsiteY4" fmla="*/ 406933 h 447969"/>
              <a:gd name="connsiteX5" fmla="*/ 16546 w 44398"/>
              <a:gd name="connsiteY5" fmla="*/ 346608 h 447969"/>
              <a:gd name="connsiteX6" fmla="*/ 27659 w 44398"/>
              <a:gd name="connsiteY6" fmla="*/ 292633 h 447969"/>
              <a:gd name="connsiteX7" fmla="*/ 35596 w 44398"/>
              <a:gd name="connsiteY7" fmla="*/ 232308 h 447969"/>
              <a:gd name="connsiteX8" fmla="*/ 40359 w 44398"/>
              <a:gd name="connsiteY8" fmla="*/ 192621 h 447969"/>
              <a:gd name="connsiteX9" fmla="*/ 37184 w 44398"/>
              <a:gd name="connsiteY9" fmla="*/ 133883 h 447969"/>
              <a:gd name="connsiteX10" fmla="*/ 30834 w 44398"/>
              <a:gd name="connsiteY10" fmla="*/ 533 h 447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398" h="447969">
                <a:moveTo>
                  <a:pt x="30834" y="533"/>
                </a:moveTo>
                <a:cubicBezTo>
                  <a:pt x="31892" y="9793"/>
                  <a:pt x="48296" y="129915"/>
                  <a:pt x="43534" y="189446"/>
                </a:cubicBezTo>
                <a:cubicBezTo>
                  <a:pt x="38772" y="248977"/>
                  <a:pt x="8609" y="314859"/>
                  <a:pt x="2259" y="357721"/>
                </a:cubicBezTo>
                <a:cubicBezTo>
                  <a:pt x="-4091" y="400583"/>
                  <a:pt x="4905" y="438419"/>
                  <a:pt x="5434" y="446621"/>
                </a:cubicBezTo>
                <a:cubicBezTo>
                  <a:pt x="5963" y="454823"/>
                  <a:pt x="3582" y="423602"/>
                  <a:pt x="5434" y="406933"/>
                </a:cubicBezTo>
                <a:cubicBezTo>
                  <a:pt x="7286" y="390264"/>
                  <a:pt x="12842" y="365658"/>
                  <a:pt x="16546" y="346608"/>
                </a:cubicBezTo>
                <a:cubicBezTo>
                  <a:pt x="20250" y="327558"/>
                  <a:pt x="24484" y="311683"/>
                  <a:pt x="27659" y="292633"/>
                </a:cubicBezTo>
                <a:cubicBezTo>
                  <a:pt x="30834" y="273583"/>
                  <a:pt x="33479" y="248977"/>
                  <a:pt x="35596" y="232308"/>
                </a:cubicBezTo>
                <a:cubicBezTo>
                  <a:pt x="37713" y="215639"/>
                  <a:pt x="40094" y="209025"/>
                  <a:pt x="40359" y="192621"/>
                </a:cubicBezTo>
                <a:cubicBezTo>
                  <a:pt x="40624" y="176217"/>
                  <a:pt x="38507" y="162458"/>
                  <a:pt x="37184" y="133883"/>
                </a:cubicBezTo>
                <a:cubicBezTo>
                  <a:pt x="35861" y="105308"/>
                  <a:pt x="29776" y="-8727"/>
                  <a:pt x="30834" y="533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4ECD7CE1-D84B-4F70-9C20-CAEAB5739FD7}"/>
              </a:ext>
            </a:extLst>
          </p:cNvPr>
          <p:cNvSpPr/>
          <p:nvPr/>
        </p:nvSpPr>
        <p:spPr>
          <a:xfrm>
            <a:off x="5025853" y="3239953"/>
            <a:ext cx="93985" cy="292276"/>
          </a:xfrm>
          <a:custGeom>
            <a:avLst/>
            <a:gdLst>
              <a:gd name="connsiteX0" fmla="*/ 172 w 93985"/>
              <a:gd name="connsiteY0" fmla="*/ 135 h 292276"/>
              <a:gd name="connsiteX1" fmla="*/ 89072 w 93985"/>
              <a:gd name="connsiteY1" fmla="*/ 123960 h 292276"/>
              <a:gd name="connsiteX2" fmla="*/ 77960 w 93985"/>
              <a:gd name="connsiteY2" fmla="*/ 260485 h 292276"/>
              <a:gd name="connsiteX3" fmla="*/ 39860 w 93985"/>
              <a:gd name="connsiteY3" fmla="*/ 292235 h 292276"/>
              <a:gd name="connsiteX4" fmla="*/ 74785 w 93985"/>
              <a:gd name="connsiteY4" fmla="*/ 257310 h 292276"/>
              <a:gd name="connsiteX5" fmla="*/ 81135 w 93985"/>
              <a:gd name="connsiteY5" fmla="*/ 211272 h 292276"/>
              <a:gd name="connsiteX6" fmla="*/ 82722 w 93985"/>
              <a:gd name="connsiteY6" fmla="*/ 177935 h 292276"/>
              <a:gd name="connsiteX7" fmla="*/ 87485 w 93985"/>
              <a:gd name="connsiteY7" fmla="*/ 138247 h 292276"/>
              <a:gd name="connsiteX8" fmla="*/ 66847 w 93985"/>
              <a:gd name="connsiteY8" fmla="*/ 100147 h 292276"/>
              <a:gd name="connsiteX9" fmla="*/ 172 w 93985"/>
              <a:gd name="connsiteY9" fmla="*/ 135 h 292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985" h="292276">
                <a:moveTo>
                  <a:pt x="172" y="135"/>
                </a:moveTo>
                <a:cubicBezTo>
                  <a:pt x="3876" y="4104"/>
                  <a:pt x="76107" y="80568"/>
                  <a:pt x="89072" y="123960"/>
                </a:cubicBezTo>
                <a:cubicBezTo>
                  <a:pt x="102037" y="167352"/>
                  <a:pt x="86162" y="232439"/>
                  <a:pt x="77960" y="260485"/>
                </a:cubicBezTo>
                <a:cubicBezTo>
                  <a:pt x="69758" y="288531"/>
                  <a:pt x="40389" y="292764"/>
                  <a:pt x="39860" y="292235"/>
                </a:cubicBezTo>
                <a:cubicBezTo>
                  <a:pt x="39331" y="291706"/>
                  <a:pt x="67906" y="270804"/>
                  <a:pt x="74785" y="257310"/>
                </a:cubicBezTo>
                <a:cubicBezTo>
                  <a:pt x="81664" y="243816"/>
                  <a:pt x="79812" y="224501"/>
                  <a:pt x="81135" y="211272"/>
                </a:cubicBezTo>
                <a:cubicBezTo>
                  <a:pt x="82458" y="198043"/>
                  <a:pt x="81664" y="190106"/>
                  <a:pt x="82722" y="177935"/>
                </a:cubicBezTo>
                <a:cubicBezTo>
                  <a:pt x="83780" y="165764"/>
                  <a:pt x="90131" y="151212"/>
                  <a:pt x="87485" y="138247"/>
                </a:cubicBezTo>
                <a:cubicBezTo>
                  <a:pt x="84839" y="125282"/>
                  <a:pt x="80341" y="119462"/>
                  <a:pt x="66847" y="100147"/>
                </a:cubicBezTo>
                <a:cubicBezTo>
                  <a:pt x="53353" y="80832"/>
                  <a:pt x="-3532" y="-3834"/>
                  <a:pt x="172" y="135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11E38765-EF98-4FFA-9AF3-CA02D91ECA88}"/>
              </a:ext>
            </a:extLst>
          </p:cNvPr>
          <p:cNvSpPr/>
          <p:nvPr/>
        </p:nvSpPr>
        <p:spPr>
          <a:xfrm>
            <a:off x="4009744" y="1245620"/>
            <a:ext cx="1079338" cy="408095"/>
          </a:xfrm>
          <a:custGeom>
            <a:avLst/>
            <a:gdLst>
              <a:gd name="connsiteX0" fmla="*/ 1076606 w 1079338"/>
              <a:gd name="connsiteY0" fmla="*/ 24380 h 408095"/>
              <a:gd name="connsiteX1" fmla="*/ 828956 w 1079338"/>
              <a:gd name="connsiteY1" fmla="*/ 24380 h 408095"/>
              <a:gd name="connsiteX2" fmla="*/ 407739 w 1079338"/>
              <a:gd name="connsiteY2" fmla="*/ 87880 h 408095"/>
              <a:gd name="connsiteX3" fmla="*/ 170673 w 1079338"/>
              <a:gd name="connsiteY3" fmla="*/ 189480 h 408095"/>
              <a:gd name="connsiteX4" fmla="*/ 3456 w 1079338"/>
              <a:gd name="connsiteY4" fmla="*/ 405380 h 408095"/>
              <a:gd name="connsiteX5" fmla="*/ 69073 w 1079338"/>
              <a:gd name="connsiteY5" fmla="*/ 301663 h 408095"/>
              <a:gd name="connsiteX6" fmla="*/ 204539 w 1079338"/>
              <a:gd name="connsiteY6" fmla="*/ 166197 h 408095"/>
              <a:gd name="connsiteX7" fmla="*/ 342123 w 1079338"/>
              <a:gd name="connsiteY7" fmla="*/ 81530 h 408095"/>
              <a:gd name="connsiteX8" fmla="*/ 674439 w 1079338"/>
              <a:gd name="connsiteY8" fmla="*/ 3213 h 408095"/>
              <a:gd name="connsiteX9" fmla="*/ 1076606 w 1079338"/>
              <a:gd name="connsiteY9" fmla="*/ 24380 h 408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9338" h="408095">
                <a:moveTo>
                  <a:pt x="1076606" y="24380"/>
                </a:moveTo>
                <a:cubicBezTo>
                  <a:pt x="1102359" y="27908"/>
                  <a:pt x="940434" y="13797"/>
                  <a:pt x="828956" y="24380"/>
                </a:cubicBezTo>
                <a:cubicBezTo>
                  <a:pt x="717478" y="34963"/>
                  <a:pt x="517453" y="60363"/>
                  <a:pt x="407739" y="87880"/>
                </a:cubicBezTo>
                <a:cubicBezTo>
                  <a:pt x="298025" y="115397"/>
                  <a:pt x="238053" y="136563"/>
                  <a:pt x="170673" y="189480"/>
                </a:cubicBezTo>
                <a:cubicBezTo>
                  <a:pt x="103293" y="242397"/>
                  <a:pt x="20389" y="386683"/>
                  <a:pt x="3456" y="405380"/>
                </a:cubicBezTo>
                <a:cubicBezTo>
                  <a:pt x="-13477" y="424077"/>
                  <a:pt x="35559" y="341527"/>
                  <a:pt x="69073" y="301663"/>
                </a:cubicBezTo>
                <a:cubicBezTo>
                  <a:pt x="102587" y="261799"/>
                  <a:pt x="159031" y="202886"/>
                  <a:pt x="204539" y="166197"/>
                </a:cubicBezTo>
                <a:cubicBezTo>
                  <a:pt x="250047" y="129508"/>
                  <a:pt x="263806" y="108694"/>
                  <a:pt x="342123" y="81530"/>
                </a:cubicBezTo>
                <a:cubicBezTo>
                  <a:pt x="420440" y="54366"/>
                  <a:pt x="548850" y="16266"/>
                  <a:pt x="674439" y="3213"/>
                </a:cubicBezTo>
                <a:cubicBezTo>
                  <a:pt x="800028" y="-9840"/>
                  <a:pt x="1050853" y="20852"/>
                  <a:pt x="1076606" y="24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7B8C7CE2-F1A4-4795-AC10-945E7A507BC8}"/>
              </a:ext>
            </a:extLst>
          </p:cNvPr>
          <p:cNvSpPr/>
          <p:nvPr/>
        </p:nvSpPr>
        <p:spPr>
          <a:xfrm>
            <a:off x="3822024" y="1642230"/>
            <a:ext cx="198460" cy="740243"/>
          </a:xfrm>
          <a:custGeom>
            <a:avLst/>
            <a:gdLst>
              <a:gd name="connsiteX0" fmla="*/ 197526 w 198460"/>
              <a:gd name="connsiteY0" fmla="*/ 8770 h 740243"/>
              <a:gd name="connsiteX1" fmla="*/ 66293 w 198460"/>
              <a:gd name="connsiteY1" fmla="*/ 362253 h 740243"/>
              <a:gd name="connsiteX2" fmla="*/ 2793 w 198460"/>
              <a:gd name="connsiteY2" fmla="*/ 724203 h 740243"/>
              <a:gd name="connsiteX3" fmla="*/ 11259 w 198460"/>
              <a:gd name="connsiteY3" fmla="*/ 664937 h 740243"/>
              <a:gd name="connsiteX4" fmla="*/ 11259 w 198460"/>
              <a:gd name="connsiteY4" fmla="*/ 559103 h 740243"/>
              <a:gd name="connsiteX5" fmla="*/ 119209 w 198460"/>
              <a:gd name="connsiteY5" fmla="*/ 146353 h 740243"/>
              <a:gd name="connsiteX6" fmla="*/ 197526 w 198460"/>
              <a:gd name="connsiteY6" fmla="*/ 8770 h 740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460" h="740243">
                <a:moveTo>
                  <a:pt x="197526" y="8770"/>
                </a:moveTo>
                <a:cubicBezTo>
                  <a:pt x="188707" y="44753"/>
                  <a:pt x="98748" y="243014"/>
                  <a:pt x="66293" y="362253"/>
                </a:cubicBezTo>
                <a:cubicBezTo>
                  <a:pt x="33838" y="481492"/>
                  <a:pt x="11965" y="673756"/>
                  <a:pt x="2793" y="724203"/>
                </a:cubicBezTo>
                <a:cubicBezTo>
                  <a:pt x="-6379" y="774650"/>
                  <a:pt x="9848" y="692454"/>
                  <a:pt x="11259" y="664937"/>
                </a:cubicBezTo>
                <a:cubicBezTo>
                  <a:pt x="12670" y="637420"/>
                  <a:pt x="-6733" y="645534"/>
                  <a:pt x="11259" y="559103"/>
                </a:cubicBezTo>
                <a:cubicBezTo>
                  <a:pt x="29251" y="472672"/>
                  <a:pt x="87812" y="239486"/>
                  <a:pt x="119209" y="146353"/>
                </a:cubicBezTo>
                <a:cubicBezTo>
                  <a:pt x="150606" y="53220"/>
                  <a:pt x="206345" y="-27213"/>
                  <a:pt x="197526" y="87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E3195294-3148-4F53-81AC-6285870BEF2D}"/>
              </a:ext>
            </a:extLst>
          </p:cNvPr>
          <p:cNvSpPr/>
          <p:nvPr/>
        </p:nvSpPr>
        <p:spPr>
          <a:xfrm>
            <a:off x="3739902" y="2287699"/>
            <a:ext cx="85053" cy="1192495"/>
          </a:xfrm>
          <a:custGeom>
            <a:avLst/>
            <a:gdLst>
              <a:gd name="connsiteX0" fmla="*/ 84915 w 85053"/>
              <a:gd name="connsiteY0" fmla="*/ 418 h 1192495"/>
              <a:gd name="connsiteX1" fmla="*/ 15065 w 85053"/>
              <a:gd name="connsiteY1" fmla="*/ 224784 h 1192495"/>
              <a:gd name="connsiteX2" fmla="*/ 248 w 85053"/>
              <a:gd name="connsiteY2" fmla="*/ 595201 h 1192495"/>
              <a:gd name="connsiteX3" fmla="*/ 6598 w 85053"/>
              <a:gd name="connsiteY3" fmla="*/ 988901 h 1192495"/>
              <a:gd name="connsiteX4" fmla="*/ 17181 w 85053"/>
              <a:gd name="connsiteY4" fmla="*/ 1192101 h 1192495"/>
              <a:gd name="connsiteX5" fmla="*/ 27765 w 85053"/>
              <a:gd name="connsiteY5" fmla="*/ 1035468 h 1192495"/>
              <a:gd name="connsiteX6" fmla="*/ 2365 w 85053"/>
              <a:gd name="connsiteY6" fmla="*/ 857668 h 1192495"/>
              <a:gd name="connsiteX7" fmla="*/ 31998 w 85053"/>
              <a:gd name="connsiteY7" fmla="*/ 188801 h 1192495"/>
              <a:gd name="connsiteX8" fmla="*/ 84915 w 85053"/>
              <a:gd name="connsiteY8" fmla="*/ 418 h 1192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053" h="1192495">
                <a:moveTo>
                  <a:pt x="84915" y="418"/>
                </a:moveTo>
                <a:cubicBezTo>
                  <a:pt x="82093" y="6415"/>
                  <a:pt x="29176" y="125654"/>
                  <a:pt x="15065" y="224784"/>
                </a:cubicBezTo>
                <a:cubicBezTo>
                  <a:pt x="954" y="323914"/>
                  <a:pt x="1659" y="467848"/>
                  <a:pt x="248" y="595201"/>
                </a:cubicBezTo>
                <a:cubicBezTo>
                  <a:pt x="-1163" y="722554"/>
                  <a:pt x="3776" y="889418"/>
                  <a:pt x="6598" y="988901"/>
                </a:cubicBezTo>
                <a:cubicBezTo>
                  <a:pt x="9420" y="1088384"/>
                  <a:pt x="13653" y="1184340"/>
                  <a:pt x="17181" y="1192101"/>
                </a:cubicBezTo>
                <a:cubicBezTo>
                  <a:pt x="20709" y="1199862"/>
                  <a:pt x="30234" y="1091207"/>
                  <a:pt x="27765" y="1035468"/>
                </a:cubicBezTo>
                <a:cubicBezTo>
                  <a:pt x="25296" y="979729"/>
                  <a:pt x="1660" y="998779"/>
                  <a:pt x="2365" y="857668"/>
                </a:cubicBezTo>
                <a:cubicBezTo>
                  <a:pt x="3070" y="716557"/>
                  <a:pt x="17181" y="324973"/>
                  <a:pt x="31998" y="188801"/>
                </a:cubicBezTo>
                <a:cubicBezTo>
                  <a:pt x="46815" y="52629"/>
                  <a:pt x="87737" y="-5579"/>
                  <a:pt x="84915" y="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CA602C15-81E9-4315-8651-31DC8079BE83}"/>
              </a:ext>
            </a:extLst>
          </p:cNvPr>
          <p:cNvSpPr/>
          <p:nvPr/>
        </p:nvSpPr>
        <p:spPr>
          <a:xfrm>
            <a:off x="3760542" y="3468102"/>
            <a:ext cx="320573" cy="895816"/>
          </a:xfrm>
          <a:custGeom>
            <a:avLst/>
            <a:gdLst>
              <a:gd name="connsiteX0" fmla="*/ 775 w 320573"/>
              <a:gd name="connsiteY0" fmla="*/ 1115 h 895816"/>
              <a:gd name="connsiteX1" fmla="*/ 34641 w 320573"/>
              <a:gd name="connsiteY1" fmla="*/ 151398 h 895816"/>
              <a:gd name="connsiteX2" fmla="*/ 163758 w 320573"/>
              <a:gd name="connsiteY2" fmla="*/ 542981 h 895816"/>
              <a:gd name="connsiteX3" fmla="*/ 273825 w 320573"/>
              <a:gd name="connsiteY3" fmla="*/ 843548 h 895816"/>
              <a:gd name="connsiteX4" fmla="*/ 320391 w 320573"/>
              <a:gd name="connsiteY4" fmla="*/ 890115 h 895816"/>
              <a:gd name="connsiteX5" fmla="*/ 259008 w 320573"/>
              <a:gd name="connsiteY5" fmla="*/ 777931 h 895816"/>
              <a:gd name="connsiteX6" fmla="*/ 193391 w 320573"/>
              <a:gd name="connsiteY6" fmla="*/ 604365 h 895816"/>
              <a:gd name="connsiteX7" fmla="*/ 140475 w 320573"/>
              <a:gd name="connsiteY7" fmla="*/ 456198 h 895816"/>
              <a:gd name="connsiteX8" fmla="*/ 57925 w 320573"/>
              <a:gd name="connsiteY8" fmla="*/ 217015 h 895816"/>
              <a:gd name="connsiteX9" fmla="*/ 775 w 320573"/>
              <a:gd name="connsiteY9" fmla="*/ 1115 h 895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0573" h="895816">
                <a:moveTo>
                  <a:pt x="775" y="1115"/>
                </a:moveTo>
                <a:cubicBezTo>
                  <a:pt x="-3106" y="-9821"/>
                  <a:pt x="7477" y="61087"/>
                  <a:pt x="34641" y="151398"/>
                </a:cubicBezTo>
                <a:cubicBezTo>
                  <a:pt x="61805" y="241709"/>
                  <a:pt x="123894" y="427623"/>
                  <a:pt x="163758" y="542981"/>
                </a:cubicBezTo>
                <a:cubicBezTo>
                  <a:pt x="203622" y="658339"/>
                  <a:pt x="247719" y="785692"/>
                  <a:pt x="273825" y="843548"/>
                </a:cubicBezTo>
                <a:cubicBezTo>
                  <a:pt x="299931" y="901404"/>
                  <a:pt x="322860" y="901051"/>
                  <a:pt x="320391" y="890115"/>
                </a:cubicBezTo>
                <a:cubicBezTo>
                  <a:pt x="317922" y="879179"/>
                  <a:pt x="280175" y="825556"/>
                  <a:pt x="259008" y="777931"/>
                </a:cubicBezTo>
                <a:cubicBezTo>
                  <a:pt x="237841" y="730306"/>
                  <a:pt x="213146" y="657987"/>
                  <a:pt x="193391" y="604365"/>
                </a:cubicBezTo>
                <a:cubicBezTo>
                  <a:pt x="173636" y="550743"/>
                  <a:pt x="163053" y="520756"/>
                  <a:pt x="140475" y="456198"/>
                </a:cubicBezTo>
                <a:cubicBezTo>
                  <a:pt x="117897" y="391640"/>
                  <a:pt x="82620" y="292862"/>
                  <a:pt x="57925" y="217015"/>
                </a:cubicBezTo>
                <a:cubicBezTo>
                  <a:pt x="33231" y="141168"/>
                  <a:pt x="4656" y="12051"/>
                  <a:pt x="775" y="1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2D1AD503-A431-43A0-8137-E6E9BB9691ED}"/>
              </a:ext>
            </a:extLst>
          </p:cNvPr>
          <p:cNvSpPr/>
          <p:nvPr/>
        </p:nvSpPr>
        <p:spPr>
          <a:xfrm>
            <a:off x="4066117" y="4351867"/>
            <a:ext cx="902514" cy="926024"/>
          </a:xfrm>
          <a:custGeom>
            <a:avLst/>
            <a:gdLst>
              <a:gd name="connsiteX0" fmla="*/ 0 w 902514"/>
              <a:gd name="connsiteY0" fmla="*/ 0 h 926024"/>
              <a:gd name="connsiteX1" fmla="*/ 165100 w 902514"/>
              <a:gd name="connsiteY1" fmla="*/ 226483 h 926024"/>
              <a:gd name="connsiteX2" fmla="*/ 330200 w 902514"/>
              <a:gd name="connsiteY2" fmla="*/ 457200 h 926024"/>
              <a:gd name="connsiteX3" fmla="*/ 465666 w 902514"/>
              <a:gd name="connsiteY3" fmla="*/ 711200 h 926024"/>
              <a:gd name="connsiteX4" fmla="*/ 635000 w 902514"/>
              <a:gd name="connsiteY4" fmla="*/ 861483 h 926024"/>
              <a:gd name="connsiteX5" fmla="*/ 901700 w 902514"/>
              <a:gd name="connsiteY5" fmla="*/ 924983 h 926024"/>
              <a:gd name="connsiteX6" fmla="*/ 711200 w 902514"/>
              <a:gd name="connsiteY6" fmla="*/ 893233 h 926024"/>
              <a:gd name="connsiteX7" fmla="*/ 516466 w 902514"/>
              <a:gd name="connsiteY7" fmla="*/ 795866 h 926024"/>
              <a:gd name="connsiteX8" fmla="*/ 328083 w 902514"/>
              <a:gd name="connsiteY8" fmla="*/ 493183 h 926024"/>
              <a:gd name="connsiteX9" fmla="*/ 120650 w 902514"/>
              <a:gd name="connsiteY9" fmla="*/ 194733 h 926024"/>
              <a:gd name="connsiteX10" fmla="*/ 0 w 902514"/>
              <a:gd name="connsiteY10" fmla="*/ 0 h 926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02514" h="926024">
                <a:moveTo>
                  <a:pt x="0" y="0"/>
                </a:moveTo>
                <a:lnTo>
                  <a:pt x="165100" y="226483"/>
                </a:lnTo>
                <a:cubicBezTo>
                  <a:pt x="220133" y="302683"/>
                  <a:pt x="280106" y="376414"/>
                  <a:pt x="330200" y="457200"/>
                </a:cubicBezTo>
                <a:cubicBezTo>
                  <a:pt x="380294" y="537986"/>
                  <a:pt x="414866" y="643820"/>
                  <a:pt x="465666" y="711200"/>
                </a:cubicBezTo>
                <a:cubicBezTo>
                  <a:pt x="516466" y="778581"/>
                  <a:pt x="562328" y="825853"/>
                  <a:pt x="635000" y="861483"/>
                </a:cubicBezTo>
                <a:cubicBezTo>
                  <a:pt x="707672" y="897113"/>
                  <a:pt x="889000" y="919691"/>
                  <a:pt x="901700" y="924983"/>
                </a:cubicBezTo>
                <a:cubicBezTo>
                  <a:pt x="914400" y="930275"/>
                  <a:pt x="775406" y="914753"/>
                  <a:pt x="711200" y="893233"/>
                </a:cubicBezTo>
                <a:cubicBezTo>
                  <a:pt x="646994" y="871714"/>
                  <a:pt x="580319" y="862541"/>
                  <a:pt x="516466" y="795866"/>
                </a:cubicBezTo>
                <a:cubicBezTo>
                  <a:pt x="452613" y="729191"/>
                  <a:pt x="394052" y="593372"/>
                  <a:pt x="328083" y="493183"/>
                </a:cubicBezTo>
                <a:cubicBezTo>
                  <a:pt x="262114" y="392994"/>
                  <a:pt x="175330" y="273402"/>
                  <a:pt x="120650" y="194733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438C3E1A-3A62-4D51-8A1F-307B9213C2B4}"/>
              </a:ext>
            </a:extLst>
          </p:cNvPr>
          <p:cNvSpPr/>
          <p:nvPr/>
        </p:nvSpPr>
        <p:spPr>
          <a:xfrm>
            <a:off x="4962215" y="4781434"/>
            <a:ext cx="1108688" cy="485894"/>
          </a:xfrm>
          <a:custGeom>
            <a:avLst/>
            <a:gdLst>
              <a:gd name="connsiteX0" fmla="*/ 1108385 w 1108688"/>
              <a:gd name="connsiteY0" fmla="*/ 116 h 485894"/>
              <a:gd name="connsiteX1" fmla="*/ 848035 w 1108688"/>
              <a:gd name="connsiteY1" fmla="*/ 73141 h 485894"/>
              <a:gd name="connsiteX2" fmla="*/ 651185 w 1108688"/>
              <a:gd name="connsiteY2" fmla="*/ 196966 h 485894"/>
              <a:gd name="connsiteX3" fmla="*/ 406710 w 1108688"/>
              <a:gd name="connsiteY3" fmla="*/ 295391 h 485894"/>
              <a:gd name="connsiteX4" fmla="*/ 219385 w 1108688"/>
              <a:gd name="connsiteY4" fmla="*/ 387466 h 485894"/>
              <a:gd name="connsiteX5" fmla="*/ 310 w 1108688"/>
              <a:gd name="connsiteY5" fmla="*/ 485891 h 485894"/>
              <a:gd name="connsiteX6" fmla="*/ 178110 w 1108688"/>
              <a:gd name="connsiteY6" fmla="*/ 384291 h 485894"/>
              <a:gd name="connsiteX7" fmla="*/ 454335 w 1108688"/>
              <a:gd name="connsiteY7" fmla="*/ 254116 h 485894"/>
              <a:gd name="connsiteX8" fmla="*/ 644835 w 1108688"/>
              <a:gd name="connsiteY8" fmla="*/ 174741 h 485894"/>
              <a:gd name="connsiteX9" fmla="*/ 794060 w 1108688"/>
              <a:gd name="connsiteY9" fmla="*/ 89016 h 485894"/>
              <a:gd name="connsiteX10" fmla="*/ 1108385 w 1108688"/>
              <a:gd name="connsiteY10" fmla="*/ 116 h 485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8688" h="485894">
                <a:moveTo>
                  <a:pt x="1108385" y="116"/>
                </a:moveTo>
                <a:cubicBezTo>
                  <a:pt x="1117381" y="-2530"/>
                  <a:pt x="924235" y="40333"/>
                  <a:pt x="848035" y="73141"/>
                </a:cubicBezTo>
                <a:cubicBezTo>
                  <a:pt x="771835" y="105949"/>
                  <a:pt x="724739" y="159924"/>
                  <a:pt x="651185" y="196966"/>
                </a:cubicBezTo>
                <a:cubicBezTo>
                  <a:pt x="577631" y="234008"/>
                  <a:pt x="478677" y="263641"/>
                  <a:pt x="406710" y="295391"/>
                </a:cubicBezTo>
                <a:cubicBezTo>
                  <a:pt x="334743" y="327141"/>
                  <a:pt x="287118" y="355716"/>
                  <a:pt x="219385" y="387466"/>
                </a:cubicBezTo>
                <a:cubicBezTo>
                  <a:pt x="151652" y="419216"/>
                  <a:pt x="7189" y="486420"/>
                  <a:pt x="310" y="485891"/>
                </a:cubicBezTo>
                <a:cubicBezTo>
                  <a:pt x="-6569" y="485362"/>
                  <a:pt x="102439" y="422920"/>
                  <a:pt x="178110" y="384291"/>
                </a:cubicBezTo>
                <a:cubicBezTo>
                  <a:pt x="253781" y="345662"/>
                  <a:pt x="376548" y="289041"/>
                  <a:pt x="454335" y="254116"/>
                </a:cubicBezTo>
                <a:cubicBezTo>
                  <a:pt x="532122" y="219191"/>
                  <a:pt x="588214" y="202258"/>
                  <a:pt x="644835" y="174741"/>
                </a:cubicBezTo>
                <a:cubicBezTo>
                  <a:pt x="701456" y="147224"/>
                  <a:pt x="717331" y="121824"/>
                  <a:pt x="794060" y="89016"/>
                </a:cubicBezTo>
                <a:cubicBezTo>
                  <a:pt x="870789" y="56208"/>
                  <a:pt x="1099389" y="2762"/>
                  <a:pt x="1108385" y="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76F7881B-78E0-47FC-9602-4BE8497A6F7B}"/>
              </a:ext>
            </a:extLst>
          </p:cNvPr>
          <p:cNvSpPr/>
          <p:nvPr/>
        </p:nvSpPr>
        <p:spPr>
          <a:xfrm>
            <a:off x="6395487" y="3770586"/>
            <a:ext cx="407289" cy="739627"/>
          </a:xfrm>
          <a:custGeom>
            <a:avLst/>
            <a:gdLst>
              <a:gd name="connsiteX0" fmla="*/ 402188 w 407289"/>
              <a:gd name="connsiteY0" fmla="*/ 29889 h 739627"/>
              <a:gd name="connsiteX1" fmla="*/ 345038 w 407289"/>
              <a:gd name="connsiteY1" fmla="*/ 55289 h 739627"/>
              <a:gd name="connsiteX2" fmla="*/ 297413 w 407289"/>
              <a:gd name="connsiteY2" fmla="*/ 258489 h 739627"/>
              <a:gd name="connsiteX3" fmla="*/ 164063 w 407289"/>
              <a:gd name="connsiteY3" fmla="*/ 541064 h 739627"/>
              <a:gd name="connsiteX4" fmla="*/ 43413 w 407289"/>
              <a:gd name="connsiteY4" fmla="*/ 696639 h 739627"/>
              <a:gd name="connsiteX5" fmla="*/ 2138 w 407289"/>
              <a:gd name="connsiteY5" fmla="*/ 734739 h 739627"/>
              <a:gd name="connsiteX6" fmla="*/ 100563 w 407289"/>
              <a:gd name="connsiteY6" fmla="*/ 607739 h 739627"/>
              <a:gd name="connsiteX7" fmla="*/ 205338 w 407289"/>
              <a:gd name="connsiteY7" fmla="*/ 433114 h 739627"/>
              <a:gd name="connsiteX8" fmla="*/ 402188 w 407289"/>
              <a:gd name="connsiteY8" fmla="*/ 29889 h 739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7289" h="739627">
                <a:moveTo>
                  <a:pt x="402188" y="29889"/>
                </a:moveTo>
                <a:cubicBezTo>
                  <a:pt x="425471" y="-33082"/>
                  <a:pt x="362500" y="17189"/>
                  <a:pt x="345038" y="55289"/>
                </a:cubicBezTo>
                <a:cubicBezTo>
                  <a:pt x="327576" y="93389"/>
                  <a:pt x="327575" y="177527"/>
                  <a:pt x="297413" y="258489"/>
                </a:cubicBezTo>
                <a:cubicBezTo>
                  <a:pt x="267251" y="339451"/>
                  <a:pt x="206396" y="468039"/>
                  <a:pt x="164063" y="541064"/>
                </a:cubicBezTo>
                <a:cubicBezTo>
                  <a:pt x="121730" y="614089"/>
                  <a:pt x="70400" y="664360"/>
                  <a:pt x="43413" y="696639"/>
                </a:cubicBezTo>
                <a:cubicBezTo>
                  <a:pt x="16426" y="728918"/>
                  <a:pt x="-7387" y="749556"/>
                  <a:pt x="2138" y="734739"/>
                </a:cubicBezTo>
                <a:cubicBezTo>
                  <a:pt x="11663" y="719922"/>
                  <a:pt x="66696" y="658010"/>
                  <a:pt x="100563" y="607739"/>
                </a:cubicBezTo>
                <a:cubicBezTo>
                  <a:pt x="134430" y="557468"/>
                  <a:pt x="160888" y="530481"/>
                  <a:pt x="205338" y="433114"/>
                </a:cubicBezTo>
                <a:cubicBezTo>
                  <a:pt x="249788" y="335747"/>
                  <a:pt x="378905" y="92860"/>
                  <a:pt x="402188" y="298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FE7FD481-CA1D-4359-9561-85438B5DD359}"/>
              </a:ext>
            </a:extLst>
          </p:cNvPr>
          <p:cNvSpPr/>
          <p:nvPr/>
        </p:nvSpPr>
        <p:spPr>
          <a:xfrm>
            <a:off x="5873654" y="4470135"/>
            <a:ext cx="527357" cy="359077"/>
          </a:xfrm>
          <a:custGeom>
            <a:avLst/>
            <a:gdLst>
              <a:gd name="connsiteX0" fmla="*/ 527146 w 527357"/>
              <a:gd name="connsiteY0" fmla="*/ 265 h 359077"/>
              <a:gd name="connsiteX1" fmla="*/ 317596 w 527357"/>
              <a:gd name="connsiteY1" fmla="*/ 168540 h 359077"/>
              <a:gd name="connsiteX2" fmla="*/ 203296 w 527357"/>
              <a:gd name="connsiteY2" fmla="*/ 279665 h 359077"/>
              <a:gd name="connsiteX3" fmla="*/ 96 w 527357"/>
              <a:gd name="connsiteY3" fmla="*/ 359040 h 359077"/>
              <a:gd name="connsiteX4" fmla="*/ 177896 w 527357"/>
              <a:gd name="connsiteY4" fmla="*/ 270140 h 359077"/>
              <a:gd name="connsiteX5" fmla="*/ 276321 w 527357"/>
              <a:gd name="connsiteY5" fmla="*/ 209815 h 359077"/>
              <a:gd name="connsiteX6" fmla="*/ 527146 w 527357"/>
              <a:gd name="connsiteY6" fmla="*/ 265 h 359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357" h="359077">
                <a:moveTo>
                  <a:pt x="527146" y="265"/>
                </a:moveTo>
                <a:cubicBezTo>
                  <a:pt x="534025" y="-6614"/>
                  <a:pt x="371571" y="121973"/>
                  <a:pt x="317596" y="168540"/>
                </a:cubicBezTo>
                <a:cubicBezTo>
                  <a:pt x="263621" y="215107"/>
                  <a:pt x="256213" y="247915"/>
                  <a:pt x="203296" y="279665"/>
                </a:cubicBezTo>
                <a:cubicBezTo>
                  <a:pt x="150379" y="311415"/>
                  <a:pt x="4329" y="360627"/>
                  <a:pt x="96" y="359040"/>
                </a:cubicBezTo>
                <a:cubicBezTo>
                  <a:pt x="-4137" y="357453"/>
                  <a:pt x="131859" y="295011"/>
                  <a:pt x="177896" y="270140"/>
                </a:cubicBezTo>
                <a:cubicBezTo>
                  <a:pt x="223933" y="245269"/>
                  <a:pt x="222346" y="252148"/>
                  <a:pt x="276321" y="209815"/>
                </a:cubicBezTo>
                <a:cubicBezTo>
                  <a:pt x="330296" y="167482"/>
                  <a:pt x="520267" y="7144"/>
                  <a:pt x="527146" y="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7394F8AB-5184-4285-B6D5-3CFA0D2D9DD6}"/>
              </a:ext>
            </a:extLst>
          </p:cNvPr>
          <p:cNvSpPr/>
          <p:nvPr/>
        </p:nvSpPr>
        <p:spPr>
          <a:xfrm>
            <a:off x="6626188" y="2547591"/>
            <a:ext cx="476302" cy="499748"/>
          </a:xfrm>
          <a:custGeom>
            <a:avLst/>
            <a:gdLst>
              <a:gd name="connsiteX0" fmla="*/ 37 w 476302"/>
              <a:gd name="connsiteY0" fmla="*/ 468659 h 499748"/>
              <a:gd name="connsiteX1" fmla="*/ 196887 w 476302"/>
              <a:gd name="connsiteY1" fmla="*/ 494059 h 499748"/>
              <a:gd name="connsiteX2" fmla="*/ 311187 w 476302"/>
              <a:gd name="connsiteY2" fmla="*/ 348009 h 499748"/>
              <a:gd name="connsiteX3" fmla="*/ 381037 w 476302"/>
              <a:gd name="connsiteY3" fmla="*/ 147984 h 499748"/>
              <a:gd name="connsiteX4" fmla="*/ 393737 w 476302"/>
              <a:gd name="connsiteY4" fmla="*/ 65434 h 499748"/>
              <a:gd name="connsiteX5" fmla="*/ 476287 w 476302"/>
              <a:gd name="connsiteY5" fmla="*/ 1934 h 499748"/>
              <a:gd name="connsiteX6" fmla="*/ 400087 w 476302"/>
              <a:gd name="connsiteY6" fmla="*/ 40034 h 499748"/>
              <a:gd name="connsiteX7" fmla="*/ 327062 w 476302"/>
              <a:gd name="connsiteY7" fmla="*/ 262284 h 499748"/>
              <a:gd name="connsiteX8" fmla="*/ 279437 w 476302"/>
              <a:gd name="connsiteY8" fmla="*/ 408334 h 499748"/>
              <a:gd name="connsiteX9" fmla="*/ 181012 w 476302"/>
              <a:gd name="connsiteY9" fmla="*/ 455959 h 499748"/>
              <a:gd name="connsiteX10" fmla="*/ 37 w 476302"/>
              <a:gd name="connsiteY10" fmla="*/ 468659 h 499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6302" h="499748">
                <a:moveTo>
                  <a:pt x="37" y="468659"/>
                </a:moveTo>
                <a:cubicBezTo>
                  <a:pt x="2683" y="475009"/>
                  <a:pt x="145029" y="514167"/>
                  <a:pt x="196887" y="494059"/>
                </a:cubicBezTo>
                <a:cubicBezTo>
                  <a:pt x="248745" y="473951"/>
                  <a:pt x="280495" y="405688"/>
                  <a:pt x="311187" y="348009"/>
                </a:cubicBezTo>
                <a:cubicBezTo>
                  <a:pt x="341879" y="290330"/>
                  <a:pt x="367279" y="195080"/>
                  <a:pt x="381037" y="147984"/>
                </a:cubicBezTo>
                <a:cubicBezTo>
                  <a:pt x="394795" y="100888"/>
                  <a:pt x="377862" y="89776"/>
                  <a:pt x="393737" y="65434"/>
                </a:cubicBezTo>
                <a:cubicBezTo>
                  <a:pt x="409612" y="41092"/>
                  <a:pt x="475229" y="6167"/>
                  <a:pt x="476287" y="1934"/>
                </a:cubicBezTo>
                <a:cubicBezTo>
                  <a:pt x="477345" y="-2299"/>
                  <a:pt x="424958" y="-3358"/>
                  <a:pt x="400087" y="40034"/>
                </a:cubicBezTo>
                <a:cubicBezTo>
                  <a:pt x="375216" y="83426"/>
                  <a:pt x="347170" y="200901"/>
                  <a:pt x="327062" y="262284"/>
                </a:cubicBezTo>
                <a:cubicBezTo>
                  <a:pt x="306954" y="323667"/>
                  <a:pt x="303779" y="376055"/>
                  <a:pt x="279437" y="408334"/>
                </a:cubicBezTo>
                <a:cubicBezTo>
                  <a:pt x="255095" y="440613"/>
                  <a:pt x="225991" y="443259"/>
                  <a:pt x="181012" y="455959"/>
                </a:cubicBezTo>
                <a:cubicBezTo>
                  <a:pt x="136033" y="468659"/>
                  <a:pt x="-2609" y="462309"/>
                  <a:pt x="37" y="4686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3F81BFD7-7C78-44E9-AD07-FBC8466462D0}"/>
              </a:ext>
            </a:extLst>
          </p:cNvPr>
          <p:cNvSpPr/>
          <p:nvPr/>
        </p:nvSpPr>
        <p:spPr>
          <a:xfrm>
            <a:off x="7067092" y="2528420"/>
            <a:ext cx="226408" cy="489384"/>
          </a:xfrm>
          <a:custGeom>
            <a:avLst/>
            <a:gdLst>
              <a:gd name="connsiteX0" fmla="*/ 6808 w 226408"/>
              <a:gd name="connsiteY0" fmla="*/ 21105 h 489384"/>
              <a:gd name="connsiteX1" fmla="*/ 60783 w 226408"/>
              <a:gd name="connsiteY1" fmla="*/ 65555 h 489384"/>
              <a:gd name="connsiteX2" fmla="*/ 171908 w 226408"/>
              <a:gd name="connsiteY2" fmla="*/ 306855 h 489384"/>
              <a:gd name="connsiteX3" fmla="*/ 187783 w 226408"/>
              <a:gd name="connsiteY3" fmla="*/ 487830 h 489384"/>
              <a:gd name="connsiteX4" fmla="*/ 213183 w 226408"/>
              <a:gd name="connsiteY4" fmla="*/ 392580 h 489384"/>
              <a:gd name="connsiteX5" fmla="*/ 213183 w 226408"/>
              <a:gd name="connsiteY5" fmla="*/ 360830 h 489384"/>
              <a:gd name="connsiteX6" fmla="*/ 6808 w 226408"/>
              <a:gd name="connsiteY6" fmla="*/ 21105 h 489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408" h="489384">
                <a:moveTo>
                  <a:pt x="6808" y="21105"/>
                </a:moveTo>
                <a:cubicBezTo>
                  <a:pt x="-18592" y="-28107"/>
                  <a:pt x="33266" y="17930"/>
                  <a:pt x="60783" y="65555"/>
                </a:cubicBezTo>
                <a:cubicBezTo>
                  <a:pt x="88300" y="113180"/>
                  <a:pt x="150741" y="236476"/>
                  <a:pt x="171908" y="306855"/>
                </a:cubicBezTo>
                <a:cubicBezTo>
                  <a:pt x="193075" y="377234"/>
                  <a:pt x="180904" y="473543"/>
                  <a:pt x="187783" y="487830"/>
                </a:cubicBezTo>
                <a:cubicBezTo>
                  <a:pt x="194662" y="502118"/>
                  <a:pt x="208950" y="413747"/>
                  <a:pt x="213183" y="392580"/>
                </a:cubicBezTo>
                <a:cubicBezTo>
                  <a:pt x="217416" y="371413"/>
                  <a:pt x="240700" y="419568"/>
                  <a:pt x="213183" y="360830"/>
                </a:cubicBezTo>
                <a:cubicBezTo>
                  <a:pt x="185666" y="302093"/>
                  <a:pt x="32208" y="70317"/>
                  <a:pt x="6808" y="21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B1D86776-7BA5-47FD-8923-A6BF2705E1D8}"/>
              </a:ext>
            </a:extLst>
          </p:cNvPr>
          <p:cNvSpPr/>
          <p:nvPr/>
        </p:nvSpPr>
        <p:spPr>
          <a:xfrm>
            <a:off x="6746042" y="2990142"/>
            <a:ext cx="517652" cy="783723"/>
          </a:xfrm>
          <a:custGeom>
            <a:avLst/>
            <a:gdLst>
              <a:gd name="connsiteX0" fmla="*/ 515183 w 517652"/>
              <a:gd name="connsiteY0" fmla="*/ 708 h 783723"/>
              <a:gd name="connsiteX1" fmla="*/ 477083 w 517652"/>
              <a:gd name="connsiteY1" fmla="*/ 245183 h 783723"/>
              <a:gd name="connsiteX2" fmla="*/ 438983 w 517652"/>
              <a:gd name="connsiteY2" fmla="*/ 391233 h 783723"/>
              <a:gd name="connsiteX3" fmla="*/ 280233 w 517652"/>
              <a:gd name="connsiteY3" fmla="*/ 581733 h 783723"/>
              <a:gd name="connsiteX4" fmla="*/ 232608 w 517652"/>
              <a:gd name="connsiteY4" fmla="*/ 657933 h 783723"/>
              <a:gd name="connsiteX5" fmla="*/ 181808 w 517652"/>
              <a:gd name="connsiteY5" fmla="*/ 724608 h 783723"/>
              <a:gd name="connsiteX6" fmla="*/ 96083 w 517652"/>
              <a:gd name="connsiteY6" fmla="*/ 775408 h 783723"/>
              <a:gd name="connsiteX7" fmla="*/ 833 w 517652"/>
              <a:gd name="connsiteY7" fmla="*/ 778583 h 783723"/>
              <a:gd name="connsiteX8" fmla="*/ 153233 w 517652"/>
              <a:gd name="connsiteY8" fmla="*/ 724608 h 783723"/>
              <a:gd name="connsiteX9" fmla="*/ 273883 w 517652"/>
              <a:gd name="connsiteY9" fmla="*/ 638883 h 783723"/>
              <a:gd name="connsiteX10" fmla="*/ 362783 w 517652"/>
              <a:gd name="connsiteY10" fmla="*/ 511883 h 783723"/>
              <a:gd name="connsiteX11" fmla="*/ 445333 w 517652"/>
              <a:gd name="connsiteY11" fmla="*/ 334083 h 783723"/>
              <a:gd name="connsiteX12" fmla="*/ 505658 w 517652"/>
              <a:gd name="connsiteY12" fmla="*/ 175333 h 783723"/>
              <a:gd name="connsiteX13" fmla="*/ 515183 w 517652"/>
              <a:gd name="connsiteY13" fmla="*/ 708 h 783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7652" h="783723">
                <a:moveTo>
                  <a:pt x="515183" y="708"/>
                </a:moveTo>
                <a:cubicBezTo>
                  <a:pt x="510421" y="12350"/>
                  <a:pt x="489783" y="180096"/>
                  <a:pt x="477083" y="245183"/>
                </a:cubicBezTo>
                <a:cubicBezTo>
                  <a:pt x="464383" y="310270"/>
                  <a:pt x="471791" y="335141"/>
                  <a:pt x="438983" y="391233"/>
                </a:cubicBezTo>
                <a:cubicBezTo>
                  <a:pt x="406175" y="447325"/>
                  <a:pt x="314629" y="537283"/>
                  <a:pt x="280233" y="581733"/>
                </a:cubicBezTo>
                <a:cubicBezTo>
                  <a:pt x="245837" y="626183"/>
                  <a:pt x="249012" y="634121"/>
                  <a:pt x="232608" y="657933"/>
                </a:cubicBezTo>
                <a:cubicBezTo>
                  <a:pt x="216204" y="681745"/>
                  <a:pt x="204562" y="705029"/>
                  <a:pt x="181808" y="724608"/>
                </a:cubicBezTo>
                <a:cubicBezTo>
                  <a:pt x="159054" y="744187"/>
                  <a:pt x="126245" y="766412"/>
                  <a:pt x="96083" y="775408"/>
                </a:cubicBezTo>
                <a:cubicBezTo>
                  <a:pt x="65920" y="784404"/>
                  <a:pt x="-8692" y="787050"/>
                  <a:pt x="833" y="778583"/>
                </a:cubicBezTo>
                <a:cubicBezTo>
                  <a:pt x="10358" y="770116"/>
                  <a:pt x="107725" y="747891"/>
                  <a:pt x="153233" y="724608"/>
                </a:cubicBezTo>
                <a:cubicBezTo>
                  <a:pt x="198741" y="701325"/>
                  <a:pt x="238958" y="674337"/>
                  <a:pt x="273883" y="638883"/>
                </a:cubicBezTo>
                <a:cubicBezTo>
                  <a:pt x="308808" y="603429"/>
                  <a:pt x="334208" y="562683"/>
                  <a:pt x="362783" y="511883"/>
                </a:cubicBezTo>
                <a:cubicBezTo>
                  <a:pt x="391358" y="461083"/>
                  <a:pt x="421521" y="390175"/>
                  <a:pt x="445333" y="334083"/>
                </a:cubicBezTo>
                <a:cubicBezTo>
                  <a:pt x="469145" y="277991"/>
                  <a:pt x="492958" y="226662"/>
                  <a:pt x="505658" y="175333"/>
                </a:cubicBezTo>
                <a:cubicBezTo>
                  <a:pt x="518358" y="124004"/>
                  <a:pt x="519945" y="-10934"/>
                  <a:pt x="515183" y="7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D80A77DB-4F65-406A-ABEA-6D6DFA94C5ED}"/>
              </a:ext>
            </a:extLst>
          </p:cNvPr>
          <p:cNvSpPr/>
          <p:nvPr/>
        </p:nvSpPr>
        <p:spPr>
          <a:xfrm>
            <a:off x="6738400" y="3516313"/>
            <a:ext cx="99997" cy="249926"/>
          </a:xfrm>
          <a:custGeom>
            <a:avLst/>
            <a:gdLst>
              <a:gd name="connsiteX0" fmla="*/ 40225 w 99997"/>
              <a:gd name="connsiteY0" fmla="*/ 0 h 249926"/>
              <a:gd name="connsiteX1" fmla="*/ 75150 w 99997"/>
              <a:gd name="connsiteY1" fmla="*/ 101600 h 249926"/>
              <a:gd name="connsiteX2" fmla="*/ 35463 w 99997"/>
              <a:gd name="connsiteY2" fmla="*/ 196850 h 249926"/>
              <a:gd name="connsiteX3" fmla="*/ 2125 w 99997"/>
              <a:gd name="connsiteY3" fmla="*/ 247650 h 249926"/>
              <a:gd name="connsiteX4" fmla="*/ 98963 w 99997"/>
              <a:gd name="connsiteY4" fmla="*/ 239712 h 249926"/>
              <a:gd name="connsiteX5" fmla="*/ 52925 w 99997"/>
              <a:gd name="connsiteY5" fmla="*/ 227012 h 249926"/>
              <a:gd name="connsiteX6" fmla="*/ 48163 w 99997"/>
              <a:gd name="connsiteY6" fmla="*/ 149225 h 249926"/>
              <a:gd name="connsiteX7" fmla="*/ 46575 w 99997"/>
              <a:gd name="connsiteY7" fmla="*/ 100012 h 249926"/>
              <a:gd name="connsiteX8" fmla="*/ 40225 w 99997"/>
              <a:gd name="connsiteY8" fmla="*/ 0 h 249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997" h="249926">
                <a:moveTo>
                  <a:pt x="40225" y="0"/>
                </a:moveTo>
                <a:cubicBezTo>
                  <a:pt x="44987" y="265"/>
                  <a:pt x="75944" y="68792"/>
                  <a:pt x="75150" y="101600"/>
                </a:cubicBezTo>
                <a:cubicBezTo>
                  <a:pt x="74356" y="134408"/>
                  <a:pt x="47634" y="172508"/>
                  <a:pt x="35463" y="196850"/>
                </a:cubicBezTo>
                <a:cubicBezTo>
                  <a:pt x="23292" y="221192"/>
                  <a:pt x="-8458" y="240506"/>
                  <a:pt x="2125" y="247650"/>
                </a:cubicBezTo>
                <a:cubicBezTo>
                  <a:pt x="12708" y="254794"/>
                  <a:pt x="90496" y="243152"/>
                  <a:pt x="98963" y="239712"/>
                </a:cubicBezTo>
                <a:cubicBezTo>
                  <a:pt x="107430" y="236272"/>
                  <a:pt x="61392" y="242093"/>
                  <a:pt x="52925" y="227012"/>
                </a:cubicBezTo>
                <a:cubicBezTo>
                  <a:pt x="44458" y="211931"/>
                  <a:pt x="49221" y="170392"/>
                  <a:pt x="48163" y="149225"/>
                </a:cubicBezTo>
                <a:cubicBezTo>
                  <a:pt x="47105" y="128058"/>
                  <a:pt x="46575" y="119856"/>
                  <a:pt x="46575" y="100012"/>
                </a:cubicBezTo>
                <a:cubicBezTo>
                  <a:pt x="46575" y="80168"/>
                  <a:pt x="35463" y="-265"/>
                  <a:pt x="4022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8FDB2259-DA37-4808-AB83-CB72E967DBC5}"/>
              </a:ext>
            </a:extLst>
          </p:cNvPr>
          <p:cNvSpPr/>
          <p:nvPr/>
        </p:nvSpPr>
        <p:spPr>
          <a:xfrm>
            <a:off x="5312307" y="1104321"/>
            <a:ext cx="1352116" cy="1815395"/>
          </a:xfrm>
          <a:custGeom>
            <a:avLst/>
            <a:gdLst>
              <a:gd name="connsiteX0" fmla="*/ 4760 w 1352116"/>
              <a:gd name="connsiteY0" fmla="*/ 4812 h 1815395"/>
              <a:gd name="connsiteX1" fmla="*/ 732893 w 1352116"/>
              <a:gd name="connsiteY1" fmla="*/ 648279 h 1815395"/>
              <a:gd name="connsiteX2" fmla="*/ 1122360 w 1352116"/>
              <a:gd name="connsiteY2" fmla="*/ 1253646 h 1815395"/>
              <a:gd name="connsiteX3" fmla="*/ 1342493 w 1352116"/>
              <a:gd name="connsiteY3" fmla="*/ 1803979 h 1815395"/>
              <a:gd name="connsiteX4" fmla="*/ 1304393 w 1352116"/>
              <a:gd name="connsiteY4" fmla="*/ 1605012 h 1815395"/>
              <a:gd name="connsiteX5" fmla="*/ 1228193 w 1352116"/>
              <a:gd name="connsiteY5" fmla="*/ 1351012 h 1815395"/>
              <a:gd name="connsiteX6" fmla="*/ 974193 w 1352116"/>
              <a:gd name="connsiteY6" fmla="*/ 953079 h 1815395"/>
              <a:gd name="connsiteX7" fmla="*/ 728660 w 1352116"/>
              <a:gd name="connsiteY7" fmla="*/ 677912 h 1815395"/>
              <a:gd name="connsiteX8" fmla="*/ 432326 w 1352116"/>
              <a:gd name="connsiteY8" fmla="*/ 368879 h 1815395"/>
              <a:gd name="connsiteX9" fmla="*/ 4760 w 1352116"/>
              <a:gd name="connsiteY9" fmla="*/ 4812 h 1815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52116" h="1815395">
                <a:moveTo>
                  <a:pt x="4760" y="4812"/>
                </a:moveTo>
                <a:cubicBezTo>
                  <a:pt x="54854" y="51379"/>
                  <a:pt x="546626" y="440140"/>
                  <a:pt x="732893" y="648279"/>
                </a:cubicBezTo>
                <a:cubicBezTo>
                  <a:pt x="919160" y="856418"/>
                  <a:pt x="1020760" y="1061029"/>
                  <a:pt x="1122360" y="1253646"/>
                </a:cubicBezTo>
                <a:cubicBezTo>
                  <a:pt x="1223960" y="1446263"/>
                  <a:pt x="1312154" y="1745418"/>
                  <a:pt x="1342493" y="1803979"/>
                </a:cubicBezTo>
                <a:cubicBezTo>
                  <a:pt x="1372832" y="1862540"/>
                  <a:pt x="1323443" y="1680506"/>
                  <a:pt x="1304393" y="1605012"/>
                </a:cubicBezTo>
                <a:cubicBezTo>
                  <a:pt x="1285343" y="1529518"/>
                  <a:pt x="1283226" y="1459667"/>
                  <a:pt x="1228193" y="1351012"/>
                </a:cubicBezTo>
                <a:cubicBezTo>
                  <a:pt x="1173160" y="1242357"/>
                  <a:pt x="1057448" y="1065262"/>
                  <a:pt x="974193" y="953079"/>
                </a:cubicBezTo>
                <a:cubicBezTo>
                  <a:pt x="890938" y="840896"/>
                  <a:pt x="818971" y="775279"/>
                  <a:pt x="728660" y="677912"/>
                </a:cubicBezTo>
                <a:cubicBezTo>
                  <a:pt x="638349" y="580545"/>
                  <a:pt x="550859" y="475418"/>
                  <a:pt x="432326" y="368879"/>
                </a:cubicBezTo>
                <a:cubicBezTo>
                  <a:pt x="313793" y="262340"/>
                  <a:pt x="-45334" y="-41755"/>
                  <a:pt x="4760" y="48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6153A7B4-8DA5-4B34-93B6-C016D0B21787}"/>
              </a:ext>
            </a:extLst>
          </p:cNvPr>
          <p:cNvSpPr/>
          <p:nvPr/>
        </p:nvSpPr>
        <p:spPr>
          <a:xfrm>
            <a:off x="3632192" y="118298"/>
            <a:ext cx="2320139" cy="1389597"/>
          </a:xfrm>
          <a:custGeom>
            <a:avLst/>
            <a:gdLst>
              <a:gd name="connsiteX0" fmla="*/ 2319875 w 2320139"/>
              <a:gd name="connsiteY0" fmla="*/ 355835 h 1389597"/>
              <a:gd name="connsiteX1" fmla="*/ 2184408 w 2320139"/>
              <a:gd name="connsiteY1" fmla="*/ 84902 h 1389597"/>
              <a:gd name="connsiteX2" fmla="*/ 1761075 w 2320139"/>
              <a:gd name="connsiteY2" fmla="*/ 235 h 1389597"/>
              <a:gd name="connsiteX3" fmla="*/ 1286941 w 2320139"/>
              <a:gd name="connsiteY3" fmla="*/ 67969 h 1389597"/>
              <a:gd name="connsiteX4" fmla="*/ 965208 w 2320139"/>
              <a:gd name="connsiteY4" fmla="*/ 288102 h 1389597"/>
              <a:gd name="connsiteX5" fmla="*/ 635008 w 2320139"/>
              <a:gd name="connsiteY5" fmla="*/ 559035 h 1389597"/>
              <a:gd name="connsiteX6" fmla="*/ 330208 w 2320139"/>
              <a:gd name="connsiteY6" fmla="*/ 846902 h 1389597"/>
              <a:gd name="connsiteX7" fmla="*/ 8 w 2320139"/>
              <a:gd name="connsiteY7" fmla="*/ 1388769 h 1389597"/>
              <a:gd name="connsiteX8" fmla="*/ 321741 w 2320139"/>
              <a:gd name="connsiteY8" fmla="*/ 956969 h 1389597"/>
              <a:gd name="connsiteX9" fmla="*/ 829741 w 2320139"/>
              <a:gd name="connsiteY9" fmla="*/ 432035 h 1389597"/>
              <a:gd name="connsiteX10" fmla="*/ 1219208 w 2320139"/>
              <a:gd name="connsiteY10" fmla="*/ 161102 h 1389597"/>
              <a:gd name="connsiteX11" fmla="*/ 1371608 w 2320139"/>
              <a:gd name="connsiteY11" fmla="*/ 93369 h 1389597"/>
              <a:gd name="connsiteX12" fmla="*/ 1752608 w 2320139"/>
              <a:gd name="connsiteY12" fmla="*/ 84902 h 1389597"/>
              <a:gd name="connsiteX13" fmla="*/ 2159008 w 2320139"/>
              <a:gd name="connsiteY13" fmla="*/ 101835 h 1389597"/>
              <a:gd name="connsiteX14" fmla="*/ 2319875 w 2320139"/>
              <a:gd name="connsiteY14" fmla="*/ 355835 h 1389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320139" h="1389597">
                <a:moveTo>
                  <a:pt x="2319875" y="355835"/>
                </a:moveTo>
                <a:cubicBezTo>
                  <a:pt x="2324108" y="353013"/>
                  <a:pt x="2277541" y="144169"/>
                  <a:pt x="2184408" y="84902"/>
                </a:cubicBezTo>
                <a:cubicBezTo>
                  <a:pt x="2091275" y="25635"/>
                  <a:pt x="1910653" y="3057"/>
                  <a:pt x="1761075" y="235"/>
                </a:cubicBezTo>
                <a:cubicBezTo>
                  <a:pt x="1611497" y="-2587"/>
                  <a:pt x="1419585" y="19991"/>
                  <a:pt x="1286941" y="67969"/>
                </a:cubicBezTo>
                <a:cubicBezTo>
                  <a:pt x="1154297" y="115947"/>
                  <a:pt x="1073863" y="206258"/>
                  <a:pt x="965208" y="288102"/>
                </a:cubicBezTo>
                <a:cubicBezTo>
                  <a:pt x="856553" y="369946"/>
                  <a:pt x="740841" y="465902"/>
                  <a:pt x="635008" y="559035"/>
                </a:cubicBezTo>
                <a:cubicBezTo>
                  <a:pt x="529175" y="652168"/>
                  <a:pt x="436041" y="708613"/>
                  <a:pt x="330208" y="846902"/>
                </a:cubicBezTo>
                <a:cubicBezTo>
                  <a:pt x="224375" y="985191"/>
                  <a:pt x="1419" y="1370425"/>
                  <a:pt x="8" y="1388769"/>
                </a:cubicBezTo>
                <a:cubicBezTo>
                  <a:pt x="-1403" y="1407113"/>
                  <a:pt x="183452" y="1116425"/>
                  <a:pt x="321741" y="956969"/>
                </a:cubicBezTo>
                <a:cubicBezTo>
                  <a:pt x="460030" y="797513"/>
                  <a:pt x="680163" y="564680"/>
                  <a:pt x="829741" y="432035"/>
                </a:cubicBezTo>
                <a:cubicBezTo>
                  <a:pt x="979319" y="299390"/>
                  <a:pt x="1128897" y="217546"/>
                  <a:pt x="1219208" y="161102"/>
                </a:cubicBezTo>
                <a:cubicBezTo>
                  <a:pt x="1309519" y="104658"/>
                  <a:pt x="1282708" y="106069"/>
                  <a:pt x="1371608" y="93369"/>
                </a:cubicBezTo>
                <a:cubicBezTo>
                  <a:pt x="1460508" y="80669"/>
                  <a:pt x="1621375" y="83491"/>
                  <a:pt x="1752608" y="84902"/>
                </a:cubicBezTo>
                <a:cubicBezTo>
                  <a:pt x="1883841" y="86313"/>
                  <a:pt x="2064464" y="53857"/>
                  <a:pt x="2159008" y="101835"/>
                </a:cubicBezTo>
                <a:cubicBezTo>
                  <a:pt x="2253552" y="149813"/>
                  <a:pt x="2315642" y="358657"/>
                  <a:pt x="2319875" y="3558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77893E92-C7CB-4B94-A64F-8EB3E5FA802B}"/>
              </a:ext>
            </a:extLst>
          </p:cNvPr>
          <p:cNvSpPr/>
          <p:nvPr/>
        </p:nvSpPr>
        <p:spPr>
          <a:xfrm>
            <a:off x="5984992" y="395675"/>
            <a:ext cx="1436617" cy="1514193"/>
          </a:xfrm>
          <a:custGeom>
            <a:avLst/>
            <a:gdLst>
              <a:gd name="connsiteX0" fmla="*/ 941 w 1436617"/>
              <a:gd name="connsiteY0" fmla="*/ 103858 h 1514193"/>
              <a:gd name="connsiteX1" fmla="*/ 458141 w 1436617"/>
              <a:gd name="connsiteY1" fmla="*/ 2258 h 1514193"/>
              <a:gd name="connsiteX2" fmla="*/ 822208 w 1436617"/>
              <a:gd name="connsiteY2" fmla="*/ 213925 h 1514193"/>
              <a:gd name="connsiteX3" fmla="*/ 1364075 w 1436617"/>
              <a:gd name="connsiteY3" fmla="*/ 1272258 h 1514193"/>
              <a:gd name="connsiteX4" fmla="*/ 1431808 w 1436617"/>
              <a:gd name="connsiteY4" fmla="*/ 1509325 h 1514193"/>
              <a:gd name="connsiteX5" fmla="*/ 1372541 w 1436617"/>
              <a:gd name="connsiteY5" fmla="*/ 1145258 h 1514193"/>
              <a:gd name="connsiteX6" fmla="*/ 1304808 w 1436617"/>
              <a:gd name="connsiteY6" fmla="*/ 891258 h 1514193"/>
              <a:gd name="connsiteX7" fmla="*/ 585141 w 1436617"/>
              <a:gd name="connsiteY7" fmla="*/ 129258 h 1514193"/>
              <a:gd name="connsiteX8" fmla="*/ 941 w 1436617"/>
              <a:gd name="connsiteY8" fmla="*/ 103858 h 1514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6617" h="1514193">
                <a:moveTo>
                  <a:pt x="941" y="103858"/>
                </a:moveTo>
                <a:cubicBezTo>
                  <a:pt x="-20226" y="82691"/>
                  <a:pt x="321263" y="-16086"/>
                  <a:pt x="458141" y="2258"/>
                </a:cubicBezTo>
                <a:cubicBezTo>
                  <a:pt x="595019" y="20602"/>
                  <a:pt x="671219" y="2258"/>
                  <a:pt x="822208" y="213925"/>
                </a:cubicBezTo>
                <a:cubicBezTo>
                  <a:pt x="973197" y="425592"/>
                  <a:pt x="1262475" y="1056358"/>
                  <a:pt x="1364075" y="1272258"/>
                </a:cubicBezTo>
                <a:cubicBezTo>
                  <a:pt x="1465675" y="1488158"/>
                  <a:pt x="1430397" y="1530492"/>
                  <a:pt x="1431808" y="1509325"/>
                </a:cubicBezTo>
                <a:cubicBezTo>
                  <a:pt x="1433219" y="1488158"/>
                  <a:pt x="1393708" y="1248269"/>
                  <a:pt x="1372541" y="1145258"/>
                </a:cubicBezTo>
                <a:cubicBezTo>
                  <a:pt x="1351374" y="1042247"/>
                  <a:pt x="1436041" y="1060591"/>
                  <a:pt x="1304808" y="891258"/>
                </a:cubicBezTo>
                <a:cubicBezTo>
                  <a:pt x="1173575" y="721925"/>
                  <a:pt x="799630" y="260491"/>
                  <a:pt x="585141" y="129258"/>
                </a:cubicBezTo>
                <a:cubicBezTo>
                  <a:pt x="370652" y="-1975"/>
                  <a:pt x="22108" y="125025"/>
                  <a:pt x="941" y="1038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8D518D71-D8D5-4D5B-A692-80B4237F0443}"/>
              </a:ext>
            </a:extLst>
          </p:cNvPr>
          <p:cNvSpPr/>
          <p:nvPr/>
        </p:nvSpPr>
        <p:spPr>
          <a:xfrm>
            <a:off x="3290574" y="1350274"/>
            <a:ext cx="1003310" cy="3678032"/>
          </a:xfrm>
          <a:custGeom>
            <a:avLst/>
            <a:gdLst>
              <a:gd name="connsiteX0" fmla="*/ 367026 w 1003310"/>
              <a:gd name="connsiteY0" fmla="*/ 84826 h 3678032"/>
              <a:gd name="connsiteX1" fmla="*/ 322576 w 1003310"/>
              <a:gd name="connsiteY1" fmla="*/ 135626 h 3678032"/>
              <a:gd name="connsiteX2" fmla="*/ 49526 w 1003310"/>
              <a:gd name="connsiteY2" fmla="*/ 1056376 h 3678032"/>
              <a:gd name="connsiteX3" fmla="*/ 17776 w 1003310"/>
              <a:gd name="connsiteY3" fmla="*/ 1583426 h 3678032"/>
              <a:gd name="connsiteX4" fmla="*/ 246376 w 1003310"/>
              <a:gd name="connsiteY4" fmla="*/ 2485126 h 3678032"/>
              <a:gd name="connsiteX5" fmla="*/ 519426 w 1003310"/>
              <a:gd name="connsiteY5" fmla="*/ 3005826 h 3678032"/>
              <a:gd name="connsiteX6" fmla="*/ 982976 w 1003310"/>
              <a:gd name="connsiteY6" fmla="*/ 3647176 h 3678032"/>
              <a:gd name="connsiteX7" fmla="*/ 887726 w 1003310"/>
              <a:gd name="connsiteY7" fmla="*/ 3526526 h 3678032"/>
              <a:gd name="connsiteX8" fmla="*/ 589276 w 1003310"/>
              <a:gd name="connsiteY8" fmla="*/ 3088376 h 3678032"/>
              <a:gd name="connsiteX9" fmla="*/ 49526 w 1003310"/>
              <a:gd name="connsiteY9" fmla="*/ 1805676 h 3678032"/>
              <a:gd name="connsiteX10" fmla="*/ 81276 w 1003310"/>
              <a:gd name="connsiteY10" fmla="*/ 903976 h 3678032"/>
              <a:gd name="connsiteX11" fmla="*/ 367026 w 1003310"/>
              <a:gd name="connsiteY11" fmla="*/ 84826 h 3678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03310" h="3678032">
                <a:moveTo>
                  <a:pt x="367026" y="84826"/>
                </a:moveTo>
                <a:cubicBezTo>
                  <a:pt x="407243" y="-43232"/>
                  <a:pt x="375493" y="-26299"/>
                  <a:pt x="322576" y="135626"/>
                </a:cubicBezTo>
                <a:cubicBezTo>
                  <a:pt x="269659" y="297551"/>
                  <a:pt x="100326" y="815076"/>
                  <a:pt x="49526" y="1056376"/>
                </a:cubicBezTo>
                <a:cubicBezTo>
                  <a:pt x="-1274" y="1297676"/>
                  <a:pt x="-15032" y="1345301"/>
                  <a:pt x="17776" y="1583426"/>
                </a:cubicBezTo>
                <a:cubicBezTo>
                  <a:pt x="50584" y="1821551"/>
                  <a:pt x="162768" y="2248059"/>
                  <a:pt x="246376" y="2485126"/>
                </a:cubicBezTo>
                <a:cubicBezTo>
                  <a:pt x="329984" y="2722193"/>
                  <a:pt x="396659" y="2812151"/>
                  <a:pt x="519426" y="3005826"/>
                </a:cubicBezTo>
                <a:cubicBezTo>
                  <a:pt x="642193" y="3199501"/>
                  <a:pt x="921593" y="3560393"/>
                  <a:pt x="982976" y="3647176"/>
                </a:cubicBezTo>
                <a:cubicBezTo>
                  <a:pt x="1044359" y="3733959"/>
                  <a:pt x="953343" y="3619659"/>
                  <a:pt x="887726" y="3526526"/>
                </a:cubicBezTo>
                <a:cubicBezTo>
                  <a:pt x="822109" y="3433393"/>
                  <a:pt x="728976" y="3375184"/>
                  <a:pt x="589276" y="3088376"/>
                </a:cubicBezTo>
                <a:cubicBezTo>
                  <a:pt x="449576" y="2801568"/>
                  <a:pt x="134193" y="2169743"/>
                  <a:pt x="49526" y="1805676"/>
                </a:cubicBezTo>
                <a:cubicBezTo>
                  <a:pt x="-35141" y="1441609"/>
                  <a:pt x="32593" y="1197134"/>
                  <a:pt x="81276" y="903976"/>
                </a:cubicBezTo>
                <a:cubicBezTo>
                  <a:pt x="129959" y="610818"/>
                  <a:pt x="326809" y="212884"/>
                  <a:pt x="367026" y="848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BB7FFA9F-1339-4831-A748-FC9D1B6F952E}"/>
              </a:ext>
            </a:extLst>
          </p:cNvPr>
          <p:cNvSpPr/>
          <p:nvPr/>
        </p:nvSpPr>
        <p:spPr>
          <a:xfrm>
            <a:off x="6882186" y="1682745"/>
            <a:ext cx="874016" cy="2547463"/>
          </a:xfrm>
          <a:custGeom>
            <a:avLst/>
            <a:gdLst>
              <a:gd name="connsiteX0" fmla="*/ 464764 w 874016"/>
              <a:gd name="connsiteY0" fmla="*/ 5 h 2547463"/>
              <a:gd name="connsiteX1" fmla="*/ 794964 w 874016"/>
              <a:gd name="connsiteY1" fmla="*/ 946155 h 2547463"/>
              <a:gd name="connsiteX2" fmla="*/ 826714 w 874016"/>
              <a:gd name="connsiteY2" fmla="*/ 1568455 h 2547463"/>
              <a:gd name="connsiteX3" fmla="*/ 794964 w 874016"/>
              <a:gd name="connsiteY3" fmla="*/ 2038355 h 2547463"/>
              <a:gd name="connsiteX4" fmla="*/ 782264 w 874016"/>
              <a:gd name="connsiteY4" fmla="*/ 2228855 h 2547463"/>
              <a:gd name="connsiteX5" fmla="*/ 598114 w 874016"/>
              <a:gd name="connsiteY5" fmla="*/ 2387605 h 2547463"/>
              <a:gd name="connsiteX6" fmla="*/ 1214 w 874016"/>
              <a:gd name="connsiteY6" fmla="*/ 2546355 h 2547463"/>
              <a:gd name="connsiteX7" fmla="*/ 452064 w 874016"/>
              <a:gd name="connsiteY7" fmla="*/ 2451105 h 2547463"/>
              <a:gd name="connsiteX8" fmla="*/ 763214 w 874016"/>
              <a:gd name="connsiteY8" fmla="*/ 2317755 h 2547463"/>
              <a:gd name="connsiteX9" fmla="*/ 864814 w 874016"/>
              <a:gd name="connsiteY9" fmla="*/ 1930405 h 2547463"/>
              <a:gd name="connsiteX10" fmla="*/ 820364 w 874016"/>
              <a:gd name="connsiteY10" fmla="*/ 933455 h 2547463"/>
              <a:gd name="connsiteX11" fmla="*/ 464764 w 874016"/>
              <a:gd name="connsiteY11" fmla="*/ 5 h 2547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4016" h="2547463">
                <a:moveTo>
                  <a:pt x="464764" y="5"/>
                </a:moveTo>
                <a:cubicBezTo>
                  <a:pt x="460531" y="2122"/>
                  <a:pt x="734639" y="684747"/>
                  <a:pt x="794964" y="946155"/>
                </a:cubicBezTo>
                <a:cubicBezTo>
                  <a:pt x="855289" y="1207563"/>
                  <a:pt x="826714" y="1386422"/>
                  <a:pt x="826714" y="1568455"/>
                </a:cubicBezTo>
                <a:cubicBezTo>
                  <a:pt x="826714" y="1750488"/>
                  <a:pt x="802372" y="1928288"/>
                  <a:pt x="794964" y="2038355"/>
                </a:cubicBezTo>
                <a:cubicBezTo>
                  <a:pt x="787556" y="2148422"/>
                  <a:pt x="815072" y="2170647"/>
                  <a:pt x="782264" y="2228855"/>
                </a:cubicBezTo>
                <a:cubicBezTo>
                  <a:pt x="749456" y="2287063"/>
                  <a:pt x="728289" y="2334688"/>
                  <a:pt x="598114" y="2387605"/>
                </a:cubicBezTo>
                <a:cubicBezTo>
                  <a:pt x="467939" y="2440522"/>
                  <a:pt x="25556" y="2535772"/>
                  <a:pt x="1214" y="2546355"/>
                </a:cubicBezTo>
                <a:cubicBezTo>
                  <a:pt x="-23128" y="2556938"/>
                  <a:pt x="325064" y="2489205"/>
                  <a:pt x="452064" y="2451105"/>
                </a:cubicBezTo>
                <a:cubicBezTo>
                  <a:pt x="579064" y="2413005"/>
                  <a:pt x="694422" y="2404538"/>
                  <a:pt x="763214" y="2317755"/>
                </a:cubicBezTo>
                <a:cubicBezTo>
                  <a:pt x="832006" y="2230972"/>
                  <a:pt x="855289" y="2161122"/>
                  <a:pt x="864814" y="1930405"/>
                </a:cubicBezTo>
                <a:cubicBezTo>
                  <a:pt x="874339" y="1699688"/>
                  <a:pt x="892331" y="1259422"/>
                  <a:pt x="820364" y="933455"/>
                </a:cubicBezTo>
                <a:cubicBezTo>
                  <a:pt x="748397" y="607488"/>
                  <a:pt x="468997" y="-2112"/>
                  <a:pt x="464764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84EC0BED-8DC8-416B-A9B2-292A68F250AF}"/>
              </a:ext>
            </a:extLst>
          </p:cNvPr>
          <p:cNvSpPr/>
          <p:nvPr/>
        </p:nvSpPr>
        <p:spPr>
          <a:xfrm>
            <a:off x="5739813" y="2797141"/>
            <a:ext cx="305723" cy="72731"/>
          </a:xfrm>
          <a:custGeom>
            <a:avLst/>
            <a:gdLst>
              <a:gd name="connsiteX0" fmla="*/ 587 w 305723"/>
              <a:gd name="connsiteY0" fmla="*/ 34 h 72731"/>
              <a:gd name="connsiteX1" fmla="*/ 238712 w 305723"/>
              <a:gd name="connsiteY1" fmla="*/ 60359 h 72731"/>
              <a:gd name="connsiteX2" fmla="*/ 305387 w 305723"/>
              <a:gd name="connsiteY2" fmla="*/ 54009 h 72731"/>
              <a:gd name="connsiteX3" fmla="*/ 219662 w 305723"/>
              <a:gd name="connsiteY3" fmla="*/ 66709 h 72731"/>
              <a:gd name="connsiteX4" fmla="*/ 172037 w 305723"/>
              <a:gd name="connsiteY4" fmla="*/ 69884 h 72731"/>
              <a:gd name="connsiteX5" fmla="*/ 587 w 305723"/>
              <a:gd name="connsiteY5" fmla="*/ 34 h 72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723" h="72731">
                <a:moveTo>
                  <a:pt x="587" y="34"/>
                </a:moveTo>
                <a:cubicBezTo>
                  <a:pt x="11699" y="-1553"/>
                  <a:pt x="187912" y="51363"/>
                  <a:pt x="238712" y="60359"/>
                </a:cubicBezTo>
                <a:cubicBezTo>
                  <a:pt x="289512" y="69355"/>
                  <a:pt x="308562" y="52951"/>
                  <a:pt x="305387" y="54009"/>
                </a:cubicBezTo>
                <a:cubicBezTo>
                  <a:pt x="302212" y="55067"/>
                  <a:pt x="241887" y="64063"/>
                  <a:pt x="219662" y="66709"/>
                </a:cubicBezTo>
                <a:cubicBezTo>
                  <a:pt x="197437" y="69355"/>
                  <a:pt x="204845" y="76763"/>
                  <a:pt x="172037" y="69884"/>
                </a:cubicBezTo>
                <a:cubicBezTo>
                  <a:pt x="139229" y="63005"/>
                  <a:pt x="-10525" y="1621"/>
                  <a:pt x="587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94FE00AB-A940-4528-B1AE-A2C7FAE713CA}"/>
              </a:ext>
            </a:extLst>
          </p:cNvPr>
          <p:cNvSpPr/>
          <p:nvPr/>
        </p:nvSpPr>
        <p:spPr>
          <a:xfrm>
            <a:off x="3811991" y="2901484"/>
            <a:ext cx="187492" cy="253012"/>
          </a:xfrm>
          <a:custGeom>
            <a:avLst/>
            <a:gdLst>
              <a:gd name="connsiteX0" fmla="*/ 126 w 187492"/>
              <a:gd name="connsiteY0" fmla="*/ 466 h 253012"/>
              <a:gd name="connsiteX1" fmla="*/ 76326 w 187492"/>
              <a:gd name="connsiteY1" fmla="*/ 195199 h 253012"/>
              <a:gd name="connsiteX2" fmla="*/ 186392 w 187492"/>
              <a:gd name="connsiteY2" fmla="*/ 252349 h 253012"/>
              <a:gd name="connsiteX3" fmla="*/ 131359 w 187492"/>
              <a:gd name="connsiteY3" fmla="*/ 224833 h 253012"/>
              <a:gd name="connsiteX4" fmla="*/ 105959 w 187492"/>
              <a:gd name="connsiteY4" fmla="*/ 201549 h 253012"/>
              <a:gd name="connsiteX5" fmla="*/ 59392 w 187492"/>
              <a:gd name="connsiteY5" fmla="*/ 142283 h 253012"/>
              <a:gd name="connsiteX6" fmla="*/ 126 w 187492"/>
              <a:gd name="connsiteY6" fmla="*/ 466 h 253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492" h="253012">
                <a:moveTo>
                  <a:pt x="126" y="466"/>
                </a:moveTo>
                <a:cubicBezTo>
                  <a:pt x="2948" y="9285"/>
                  <a:pt x="45282" y="153219"/>
                  <a:pt x="76326" y="195199"/>
                </a:cubicBezTo>
                <a:cubicBezTo>
                  <a:pt x="107370" y="237179"/>
                  <a:pt x="177220" y="247410"/>
                  <a:pt x="186392" y="252349"/>
                </a:cubicBezTo>
                <a:cubicBezTo>
                  <a:pt x="195564" y="257288"/>
                  <a:pt x="144765" y="233300"/>
                  <a:pt x="131359" y="224833"/>
                </a:cubicBezTo>
                <a:cubicBezTo>
                  <a:pt x="117954" y="216366"/>
                  <a:pt x="117954" y="215307"/>
                  <a:pt x="105959" y="201549"/>
                </a:cubicBezTo>
                <a:cubicBezTo>
                  <a:pt x="93964" y="187791"/>
                  <a:pt x="76325" y="174033"/>
                  <a:pt x="59392" y="142283"/>
                </a:cubicBezTo>
                <a:cubicBezTo>
                  <a:pt x="42459" y="110533"/>
                  <a:pt x="-2696" y="-8353"/>
                  <a:pt x="126" y="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250A2F0D-E317-4AB5-97CD-2C590B1B6FD5}"/>
              </a:ext>
            </a:extLst>
          </p:cNvPr>
          <p:cNvSpPr/>
          <p:nvPr/>
        </p:nvSpPr>
        <p:spPr>
          <a:xfrm>
            <a:off x="5088417" y="3024553"/>
            <a:ext cx="301582" cy="144175"/>
          </a:xfrm>
          <a:custGeom>
            <a:avLst/>
            <a:gdLst>
              <a:gd name="connsiteX0" fmla="*/ 50 w 301582"/>
              <a:gd name="connsiteY0" fmla="*/ 164 h 144175"/>
              <a:gd name="connsiteX1" fmla="*/ 201133 w 301582"/>
              <a:gd name="connsiteY1" fmla="*/ 120814 h 144175"/>
              <a:gd name="connsiteX2" fmla="*/ 300616 w 301582"/>
              <a:gd name="connsiteY2" fmla="*/ 144097 h 144175"/>
              <a:gd name="connsiteX3" fmla="*/ 247700 w 301582"/>
              <a:gd name="connsiteY3" fmla="*/ 127164 h 144175"/>
              <a:gd name="connsiteX4" fmla="*/ 182083 w 301582"/>
              <a:gd name="connsiteY4" fmla="*/ 95414 h 144175"/>
              <a:gd name="connsiteX5" fmla="*/ 50 w 301582"/>
              <a:gd name="connsiteY5" fmla="*/ 164 h 14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582" h="144175">
                <a:moveTo>
                  <a:pt x="50" y="164"/>
                </a:moveTo>
                <a:cubicBezTo>
                  <a:pt x="3225" y="4397"/>
                  <a:pt x="151039" y="96825"/>
                  <a:pt x="201133" y="120814"/>
                </a:cubicBezTo>
                <a:cubicBezTo>
                  <a:pt x="251227" y="144803"/>
                  <a:pt x="292855" y="143039"/>
                  <a:pt x="300616" y="144097"/>
                </a:cubicBezTo>
                <a:cubicBezTo>
                  <a:pt x="308377" y="145155"/>
                  <a:pt x="267456" y="135278"/>
                  <a:pt x="247700" y="127164"/>
                </a:cubicBezTo>
                <a:cubicBezTo>
                  <a:pt x="227945" y="119050"/>
                  <a:pt x="220183" y="116228"/>
                  <a:pt x="182083" y="95414"/>
                </a:cubicBezTo>
                <a:cubicBezTo>
                  <a:pt x="143983" y="74600"/>
                  <a:pt x="-3125" y="-4069"/>
                  <a:pt x="50" y="164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DB697D52-FB56-4F3E-8BEE-E15375BCDD66}"/>
              </a:ext>
            </a:extLst>
          </p:cNvPr>
          <p:cNvSpPr/>
          <p:nvPr/>
        </p:nvSpPr>
        <p:spPr>
          <a:xfrm>
            <a:off x="4142265" y="3086035"/>
            <a:ext cx="246037" cy="300641"/>
          </a:xfrm>
          <a:custGeom>
            <a:avLst/>
            <a:gdLst>
              <a:gd name="connsiteX0" fmla="*/ 245585 w 246037"/>
              <a:gd name="connsiteY0" fmla="*/ 65 h 300641"/>
              <a:gd name="connsiteX1" fmla="*/ 150335 w 246037"/>
              <a:gd name="connsiteY1" fmla="*/ 150348 h 300641"/>
              <a:gd name="connsiteX2" fmla="*/ 50852 w 246037"/>
              <a:gd name="connsiteY2" fmla="*/ 239248 h 300641"/>
              <a:gd name="connsiteX3" fmla="*/ 52 w 246037"/>
              <a:gd name="connsiteY3" fmla="*/ 300632 h 300641"/>
              <a:gd name="connsiteX4" fmla="*/ 59318 w 246037"/>
              <a:gd name="connsiteY4" fmla="*/ 235015 h 300641"/>
              <a:gd name="connsiteX5" fmla="*/ 110118 w 246037"/>
              <a:gd name="connsiteY5" fmla="*/ 169398 h 300641"/>
              <a:gd name="connsiteX6" fmla="*/ 245585 w 246037"/>
              <a:gd name="connsiteY6" fmla="*/ 65 h 300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6037" h="300641">
                <a:moveTo>
                  <a:pt x="245585" y="65"/>
                </a:moveTo>
                <a:cubicBezTo>
                  <a:pt x="252288" y="-3110"/>
                  <a:pt x="182790" y="110484"/>
                  <a:pt x="150335" y="150348"/>
                </a:cubicBezTo>
                <a:cubicBezTo>
                  <a:pt x="117879" y="190212"/>
                  <a:pt x="75899" y="214201"/>
                  <a:pt x="50852" y="239248"/>
                </a:cubicBezTo>
                <a:cubicBezTo>
                  <a:pt x="25805" y="264295"/>
                  <a:pt x="-1359" y="301338"/>
                  <a:pt x="52" y="300632"/>
                </a:cubicBezTo>
                <a:cubicBezTo>
                  <a:pt x="1463" y="299927"/>
                  <a:pt x="40974" y="256887"/>
                  <a:pt x="59318" y="235015"/>
                </a:cubicBezTo>
                <a:cubicBezTo>
                  <a:pt x="77662" y="213143"/>
                  <a:pt x="80485" y="204323"/>
                  <a:pt x="110118" y="169398"/>
                </a:cubicBezTo>
                <a:cubicBezTo>
                  <a:pt x="139751" y="134473"/>
                  <a:pt x="238882" y="3240"/>
                  <a:pt x="245585" y="65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6CEF430D-E8EA-45D9-8F45-732ABA86830A}"/>
              </a:ext>
            </a:extLst>
          </p:cNvPr>
          <p:cNvSpPr/>
          <p:nvPr/>
        </p:nvSpPr>
        <p:spPr>
          <a:xfrm>
            <a:off x="4535001" y="4635236"/>
            <a:ext cx="666177" cy="153820"/>
          </a:xfrm>
          <a:custGeom>
            <a:avLst/>
            <a:gdLst>
              <a:gd name="connsiteX0" fmla="*/ 8424 w 666177"/>
              <a:gd name="connsiteY0" fmla="*/ 60589 h 153820"/>
              <a:gd name="connsiteX1" fmla="*/ 386249 w 666177"/>
              <a:gd name="connsiteY1" fmla="*/ 152664 h 153820"/>
              <a:gd name="connsiteX2" fmla="*/ 532299 w 666177"/>
              <a:gd name="connsiteY2" fmla="*/ 105039 h 153820"/>
              <a:gd name="connsiteX3" fmla="*/ 665649 w 666177"/>
              <a:gd name="connsiteY3" fmla="*/ 264 h 153820"/>
              <a:gd name="connsiteX4" fmla="*/ 573574 w 666177"/>
              <a:gd name="connsiteY4" fmla="*/ 76464 h 153820"/>
              <a:gd name="connsiteX5" fmla="*/ 443399 w 666177"/>
              <a:gd name="connsiteY5" fmla="*/ 120914 h 153820"/>
              <a:gd name="connsiteX6" fmla="*/ 313224 w 666177"/>
              <a:gd name="connsiteY6" fmla="*/ 133614 h 153820"/>
              <a:gd name="connsiteX7" fmla="*/ 138599 w 666177"/>
              <a:gd name="connsiteY7" fmla="*/ 111389 h 153820"/>
              <a:gd name="connsiteX8" fmla="*/ 8424 w 666177"/>
              <a:gd name="connsiteY8" fmla="*/ 60589 h 153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6177" h="153820">
                <a:moveTo>
                  <a:pt x="8424" y="60589"/>
                </a:moveTo>
                <a:cubicBezTo>
                  <a:pt x="49699" y="67468"/>
                  <a:pt x="298937" y="145256"/>
                  <a:pt x="386249" y="152664"/>
                </a:cubicBezTo>
                <a:cubicBezTo>
                  <a:pt x="473562" y="160072"/>
                  <a:pt x="485732" y="130439"/>
                  <a:pt x="532299" y="105039"/>
                </a:cubicBezTo>
                <a:cubicBezTo>
                  <a:pt x="578866" y="79639"/>
                  <a:pt x="658770" y="5026"/>
                  <a:pt x="665649" y="264"/>
                </a:cubicBezTo>
                <a:cubicBezTo>
                  <a:pt x="672528" y="-4498"/>
                  <a:pt x="610616" y="56356"/>
                  <a:pt x="573574" y="76464"/>
                </a:cubicBezTo>
                <a:cubicBezTo>
                  <a:pt x="536532" y="96572"/>
                  <a:pt x="486791" y="111389"/>
                  <a:pt x="443399" y="120914"/>
                </a:cubicBezTo>
                <a:cubicBezTo>
                  <a:pt x="400007" y="130439"/>
                  <a:pt x="364024" y="135202"/>
                  <a:pt x="313224" y="133614"/>
                </a:cubicBezTo>
                <a:cubicBezTo>
                  <a:pt x="262424" y="132027"/>
                  <a:pt x="188870" y="120914"/>
                  <a:pt x="138599" y="111389"/>
                </a:cubicBezTo>
                <a:cubicBezTo>
                  <a:pt x="88328" y="101864"/>
                  <a:pt x="-32851" y="53710"/>
                  <a:pt x="8424" y="605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64D1ABBE-DE6F-4842-A818-3EC5A144005F}"/>
              </a:ext>
            </a:extLst>
          </p:cNvPr>
          <p:cNvSpPr/>
          <p:nvPr/>
        </p:nvSpPr>
        <p:spPr>
          <a:xfrm>
            <a:off x="5565301" y="3244797"/>
            <a:ext cx="289553" cy="270153"/>
          </a:xfrm>
          <a:custGeom>
            <a:avLst/>
            <a:gdLst>
              <a:gd name="connsiteX0" fmla="*/ 289399 w 289553"/>
              <a:gd name="connsiteY0" fmla="*/ 53 h 270153"/>
              <a:gd name="connsiteX1" fmla="*/ 114774 w 289553"/>
              <a:gd name="connsiteY1" fmla="*/ 181028 h 270153"/>
              <a:gd name="connsiteX2" fmla="*/ 474 w 289553"/>
              <a:gd name="connsiteY2" fmla="*/ 269928 h 270153"/>
              <a:gd name="connsiteX3" fmla="*/ 83024 w 289553"/>
              <a:gd name="connsiteY3" fmla="*/ 200078 h 270153"/>
              <a:gd name="connsiteX4" fmla="*/ 289399 w 289553"/>
              <a:gd name="connsiteY4" fmla="*/ 53 h 270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553" h="270153">
                <a:moveTo>
                  <a:pt x="289399" y="53"/>
                </a:moveTo>
                <a:cubicBezTo>
                  <a:pt x="294691" y="-3122"/>
                  <a:pt x="162928" y="136049"/>
                  <a:pt x="114774" y="181028"/>
                </a:cubicBezTo>
                <a:cubicBezTo>
                  <a:pt x="66620" y="226007"/>
                  <a:pt x="5766" y="266753"/>
                  <a:pt x="474" y="269928"/>
                </a:cubicBezTo>
                <a:cubicBezTo>
                  <a:pt x="-4818" y="273103"/>
                  <a:pt x="34870" y="242411"/>
                  <a:pt x="83024" y="200078"/>
                </a:cubicBezTo>
                <a:cubicBezTo>
                  <a:pt x="131178" y="157745"/>
                  <a:pt x="284107" y="3228"/>
                  <a:pt x="289399" y="53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A519CC7F-ED65-498F-BD5B-61E8032108CD}"/>
              </a:ext>
            </a:extLst>
          </p:cNvPr>
          <p:cNvSpPr/>
          <p:nvPr/>
        </p:nvSpPr>
        <p:spPr>
          <a:xfrm rot="19962699">
            <a:off x="5384608" y="4013053"/>
            <a:ext cx="61575" cy="477177"/>
          </a:xfrm>
          <a:custGeom>
            <a:avLst/>
            <a:gdLst>
              <a:gd name="connsiteX0" fmla="*/ 192 w 210989"/>
              <a:gd name="connsiteY0" fmla="*/ 3323 h 477177"/>
              <a:gd name="connsiteX1" fmla="*/ 190692 w 210989"/>
              <a:gd name="connsiteY1" fmla="*/ 304948 h 477177"/>
              <a:gd name="connsiteX2" fmla="*/ 190692 w 210989"/>
              <a:gd name="connsiteY2" fmla="*/ 476398 h 477177"/>
              <a:gd name="connsiteX3" fmla="*/ 206567 w 210989"/>
              <a:gd name="connsiteY3" fmla="*/ 365273 h 477177"/>
              <a:gd name="connsiteX4" fmla="*/ 206567 w 210989"/>
              <a:gd name="connsiteY4" fmla="*/ 289073 h 477177"/>
              <a:gd name="connsiteX5" fmla="*/ 155767 w 210989"/>
              <a:gd name="connsiteY5" fmla="*/ 152548 h 477177"/>
              <a:gd name="connsiteX6" fmla="*/ 192 w 210989"/>
              <a:gd name="connsiteY6" fmla="*/ 3323 h 477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989" h="477177">
                <a:moveTo>
                  <a:pt x="192" y="3323"/>
                </a:moveTo>
                <a:cubicBezTo>
                  <a:pt x="6013" y="28723"/>
                  <a:pt x="158942" y="226102"/>
                  <a:pt x="190692" y="304948"/>
                </a:cubicBezTo>
                <a:cubicBezTo>
                  <a:pt x="222442" y="383794"/>
                  <a:pt x="188046" y="466344"/>
                  <a:pt x="190692" y="476398"/>
                </a:cubicBezTo>
                <a:cubicBezTo>
                  <a:pt x="193338" y="486452"/>
                  <a:pt x="203921" y="396494"/>
                  <a:pt x="206567" y="365273"/>
                </a:cubicBezTo>
                <a:cubicBezTo>
                  <a:pt x="209213" y="334052"/>
                  <a:pt x="215034" y="324527"/>
                  <a:pt x="206567" y="289073"/>
                </a:cubicBezTo>
                <a:cubicBezTo>
                  <a:pt x="198100" y="253619"/>
                  <a:pt x="189105" y="200173"/>
                  <a:pt x="155767" y="152548"/>
                </a:cubicBezTo>
                <a:cubicBezTo>
                  <a:pt x="122430" y="104923"/>
                  <a:pt x="-5629" y="-22077"/>
                  <a:pt x="192" y="3323"/>
                </a:cubicBezTo>
                <a:close/>
              </a:path>
            </a:pathLst>
          </a:custGeom>
          <a:solidFill>
            <a:schemeClr val="accent1">
              <a:alpha val="5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8D3E87B9-F024-4E19-A607-E4CD8056A9BE}"/>
              </a:ext>
            </a:extLst>
          </p:cNvPr>
          <p:cNvSpPr/>
          <p:nvPr/>
        </p:nvSpPr>
        <p:spPr>
          <a:xfrm>
            <a:off x="4571999" y="4023977"/>
            <a:ext cx="55699" cy="180901"/>
          </a:xfrm>
          <a:custGeom>
            <a:avLst/>
            <a:gdLst>
              <a:gd name="connsiteX0" fmla="*/ 1 w 55699"/>
              <a:gd name="connsiteY0" fmla="*/ 336 h 180901"/>
              <a:gd name="connsiteX1" fmla="*/ 49214 w 55699"/>
              <a:gd name="connsiteY1" fmla="*/ 106698 h 180901"/>
              <a:gd name="connsiteX2" fmla="*/ 42864 w 55699"/>
              <a:gd name="connsiteY2" fmla="*/ 179723 h 180901"/>
              <a:gd name="connsiteX3" fmla="*/ 49214 w 55699"/>
              <a:gd name="connsiteY3" fmla="*/ 149561 h 180901"/>
              <a:gd name="connsiteX4" fmla="*/ 52389 w 55699"/>
              <a:gd name="connsiteY4" fmla="*/ 119398 h 180901"/>
              <a:gd name="connsiteX5" fmla="*/ 55564 w 55699"/>
              <a:gd name="connsiteY5" fmla="*/ 97173 h 180901"/>
              <a:gd name="connsiteX6" fmla="*/ 47626 w 55699"/>
              <a:gd name="connsiteY6" fmla="*/ 73361 h 180901"/>
              <a:gd name="connsiteX7" fmla="*/ 1 w 55699"/>
              <a:gd name="connsiteY7" fmla="*/ 336 h 180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699" h="180901">
                <a:moveTo>
                  <a:pt x="1" y="336"/>
                </a:moveTo>
                <a:cubicBezTo>
                  <a:pt x="266" y="5892"/>
                  <a:pt x="42070" y="76800"/>
                  <a:pt x="49214" y="106698"/>
                </a:cubicBezTo>
                <a:cubicBezTo>
                  <a:pt x="56358" y="136596"/>
                  <a:pt x="42864" y="172579"/>
                  <a:pt x="42864" y="179723"/>
                </a:cubicBezTo>
                <a:cubicBezTo>
                  <a:pt x="42864" y="186867"/>
                  <a:pt x="47627" y="159615"/>
                  <a:pt x="49214" y="149561"/>
                </a:cubicBezTo>
                <a:cubicBezTo>
                  <a:pt x="50801" y="139507"/>
                  <a:pt x="51331" y="128129"/>
                  <a:pt x="52389" y="119398"/>
                </a:cubicBezTo>
                <a:cubicBezTo>
                  <a:pt x="53447" y="110667"/>
                  <a:pt x="56358" y="104846"/>
                  <a:pt x="55564" y="97173"/>
                </a:cubicBezTo>
                <a:cubicBezTo>
                  <a:pt x="54770" y="89500"/>
                  <a:pt x="54770" y="87119"/>
                  <a:pt x="47626" y="73361"/>
                </a:cubicBezTo>
                <a:cubicBezTo>
                  <a:pt x="40482" y="59603"/>
                  <a:pt x="-264" y="-5220"/>
                  <a:pt x="1" y="336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887D81A3-3205-4A3E-B25C-72EA8F064BC3}"/>
              </a:ext>
            </a:extLst>
          </p:cNvPr>
          <p:cNvSpPr/>
          <p:nvPr/>
        </p:nvSpPr>
        <p:spPr>
          <a:xfrm>
            <a:off x="3873192" y="2935046"/>
            <a:ext cx="464807" cy="149654"/>
          </a:xfrm>
          <a:custGeom>
            <a:avLst/>
            <a:gdLst>
              <a:gd name="connsiteX0" fmla="*/ 1896 w 464807"/>
              <a:gd name="connsiteY0" fmla="*/ 242 h 149654"/>
              <a:gd name="connsiteX1" fmla="*/ 55871 w 464807"/>
              <a:gd name="connsiteY1" fmla="*/ 85967 h 149654"/>
              <a:gd name="connsiteX2" fmla="*/ 394008 w 464807"/>
              <a:gd name="connsiteY2" fmla="*/ 97079 h 149654"/>
              <a:gd name="connsiteX3" fmla="*/ 463858 w 464807"/>
              <a:gd name="connsiteY3" fmla="*/ 97079 h 149654"/>
              <a:gd name="connsiteX4" fmla="*/ 370196 w 464807"/>
              <a:gd name="connsiteY4" fmla="*/ 103429 h 149654"/>
              <a:gd name="connsiteX5" fmla="*/ 213033 w 464807"/>
              <a:gd name="connsiteY5" fmla="*/ 149467 h 149654"/>
              <a:gd name="connsiteX6" fmla="*/ 71746 w 464807"/>
              <a:gd name="connsiteY6" fmla="*/ 116129 h 149654"/>
              <a:gd name="connsiteX7" fmla="*/ 1896 w 464807"/>
              <a:gd name="connsiteY7" fmla="*/ 242 h 149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4807" h="149654">
                <a:moveTo>
                  <a:pt x="1896" y="242"/>
                </a:moveTo>
                <a:cubicBezTo>
                  <a:pt x="-750" y="-4785"/>
                  <a:pt x="-9481" y="69828"/>
                  <a:pt x="55871" y="85967"/>
                </a:cubicBezTo>
                <a:cubicBezTo>
                  <a:pt x="121223" y="102106"/>
                  <a:pt x="326010" y="95227"/>
                  <a:pt x="394008" y="97079"/>
                </a:cubicBezTo>
                <a:cubicBezTo>
                  <a:pt x="462006" y="98931"/>
                  <a:pt x="467827" y="96021"/>
                  <a:pt x="463858" y="97079"/>
                </a:cubicBezTo>
                <a:cubicBezTo>
                  <a:pt x="459889" y="98137"/>
                  <a:pt x="412000" y="94698"/>
                  <a:pt x="370196" y="103429"/>
                </a:cubicBezTo>
                <a:cubicBezTo>
                  <a:pt x="328392" y="112160"/>
                  <a:pt x="262775" y="147350"/>
                  <a:pt x="213033" y="149467"/>
                </a:cubicBezTo>
                <a:cubicBezTo>
                  <a:pt x="163291" y="151584"/>
                  <a:pt x="107994" y="135444"/>
                  <a:pt x="71746" y="116129"/>
                </a:cubicBezTo>
                <a:cubicBezTo>
                  <a:pt x="35498" y="96814"/>
                  <a:pt x="4542" y="5269"/>
                  <a:pt x="1896" y="242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7629997B-B903-48B5-B4AC-972F44E26167}"/>
              </a:ext>
            </a:extLst>
          </p:cNvPr>
          <p:cNvSpPr/>
          <p:nvPr/>
        </p:nvSpPr>
        <p:spPr>
          <a:xfrm>
            <a:off x="3887206" y="3019348"/>
            <a:ext cx="475921" cy="130480"/>
          </a:xfrm>
          <a:custGeom>
            <a:avLst/>
            <a:gdLst>
              <a:gd name="connsiteX0" fmla="*/ 6932 w 475921"/>
              <a:gd name="connsiteY0" fmla="*/ 77 h 130480"/>
              <a:gd name="connsiteX1" fmla="*/ 164094 w 475921"/>
              <a:gd name="connsiteY1" fmla="*/ 68340 h 130480"/>
              <a:gd name="connsiteX2" fmla="*/ 391107 w 475921"/>
              <a:gd name="connsiteY2" fmla="*/ 31827 h 130480"/>
              <a:gd name="connsiteX3" fmla="*/ 453019 w 475921"/>
              <a:gd name="connsiteY3" fmla="*/ 11190 h 130480"/>
              <a:gd name="connsiteX4" fmla="*/ 472069 w 475921"/>
              <a:gd name="connsiteY4" fmla="*/ 54052 h 130480"/>
              <a:gd name="connsiteX5" fmla="*/ 383169 w 475921"/>
              <a:gd name="connsiteY5" fmla="*/ 130252 h 130480"/>
              <a:gd name="connsiteX6" fmla="*/ 341894 w 475921"/>
              <a:gd name="connsiteY6" fmla="*/ 77865 h 130480"/>
              <a:gd name="connsiteX7" fmla="*/ 197432 w 475921"/>
              <a:gd name="connsiteY7" fmla="*/ 85802 h 130480"/>
              <a:gd name="connsiteX8" fmla="*/ 83132 w 475921"/>
              <a:gd name="connsiteY8" fmla="*/ 101677 h 130480"/>
              <a:gd name="connsiteX9" fmla="*/ 32332 w 475921"/>
              <a:gd name="connsiteY9" fmla="*/ 84215 h 130480"/>
              <a:gd name="connsiteX10" fmla="*/ 6932 w 475921"/>
              <a:gd name="connsiteY10" fmla="*/ 77 h 13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5921" h="130480">
                <a:moveTo>
                  <a:pt x="6932" y="77"/>
                </a:moveTo>
                <a:cubicBezTo>
                  <a:pt x="28892" y="-2569"/>
                  <a:pt x="100065" y="63048"/>
                  <a:pt x="164094" y="68340"/>
                </a:cubicBezTo>
                <a:cubicBezTo>
                  <a:pt x="228123" y="73632"/>
                  <a:pt x="342953" y="41352"/>
                  <a:pt x="391107" y="31827"/>
                </a:cubicBezTo>
                <a:cubicBezTo>
                  <a:pt x="439261" y="22302"/>
                  <a:pt x="439525" y="7486"/>
                  <a:pt x="453019" y="11190"/>
                </a:cubicBezTo>
                <a:cubicBezTo>
                  <a:pt x="466513" y="14894"/>
                  <a:pt x="483711" y="34208"/>
                  <a:pt x="472069" y="54052"/>
                </a:cubicBezTo>
                <a:cubicBezTo>
                  <a:pt x="460427" y="73896"/>
                  <a:pt x="404865" y="126283"/>
                  <a:pt x="383169" y="130252"/>
                </a:cubicBezTo>
                <a:cubicBezTo>
                  <a:pt x="361473" y="134221"/>
                  <a:pt x="372850" y="85273"/>
                  <a:pt x="341894" y="77865"/>
                </a:cubicBezTo>
                <a:cubicBezTo>
                  <a:pt x="310938" y="70457"/>
                  <a:pt x="240559" y="81833"/>
                  <a:pt x="197432" y="85802"/>
                </a:cubicBezTo>
                <a:cubicBezTo>
                  <a:pt x="154305" y="89771"/>
                  <a:pt x="110649" y="101941"/>
                  <a:pt x="83132" y="101677"/>
                </a:cubicBezTo>
                <a:cubicBezTo>
                  <a:pt x="55615" y="101413"/>
                  <a:pt x="43445" y="97709"/>
                  <a:pt x="32332" y="84215"/>
                </a:cubicBezTo>
                <a:cubicBezTo>
                  <a:pt x="21220" y="70721"/>
                  <a:pt x="-15028" y="2723"/>
                  <a:pt x="6932" y="77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E97B836A-26BE-4DA1-B9CD-F4EC81958A0F}"/>
              </a:ext>
            </a:extLst>
          </p:cNvPr>
          <p:cNvSpPr/>
          <p:nvPr/>
        </p:nvSpPr>
        <p:spPr>
          <a:xfrm>
            <a:off x="3787469" y="2576940"/>
            <a:ext cx="353146" cy="87499"/>
          </a:xfrm>
          <a:custGeom>
            <a:avLst/>
            <a:gdLst>
              <a:gd name="connsiteX0" fmla="*/ 5069 w 353146"/>
              <a:gd name="connsiteY0" fmla="*/ 86885 h 87499"/>
              <a:gd name="connsiteX1" fmla="*/ 63806 w 353146"/>
              <a:gd name="connsiteY1" fmla="*/ 58310 h 87499"/>
              <a:gd name="connsiteX2" fmla="*/ 278119 w 353146"/>
              <a:gd name="connsiteY2" fmla="*/ 1160 h 87499"/>
              <a:gd name="connsiteX3" fmla="*/ 352731 w 353146"/>
              <a:gd name="connsiteY3" fmla="*/ 18623 h 87499"/>
              <a:gd name="connsiteX4" fmla="*/ 305106 w 353146"/>
              <a:gd name="connsiteY4" fmla="*/ 2748 h 87499"/>
              <a:gd name="connsiteX5" fmla="*/ 238431 w 353146"/>
              <a:gd name="connsiteY5" fmla="*/ 10685 h 87499"/>
              <a:gd name="connsiteX6" fmla="*/ 170169 w 353146"/>
              <a:gd name="connsiteY6" fmla="*/ 32910 h 87499"/>
              <a:gd name="connsiteX7" fmla="*/ 5069 w 353146"/>
              <a:gd name="connsiteY7" fmla="*/ 86885 h 87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146" h="87499">
                <a:moveTo>
                  <a:pt x="5069" y="86885"/>
                </a:moveTo>
                <a:cubicBezTo>
                  <a:pt x="-12658" y="91118"/>
                  <a:pt x="18298" y="72597"/>
                  <a:pt x="63806" y="58310"/>
                </a:cubicBezTo>
                <a:cubicBezTo>
                  <a:pt x="109314" y="44022"/>
                  <a:pt x="229965" y="7774"/>
                  <a:pt x="278119" y="1160"/>
                </a:cubicBezTo>
                <a:cubicBezTo>
                  <a:pt x="326273" y="-5454"/>
                  <a:pt x="348233" y="18358"/>
                  <a:pt x="352731" y="18623"/>
                </a:cubicBezTo>
                <a:cubicBezTo>
                  <a:pt x="357229" y="18888"/>
                  <a:pt x="324156" y="4071"/>
                  <a:pt x="305106" y="2748"/>
                </a:cubicBezTo>
                <a:cubicBezTo>
                  <a:pt x="286056" y="1425"/>
                  <a:pt x="260920" y="5658"/>
                  <a:pt x="238431" y="10685"/>
                </a:cubicBezTo>
                <a:cubicBezTo>
                  <a:pt x="215942" y="15712"/>
                  <a:pt x="208269" y="21533"/>
                  <a:pt x="170169" y="32910"/>
                </a:cubicBezTo>
                <a:cubicBezTo>
                  <a:pt x="132069" y="44287"/>
                  <a:pt x="22796" y="82652"/>
                  <a:pt x="5069" y="868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097C5434-AB60-4658-ADB1-5C25CE233AD9}"/>
              </a:ext>
            </a:extLst>
          </p:cNvPr>
          <p:cNvSpPr/>
          <p:nvPr/>
        </p:nvSpPr>
        <p:spPr>
          <a:xfrm>
            <a:off x="5376862" y="2690640"/>
            <a:ext cx="432658" cy="373927"/>
          </a:xfrm>
          <a:custGeom>
            <a:avLst/>
            <a:gdLst>
              <a:gd name="connsiteX0" fmla="*/ 165101 w 432658"/>
              <a:gd name="connsiteY0" fmla="*/ 173 h 373927"/>
              <a:gd name="connsiteX1" fmla="*/ 381001 w 432658"/>
              <a:gd name="connsiteY1" fmla="*/ 104948 h 373927"/>
              <a:gd name="connsiteX2" fmla="*/ 431801 w 432658"/>
              <a:gd name="connsiteY2" fmla="*/ 201785 h 373927"/>
              <a:gd name="connsiteX3" fmla="*/ 355601 w 432658"/>
              <a:gd name="connsiteY3" fmla="*/ 239885 h 373927"/>
              <a:gd name="connsiteX4" fmla="*/ 246063 w 432658"/>
              <a:gd name="connsiteY4" fmla="*/ 293860 h 373927"/>
              <a:gd name="connsiteX5" fmla="*/ 150813 w 432658"/>
              <a:gd name="connsiteY5" fmla="*/ 341485 h 373927"/>
              <a:gd name="connsiteX6" fmla="*/ 1 w 432658"/>
              <a:gd name="connsiteY6" fmla="*/ 373235 h 373927"/>
              <a:gd name="connsiteX7" fmla="*/ 147638 w 432658"/>
              <a:gd name="connsiteY7" fmla="*/ 311323 h 373927"/>
              <a:gd name="connsiteX8" fmla="*/ 252413 w 432658"/>
              <a:gd name="connsiteY8" fmla="*/ 268460 h 373927"/>
              <a:gd name="connsiteX9" fmla="*/ 307976 w 432658"/>
              <a:gd name="connsiteY9" fmla="*/ 211310 h 373927"/>
              <a:gd name="connsiteX10" fmla="*/ 312738 w 432658"/>
              <a:gd name="connsiteY10" fmla="*/ 141460 h 373927"/>
              <a:gd name="connsiteX11" fmla="*/ 258763 w 432658"/>
              <a:gd name="connsiteY11" fmla="*/ 81135 h 373927"/>
              <a:gd name="connsiteX12" fmla="*/ 165101 w 432658"/>
              <a:gd name="connsiteY12" fmla="*/ 173 h 373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2658" h="373927">
                <a:moveTo>
                  <a:pt x="165101" y="173"/>
                </a:moveTo>
                <a:cubicBezTo>
                  <a:pt x="185474" y="4142"/>
                  <a:pt x="336551" y="71346"/>
                  <a:pt x="381001" y="104948"/>
                </a:cubicBezTo>
                <a:cubicBezTo>
                  <a:pt x="425451" y="138550"/>
                  <a:pt x="436034" y="179295"/>
                  <a:pt x="431801" y="201785"/>
                </a:cubicBezTo>
                <a:cubicBezTo>
                  <a:pt x="427568" y="224275"/>
                  <a:pt x="355601" y="239885"/>
                  <a:pt x="355601" y="239885"/>
                </a:cubicBezTo>
                <a:lnTo>
                  <a:pt x="246063" y="293860"/>
                </a:lnTo>
                <a:cubicBezTo>
                  <a:pt x="211932" y="310793"/>
                  <a:pt x="191823" y="328256"/>
                  <a:pt x="150813" y="341485"/>
                </a:cubicBezTo>
                <a:cubicBezTo>
                  <a:pt x="109803" y="354714"/>
                  <a:pt x="530" y="378262"/>
                  <a:pt x="1" y="373235"/>
                </a:cubicBezTo>
                <a:cubicBezTo>
                  <a:pt x="-528" y="368208"/>
                  <a:pt x="105569" y="328786"/>
                  <a:pt x="147638" y="311323"/>
                </a:cubicBezTo>
                <a:cubicBezTo>
                  <a:pt x="189707" y="293861"/>
                  <a:pt x="225690" y="285129"/>
                  <a:pt x="252413" y="268460"/>
                </a:cubicBezTo>
                <a:cubicBezTo>
                  <a:pt x="279136" y="251791"/>
                  <a:pt x="297922" y="232477"/>
                  <a:pt x="307976" y="211310"/>
                </a:cubicBezTo>
                <a:cubicBezTo>
                  <a:pt x="318030" y="190143"/>
                  <a:pt x="320940" y="163156"/>
                  <a:pt x="312738" y="141460"/>
                </a:cubicBezTo>
                <a:cubicBezTo>
                  <a:pt x="304536" y="119764"/>
                  <a:pt x="284427" y="100979"/>
                  <a:pt x="258763" y="81135"/>
                </a:cubicBezTo>
                <a:cubicBezTo>
                  <a:pt x="233099" y="61291"/>
                  <a:pt x="144728" y="-3796"/>
                  <a:pt x="165101" y="173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996F5959-7DFE-4F30-AE40-82F783F812A6}"/>
              </a:ext>
            </a:extLst>
          </p:cNvPr>
          <p:cNvSpPr/>
          <p:nvPr/>
        </p:nvSpPr>
        <p:spPr>
          <a:xfrm>
            <a:off x="5975199" y="1775144"/>
            <a:ext cx="421802" cy="397775"/>
          </a:xfrm>
          <a:custGeom>
            <a:avLst/>
            <a:gdLst>
              <a:gd name="connsiteX0" fmla="*/ 151 w 421802"/>
              <a:gd name="connsiteY0" fmla="*/ 739 h 397775"/>
              <a:gd name="connsiteX1" fmla="*/ 241451 w 421802"/>
              <a:gd name="connsiteY1" fmla="*/ 267439 h 397775"/>
              <a:gd name="connsiteX2" fmla="*/ 421368 w 421802"/>
              <a:gd name="connsiteY2" fmla="*/ 396556 h 397775"/>
              <a:gd name="connsiteX3" fmla="*/ 290134 w 421802"/>
              <a:gd name="connsiteY3" fmla="*/ 326706 h 397775"/>
              <a:gd name="connsiteX4" fmla="*/ 232984 w 421802"/>
              <a:gd name="connsiteY4" fmla="*/ 233573 h 397775"/>
              <a:gd name="connsiteX5" fmla="*/ 205468 w 421802"/>
              <a:gd name="connsiteY5" fmla="*/ 189123 h 397775"/>
              <a:gd name="connsiteX6" fmla="*/ 151 w 421802"/>
              <a:gd name="connsiteY6" fmla="*/ 739 h 397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1802" h="397775">
                <a:moveTo>
                  <a:pt x="151" y="739"/>
                </a:moveTo>
                <a:cubicBezTo>
                  <a:pt x="6148" y="13792"/>
                  <a:pt x="171248" y="201470"/>
                  <a:pt x="241451" y="267439"/>
                </a:cubicBezTo>
                <a:cubicBezTo>
                  <a:pt x="311654" y="333408"/>
                  <a:pt x="413254" y="386678"/>
                  <a:pt x="421368" y="396556"/>
                </a:cubicBezTo>
                <a:cubicBezTo>
                  <a:pt x="429482" y="406434"/>
                  <a:pt x="321531" y="353870"/>
                  <a:pt x="290134" y="326706"/>
                </a:cubicBezTo>
                <a:cubicBezTo>
                  <a:pt x="258737" y="299542"/>
                  <a:pt x="247095" y="256503"/>
                  <a:pt x="232984" y="233573"/>
                </a:cubicBezTo>
                <a:cubicBezTo>
                  <a:pt x="218873" y="210643"/>
                  <a:pt x="242862" y="226870"/>
                  <a:pt x="205468" y="189123"/>
                </a:cubicBezTo>
                <a:cubicBezTo>
                  <a:pt x="168074" y="151376"/>
                  <a:pt x="-5846" y="-12314"/>
                  <a:pt x="151" y="7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58D80DC9-89D6-48AA-A291-770064F0F546}"/>
              </a:ext>
            </a:extLst>
          </p:cNvPr>
          <p:cNvSpPr/>
          <p:nvPr/>
        </p:nvSpPr>
        <p:spPr>
          <a:xfrm>
            <a:off x="6006787" y="1923394"/>
            <a:ext cx="524918" cy="429947"/>
          </a:xfrm>
          <a:custGeom>
            <a:avLst/>
            <a:gdLst>
              <a:gd name="connsiteX0" fmla="*/ 313 w 524918"/>
              <a:gd name="connsiteY0" fmla="*/ 656 h 429947"/>
              <a:gd name="connsiteX1" fmla="*/ 290296 w 524918"/>
              <a:gd name="connsiteY1" fmla="*/ 284289 h 429947"/>
              <a:gd name="connsiteX2" fmla="*/ 523130 w 524918"/>
              <a:gd name="connsiteY2" fmla="*/ 428223 h 429947"/>
              <a:gd name="connsiteX3" fmla="*/ 394013 w 524918"/>
              <a:gd name="connsiteY3" fmla="*/ 358373 h 429947"/>
              <a:gd name="connsiteX4" fmla="*/ 322046 w 524918"/>
              <a:gd name="connsiteY4" fmla="*/ 277939 h 429947"/>
              <a:gd name="connsiteX5" fmla="*/ 235263 w 524918"/>
              <a:gd name="connsiteY5" fmla="*/ 208089 h 429947"/>
              <a:gd name="connsiteX6" fmla="*/ 313 w 524918"/>
              <a:gd name="connsiteY6" fmla="*/ 656 h 429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918" h="429947">
                <a:moveTo>
                  <a:pt x="313" y="656"/>
                </a:moveTo>
                <a:cubicBezTo>
                  <a:pt x="9485" y="13356"/>
                  <a:pt x="203160" y="213028"/>
                  <a:pt x="290296" y="284289"/>
                </a:cubicBezTo>
                <a:cubicBezTo>
                  <a:pt x="377432" y="355550"/>
                  <a:pt x="505844" y="415876"/>
                  <a:pt x="523130" y="428223"/>
                </a:cubicBezTo>
                <a:cubicBezTo>
                  <a:pt x="540416" y="440570"/>
                  <a:pt x="427527" y="383420"/>
                  <a:pt x="394013" y="358373"/>
                </a:cubicBezTo>
                <a:cubicBezTo>
                  <a:pt x="360499" y="333326"/>
                  <a:pt x="348504" y="302986"/>
                  <a:pt x="322046" y="277939"/>
                </a:cubicBezTo>
                <a:cubicBezTo>
                  <a:pt x="295588" y="252892"/>
                  <a:pt x="284652" y="252891"/>
                  <a:pt x="235263" y="208089"/>
                </a:cubicBezTo>
                <a:cubicBezTo>
                  <a:pt x="185874" y="163287"/>
                  <a:pt x="-8859" y="-12044"/>
                  <a:pt x="313" y="6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1695B0D1-CFF6-4EC0-9FD8-D52641A3ACCD}"/>
              </a:ext>
            </a:extLst>
          </p:cNvPr>
          <p:cNvSpPr/>
          <p:nvPr/>
        </p:nvSpPr>
        <p:spPr>
          <a:xfrm>
            <a:off x="6211310" y="2118191"/>
            <a:ext cx="447914" cy="366900"/>
          </a:xfrm>
          <a:custGeom>
            <a:avLst/>
            <a:gdLst>
              <a:gd name="connsiteX0" fmla="*/ 1107 w 447914"/>
              <a:gd name="connsiteY0" fmla="*/ 592 h 366900"/>
              <a:gd name="connsiteX1" fmla="*/ 140807 w 447914"/>
              <a:gd name="connsiteY1" fmla="*/ 311742 h 366900"/>
              <a:gd name="connsiteX2" fmla="*/ 443490 w 447914"/>
              <a:gd name="connsiteY2" fmla="*/ 364659 h 366900"/>
              <a:gd name="connsiteX3" fmla="*/ 314373 w 447914"/>
              <a:gd name="connsiteY3" fmla="*/ 354076 h 366900"/>
              <a:gd name="connsiteX4" fmla="*/ 221240 w 447914"/>
              <a:gd name="connsiteY4" fmla="*/ 326559 h 366900"/>
              <a:gd name="connsiteX5" fmla="*/ 83657 w 447914"/>
              <a:gd name="connsiteY5" fmla="*/ 235542 h 366900"/>
              <a:gd name="connsiteX6" fmla="*/ 1107 w 447914"/>
              <a:gd name="connsiteY6" fmla="*/ 592 h 36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7914" h="366900">
                <a:moveTo>
                  <a:pt x="1107" y="592"/>
                </a:moveTo>
                <a:cubicBezTo>
                  <a:pt x="10632" y="13292"/>
                  <a:pt x="67077" y="251064"/>
                  <a:pt x="140807" y="311742"/>
                </a:cubicBezTo>
                <a:cubicBezTo>
                  <a:pt x="214537" y="372420"/>
                  <a:pt x="414562" y="357603"/>
                  <a:pt x="443490" y="364659"/>
                </a:cubicBezTo>
                <a:cubicBezTo>
                  <a:pt x="472418" y="371715"/>
                  <a:pt x="351415" y="360426"/>
                  <a:pt x="314373" y="354076"/>
                </a:cubicBezTo>
                <a:cubicBezTo>
                  <a:pt x="277331" y="347726"/>
                  <a:pt x="259693" y="346315"/>
                  <a:pt x="221240" y="326559"/>
                </a:cubicBezTo>
                <a:cubicBezTo>
                  <a:pt x="182787" y="306803"/>
                  <a:pt x="121757" y="288106"/>
                  <a:pt x="83657" y="235542"/>
                </a:cubicBezTo>
                <a:cubicBezTo>
                  <a:pt x="45557" y="182978"/>
                  <a:pt x="-8418" y="-12108"/>
                  <a:pt x="1107" y="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F25B2F0F-C16C-43D2-9820-3427BF27366C}"/>
              </a:ext>
            </a:extLst>
          </p:cNvPr>
          <p:cNvSpPr/>
          <p:nvPr/>
        </p:nvSpPr>
        <p:spPr>
          <a:xfrm>
            <a:off x="4556236" y="1078241"/>
            <a:ext cx="1574219" cy="773079"/>
          </a:xfrm>
          <a:custGeom>
            <a:avLst/>
            <a:gdLst>
              <a:gd name="connsiteX0" fmla="*/ 88789 w 1574219"/>
              <a:gd name="connsiteY0" fmla="*/ 166359 h 773079"/>
              <a:gd name="connsiteX1" fmla="*/ 698389 w 1574219"/>
              <a:gd name="connsiteY1" fmla="*/ 7609 h 773079"/>
              <a:gd name="connsiteX2" fmla="*/ 1165114 w 1574219"/>
              <a:gd name="connsiteY2" fmla="*/ 442584 h 773079"/>
              <a:gd name="connsiteX3" fmla="*/ 1571514 w 1574219"/>
              <a:gd name="connsiteY3" fmla="*/ 769609 h 773079"/>
              <a:gd name="connsiteX4" fmla="*/ 1317514 w 1574219"/>
              <a:gd name="connsiteY4" fmla="*/ 604509 h 773079"/>
              <a:gd name="connsiteX5" fmla="*/ 847614 w 1574219"/>
              <a:gd name="connsiteY5" fmla="*/ 442584 h 773079"/>
              <a:gd name="connsiteX6" fmla="*/ 584089 w 1574219"/>
              <a:gd name="connsiteY6" fmla="*/ 261609 h 773079"/>
              <a:gd name="connsiteX7" fmla="*/ 460264 w 1574219"/>
              <a:gd name="connsiteY7" fmla="*/ 150484 h 773079"/>
              <a:gd name="connsiteX8" fmla="*/ 37989 w 1574219"/>
              <a:gd name="connsiteY8" fmla="*/ 175884 h 773079"/>
              <a:gd name="connsiteX9" fmla="*/ 88789 w 1574219"/>
              <a:gd name="connsiteY9" fmla="*/ 166359 h 77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4219" h="773079">
                <a:moveTo>
                  <a:pt x="88789" y="166359"/>
                </a:moveTo>
                <a:cubicBezTo>
                  <a:pt x="198856" y="138313"/>
                  <a:pt x="519002" y="-38429"/>
                  <a:pt x="698389" y="7609"/>
                </a:cubicBezTo>
                <a:cubicBezTo>
                  <a:pt x="877777" y="53646"/>
                  <a:pt x="1019593" y="315584"/>
                  <a:pt x="1165114" y="442584"/>
                </a:cubicBezTo>
                <a:cubicBezTo>
                  <a:pt x="1310635" y="569584"/>
                  <a:pt x="1546114" y="742622"/>
                  <a:pt x="1571514" y="769609"/>
                </a:cubicBezTo>
                <a:cubicBezTo>
                  <a:pt x="1596914" y="796597"/>
                  <a:pt x="1438164" y="659013"/>
                  <a:pt x="1317514" y="604509"/>
                </a:cubicBezTo>
                <a:cubicBezTo>
                  <a:pt x="1196864" y="550005"/>
                  <a:pt x="969852" y="499734"/>
                  <a:pt x="847614" y="442584"/>
                </a:cubicBezTo>
                <a:cubicBezTo>
                  <a:pt x="725377" y="385434"/>
                  <a:pt x="648647" y="310292"/>
                  <a:pt x="584089" y="261609"/>
                </a:cubicBezTo>
                <a:cubicBezTo>
                  <a:pt x="519531" y="212926"/>
                  <a:pt x="551281" y="164771"/>
                  <a:pt x="460264" y="150484"/>
                </a:cubicBezTo>
                <a:cubicBezTo>
                  <a:pt x="369247" y="136196"/>
                  <a:pt x="93551" y="170592"/>
                  <a:pt x="37989" y="175884"/>
                </a:cubicBezTo>
                <a:cubicBezTo>
                  <a:pt x="-17573" y="181176"/>
                  <a:pt x="-21278" y="194405"/>
                  <a:pt x="88789" y="166359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04BA7239-DB12-4222-9E49-5EE301DDE680}"/>
              </a:ext>
            </a:extLst>
          </p:cNvPr>
          <p:cNvSpPr/>
          <p:nvPr/>
        </p:nvSpPr>
        <p:spPr>
          <a:xfrm>
            <a:off x="3746384" y="2865196"/>
            <a:ext cx="165811" cy="508001"/>
          </a:xfrm>
          <a:custGeom>
            <a:avLst/>
            <a:gdLst>
              <a:gd name="connsiteX0" fmla="*/ 49329 w 165811"/>
              <a:gd name="connsiteY0" fmla="*/ 5004 h 508001"/>
              <a:gd name="connsiteX1" fmla="*/ 133466 w 165811"/>
              <a:gd name="connsiteY1" fmla="*/ 236779 h 508001"/>
              <a:gd name="connsiteX2" fmla="*/ 87429 w 165811"/>
              <a:gd name="connsiteY2" fmla="*/ 319329 h 508001"/>
              <a:gd name="connsiteX3" fmla="*/ 42979 w 165811"/>
              <a:gd name="connsiteY3" fmla="*/ 401879 h 508001"/>
              <a:gd name="connsiteX4" fmla="*/ 160454 w 165811"/>
              <a:gd name="connsiteY4" fmla="*/ 503479 h 508001"/>
              <a:gd name="connsiteX5" fmla="*/ 131879 w 165811"/>
              <a:gd name="connsiteY5" fmla="*/ 486017 h 508001"/>
              <a:gd name="connsiteX6" fmla="*/ 8054 w 165811"/>
              <a:gd name="connsiteY6" fmla="*/ 447917 h 508001"/>
              <a:gd name="connsiteX7" fmla="*/ 15991 w 165811"/>
              <a:gd name="connsiteY7" fmla="*/ 374892 h 508001"/>
              <a:gd name="connsiteX8" fmla="*/ 47741 w 165811"/>
              <a:gd name="connsiteY8" fmla="*/ 262179 h 508001"/>
              <a:gd name="connsiteX9" fmla="*/ 54091 w 165811"/>
              <a:gd name="connsiteY9" fmla="*/ 165342 h 508001"/>
              <a:gd name="connsiteX10" fmla="*/ 42979 w 165811"/>
              <a:gd name="connsiteY10" fmla="*/ 81204 h 508001"/>
              <a:gd name="connsiteX11" fmla="*/ 49329 w 165811"/>
              <a:gd name="connsiteY11" fmla="*/ 5004 h 50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5811" h="508001">
                <a:moveTo>
                  <a:pt x="49329" y="5004"/>
                </a:moveTo>
                <a:cubicBezTo>
                  <a:pt x="64410" y="30933"/>
                  <a:pt x="127116" y="184392"/>
                  <a:pt x="133466" y="236779"/>
                </a:cubicBezTo>
                <a:cubicBezTo>
                  <a:pt x="139816" y="289166"/>
                  <a:pt x="102510" y="291812"/>
                  <a:pt x="87429" y="319329"/>
                </a:cubicBezTo>
                <a:cubicBezTo>
                  <a:pt x="72348" y="346846"/>
                  <a:pt x="30808" y="371187"/>
                  <a:pt x="42979" y="401879"/>
                </a:cubicBezTo>
                <a:cubicBezTo>
                  <a:pt x="55150" y="432571"/>
                  <a:pt x="145637" y="489456"/>
                  <a:pt x="160454" y="503479"/>
                </a:cubicBezTo>
                <a:cubicBezTo>
                  <a:pt x="175271" y="517502"/>
                  <a:pt x="157279" y="495277"/>
                  <a:pt x="131879" y="486017"/>
                </a:cubicBezTo>
                <a:cubicBezTo>
                  <a:pt x="106479" y="476757"/>
                  <a:pt x="27368" y="466438"/>
                  <a:pt x="8054" y="447917"/>
                </a:cubicBezTo>
                <a:cubicBezTo>
                  <a:pt x="-11260" y="429396"/>
                  <a:pt x="9376" y="405848"/>
                  <a:pt x="15991" y="374892"/>
                </a:cubicBezTo>
                <a:cubicBezTo>
                  <a:pt x="22605" y="343936"/>
                  <a:pt x="41391" y="297104"/>
                  <a:pt x="47741" y="262179"/>
                </a:cubicBezTo>
                <a:cubicBezTo>
                  <a:pt x="54091" y="227254"/>
                  <a:pt x="54885" y="195504"/>
                  <a:pt x="54091" y="165342"/>
                </a:cubicBezTo>
                <a:cubicBezTo>
                  <a:pt x="53297" y="135180"/>
                  <a:pt x="44831" y="101048"/>
                  <a:pt x="42979" y="81204"/>
                </a:cubicBezTo>
                <a:cubicBezTo>
                  <a:pt x="41127" y="61360"/>
                  <a:pt x="34248" y="-20925"/>
                  <a:pt x="49329" y="5004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7374A3BA-E2E0-4216-9813-DFF5FBFBC0FB}"/>
              </a:ext>
            </a:extLst>
          </p:cNvPr>
          <p:cNvSpPr/>
          <p:nvPr/>
        </p:nvSpPr>
        <p:spPr>
          <a:xfrm>
            <a:off x="4232067" y="2738288"/>
            <a:ext cx="221747" cy="206833"/>
          </a:xfrm>
          <a:custGeom>
            <a:avLst/>
            <a:gdLst>
              <a:gd name="connsiteX0" fmla="*/ 208 w 221747"/>
              <a:gd name="connsiteY0" fmla="*/ 150 h 206833"/>
              <a:gd name="connsiteX1" fmla="*/ 109746 w 221747"/>
              <a:gd name="connsiteY1" fmla="*/ 116037 h 206833"/>
              <a:gd name="connsiteX2" fmla="*/ 217696 w 221747"/>
              <a:gd name="connsiteY2" fmla="*/ 203350 h 206833"/>
              <a:gd name="connsiteX3" fmla="*/ 197058 w 221747"/>
              <a:gd name="connsiteY3" fmla="*/ 187475 h 206833"/>
              <a:gd name="connsiteX4" fmla="*/ 179596 w 221747"/>
              <a:gd name="connsiteY4" fmla="*/ 168425 h 206833"/>
              <a:gd name="connsiteX5" fmla="*/ 138321 w 221747"/>
              <a:gd name="connsiteY5" fmla="*/ 141437 h 206833"/>
              <a:gd name="connsiteX6" fmla="*/ 208 w 221747"/>
              <a:gd name="connsiteY6" fmla="*/ 150 h 206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747" h="206833">
                <a:moveTo>
                  <a:pt x="208" y="150"/>
                </a:moveTo>
                <a:cubicBezTo>
                  <a:pt x="-4554" y="-4083"/>
                  <a:pt x="73498" y="82170"/>
                  <a:pt x="109746" y="116037"/>
                </a:cubicBezTo>
                <a:cubicBezTo>
                  <a:pt x="145994" y="149904"/>
                  <a:pt x="203144" y="191444"/>
                  <a:pt x="217696" y="203350"/>
                </a:cubicBezTo>
                <a:cubicBezTo>
                  <a:pt x="232248" y="215256"/>
                  <a:pt x="203408" y="193296"/>
                  <a:pt x="197058" y="187475"/>
                </a:cubicBezTo>
                <a:cubicBezTo>
                  <a:pt x="190708" y="181654"/>
                  <a:pt x="189386" y="176098"/>
                  <a:pt x="179596" y="168425"/>
                </a:cubicBezTo>
                <a:cubicBezTo>
                  <a:pt x="169807" y="160752"/>
                  <a:pt x="165044" y="167366"/>
                  <a:pt x="138321" y="141437"/>
                </a:cubicBezTo>
                <a:cubicBezTo>
                  <a:pt x="111598" y="115508"/>
                  <a:pt x="4970" y="4383"/>
                  <a:pt x="208" y="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56FF6DCA-6953-4333-8400-246CB77EBA69}"/>
              </a:ext>
            </a:extLst>
          </p:cNvPr>
          <p:cNvSpPr/>
          <p:nvPr/>
        </p:nvSpPr>
        <p:spPr>
          <a:xfrm>
            <a:off x="5359380" y="4398356"/>
            <a:ext cx="91426" cy="222667"/>
          </a:xfrm>
          <a:custGeom>
            <a:avLst/>
            <a:gdLst>
              <a:gd name="connsiteX0" fmla="*/ 20 w 91426"/>
              <a:gd name="connsiteY0" fmla="*/ 77 h 222667"/>
              <a:gd name="connsiteX1" fmla="*/ 88920 w 91426"/>
              <a:gd name="connsiteY1" fmla="*/ 131311 h 222667"/>
              <a:gd name="connsiteX2" fmla="*/ 67753 w 91426"/>
              <a:gd name="connsiteY2" fmla="*/ 220211 h 222667"/>
              <a:gd name="connsiteX3" fmla="*/ 86803 w 91426"/>
              <a:gd name="connsiteY3" fmla="*/ 194811 h 222667"/>
              <a:gd name="connsiteX4" fmla="*/ 88920 w 91426"/>
              <a:gd name="connsiteY4" fmla="*/ 163061 h 222667"/>
              <a:gd name="connsiteX5" fmla="*/ 91037 w 91426"/>
              <a:gd name="connsiteY5" fmla="*/ 144011 h 222667"/>
              <a:gd name="connsiteX6" fmla="*/ 80453 w 91426"/>
              <a:gd name="connsiteY6" fmla="*/ 112261 h 222667"/>
              <a:gd name="connsiteX7" fmla="*/ 20 w 91426"/>
              <a:gd name="connsiteY7" fmla="*/ 77 h 222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26" h="222667">
                <a:moveTo>
                  <a:pt x="20" y="77"/>
                </a:moveTo>
                <a:cubicBezTo>
                  <a:pt x="1431" y="3252"/>
                  <a:pt x="77631" y="94622"/>
                  <a:pt x="88920" y="131311"/>
                </a:cubicBezTo>
                <a:cubicBezTo>
                  <a:pt x="100209" y="168000"/>
                  <a:pt x="68106" y="209628"/>
                  <a:pt x="67753" y="220211"/>
                </a:cubicBezTo>
                <a:cubicBezTo>
                  <a:pt x="67400" y="230794"/>
                  <a:pt x="83275" y="204336"/>
                  <a:pt x="86803" y="194811"/>
                </a:cubicBezTo>
                <a:cubicBezTo>
                  <a:pt x="90331" y="185286"/>
                  <a:pt x="88214" y="171528"/>
                  <a:pt x="88920" y="163061"/>
                </a:cubicBezTo>
                <a:cubicBezTo>
                  <a:pt x="89626" y="154594"/>
                  <a:pt x="92448" y="152478"/>
                  <a:pt x="91037" y="144011"/>
                </a:cubicBezTo>
                <a:cubicBezTo>
                  <a:pt x="89626" y="135544"/>
                  <a:pt x="91742" y="132369"/>
                  <a:pt x="80453" y="112261"/>
                </a:cubicBezTo>
                <a:cubicBezTo>
                  <a:pt x="69164" y="92153"/>
                  <a:pt x="-1391" y="-3098"/>
                  <a:pt x="20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82FB8136-03AC-4591-BDAA-7DCACC94B3BC}"/>
              </a:ext>
            </a:extLst>
          </p:cNvPr>
          <p:cNvSpPr/>
          <p:nvPr/>
        </p:nvSpPr>
        <p:spPr>
          <a:xfrm>
            <a:off x="4657531" y="4016318"/>
            <a:ext cx="27377" cy="90681"/>
          </a:xfrm>
          <a:custGeom>
            <a:avLst/>
            <a:gdLst>
              <a:gd name="connsiteX0" fmla="*/ 194 w 27377"/>
              <a:gd name="connsiteY0" fmla="*/ 57 h 90681"/>
              <a:gd name="connsiteX1" fmla="*/ 25594 w 27377"/>
              <a:gd name="connsiteY1" fmla="*/ 63557 h 90681"/>
              <a:gd name="connsiteX2" fmla="*/ 22419 w 27377"/>
              <a:gd name="connsiteY2" fmla="*/ 90545 h 90681"/>
              <a:gd name="connsiteX3" fmla="*/ 27182 w 27377"/>
              <a:gd name="connsiteY3" fmla="*/ 73082 h 90681"/>
              <a:gd name="connsiteX4" fmla="*/ 14482 w 27377"/>
              <a:gd name="connsiteY4" fmla="*/ 52445 h 90681"/>
              <a:gd name="connsiteX5" fmla="*/ 194 w 27377"/>
              <a:gd name="connsiteY5" fmla="*/ 57 h 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77" h="90681">
                <a:moveTo>
                  <a:pt x="194" y="57"/>
                </a:moveTo>
                <a:cubicBezTo>
                  <a:pt x="2046" y="1909"/>
                  <a:pt x="21890" y="48476"/>
                  <a:pt x="25594" y="63557"/>
                </a:cubicBezTo>
                <a:cubicBezTo>
                  <a:pt x="29298" y="78638"/>
                  <a:pt x="22154" y="88958"/>
                  <a:pt x="22419" y="90545"/>
                </a:cubicBezTo>
                <a:cubicBezTo>
                  <a:pt x="22684" y="92133"/>
                  <a:pt x="28505" y="79432"/>
                  <a:pt x="27182" y="73082"/>
                </a:cubicBezTo>
                <a:cubicBezTo>
                  <a:pt x="25859" y="66732"/>
                  <a:pt x="18715" y="63028"/>
                  <a:pt x="14482" y="52445"/>
                </a:cubicBezTo>
                <a:cubicBezTo>
                  <a:pt x="10249" y="41862"/>
                  <a:pt x="-1658" y="-1795"/>
                  <a:pt x="194" y="57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019B3722-86EB-4004-B16F-780D1B41ADB2}"/>
              </a:ext>
            </a:extLst>
          </p:cNvPr>
          <p:cNvSpPr/>
          <p:nvPr/>
        </p:nvSpPr>
        <p:spPr>
          <a:xfrm>
            <a:off x="4556826" y="3863115"/>
            <a:ext cx="471328" cy="192148"/>
          </a:xfrm>
          <a:custGeom>
            <a:avLst/>
            <a:gdLst>
              <a:gd name="connsiteX0" fmla="*/ 11999 w 471328"/>
              <a:gd name="connsiteY0" fmla="*/ 127860 h 192148"/>
              <a:gd name="connsiteX1" fmla="*/ 291399 w 471328"/>
              <a:gd name="connsiteY1" fmla="*/ 96110 h 192148"/>
              <a:gd name="connsiteX2" fmla="*/ 400937 w 471328"/>
              <a:gd name="connsiteY2" fmla="*/ 59598 h 192148"/>
              <a:gd name="connsiteX3" fmla="*/ 469199 w 471328"/>
              <a:gd name="connsiteY3" fmla="*/ 860 h 192148"/>
              <a:gd name="connsiteX4" fmla="*/ 451737 w 471328"/>
              <a:gd name="connsiteY4" fmla="*/ 27848 h 192148"/>
              <a:gd name="connsiteX5" fmla="*/ 427924 w 471328"/>
              <a:gd name="connsiteY5" fmla="*/ 72298 h 192148"/>
              <a:gd name="connsiteX6" fmla="*/ 313624 w 471328"/>
              <a:gd name="connsiteY6" fmla="*/ 121510 h 192148"/>
              <a:gd name="connsiteX7" fmla="*/ 85024 w 471328"/>
              <a:gd name="connsiteY7" fmla="*/ 145323 h 192148"/>
              <a:gd name="connsiteX8" fmla="*/ 83437 w 471328"/>
              <a:gd name="connsiteY8" fmla="*/ 191360 h 192148"/>
              <a:gd name="connsiteX9" fmla="*/ 51687 w 471328"/>
              <a:gd name="connsiteY9" fmla="*/ 172310 h 192148"/>
              <a:gd name="connsiteX10" fmla="*/ 11999 w 471328"/>
              <a:gd name="connsiteY10" fmla="*/ 127860 h 192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1328" h="192148">
                <a:moveTo>
                  <a:pt x="11999" y="127860"/>
                </a:moveTo>
                <a:cubicBezTo>
                  <a:pt x="51951" y="115160"/>
                  <a:pt x="226576" y="107487"/>
                  <a:pt x="291399" y="96110"/>
                </a:cubicBezTo>
                <a:cubicBezTo>
                  <a:pt x="356222" y="84733"/>
                  <a:pt x="371304" y="75473"/>
                  <a:pt x="400937" y="59598"/>
                </a:cubicBezTo>
                <a:cubicBezTo>
                  <a:pt x="430570" y="43723"/>
                  <a:pt x="460732" y="6152"/>
                  <a:pt x="469199" y="860"/>
                </a:cubicBezTo>
                <a:cubicBezTo>
                  <a:pt x="477666" y="-4432"/>
                  <a:pt x="458616" y="15942"/>
                  <a:pt x="451737" y="27848"/>
                </a:cubicBezTo>
                <a:cubicBezTo>
                  <a:pt x="444858" y="39754"/>
                  <a:pt x="450943" y="56688"/>
                  <a:pt x="427924" y="72298"/>
                </a:cubicBezTo>
                <a:cubicBezTo>
                  <a:pt x="404905" y="87908"/>
                  <a:pt x="370774" y="109339"/>
                  <a:pt x="313624" y="121510"/>
                </a:cubicBezTo>
                <a:cubicBezTo>
                  <a:pt x="256474" y="133681"/>
                  <a:pt x="123388" y="133681"/>
                  <a:pt x="85024" y="145323"/>
                </a:cubicBezTo>
                <a:cubicBezTo>
                  <a:pt x="46660" y="156965"/>
                  <a:pt x="88993" y="186862"/>
                  <a:pt x="83437" y="191360"/>
                </a:cubicBezTo>
                <a:cubicBezTo>
                  <a:pt x="77881" y="195858"/>
                  <a:pt x="59360" y="179983"/>
                  <a:pt x="51687" y="172310"/>
                </a:cubicBezTo>
                <a:cubicBezTo>
                  <a:pt x="44014" y="164637"/>
                  <a:pt x="-27953" y="140560"/>
                  <a:pt x="11999" y="127860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7BA91948-C313-4260-9913-C95CBFDE07EF}"/>
              </a:ext>
            </a:extLst>
          </p:cNvPr>
          <p:cNvSpPr/>
          <p:nvPr/>
        </p:nvSpPr>
        <p:spPr>
          <a:xfrm>
            <a:off x="6525345" y="2681209"/>
            <a:ext cx="278310" cy="161904"/>
          </a:xfrm>
          <a:custGeom>
            <a:avLst/>
            <a:gdLst>
              <a:gd name="connsiteX0" fmla="*/ 2455 w 278310"/>
              <a:gd name="connsiteY0" fmla="*/ 79 h 161904"/>
              <a:gd name="connsiteX1" fmla="*/ 97705 w 278310"/>
              <a:gd name="connsiteY1" fmla="*/ 130254 h 161904"/>
              <a:gd name="connsiteX2" fmla="*/ 277093 w 278310"/>
              <a:gd name="connsiteY2" fmla="*/ 160416 h 161904"/>
              <a:gd name="connsiteX3" fmla="*/ 173905 w 278310"/>
              <a:gd name="connsiteY3" fmla="*/ 155654 h 161904"/>
              <a:gd name="connsiteX4" fmla="*/ 123105 w 278310"/>
              <a:gd name="connsiteY4" fmla="*/ 141366 h 161904"/>
              <a:gd name="connsiteX5" fmla="*/ 35793 w 278310"/>
              <a:gd name="connsiteY5" fmla="*/ 111204 h 161904"/>
              <a:gd name="connsiteX6" fmla="*/ 2455 w 278310"/>
              <a:gd name="connsiteY6" fmla="*/ 79 h 161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310" h="161904">
                <a:moveTo>
                  <a:pt x="2455" y="79"/>
                </a:moveTo>
                <a:cubicBezTo>
                  <a:pt x="12774" y="3254"/>
                  <a:pt x="51932" y="103531"/>
                  <a:pt x="97705" y="130254"/>
                </a:cubicBezTo>
                <a:cubicBezTo>
                  <a:pt x="143478" y="156977"/>
                  <a:pt x="264393" y="156183"/>
                  <a:pt x="277093" y="160416"/>
                </a:cubicBezTo>
                <a:cubicBezTo>
                  <a:pt x="289793" y="164649"/>
                  <a:pt x="199570" y="158829"/>
                  <a:pt x="173905" y="155654"/>
                </a:cubicBezTo>
                <a:cubicBezTo>
                  <a:pt x="148240" y="152479"/>
                  <a:pt x="146123" y="148774"/>
                  <a:pt x="123105" y="141366"/>
                </a:cubicBezTo>
                <a:cubicBezTo>
                  <a:pt x="100087" y="133958"/>
                  <a:pt x="55107" y="132106"/>
                  <a:pt x="35793" y="111204"/>
                </a:cubicBezTo>
                <a:cubicBezTo>
                  <a:pt x="16479" y="90302"/>
                  <a:pt x="-7864" y="-3096"/>
                  <a:pt x="2455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5EBB4285-A137-4C95-9406-BF43F729F05D}"/>
              </a:ext>
            </a:extLst>
          </p:cNvPr>
          <p:cNvSpPr/>
          <p:nvPr/>
        </p:nvSpPr>
        <p:spPr>
          <a:xfrm>
            <a:off x="6535039" y="2805044"/>
            <a:ext cx="330005" cy="171567"/>
          </a:xfrm>
          <a:custGeom>
            <a:avLst/>
            <a:gdLst>
              <a:gd name="connsiteX0" fmla="*/ 699 w 330005"/>
              <a:gd name="connsiteY0" fmla="*/ 69 h 171567"/>
              <a:gd name="connsiteX1" fmla="*/ 83249 w 330005"/>
              <a:gd name="connsiteY1" fmla="*/ 141356 h 171567"/>
              <a:gd name="connsiteX2" fmla="*/ 327724 w 330005"/>
              <a:gd name="connsiteY2" fmla="*/ 171519 h 171567"/>
              <a:gd name="connsiteX3" fmla="*/ 200724 w 330005"/>
              <a:gd name="connsiteY3" fmla="*/ 147706 h 171567"/>
              <a:gd name="connsiteX4" fmla="*/ 119761 w 330005"/>
              <a:gd name="connsiteY4" fmla="*/ 122306 h 171567"/>
              <a:gd name="connsiteX5" fmla="*/ 699 w 330005"/>
              <a:gd name="connsiteY5" fmla="*/ 69 h 171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005" h="171567">
                <a:moveTo>
                  <a:pt x="699" y="69"/>
                </a:moveTo>
                <a:cubicBezTo>
                  <a:pt x="-5386" y="3244"/>
                  <a:pt x="28745" y="112781"/>
                  <a:pt x="83249" y="141356"/>
                </a:cubicBezTo>
                <a:cubicBezTo>
                  <a:pt x="137753" y="169931"/>
                  <a:pt x="308145" y="170461"/>
                  <a:pt x="327724" y="171519"/>
                </a:cubicBezTo>
                <a:cubicBezTo>
                  <a:pt x="347303" y="172577"/>
                  <a:pt x="235385" y="155908"/>
                  <a:pt x="200724" y="147706"/>
                </a:cubicBezTo>
                <a:cubicBezTo>
                  <a:pt x="166064" y="139504"/>
                  <a:pt x="153628" y="141885"/>
                  <a:pt x="119761" y="122306"/>
                </a:cubicBezTo>
                <a:cubicBezTo>
                  <a:pt x="85894" y="102727"/>
                  <a:pt x="6784" y="-3106"/>
                  <a:pt x="699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0687376C-DE0A-4798-96C9-E7FCB78DAF28}"/>
              </a:ext>
            </a:extLst>
          </p:cNvPr>
          <p:cNvSpPr/>
          <p:nvPr/>
        </p:nvSpPr>
        <p:spPr>
          <a:xfrm>
            <a:off x="6540296" y="2911506"/>
            <a:ext cx="191797" cy="423079"/>
          </a:xfrm>
          <a:custGeom>
            <a:avLst/>
            <a:gdLst>
              <a:gd name="connsiteX0" fmla="*/ 204 w 191797"/>
              <a:gd name="connsiteY0" fmla="*/ 1557 h 423079"/>
              <a:gd name="connsiteX1" fmla="*/ 162129 w 191797"/>
              <a:gd name="connsiteY1" fmla="*/ 309532 h 423079"/>
              <a:gd name="connsiteX2" fmla="*/ 190704 w 191797"/>
              <a:gd name="connsiteY2" fmla="*/ 422244 h 423079"/>
              <a:gd name="connsiteX3" fmla="*/ 184354 w 191797"/>
              <a:gd name="connsiteY3" fmla="*/ 358744 h 423079"/>
              <a:gd name="connsiteX4" fmla="*/ 170067 w 191797"/>
              <a:gd name="connsiteY4" fmla="*/ 319057 h 423079"/>
              <a:gd name="connsiteX5" fmla="*/ 151017 w 191797"/>
              <a:gd name="connsiteY5" fmla="*/ 276194 h 423079"/>
              <a:gd name="connsiteX6" fmla="*/ 128792 w 191797"/>
              <a:gd name="connsiteY6" fmla="*/ 193644 h 423079"/>
              <a:gd name="connsiteX7" fmla="*/ 204 w 191797"/>
              <a:gd name="connsiteY7" fmla="*/ 1557 h 42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1797" h="423079">
                <a:moveTo>
                  <a:pt x="204" y="1557"/>
                </a:moveTo>
                <a:cubicBezTo>
                  <a:pt x="5760" y="20872"/>
                  <a:pt x="130379" y="239418"/>
                  <a:pt x="162129" y="309532"/>
                </a:cubicBezTo>
                <a:cubicBezTo>
                  <a:pt x="193879" y="379646"/>
                  <a:pt x="187000" y="414042"/>
                  <a:pt x="190704" y="422244"/>
                </a:cubicBezTo>
                <a:cubicBezTo>
                  <a:pt x="194408" y="430446"/>
                  <a:pt x="187793" y="375942"/>
                  <a:pt x="184354" y="358744"/>
                </a:cubicBezTo>
                <a:cubicBezTo>
                  <a:pt x="180915" y="341546"/>
                  <a:pt x="175623" y="332815"/>
                  <a:pt x="170067" y="319057"/>
                </a:cubicBezTo>
                <a:cubicBezTo>
                  <a:pt x="164511" y="305299"/>
                  <a:pt x="157896" y="297096"/>
                  <a:pt x="151017" y="276194"/>
                </a:cubicBezTo>
                <a:cubicBezTo>
                  <a:pt x="144138" y="255292"/>
                  <a:pt x="153398" y="239152"/>
                  <a:pt x="128792" y="193644"/>
                </a:cubicBezTo>
                <a:cubicBezTo>
                  <a:pt x="104186" y="148136"/>
                  <a:pt x="-5352" y="-17758"/>
                  <a:pt x="204" y="15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55FE1BF4-E983-4FFA-8AE7-96C6C28828A8}"/>
              </a:ext>
            </a:extLst>
          </p:cNvPr>
          <p:cNvSpPr/>
          <p:nvPr/>
        </p:nvSpPr>
        <p:spPr>
          <a:xfrm>
            <a:off x="6567837" y="3027306"/>
            <a:ext cx="139962" cy="431530"/>
          </a:xfrm>
          <a:custGeom>
            <a:avLst/>
            <a:gdLst>
              <a:gd name="connsiteX0" fmla="*/ 2826 w 139962"/>
              <a:gd name="connsiteY0" fmla="*/ 11169 h 431530"/>
              <a:gd name="connsiteX1" fmla="*/ 96488 w 139962"/>
              <a:gd name="connsiteY1" fmla="*/ 287394 h 431530"/>
              <a:gd name="connsiteX2" fmla="*/ 139351 w 139962"/>
              <a:gd name="connsiteY2" fmla="*/ 430269 h 431530"/>
              <a:gd name="connsiteX3" fmla="*/ 120301 w 139962"/>
              <a:gd name="connsiteY3" fmla="*/ 354069 h 431530"/>
              <a:gd name="connsiteX4" fmla="*/ 99663 w 139962"/>
              <a:gd name="connsiteY4" fmla="*/ 298507 h 431530"/>
              <a:gd name="connsiteX5" fmla="*/ 67913 w 139962"/>
              <a:gd name="connsiteY5" fmla="*/ 160394 h 431530"/>
              <a:gd name="connsiteX6" fmla="*/ 28226 w 139962"/>
              <a:gd name="connsiteY6" fmla="*/ 63557 h 431530"/>
              <a:gd name="connsiteX7" fmla="*/ 2826 w 139962"/>
              <a:gd name="connsiteY7" fmla="*/ 11169 h 431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962" h="431530">
                <a:moveTo>
                  <a:pt x="2826" y="11169"/>
                </a:moveTo>
                <a:cubicBezTo>
                  <a:pt x="14203" y="48475"/>
                  <a:pt x="73734" y="217544"/>
                  <a:pt x="96488" y="287394"/>
                </a:cubicBezTo>
                <a:cubicBezTo>
                  <a:pt x="119242" y="357244"/>
                  <a:pt x="135382" y="419157"/>
                  <a:pt x="139351" y="430269"/>
                </a:cubicBezTo>
                <a:cubicBezTo>
                  <a:pt x="143320" y="441381"/>
                  <a:pt x="126916" y="376029"/>
                  <a:pt x="120301" y="354069"/>
                </a:cubicBezTo>
                <a:cubicBezTo>
                  <a:pt x="113686" y="332109"/>
                  <a:pt x="108394" y="330786"/>
                  <a:pt x="99663" y="298507"/>
                </a:cubicBezTo>
                <a:cubicBezTo>
                  <a:pt x="90932" y="266228"/>
                  <a:pt x="79819" y="199552"/>
                  <a:pt x="67913" y="160394"/>
                </a:cubicBezTo>
                <a:cubicBezTo>
                  <a:pt x="56007" y="121236"/>
                  <a:pt x="39074" y="87105"/>
                  <a:pt x="28226" y="63557"/>
                </a:cubicBezTo>
                <a:cubicBezTo>
                  <a:pt x="17378" y="40009"/>
                  <a:pt x="-8551" y="-26137"/>
                  <a:pt x="2826" y="11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F689CD79-A0DB-4318-AF5B-0475F5C37B27}"/>
              </a:ext>
            </a:extLst>
          </p:cNvPr>
          <p:cNvSpPr/>
          <p:nvPr/>
        </p:nvSpPr>
        <p:spPr>
          <a:xfrm>
            <a:off x="6528341" y="2984477"/>
            <a:ext cx="102806" cy="642212"/>
          </a:xfrm>
          <a:custGeom>
            <a:avLst/>
            <a:gdLst>
              <a:gd name="connsiteX0" fmla="*/ 39147 w 102806"/>
              <a:gd name="connsiteY0" fmla="*/ 23 h 642212"/>
              <a:gd name="connsiteX1" fmla="*/ 24859 w 102806"/>
              <a:gd name="connsiteY1" fmla="*/ 246086 h 642212"/>
              <a:gd name="connsiteX2" fmla="*/ 102647 w 102806"/>
              <a:gd name="connsiteY2" fmla="*/ 374673 h 642212"/>
              <a:gd name="connsiteX3" fmla="*/ 1047 w 102806"/>
              <a:gd name="connsiteY3" fmla="*/ 639786 h 642212"/>
              <a:gd name="connsiteX4" fmla="*/ 51847 w 102806"/>
              <a:gd name="connsiteY4" fmla="*/ 500086 h 642212"/>
              <a:gd name="connsiteX5" fmla="*/ 85184 w 102806"/>
              <a:gd name="connsiteY5" fmla="*/ 395311 h 642212"/>
              <a:gd name="connsiteX6" fmla="*/ 78834 w 102806"/>
              <a:gd name="connsiteY6" fmla="*/ 325461 h 642212"/>
              <a:gd name="connsiteX7" fmla="*/ 42322 w 102806"/>
              <a:gd name="connsiteY7" fmla="*/ 231798 h 642212"/>
              <a:gd name="connsiteX8" fmla="*/ 39147 w 102806"/>
              <a:gd name="connsiteY8" fmla="*/ 23 h 642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806" h="642212">
                <a:moveTo>
                  <a:pt x="39147" y="23"/>
                </a:moveTo>
                <a:cubicBezTo>
                  <a:pt x="36237" y="2404"/>
                  <a:pt x="14276" y="183644"/>
                  <a:pt x="24859" y="246086"/>
                </a:cubicBezTo>
                <a:cubicBezTo>
                  <a:pt x="35442" y="308528"/>
                  <a:pt x="106616" y="309056"/>
                  <a:pt x="102647" y="374673"/>
                </a:cubicBezTo>
                <a:cubicBezTo>
                  <a:pt x="98678" y="440290"/>
                  <a:pt x="9514" y="618884"/>
                  <a:pt x="1047" y="639786"/>
                </a:cubicBezTo>
                <a:cubicBezTo>
                  <a:pt x="-7420" y="660688"/>
                  <a:pt x="37824" y="540832"/>
                  <a:pt x="51847" y="500086"/>
                </a:cubicBezTo>
                <a:cubicBezTo>
                  <a:pt x="65870" y="459340"/>
                  <a:pt x="80686" y="424415"/>
                  <a:pt x="85184" y="395311"/>
                </a:cubicBezTo>
                <a:cubicBezTo>
                  <a:pt x="89682" y="366207"/>
                  <a:pt x="85978" y="352713"/>
                  <a:pt x="78834" y="325461"/>
                </a:cubicBezTo>
                <a:cubicBezTo>
                  <a:pt x="71690" y="298209"/>
                  <a:pt x="48407" y="283656"/>
                  <a:pt x="42322" y="231798"/>
                </a:cubicBezTo>
                <a:cubicBezTo>
                  <a:pt x="36237" y="179940"/>
                  <a:pt x="42057" y="-2358"/>
                  <a:pt x="39147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F8B12914-800C-491C-B938-380420C64A75}"/>
              </a:ext>
            </a:extLst>
          </p:cNvPr>
          <p:cNvSpPr/>
          <p:nvPr/>
        </p:nvSpPr>
        <p:spPr>
          <a:xfrm>
            <a:off x="4433039" y="4469361"/>
            <a:ext cx="474589" cy="85731"/>
          </a:xfrm>
          <a:custGeom>
            <a:avLst/>
            <a:gdLst>
              <a:gd name="connsiteX0" fmla="*/ 1378 w 474589"/>
              <a:gd name="connsiteY0" fmla="*/ 1039 h 85731"/>
              <a:gd name="connsiteX1" fmla="*/ 265961 w 474589"/>
              <a:gd name="connsiteY1" fmla="*/ 83589 h 85731"/>
              <a:gd name="connsiteX2" fmla="*/ 471278 w 474589"/>
              <a:gd name="connsiteY2" fmla="*/ 62422 h 85731"/>
              <a:gd name="connsiteX3" fmla="*/ 384494 w 474589"/>
              <a:gd name="connsiteY3" fmla="*/ 73006 h 85731"/>
              <a:gd name="connsiteX4" fmla="*/ 274428 w 474589"/>
              <a:gd name="connsiteY4" fmla="*/ 73006 h 85731"/>
              <a:gd name="connsiteX5" fmla="*/ 166478 w 474589"/>
              <a:gd name="connsiteY5" fmla="*/ 39139 h 85731"/>
              <a:gd name="connsiteX6" fmla="*/ 1378 w 474589"/>
              <a:gd name="connsiteY6" fmla="*/ 1039 h 85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4589" h="85731">
                <a:moveTo>
                  <a:pt x="1378" y="1039"/>
                </a:moveTo>
                <a:cubicBezTo>
                  <a:pt x="17958" y="8447"/>
                  <a:pt x="187644" y="73359"/>
                  <a:pt x="265961" y="83589"/>
                </a:cubicBezTo>
                <a:cubicBezTo>
                  <a:pt x="344278" y="93819"/>
                  <a:pt x="451523" y="64186"/>
                  <a:pt x="471278" y="62422"/>
                </a:cubicBezTo>
                <a:cubicBezTo>
                  <a:pt x="491034" y="60658"/>
                  <a:pt x="417302" y="71242"/>
                  <a:pt x="384494" y="73006"/>
                </a:cubicBezTo>
                <a:cubicBezTo>
                  <a:pt x="351686" y="74770"/>
                  <a:pt x="310764" y="78650"/>
                  <a:pt x="274428" y="73006"/>
                </a:cubicBezTo>
                <a:cubicBezTo>
                  <a:pt x="238092" y="67362"/>
                  <a:pt x="210575" y="50428"/>
                  <a:pt x="166478" y="39139"/>
                </a:cubicBezTo>
                <a:cubicBezTo>
                  <a:pt x="122381" y="27850"/>
                  <a:pt x="-15202" y="-6369"/>
                  <a:pt x="1378" y="10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F1008198-97FC-4FA7-9467-B45FA151CF64}"/>
              </a:ext>
            </a:extLst>
          </p:cNvPr>
          <p:cNvSpPr/>
          <p:nvPr/>
        </p:nvSpPr>
        <p:spPr>
          <a:xfrm>
            <a:off x="5668101" y="2650796"/>
            <a:ext cx="390937" cy="194337"/>
          </a:xfrm>
          <a:custGeom>
            <a:avLst/>
            <a:gdLst>
              <a:gd name="connsiteX0" fmla="*/ 332 w 390937"/>
              <a:gd name="connsiteY0" fmla="*/ 1387 h 194337"/>
              <a:gd name="connsiteX1" fmla="*/ 199299 w 390937"/>
              <a:gd name="connsiteY1" fmla="*/ 77587 h 194337"/>
              <a:gd name="connsiteX2" fmla="*/ 389799 w 390937"/>
              <a:gd name="connsiteY2" fmla="*/ 90287 h 194337"/>
              <a:gd name="connsiteX3" fmla="*/ 281849 w 390937"/>
              <a:gd name="connsiteY3" fmla="*/ 109337 h 194337"/>
              <a:gd name="connsiteX4" fmla="*/ 351699 w 390937"/>
              <a:gd name="connsiteY4" fmla="*/ 191887 h 194337"/>
              <a:gd name="connsiteX5" fmla="*/ 205649 w 390937"/>
              <a:gd name="connsiteY5" fmla="*/ 170721 h 194337"/>
              <a:gd name="connsiteX6" fmla="*/ 152732 w 390937"/>
              <a:gd name="connsiteY6" fmla="*/ 151671 h 194337"/>
              <a:gd name="connsiteX7" fmla="*/ 332 w 390937"/>
              <a:gd name="connsiteY7" fmla="*/ 1387 h 194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0937" h="194337">
                <a:moveTo>
                  <a:pt x="332" y="1387"/>
                </a:moveTo>
                <a:cubicBezTo>
                  <a:pt x="8093" y="-10960"/>
                  <a:pt x="134388" y="62770"/>
                  <a:pt x="199299" y="77587"/>
                </a:cubicBezTo>
                <a:cubicBezTo>
                  <a:pt x="264210" y="92404"/>
                  <a:pt x="376041" y="84995"/>
                  <a:pt x="389799" y="90287"/>
                </a:cubicBezTo>
                <a:cubicBezTo>
                  <a:pt x="403557" y="95579"/>
                  <a:pt x="288199" y="92404"/>
                  <a:pt x="281849" y="109337"/>
                </a:cubicBezTo>
                <a:cubicBezTo>
                  <a:pt x="275499" y="126270"/>
                  <a:pt x="364399" y="181656"/>
                  <a:pt x="351699" y="191887"/>
                </a:cubicBezTo>
                <a:cubicBezTo>
                  <a:pt x="338999" y="202118"/>
                  <a:pt x="238810" y="177424"/>
                  <a:pt x="205649" y="170721"/>
                </a:cubicBezTo>
                <a:cubicBezTo>
                  <a:pt x="172488" y="164018"/>
                  <a:pt x="182365" y="176718"/>
                  <a:pt x="152732" y="151671"/>
                </a:cubicBezTo>
                <a:cubicBezTo>
                  <a:pt x="123099" y="126624"/>
                  <a:pt x="-7429" y="13734"/>
                  <a:pt x="332" y="1387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57538484-C564-4C06-B65A-C76448144A7E}"/>
              </a:ext>
            </a:extLst>
          </p:cNvPr>
          <p:cNvSpPr/>
          <p:nvPr/>
        </p:nvSpPr>
        <p:spPr>
          <a:xfrm>
            <a:off x="5136016" y="2846383"/>
            <a:ext cx="882092" cy="239726"/>
          </a:xfrm>
          <a:custGeom>
            <a:avLst/>
            <a:gdLst>
              <a:gd name="connsiteX0" fmla="*/ 1134 w 882092"/>
              <a:gd name="connsiteY0" fmla="*/ 188917 h 239726"/>
              <a:gd name="connsiteX1" fmla="*/ 324984 w 882092"/>
              <a:gd name="connsiteY1" fmla="*/ 239717 h 239726"/>
              <a:gd name="connsiteX2" fmla="*/ 549351 w 882092"/>
              <a:gd name="connsiteY2" fmla="*/ 184684 h 239726"/>
              <a:gd name="connsiteX3" fmla="*/ 646717 w 882092"/>
              <a:gd name="connsiteY3" fmla="*/ 76734 h 239726"/>
              <a:gd name="connsiteX4" fmla="*/ 873201 w 882092"/>
              <a:gd name="connsiteY4" fmla="*/ 23817 h 239726"/>
              <a:gd name="connsiteX5" fmla="*/ 818167 w 882092"/>
              <a:gd name="connsiteY5" fmla="*/ 34400 h 239726"/>
              <a:gd name="connsiteX6" fmla="*/ 648834 w 882092"/>
              <a:gd name="connsiteY6" fmla="*/ 2650 h 239726"/>
              <a:gd name="connsiteX7" fmla="*/ 562051 w 882092"/>
              <a:gd name="connsiteY7" fmla="*/ 114834 h 239726"/>
              <a:gd name="connsiteX8" fmla="*/ 445634 w 882092"/>
              <a:gd name="connsiteY8" fmla="*/ 152934 h 239726"/>
              <a:gd name="connsiteX9" fmla="*/ 1134 w 882092"/>
              <a:gd name="connsiteY9" fmla="*/ 188917 h 239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2092" h="239726">
                <a:moveTo>
                  <a:pt x="1134" y="188917"/>
                </a:moveTo>
                <a:cubicBezTo>
                  <a:pt x="-18974" y="203381"/>
                  <a:pt x="233615" y="240422"/>
                  <a:pt x="324984" y="239717"/>
                </a:cubicBezTo>
                <a:cubicBezTo>
                  <a:pt x="416353" y="239012"/>
                  <a:pt x="495729" y="211848"/>
                  <a:pt x="549351" y="184684"/>
                </a:cubicBezTo>
                <a:cubicBezTo>
                  <a:pt x="602973" y="157520"/>
                  <a:pt x="592742" y="103545"/>
                  <a:pt x="646717" y="76734"/>
                </a:cubicBezTo>
                <a:cubicBezTo>
                  <a:pt x="700692" y="49923"/>
                  <a:pt x="844626" y="30873"/>
                  <a:pt x="873201" y="23817"/>
                </a:cubicBezTo>
                <a:cubicBezTo>
                  <a:pt x="901776" y="16761"/>
                  <a:pt x="855562" y="37928"/>
                  <a:pt x="818167" y="34400"/>
                </a:cubicBezTo>
                <a:cubicBezTo>
                  <a:pt x="780773" y="30872"/>
                  <a:pt x="691520" y="-10756"/>
                  <a:pt x="648834" y="2650"/>
                </a:cubicBezTo>
                <a:cubicBezTo>
                  <a:pt x="606148" y="16056"/>
                  <a:pt x="595918" y="89787"/>
                  <a:pt x="562051" y="114834"/>
                </a:cubicBezTo>
                <a:cubicBezTo>
                  <a:pt x="528184" y="139881"/>
                  <a:pt x="533828" y="140587"/>
                  <a:pt x="445634" y="152934"/>
                </a:cubicBezTo>
                <a:cubicBezTo>
                  <a:pt x="357440" y="165281"/>
                  <a:pt x="21242" y="174453"/>
                  <a:pt x="1134" y="188917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6549A9BB-0525-40B9-ADC2-8E05BFFC672C}"/>
              </a:ext>
            </a:extLst>
          </p:cNvPr>
          <p:cNvSpPr/>
          <p:nvPr/>
        </p:nvSpPr>
        <p:spPr>
          <a:xfrm>
            <a:off x="4865688" y="2416118"/>
            <a:ext cx="503247" cy="212782"/>
          </a:xfrm>
          <a:custGeom>
            <a:avLst/>
            <a:gdLst>
              <a:gd name="connsiteX0" fmla="*/ 0 w 503247"/>
              <a:gd name="connsiteY0" fmla="*/ 212782 h 212782"/>
              <a:gd name="connsiteX1" fmla="*/ 307975 w 503247"/>
              <a:gd name="connsiteY1" fmla="*/ 47682 h 212782"/>
              <a:gd name="connsiteX2" fmla="*/ 371475 w 503247"/>
              <a:gd name="connsiteY2" fmla="*/ 57 h 212782"/>
              <a:gd name="connsiteX3" fmla="*/ 428625 w 503247"/>
              <a:gd name="connsiteY3" fmla="*/ 38157 h 212782"/>
              <a:gd name="connsiteX4" fmla="*/ 503237 w 503247"/>
              <a:gd name="connsiteY4" fmla="*/ 49270 h 212782"/>
              <a:gd name="connsiteX5" fmla="*/ 433387 w 503247"/>
              <a:gd name="connsiteY5" fmla="*/ 34982 h 212782"/>
              <a:gd name="connsiteX6" fmla="*/ 344487 w 503247"/>
              <a:gd name="connsiteY6" fmla="*/ 20695 h 212782"/>
              <a:gd name="connsiteX7" fmla="*/ 287337 w 503247"/>
              <a:gd name="connsiteY7" fmla="*/ 49270 h 212782"/>
              <a:gd name="connsiteX8" fmla="*/ 206375 w 503247"/>
              <a:gd name="connsiteY8" fmla="*/ 93720 h 212782"/>
              <a:gd name="connsiteX9" fmla="*/ 0 w 503247"/>
              <a:gd name="connsiteY9" fmla="*/ 212782 h 212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3247" h="212782">
                <a:moveTo>
                  <a:pt x="0" y="212782"/>
                </a:moveTo>
                <a:lnTo>
                  <a:pt x="307975" y="47682"/>
                </a:lnTo>
                <a:cubicBezTo>
                  <a:pt x="369888" y="12228"/>
                  <a:pt x="351367" y="1644"/>
                  <a:pt x="371475" y="57"/>
                </a:cubicBezTo>
                <a:cubicBezTo>
                  <a:pt x="391583" y="-1531"/>
                  <a:pt x="406665" y="29955"/>
                  <a:pt x="428625" y="38157"/>
                </a:cubicBezTo>
                <a:cubicBezTo>
                  <a:pt x="450585" y="46359"/>
                  <a:pt x="502443" y="49799"/>
                  <a:pt x="503237" y="49270"/>
                </a:cubicBezTo>
                <a:cubicBezTo>
                  <a:pt x="504031" y="48741"/>
                  <a:pt x="459845" y="39744"/>
                  <a:pt x="433387" y="34982"/>
                </a:cubicBezTo>
                <a:cubicBezTo>
                  <a:pt x="406929" y="30220"/>
                  <a:pt x="368829" y="18314"/>
                  <a:pt x="344487" y="20695"/>
                </a:cubicBezTo>
                <a:cubicBezTo>
                  <a:pt x="320145" y="23076"/>
                  <a:pt x="310356" y="37099"/>
                  <a:pt x="287337" y="49270"/>
                </a:cubicBezTo>
                <a:cubicBezTo>
                  <a:pt x="264318" y="61441"/>
                  <a:pt x="206375" y="93720"/>
                  <a:pt x="206375" y="93720"/>
                </a:cubicBezTo>
                <a:lnTo>
                  <a:pt x="0" y="21278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C1955F11-356E-409F-9A21-C62CDEED781C}"/>
              </a:ext>
            </a:extLst>
          </p:cNvPr>
          <p:cNvSpPr/>
          <p:nvPr/>
        </p:nvSpPr>
        <p:spPr>
          <a:xfrm>
            <a:off x="3936878" y="2511597"/>
            <a:ext cx="176633" cy="45869"/>
          </a:xfrm>
          <a:custGeom>
            <a:avLst/>
            <a:gdLst>
              <a:gd name="connsiteX0" fmla="*/ 122 w 176633"/>
              <a:gd name="connsiteY0" fmla="*/ 1416 h 45869"/>
              <a:gd name="connsiteX1" fmla="*/ 122360 w 176633"/>
              <a:gd name="connsiteY1" fmla="*/ 23641 h 45869"/>
              <a:gd name="connsiteX2" fmla="*/ 174747 w 176633"/>
              <a:gd name="connsiteY2" fmla="*/ 45866 h 45869"/>
              <a:gd name="connsiteX3" fmla="*/ 158872 w 176633"/>
              <a:gd name="connsiteY3" fmla="*/ 22053 h 45869"/>
              <a:gd name="connsiteX4" fmla="*/ 100135 w 176633"/>
              <a:gd name="connsiteY4" fmla="*/ 4591 h 45869"/>
              <a:gd name="connsiteX5" fmla="*/ 122 w 176633"/>
              <a:gd name="connsiteY5" fmla="*/ 1416 h 45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633" h="45869">
                <a:moveTo>
                  <a:pt x="122" y="1416"/>
                </a:moveTo>
                <a:cubicBezTo>
                  <a:pt x="3826" y="4591"/>
                  <a:pt x="93256" y="16233"/>
                  <a:pt x="122360" y="23641"/>
                </a:cubicBezTo>
                <a:cubicBezTo>
                  <a:pt x="151464" y="31049"/>
                  <a:pt x="168662" y="46131"/>
                  <a:pt x="174747" y="45866"/>
                </a:cubicBezTo>
                <a:cubicBezTo>
                  <a:pt x="180832" y="45601"/>
                  <a:pt x="171307" y="28932"/>
                  <a:pt x="158872" y="22053"/>
                </a:cubicBezTo>
                <a:cubicBezTo>
                  <a:pt x="146437" y="15174"/>
                  <a:pt x="122360" y="8295"/>
                  <a:pt x="100135" y="4591"/>
                </a:cubicBezTo>
                <a:cubicBezTo>
                  <a:pt x="77910" y="887"/>
                  <a:pt x="-3582" y="-1759"/>
                  <a:pt x="122" y="1416"/>
                </a:cubicBezTo>
                <a:close/>
              </a:path>
            </a:pathLst>
          </a:custGeom>
          <a:solidFill>
            <a:schemeClr val="accent1">
              <a:alpha val="7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4ED6A5A7-C10D-4571-A5F1-4CA32523AC5D}"/>
              </a:ext>
            </a:extLst>
          </p:cNvPr>
          <p:cNvSpPr/>
          <p:nvPr/>
        </p:nvSpPr>
        <p:spPr>
          <a:xfrm>
            <a:off x="4098740" y="2584446"/>
            <a:ext cx="371230" cy="347833"/>
          </a:xfrm>
          <a:custGeom>
            <a:avLst/>
            <a:gdLst>
              <a:gd name="connsiteX0" fmla="*/ 185 w 371230"/>
              <a:gd name="connsiteY0" fmla="*/ 4 h 347833"/>
              <a:gd name="connsiteX1" fmla="*/ 243073 w 371230"/>
              <a:gd name="connsiteY1" fmla="*/ 71442 h 347833"/>
              <a:gd name="connsiteX2" fmla="*/ 324035 w 371230"/>
              <a:gd name="connsiteY2" fmla="*/ 147642 h 347833"/>
              <a:gd name="connsiteX3" fmla="*/ 370073 w 371230"/>
              <a:gd name="connsiteY3" fmla="*/ 252417 h 347833"/>
              <a:gd name="connsiteX4" fmla="*/ 357373 w 371230"/>
              <a:gd name="connsiteY4" fmla="*/ 254004 h 347833"/>
              <a:gd name="connsiteX5" fmla="*/ 357373 w 371230"/>
              <a:gd name="connsiteY5" fmla="*/ 242892 h 347833"/>
              <a:gd name="connsiteX6" fmla="*/ 336735 w 371230"/>
              <a:gd name="connsiteY6" fmla="*/ 231779 h 347833"/>
              <a:gd name="connsiteX7" fmla="*/ 343085 w 371230"/>
              <a:gd name="connsiteY7" fmla="*/ 273054 h 347833"/>
              <a:gd name="connsiteX8" fmla="*/ 344673 w 371230"/>
              <a:gd name="connsiteY8" fmla="*/ 346079 h 347833"/>
              <a:gd name="connsiteX9" fmla="*/ 309748 w 371230"/>
              <a:gd name="connsiteY9" fmla="*/ 319092 h 347833"/>
              <a:gd name="connsiteX10" fmla="*/ 241485 w 371230"/>
              <a:gd name="connsiteY10" fmla="*/ 252417 h 347833"/>
              <a:gd name="connsiteX11" fmla="*/ 231960 w 371230"/>
              <a:gd name="connsiteY11" fmla="*/ 177804 h 347833"/>
              <a:gd name="connsiteX12" fmla="*/ 225610 w 371230"/>
              <a:gd name="connsiteY12" fmla="*/ 107954 h 347833"/>
              <a:gd name="connsiteX13" fmla="*/ 224023 w 371230"/>
              <a:gd name="connsiteY13" fmla="*/ 93667 h 347833"/>
              <a:gd name="connsiteX14" fmla="*/ 203385 w 371230"/>
              <a:gd name="connsiteY14" fmla="*/ 74617 h 347833"/>
              <a:gd name="connsiteX15" fmla="*/ 185 w 371230"/>
              <a:gd name="connsiteY15" fmla="*/ 4 h 347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71230" h="347833">
                <a:moveTo>
                  <a:pt x="185" y="4"/>
                </a:moveTo>
                <a:cubicBezTo>
                  <a:pt x="6799" y="-525"/>
                  <a:pt x="189098" y="46836"/>
                  <a:pt x="243073" y="71442"/>
                </a:cubicBezTo>
                <a:cubicBezTo>
                  <a:pt x="297048" y="96048"/>
                  <a:pt x="302868" y="117480"/>
                  <a:pt x="324035" y="147642"/>
                </a:cubicBezTo>
                <a:cubicBezTo>
                  <a:pt x="345202" y="177804"/>
                  <a:pt x="364517" y="234690"/>
                  <a:pt x="370073" y="252417"/>
                </a:cubicBezTo>
                <a:cubicBezTo>
                  <a:pt x="375629" y="270144"/>
                  <a:pt x="359490" y="255592"/>
                  <a:pt x="357373" y="254004"/>
                </a:cubicBezTo>
                <a:cubicBezTo>
                  <a:pt x="355256" y="252416"/>
                  <a:pt x="360813" y="246596"/>
                  <a:pt x="357373" y="242892"/>
                </a:cubicBezTo>
                <a:cubicBezTo>
                  <a:pt x="353933" y="239188"/>
                  <a:pt x="339116" y="226752"/>
                  <a:pt x="336735" y="231779"/>
                </a:cubicBezTo>
                <a:cubicBezTo>
                  <a:pt x="334354" y="236806"/>
                  <a:pt x="341762" y="254004"/>
                  <a:pt x="343085" y="273054"/>
                </a:cubicBezTo>
                <a:cubicBezTo>
                  <a:pt x="344408" y="292104"/>
                  <a:pt x="350229" y="338406"/>
                  <a:pt x="344673" y="346079"/>
                </a:cubicBezTo>
                <a:cubicBezTo>
                  <a:pt x="339117" y="353752"/>
                  <a:pt x="326946" y="334702"/>
                  <a:pt x="309748" y="319092"/>
                </a:cubicBezTo>
                <a:cubicBezTo>
                  <a:pt x="292550" y="303482"/>
                  <a:pt x="254450" y="275965"/>
                  <a:pt x="241485" y="252417"/>
                </a:cubicBezTo>
                <a:cubicBezTo>
                  <a:pt x="228520" y="228869"/>
                  <a:pt x="234606" y="201881"/>
                  <a:pt x="231960" y="177804"/>
                </a:cubicBezTo>
                <a:cubicBezTo>
                  <a:pt x="229314" y="153727"/>
                  <a:pt x="226933" y="121977"/>
                  <a:pt x="225610" y="107954"/>
                </a:cubicBezTo>
                <a:cubicBezTo>
                  <a:pt x="224287" y="93931"/>
                  <a:pt x="227727" y="99223"/>
                  <a:pt x="224023" y="93667"/>
                </a:cubicBezTo>
                <a:cubicBezTo>
                  <a:pt x="220319" y="88111"/>
                  <a:pt x="240691" y="87317"/>
                  <a:pt x="203385" y="74617"/>
                </a:cubicBezTo>
                <a:cubicBezTo>
                  <a:pt x="166079" y="61917"/>
                  <a:pt x="-6429" y="533"/>
                  <a:pt x="185" y="4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9B79D427-6958-49D1-8B78-8BC5959FB19F}"/>
              </a:ext>
            </a:extLst>
          </p:cNvPr>
          <p:cNvSpPr/>
          <p:nvPr/>
        </p:nvSpPr>
        <p:spPr>
          <a:xfrm>
            <a:off x="5594276" y="3441623"/>
            <a:ext cx="1245262" cy="1495554"/>
          </a:xfrm>
          <a:custGeom>
            <a:avLst/>
            <a:gdLst>
              <a:gd name="connsiteX0" fmla="*/ 1108149 w 1245262"/>
              <a:gd name="connsiteY0" fmla="*/ 9602 h 1495554"/>
              <a:gd name="connsiteX1" fmla="*/ 1139899 w 1245262"/>
              <a:gd name="connsiteY1" fmla="*/ 266777 h 1495554"/>
              <a:gd name="connsiteX2" fmla="*/ 946224 w 1245262"/>
              <a:gd name="connsiteY2" fmla="*/ 774777 h 1495554"/>
              <a:gd name="connsiteX3" fmla="*/ 600149 w 1245262"/>
              <a:gd name="connsiteY3" fmla="*/ 997027 h 1495554"/>
              <a:gd name="connsiteX4" fmla="*/ 422349 w 1245262"/>
              <a:gd name="connsiteY4" fmla="*/ 1225627 h 1495554"/>
              <a:gd name="connsiteX5" fmla="*/ 50874 w 1245262"/>
              <a:gd name="connsiteY5" fmla="*/ 1476452 h 1495554"/>
              <a:gd name="connsiteX6" fmla="*/ 54049 w 1245262"/>
              <a:gd name="connsiteY6" fmla="*/ 1457402 h 1495554"/>
              <a:gd name="connsiteX7" fmla="*/ 520774 w 1245262"/>
              <a:gd name="connsiteY7" fmla="*/ 1292302 h 1495554"/>
              <a:gd name="connsiteX8" fmla="*/ 927174 w 1245262"/>
              <a:gd name="connsiteY8" fmla="*/ 943052 h 1495554"/>
              <a:gd name="connsiteX9" fmla="*/ 1219274 w 1245262"/>
              <a:gd name="connsiteY9" fmla="*/ 311227 h 1495554"/>
              <a:gd name="connsiteX10" fmla="*/ 1228799 w 1245262"/>
              <a:gd name="connsiteY10" fmla="*/ 142952 h 1495554"/>
              <a:gd name="connsiteX11" fmla="*/ 1200224 w 1245262"/>
              <a:gd name="connsiteY11" fmla="*/ 66752 h 1495554"/>
              <a:gd name="connsiteX12" fmla="*/ 1108149 w 1245262"/>
              <a:gd name="connsiteY12" fmla="*/ 9602 h 1495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5262" h="1495554">
                <a:moveTo>
                  <a:pt x="1108149" y="9602"/>
                </a:moveTo>
                <a:cubicBezTo>
                  <a:pt x="1098095" y="42940"/>
                  <a:pt x="1166886" y="139248"/>
                  <a:pt x="1139899" y="266777"/>
                </a:cubicBezTo>
                <a:cubicBezTo>
                  <a:pt x="1112912" y="394306"/>
                  <a:pt x="1036182" y="653069"/>
                  <a:pt x="946224" y="774777"/>
                </a:cubicBezTo>
                <a:cubicBezTo>
                  <a:pt x="856266" y="896485"/>
                  <a:pt x="687461" y="921885"/>
                  <a:pt x="600149" y="997027"/>
                </a:cubicBezTo>
                <a:cubicBezTo>
                  <a:pt x="512837" y="1072169"/>
                  <a:pt x="513895" y="1145723"/>
                  <a:pt x="422349" y="1225627"/>
                </a:cubicBezTo>
                <a:cubicBezTo>
                  <a:pt x="330803" y="1305531"/>
                  <a:pt x="112257" y="1437823"/>
                  <a:pt x="50874" y="1476452"/>
                </a:cubicBezTo>
                <a:cubicBezTo>
                  <a:pt x="-10509" y="1515081"/>
                  <a:pt x="-24268" y="1488094"/>
                  <a:pt x="54049" y="1457402"/>
                </a:cubicBezTo>
                <a:cubicBezTo>
                  <a:pt x="132366" y="1426710"/>
                  <a:pt x="375253" y="1378027"/>
                  <a:pt x="520774" y="1292302"/>
                </a:cubicBezTo>
                <a:cubicBezTo>
                  <a:pt x="666295" y="1206577"/>
                  <a:pt x="810757" y="1106564"/>
                  <a:pt x="927174" y="943052"/>
                </a:cubicBezTo>
                <a:cubicBezTo>
                  <a:pt x="1043591" y="779540"/>
                  <a:pt x="1169003" y="444577"/>
                  <a:pt x="1219274" y="311227"/>
                </a:cubicBezTo>
                <a:cubicBezTo>
                  <a:pt x="1269545" y="177877"/>
                  <a:pt x="1231974" y="183698"/>
                  <a:pt x="1228799" y="142952"/>
                </a:cubicBezTo>
                <a:cubicBezTo>
                  <a:pt x="1225624" y="102206"/>
                  <a:pt x="1219274" y="95327"/>
                  <a:pt x="1200224" y="66752"/>
                </a:cubicBezTo>
                <a:cubicBezTo>
                  <a:pt x="1181174" y="38177"/>
                  <a:pt x="1118203" y="-23736"/>
                  <a:pt x="1108149" y="9602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BEB52BA2-C273-4C8E-8771-85D041426ED8}"/>
              </a:ext>
            </a:extLst>
          </p:cNvPr>
          <p:cNvSpPr/>
          <p:nvPr/>
        </p:nvSpPr>
        <p:spPr>
          <a:xfrm>
            <a:off x="4391025" y="4330660"/>
            <a:ext cx="884749" cy="93734"/>
          </a:xfrm>
          <a:custGeom>
            <a:avLst/>
            <a:gdLst>
              <a:gd name="connsiteX0" fmla="*/ 0 w 884749"/>
              <a:gd name="connsiteY0" fmla="*/ 84178 h 93734"/>
              <a:gd name="connsiteX1" fmla="*/ 147638 w 884749"/>
              <a:gd name="connsiteY1" fmla="*/ 19090 h 93734"/>
              <a:gd name="connsiteX2" fmla="*/ 263525 w 884749"/>
              <a:gd name="connsiteY2" fmla="*/ 22265 h 93734"/>
              <a:gd name="connsiteX3" fmla="*/ 401638 w 884749"/>
              <a:gd name="connsiteY3" fmla="*/ 40 h 93734"/>
              <a:gd name="connsiteX4" fmla="*/ 644525 w 884749"/>
              <a:gd name="connsiteY4" fmla="*/ 28615 h 93734"/>
              <a:gd name="connsiteX5" fmla="*/ 881063 w 884749"/>
              <a:gd name="connsiteY5" fmla="*/ 81003 h 93734"/>
              <a:gd name="connsiteX6" fmla="*/ 762000 w 884749"/>
              <a:gd name="connsiteY6" fmla="*/ 93703 h 93734"/>
              <a:gd name="connsiteX7" fmla="*/ 415925 w 884749"/>
              <a:gd name="connsiteY7" fmla="*/ 84178 h 93734"/>
              <a:gd name="connsiteX8" fmla="*/ 217488 w 884749"/>
              <a:gd name="connsiteY8" fmla="*/ 71478 h 93734"/>
              <a:gd name="connsiteX9" fmla="*/ 134938 w 884749"/>
              <a:gd name="connsiteY9" fmla="*/ 90528 h 93734"/>
              <a:gd name="connsiteX10" fmla="*/ 0 w 884749"/>
              <a:gd name="connsiteY10" fmla="*/ 84178 h 93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84749" h="93734">
                <a:moveTo>
                  <a:pt x="0" y="84178"/>
                </a:moveTo>
                <a:cubicBezTo>
                  <a:pt x="2117" y="72272"/>
                  <a:pt x="103717" y="29409"/>
                  <a:pt x="147638" y="19090"/>
                </a:cubicBezTo>
                <a:cubicBezTo>
                  <a:pt x="191559" y="8771"/>
                  <a:pt x="221192" y="25440"/>
                  <a:pt x="263525" y="22265"/>
                </a:cubicBezTo>
                <a:cubicBezTo>
                  <a:pt x="305858" y="19090"/>
                  <a:pt x="338138" y="-1018"/>
                  <a:pt x="401638" y="40"/>
                </a:cubicBezTo>
                <a:cubicBezTo>
                  <a:pt x="465138" y="1098"/>
                  <a:pt x="564621" y="15121"/>
                  <a:pt x="644525" y="28615"/>
                </a:cubicBezTo>
                <a:cubicBezTo>
                  <a:pt x="724429" y="42109"/>
                  <a:pt x="861484" y="70155"/>
                  <a:pt x="881063" y="81003"/>
                </a:cubicBezTo>
                <a:cubicBezTo>
                  <a:pt x="900642" y="91851"/>
                  <a:pt x="839523" y="93174"/>
                  <a:pt x="762000" y="93703"/>
                </a:cubicBezTo>
                <a:cubicBezTo>
                  <a:pt x="684477" y="94232"/>
                  <a:pt x="506677" y="87882"/>
                  <a:pt x="415925" y="84178"/>
                </a:cubicBezTo>
                <a:cubicBezTo>
                  <a:pt x="325173" y="80474"/>
                  <a:pt x="264319" y="70420"/>
                  <a:pt x="217488" y="71478"/>
                </a:cubicBezTo>
                <a:cubicBezTo>
                  <a:pt x="170657" y="72536"/>
                  <a:pt x="167482" y="88941"/>
                  <a:pt x="134938" y="90528"/>
                </a:cubicBezTo>
                <a:lnTo>
                  <a:pt x="0" y="84178"/>
                </a:lnTo>
                <a:close/>
              </a:path>
            </a:pathLst>
          </a:custGeom>
          <a:solidFill>
            <a:srgbClr val="FF0000">
              <a:alpha val="25%"/>
            </a:srgb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FC18D849-4A69-4016-A1B8-F82E85932F9D}"/>
              </a:ext>
            </a:extLst>
          </p:cNvPr>
          <p:cNvSpPr/>
          <p:nvPr/>
        </p:nvSpPr>
        <p:spPr>
          <a:xfrm>
            <a:off x="4386102" y="4443872"/>
            <a:ext cx="905134" cy="228153"/>
          </a:xfrm>
          <a:custGeom>
            <a:avLst/>
            <a:gdLst>
              <a:gd name="connsiteX0" fmla="*/ 161 w 905134"/>
              <a:gd name="connsiteY0" fmla="*/ 2716 h 228153"/>
              <a:gd name="connsiteX1" fmla="*/ 60486 w 905134"/>
              <a:gd name="connsiteY1" fmla="*/ 10653 h 228153"/>
              <a:gd name="connsiteX2" fmla="*/ 493873 w 905134"/>
              <a:gd name="connsiteY2" fmla="*/ 43991 h 228153"/>
              <a:gd name="connsiteX3" fmla="*/ 862173 w 905134"/>
              <a:gd name="connsiteY3" fmla="*/ 12241 h 228153"/>
              <a:gd name="connsiteX4" fmla="*/ 887573 w 905134"/>
              <a:gd name="connsiteY4" fmla="*/ 2716 h 228153"/>
              <a:gd name="connsiteX5" fmla="*/ 771686 w 905134"/>
              <a:gd name="connsiteY5" fmla="*/ 58278 h 228153"/>
              <a:gd name="connsiteX6" fmla="*/ 673261 w 905134"/>
              <a:gd name="connsiteY6" fmla="*/ 128128 h 228153"/>
              <a:gd name="connsiteX7" fmla="*/ 544673 w 905134"/>
              <a:gd name="connsiteY7" fmla="*/ 186866 h 228153"/>
              <a:gd name="connsiteX8" fmla="*/ 392273 w 905134"/>
              <a:gd name="connsiteY8" fmla="*/ 228141 h 228153"/>
              <a:gd name="connsiteX9" fmla="*/ 174786 w 905134"/>
              <a:gd name="connsiteY9" fmla="*/ 190041 h 228153"/>
              <a:gd name="connsiteX10" fmla="*/ 63661 w 905134"/>
              <a:gd name="connsiteY10" fmla="*/ 94791 h 228153"/>
              <a:gd name="connsiteX11" fmla="*/ 43023 w 905134"/>
              <a:gd name="connsiteY11" fmla="*/ 31291 h 228153"/>
              <a:gd name="connsiteX12" fmla="*/ 161 w 905134"/>
              <a:gd name="connsiteY12" fmla="*/ 2716 h 228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05134" h="228153">
                <a:moveTo>
                  <a:pt x="161" y="2716"/>
                </a:moveTo>
                <a:cubicBezTo>
                  <a:pt x="3072" y="-724"/>
                  <a:pt x="60486" y="10653"/>
                  <a:pt x="60486" y="10653"/>
                </a:cubicBezTo>
                <a:cubicBezTo>
                  <a:pt x="142771" y="17532"/>
                  <a:pt x="360259" y="43726"/>
                  <a:pt x="493873" y="43991"/>
                </a:cubicBezTo>
                <a:cubicBezTo>
                  <a:pt x="627487" y="44256"/>
                  <a:pt x="796556" y="19120"/>
                  <a:pt x="862173" y="12241"/>
                </a:cubicBezTo>
                <a:cubicBezTo>
                  <a:pt x="927790" y="5362"/>
                  <a:pt x="902654" y="-4957"/>
                  <a:pt x="887573" y="2716"/>
                </a:cubicBezTo>
                <a:cubicBezTo>
                  <a:pt x="872492" y="10389"/>
                  <a:pt x="807405" y="37376"/>
                  <a:pt x="771686" y="58278"/>
                </a:cubicBezTo>
                <a:cubicBezTo>
                  <a:pt x="735967" y="79180"/>
                  <a:pt x="711097" y="106697"/>
                  <a:pt x="673261" y="128128"/>
                </a:cubicBezTo>
                <a:cubicBezTo>
                  <a:pt x="635425" y="149559"/>
                  <a:pt x="591504" y="170197"/>
                  <a:pt x="544673" y="186866"/>
                </a:cubicBezTo>
                <a:cubicBezTo>
                  <a:pt x="497842" y="203535"/>
                  <a:pt x="453921" y="227612"/>
                  <a:pt x="392273" y="228141"/>
                </a:cubicBezTo>
                <a:cubicBezTo>
                  <a:pt x="330625" y="228670"/>
                  <a:pt x="229555" y="212266"/>
                  <a:pt x="174786" y="190041"/>
                </a:cubicBezTo>
                <a:cubicBezTo>
                  <a:pt x="120017" y="167816"/>
                  <a:pt x="85622" y="121249"/>
                  <a:pt x="63661" y="94791"/>
                </a:cubicBezTo>
                <a:cubicBezTo>
                  <a:pt x="41700" y="68333"/>
                  <a:pt x="51490" y="46108"/>
                  <a:pt x="43023" y="31291"/>
                </a:cubicBezTo>
                <a:cubicBezTo>
                  <a:pt x="34556" y="16474"/>
                  <a:pt x="-2750" y="6156"/>
                  <a:pt x="161" y="2716"/>
                </a:cubicBezTo>
                <a:close/>
              </a:path>
            </a:pathLst>
          </a:custGeom>
          <a:solidFill>
            <a:srgbClr val="FF0000">
              <a:alpha val="25%"/>
            </a:srgb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321771BB-069A-43B4-9D8F-9029B2894B34}"/>
              </a:ext>
            </a:extLst>
          </p:cNvPr>
          <p:cNvSpPr/>
          <p:nvPr/>
        </p:nvSpPr>
        <p:spPr>
          <a:xfrm>
            <a:off x="4482603" y="4483977"/>
            <a:ext cx="663938" cy="137289"/>
          </a:xfrm>
          <a:custGeom>
            <a:avLst/>
            <a:gdLst>
              <a:gd name="connsiteX0" fmla="*/ 497 w 663938"/>
              <a:gd name="connsiteY0" fmla="*/ 14998 h 137289"/>
              <a:gd name="connsiteX1" fmla="*/ 260847 w 663938"/>
              <a:gd name="connsiteY1" fmla="*/ 68973 h 137289"/>
              <a:gd name="connsiteX2" fmla="*/ 408485 w 663938"/>
              <a:gd name="connsiteY2" fmla="*/ 67386 h 137289"/>
              <a:gd name="connsiteX3" fmla="*/ 656135 w 663938"/>
              <a:gd name="connsiteY3" fmla="*/ 2298 h 137289"/>
              <a:gd name="connsiteX4" fmla="*/ 586285 w 663938"/>
              <a:gd name="connsiteY4" fmla="*/ 19761 h 137289"/>
              <a:gd name="connsiteX5" fmla="*/ 429122 w 663938"/>
              <a:gd name="connsiteY5" fmla="*/ 68973 h 137289"/>
              <a:gd name="connsiteX6" fmla="*/ 365622 w 663938"/>
              <a:gd name="connsiteY6" fmla="*/ 86436 h 137289"/>
              <a:gd name="connsiteX7" fmla="*/ 403722 w 663938"/>
              <a:gd name="connsiteY7" fmla="*/ 115011 h 137289"/>
              <a:gd name="connsiteX8" fmla="*/ 337047 w 663938"/>
              <a:gd name="connsiteY8" fmla="*/ 137236 h 137289"/>
              <a:gd name="connsiteX9" fmla="*/ 276722 w 663938"/>
              <a:gd name="connsiteY9" fmla="*/ 108661 h 137289"/>
              <a:gd name="connsiteX10" fmla="*/ 197347 w 663938"/>
              <a:gd name="connsiteY10" fmla="*/ 81673 h 137289"/>
              <a:gd name="connsiteX11" fmla="*/ 497 w 663938"/>
              <a:gd name="connsiteY11" fmla="*/ 14998 h 137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3938" h="137289">
                <a:moveTo>
                  <a:pt x="497" y="14998"/>
                </a:moveTo>
                <a:cubicBezTo>
                  <a:pt x="11080" y="12881"/>
                  <a:pt x="192849" y="60242"/>
                  <a:pt x="260847" y="68973"/>
                </a:cubicBezTo>
                <a:cubicBezTo>
                  <a:pt x="328845" y="77704"/>
                  <a:pt x="342604" y="78498"/>
                  <a:pt x="408485" y="67386"/>
                </a:cubicBezTo>
                <a:cubicBezTo>
                  <a:pt x="474366" y="56274"/>
                  <a:pt x="626502" y="10235"/>
                  <a:pt x="656135" y="2298"/>
                </a:cubicBezTo>
                <a:cubicBezTo>
                  <a:pt x="685768" y="-5639"/>
                  <a:pt x="624120" y="8649"/>
                  <a:pt x="586285" y="19761"/>
                </a:cubicBezTo>
                <a:cubicBezTo>
                  <a:pt x="548450" y="30873"/>
                  <a:pt x="465899" y="57861"/>
                  <a:pt x="429122" y="68973"/>
                </a:cubicBezTo>
                <a:cubicBezTo>
                  <a:pt x="392345" y="80085"/>
                  <a:pt x="369855" y="78763"/>
                  <a:pt x="365622" y="86436"/>
                </a:cubicBezTo>
                <a:cubicBezTo>
                  <a:pt x="361389" y="94109"/>
                  <a:pt x="408485" y="106544"/>
                  <a:pt x="403722" y="115011"/>
                </a:cubicBezTo>
                <a:cubicBezTo>
                  <a:pt x="398959" y="123478"/>
                  <a:pt x="358214" y="138294"/>
                  <a:pt x="337047" y="137236"/>
                </a:cubicBezTo>
                <a:cubicBezTo>
                  <a:pt x="315880" y="136178"/>
                  <a:pt x="300005" y="117921"/>
                  <a:pt x="276722" y="108661"/>
                </a:cubicBezTo>
                <a:cubicBezTo>
                  <a:pt x="253439" y="99401"/>
                  <a:pt x="243649" y="95696"/>
                  <a:pt x="197347" y="81673"/>
                </a:cubicBezTo>
                <a:cubicBezTo>
                  <a:pt x="151045" y="67650"/>
                  <a:pt x="-10086" y="17115"/>
                  <a:pt x="497" y="149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CDF1D92F-5534-4549-97D8-1B513525ACD0}"/>
              </a:ext>
            </a:extLst>
          </p:cNvPr>
          <p:cNvSpPr/>
          <p:nvPr/>
        </p:nvSpPr>
        <p:spPr>
          <a:xfrm>
            <a:off x="5930872" y="2381217"/>
            <a:ext cx="257996" cy="149580"/>
          </a:xfrm>
          <a:custGeom>
            <a:avLst/>
            <a:gdLst>
              <a:gd name="connsiteX0" fmla="*/ 28 w 257996"/>
              <a:gd name="connsiteY0" fmla="*/ 33 h 149580"/>
              <a:gd name="connsiteX1" fmla="*/ 231803 w 257996"/>
              <a:gd name="connsiteY1" fmla="*/ 79408 h 149580"/>
              <a:gd name="connsiteX2" fmla="*/ 254028 w 257996"/>
              <a:gd name="connsiteY2" fmla="*/ 149258 h 149580"/>
              <a:gd name="connsiteX3" fmla="*/ 244503 w 257996"/>
              <a:gd name="connsiteY3" fmla="*/ 104808 h 149580"/>
              <a:gd name="connsiteX4" fmla="*/ 215928 w 257996"/>
              <a:gd name="connsiteY4" fmla="*/ 88933 h 149580"/>
              <a:gd name="connsiteX5" fmla="*/ 28 w 257996"/>
              <a:gd name="connsiteY5" fmla="*/ 33 h 149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996" h="149580">
                <a:moveTo>
                  <a:pt x="28" y="33"/>
                </a:moveTo>
                <a:cubicBezTo>
                  <a:pt x="2674" y="-1555"/>
                  <a:pt x="189470" y="54537"/>
                  <a:pt x="231803" y="79408"/>
                </a:cubicBezTo>
                <a:cubicBezTo>
                  <a:pt x="274136" y="104279"/>
                  <a:pt x="251911" y="145025"/>
                  <a:pt x="254028" y="149258"/>
                </a:cubicBezTo>
                <a:cubicBezTo>
                  <a:pt x="256145" y="153491"/>
                  <a:pt x="250853" y="114862"/>
                  <a:pt x="244503" y="104808"/>
                </a:cubicBezTo>
                <a:cubicBezTo>
                  <a:pt x="238153" y="94754"/>
                  <a:pt x="252440" y="105337"/>
                  <a:pt x="215928" y="88933"/>
                </a:cubicBezTo>
                <a:cubicBezTo>
                  <a:pt x="179416" y="72529"/>
                  <a:pt x="-2618" y="1621"/>
                  <a:pt x="28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A7219B66-E7DA-46E5-A127-3ACD26AD054C}"/>
              </a:ext>
            </a:extLst>
          </p:cNvPr>
          <p:cNvSpPr/>
          <p:nvPr/>
        </p:nvSpPr>
        <p:spPr>
          <a:xfrm>
            <a:off x="5971733" y="2520710"/>
            <a:ext cx="193482" cy="147838"/>
          </a:xfrm>
          <a:custGeom>
            <a:avLst/>
            <a:gdLst>
              <a:gd name="connsiteX0" fmla="*/ 442 w 193482"/>
              <a:gd name="connsiteY0" fmla="*/ 240 h 147838"/>
              <a:gd name="connsiteX1" fmla="*/ 168717 w 193482"/>
              <a:gd name="connsiteY1" fmla="*/ 130415 h 147838"/>
              <a:gd name="connsiteX2" fmla="*/ 187767 w 193482"/>
              <a:gd name="connsiteY2" fmla="*/ 143115 h 147838"/>
              <a:gd name="connsiteX3" fmla="*/ 121092 w 193482"/>
              <a:gd name="connsiteY3" fmla="*/ 98665 h 147838"/>
              <a:gd name="connsiteX4" fmla="*/ 442 w 193482"/>
              <a:gd name="connsiteY4" fmla="*/ 240 h 147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482" h="147838">
                <a:moveTo>
                  <a:pt x="442" y="240"/>
                </a:moveTo>
                <a:cubicBezTo>
                  <a:pt x="8379" y="5532"/>
                  <a:pt x="137496" y="106603"/>
                  <a:pt x="168717" y="130415"/>
                </a:cubicBezTo>
                <a:cubicBezTo>
                  <a:pt x="199938" y="154227"/>
                  <a:pt x="195704" y="148407"/>
                  <a:pt x="187767" y="143115"/>
                </a:cubicBezTo>
                <a:cubicBezTo>
                  <a:pt x="179830" y="137823"/>
                  <a:pt x="148609" y="118773"/>
                  <a:pt x="121092" y="98665"/>
                </a:cubicBezTo>
                <a:cubicBezTo>
                  <a:pt x="93575" y="78557"/>
                  <a:pt x="-7495" y="-5052"/>
                  <a:pt x="442" y="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143730AA-7E29-43E7-86C2-FE1E9CE80C44}"/>
              </a:ext>
            </a:extLst>
          </p:cNvPr>
          <p:cNvSpPr/>
          <p:nvPr/>
        </p:nvSpPr>
        <p:spPr>
          <a:xfrm>
            <a:off x="4083050" y="2298700"/>
            <a:ext cx="264774" cy="76371"/>
          </a:xfrm>
          <a:custGeom>
            <a:avLst/>
            <a:gdLst>
              <a:gd name="connsiteX0" fmla="*/ 0 w 264774"/>
              <a:gd name="connsiteY0" fmla="*/ 0 h 76371"/>
              <a:gd name="connsiteX1" fmla="*/ 239183 w 264774"/>
              <a:gd name="connsiteY1" fmla="*/ 50800 h 76371"/>
              <a:gd name="connsiteX2" fmla="*/ 258233 w 264774"/>
              <a:gd name="connsiteY2" fmla="*/ 76200 h 76371"/>
              <a:gd name="connsiteX3" fmla="*/ 241300 w 264774"/>
              <a:gd name="connsiteY3" fmla="*/ 61383 h 76371"/>
              <a:gd name="connsiteX4" fmla="*/ 209550 w 264774"/>
              <a:gd name="connsiteY4" fmla="*/ 50800 h 76371"/>
              <a:gd name="connsiteX5" fmla="*/ 0 w 264774"/>
              <a:gd name="connsiteY5" fmla="*/ 0 h 76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74" h="76371">
                <a:moveTo>
                  <a:pt x="0" y="0"/>
                </a:moveTo>
                <a:cubicBezTo>
                  <a:pt x="98072" y="19050"/>
                  <a:pt x="196144" y="38100"/>
                  <a:pt x="239183" y="50800"/>
                </a:cubicBezTo>
                <a:cubicBezTo>
                  <a:pt x="282222" y="63500"/>
                  <a:pt x="257880" y="74436"/>
                  <a:pt x="258233" y="76200"/>
                </a:cubicBezTo>
                <a:cubicBezTo>
                  <a:pt x="258586" y="77964"/>
                  <a:pt x="249414" y="65616"/>
                  <a:pt x="241300" y="61383"/>
                </a:cubicBezTo>
                <a:cubicBezTo>
                  <a:pt x="233186" y="57150"/>
                  <a:pt x="209550" y="50800"/>
                  <a:pt x="209550" y="5080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A18F89E0-D0F2-4A86-813C-110319BBCA59}"/>
              </a:ext>
            </a:extLst>
          </p:cNvPr>
          <p:cNvSpPr/>
          <p:nvPr/>
        </p:nvSpPr>
        <p:spPr>
          <a:xfrm>
            <a:off x="5421307" y="4405313"/>
            <a:ext cx="101611" cy="210104"/>
          </a:xfrm>
          <a:custGeom>
            <a:avLst/>
            <a:gdLst>
              <a:gd name="connsiteX0" fmla="*/ 6 w 101611"/>
              <a:gd name="connsiteY0" fmla="*/ 0 h 210104"/>
              <a:gd name="connsiteX1" fmla="*/ 90493 w 101611"/>
              <a:gd name="connsiteY1" fmla="*/ 101600 h 210104"/>
              <a:gd name="connsiteX2" fmla="*/ 88906 w 101611"/>
              <a:gd name="connsiteY2" fmla="*/ 207962 h 210104"/>
              <a:gd name="connsiteX3" fmla="*/ 100018 w 101611"/>
              <a:gd name="connsiteY3" fmla="*/ 169862 h 210104"/>
              <a:gd name="connsiteX4" fmla="*/ 100018 w 101611"/>
              <a:gd name="connsiteY4" fmla="*/ 133350 h 210104"/>
              <a:gd name="connsiteX5" fmla="*/ 85731 w 101611"/>
              <a:gd name="connsiteY5" fmla="*/ 103187 h 210104"/>
              <a:gd name="connsiteX6" fmla="*/ 6 w 101611"/>
              <a:gd name="connsiteY6" fmla="*/ 0 h 210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611" h="210104">
                <a:moveTo>
                  <a:pt x="6" y="0"/>
                </a:moveTo>
                <a:cubicBezTo>
                  <a:pt x="800" y="-265"/>
                  <a:pt x="75676" y="66940"/>
                  <a:pt x="90493" y="101600"/>
                </a:cubicBezTo>
                <a:cubicBezTo>
                  <a:pt x="105310" y="136260"/>
                  <a:pt x="87319" y="196585"/>
                  <a:pt x="88906" y="207962"/>
                </a:cubicBezTo>
                <a:cubicBezTo>
                  <a:pt x="90494" y="219339"/>
                  <a:pt x="98166" y="182297"/>
                  <a:pt x="100018" y="169862"/>
                </a:cubicBezTo>
                <a:cubicBezTo>
                  <a:pt x="101870" y="157427"/>
                  <a:pt x="102399" y="144463"/>
                  <a:pt x="100018" y="133350"/>
                </a:cubicBezTo>
                <a:cubicBezTo>
                  <a:pt x="97637" y="122238"/>
                  <a:pt x="100812" y="122237"/>
                  <a:pt x="85731" y="103187"/>
                </a:cubicBezTo>
                <a:cubicBezTo>
                  <a:pt x="70650" y="84137"/>
                  <a:pt x="-788" y="265"/>
                  <a:pt x="6" y="0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C18E99E1-3B3A-4587-A447-51A476B0B6B2}"/>
              </a:ext>
            </a:extLst>
          </p:cNvPr>
          <p:cNvSpPr/>
          <p:nvPr/>
        </p:nvSpPr>
        <p:spPr>
          <a:xfrm>
            <a:off x="5007924" y="3663914"/>
            <a:ext cx="166572" cy="144696"/>
          </a:xfrm>
          <a:custGeom>
            <a:avLst/>
            <a:gdLst>
              <a:gd name="connsiteX0" fmla="*/ 109 w 166572"/>
              <a:gd name="connsiteY0" fmla="*/ 36 h 144696"/>
              <a:gd name="connsiteX1" fmla="*/ 163093 w 166572"/>
              <a:gd name="connsiteY1" fmla="*/ 84703 h 144696"/>
              <a:gd name="connsiteX2" fmla="*/ 114409 w 166572"/>
              <a:gd name="connsiteY2" fmla="*/ 143969 h 144696"/>
              <a:gd name="connsiteX3" fmla="*/ 148276 w 166572"/>
              <a:gd name="connsiteY3" fmla="*/ 116453 h 144696"/>
              <a:gd name="connsiteX4" fmla="*/ 154626 w 166572"/>
              <a:gd name="connsiteY4" fmla="*/ 97403 h 144696"/>
              <a:gd name="connsiteX5" fmla="*/ 137693 w 166572"/>
              <a:gd name="connsiteY5" fmla="*/ 74119 h 144696"/>
              <a:gd name="connsiteX6" fmla="*/ 109 w 166572"/>
              <a:gd name="connsiteY6" fmla="*/ 36 h 144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572" h="144696">
                <a:moveTo>
                  <a:pt x="109" y="36"/>
                </a:moveTo>
                <a:cubicBezTo>
                  <a:pt x="4342" y="1800"/>
                  <a:pt x="144043" y="60714"/>
                  <a:pt x="163093" y="84703"/>
                </a:cubicBezTo>
                <a:cubicBezTo>
                  <a:pt x="182143" y="108692"/>
                  <a:pt x="116879" y="138677"/>
                  <a:pt x="114409" y="143969"/>
                </a:cubicBezTo>
                <a:cubicBezTo>
                  <a:pt x="111940" y="149261"/>
                  <a:pt x="141573" y="124214"/>
                  <a:pt x="148276" y="116453"/>
                </a:cubicBezTo>
                <a:cubicBezTo>
                  <a:pt x="154979" y="108692"/>
                  <a:pt x="156390" y="104459"/>
                  <a:pt x="154626" y="97403"/>
                </a:cubicBezTo>
                <a:cubicBezTo>
                  <a:pt x="152862" y="90347"/>
                  <a:pt x="159565" y="87525"/>
                  <a:pt x="137693" y="74119"/>
                </a:cubicBezTo>
                <a:cubicBezTo>
                  <a:pt x="115821" y="60713"/>
                  <a:pt x="-4124" y="-1728"/>
                  <a:pt x="109" y="36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09141805-0BD2-491B-AD76-50DE4AB3326B}"/>
              </a:ext>
            </a:extLst>
          </p:cNvPr>
          <p:cNvSpPr/>
          <p:nvPr/>
        </p:nvSpPr>
        <p:spPr>
          <a:xfrm>
            <a:off x="5064738" y="2524089"/>
            <a:ext cx="574191" cy="114541"/>
          </a:xfrm>
          <a:custGeom>
            <a:avLst/>
            <a:gdLst>
              <a:gd name="connsiteX0" fmla="*/ 7325 w 574191"/>
              <a:gd name="connsiteY0" fmla="*/ 84174 h 114541"/>
              <a:gd name="connsiteX1" fmla="*/ 358162 w 574191"/>
              <a:gd name="connsiteY1" fmla="*/ 25436 h 114541"/>
              <a:gd name="connsiteX2" fmla="*/ 558187 w 574191"/>
              <a:gd name="connsiteY2" fmla="*/ 111161 h 114541"/>
              <a:gd name="connsiteX3" fmla="*/ 556600 w 574191"/>
              <a:gd name="connsiteY3" fmla="*/ 95286 h 114541"/>
              <a:gd name="connsiteX4" fmla="*/ 513737 w 574191"/>
              <a:gd name="connsiteY4" fmla="*/ 76236 h 114541"/>
              <a:gd name="connsiteX5" fmla="*/ 420075 w 574191"/>
              <a:gd name="connsiteY5" fmla="*/ 28611 h 114541"/>
              <a:gd name="connsiteX6" fmla="*/ 220050 w 574191"/>
              <a:gd name="connsiteY6" fmla="*/ 36 h 114541"/>
              <a:gd name="connsiteX7" fmla="*/ 126387 w 574191"/>
              <a:gd name="connsiteY7" fmla="*/ 23849 h 114541"/>
              <a:gd name="connsiteX8" fmla="*/ 7325 w 574191"/>
              <a:gd name="connsiteY8" fmla="*/ 84174 h 114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4191" h="114541">
                <a:moveTo>
                  <a:pt x="7325" y="84174"/>
                </a:moveTo>
                <a:cubicBezTo>
                  <a:pt x="45954" y="84438"/>
                  <a:pt x="266352" y="20938"/>
                  <a:pt x="358162" y="25436"/>
                </a:cubicBezTo>
                <a:cubicBezTo>
                  <a:pt x="449972" y="29934"/>
                  <a:pt x="525114" y="99519"/>
                  <a:pt x="558187" y="111161"/>
                </a:cubicBezTo>
                <a:cubicBezTo>
                  <a:pt x="591260" y="122803"/>
                  <a:pt x="564008" y="101107"/>
                  <a:pt x="556600" y="95286"/>
                </a:cubicBezTo>
                <a:cubicBezTo>
                  <a:pt x="549192" y="89465"/>
                  <a:pt x="536491" y="87348"/>
                  <a:pt x="513737" y="76236"/>
                </a:cubicBezTo>
                <a:cubicBezTo>
                  <a:pt x="490983" y="65124"/>
                  <a:pt x="469023" y="41311"/>
                  <a:pt x="420075" y="28611"/>
                </a:cubicBezTo>
                <a:cubicBezTo>
                  <a:pt x="371127" y="15911"/>
                  <a:pt x="268998" y="830"/>
                  <a:pt x="220050" y="36"/>
                </a:cubicBezTo>
                <a:cubicBezTo>
                  <a:pt x="171102" y="-758"/>
                  <a:pt x="158931" y="11414"/>
                  <a:pt x="126387" y="23849"/>
                </a:cubicBezTo>
                <a:cubicBezTo>
                  <a:pt x="93843" y="36284"/>
                  <a:pt x="-31304" y="83910"/>
                  <a:pt x="7325" y="84174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AF40A3CA-264A-44FB-913E-A279295747A5}"/>
              </a:ext>
            </a:extLst>
          </p:cNvPr>
          <p:cNvSpPr/>
          <p:nvPr/>
        </p:nvSpPr>
        <p:spPr>
          <a:xfrm>
            <a:off x="3727701" y="2578542"/>
            <a:ext cx="488973" cy="252907"/>
          </a:xfrm>
          <a:custGeom>
            <a:avLst/>
            <a:gdLst>
              <a:gd name="connsiteX0" fmla="*/ 16682 w 488973"/>
              <a:gd name="connsiteY0" fmla="*/ 251441 h 252907"/>
              <a:gd name="connsiteX1" fmla="*/ 205066 w 488973"/>
              <a:gd name="connsiteY1" fmla="*/ 126558 h 252907"/>
              <a:gd name="connsiteX2" fmla="*/ 374399 w 488973"/>
              <a:gd name="connsiteY2" fmla="*/ 82108 h 252907"/>
              <a:gd name="connsiteX3" fmla="*/ 488699 w 488973"/>
              <a:gd name="connsiteY3" fmla="*/ 33425 h 252907"/>
              <a:gd name="connsiteX4" fmla="*/ 342649 w 488973"/>
              <a:gd name="connsiteY4" fmla="*/ 10141 h 252907"/>
              <a:gd name="connsiteX5" fmla="*/ 173316 w 488973"/>
              <a:gd name="connsiteY5" fmla="*/ 1675 h 252907"/>
              <a:gd name="connsiteX6" fmla="*/ 86532 w 488973"/>
              <a:gd name="connsiteY6" fmla="*/ 41891 h 252907"/>
              <a:gd name="connsiteX7" fmla="*/ 48432 w 488973"/>
              <a:gd name="connsiteY7" fmla="*/ 124441 h 252907"/>
              <a:gd name="connsiteX8" fmla="*/ 12449 w 488973"/>
              <a:gd name="connsiteY8" fmla="*/ 192175 h 252907"/>
              <a:gd name="connsiteX9" fmla="*/ 16682 w 488973"/>
              <a:gd name="connsiteY9" fmla="*/ 251441 h 252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8973" h="252907">
                <a:moveTo>
                  <a:pt x="16682" y="251441"/>
                </a:moveTo>
                <a:cubicBezTo>
                  <a:pt x="48785" y="240505"/>
                  <a:pt x="145446" y="154780"/>
                  <a:pt x="205066" y="126558"/>
                </a:cubicBezTo>
                <a:cubicBezTo>
                  <a:pt x="264686" y="98336"/>
                  <a:pt x="327127" y="97630"/>
                  <a:pt x="374399" y="82108"/>
                </a:cubicBezTo>
                <a:cubicBezTo>
                  <a:pt x="421671" y="66586"/>
                  <a:pt x="493991" y="45419"/>
                  <a:pt x="488699" y="33425"/>
                </a:cubicBezTo>
                <a:cubicBezTo>
                  <a:pt x="483407" y="21431"/>
                  <a:pt x="395213" y="15433"/>
                  <a:pt x="342649" y="10141"/>
                </a:cubicBezTo>
                <a:cubicBezTo>
                  <a:pt x="290085" y="4849"/>
                  <a:pt x="216002" y="-3617"/>
                  <a:pt x="173316" y="1675"/>
                </a:cubicBezTo>
                <a:cubicBezTo>
                  <a:pt x="130630" y="6967"/>
                  <a:pt x="107346" y="21430"/>
                  <a:pt x="86532" y="41891"/>
                </a:cubicBezTo>
                <a:cubicBezTo>
                  <a:pt x="65718" y="62352"/>
                  <a:pt x="60779" y="99394"/>
                  <a:pt x="48432" y="124441"/>
                </a:cubicBezTo>
                <a:cubicBezTo>
                  <a:pt x="36085" y="149488"/>
                  <a:pt x="17035" y="175242"/>
                  <a:pt x="12449" y="192175"/>
                </a:cubicBezTo>
                <a:cubicBezTo>
                  <a:pt x="7863" y="209108"/>
                  <a:pt x="-15421" y="262377"/>
                  <a:pt x="16682" y="251441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91D92E13-A6A7-4B0B-A507-99A008774976}"/>
              </a:ext>
            </a:extLst>
          </p:cNvPr>
          <p:cNvSpPr/>
          <p:nvPr/>
        </p:nvSpPr>
        <p:spPr>
          <a:xfrm>
            <a:off x="4854631" y="1227595"/>
            <a:ext cx="261479" cy="387089"/>
          </a:xfrm>
          <a:custGeom>
            <a:avLst/>
            <a:gdLst>
              <a:gd name="connsiteX0" fmla="*/ 261352 w 261479"/>
              <a:gd name="connsiteY0" fmla="*/ 72 h 387089"/>
              <a:gd name="connsiteX1" fmla="*/ 83552 w 261479"/>
              <a:gd name="connsiteY1" fmla="*/ 186338 h 387089"/>
              <a:gd name="connsiteX2" fmla="*/ 3119 w 261479"/>
              <a:gd name="connsiteY2" fmla="*/ 383188 h 387089"/>
              <a:gd name="connsiteX3" fmla="*/ 20052 w 261479"/>
              <a:gd name="connsiteY3" fmla="*/ 309105 h 387089"/>
              <a:gd name="connsiteX4" fmla="*/ 53919 w 261479"/>
              <a:gd name="connsiteY4" fmla="*/ 207505 h 387089"/>
              <a:gd name="connsiteX5" fmla="*/ 261352 w 261479"/>
              <a:gd name="connsiteY5" fmla="*/ 72 h 38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479" h="387089">
                <a:moveTo>
                  <a:pt x="261352" y="72"/>
                </a:moveTo>
                <a:cubicBezTo>
                  <a:pt x="266291" y="-3456"/>
                  <a:pt x="126591" y="122485"/>
                  <a:pt x="83552" y="186338"/>
                </a:cubicBezTo>
                <a:cubicBezTo>
                  <a:pt x="40513" y="250191"/>
                  <a:pt x="13702" y="362727"/>
                  <a:pt x="3119" y="383188"/>
                </a:cubicBezTo>
                <a:cubicBezTo>
                  <a:pt x="-7464" y="403649"/>
                  <a:pt x="11585" y="338386"/>
                  <a:pt x="20052" y="309105"/>
                </a:cubicBezTo>
                <a:cubicBezTo>
                  <a:pt x="28519" y="279824"/>
                  <a:pt x="16877" y="254777"/>
                  <a:pt x="53919" y="207505"/>
                </a:cubicBezTo>
                <a:cubicBezTo>
                  <a:pt x="90961" y="160233"/>
                  <a:pt x="256413" y="3600"/>
                  <a:pt x="261352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1E776E74-D8F2-48DF-955C-0E79999F3627}"/>
              </a:ext>
            </a:extLst>
          </p:cNvPr>
          <p:cNvSpPr/>
          <p:nvPr/>
        </p:nvSpPr>
        <p:spPr>
          <a:xfrm>
            <a:off x="4337354" y="1264817"/>
            <a:ext cx="579056" cy="406280"/>
          </a:xfrm>
          <a:custGeom>
            <a:avLst/>
            <a:gdLst>
              <a:gd name="connsiteX0" fmla="*/ 573313 w 579056"/>
              <a:gd name="connsiteY0" fmla="*/ 3066 h 406280"/>
              <a:gd name="connsiteX1" fmla="*/ 238879 w 579056"/>
              <a:gd name="connsiteY1" fmla="*/ 142766 h 406280"/>
              <a:gd name="connsiteX2" fmla="*/ 3929 w 579056"/>
              <a:gd name="connsiteY2" fmla="*/ 403116 h 406280"/>
              <a:gd name="connsiteX3" fmla="*/ 99179 w 579056"/>
              <a:gd name="connsiteY3" fmla="*/ 280350 h 406280"/>
              <a:gd name="connsiteX4" fmla="*/ 196546 w 579056"/>
              <a:gd name="connsiteY4" fmla="*/ 176633 h 406280"/>
              <a:gd name="connsiteX5" fmla="*/ 431496 w 579056"/>
              <a:gd name="connsiteY5" fmla="*/ 58100 h 406280"/>
              <a:gd name="connsiteX6" fmla="*/ 573313 w 579056"/>
              <a:gd name="connsiteY6" fmla="*/ 3066 h 406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9056" h="406280">
                <a:moveTo>
                  <a:pt x="573313" y="3066"/>
                </a:moveTo>
                <a:cubicBezTo>
                  <a:pt x="541210" y="17177"/>
                  <a:pt x="333776" y="76091"/>
                  <a:pt x="238879" y="142766"/>
                </a:cubicBezTo>
                <a:cubicBezTo>
                  <a:pt x="143982" y="209441"/>
                  <a:pt x="27212" y="380185"/>
                  <a:pt x="3929" y="403116"/>
                </a:cubicBezTo>
                <a:cubicBezTo>
                  <a:pt x="-19354" y="426047"/>
                  <a:pt x="67076" y="318097"/>
                  <a:pt x="99179" y="280350"/>
                </a:cubicBezTo>
                <a:cubicBezTo>
                  <a:pt x="131282" y="242603"/>
                  <a:pt x="141160" y="213675"/>
                  <a:pt x="196546" y="176633"/>
                </a:cubicBezTo>
                <a:cubicBezTo>
                  <a:pt x="251932" y="139591"/>
                  <a:pt x="367643" y="89850"/>
                  <a:pt x="431496" y="58100"/>
                </a:cubicBezTo>
                <a:cubicBezTo>
                  <a:pt x="495349" y="26350"/>
                  <a:pt x="605416" y="-11045"/>
                  <a:pt x="573313" y="30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57284A8A-6DF3-41BE-AE20-52A4208158C3}"/>
              </a:ext>
            </a:extLst>
          </p:cNvPr>
          <p:cNvSpPr/>
          <p:nvPr/>
        </p:nvSpPr>
        <p:spPr>
          <a:xfrm>
            <a:off x="4393527" y="1287199"/>
            <a:ext cx="246425" cy="417343"/>
          </a:xfrm>
          <a:custGeom>
            <a:avLst/>
            <a:gdLst>
              <a:gd name="connsiteX0" fmla="*/ 244090 w 246425"/>
              <a:gd name="connsiteY0" fmla="*/ 6084 h 417343"/>
              <a:gd name="connsiteX1" fmla="*/ 174240 w 246425"/>
              <a:gd name="connsiteY1" fmla="*/ 29368 h 417343"/>
              <a:gd name="connsiteX2" fmla="*/ 43006 w 246425"/>
              <a:gd name="connsiteY2" fmla="*/ 171184 h 417343"/>
              <a:gd name="connsiteX3" fmla="*/ 673 w 246425"/>
              <a:gd name="connsiteY3" fmla="*/ 412484 h 417343"/>
              <a:gd name="connsiteX4" fmla="*/ 17606 w 246425"/>
              <a:gd name="connsiteY4" fmla="*/ 327818 h 417343"/>
              <a:gd name="connsiteX5" fmla="*/ 26073 w 246425"/>
              <a:gd name="connsiteY5" fmla="*/ 266434 h 417343"/>
              <a:gd name="connsiteX6" fmla="*/ 49356 w 246425"/>
              <a:gd name="connsiteY6" fmla="*/ 181768 h 417343"/>
              <a:gd name="connsiteX7" fmla="*/ 91690 w 246425"/>
              <a:gd name="connsiteY7" fmla="*/ 109801 h 417343"/>
              <a:gd name="connsiteX8" fmla="*/ 244090 w 246425"/>
              <a:gd name="connsiteY8" fmla="*/ 6084 h 417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425" h="417343">
                <a:moveTo>
                  <a:pt x="244090" y="6084"/>
                </a:moveTo>
                <a:cubicBezTo>
                  <a:pt x="257848" y="-7321"/>
                  <a:pt x="207754" y="1851"/>
                  <a:pt x="174240" y="29368"/>
                </a:cubicBezTo>
                <a:cubicBezTo>
                  <a:pt x="140726" y="56885"/>
                  <a:pt x="71934" y="107331"/>
                  <a:pt x="43006" y="171184"/>
                </a:cubicBezTo>
                <a:cubicBezTo>
                  <a:pt x="14078" y="235037"/>
                  <a:pt x="4906" y="386378"/>
                  <a:pt x="673" y="412484"/>
                </a:cubicBezTo>
                <a:cubicBezTo>
                  <a:pt x="-3560" y="438590"/>
                  <a:pt x="13373" y="352160"/>
                  <a:pt x="17606" y="327818"/>
                </a:cubicBezTo>
                <a:cubicBezTo>
                  <a:pt x="21839" y="303476"/>
                  <a:pt x="20781" y="290776"/>
                  <a:pt x="26073" y="266434"/>
                </a:cubicBezTo>
                <a:cubicBezTo>
                  <a:pt x="31365" y="242092"/>
                  <a:pt x="38420" y="207873"/>
                  <a:pt x="49356" y="181768"/>
                </a:cubicBezTo>
                <a:cubicBezTo>
                  <a:pt x="60292" y="155663"/>
                  <a:pt x="64879" y="136965"/>
                  <a:pt x="91690" y="109801"/>
                </a:cubicBezTo>
                <a:cubicBezTo>
                  <a:pt x="118501" y="82637"/>
                  <a:pt x="230332" y="19489"/>
                  <a:pt x="244090" y="60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3B31A93B-BDB0-499F-81ED-DFFEF20A3936}"/>
              </a:ext>
            </a:extLst>
          </p:cNvPr>
          <p:cNvSpPr/>
          <p:nvPr/>
        </p:nvSpPr>
        <p:spPr>
          <a:xfrm>
            <a:off x="4268354" y="1348962"/>
            <a:ext cx="240158" cy="277662"/>
          </a:xfrm>
          <a:custGeom>
            <a:avLst/>
            <a:gdLst>
              <a:gd name="connsiteX0" fmla="*/ 963 w 240158"/>
              <a:gd name="connsiteY0" fmla="*/ 16288 h 277662"/>
              <a:gd name="connsiteX1" fmla="*/ 85629 w 240158"/>
              <a:gd name="connsiteY1" fmla="*/ 26871 h 277662"/>
              <a:gd name="connsiteX2" fmla="*/ 185113 w 240158"/>
              <a:gd name="connsiteY2" fmla="*/ 242771 h 277662"/>
              <a:gd name="connsiteX3" fmla="*/ 240146 w 240158"/>
              <a:gd name="connsiteY3" fmla="*/ 274521 h 277662"/>
              <a:gd name="connsiteX4" fmla="*/ 180879 w 240158"/>
              <a:gd name="connsiteY4" fmla="*/ 213138 h 277662"/>
              <a:gd name="connsiteX5" fmla="*/ 142779 w 240158"/>
              <a:gd name="connsiteY5" fmla="*/ 145405 h 277662"/>
              <a:gd name="connsiteX6" fmla="*/ 963 w 240158"/>
              <a:gd name="connsiteY6" fmla="*/ 16288 h 277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0158" h="277662">
                <a:moveTo>
                  <a:pt x="963" y="16288"/>
                </a:moveTo>
                <a:cubicBezTo>
                  <a:pt x="-8562" y="-3468"/>
                  <a:pt x="54937" y="-10876"/>
                  <a:pt x="85629" y="26871"/>
                </a:cubicBezTo>
                <a:cubicBezTo>
                  <a:pt x="116321" y="64618"/>
                  <a:pt x="159360" y="201496"/>
                  <a:pt x="185113" y="242771"/>
                </a:cubicBezTo>
                <a:cubicBezTo>
                  <a:pt x="210866" y="284046"/>
                  <a:pt x="240852" y="279460"/>
                  <a:pt x="240146" y="274521"/>
                </a:cubicBezTo>
                <a:cubicBezTo>
                  <a:pt x="239440" y="269582"/>
                  <a:pt x="197107" y="234657"/>
                  <a:pt x="180879" y="213138"/>
                </a:cubicBezTo>
                <a:cubicBezTo>
                  <a:pt x="164651" y="191619"/>
                  <a:pt x="170296" y="181741"/>
                  <a:pt x="142779" y="145405"/>
                </a:cubicBezTo>
                <a:cubicBezTo>
                  <a:pt x="115262" y="109069"/>
                  <a:pt x="10488" y="36044"/>
                  <a:pt x="963" y="16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550F61DA-F588-42DD-B9EE-EF4ACFC19ED6}"/>
              </a:ext>
            </a:extLst>
          </p:cNvPr>
          <p:cNvSpPr/>
          <p:nvPr/>
        </p:nvSpPr>
        <p:spPr>
          <a:xfrm>
            <a:off x="3790228" y="1239144"/>
            <a:ext cx="1363294" cy="1100263"/>
          </a:xfrm>
          <a:custGeom>
            <a:avLst/>
            <a:gdLst>
              <a:gd name="connsiteX0" fmla="*/ 1319405 w 1363294"/>
              <a:gd name="connsiteY0" fmla="*/ 24506 h 1100263"/>
              <a:gd name="connsiteX1" fmla="*/ 1249555 w 1363294"/>
              <a:gd name="connsiteY1" fmla="*/ 24506 h 1100263"/>
              <a:gd name="connsiteX2" fmla="*/ 493905 w 1363294"/>
              <a:gd name="connsiteY2" fmla="*/ 157856 h 1100263"/>
              <a:gd name="connsiteX3" fmla="*/ 184872 w 1363294"/>
              <a:gd name="connsiteY3" fmla="*/ 674323 h 1100263"/>
              <a:gd name="connsiteX4" fmla="*/ 161589 w 1363294"/>
              <a:gd name="connsiteY4" fmla="*/ 928323 h 1100263"/>
              <a:gd name="connsiteX5" fmla="*/ 4955 w 1363294"/>
              <a:gd name="connsiteY5" fmla="*/ 1095539 h 1100263"/>
              <a:gd name="connsiteX6" fmla="*/ 47289 w 1363294"/>
              <a:gd name="connsiteY6" fmla="*/ 1021456 h 1100263"/>
              <a:gd name="connsiteX7" fmla="*/ 129839 w 1363294"/>
              <a:gd name="connsiteY7" fmla="*/ 691256 h 1100263"/>
              <a:gd name="connsiteX8" fmla="*/ 254722 w 1363294"/>
              <a:gd name="connsiteY8" fmla="*/ 356823 h 1100263"/>
              <a:gd name="connsiteX9" fmla="*/ 447339 w 1363294"/>
              <a:gd name="connsiteY9" fmla="*/ 151506 h 1100263"/>
              <a:gd name="connsiteX10" fmla="*/ 635722 w 1363294"/>
              <a:gd name="connsiteY10" fmla="*/ 71073 h 1100263"/>
              <a:gd name="connsiteX11" fmla="*/ 849505 w 1363294"/>
              <a:gd name="connsiteY11" fmla="*/ 3339 h 1100263"/>
              <a:gd name="connsiteX12" fmla="*/ 1319405 w 1363294"/>
              <a:gd name="connsiteY12" fmla="*/ 24506 h 110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63294" h="1100263">
                <a:moveTo>
                  <a:pt x="1319405" y="24506"/>
                </a:moveTo>
                <a:cubicBezTo>
                  <a:pt x="1386080" y="28034"/>
                  <a:pt x="1387138" y="2281"/>
                  <a:pt x="1249555" y="24506"/>
                </a:cubicBezTo>
                <a:cubicBezTo>
                  <a:pt x="1111972" y="46731"/>
                  <a:pt x="671352" y="49553"/>
                  <a:pt x="493905" y="157856"/>
                </a:cubicBezTo>
                <a:cubicBezTo>
                  <a:pt x="316458" y="266159"/>
                  <a:pt x="240258" y="545912"/>
                  <a:pt x="184872" y="674323"/>
                </a:cubicBezTo>
                <a:cubicBezTo>
                  <a:pt x="129486" y="802734"/>
                  <a:pt x="191575" y="858120"/>
                  <a:pt x="161589" y="928323"/>
                </a:cubicBezTo>
                <a:cubicBezTo>
                  <a:pt x="131603" y="998526"/>
                  <a:pt x="24005" y="1080017"/>
                  <a:pt x="4955" y="1095539"/>
                </a:cubicBezTo>
                <a:cubicBezTo>
                  <a:pt x="-14095" y="1111061"/>
                  <a:pt x="26475" y="1088837"/>
                  <a:pt x="47289" y="1021456"/>
                </a:cubicBezTo>
                <a:cubicBezTo>
                  <a:pt x="68103" y="954076"/>
                  <a:pt x="95267" y="802028"/>
                  <a:pt x="129839" y="691256"/>
                </a:cubicBezTo>
                <a:cubicBezTo>
                  <a:pt x="164411" y="580484"/>
                  <a:pt x="201805" y="446781"/>
                  <a:pt x="254722" y="356823"/>
                </a:cubicBezTo>
                <a:cubicBezTo>
                  <a:pt x="307639" y="266865"/>
                  <a:pt x="383839" y="199131"/>
                  <a:pt x="447339" y="151506"/>
                </a:cubicBezTo>
                <a:cubicBezTo>
                  <a:pt x="510839" y="103881"/>
                  <a:pt x="568694" y="95767"/>
                  <a:pt x="635722" y="71073"/>
                </a:cubicBezTo>
                <a:cubicBezTo>
                  <a:pt x="702750" y="46379"/>
                  <a:pt x="736263" y="16745"/>
                  <a:pt x="849505" y="3339"/>
                </a:cubicBezTo>
                <a:cubicBezTo>
                  <a:pt x="962747" y="-10067"/>
                  <a:pt x="1252730" y="20978"/>
                  <a:pt x="1319405" y="24506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D74EF9D7-7D2E-4EFA-AE3D-DE2F77DD7F60}"/>
              </a:ext>
            </a:extLst>
          </p:cNvPr>
          <p:cNvSpPr/>
          <p:nvPr/>
        </p:nvSpPr>
        <p:spPr>
          <a:xfrm>
            <a:off x="4667224" y="4362434"/>
            <a:ext cx="336667" cy="25627"/>
          </a:xfrm>
          <a:custGeom>
            <a:avLst/>
            <a:gdLst>
              <a:gd name="connsiteX0" fmla="*/ 26 w 336667"/>
              <a:gd name="connsiteY0" fmla="*/ 23299 h 25627"/>
              <a:gd name="connsiteX1" fmla="*/ 234976 w 336667"/>
              <a:gd name="connsiteY1" fmla="*/ 12716 h 25627"/>
              <a:gd name="connsiteX2" fmla="*/ 336576 w 336667"/>
              <a:gd name="connsiteY2" fmla="*/ 25416 h 25627"/>
              <a:gd name="connsiteX3" fmla="*/ 220159 w 336667"/>
              <a:gd name="connsiteY3" fmla="*/ 16 h 25627"/>
              <a:gd name="connsiteX4" fmla="*/ 26 w 336667"/>
              <a:gd name="connsiteY4" fmla="*/ 23299 h 25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667" h="25627">
                <a:moveTo>
                  <a:pt x="26" y="23299"/>
                </a:moveTo>
                <a:cubicBezTo>
                  <a:pt x="2496" y="25416"/>
                  <a:pt x="178884" y="12363"/>
                  <a:pt x="234976" y="12716"/>
                </a:cubicBezTo>
                <a:cubicBezTo>
                  <a:pt x="291068" y="13069"/>
                  <a:pt x="339046" y="27533"/>
                  <a:pt x="336576" y="25416"/>
                </a:cubicBezTo>
                <a:cubicBezTo>
                  <a:pt x="334107" y="23299"/>
                  <a:pt x="270254" y="721"/>
                  <a:pt x="220159" y="16"/>
                </a:cubicBezTo>
                <a:cubicBezTo>
                  <a:pt x="170065" y="-690"/>
                  <a:pt x="-2444" y="21182"/>
                  <a:pt x="26" y="232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EEB06561-2EDE-4671-959D-1E1B6B664A91}"/>
              </a:ext>
            </a:extLst>
          </p:cNvPr>
          <p:cNvSpPr/>
          <p:nvPr/>
        </p:nvSpPr>
        <p:spPr>
          <a:xfrm>
            <a:off x="3942930" y="2718421"/>
            <a:ext cx="77923" cy="69315"/>
          </a:xfrm>
          <a:custGeom>
            <a:avLst/>
            <a:gdLst>
              <a:gd name="connsiteX0" fmla="*/ 76620 w 77923"/>
              <a:gd name="connsiteY0" fmla="*/ 69229 h 69315"/>
              <a:gd name="connsiteX1" fmla="*/ 420 w 77923"/>
              <a:gd name="connsiteY1" fmla="*/ 2554 h 69315"/>
              <a:gd name="connsiteX2" fmla="*/ 46458 w 77923"/>
              <a:gd name="connsiteY2" fmla="*/ 16842 h 69315"/>
              <a:gd name="connsiteX3" fmla="*/ 76620 w 77923"/>
              <a:gd name="connsiteY3" fmla="*/ 69229 h 6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923" h="69315">
                <a:moveTo>
                  <a:pt x="76620" y="69229"/>
                </a:moveTo>
                <a:cubicBezTo>
                  <a:pt x="68947" y="66848"/>
                  <a:pt x="5447" y="11285"/>
                  <a:pt x="420" y="2554"/>
                </a:cubicBezTo>
                <a:cubicBezTo>
                  <a:pt x="-4607" y="-6177"/>
                  <a:pt x="36933" y="9698"/>
                  <a:pt x="46458" y="16842"/>
                </a:cubicBezTo>
                <a:cubicBezTo>
                  <a:pt x="55983" y="23986"/>
                  <a:pt x="84293" y="71610"/>
                  <a:pt x="76620" y="69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4EC816A9-593F-4984-91A8-C811051BB7AC}"/>
              </a:ext>
            </a:extLst>
          </p:cNvPr>
          <p:cNvSpPr/>
          <p:nvPr/>
        </p:nvSpPr>
        <p:spPr>
          <a:xfrm>
            <a:off x="3884521" y="2784575"/>
            <a:ext cx="201709" cy="168289"/>
          </a:xfrm>
          <a:custGeom>
            <a:avLst/>
            <a:gdLst>
              <a:gd name="connsiteX0" fmla="*/ 201704 w 201709"/>
              <a:gd name="connsiteY0" fmla="*/ 4663 h 168289"/>
              <a:gd name="connsiteX1" fmla="*/ 85817 w 201709"/>
              <a:gd name="connsiteY1" fmla="*/ 39588 h 168289"/>
              <a:gd name="connsiteX2" fmla="*/ 52479 w 201709"/>
              <a:gd name="connsiteY2" fmla="*/ 133250 h 168289"/>
              <a:gd name="connsiteX3" fmla="*/ 15967 w 201709"/>
              <a:gd name="connsiteY3" fmla="*/ 168175 h 168289"/>
              <a:gd name="connsiteX4" fmla="*/ 92 w 201709"/>
              <a:gd name="connsiteY4" fmla="*/ 123725 h 168289"/>
              <a:gd name="connsiteX5" fmla="*/ 22317 w 201709"/>
              <a:gd name="connsiteY5" fmla="*/ 66575 h 168289"/>
              <a:gd name="connsiteX6" fmla="*/ 90579 w 201709"/>
              <a:gd name="connsiteY6" fmla="*/ 7838 h 168289"/>
              <a:gd name="connsiteX7" fmla="*/ 201704 w 201709"/>
              <a:gd name="connsiteY7" fmla="*/ 4663 h 168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709" h="168289">
                <a:moveTo>
                  <a:pt x="201704" y="4663"/>
                </a:moveTo>
                <a:cubicBezTo>
                  <a:pt x="200910" y="9955"/>
                  <a:pt x="110688" y="18157"/>
                  <a:pt x="85817" y="39588"/>
                </a:cubicBezTo>
                <a:cubicBezTo>
                  <a:pt x="60946" y="61019"/>
                  <a:pt x="64121" y="111819"/>
                  <a:pt x="52479" y="133250"/>
                </a:cubicBezTo>
                <a:cubicBezTo>
                  <a:pt x="40837" y="154681"/>
                  <a:pt x="24698" y="169763"/>
                  <a:pt x="15967" y="168175"/>
                </a:cubicBezTo>
                <a:cubicBezTo>
                  <a:pt x="7236" y="166587"/>
                  <a:pt x="-966" y="140658"/>
                  <a:pt x="92" y="123725"/>
                </a:cubicBezTo>
                <a:cubicBezTo>
                  <a:pt x="1150" y="106792"/>
                  <a:pt x="7236" y="85890"/>
                  <a:pt x="22317" y="66575"/>
                </a:cubicBezTo>
                <a:cubicBezTo>
                  <a:pt x="37398" y="47261"/>
                  <a:pt x="60681" y="19215"/>
                  <a:pt x="90579" y="7838"/>
                </a:cubicBezTo>
                <a:cubicBezTo>
                  <a:pt x="120477" y="-3539"/>
                  <a:pt x="202498" y="-629"/>
                  <a:pt x="201704" y="46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E9F50F03-A347-4F42-9559-D85EC4C8A583}"/>
              </a:ext>
            </a:extLst>
          </p:cNvPr>
          <p:cNvSpPr/>
          <p:nvPr/>
        </p:nvSpPr>
        <p:spPr>
          <a:xfrm>
            <a:off x="3788487" y="2814635"/>
            <a:ext cx="133371" cy="21481"/>
          </a:xfrm>
          <a:custGeom>
            <a:avLst/>
            <a:gdLst>
              <a:gd name="connsiteX0" fmla="*/ 132638 w 133371"/>
              <a:gd name="connsiteY0" fmla="*/ 17465 h 21481"/>
              <a:gd name="connsiteX1" fmla="*/ 2463 w 133371"/>
              <a:gd name="connsiteY1" fmla="*/ 3 h 21481"/>
              <a:gd name="connsiteX2" fmla="*/ 53263 w 133371"/>
              <a:gd name="connsiteY2" fmla="*/ 19053 h 21481"/>
              <a:gd name="connsiteX3" fmla="*/ 132638 w 133371"/>
              <a:gd name="connsiteY3" fmla="*/ 17465 h 21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371" h="21481">
                <a:moveTo>
                  <a:pt x="132638" y="17465"/>
                </a:moveTo>
                <a:cubicBezTo>
                  <a:pt x="124171" y="14290"/>
                  <a:pt x="15692" y="-262"/>
                  <a:pt x="2463" y="3"/>
                </a:cubicBezTo>
                <a:cubicBezTo>
                  <a:pt x="-10766" y="268"/>
                  <a:pt x="32626" y="14291"/>
                  <a:pt x="53263" y="19053"/>
                </a:cubicBezTo>
                <a:cubicBezTo>
                  <a:pt x="73900" y="23815"/>
                  <a:pt x="141105" y="20640"/>
                  <a:pt x="132638" y="17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C9129E54-23B5-4964-9DBE-88AC0CC53B8B}"/>
              </a:ext>
            </a:extLst>
          </p:cNvPr>
          <p:cNvSpPr/>
          <p:nvPr/>
        </p:nvSpPr>
        <p:spPr>
          <a:xfrm>
            <a:off x="3828679" y="2845198"/>
            <a:ext cx="86130" cy="27845"/>
          </a:xfrm>
          <a:custGeom>
            <a:avLst/>
            <a:gdLst>
              <a:gd name="connsiteX0" fmla="*/ 86096 w 86130"/>
              <a:gd name="connsiteY0" fmla="*/ 9127 h 27845"/>
              <a:gd name="connsiteX1" fmla="*/ 16246 w 86130"/>
              <a:gd name="connsiteY1" fmla="*/ 1190 h 27845"/>
              <a:gd name="connsiteX2" fmla="*/ 371 w 86130"/>
              <a:gd name="connsiteY2" fmla="*/ 2777 h 27845"/>
              <a:gd name="connsiteX3" fmla="*/ 25771 w 86130"/>
              <a:gd name="connsiteY3" fmla="*/ 26590 h 27845"/>
              <a:gd name="connsiteX4" fmla="*/ 86096 w 86130"/>
              <a:gd name="connsiteY4" fmla="*/ 9127 h 27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130" h="27845">
                <a:moveTo>
                  <a:pt x="86096" y="9127"/>
                </a:moveTo>
                <a:cubicBezTo>
                  <a:pt x="84509" y="4894"/>
                  <a:pt x="30533" y="2248"/>
                  <a:pt x="16246" y="1190"/>
                </a:cubicBezTo>
                <a:cubicBezTo>
                  <a:pt x="1959" y="132"/>
                  <a:pt x="-1216" y="-1456"/>
                  <a:pt x="371" y="2777"/>
                </a:cubicBezTo>
                <a:cubicBezTo>
                  <a:pt x="1958" y="7010"/>
                  <a:pt x="16775" y="20240"/>
                  <a:pt x="25771" y="26590"/>
                </a:cubicBezTo>
                <a:cubicBezTo>
                  <a:pt x="34767" y="32940"/>
                  <a:pt x="87683" y="13360"/>
                  <a:pt x="86096" y="9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231E7F39-0B27-4D42-94B0-55BA3F7CF4FF}"/>
              </a:ext>
            </a:extLst>
          </p:cNvPr>
          <p:cNvSpPr/>
          <p:nvPr/>
        </p:nvSpPr>
        <p:spPr>
          <a:xfrm>
            <a:off x="3781414" y="2879719"/>
            <a:ext cx="116023" cy="81135"/>
          </a:xfrm>
          <a:custGeom>
            <a:avLst/>
            <a:gdLst>
              <a:gd name="connsiteX0" fmla="*/ 11 w 116023"/>
              <a:gd name="connsiteY0" fmla="*/ 6 h 81135"/>
              <a:gd name="connsiteX1" fmla="*/ 95261 w 116023"/>
              <a:gd name="connsiteY1" fmla="*/ 20644 h 81135"/>
              <a:gd name="connsiteX2" fmla="*/ 115899 w 116023"/>
              <a:gd name="connsiteY2" fmla="*/ 80969 h 81135"/>
              <a:gd name="connsiteX3" fmla="*/ 103199 w 116023"/>
              <a:gd name="connsiteY3" fmla="*/ 38106 h 81135"/>
              <a:gd name="connsiteX4" fmla="*/ 88911 w 116023"/>
              <a:gd name="connsiteY4" fmla="*/ 22231 h 81135"/>
              <a:gd name="connsiteX5" fmla="*/ 11 w 116023"/>
              <a:gd name="connsiteY5" fmla="*/ 6 h 81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023" h="81135">
                <a:moveTo>
                  <a:pt x="11" y="6"/>
                </a:moveTo>
                <a:cubicBezTo>
                  <a:pt x="1069" y="-259"/>
                  <a:pt x="75946" y="7150"/>
                  <a:pt x="95261" y="20644"/>
                </a:cubicBezTo>
                <a:cubicBezTo>
                  <a:pt x="114576" y="34138"/>
                  <a:pt x="114576" y="78059"/>
                  <a:pt x="115899" y="80969"/>
                </a:cubicBezTo>
                <a:cubicBezTo>
                  <a:pt x="117222" y="83879"/>
                  <a:pt x="107697" y="47896"/>
                  <a:pt x="103199" y="38106"/>
                </a:cubicBezTo>
                <a:cubicBezTo>
                  <a:pt x="98701" y="28316"/>
                  <a:pt x="105844" y="28052"/>
                  <a:pt x="88911" y="22231"/>
                </a:cubicBezTo>
                <a:cubicBezTo>
                  <a:pt x="71978" y="16410"/>
                  <a:pt x="-1047" y="271"/>
                  <a:pt x="11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2E1C22FE-34A9-4365-A9D7-2AB82B0742DA}"/>
              </a:ext>
            </a:extLst>
          </p:cNvPr>
          <p:cNvSpPr/>
          <p:nvPr/>
        </p:nvSpPr>
        <p:spPr>
          <a:xfrm>
            <a:off x="4254017" y="3894650"/>
            <a:ext cx="64611" cy="148266"/>
          </a:xfrm>
          <a:custGeom>
            <a:avLst/>
            <a:gdLst>
              <a:gd name="connsiteX0" fmla="*/ 63983 w 64611"/>
              <a:gd name="connsiteY0" fmla="*/ 17 h 148266"/>
              <a:gd name="connsiteX1" fmla="*/ 44933 w 64611"/>
              <a:gd name="connsiteY1" fmla="*/ 105850 h 148266"/>
              <a:gd name="connsiteX2" fmla="*/ 483 w 64611"/>
              <a:gd name="connsiteY2" fmla="*/ 148183 h 148266"/>
              <a:gd name="connsiteX3" fmla="*/ 23766 w 64611"/>
              <a:gd name="connsiteY3" fmla="*/ 114317 h 148266"/>
              <a:gd name="connsiteX4" fmla="*/ 63983 w 64611"/>
              <a:gd name="connsiteY4" fmla="*/ 17 h 148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611" h="148266">
                <a:moveTo>
                  <a:pt x="63983" y="17"/>
                </a:moveTo>
                <a:cubicBezTo>
                  <a:pt x="67511" y="-1394"/>
                  <a:pt x="55516" y="81156"/>
                  <a:pt x="44933" y="105850"/>
                </a:cubicBezTo>
                <a:cubicBezTo>
                  <a:pt x="34350" y="130544"/>
                  <a:pt x="4011" y="146772"/>
                  <a:pt x="483" y="148183"/>
                </a:cubicBezTo>
                <a:cubicBezTo>
                  <a:pt x="-3045" y="149594"/>
                  <a:pt x="13536" y="133014"/>
                  <a:pt x="23766" y="114317"/>
                </a:cubicBezTo>
                <a:cubicBezTo>
                  <a:pt x="33996" y="95620"/>
                  <a:pt x="60455" y="1428"/>
                  <a:pt x="63983" y="17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631609B5-384E-4472-B769-6C404E0B918A}"/>
              </a:ext>
            </a:extLst>
          </p:cNvPr>
          <p:cNvSpPr/>
          <p:nvPr/>
        </p:nvSpPr>
        <p:spPr>
          <a:xfrm>
            <a:off x="4637088" y="3366675"/>
            <a:ext cx="115894" cy="343848"/>
          </a:xfrm>
          <a:custGeom>
            <a:avLst/>
            <a:gdLst>
              <a:gd name="connsiteX0" fmla="*/ 0 w 115894"/>
              <a:gd name="connsiteY0" fmla="*/ 413 h 343848"/>
              <a:gd name="connsiteX1" fmla="*/ 90487 w 115894"/>
              <a:gd name="connsiteY1" fmla="*/ 86138 h 343848"/>
              <a:gd name="connsiteX2" fmla="*/ 115887 w 115894"/>
              <a:gd name="connsiteY2" fmla="*/ 175038 h 343848"/>
              <a:gd name="connsiteX3" fmla="*/ 88900 w 115894"/>
              <a:gd name="connsiteY3" fmla="*/ 336963 h 343848"/>
              <a:gd name="connsiteX4" fmla="*/ 92075 w 115894"/>
              <a:gd name="connsiteY4" fmla="*/ 309975 h 343848"/>
              <a:gd name="connsiteX5" fmla="*/ 100012 w 115894"/>
              <a:gd name="connsiteY5" fmla="*/ 273463 h 343848"/>
              <a:gd name="connsiteX6" fmla="*/ 106362 w 115894"/>
              <a:gd name="connsiteY6" fmla="*/ 202025 h 343848"/>
              <a:gd name="connsiteX7" fmla="*/ 104775 w 115894"/>
              <a:gd name="connsiteY7" fmla="*/ 149638 h 343848"/>
              <a:gd name="connsiteX8" fmla="*/ 92075 w 115894"/>
              <a:gd name="connsiteY8" fmla="*/ 122650 h 343848"/>
              <a:gd name="connsiteX9" fmla="*/ 0 w 115894"/>
              <a:gd name="connsiteY9" fmla="*/ 413 h 343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5894" h="343848">
                <a:moveTo>
                  <a:pt x="0" y="413"/>
                </a:moveTo>
                <a:cubicBezTo>
                  <a:pt x="-265" y="-5672"/>
                  <a:pt x="71173" y="57034"/>
                  <a:pt x="90487" y="86138"/>
                </a:cubicBezTo>
                <a:cubicBezTo>
                  <a:pt x="109802" y="115242"/>
                  <a:pt x="116151" y="133234"/>
                  <a:pt x="115887" y="175038"/>
                </a:cubicBezTo>
                <a:cubicBezTo>
                  <a:pt x="115623" y="216842"/>
                  <a:pt x="92869" y="314474"/>
                  <a:pt x="88900" y="336963"/>
                </a:cubicBezTo>
                <a:cubicBezTo>
                  <a:pt x="84931" y="359452"/>
                  <a:pt x="90223" y="320558"/>
                  <a:pt x="92075" y="309975"/>
                </a:cubicBezTo>
                <a:cubicBezTo>
                  <a:pt x="93927" y="299392"/>
                  <a:pt x="97631" y="291455"/>
                  <a:pt x="100012" y="273463"/>
                </a:cubicBezTo>
                <a:cubicBezTo>
                  <a:pt x="102393" y="255471"/>
                  <a:pt x="105568" y="222662"/>
                  <a:pt x="106362" y="202025"/>
                </a:cubicBezTo>
                <a:cubicBezTo>
                  <a:pt x="107156" y="181388"/>
                  <a:pt x="107156" y="162867"/>
                  <a:pt x="104775" y="149638"/>
                </a:cubicBezTo>
                <a:cubicBezTo>
                  <a:pt x="102394" y="136409"/>
                  <a:pt x="107685" y="144610"/>
                  <a:pt x="92075" y="122650"/>
                </a:cubicBezTo>
                <a:cubicBezTo>
                  <a:pt x="76465" y="100690"/>
                  <a:pt x="265" y="6498"/>
                  <a:pt x="0" y="413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A5C4858D-D0C1-4555-B516-316C3580F0C5}"/>
              </a:ext>
            </a:extLst>
          </p:cNvPr>
          <p:cNvSpPr/>
          <p:nvPr/>
        </p:nvSpPr>
        <p:spPr>
          <a:xfrm>
            <a:off x="4975184" y="1896005"/>
            <a:ext cx="511759" cy="165939"/>
          </a:xfrm>
          <a:custGeom>
            <a:avLst/>
            <a:gdLst>
              <a:gd name="connsiteX0" fmla="*/ 1099 w 511759"/>
              <a:gd name="connsiteY0" fmla="*/ 165628 h 165939"/>
              <a:gd name="connsiteX1" fmla="*/ 291083 w 511759"/>
              <a:gd name="connsiteY1" fmla="*/ 4762 h 165939"/>
              <a:gd name="connsiteX2" fmla="*/ 506983 w 511759"/>
              <a:gd name="connsiteY2" fmla="*/ 40745 h 165939"/>
              <a:gd name="connsiteX3" fmla="*/ 430783 w 511759"/>
              <a:gd name="connsiteY3" fmla="*/ 21695 h 165939"/>
              <a:gd name="connsiteX4" fmla="*/ 316483 w 511759"/>
              <a:gd name="connsiteY4" fmla="*/ 4762 h 165939"/>
              <a:gd name="connsiteX5" fmla="*/ 195833 w 511759"/>
              <a:gd name="connsiteY5" fmla="*/ 44978 h 165939"/>
              <a:gd name="connsiteX6" fmla="*/ 1099 w 511759"/>
              <a:gd name="connsiteY6" fmla="*/ 165628 h 165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1759" h="165939">
                <a:moveTo>
                  <a:pt x="1099" y="165628"/>
                </a:moveTo>
                <a:cubicBezTo>
                  <a:pt x="16974" y="158925"/>
                  <a:pt x="206769" y="25576"/>
                  <a:pt x="291083" y="4762"/>
                </a:cubicBezTo>
                <a:cubicBezTo>
                  <a:pt x="375397" y="-16052"/>
                  <a:pt x="483700" y="37923"/>
                  <a:pt x="506983" y="40745"/>
                </a:cubicBezTo>
                <a:cubicBezTo>
                  <a:pt x="530266" y="43567"/>
                  <a:pt x="462533" y="27692"/>
                  <a:pt x="430783" y="21695"/>
                </a:cubicBezTo>
                <a:cubicBezTo>
                  <a:pt x="399033" y="15698"/>
                  <a:pt x="355641" y="882"/>
                  <a:pt x="316483" y="4762"/>
                </a:cubicBezTo>
                <a:cubicBezTo>
                  <a:pt x="277325" y="8642"/>
                  <a:pt x="245928" y="20989"/>
                  <a:pt x="195833" y="44978"/>
                </a:cubicBezTo>
                <a:cubicBezTo>
                  <a:pt x="145738" y="68967"/>
                  <a:pt x="-14776" y="172331"/>
                  <a:pt x="1099" y="165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C8CE8DC5-FD42-4B28-AC5D-6D83E6238B77}"/>
              </a:ext>
            </a:extLst>
          </p:cNvPr>
          <p:cNvSpPr/>
          <p:nvPr/>
        </p:nvSpPr>
        <p:spPr>
          <a:xfrm>
            <a:off x="5039645" y="1508916"/>
            <a:ext cx="136348" cy="373759"/>
          </a:xfrm>
          <a:custGeom>
            <a:avLst/>
            <a:gdLst>
              <a:gd name="connsiteX0" fmla="*/ 138 w 136348"/>
              <a:gd name="connsiteY0" fmla="*/ 267 h 373759"/>
              <a:gd name="connsiteX1" fmla="*/ 133488 w 136348"/>
              <a:gd name="connsiteY1" fmla="*/ 146317 h 373759"/>
              <a:gd name="connsiteX2" fmla="*/ 93272 w 136348"/>
              <a:gd name="connsiteY2" fmla="*/ 366451 h 373759"/>
              <a:gd name="connsiteX3" fmla="*/ 114438 w 136348"/>
              <a:gd name="connsiteY3" fmla="*/ 315651 h 373759"/>
              <a:gd name="connsiteX4" fmla="*/ 120788 w 136348"/>
              <a:gd name="connsiteY4" fmla="*/ 260617 h 373759"/>
              <a:gd name="connsiteX5" fmla="*/ 122905 w 136348"/>
              <a:gd name="connsiteY5" fmla="*/ 214051 h 373759"/>
              <a:gd name="connsiteX6" fmla="*/ 122905 w 136348"/>
              <a:gd name="connsiteY6" fmla="*/ 180184 h 373759"/>
              <a:gd name="connsiteX7" fmla="*/ 120788 w 136348"/>
              <a:gd name="connsiteY7" fmla="*/ 139967 h 373759"/>
              <a:gd name="connsiteX8" fmla="*/ 108088 w 136348"/>
              <a:gd name="connsiteY8" fmla="*/ 110334 h 373759"/>
              <a:gd name="connsiteX9" fmla="*/ 138 w 136348"/>
              <a:gd name="connsiteY9" fmla="*/ 267 h 373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6348" h="373759">
                <a:moveTo>
                  <a:pt x="138" y="267"/>
                </a:moveTo>
                <a:cubicBezTo>
                  <a:pt x="4371" y="6264"/>
                  <a:pt x="117966" y="85286"/>
                  <a:pt x="133488" y="146317"/>
                </a:cubicBezTo>
                <a:cubicBezTo>
                  <a:pt x="149010" y="207348"/>
                  <a:pt x="96447" y="338229"/>
                  <a:pt x="93272" y="366451"/>
                </a:cubicBezTo>
                <a:cubicBezTo>
                  <a:pt x="90097" y="394673"/>
                  <a:pt x="109852" y="333290"/>
                  <a:pt x="114438" y="315651"/>
                </a:cubicBezTo>
                <a:cubicBezTo>
                  <a:pt x="119024" y="298012"/>
                  <a:pt x="119377" y="277550"/>
                  <a:pt x="120788" y="260617"/>
                </a:cubicBezTo>
                <a:cubicBezTo>
                  <a:pt x="122199" y="243684"/>
                  <a:pt x="122552" y="227457"/>
                  <a:pt x="122905" y="214051"/>
                </a:cubicBezTo>
                <a:cubicBezTo>
                  <a:pt x="123258" y="200646"/>
                  <a:pt x="123258" y="192531"/>
                  <a:pt x="122905" y="180184"/>
                </a:cubicBezTo>
                <a:cubicBezTo>
                  <a:pt x="122552" y="167837"/>
                  <a:pt x="123258" y="151609"/>
                  <a:pt x="120788" y="139967"/>
                </a:cubicBezTo>
                <a:cubicBezTo>
                  <a:pt x="118319" y="128325"/>
                  <a:pt x="126080" y="129737"/>
                  <a:pt x="108088" y="110334"/>
                </a:cubicBezTo>
                <a:cubicBezTo>
                  <a:pt x="90096" y="90931"/>
                  <a:pt x="-4095" y="-5730"/>
                  <a:pt x="138" y="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8F4A8AB5-FA17-49EF-8EFB-7DBA57E8BCCD}"/>
              </a:ext>
            </a:extLst>
          </p:cNvPr>
          <p:cNvSpPr/>
          <p:nvPr/>
        </p:nvSpPr>
        <p:spPr>
          <a:xfrm>
            <a:off x="6120454" y="2770172"/>
            <a:ext cx="131189" cy="354784"/>
          </a:xfrm>
          <a:custGeom>
            <a:avLst/>
            <a:gdLst>
              <a:gd name="connsiteX0" fmla="*/ 19996 w 131189"/>
              <a:gd name="connsiteY0" fmla="*/ 1603 h 354784"/>
              <a:gd name="connsiteX1" fmla="*/ 131121 w 131189"/>
              <a:gd name="connsiteY1" fmla="*/ 157178 h 354784"/>
              <a:gd name="connsiteX2" fmla="*/ 946 w 131189"/>
              <a:gd name="connsiteY2" fmla="*/ 350853 h 354784"/>
              <a:gd name="connsiteX3" fmla="*/ 73971 w 131189"/>
              <a:gd name="connsiteY3" fmla="*/ 281003 h 354784"/>
              <a:gd name="connsiteX4" fmla="*/ 105721 w 131189"/>
              <a:gd name="connsiteY4" fmla="*/ 204803 h 354784"/>
              <a:gd name="connsiteX5" fmla="*/ 108896 w 131189"/>
              <a:gd name="connsiteY5" fmla="*/ 144478 h 354784"/>
              <a:gd name="connsiteX6" fmla="*/ 89846 w 131189"/>
              <a:gd name="connsiteY6" fmla="*/ 77803 h 354784"/>
              <a:gd name="connsiteX7" fmla="*/ 19996 w 131189"/>
              <a:gd name="connsiteY7" fmla="*/ 1603 h 354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189" h="354784">
                <a:moveTo>
                  <a:pt x="19996" y="1603"/>
                </a:moveTo>
                <a:cubicBezTo>
                  <a:pt x="26875" y="14832"/>
                  <a:pt x="134296" y="98970"/>
                  <a:pt x="131121" y="157178"/>
                </a:cubicBezTo>
                <a:cubicBezTo>
                  <a:pt x="127946" y="215386"/>
                  <a:pt x="10471" y="330216"/>
                  <a:pt x="946" y="350853"/>
                </a:cubicBezTo>
                <a:cubicBezTo>
                  <a:pt x="-8579" y="371490"/>
                  <a:pt x="56508" y="305345"/>
                  <a:pt x="73971" y="281003"/>
                </a:cubicBezTo>
                <a:cubicBezTo>
                  <a:pt x="91434" y="256661"/>
                  <a:pt x="99900" y="227557"/>
                  <a:pt x="105721" y="204803"/>
                </a:cubicBezTo>
                <a:cubicBezTo>
                  <a:pt x="111542" y="182049"/>
                  <a:pt x="111542" y="165645"/>
                  <a:pt x="108896" y="144478"/>
                </a:cubicBezTo>
                <a:cubicBezTo>
                  <a:pt x="106250" y="123311"/>
                  <a:pt x="103075" y="94736"/>
                  <a:pt x="89846" y="77803"/>
                </a:cubicBezTo>
                <a:cubicBezTo>
                  <a:pt x="76617" y="60870"/>
                  <a:pt x="13117" y="-11626"/>
                  <a:pt x="19996" y="1603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AC2F8473-64AB-4022-851F-007C166FCEFA}"/>
              </a:ext>
            </a:extLst>
          </p:cNvPr>
          <p:cNvSpPr/>
          <p:nvPr/>
        </p:nvSpPr>
        <p:spPr>
          <a:xfrm>
            <a:off x="5474368" y="3216865"/>
            <a:ext cx="510495" cy="657010"/>
          </a:xfrm>
          <a:custGeom>
            <a:avLst/>
            <a:gdLst>
              <a:gd name="connsiteX0" fmla="*/ 509449 w 510495"/>
              <a:gd name="connsiteY0" fmla="*/ 468 h 657010"/>
              <a:gd name="connsiteX1" fmla="*/ 426899 w 510495"/>
              <a:gd name="connsiteY1" fmla="*/ 152868 h 657010"/>
              <a:gd name="connsiteX2" fmla="*/ 274499 w 510495"/>
              <a:gd name="connsiteY2" fmla="*/ 258702 h 657010"/>
              <a:gd name="connsiteX3" fmla="*/ 238515 w 510495"/>
              <a:gd name="connsiteY3" fmla="*/ 392052 h 657010"/>
              <a:gd name="connsiteX4" fmla="*/ 3565 w 510495"/>
              <a:gd name="connsiteY4" fmla="*/ 627002 h 657010"/>
              <a:gd name="connsiteX5" fmla="*/ 105165 w 510495"/>
              <a:gd name="connsiteY5" fmla="*/ 574085 h 657010"/>
              <a:gd name="connsiteX6" fmla="*/ 221582 w 510495"/>
              <a:gd name="connsiteY6" fmla="*/ 656635 h 657010"/>
              <a:gd name="connsiteX7" fmla="*/ 380332 w 510495"/>
              <a:gd name="connsiteY7" fmla="*/ 593135 h 657010"/>
              <a:gd name="connsiteX8" fmla="*/ 503099 w 510495"/>
              <a:gd name="connsiteY8" fmla="*/ 356068 h 657010"/>
              <a:gd name="connsiteX9" fmla="*/ 484049 w 510495"/>
              <a:gd name="connsiteY9" fmla="*/ 275635 h 657010"/>
              <a:gd name="connsiteX10" fmla="*/ 473465 w 510495"/>
              <a:gd name="connsiteY10" fmla="*/ 205785 h 657010"/>
              <a:gd name="connsiteX11" fmla="*/ 509449 w 510495"/>
              <a:gd name="connsiteY11" fmla="*/ 468 h 657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0495" h="657010">
                <a:moveTo>
                  <a:pt x="509449" y="468"/>
                </a:moveTo>
                <a:cubicBezTo>
                  <a:pt x="501688" y="-8352"/>
                  <a:pt x="466057" y="109829"/>
                  <a:pt x="426899" y="152868"/>
                </a:cubicBezTo>
                <a:cubicBezTo>
                  <a:pt x="387741" y="195907"/>
                  <a:pt x="305896" y="218838"/>
                  <a:pt x="274499" y="258702"/>
                </a:cubicBezTo>
                <a:cubicBezTo>
                  <a:pt x="243102" y="298566"/>
                  <a:pt x="283671" y="330669"/>
                  <a:pt x="238515" y="392052"/>
                </a:cubicBezTo>
                <a:cubicBezTo>
                  <a:pt x="193359" y="453435"/>
                  <a:pt x="25790" y="596663"/>
                  <a:pt x="3565" y="627002"/>
                </a:cubicBezTo>
                <a:cubicBezTo>
                  <a:pt x="-18660" y="657341"/>
                  <a:pt x="68829" y="569146"/>
                  <a:pt x="105165" y="574085"/>
                </a:cubicBezTo>
                <a:cubicBezTo>
                  <a:pt x="141501" y="579024"/>
                  <a:pt x="175721" y="653460"/>
                  <a:pt x="221582" y="656635"/>
                </a:cubicBezTo>
                <a:cubicBezTo>
                  <a:pt x="267443" y="659810"/>
                  <a:pt x="333413" y="643229"/>
                  <a:pt x="380332" y="593135"/>
                </a:cubicBezTo>
                <a:cubicBezTo>
                  <a:pt x="427251" y="543041"/>
                  <a:pt x="485813" y="408985"/>
                  <a:pt x="503099" y="356068"/>
                </a:cubicBezTo>
                <a:cubicBezTo>
                  <a:pt x="520385" y="303151"/>
                  <a:pt x="488988" y="300682"/>
                  <a:pt x="484049" y="275635"/>
                </a:cubicBezTo>
                <a:cubicBezTo>
                  <a:pt x="479110" y="250588"/>
                  <a:pt x="467468" y="249529"/>
                  <a:pt x="473465" y="205785"/>
                </a:cubicBezTo>
                <a:cubicBezTo>
                  <a:pt x="479462" y="162041"/>
                  <a:pt x="517210" y="9288"/>
                  <a:pt x="509449" y="468"/>
                </a:cubicBezTo>
                <a:close/>
              </a:path>
            </a:pathLst>
          </a:custGeom>
          <a:solidFill>
            <a:srgbClr val="0070C0">
              <a:alpha val="5%"/>
            </a:srgb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3524F759-AB4B-4167-8A6A-6252FD5BF47A}"/>
              </a:ext>
            </a:extLst>
          </p:cNvPr>
          <p:cNvSpPr/>
          <p:nvPr/>
        </p:nvSpPr>
        <p:spPr>
          <a:xfrm>
            <a:off x="5509671" y="4223786"/>
            <a:ext cx="465242" cy="574767"/>
          </a:xfrm>
          <a:custGeom>
            <a:avLst/>
            <a:gdLst>
              <a:gd name="connsiteX0" fmla="*/ 57162 w 465242"/>
              <a:gd name="connsiteY0" fmla="*/ 1081 h 574767"/>
              <a:gd name="connsiteX1" fmla="*/ 179929 w 465242"/>
              <a:gd name="connsiteY1" fmla="*/ 193697 h 574767"/>
              <a:gd name="connsiteX2" fmla="*/ 194746 w 465242"/>
              <a:gd name="connsiteY2" fmla="*/ 324931 h 574767"/>
              <a:gd name="connsiteX3" fmla="*/ 120662 w 465242"/>
              <a:gd name="connsiteY3" fmla="*/ 437114 h 574767"/>
              <a:gd name="connsiteX4" fmla="*/ 12 w 465242"/>
              <a:gd name="connsiteY4" fmla="*/ 574697 h 574767"/>
              <a:gd name="connsiteX5" fmla="*/ 114312 w 465242"/>
              <a:gd name="connsiteY5" fmla="*/ 454047 h 574767"/>
              <a:gd name="connsiteX6" fmla="*/ 283646 w 465242"/>
              <a:gd name="connsiteY6" fmla="*/ 331281 h 574767"/>
              <a:gd name="connsiteX7" fmla="*/ 459329 w 465242"/>
              <a:gd name="connsiteY7" fmla="*/ 238147 h 574767"/>
              <a:gd name="connsiteX8" fmla="*/ 410646 w 465242"/>
              <a:gd name="connsiteY8" fmla="*/ 155597 h 574767"/>
              <a:gd name="connsiteX9" fmla="*/ 281529 w 465242"/>
              <a:gd name="connsiteY9" fmla="*/ 151364 h 574767"/>
              <a:gd name="connsiteX10" fmla="*/ 152412 w 465242"/>
              <a:gd name="connsiteY10" fmla="*/ 115381 h 574767"/>
              <a:gd name="connsiteX11" fmla="*/ 57162 w 465242"/>
              <a:gd name="connsiteY11" fmla="*/ 1081 h 574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5242" h="574767">
                <a:moveTo>
                  <a:pt x="57162" y="1081"/>
                </a:moveTo>
                <a:cubicBezTo>
                  <a:pt x="61748" y="14134"/>
                  <a:pt x="156998" y="139722"/>
                  <a:pt x="179929" y="193697"/>
                </a:cubicBezTo>
                <a:cubicBezTo>
                  <a:pt x="202860" y="247672"/>
                  <a:pt x="204624" y="284362"/>
                  <a:pt x="194746" y="324931"/>
                </a:cubicBezTo>
                <a:cubicBezTo>
                  <a:pt x="184868" y="365500"/>
                  <a:pt x="153118" y="395486"/>
                  <a:pt x="120662" y="437114"/>
                </a:cubicBezTo>
                <a:cubicBezTo>
                  <a:pt x="88206" y="478742"/>
                  <a:pt x="1070" y="571875"/>
                  <a:pt x="12" y="574697"/>
                </a:cubicBezTo>
                <a:cubicBezTo>
                  <a:pt x="-1046" y="577519"/>
                  <a:pt x="67040" y="494616"/>
                  <a:pt x="114312" y="454047"/>
                </a:cubicBezTo>
                <a:cubicBezTo>
                  <a:pt x="161584" y="413478"/>
                  <a:pt x="226143" y="367264"/>
                  <a:pt x="283646" y="331281"/>
                </a:cubicBezTo>
                <a:cubicBezTo>
                  <a:pt x="341149" y="295298"/>
                  <a:pt x="438162" y="267428"/>
                  <a:pt x="459329" y="238147"/>
                </a:cubicBezTo>
                <a:cubicBezTo>
                  <a:pt x="480496" y="208866"/>
                  <a:pt x="440279" y="170061"/>
                  <a:pt x="410646" y="155597"/>
                </a:cubicBezTo>
                <a:cubicBezTo>
                  <a:pt x="381013" y="141133"/>
                  <a:pt x="324568" y="158067"/>
                  <a:pt x="281529" y="151364"/>
                </a:cubicBezTo>
                <a:cubicBezTo>
                  <a:pt x="238490" y="144661"/>
                  <a:pt x="186632" y="133726"/>
                  <a:pt x="152412" y="115381"/>
                </a:cubicBezTo>
                <a:cubicBezTo>
                  <a:pt x="118192" y="97036"/>
                  <a:pt x="52576" y="-11972"/>
                  <a:pt x="57162" y="1081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93A5934B-DD3B-4512-99E8-9B2D3D81DBF5}"/>
              </a:ext>
            </a:extLst>
          </p:cNvPr>
          <p:cNvSpPr/>
          <p:nvPr/>
        </p:nvSpPr>
        <p:spPr>
          <a:xfrm>
            <a:off x="3763487" y="3279476"/>
            <a:ext cx="323858" cy="980429"/>
          </a:xfrm>
          <a:custGeom>
            <a:avLst/>
            <a:gdLst>
              <a:gd name="connsiteX0" fmla="*/ 323796 w 323858"/>
              <a:gd name="connsiteY0" fmla="*/ 1357 h 980429"/>
              <a:gd name="connsiteX1" fmla="*/ 90963 w 323858"/>
              <a:gd name="connsiteY1" fmla="*/ 185507 h 980429"/>
              <a:gd name="connsiteX2" fmla="*/ 173513 w 323858"/>
              <a:gd name="connsiteY2" fmla="*/ 500891 h 980429"/>
              <a:gd name="connsiteX3" fmla="*/ 209496 w 323858"/>
              <a:gd name="connsiteY3" fmla="*/ 792991 h 980429"/>
              <a:gd name="connsiteX4" fmla="*/ 281463 w 323858"/>
              <a:gd name="connsiteY4" fmla="*/ 975024 h 980429"/>
              <a:gd name="connsiteX5" fmla="*/ 203146 w 323858"/>
              <a:gd name="connsiteY5" fmla="*/ 879774 h 980429"/>
              <a:gd name="connsiteX6" fmla="*/ 27463 w 323858"/>
              <a:gd name="connsiteY6" fmla="*/ 371774 h 980429"/>
              <a:gd name="connsiteX7" fmla="*/ 4180 w 323858"/>
              <a:gd name="connsiteY7" fmla="*/ 164341 h 980429"/>
              <a:gd name="connsiteX8" fmla="*/ 65563 w 323858"/>
              <a:gd name="connsiteY8" fmla="*/ 105074 h 980429"/>
              <a:gd name="connsiteX9" fmla="*/ 323796 w 323858"/>
              <a:gd name="connsiteY9" fmla="*/ 1357 h 980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3858" h="980429">
                <a:moveTo>
                  <a:pt x="323796" y="1357"/>
                </a:moveTo>
                <a:cubicBezTo>
                  <a:pt x="328029" y="14763"/>
                  <a:pt x="116010" y="102251"/>
                  <a:pt x="90963" y="185507"/>
                </a:cubicBezTo>
                <a:cubicBezTo>
                  <a:pt x="65916" y="268763"/>
                  <a:pt x="153757" y="399644"/>
                  <a:pt x="173513" y="500891"/>
                </a:cubicBezTo>
                <a:cubicBezTo>
                  <a:pt x="193268" y="602138"/>
                  <a:pt x="191504" y="713969"/>
                  <a:pt x="209496" y="792991"/>
                </a:cubicBezTo>
                <a:cubicBezTo>
                  <a:pt x="227488" y="872013"/>
                  <a:pt x="282521" y="960560"/>
                  <a:pt x="281463" y="975024"/>
                </a:cubicBezTo>
                <a:cubicBezTo>
                  <a:pt x="280405" y="989488"/>
                  <a:pt x="245479" y="980316"/>
                  <a:pt x="203146" y="879774"/>
                </a:cubicBezTo>
                <a:cubicBezTo>
                  <a:pt x="160813" y="779232"/>
                  <a:pt x="60624" y="491013"/>
                  <a:pt x="27463" y="371774"/>
                </a:cubicBezTo>
                <a:cubicBezTo>
                  <a:pt x="-5698" y="252535"/>
                  <a:pt x="-2170" y="208791"/>
                  <a:pt x="4180" y="164341"/>
                </a:cubicBezTo>
                <a:cubicBezTo>
                  <a:pt x="10530" y="119891"/>
                  <a:pt x="12646" y="132591"/>
                  <a:pt x="65563" y="105074"/>
                </a:cubicBezTo>
                <a:cubicBezTo>
                  <a:pt x="118480" y="77557"/>
                  <a:pt x="319563" y="-12049"/>
                  <a:pt x="323796" y="1357"/>
                </a:cubicBezTo>
                <a:close/>
              </a:path>
            </a:pathLst>
          </a:custGeom>
          <a:solidFill>
            <a:srgbClr val="0070C0">
              <a:alpha val="5%"/>
            </a:srgb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5ED99CF1-C4FF-46C9-93B4-3003082378BD}"/>
              </a:ext>
            </a:extLst>
          </p:cNvPr>
          <p:cNvSpPr/>
          <p:nvPr/>
        </p:nvSpPr>
        <p:spPr>
          <a:xfrm>
            <a:off x="4616396" y="3863920"/>
            <a:ext cx="238953" cy="84806"/>
          </a:xfrm>
          <a:custGeom>
            <a:avLst/>
            <a:gdLst>
              <a:gd name="connsiteX0" fmla="*/ 54 w 238953"/>
              <a:gd name="connsiteY0" fmla="*/ 84193 h 84806"/>
              <a:gd name="connsiteX1" fmla="*/ 123879 w 238953"/>
              <a:gd name="connsiteY1" fmla="*/ 4818 h 84806"/>
              <a:gd name="connsiteX2" fmla="*/ 235004 w 238953"/>
              <a:gd name="connsiteY2" fmla="*/ 9580 h 84806"/>
              <a:gd name="connsiteX3" fmla="*/ 212779 w 238953"/>
              <a:gd name="connsiteY3" fmla="*/ 15930 h 84806"/>
              <a:gd name="connsiteX4" fmla="*/ 200079 w 238953"/>
              <a:gd name="connsiteY4" fmla="*/ 33393 h 84806"/>
              <a:gd name="connsiteX5" fmla="*/ 131817 w 238953"/>
              <a:gd name="connsiteY5" fmla="*/ 33393 h 84806"/>
              <a:gd name="connsiteX6" fmla="*/ 108004 w 238953"/>
              <a:gd name="connsiteY6" fmla="*/ 41330 h 84806"/>
              <a:gd name="connsiteX7" fmla="*/ 54 w 238953"/>
              <a:gd name="connsiteY7" fmla="*/ 84193 h 8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8953" h="84806">
                <a:moveTo>
                  <a:pt x="54" y="84193"/>
                </a:moveTo>
                <a:cubicBezTo>
                  <a:pt x="2700" y="78108"/>
                  <a:pt x="84721" y="17253"/>
                  <a:pt x="123879" y="4818"/>
                </a:cubicBezTo>
                <a:cubicBezTo>
                  <a:pt x="163037" y="-7617"/>
                  <a:pt x="220187" y="7728"/>
                  <a:pt x="235004" y="9580"/>
                </a:cubicBezTo>
                <a:cubicBezTo>
                  <a:pt x="249821" y="11432"/>
                  <a:pt x="218600" y="11961"/>
                  <a:pt x="212779" y="15930"/>
                </a:cubicBezTo>
                <a:cubicBezTo>
                  <a:pt x="206958" y="19899"/>
                  <a:pt x="213573" y="30483"/>
                  <a:pt x="200079" y="33393"/>
                </a:cubicBezTo>
                <a:cubicBezTo>
                  <a:pt x="186585" y="36303"/>
                  <a:pt x="147163" y="32070"/>
                  <a:pt x="131817" y="33393"/>
                </a:cubicBezTo>
                <a:cubicBezTo>
                  <a:pt x="116471" y="34716"/>
                  <a:pt x="124673" y="33393"/>
                  <a:pt x="108004" y="41330"/>
                </a:cubicBezTo>
                <a:cubicBezTo>
                  <a:pt x="91335" y="49267"/>
                  <a:pt x="-2592" y="90278"/>
                  <a:pt x="54" y="84193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283BF445-3197-416C-BEF2-40AD09C17400}"/>
              </a:ext>
            </a:extLst>
          </p:cNvPr>
          <p:cNvSpPr/>
          <p:nvPr/>
        </p:nvSpPr>
        <p:spPr>
          <a:xfrm>
            <a:off x="4545776" y="4512732"/>
            <a:ext cx="712378" cy="309055"/>
          </a:xfrm>
          <a:custGeom>
            <a:avLst/>
            <a:gdLst>
              <a:gd name="connsiteX0" fmla="*/ 7174 w 712378"/>
              <a:gd name="connsiteY0" fmla="*/ 150285 h 309055"/>
              <a:gd name="connsiteX1" fmla="*/ 106657 w 712378"/>
              <a:gd name="connsiteY1" fmla="*/ 264585 h 309055"/>
              <a:gd name="connsiteX2" fmla="*/ 273874 w 712378"/>
              <a:gd name="connsiteY2" fmla="*/ 306918 h 309055"/>
              <a:gd name="connsiteX3" fmla="*/ 386057 w 712378"/>
              <a:gd name="connsiteY3" fmla="*/ 205318 h 309055"/>
              <a:gd name="connsiteX4" fmla="*/ 623124 w 712378"/>
              <a:gd name="connsiteY4" fmla="*/ 107951 h 309055"/>
              <a:gd name="connsiteX5" fmla="*/ 707791 w 712378"/>
              <a:gd name="connsiteY5" fmla="*/ 1 h 309055"/>
              <a:gd name="connsiteX6" fmla="*/ 500357 w 712378"/>
              <a:gd name="connsiteY6" fmla="*/ 105835 h 309055"/>
              <a:gd name="connsiteX7" fmla="*/ 303507 w 712378"/>
              <a:gd name="connsiteY7" fmla="*/ 165101 h 309055"/>
              <a:gd name="connsiteX8" fmla="*/ 7174 w 712378"/>
              <a:gd name="connsiteY8" fmla="*/ 150285 h 309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2378" h="309055">
                <a:moveTo>
                  <a:pt x="7174" y="150285"/>
                </a:moveTo>
                <a:cubicBezTo>
                  <a:pt x="-25634" y="166866"/>
                  <a:pt x="62207" y="238480"/>
                  <a:pt x="106657" y="264585"/>
                </a:cubicBezTo>
                <a:cubicBezTo>
                  <a:pt x="151107" y="290691"/>
                  <a:pt x="227307" y="316796"/>
                  <a:pt x="273874" y="306918"/>
                </a:cubicBezTo>
                <a:cubicBezTo>
                  <a:pt x="320441" y="297040"/>
                  <a:pt x="327849" y="238479"/>
                  <a:pt x="386057" y="205318"/>
                </a:cubicBezTo>
                <a:cubicBezTo>
                  <a:pt x="444265" y="172157"/>
                  <a:pt x="569502" y="142170"/>
                  <a:pt x="623124" y="107951"/>
                </a:cubicBezTo>
                <a:cubicBezTo>
                  <a:pt x="676746" y="73732"/>
                  <a:pt x="728252" y="354"/>
                  <a:pt x="707791" y="1"/>
                </a:cubicBezTo>
                <a:cubicBezTo>
                  <a:pt x="687330" y="-352"/>
                  <a:pt x="567738" y="78318"/>
                  <a:pt x="500357" y="105835"/>
                </a:cubicBezTo>
                <a:cubicBezTo>
                  <a:pt x="432976" y="133352"/>
                  <a:pt x="386057" y="155223"/>
                  <a:pt x="303507" y="165101"/>
                </a:cubicBezTo>
                <a:cubicBezTo>
                  <a:pt x="220957" y="174979"/>
                  <a:pt x="39982" y="133704"/>
                  <a:pt x="7174" y="150285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31B3EA34-1CF2-4C9B-AE63-2A0FCF6187E4}"/>
              </a:ext>
            </a:extLst>
          </p:cNvPr>
          <p:cNvSpPr/>
          <p:nvPr/>
        </p:nvSpPr>
        <p:spPr>
          <a:xfrm>
            <a:off x="4997157" y="1357828"/>
            <a:ext cx="741676" cy="552748"/>
          </a:xfrm>
          <a:custGeom>
            <a:avLst/>
            <a:gdLst>
              <a:gd name="connsiteX0" fmla="*/ 293 w 741676"/>
              <a:gd name="connsiteY0" fmla="*/ 18535 h 552748"/>
              <a:gd name="connsiteX1" fmla="*/ 193968 w 741676"/>
              <a:gd name="connsiteY1" fmla="*/ 194747 h 552748"/>
              <a:gd name="connsiteX2" fmla="*/ 232068 w 741676"/>
              <a:gd name="connsiteY2" fmla="*/ 340797 h 552748"/>
              <a:gd name="connsiteX3" fmla="*/ 213018 w 741676"/>
              <a:gd name="connsiteY3" fmla="*/ 439222 h 552748"/>
              <a:gd name="connsiteX4" fmla="*/ 119356 w 741676"/>
              <a:gd name="connsiteY4" fmla="*/ 551935 h 552748"/>
              <a:gd name="connsiteX5" fmla="*/ 200318 w 741676"/>
              <a:gd name="connsiteY5" fmla="*/ 491610 h 552748"/>
              <a:gd name="connsiteX6" fmla="*/ 554331 w 741676"/>
              <a:gd name="connsiteY6" fmla="*/ 523360 h 552748"/>
              <a:gd name="connsiteX7" fmla="*/ 598781 w 741676"/>
              <a:gd name="connsiteY7" fmla="*/ 439222 h 552748"/>
              <a:gd name="connsiteX8" fmla="*/ 741656 w 741676"/>
              <a:gd name="connsiteY8" fmla="*/ 437635 h 552748"/>
              <a:gd name="connsiteX9" fmla="*/ 609893 w 741676"/>
              <a:gd name="connsiteY9" fmla="*/ 426522 h 552748"/>
              <a:gd name="connsiteX10" fmla="*/ 695618 w 741676"/>
              <a:gd name="connsiteY10" fmla="*/ 404297 h 552748"/>
              <a:gd name="connsiteX11" fmla="*/ 678156 w 741676"/>
              <a:gd name="connsiteY11" fmla="*/ 348735 h 552748"/>
              <a:gd name="connsiteX12" fmla="*/ 487656 w 741676"/>
              <a:gd name="connsiteY12" fmla="*/ 232847 h 552748"/>
              <a:gd name="connsiteX13" fmla="*/ 271756 w 741676"/>
              <a:gd name="connsiteY13" fmla="*/ 101085 h 552748"/>
              <a:gd name="connsiteX14" fmla="*/ 154281 w 741676"/>
              <a:gd name="connsiteY14" fmla="*/ 2660 h 552748"/>
              <a:gd name="connsiteX15" fmla="*/ 154281 w 741676"/>
              <a:gd name="connsiteY15" fmla="*/ 29647 h 552748"/>
              <a:gd name="connsiteX16" fmla="*/ 149518 w 741676"/>
              <a:gd name="connsiteY16" fmla="*/ 47110 h 552748"/>
              <a:gd name="connsiteX17" fmla="*/ 293 w 741676"/>
              <a:gd name="connsiteY17" fmla="*/ 18535 h 55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41676" h="552748">
                <a:moveTo>
                  <a:pt x="293" y="18535"/>
                </a:moveTo>
                <a:cubicBezTo>
                  <a:pt x="7701" y="43141"/>
                  <a:pt x="155339" y="141037"/>
                  <a:pt x="193968" y="194747"/>
                </a:cubicBezTo>
                <a:cubicBezTo>
                  <a:pt x="232597" y="248457"/>
                  <a:pt x="228893" y="300051"/>
                  <a:pt x="232068" y="340797"/>
                </a:cubicBezTo>
                <a:cubicBezTo>
                  <a:pt x="235243" y="381543"/>
                  <a:pt x="231803" y="404032"/>
                  <a:pt x="213018" y="439222"/>
                </a:cubicBezTo>
                <a:cubicBezTo>
                  <a:pt x="194233" y="474412"/>
                  <a:pt x="121473" y="543204"/>
                  <a:pt x="119356" y="551935"/>
                </a:cubicBezTo>
                <a:cubicBezTo>
                  <a:pt x="117239" y="560666"/>
                  <a:pt x="127822" y="496373"/>
                  <a:pt x="200318" y="491610"/>
                </a:cubicBezTo>
                <a:cubicBezTo>
                  <a:pt x="272814" y="486848"/>
                  <a:pt x="487921" y="532091"/>
                  <a:pt x="554331" y="523360"/>
                </a:cubicBezTo>
                <a:cubicBezTo>
                  <a:pt x="620741" y="514629"/>
                  <a:pt x="567560" y="453510"/>
                  <a:pt x="598781" y="439222"/>
                </a:cubicBezTo>
                <a:cubicBezTo>
                  <a:pt x="630002" y="424935"/>
                  <a:pt x="739804" y="439752"/>
                  <a:pt x="741656" y="437635"/>
                </a:cubicBezTo>
                <a:cubicBezTo>
                  <a:pt x="743508" y="435518"/>
                  <a:pt x="617566" y="432078"/>
                  <a:pt x="609893" y="426522"/>
                </a:cubicBezTo>
                <a:cubicBezTo>
                  <a:pt x="602220" y="420966"/>
                  <a:pt x="684241" y="417262"/>
                  <a:pt x="695618" y="404297"/>
                </a:cubicBezTo>
                <a:cubicBezTo>
                  <a:pt x="706995" y="391332"/>
                  <a:pt x="712816" y="377310"/>
                  <a:pt x="678156" y="348735"/>
                </a:cubicBezTo>
                <a:cubicBezTo>
                  <a:pt x="643496" y="320160"/>
                  <a:pt x="487656" y="232847"/>
                  <a:pt x="487656" y="232847"/>
                </a:cubicBezTo>
                <a:cubicBezTo>
                  <a:pt x="419923" y="191572"/>
                  <a:pt x="327318" y="139449"/>
                  <a:pt x="271756" y="101085"/>
                </a:cubicBezTo>
                <a:cubicBezTo>
                  <a:pt x="216194" y="62721"/>
                  <a:pt x="173860" y="14566"/>
                  <a:pt x="154281" y="2660"/>
                </a:cubicBezTo>
                <a:cubicBezTo>
                  <a:pt x="134702" y="-9246"/>
                  <a:pt x="155075" y="22239"/>
                  <a:pt x="154281" y="29647"/>
                </a:cubicBezTo>
                <a:cubicBezTo>
                  <a:pt x="153487" y="37055"/>
                  <a:pt x="171214" y="45787"/>
                  <a:pt x="149518" y="47110"/>
                </a:cubicBezTo>
                <a:cubicBezTo>
                  <a:pt x="127822" y="48433"/>
                  <a:pt x="-7115" y="-6071"/>
                  <a:pt x="293" y="18535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C42E10B7-1659-47CE-B3E8-AB80402484B5}"/>
              </a:ext>
            </a:extLst>
          </p:cNvPr>
          <p:cNvSpPr/>
          <p:nvPr/>
        </p:nvSpPr>
        <p:spPr>
          <a:xfrm>
            <a:off x="4218026" y="4082629"/>
            <a:ext cx="39093" cy="140788"/>
          </a:xfrm>
          <a:custGeom>
            <a:avLst/>
            <a:gdLst>
              <a:gd name="connsiteX0" fmla="*/ 491 w 39093"/>
              <a:gd name="connsiteY0" fmla="*/ 421 h 140788"/>
              <a:gd name="connsiteX1" fmla="*/ 4724 w 39093"/>
              <a:gd name="connsiteY1" fmla="*/ 108371 h 140788"/>
              <a:gd name="connsiteX2" fmla="*/ 38591 w 39093"/>
              <a:gd name="connsiteY2" fmla="*/ 140121 h 140788"/>
              <a:gd name="connsiteX3" fmla="*/ 23774 w 39093"/>
              <a:gd name="connsiteY3" fmla="*/ 125304 h 140788"/>
              <a:gd name="connsiteX4" fmla="*/ 6841 w 39093"/>
              <a:gd name="connsiteY4" fmla="*/ 72388 h 140788"/>
              <a:gd name="connsiteX5" fmla="*/ 491 w 39093"/>
              <a:gd name="connsiteY5" fmla="*/ 421 h 140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093" h="140788">
                <a:moveTo>
                  <a:pt x="491" y="421"/>
                </a:moveTo>
                <a:cubicBezTo>
                  <a:pt x="138" y="6418"/>
                  <a:pt x="-1626" y="85088"/>
                  <a:pt x="4724" y="108371"/>
                </a:cubicBezTo>
                <a:cubicBezTo>
                  <a:pt x="11074" y="131654"/>
                  <a:pt x="35416" y="137299"/>
                  <a:pt x="38591" y="140121"/>
                </a:cubicBezTo>
                <a:cubicBezTo>
                  <a:pt x="41766" y="142943"/>
                  <a:pt x="29066" y="136593"/>
                  <a:pt x="23774" y="125304"/>
                </a:cubicBezTo>
                <a:cubicBezTo>
                  <a:pt x="18482" y="114015"/>
                  <a:pt x="10016" y="90732"/>
                  <a:pt x="6841" y="72388"/>
                </a:cubicBezTo>
                <a:cubicBezTo>
                  <a:pt x="3666" y="54044"/>
                  <a:pt x="844" y="-5576"/>
                  <a:pt x="491" y="421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5A574A44-F5EA-4BDD-89E7-2F536FB5B938}"/>
              </a:ext>
            </a:extLst>
          </p:cNvPr>
          <p:cNvSpPr/>
          <p:nvPr/>
        </p:nvSpPr>
        <p:spPr>
          <a:xfrm>
            <a:off x="4300538" y="4355625"/>
            <a:ext cx="192099" cy="200785"/>
          </a:xfrm>
          <a:custGeom>
            <a:avLst/>
            <a:gdLst>
              <a:gd name="connsiteX0" fmla="*/ 192087 w 192099"/>
              <a:gd name="connsiteY0" fmla="*/ 2063 h 200785"/>
              <a:gd name="connsiteX1" fmla="*/ 74612 w 192099"/>
              <a:gd name="connsiteY1" fmla="*/ 67150 h 200785"/>
              <a:gd name="connsiteX2" fmla="*/ 90487 w 192099"/>
              <a:gd name="connsiteY2" fmla="*/ 192563 h 200785"/>
              <a:gd name="connsiteX3" fmla="*/ 90487 w 192099"/>
              <a:gd name="connsiteY3" fmla="*/ 184625 h 200785"/>
              <a:gd name="connsiteX4" fmla="*/ 63500 w 192099"/>
              <a:gd name="connsiteY4" fmla="*/ 151288 h 200785"/>
              <a:gd name="connsiteX5" fmla="*/ 17462 w 192099"/>
              <a:gd name="connsiteY5" fmla="*/ 141763 h 200785"/>
              <a:gd name="connsiteX6" fmla="*/ 0 w 192099"/>
              <a:gd name="connsiteY6" fmla="*/ 86200 h 200785"/>
              <a:gd name="connsiteX7" fmla="*/ 17462 w 192099"/>
              <a:gd name="connsiteY7" fmla="*/ 43338 h 200785"/>
              <a:gd name="connsiteX8" fmla="*/ 66675 w 192099"/>
              <a:gd name="connsiteY8" fmla="*/ 17938 h 200785"/>
              <a:gd name="connsiteX9" fmla="*/ 192087 w 192099"/>
              <a:gd name="connsiteY9" fmla="*/ 2063 h 200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2099" h="200785">
                <a:moveTo>
                  <a:pt x="192087" y="2063"/>
                </a:moveTo>
                <a:cubicBezTo>
                  <a:pt x="193410" y="10265"/>
                  <a:pt x="91545" y="35400"/>
                  <a:pt x="74612" y="67150"/>
                </a:cubicBezTo>
                <a:cubicBezTo>
                  <a:pt x="57679" y="98900"/>
                  <a:pt x="90487" y="192563"/>
                  <a:pt x="90487" y="192563"/>
                </a:cubicBezTo>
                <a:cubicBezTo>
                  <a:pt x="93133" y="212142"/>
                  <a:pt x="94985" y="191504"/>
                  <a:pt x="90487" y="184625"/>
                </a:cubicBezTo>
                <a:cubicBezTo>
                  <a:pt x="85989" y="177746"/>
                  <a:pt x="75671" y="158432"/>
                  <a:pt x="63500" y="151288"/>
                </a:cubicBezTo>
                <a:cubicBezTo>
                  <a:pt x="51329" y="144144"/>
                  <a:pt x="28045" y="152611"/>
                  <a:pt x="17462" y="141763"/>
                </a:cubicBezTo>
                <a:cubicBezTo>
                  <a:pt x="6879" y="130915"/>
                  <a:pt x="0" y="102604"/>
                  <a:pt x="0" y="86200"/>
                </a:cubicBezTo>
                <a:cubicBezTo>
                  <a:pt x="0" y="69796"/>
                  <a:pt x="6349" y="54715"/>
                  <a:pt x="17462" y="43338"/>
                </a:cubicBezTo>
                <a:cubicBezTo>
                  <a:pt x="28574" y="31961"/>
                  <a:pt x="40481" y="23494"/>
                  <a:pt x="66675" y="17938"/>
                </a:cubicBezTo>
                <a:cubicBezTo>
                  <a:pt x="92869" y="12382"/>
                  <a:pt x="190764" y="-6139"/>
                  <a:pt x="192087" y="2063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BD1C6BBF-0DDF-4000-AE84-EC2C3BC233B4}"/>
              </a:ext>
            </a:extLst>
          </p:cNvPr>
          <p:cNvSpPr/>
          <p:nvPr/>
        </p:nvSpPr>
        <p:spPr>
          <a:xfrm>
            <a:off x="4887154" y="3703553"/>
            <a:ext cx="237069" cy="233463"/>
          </a:xfrm>
          <a:custGeom>
            <a:avLst/>
            <a:gdLst>
              <a:gd name="connsiteX0" fmla="*/ 81721 w 237069"/>
              <a:gd name="connsiteY0" fmla="*/ 233447 h 233463"/>
              <a:gd name="connsiteX1" fmla="*/ 205546 w 237069"/>
              <a:gd name="connsiteY1" fmla="*/ 117560 h 233463"/>
              <a:gd name="connsiteX2" fmla="*/ 234121 w 237069"/>
              <a:gd name="connsiteY2" fmla="*/ 14372 h 233463"/>
              <a:gd name="connsiteX3" fmla="*/ 151571 w 237069"/>
              <a:gd name="connsiteY3" fmla="*/ 33422 h 233463"/>
              <a:gd name="connsiteX4" fmla="*/ 97596 w 237069"/>
              <a:gd name="connsiteY4" fmla="*/ 60410 h 233463"/>
              <a:gd name="connsiteX5" fmla="*/ 759 w 237069"/>
              <a:gd name="connsiteY5" fmla="*/ 85 h 233463"/>
              <a:gd name="connsiteX6" fmla="*/ 56321 w 237069"/>
              <a:gd name="connsiteY6" fmla="*/ 47710 h 233463"/>
              <a:gd name="connsiteX7" fmla="*/ 126171 w 237069"/>
              <a:gd name="connsiteY7" fmla="*/ 71522 h 233463"/>
              <a:gd name="connsiteX8" fmla="*/ 151571 w 237069"/>
              <a:gd name="connsiteY8" fmla="*/ 109622 h 233463"/>
              <a:gd name="connsiteX9" fmla="*/ 81721 w 237069"/>
              <a:gd name="connsiteY9" fmla="*/ 233447 h 23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7069" h="233463">
                <a:moveTo>
                  <a:pt x="81721" y="233447"/>
                </a:moveTo>
                <a:cubicBezTo>
                  <a:pt x="90717" y="234770"/>
                  <a:pt x="180146" y="154072"/>
                  <a:pt x="205546" y="117560"/>
                </a:cubicBezTo>
                <a:cubicBezTo>
                  <a:pt x="230946" y="81048"/>
                  <a:pt x="243117" y="28395"/>
                  <a:pt x="234121" y="14372"/>
                </a:cubicBezTo>
                <a:cubicBezTo>
                  <a:pt x="225125" y="349"/>
                  <a:pt x="174325" y="25749"/>
                  <a:pt x="151571" y="33422"/>
                </a:cubicBezTo>
                <a:cubicBezTo>
                  <a:pt x="128817" y="41095"/>
                  <a:pt x="122731" y="65966"/>
                  <a:pt x="97596" y="60410"/>
                </a:cubicBezTo>
                <a:cubicBezTo>
                  <a:pt x="72461" y="54854"/>
                  <a:pt x="7638" y="2202"/>
                  <a:pt x="759" y="85"/>
                </a:cubicBezTo>
                <a:cubicBezTo>
                  <a:pt x="-6120" y="-2032"/>
                  <a:pt x="35419" y="35804"/>
                  <a:pt x="56321" y="47710"/>
                </a:cubicBezTo>
                <a:cubicBezTo>
                  <a:pt x="77223" y="59616"/>
                  <a:pt x="110296" y="61203"/>
                  <a:pt x="126171" y="71522"/>
                </a:cubicBezTo>
                <a:cubicBezTo>
                  <a:pt x="142046" y="81841"/>
                  <a:pt x="153158" y="86603"/>
                  <a:pt x="151571" y="109622"/>
                </a:cubicBezTo>
                <a:cubicBezTo>
                  <a:pt x="149984" y="132641"/>
                  <a:pt x="72725" y="232124"/>
                  <a:pt x="81721" y="233447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4CA903D8-AF0D-452E-BDDB-A5D81D85EECB}"/>
              </a:ext>
            </a:extLst>
          </p:cNvPr>
          <p:cNvSpPr/>
          <p:nvPr/>
        </p:nvSpPr>
        <p:spPr>
          <a:xfrm>
            <a:off x="4939622" y="4321381"/>
            <a:ext cx="436325" cy="120190"/>
          </a:xfrm>
          <a:custGeom>
            <a:avLst/>
            <a:gdLst>
              <a:gd name="connsiteX0" fmla="*/ 2266 w 436325"/>
              <a:gd name="connsiteY0" fmla="*/ 9319 h 120190"/>
              <a:gd name="connsiteX1" fmla="*/ 326116 w 436325"/>
              <a:gd name="connsiteY1" fmla="*/ 87107 h 120190"/>
              <a:gd name="connsiteX2" fmla="*/ 405491 w 436325"/>
              <a:gd name="connsiteY2" fmla="*/ 115682 h 120190"/>
              <a:gd name="connsiteX3" fmla="*/ 434066 w 436325"/>
              <a:gd name="connsiteY3" fmla="*/ 115682 h 120190"/>
              <a:gd name="connsiteX4" fmla="*/ 351516 w 436325"/>
              <a:gd name="connsiteY4" fmla="*/ 72819 h 120190"/>
              <a:gd name="connsiteX5" fmla="*/ 280078 w 436325"/>
              <a:gd name="connsiteY5" fmla="*/ 1382 h 120190"/>
              <a:gd name="connsiteX6" fmla="*/ 221341 w 436325"/>
              <a:gd name="connsiteY6" fmla="*/ 26782 h 120190"/>
              <a:gd name="connsiteX7" fmla="*/ 183241 w 436325"/>
              <a:gd name="connsiteY7" fmla="*/ 41069 h 120190"/>
              <a:gd name="connsiteX8" fmla="*/ 2266 w 436325"/>
              <a:gd name="connsiteY8" fmla="*/ 9319 h 120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6325" h="120190">
                <a:moveTo>
                  <a:pt x="2266" y="9319"/>
                </a:moveTo>
                <a:cubicBezTo>
                  <a:pt x="26078" y="16992"/>
                  <a:pt x="258912" y="69380"/>
                  <a:pt x="326116" y="87107"/>
                </a:cubicBezTo>
                <a:cubicBezTo>
                  <a:pt x="393320" y="104834"/>
                  <a:pt x="387499" y="110920"/>
                  <a:pt x="405491" y="115682"/>
                </a:cubicBezTo>
                <a:cubicBezTo>
                  <a:pt x="423483" y="120445"/>
                  <a:pt x="443062" y="122826"/>
                  <a:pt x="434066" y="115682"/>
                </a:cubicBezTo>
                <a:cubicBezTo>
                  <a:pt x="425070" y="108538"/>
                  <a:pt x="377181" y="91869"/>
                  <a:pt x="351516" y="72819"/>
                </a:cubicBezTo>
                <a:cubicBezTo>
                  <a:pt x="325851" y="53769"/>
                  <a:pt x="301774" y="9055"/>
                  <a:pt x="280078" y="1382"/>
                </a:cubicBezTo>
                <a:cubicBezTo>
                  <a:pt x="258382" y="-6291"/>
                  <a:pt x="237481" y="20168"/>
                  <a:pt x="221341" y="26782"/>
                </a:cubicBezTo>
                <a:cubicBezTo>
                  <a:pt x="205202" y="33397"/>
                  <a:pt x="217108" y="41334"/>
                  <a:pt x="183241" y="41069"/>
                </a:cubicBezTo>
                <a:cubicBezTo>
                  <a:pt x="149374" y="40804"/>
                  <a:pt x="-21546" y="1646"/>
                  <a:pt x="2266" y="9319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30CEFFFB-8209-4B94-954E-1829DDFE0E56}"/>
              </a:ext>
            </a:extLst>
          </p:cNvPr>
          <p:cNvSpPr/>
          <p:nvPr/>
        </p:nvSpPr>
        <p:spPr>
          <a:xfrm>
            <a:off x="4627498" y="4260737"/>
            <a:ext cx="258775" cy="50943"/>
          </a:xfrm>
          <a:custGeom>
            <a:avLst/>
            <a:gdLst>
              <a:gd name="connsiteX0" fmla="*/ 65 w 258775"/>
              <a:gd name="connsiteY0" fmla="*/ 50913 h 50943"/>
              <a:gd name="connsiteX1" fmla="*/ 103252 w 258775"/>
              <a:gd name="connsiteY1" fmla="*/ 113 h 50943"/>
              <a:gd name="connsiteX2" fmla="*/ 255652 w 258775"/>
              <a:gd name="connsiteY2" fmla="*/ 36626 h 50943"/>
              <a:gd name="connsiteX3" fmla="*/ 196915 w 258775"/>
              <a:gd name="connsiteY3" fmla="*/ 17576 h 50943"/>
              <a:gd name="connsiteX4" fmla="*/ 88965 w 258775"/>
              <a:gd name="connsiteY4" fmla="*/ 8051 h 50943"/>
              <a:gd name="connsiteX5" fmla="*/ 65 w 258775"/>
              <a:gd name="connsiteY5" fmla="*/ 50913 h 50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8775" h="50943">
                <a:moveTo>
                  <a:pt x="65" y="50913"/>
                </a:moveTo>
                <a:cubicBezTo>
                  <a:pt x="2446" y="49590"/>
                  <a:pt x="60654" y="2494"/>
                  <a:pt x="103252" y="113"/>
                </a:cubicBezTo>
                <a:cubicBezTo>
                  <a:pt x="145850" y="-2268"/>
                  <a:pt x="240042" y="33715"/>
                  <a:pt x="255652" y="36626"/>
                </a:cubicBezTo>
                <a:cubicBezTo>
                  <a:pt x="271263" y="39536"/>
                  <a:pt x="224696" y="22338"/>
                  <a:pt x="196915" y="17576"/>
                </a:cubicBezTo>
                <a:cubicBezTo>
                  <a:pt x="169134" y="12813"/>
                  <a:pt x="117540" y="5934"/>
                  <a:pt x="88965" y="8051"/>
                </a:cubicBezTo>
                <a:cubicBezTo>
                  <a:pt x="60390" y="10168"/>
                  <a:pt x="-2316" y="52236"/>
                  <a:pt x="65" y="50913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97EA0018-597B-4B7A-8541-544A60C34AD5}"/>
              </a:ext>
            </a:extLst>
          </p:cNvPr>
          <p:cNvSpPr/>
          <p:nvPr/>
        </p:nvSpPr>
        <p:spPr>
          <a:xfrm>
            <a:off x="4201563" y="4545749"/>
            <a:ext cx="953593" cy="702283"/>
          </a:xfrm>
          <a:custGeom>
            <a:avLst/>
            <a:gdLst>
              <a:gd name="connsiteX0" fmla="*/ 20 w 953593"/>
              <a:gd name="connsiteY0" fmla="*/ 851 h 702283"/>
              <a:gd name="connsiteX1" fmla="*/ 196870 w 953593"/>
              <a:gd name="connsiteY1" fmla="*/ 204051 h 702283"/>
              <a:gd name="connsiteX2" fmla="*/ 436054 w 953593"/>
              <a:gd name="connsiteY2" fmla="*/ 546951 h 702283"/>
              <a:gd name="connsiteX3" fmla="*/ 749320 w 953593"/>
              <a:gd name="connsiteY3" fmla="*/ 637968 h 702283"/>
              <a:gd name="connsiteX4" fmla="*/ 952520 w 953593"/>
              <a:gd name="connsiteY4" fmla="*/ 627384 h 702283"/>
              <a:gd name="connsiteX5" fmla="*/ 823404 w 953593"/>
              <a:gd name="connsiteY5" fmla="*/ 669718 h 702283"/>
              <a:gd name="connsiteX6" fmla="*/ 687937 w 953593"/>
              <a:gd name="connsiteY6" fmla="*/ 701468 h 702283"/>
              <a:gd name="connsiteX7" fmla="*/ 457220 w 953593"/>
              <a:gd name="connsiteY7" fmla="*/ 635851 h 702283"/>
              <a:gd name="connsiteX8" fmla="*/ 186287 w 953593"/>
              <a:gd name="connsiteY8" fmla="*/ 278134 h 702283"/>
              <a:gd name="connsiteX9" fmla="*/ 20 w 953593"/>
              <a:gd name="connsiteY9" fmla="*/ 851 h 702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53593" h="702283">
                <a:moveTo>
                  <a:pt x="20" y="851"/>
                </a:moveTo>
                <a:cubicBezTo>
                  <a:pt x="1784" y="-11496"/>
                  <a:pt x="124198" y="113034"/>
                  <a:pt x="196870" y="204051"/>
                </a:cubicBezTo>
                <a:cubicBezTo>
                  <a:pt x="269542" y="295068"/>
                  <a:pt x="343979" y="474631"/>
                  <a:pt x="436054" y="546951"/>
                </a:cubicBezTo>
                <a:cubicBezTo>
                  <a:pt x="528129" y="619271"/>
                  <a:pt x="663242" y="624563"/>
                  <a:pt x="749320" y="637968"/>
                </a:cubicBezTo>
                <a:cubicBezTo>
                  <a:pt x="835398" y="651373"/>
                  <a:pt x="940173" y="622092"/>
                  <a:pt x="952520" y="627384"/>
                </a:cubicBezTo>
                <a:cubicBezTo>
                  <a:pt x="964867" y="632676"/>
                  <a:pt x="867501" y="657371"/>
                  <a:pt x="823404" y="669718"/>
                </a:cubicBezTo>
                <a:cubicBezTo>
                  <a:pt x="779307" y="682065"/>
                  <a:pt x="748968" y="707112"/>
                  <a:pt x="687937" y="701468"/>
                </a:cubicBezTo>
                <a:cubicBezTo>
                  <a:pt x="626906" y="695824"/>
                  <a:pt x="540828" y="706407"/>
                  <a:pt x="457220" y="635851"/>
                </a:cubicBezTo>
                <a:cubicBezTo>
                  <a:pt x="373612" y="565295"/>
                  <a:pt x="260723" y="378323"/>
                  <a:pt x="186287" y="278134"/>
                </a:cubicBezTo>
                <a:cubicBezTo>
                  <a:pt x="111851" y="177945"/>
                  <a:pt x="-1744" y="13198"/>
                  <a:pt x="20" y="851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818EC5CC-B3F9-458D-B696-A8BF10939868}"/>
              </a:ext>
            </a:extLst>
          </p:cNvPr>
          <p:cNvSpPr/>
          <p:nvPr/>
        </p:nvSpPr>
        <p:spPr>
          <a:xfrm>
            <a:off x="4092552" y="2697056"/>
            <a:ext cx="255087" cy="153788"/>
          </a:xfrm>
          <a:custGeom>
            <a:avLst/>
            <a:gdLst>
              <a:gd name="connsiteX0" fmla="*/ 23 w 255087"/>
              <a:gd name="connsiteY0" fmla="*/ 107 h 153788"/>
              <a:gd name="connsiteX1" fmla="*/ 219098 w 255087"/>
              <a:gd name="connsiteY1" fmla="*/ 79482 h 153788"/>
              <a:gd name="connsiteX2" fmla="*/ 250848 w 255087"/>
              <a:gd name="connsiteY2" fmla="*/ 152507 h 153788"/>
              <a:gd name="connsiteX3" fmla="*/ 250848 w 255087"/>
              <a:gd name="connsiteY3" fmla="*/ 123932 h 153788"/>
              <a:gd name="connsiteX4" fmla="*/ 233386 w 255087"/>
              <a:gd name="connsiteY4" fmla="*/ 96944 h 153788"/>
              <a:gd name="connsiteX5" fmla="*/ 23 w 255087"/>
              <a:gd name="connsiteY5" fmla="*/ 107 h 153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087" h="153788">
                <a:moveTo>
                  <a:pt x="23" y="107"/>
                </a:moveTo>
                <a:cubicBezTo>
                  <a:pt x="-2358" y="-2803"/>
                  <a:pt x="177294" y="54082"/>
                  <a:pt x="219098" y="79482"/>
                </a:cubicBezTo>
                <a:cubicBezTo>
                  <a:pt x="260902" y="104882"/>
                  <a:pt x="245556" y="145099"/>
                  <a:pt x="250848" y="152507"/>
                </a:cubicBezTo>
                <a:cubicBezTo>
                  <a:pt x="256140" y="159915"/>
                  <a:pt x="253758" y="133193"/>
                  <a:pt x="250848" y="123932"/>
                </a:cubicBezTo>
                <a:cubicBezTo>
                  <a:pt x="247938" y="114672"/>
                  <a:pt x="270692" y="115465"/>
                  <a:pt x="233386" y="96944"/>
                </a:cubicBezTo>
                <a:cubicBezTo>
                  <a:pt x="196080" y="78423"/>
                  <a:pt x="2404" y="3017"/>
                  <a:pt x="23" y="107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6F16E298-2D3D-4925-9107-6C90F7A54B92}"/>
              </a:ext>
            </a:extLst>
          </p:cNvPr>
          <p:cNvSpPr/>
          <p:nvPr/>
        </p:nvSpPr>
        <p:spPr>
          <a:xfrm>
            <a:off x="4889691" y="4220377"/>
            <a:ext cx="365947" cy="59702"/>
          </a:xfrm>
          <a:custGeom>
            <a:avLst/>
            <a:gdLst>
              <a:gd name="connsiteX0" fmla="*/ 1397 w 365947"/>
              <a:gd name="connsiteY0" fmla="*/ 786 h 59702"/>
              <a:gd name="connsiteX1" fmla="*/ 253809 w 365947"/>
              <a:gd name="connsiteY1" fmla="*/ 19836 h 59702"/>
              <a:gd name="connsiteX2" fmla="*/ 360172 w 365947"/>
              <a:gd name="connsiteY2" fmla="*/ 59523 h 59702"/>
              <a:gd name="connsiteX3" fmla="*/ 344297 w 365947"/>
              <a:gd name="connsiteY3" fmla="*/ 34123 h 59702"/>
              <a:gd name="connsiteX4" fmla="*/ 280797 w 365947"/>
              <a:gd name="connsiteY4" fmla="*/ 24598 h 59702"/>
              <a:gd name="connsiteX5" fmla="*/ 156972 w 365947"/>
              <a:gd name="connsiteY5" fmla="*/ 5548 h 59702"/>
              <a:gd name="connsiteX6" fmla="*/ 1397 w 365947"/>
              <a:gd name="connsiteY6" fmla="*/ 786 h 59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5947" h="59702">
                <a:moveTo>
                  <a:pt x="1397" y="786"/>
                </a:moveTo>
                <a:cubicBezTo>
                  <a:pt x="17536" y="3167"/>
                  <a:pt x="194013" y="10047"/>
                  <a:pt x="253809" y="19836"/>
                </a:cubicBezTo>
                <a:cubicBezTo>
                  <a:pt x="313605" y="29626"/>
                  <a:pt x="345091" y="57142"/>
                  <a:pt x="360172" y="59523"/>
                </a:cubicBezTo>
                <a:cubicBezTo>
                  <a:pt x="375253" y="61904"/>
                  <a:pt x="357526" y="39944"/>
                  <a:pt x="344297" y="34123"/>
                </a:cubicBezTo>
                <a:cubicBezTo>
                  <a:pt x="331068" y="28302"/>
                  <a:pt x="280797" y="24598"/>
                  <a:pt x="280797" y="24598"/>
                </a:cubicBezTo>
                <a:cubicBezTo>
                  <a:pt x="249576" y="19836"/>
                  <a:pt x="200628" y="9252"/>
                  <a:pt x="156972" y="5548"/>
                </a:cubicBezTo>
                <a:cubicBezTo>
                  <a:pt x="113316" y="1844"/>
                  <a:pt x="-14742" y="-1595"/>
                  <a:pt x="1397" y="786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C1D792B4-215B-45B6-A3E4-CB61F9DDC7A4}"/>
              </a:ext>
            </a:extLst>
          </p:cNvPr>
          <p:cNvSpPr/>
          <p:nvPr/>
        </p:nvSpPr>
        <p:spPr>
          <a:xfrm>
            <a:off x="5295737" y="2362071"/>
            <a:ext cx="524809" cy="92133"/>
          </a:xfrm>
          <a:custGeom>
            <a:avLst/>
            <a:gdLst>
              <a:gd name="connsiteX0" fmla="*/ 163 w 524809"/>
              <a:gd name="connsiteY0" fmla="*/ 25529 h 92133"/>
              <a:gd name="connsiteX1" fmla="*/ 241463 w 524809"/>
              <a:gd name="connsiteY1" fmla="*/ 2246 h 92133"/>
              <a:gd name="connsiteX2" fmla="*/ 518746 w 524809"/>
              <a:gd name="connsiteY2" fmla="*/ 91146 h 92133"/>
              <a:gd name="connsiteX3" fmla="*/ 427730 w 524809"/>
              <a:gd name="connsiteY3" fmla="*/ 48812 h 92133"/>
              <a:gd name="connsiteX4" fmla="*/ 368463 w 524809"/>
              <a:gd name="connsiteY4" fmla="*/ 31879 h 92133"/>
              <a:gd name="connsiteX5" fmla="*/ 277446 w 524809"/>
              <a:gd name="connsiteY5" fmla="*/ 12829 h 92133"/>
              <a:gd name="connsiteX6" fmla="*/ 163 w 524809"/>
              <a:gd name="connsiteY6" fmla="*/ 25529 h 92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809" h="92133">
                <a:moveTo>
                  <a:pt x="163" y="25529"/>
                </a:moveTo>
                <a:cubicBezTo>
                  <a:pt x="-5834" y="23765"/>
                  <a:pt x="155033" y="-8690"/>
                  <a:pt x="241463" y="2246"/>
                </a:cubicBezTo>
                <a:cubicBezTo>
                  <a:pt x="327893" y="13182"/>
                  <a:pt x="487702" y="83385"/>
                  <a:pt x="518746" y="91146"/>
                </a:cubicBezTo>
                <a:cubicBezTo>
                  <a:pt x="549791" y="98907"/>
                  <a:pt x="452777" y="58690"/>
                  <a:pt x="427730" y="48812"/>
                </a:cubicBezTo>
                <a:cubicBezTo>
                  <a:pt x="402683" y="38934"/>
                  <a:pt x="393510" y="37876"/>
                  <a:pt x="368463" y="31879"/>
                </a:cubicBezTo>
                <a:cubicBezTo>
                  <a:pt x="343416" y="25882"/>
                  <a:pt x="333538" y="15651"/>
                  <a:pt x="277446" y="12829"/>
                </a:cubicBezTo>
                <a:lnTo>
                  <a:pt x="163" y="2552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F452EA02-1A7C-4990-A2B7-6AB8082CE0A0}"/>
              </a:ext>
            </a:extLst>
          </p:cNvPr>
          <p:cNvSpPr/>
          <p:nvPr/>
        </p:nvSpPr>
        <p:spPr>
          <a:xfrm>
            <a:off x="3946228" y="1262800"/>
            <a:ext cx="1096499" cy="657145"/>
          </a:xfrm>
          <a:custGeom>
            <a:avLst/>
            <a:gdLst>
              <a:gd name="connsiteX0" fmla="*/ 1087205 w 1096499"/>
              <a:gd name="connsiteY0" fmla="*/ 26250 h 657145"/>
              <a:gd name="connsiteX1" fmla="*/ 475489 w 1096499"/>
              <a:gd name="connsiteY1" fmla="*/ 151133 h 657145"/>
              <a:gd name="connsiteX2" fmla="*/ 253239 w 1096499"/>
              <a:gd name="connsiteY2" fmla="*/ 314117 h 657145"/>
              <a:gd name="connsiteX3" fmla="*/ 11939 w 1096499"/>
              <a:gd name="connsiteY3" fmla="*/ 648550 h 657145"/>
              <a:gd name="connsiteX4" fmla="*/ 47922 w 1096499"/>
              <a:gd name="connsiteY4" fmla="*/ 546950 h 657145"/>
              <a:gd name="connsiteX5" fmla="*/ 145289 w 1096499"/>
              <a:gd name="connsiteY5" fmla="*/ 424183 h 657145"/>
              <a:gd name="connsiteX6" fmla="*/ 193972 w 1096499"/>
              <a:gd name="connsiteY6" fmla="*/ 265433 h 657145"/>
              <a:gd name="connsiteX7" fmla="*/ 464905 w 1096499"/>
              <a:gd name="connsiteY7" fmla="*/ 62233 h 657145"/>
              <a:gd name="connsiteX8" fmla="*/ 818389 w 1096499"/>
              <a:gd name="connsiteY8" fmla="*/ 2967 h 657145"/>
              <a:gd name="connsiteX9" fmla="*/ 1087205 w 1096499"/>
              <a:gd name="connsiteY9" fmla="*/ 26250 h 657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96499" h="657145">
                <a:moveTo>
                  <a:pt x="1087205" y="26250"/>
                </a:moveTo>
                <a:cubicBezTo>
                  <a:pt x="1030055" y="50944"/>
                  <a:pt x="614483" y="103155"/>
                  <a:pt x="475489" y="151133"/>
                </a:cubicBezTo>
                <a:cubicBezTo>
                  <a:pt x="336495" y="199111"/>
                  <a:pt x="330497" y="231214"/>
                  <a:pt x="253239" y="314117"/>
                </a:cubicBezTo>
                <a:cubicBezTo>
                  <a:pt x="175981" y="397020"/>
                  <a:pt x="46158" y="609745"/>
                  <a:pt x="11939" y="648550"/>
                </a:cubicBezTo>
                <a:cubicBezTo>
                  <a:pt x="-22280" y="687355"/>
                  <a:pt x="25697" y="584344"/>
                  <a:pt x="47922" y="546950"/>
                </a:cubicBezTo>
                <a:cubicBezTo>
                  <a:pt x="70147" y="509556"/>
                  <a:pt x="120947" y="471102"/>
                  <a:pt x="145289" y="424183"/>
                </a:cubicBezTo>
                <a:cubicBezTo>
                  <a:pt x="169631" y="377264"/>
                  <a:pt x="140703" y="325758"/>
                  <a:pt x="193972" y="265433"/>
                </a:cubicBezTo>
                <a:cubicBezTo>
                  <a:pt x="247241" y="205108"/>
                  <a:pt x="360836" y="105977"/>
                  <a:pt x="464905" y="62233"/>
                </a:cubicBezTo>
                <a:cubicBezTo>
                  <a:pt x="568974" y="18489"/>
                  <a:pt x="713261" y="10375"/>
                  <a:pt x="818389" y="2967"/>
                </a:cubicBezTo>
                <a:cubicBezTo>
                  <a:pt x="923517" y="-4441"/>
                  <a:pt x="1144355" y="1556"/>
                  <a:pt x="1087205" y="26250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F23BC133-6F22-437A-B6C6-B752C4370E1C}"/>
              </a:ext>
            </a:extLst>
          </p:cNvPr>
          <p:cNvSpPr/>
          <p:nvPr/>
        </p:nvSpPr>
        <p:spPr>
          <a:xfrm>
            <a:off x="4305994" y="2874867"/>
            <a:ext cx="71332" cy="111978"/>
          </a:xfrm>
          <a:custGeom>
            <a:avLst/>
            <a:gdLst>
              <a:gd name="connsiteX0" fmla="*/ 15181 w 71332"/>
              <a:gd name="connsiteY0" fmla="*/ 96 h 111978"/>
              <a:gd name="connsiteX1" fmla="*/ 69156 w 71332"/>
              <a:gd name="connsiteY1" fmla="*/ 92171 h 111978"/>
              <a:gd name="connsiteX2" fmla="*/ 54869 w 71332"/>
              <a:gd name="connsiteY2" fmla="*/ 111221 h 111978"/>
              <a:gd name="connsiteX3" fmla="*/ 894 w 71332"/>
              <a:gd name="connsiteY3" fmla="*/ 104871 h 111978"/>
              <a:gd name="connsiteX4" fmla="*/ 21531 w 71332"/>
              <a:gd name="connsiteY4" fmla="*/ 74708 h 111978"/>
              <a:gd name="connsiteX5" fmla="*/ 15181 w 71332"/>
              <a:gd name="connsiteY5" fmla="*/ 96 h 111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332" h="111978">
                <a:moveTo>
                  <a:pt x="15181" y="96"/>
                </a:moveTo>
                <a:cubicBezTo>
                  <a:pt x="23118" y="3006"/>
                  <a:pt x="62541" y="73650"/>
                  <a:pt x="69156" y="92171"/>
                </a:cubicBezTo>
                <a:cubicBezTo>
                  <a:pt x="75771" y="110692"/>
                  <a:pt x="66246" y="109104"/>
                  <a:pt x="54869" y="111221"/>
                </a:cubicBezTo>
                <a:cubicBezTo>
                  <a:pt x="43492" y="113338"/>
                  <a:pt x="6450" y="110956"/>
                  <a:pt x="894" y="104871"/>
                </a:cubicBezTo>
                <a:cubicBezTo>
                  <a:pt x="-4662" y="98786"/>
                  <a:pt x="17298" y="88202"/>
                  <a:pt x="21531" y="74708"/>
                </a:cubicBezTo>
                <a:cubicBezTo>
                  <a:pt x="25764" y="61214"/>
                  <a:pt x="7244" y="-2814"/>
                  <a:pt x="15181" y="96"/>
                </a:cubicBezTo>
                <a:close/>
              </a:path>
            </a:pathLst>
          </a:custGeom>
          <a:solidFill>
            <a:schemeClr val="accent1">
              <a:alpha val="7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: 図形 195">
            <a:extLst>
              <a:ext uri="{FF2B5EF4-FFF2-40B4-BE49-F238E27FC236}">
                <a16:creationId xmlns:a16="http://schemas.microsoft.com/office/drawing/2014/main" id="{FD3CAB43-D305-4D40-A91E-8B1D15C16053}"/>
              </a:ext>
            </a:extLst>
          </p:cNvPr>
          <p:cNvSpPr/>
          <p:nvPr/>
        </p:nvSpPr>
        <p:spPr>
          <a:xfrm>
            <a:off x="5039034" y="2830042"/>
            <a:ext cx="170163" cy="103776"/>
          </a:xfrm>
          <a:custGeom>
            <a:avLst/>
            <a:gdLst>
              <a:gd name="connsiteX0" fmla="*/ 117167 w 170163"/>
              <a:gd name="connsiteY0" fmla="*/ 471 h 103776"/>
              <a:gd name="connsiteX1" fmla="*/ 150504 w 170163"/>
              <a:gd name="connsiteY1" fmla="*/ 81433 h 103776"/>
              <a:gd name="connsiteX2" fmla="*/ 169554 w 170163"/>
              <a:gd name="connsiteY2" fmla="*/ 97308 h 103776"/>
              <a:gd name="connsiteX3" fmla="*/ 128279 w 170163"/>
              <a:gd name="connsiteY3" fmla="*/ 97308 h 103776"/>
              <a:gd name="connsiteX4" fmla="*/ 6042 w 170163"/>
              <a:gd name="connsiteY4" fmla="*/ 103658 h 103776"/>
              <a:gd name="connsiteX5" fmla="*/ 21917 w 170163"/>
              <a:gd name="connsiteY5" fmla="*/ 90958 h 103776"/>
              <a:gd name="connsiteX6" fmla="*/ 50492 w 170163"/>
              <a:gd name="connsiteY6" fmla="*/ 49683 h 103776"/>
              <a:gd name="connsiteX7" fmla="*/ 117167 w 170163"/>
              <a:gd name="connsiteY7" fmla="*/ 471 h 10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163" h="103776">
                <a:moveTo>
                  <a:pt x="117167" y="471"/>
                </a:moveTo>
                <a:cubicBezTo>
                  <a:pt x="133836" y="5763"/>
                  <a:pt x="141773" y="65294"/>
                  <a:pt x="150504" y="81433"/>
                </a:cubicBezTo>
                <a:cubicBezTo>
                  <a:pt x="159235" y="97572"/>
                  <a:pt x="173258" y="94662"/>
                  <a:pt x="169554" y="97308"/>
                </a:cubicBezTo>
                <a:cubicBezTo>
                  <a:pt x="165850" y="99954"/>
                  <a:pt x="155531" y="96250"/>
                  <a:pt x="128279" y="97308"/>
                </a:cubicBezTo>
                <a:cubicBezTo>
                  <a:pt x="101027" y="98366"/>
                  <a:pt x="23769" y="104716"/>
                  <a:pt x="6042" y="103658"/>
                </a:cubicBezTo>
                <a:cubicBezTo>
                  <a:pt x="-11685" y="102600"/>
                  <a:pt x="14509" y="99954"/>
                  <a:pt x="21917" y="90958"/>
                </a:cubicBezTo>
                <a:cubicBezTo>
                  <a:pt x="29325" y="81962"/>
                  <a:pt x="35146" y="63441"/>
                  <a:pt x="50492" y="49683"/>
                </a:cubicBezTo>
                <a:cubicBezTo>
                  <a:pt x="65838" y="35925"/>
                  <a:pt x="100498" y="-4821"/>
                  <a:pt x="117167" y="471"/>
                </a:cubicBezTo>
                <a:close/>
              </a:path>
            </a:pathLst>
          </a:custGeom>
          <a:solidFill>
            <a:schemeClr val="accent1">
              <a:alpha val="9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: 図形 196">
            <a:extLst>
              <a:ext uri="{FF2B5EF4-FFF2-40B4-BE49-F238E27FC236}">
                <a16:creationId xmlns:a16="http://schemas.microsoft.com/office/drawing/2014/main" id="{07DBEA5E-7027-4D58-945C-D7BB08E2A7C1}"/>
              </a:ext>
            </a:extLst>
          </p:cNvPr>
          <p:cNvSpPr/>
          <p:nvPr/>
        </p:nvSpPr>
        <p:spPr>
          <a:xfrm>
            <a:off x="5143352" y="2835272"/>
            <a:ext cx="59018" cy="90527"/>
          </a:xfrm>
          <a:custGeom>
            <a:avLst/>
            <a:gdLst>
              <a:gd name="connsiteX0" fmla="*/ 148 w 59018"/>
              <a:gd name="connsiteY0" fmla="*/ 3 h 90527"/>
              <a:gd name="connsiteX1" fmla="*/ 23961 w 59018"/>
              <a:gd name="connsiteY1" fmla="*/ 71441 h 90527"/>
              <a:gd name="connsiteX2" fmla="*/ 58886 w 59018"/>
              <a:gd name="connsiteY2" fmla="*/ 90491 h 90527"/>
              <a:gd name="connsiteX3" fmla="*/ 35073 w 59018"/>
              <a:gd name="connsiteY3" fmla="*/ 74616 h 90527"/>
              <a:gd name="connsiteX4" fmla="*/ 148 w 59018"/>
              <a:gd name="connsiteY4" fmla="*/ 3 h 90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18" h="90527">
                <a:moveTo>
                  <a:pt x="148" y="3"/>
                </a:moveTo>
                <a:cubicBezTo>
                  <a:pt x="-1704" y="-526"/>
                  <a:pt x="14171" y="56360"/>
                  <a:pt x="23961" y="71441"/>
                </a:cubicBezTo>
                <a:cubicBezTo>
                  <a:pt x="33751" y="86522"/>
                  <a:pt x="57034" y="89962"/>
                  <a:pt x="58886" y="90491"/>
                </a:cubicBezTo>
                <a:cubicBezTo>
                  <a:pt x="60738" y="91020"/>
                  <a:pt x="42746" y="85729"/>
                  <a:pt x="35073" y="74616"/>
                </a:cubicBezTo>
                <a:cubicBezTo>
                  <a:pt x="27400" y="63504"/>
                  <a:pt x="2000" y="532"/>
                  <a:pt x="148" y="3"/>
                </a:cubicBezTo>
                <a:close/>
              </a:path>
            </a:pathLst>
          </a:custGeom>
          <a:solidFill>
            <a:schemeClr val="bg1">
              <a:alpha val="5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58AB8007-A03E-418A-A67D-FA51E26348CE}"/>
              </a:ext>
            </a:extLst>
          </p:cNvPr>
          <p:cNvSpPr/>
          <p:nvPr/>
        </p:nvSpPr>
        <p:spPr>
          <a:xfrm>
            <a:off x="5248519" y="1024237"/>
            <a:ext cx="1286869" cy="1289250"/>
          </a:xfrm>
          <a:custGeom>
            <a:avLst/>
            <a:gdLst>
              <a:gd name="connsiteX0" fmla="*/ 9281 w 1286869"/>
              <a:gd name="connsiteY0" fmla="*/ 4463 h 1289250"/>
              <a:gd name="connsiteX1" fmla="*/ 767048 w 1286869"/>
              <a:gd name="connsiteY1" fmla="*/ 567496 h 1289250"/>
              <a:gd name="connsiteX2" fmla="*/ 1164981 w 1286869"/>
              <a:gd name="connsiteY2" fmla="*/ 1033163 h 1289250"/>
              <a:gd name="connsiteX3" fmla="*/ 1283514 w 1286869"/>
              <a:gd name="connsiteY3" fmla="*/ 1282930 h 1289250"/>
              <a:gd name="connsiteX4" fmla="*/ 1245414 w 1286869"/>
              <a:gd name="connsiteY4" fmla="*/ 1202496 h 1289250"/>
              <a:gd name="connsiteX5" fmla="*/ 1152281 w 1286869"/>
              <a:gd name="connsiteY5" fmla="*/ 1071263 h 1289250"/>
              <a:gd name="connsiteX6" fmla="*/ 995648 w 1286869"/>
              <a:gd name="connsiteY6" fmla="*/ 893463 h 1289250"/>
              <a:gd name="connsiteX7" fmla="*/ 386048 w 1286869"/>
              <a:gd name="connsiteY7" fmla="*/ 334663 h 1289250"/>
              <a:gd name="connsiteX8" fmla="*/ 9281 w 1286869"/>
              <a:gd name="connsiteY8" fmla="*/ 4463 h 128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6869" h="1289250">
                <a:moveTo>
                  <a:pt x="9281" y="4463"/>
                </a:moveTo>
                <a:cubicBezTo>
                  <a:pt x="72781" y="43268"/>
                  <a:pt x="574431" y="396046"/>
                  <a:pt x="767048" y="567496"/>
                </a:cubicBezTo>
                <a:cubicBezTo>
                  <a:pt x="959665" y="738946"/>
                  <a:pt x="1078903" y="913924"/>
                  <a:pt x="1164981" y="1033163"/>
                </a:cubicBezTo>
                <a:cubicBezTo>
                  <a:pt x="1251059" y="1152402"/>
                  <a:pt x="1283514" y="1282930"/>
                  <a:pt x="1283514" y="1282930"/>
                </a:cubicBezTo>
                <a:cubicBezTo>
                  <a:pt x="1296919" y="1311152"/>
                  <a:pt x="1267286" y="1237774"/>
                  <a:pt x="1245414" y="1202496"/>
                </a:cubicBezTo>
                <a:cubicBezTo>
                  <a:pt x="1223542" y="1167218"/>
                  <a:pt x="1193909" y="1122768"/>
                  <a:pt x="1152281" y="1071263"/>
                </a:cubicBezTo>
                <a:cubicBezTo>
                  <a:pt x="1110653" y="1019758"/>
                  <a:pt x="1123353" y="1016230"/>
                  <a:pt x="995648" y="893463"/>
                </a:cubicBezTo>
                <a:cubicBezTo>
                  <a:pt x="867943" y="770696"/>
                  <a:pt x="549031" y="480713"/>
                  <a:pt x="386048" y="334663"/>
                </a:cubicBezTo>
                <a:cubicBezTo>
                  <a:pt x="223065" y="188613"/>
                  <a:pt x="-54219" y="-34342"/>
                  <a:pt x="9281" y="4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839AA3DD-539D-4EB4-BB61-A2DE30990DC8}"/>
              </a:ext>
            </a:extLst>
          </p:cNvPr>
          <p:cNvSpPr/>
          <p:nvPr/>
        </p:nvSpPr>
        <p:spPr>
          <a:xfrm>
            <a:off x="5384688" y="969421"/>
            <a:ext cx="1248471" cy="1463187"/>
          </a:xfrm>
          <a:custGeom>
            <a:avLst/>
            <a:gdLst>
              <a:gd name="connsiteX0" fmla="*/ 112 w 1248471"/>
              <a:gd name="connsiteY0" fmla="*/ 12 h 1463187"/>
              <a:gd name="connsiteX1" fmla="*/ 550445 w 1248471"/>
              <a:gd name="connsiteY1" fmla="*/ 296346 h 1463187"/>
              <a:gd name="connsiteX2" fmla="*/ 1143112 w 1248471"/>
              <a:gd name="connsiteY2" fmla="*/ 1075279 h 1463187"/>
              <a:gd name="connsiteX3" fmla="*/ 1244712 w 1248471"/>
              <a:gd name="connsiteY3" fmla="*/ 1456279 h 1463187"/>
              <a:gd name="connsiteX4" fmla="*/ 1223545 w 1248471"/>
              <a:gd name="connsiteY4" fmla="*/ 1303879 h 1463187"/>
              <a:gd name="connsiteX5" fmla="*/ 1193912 w 1248471"/>
              <a:gd name="connsiteY5" fmla="*/ 1087979 h 1463187"/>
              <a:gd name="connsiteX6" fmla="*/ 1147345 w 1248471"/>
              <a:gd name="connsiteY6" fmla="*/ 931346 h 1463187"/>
              <a:gd name="connsiteX7" fmla="*/ 508112 w 1248471"/>
              <a:gd name="connsiteY7" fmla="*/ 304812 h 1463187"/>
              <a:gd name="connsiteX8" fmla="*/ 112 w 1248471"/>
              <a:gd name="connsiteY8" fmla="*/ 12 h 1463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471" h="1463187">
                <a:moveTo>
                  <a:pt x="112" y="12"/>
                </a:moveTo>
                <a:cubicBezTo>
                  <a:pt x="7168" y="-1399"/>
                  <a:pt x="359945" y="117135"/>
                  <a:pt x="550445" y="296346"/>
                </a:cubicBezTo>
                <a:cubicBezTo>
                  <a:pt x="740945" y="475557"/>
                  <a:pt x="1027401" y="881957"/>
                  <a:pt x="1143112" y="1075279"/>
                </a:cubicBezTo>
                <a:cubicBezTo>
                  <a:pt x="1258823" y="1268601"/>
                  <a:pt x="1231307" y="1418179"/>
                  <a:pt x="1244712" y="1456279"/>
                </a:cubicBezTo>
                <a:cubicBezTo>
                  <a:pt x="1258117" y="1494379"/>
                  <a:pt x="1232012" y="1365262"/>
                  <a:pt x="1223545" y="1303879"/>
                </a:cubicBezTo>
                <a:cubicBezTo>
                  <a:pt x="1215078" y="1242496"/>
                  <a:pt x="1206612" y="1150068"/>
                  <a:pt x="1193912" y="1087979"/>
                </a:cubicBezTo>
                <a:cubicBezTo>
                  <a:pt x="1181212" y="1025890"/>
                  <a:pt x="1261645" y="1061874"/>
                  <a:pt x="1147345" y="931346"/>
                </a:cubicBezTo>
                <a:cubicBezTo>
                  <a:pt x="1033045" y="800818"/>
                  <a:pt x="695790" y="457918"/>
                  <a:pt x="508112" y="304812"/>
                </a:cubicBezTo>
                <a:cubicBezTo>
                  <a:pt x="320434" y="151706"/>
                  <a:pt x="-6944" y="1423"/>
                  <a:pt x="112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99B63CB7-E78C-4EB3-BD1A-D9CE6B603AD6}"/>
              </a:ext>
            </a:extLst>
          </p:cNvPr>
          <p:cNvSpPr/>
          <p:nvPr/>
        </p:nvSpPr>
        <p:spPr>
          <a:xfrm>
            <a:off x="5527598" y="853222"/>
            <a:ext cx="1345921" cy="1711399"/>
          </a:xfrm>
          <a:custGeom>
            <a:avLst/>
            <a:gdLst>
              <a:gd name="connsiteX0" fmla="*/ 1135 w 1345921"/>
              <a:gd name="connsiteY0" fmla="*/ 1911 h 1711399"/>
              <a:gd name="connsiteX1" fmla="*/ 852035 w 1345921"/>
              <a:gd name="connsiteY1" fmla="*/ 531078 h 1711399"/>
              <a:gd name="connsiteX2" fmla="*/ 1186469 w 1345921"/>
              <a:gd name="connsiteY2" fmla="*/ 1127978 h 1711399"/>
              <a:gd name="connsiteX3" fmla="*/ 1338869 w 1345921"/>
              <a:gd name="connsiteY3" fmla="*/ 1695245 h 1711399"/>
              <a:gd name="connsiteX4" fmla="*/ 1317702 w 1345921"/>
              <a:gd name="connsiteY4" fmla="*/ 1542845 h 1711399"/>
              <a:gd name="connsiteX5" fmla="*/ 1292302 w 1345921"/>
              <a:gd name="connsiteY5" fmla="*/ 1398911 h 1711399"/>
              <a:gd name="connsiteX6" fmla="*/ 1245735 w 1345921"/>
              <a:gd name="connsiteY6" fmla="*/ 1153378 h 1711399"/>
              <a:gd name="connsiteX7" fmla="*/ 682702 w 1345921"/>
              <a:gd name="connsiteY7" fmla="*/ 382911 h 1711399"/>
              <a:gd name="connsiteX8" fmla="*/ 1135 w 1345921"/>
              <a:gd name="connsiteY8" fmla="*/ 1911 h 1711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5921" h="1711399">
                <a:moveTo>
                  <a:pt x="1135" y="1911"/>
                </a:moveTo>
                <a:cubicBezTo>
                  <a:pt x="29357" y="26606"/>
                  <a:pt x="654479" y="343400"/>
                  <a:pt x="852035" y="531078"/>
                </a:cubicBezTo>
                <a:cubicBezTo>
                  <a:pt x="1049591" y="718756"/>
                  <a:pt x="1105330" y="933950"/>
                  <a:pt x="1186469" y="1127978"/>
                </a:cubicBezTo>
                <a:cubicBezTo>
                  <a:pt x="1267608" y="1322006"/>
                  <a:pt x="1316997" y="1626101"/>
                  <a:pt x="1338869" y="1695245"/>
                </a:cubicBezTo>
                <a:cubicBezTo>
                  <a:pt x="1360741" y="1764389"/>
                  <a:pt x="1325463" y="1592234"/>
                  <a:pt x="1317702" y="1542845"/>
                </a:cubicBezTo>
                <a:cubicBezTo>
                  <a:pt x="1309941" y="1493456"/>
                  <a:pt x="1304296" y="1463822"/>
                  <a:pt x="1292302" y="1398911"/>
                </a:cubicBezTo>
                <a:cubicBezTo>
                  <a:pt x="1280308" y="1334000"/>
                  <a:pt x="1347335" y="1322711"/>
                  <a:pt x="1245735" y="1153378"/>
                </a:cubicBezTo>
                <a:cubicBezTo>
                  <a:pt x="1144135" y="984045"/>
                  <a:pt x="887313" y="569178"/>
                  <a:pt x="682702" y="382911"/>
                </a:cubicBezTo>
                <a:cubicBezTo>
                  <a:pt x="478091" y="196644"/>
                  <a:pt x="-27087" y="-22784"/>
                  <a:pt x="1135" y="19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AC30AB36-6EE2-44B7-8D21-C543DCA6DA35}"/>
              </a:ext>
            </a:extLst>
          </p:cNvPr>
          <p:cNvSpPr/>
          <p:nvPr/>
        </p:nvSpPr>
        <p:spPr>
          <a:xfrm>
            <a:off x="5679541" y="743279"/>
            <a:ext cx="1422166" cy="1750953"/>
          </a:xfrm>
          <a:custGeom>
            <a:avLst/>
            <a:gdLst>
              <a:gd name="connsiteX0" fmla="*/ 10059 w 1422166"/>
              <a:gd name="connsiteY0" fmla="*/ 6021 h 1750953"/>
              <a:gd name="connsiteX1" fmla="*/ 949859 w 1422166"/>
              <a:gd name="connsiteY1" fmla="*/ 522488 h 1750953"/>
              <a:gd name="connsiteX2" fmla="*/ 1394359 w 1422166"/>
              <a:gd name="connsiteY2" fmla="*/ 1678188 h 1750953"/>
              <a:gd name="connsiteX3" fmla="*/ 1377426 w 1422166"/>
              <a:gd name="connsiteY3" fmla="*/ 1635854 h 1750953"/>
              <a:gd name="connsiteX4" fmla="*/ 1250426 w 1422166"/>
              <a:gd name="connsiteY4" fmla="*/ 1254854 h 1750953"/>
              <a:gd name="connsiteX5" fmla="*/ 941392 w 1422166"/>
              <a:gd name="connsiteY5" fmla="*/ 628321 h 1750953"/>
              <a:gd name="connsiteX6" fmla="*/ 479959 w 1422166"/>
              <a:gd name="connsiteY6" fmla="*/ 264254 h 1750953"/>
              <a:gd name="connsiteX7" fmla="*/ 10059 w 1422166"/>
              <a:gd name="connsiteY7" fmla="*/ 6021 h 175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2166" h="1750953">
                <a:moveTo>
                  <a:pt x="10059" y="6021"/>
                </a:moveTo>
                <a:cubicBezTo>
                  <a:pt x="88376" y="49060"/>
                  <a:pt x="719142" y="243794"/>
                  <a:pt x="949859" y="522488"/>
                </a:cubicBezTo>
                <a:cubicBezTo>
                  <a:pt x="1180576" y="801182"/>
                  <a:pt x="1323098" y="1492627"/>
                  <a:pt x="1394359" y="1678188"/>
                </a:cubicBezTo>
                <a:cubicBezTo>
                  <a:pt x="1465620" y="1863749"/>
                  <a:pt x="1377426" y="1635854"/>
                  <a:pt x="1377426" y="1635854"/>
                </a:cubicBezTo>
                <a:cubicBezTo>
                  <a:pt x="1353437" y="1565298"/>
                  <a:pt x="1323098" y="1422776"/>
                  <a:pt x="1250426" y="1254854"/>
                </a:cubicBezTo>
                <a:cubicBezTo>
                  <a:pt x="1177754" y="1086932"/>
                  <a:pt x="1069803" y="793421"/>
                  <a:pt x="941392" y="628321"/>
                </a:cubicBezTo>
                <a:cubicBezTo>
                  <a:pt x="812981" y="463221"/>
                  <a:pt x="628126" y="367265"/>
                  <a:pt x="479959" y="264254"/>
                </a:cubicBezTo>
                <a:cubicBezTo>
                  <a:pt x="331792" y="161243"/>
                  <a:pt x="-68258" y="-37018"/>
                  <a:pt x="10059" y="6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BC7C369C-ADE1-43C1-99EC-791C6B20F804}"/>
              </a:ext>
            </a:extLst>
          </p:cNvPr>
          <p:cNvSpPr/>
          <p:nvPr/>
        </p:nvSpPr>
        <p:spPr>
          <a:xfrm>
            <a:off x="5828627" y="673053"/>
            <a:ext cx="1676038" cy="1780121"/>
          </a:xfrm>
          <a:custGeom>
            <a:avLst/>
            <a:gdLst>
              <a:gd name="connsiteX0" fmla="*/ 673 w 1676038"/>
              <a:gd name="connsiteY0" fmla="*/ 47 h 1780121"/>
              <a:gd name="connsiteX1" fmla="*/ 771140 w 1676038"/>
              <a:gd name="connsiteY1" fmla="*/ 309080 h 1780121"/>
              <a:gd name="connsiteX2" fmla="*/ 1207173 w 1676038"/>
              <a:gd name="connsiteY2" fmla="*/ 1138814 h 1780121"/>
              <a:gd name="connsiteX3" fmla="*/ 1380740 w 1676038"/>
              <a:gd name="connsiteY3" fmla="*/ 1485947 h 1780121"/>
              <a:gd name="connsiteX4" fmla="*/ 1660140 w 1676038"/>
              <a:gd name="connsiteY4" fmla="*/ 1752647 h 1780121"/>
              <a:gd name="connsiteX5" fmla="*/ 1533140 w 1676038"/>
              <a:gd name="connsiteY5" fmla="*/ 1706080 h 1780121"/>
              <a:gd name="connsiteX6" fmla="*/ 1672840 w 1676038"/>
              <a:gd name="connsiteY6" fmla="*/ 1735714 h 1780121"/>
              <a:gd name="connsiteX7" fmla="*/ 1537373 w 1676038"/>
              <a:gd name="connsiteY7" fmla="*/ 1651047 h 1780121"/>
              <a:gd name="connsiteX8" fmla="*/ 652606 w 1676038"/>
              <a:gd name="connsiteY8" fmla="*/ 326014 h 1780121"/>
              <a:gd name="connsiteX9" fmla="*/ 673 w 1676038"/>
              <a:gd name="connsiteY9" fmla="*/ 47 h 1780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6038" h="1780121">
                <a:moveTo>
                  <a:pt x="673" y="47"/>
                </a:moveTo>
                <a:cubicBezTo>
                  <a:pt x="20429" y="-2775"/>
                  <a:pt x="570057" y="119286"/>
                  <a:pt x="771140" y="309080"/>
                </a:cubicBezTo>
                <a:cubicBezTo>
                  <a:pt x="972223" y="498874"/>
                  <a:pt x="1105573" y="942670"/>
                  <a:pt x="1207173" y="1138814"/>
                </a:cubicBezTo>
                <a:cubicBezTo>
                  <a:pt x="1308773" y="1334959"/>
                  <a:pt x="1305246" y="1383642"/>
                  <a:pt x="1380740" y="1485947"/>
                </a:cubicBezTo>
                <a:cubicBezTo>
                  <a:pt x="1456234" y="1588252"/>
                  <a:pt x="1634740" y="1715958"/>
                  <a:pt x="1660140" y="1752647"/>
                </a:cubicBezTo>
                <a:cubicBezTo>
                  <a:pt x="1685540" y="1789336"/>
                  <a:pt x="1531023" y="1708902"/>
                  <a:pt x="1533140" y="1706080"/>
                </a:cubicBezTo>
                <a:cubicBezTo>
                  <a:pt x="1535257" y="1703258"/>
                  <a:pt x="1672135" y="1744886"/>
                  <a:pt x="1672840" y="1735714"/>
                </a:cubicBezTo>
                <a:cubicBezTo>
                  <a:pt x="1673545" y="1726542"/>
                  <a:pt x="1707412" y="1885997"/>
                  <a:pt x="1537373" y="1651047"/>
                </a:cubicBezTo>
                <a:cubicBezTo>
                  <a:pt x="1367334" y="1416097"/>
                  <a:pt x="904489" y="596947"/>
                  <a:pt x="652606" y="326014"/>
                </a:cubicBezTo>
                <a:cubicBezTo>
                  <a:pt x="400723" y="55081"/>
                  <a:pt x="-19083" y="2869"/>
                  <a:pt x="673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E750E6BA-224F-4C15-8E7E-6C405F14FACD}"/>
              </a:ext>
            </a:extLst>
          </p:cNvPr>
          <p:cNvSpPr/>
          <p:nvPr/>
        </p:nvSpPr>
        <p:spPr>
          <a:xfrm>
            <a:off x="5961308" y="563192"/>
            <a:ext cx="1536341" cy="1374798"/>
          </a:xfrm>
          <a:custGeom>
            <a:avLst/>
            <a:gdLst>
              <a:gd name="connsiteX0" fmla="*/ 11925 w 1536341"/>
              <a:gd name="connsiteY0" fmla="*/ 21008 h 1374798"/>
              <a:gd name="connsiteX1" fmla="*/ 155859 w 1536341"/>
              <a:gd name="connsiteY1" fmla="*/ 33708 h 1374798"/>
              <a:gd name="connsiteX2" fmla="*/ 744292 w 1536341"/>
              <a:gd name="connsiteY2" fmla="*/ 342741 h 1374798"/>
              <a:gd name="connsiteX3" fmla="*/ 1091425 w 1536341"/>
              <a:gd name="connsiteY3" fmla="*/ 973508 h 1374798"/>
              <a:gd name="connsiteX4" fmla="*/ 1510525 w 1536341"/>
              <a:gd name="connsiteY4" fmla="*/ 1350275 h 1374798"/>
              <a:gd name="connsiteX5" fmla="*/ 1476659 w 1536341"/>
              <a:gd name="connsiteY5" fmla="*/ 1333341 h 1374798"/>
              <a:gd name="connsiteX6" fmla="*/ 1358125 w 1536341"/>
              <a:gd name="connsiteY6" fmla="*/ 1295241 h 1374798"/>
              <a:gd name="connsiteX7" fmla="*/ 972892 w 1536341"/>
              <a:gd name="connsiteY7" fmla="*/ 850741 h 1374798"/>
              <a:gd name="connsiteX8" fmla="*/ 723125 w 1536341"/>
              <a:gd name="connsiteY8" fmla="*/ 359675 h 1374798"/>
              <a:gd name="connsiteX9" fmla="*/ 392925 w 1536341"/>
              <a:gd name="connsiteY9" fmla="*/ 148008 h 1374798"/>
              <a:gd name="connsiteX10" fmla="*/ 11925 w 1536341"/>
              <a:gd name="connsiteY10" fmla="*/ 21008 h 1374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36341" h="1374798">
                <a:moveTo>
                  <a:pt x="11925" y="21008"/>
                </a:moveTo>
                <a:cubicBezTo>
                  <a:pt x="-27586" y="1958"/>
                  <a:pt x="33798" y="-19914"/>
                  <a:pt x="155859" y="33708"/>
                </a:cubicBezTo>
                <a:cubicBezTo>
                  <a:pt x="277920" y="87330"/>
                  <a:pt x="588364" y="186108"/>
                  <a:pt x="744292" y="342741"/>
                </a:cubicBezTo>
                <a:cubicBezTo>
                  <a:pt x="900220" y="499374"/>
                  <a:pt x="963719" y="805586"/>
                  <a:pt x="1091425" y="973508"/>
                </a:cubicBezTo>
                <a:cubicBezTo>
                  <a:pt x="1219131" y="1141430"/>
                  <a:pt x="1446319" y="1290303"/>
                  <a:pt x="1510525" y="1350275"/>
                </a:cubicBezTo>
                <a:cubicBezTo>
                  <a:pt x="1574731" y="1410247"/>
                  <a:pt x="1502059" y="1342513"/>
                  <a:pt x="1476659" y="1333341"/>
                </a:cubicBezTo>
                <a:cubicBezTo>
                  <a:pt x="1451259" y="1324169"/>
                  <a:pt x="1442086" y="1375674"/>
                  <a:pt x="1358125" y="1295241"/>
                </a:cubicBezTo>
                <a:cubicBezTo>
                  <a:pt x="1274164" y="1214808"/>
                  <a:pt x="1078725" y="1006669"/>
                  <a:pt x="972892" y="850741"/>
                </a:cubicBezTo>
                <a:cubicBezTo>
                  <a:pt x="867059" y="694813"/>
                  <a:pt x="819786" y="476797"/>
                  <a:pt x="723125" y="359675"/>
                </a:cubicBezTo>
                <a:cubicBezTo>
                  <a:pt x="626464" y="242553"/>
                  <a:pt x="510753" y="205864"/>
                  <a:pt x="392925" y="148008"/>
                </a:cubicBezTo>
                <a:cubicBezTo>
                  <a:pt x="275097" y="90152"/>
                  <a:pt x="51436" y="40058"/>
                  <a:pt x="11925" y="210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463DC0BA-EF2A-413D-981C-C71292809346}"/>
              </a:ext>
            </a:extLst>
          </p:cNvPr>
          <p:cNvSpPr/>
          <p:nvPr/>
        </p:nvSpPr>
        <p:spPr>
          <a:xfrm>
            <a:off x="6516183" y="2224084"/>
            <a:ext cx="655191" cy="305146"/>
          </a:xfrm>
          <a:custGeom>
            <a:avLst/>
            <a:gdLst>
              <a:gd name="connsiteX0" fmla="*/ 505 w 655191"/>
              <a:gd name="connsiteY0" fmla="*/ 4 h 305146"/>
              <a:gd name="connsiteX1" fmla="*/ 233867 w 655191"/>
              <a:gd name="connsiteY1" fmla="*/ 220666 h 305146"/>
              <a:gd name="connsiteX2" fmla="*/ 624392 w 655191"/>
              <a:gd name="connsiteY2" fmla="*/ 258766 h 305146"/>
              <a:gd name="connsiteX3" fmla="*/ 600580 w 655191"/>
              <a:gd name="connsiteY3" fmla="*/ 255591 h 305146"/>
              <a:gd name="connsiteX4" fmla="*/ 364042 w 655191"/>
              <a:gd name="connsiteY4" fmla="*/ 304804 h 305146"/>
              <a:gd name="connsiteX5" fmla="*/ 176717 w 655191"/>
              <a:gd name="connsiteY5" fmla="*/ 227016 h 305146"/>
              <a:gd name="connsiteX6" fmla="*/ 505 w 655191"/>
              <a:gd name="connsiteY6" fmla="*/ 4 h 305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5191" h="305146">
                <a:moveTo>
                  <a:pt x="505" y="4"/>
                </a:moveTo>
                <a:cubicBezTo>
                  <a:pt x="10030" y="-1054"/>
                  <a:pt x="129886" y="177539"/>
                  <a:pt x="233867" y="220666"/>
                </a:cubicBezTo>
                <a:cubicBezTo>
                  <a:pt x="337848" y="263793"/>
                  <a:pt x="563273" y="252945"/>
                  <a:pt x="624392" y="258766"/>
                </a:cubicBezTo>
                <a:cubicBezTo>
                  <a:pt x="685511" y="264587"/>
                  <a:pt x="643972" y="247918"/>
                  <a:pt x="600580" y="255591"/>
                </a:cubicBezTo>
                <a:cubicBezTo>
                  <a:pt x="557188" y="263264"/>
                  <a:pt x="434686" y="309566"/>
                  <a:pt x="364042" y="304804"/>
                </a:cubicBezTo>
                <a:cubicBezTo>
                  <a:pt x="293398" y="300042"/>
                  <a:pt x="234925" y="274112"/>
                  <a:pt x="176717" y="227016"/>
                </a:cubicBezTo>
                <a:cubicBezTo>
                  <a:pt x="118509" y="179920"/>
                  <a:pt x="-9020" y="1062"/>
                  <a:pt x="505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57FD5219-AF94-47F9-92A7-E309C7333FE4}"/>
              </a:ext>
            </a:extLst>
          </p:cNvPr>
          <p:cNvSpPr/>
          <p:nvPr/>
        </p:nvSpPr>
        <p:spPr>
          <a:xfrm>
            <a:off x="6540500" y="2379214"/>
            <a:ext cx="758825" cy="427486"/>
          </a:xfrm>
          <a:custGeom>
            <a:avLst/>
            <a:gdLst>
              <a:gd name="connsiteX0" fmla="*/ 0 w 758825"/>
              <a:gd name="connsiteY0" fmla="*/ 449 h 427486"/>
              <a:gd name="connsiteX1" fmla="*/ 146050 w 758825"/>
              <a:gd name="connsiteY1" fmla="*/ 173486 h 427486"/>
              <a:gd name="connsiteX2" fmla="*/ 288925 w 758825"/>
              <a:gd name="connsiteY2" fmla="*/ 229049 h 427486"/>
              <a:gd name="connsiteX3" fmla="*/ 377825 w 758825"/>
              <a:gd name="connsiteY3" fmla="*/ 221111 h 427486"/>
              <a:gd name="connsiteX4" fmla="*/ 531813 w 758825"/>
              <a:gd name="connsiteY4" fmla="*/ 149674 h 427486"/>
              <a:gd name="connsiteX5" fmla="*/ 633413 w 758825"/>
              <a:gd name="connsiteY5" fmla="*/ 194124 h 427486"/>
              <a:gd name="connsiteX6" fmla="*/ 758825 w 758825"/>
              <a:gd name="connsiteY6" fmla="*/ 427486 h 427486"/>
              <a:gd name="connsiteX7" fmla="*/ 758825 w 758825"/>
              <a:gd name="connsiteY7" fmla="*/ 427486 h 427486"/>
              <a:gd name="connsiteX8" fmla="*/ 731838 w 758825"/>
              <a:gd name="connsiteY8" fmla="*/ 378274 h 427486"/>
              <a:gd name="connsiteX9" fmla="*/ 669925 w 758825"/>
              <a:gd name="connsiteY9" fmla="*/ 283024 h 427486"/>
              <a:gd name="connsiteX10" fmla="*/ 585788 w 758825"/>
              <a:gd name="connsiteY10" fmla="*/ 240161 h 427486"/>
              <a:gd name="connsiteX11" fmla="*/ 446088 w 758825"/>
              <a:gd name="connsiteY11" fmla="*/ 209999 h 427486"/>
              <a:gd name="connsiteX12" fmla="*/ 301625 w 758825"/>
              <a:gd name="connsiteY12" fmla="*/ 249686 h 427486"/>
              <a:gd name="connsiteX13" fmla="*/ 144463 w 758825"/>
              <a:gd name="connsiteY13" fmla="*/ 230636 h 427486"/>
              <a:gd name="connsiteX14" fmla="*/ 0 w 758825"/>
              <a:gd name="connsiteY14" fmla="*/ 449 h 42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58825" h="427486">
                <a:moveTo>
                  <a:pt x="0" y="449"/>
                </a:moveTo>
                <a:cubicBezTo>
                  <a:pt x="265" y="-9076"/>
                  <a:pt x="97896" y="135386"/>
                  <a:pt x="146050" y="173486"/>
                </a:cubicBezTo>
                <a:cubicBezTo>
                  <a:pt x="194204" y="211586"/>
                  <a:pt x="250296" y="221112"/>
                  <a:pt x="288925" y="229049"/>
                </a:cubicBezTo>
                <a:cubicBezTo>
                  <a:pt x="327554" y="236987"/>
                  <a:pt x="337344" y="234340"/>
                  <a:pt x="377825" y="221111"/>
                </a:cubicBezTo>
                <a:cubicBezTo>
                  <a:pt x="418306" y="207882"/>
                  <a:pt x="489215" y="154172"/>
                  <a:pt x="531813" y="149674"/>
                </a:cubicBezTo>
                <a:cubicBezTo>
                  <a:pt x="574411" y="145176"/>
                  <a:pt x="595578" y="147822"/>
                  <a:pt x="633413" y="194124"/>
                </a:cubicBezTo>
                <a:cubicBezTo>
                  <a:pt x="671248" y="240426"/>
                  <a:pt x="758825" y="427486"/>
                  <a:pt x="758825" y="427486"/>
                </a:cubicBezTo>
                <a:lnTo>
                  <a:pt x="758825" y="427486"/>
                </a:lnTo>
                <a:cubicBezTo>
                  <a:pt x="754327" y="419284"/>
                  <a:pt x="746655" y="402351"/>
                  <a:pt x="731838" y="378274"/>
                </a:cubicBezTo>
                <a:cubicBezTo>
                  <a:pt x="717021" y="354197"/>
                  <a:pt x="694267" y="306043"/>
                  <a:pt x="669925" y="283024"/>
                </a:cubicBezTo>
                <a:cubicBezTo>
                  <a:pt x="645583" y="260005"/>
                  <a:pt x="623094" y="252332"/>
                  <a:pt x="585788" y="240161"/>
                </a:cubicBezTo>
                <a:cubicBezTo>
                  <a:pt x="548482" y="227990"/>
                  <a:pt x="493448" y="208412"/>
                  <a:pt x="446088" y="209999"/>
                </a:cubicBezTo>
                <a:cubicBezTo>
                  <a:pt x="398728" y="211586"/>
                  <a:pt x="351896" y="246246"/>
                  <a:pt x="301625" y="249686"/>
                </a:cubicBezTo>
                <a:cubicBezTo>
                  <a:pt x="251354" y="253126"/>
                  <a:pt x="194205" y="269001"/>
                  <a:pt x="144463" y="230636"/>
                </a:cubicBezTo>
                <a:cubicBezTo>
                  <a:pt x="94721" y="192271"/>
                  <a:pt x="-265" y="9974"/>
                  <a:pt x="0" y="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642B11B3-AB34-4D3B-9FE4-9C34A198890E}"/>
              </a:ext>
            </a:extLst>
          </p:cNvPr>
          <p:cNvSpPr/>
          <p:nvPr/>
        </p:nvSpPr>
        <p:spPr>
          <a:xfrm>
            <a:off x="6691154" y="2598315"/>
            <a:ext cx="347362" cy="171893"/>
          </a:xfrm>
          <a:custGeom>
            <a:avLst/>
            <a:gdLst>
              <a:gd name="connsiteX0" fmla="*/ 159 w 347362"/>
              <a:gd name="connsiteY0" fmla="*/ 73448 h 171893"/>
              <a:gd name="connsiteX1" fmla="*/ 95409 w 347362"/>
              <a:gd name="connsiteY1" fmla="*/ 171873 h 171893"/>
              <a:gd name="connsiteX2" fmla="*/ 274796 w 347362"/>
              <a:gd name="connsiteY2" fmla="*/ 81385 h 171893"/>
              <a:gd name="connsiteX3" fmla="*/ 344646 w 347362"/>
              <a:gd name="connsiteY3" fmla="*/ 2010 h 171893"/>
              <a:gd name="connsiteX4" fmla="*/ 324009 w 347362"/>
              <a:gd name="connsiteY4" fmla="*/ 28998 h 171893"/>
              <a:gd name="connsiteX5" fmla="*/ 239871 w 347362"/>
              <a:gd name="connsiteY5" fmla="*/ 86148 h 171893"/>
              <a:gd name="connsiteX6" fmla="*/ 116046 w 347362"/>
              <a:gd name="connsiteY6" fmla="*/ 111548 h 171893"/>
              <a:gd name="connsiteX7" fmla="*/ 159 w 347362"/>
              <a:gd name="connsiteY7" fmla="*/ 73448 h 171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362" h="171893">
                <a:moveTo>
                  <a:pt x="159" y="73448"/>
                </a:moveTo>
                <a:cubicBezTo>
                  <a:pt x="-3281" y="83502"/>
                  <a:pt x="49636" y="170550"/>
                  <a:pt x="95409" y="171873"/>
                </a:cubicBezTo>
                <a:cubicBezTo>
                  <a:pt x="141182" y="173196"/>
                  <a:pt x="233257" y="109695"/>
                  <a:pt x="274796" y="81385"/>
                </a:cubicBezTo>
                <a:cubicBezTo>
                  <a:pt x="316335" y="53075"/>
                  <a:pt x="336444" y="10741"/>
                  <a:pt x="344646" y="2010"/>
                </a:cubicBezTo>
                <a:cubicBezTo>
                  <a:pt x="352848" y="-6721"/>
                  <a:pt x="341471" y="14975"/>
                  <a:pt x="324009" y="28998"/>
                </a:cubicBezTo>
                <a:cubicBezTo>
                  <a:pt x="306547" y="43021"/>
                  <a:pt x="274531" y="72390"/>
                  <a:pt x="239871" y="86148"/>
                </a:cubicBezTo>
                <a:cubicBezTo>
                  <a:pt x="205211" y="99906"/>
                  <a:pt x="156263" y="112606"/>
                  <a:pt x="116046" y="111548"/>
                </a:cubicBezTo>
                <a:cubicBezTo>
                  <a:pt x="75829" y="110490"/>
                  <a:pt x="3599" y="63394"/>
                  <a:pt x="159" y="73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BA2AAEEE-D314-459F-BB76-3A9C48B8CE1D}"/>
              </a:ext>
            </a:extLst>
          </p:cNvPr>
          <p:cNvSpPr/>
          <p:nvPr/>
        </p:nvSpPr>
        <p:spPr>
          <a:xfrm>
            <a:off x="6084637" y="508864"/>
            <a:ext cx="1274993" cy="1134912"/>
          </a:xfrm>
          <a:custGeom>
            <a:avLst/>
            <a:gdLst>
              <a:gd name="connsiteX0" fmla="*/ 5013 w 1274993"/>
              <a:gd name="connsiteY0" fmla="*/ 5486 h 1134912"/>
              <a:gd name="connsiteX1" fmla="*/ 93913 w 1274993"/>
              <a:gd name="connsiteY1" fmla="*/ 24536 h 1134912"/>
              <a:gd name="connsiteX2" fmla="*/ 611438 w 1274993"/>
              <a:gd name="connsiteY2" fmla="*/ 192811 h 1134912"/>
              <a:gd name="connsiteX3" fmla="*/ 928938 w 1274993"/>
              <a:gd name="connsiteY3" fmla="*/ 656361 h 1134912"/>
              <a:gd name="connsiteX4" fmla="*/ 1249613 w 1274993"/>
              <a:gd name="connsiteY4" fmla="*/ 1104036 h 1134912"/>
              <a:gd name="connsiteX5" fmla="*/ 1243263 w 1274993"/>
              <a:gd name="connsiteY5" fmla="*/ 1088161 h 1134912"/>
              <a:gd name="connsiteX6" fmla="*/ 1151188 w 1274993"/>
              <a:gd name="connsiteY6" fmla="*/ 1024661 h 1134912"/>
              <a:gd name="connsiteX7" fmla="*/ 1036888 w 1274993"/>
              <a:gd name="connsiteY7" fmla="*/ 881786 h 1134912"/>
              <a:gd name="connsiteX8" fmla="*/ 716213 w 1274993"/>
              <a:gd name="connsiteY8" fmla="*/ 342036 h 1134912"/>
              <a:gd name="connsiteX9" fmla="*/ 608263 w 1274993"/>
              <a:gd name="connsiteY9" fmla="*/ 253136 h 1134912"/>
              <a:gd name="connsiteX10" fmla="*/ 160588 w 1274993"/>
              <a:gd name="connsiteY10" fmla="*/ 68986 h 1134912"/>
              <a:gd name="connsiteX11" fmla="*/ 5013 w 1274993"/>
              <a:gd name="connsiteY11" fmla="*/ 5486 h 1134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74993" h="1134912">
                <a:moveTo>
                  <a:pt x="5013" y="5486"/>
                </a:moveTo>
                <a:cubicBezTo>
                  <a:pt x="-6100" y="-1922"/>
                  <a:pt x="-7158" y="-6685"/>
                  <a:pt x="93913" y="24536"/>
                </a:cubicBezTo>
                <a:cubicBezTo>
                  <a:pt x="194984" y="55757"/>
                  <a:pt x="472267" y="87507"/>
                  <a:pt x="611438" y="192811"/>
                </a:cubicBezTo>
                <a:cubicBezTo>
                  <a:pt x="750609" y="298115"/>
                  <a:pt x="822576" y="504490"/>
                  <a:pt x="928938" y="656361"/>
                </a:cubicBezTo>
                <a:cubicBezTo>
                  <a:pt x="1035301" y="808232"/>
                  <a:pt x="1249613" y="1104036"/>
                  <a:pt x="1249613" y="1104036"/>
                </a:cubicBezTo>
                <a:cubicBezTo>
                  <a:pt x="1302000" y="1176003"/>
                  <a:pt x="1259667" y="1101390"/>
                  <a:pt x="1243263" y="1088161"/>
                </a:cubicBezTo>
                <a:cubicBezTo>
                  <a:pt x="1226859" y="1074932"/>
                  <a:pt x="1185584" y="1059057"/>
                  <a:pt x="1151188" y="1024661"/>
                </a:cubicBezTo>
                <a:cubicBezTo>
                  <a:pt x="1116792" y="990265"/>
                  <a:pt x="1109384" y="995557"/>
                  <a:pt x="1036888" y="881786"/>
                </a:cubicBezTo>
                <a:cubicBezTo>
                  <a:pt x="964392" y="768015"/>
                  <a:pt x="787650" y="446811"/>
                  <a:pt x="716213" y="342036"/>
                </a:cubicBezTo>
                <a:cubicBezTo>
                  <a:pt x="644776" y="237261"/>
                  <a:pt x="700867" y="298644"/>
                  <a:pt x="608263" y="253136"/>
                </a:cubicBezTo>
                <a:cubicBezTo>
                  <a:pt x="515659" y="207628"/>
                  <a:pt x="259542" y="112378"/>
                  <a:pt x="160588" y="68986"/>
                </a:cubicBezTo>
                <a:cubicBezTo>
                  <a:pt x="61634" y="25594"/>
                  <a:pt x="16126" y="12894"/>
                  <a:pt x="5013" y="5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305F2F8B-8CF4-4CD1-8C33-20E169E59D3B}"/>
              </a:ext>
            </a:extLst>
          </p:cNvPr>
          <p:cNvSpPr/>
          <p:nvPr/>
        </p:nvSpPr>
        <p:spPr>
          <a:xfrm>
            <a:off x="4970390" y="210870"/>
            <a:ext cx="957835" cy="332059"/>
          </a:xfrm>
          <a:custGeom>
            <a:avLst/>
            <a:gdLst>
              <a:gd name="connsiteX0" fmla="*/ 957335 w 957835"/>
              <a:gd name="connsiteY0" fmla="*/ 332055 h 332059"/>
              <a:gd name="connsiteX1" fmla="*/ 858910 w 957835"/>
              <a:gd name="connsiteY1" fmla="*/ 90755 h 332059"/>
              <a:gd name="connsiteX2" fmla="*/ 719210 w 957835"/>
              <a:gd name="connsiteY2" fmla="*/ 17730 h 332059"/>
              <a:gd name="connsiteX3" fmla="*/ 341385 w 957835"/>
              <a:gd name="connsiteY3" fmla="*/ 1855 h 332059"/>
              <a:gd name="connsiteX4" fmla="*/ 1660 w 957835"/>
              <a:gd name="connsiteY4" fmla="*/ 5030 h 332059"/>
              <a:gd name="connsiteX5" fmla="*/ 227085 w 957835"/>
              <a:gd name="connsiteY5" fmla="*/ 11380 h 332059"/>
              <a:gd name="connsiteX6" fmla="*/ 573160 w 957835"/>
              <a:gd name="connsiteY6" fmla="*/ 138380 h 332059"/>
              <a:gd name="connsiteX7" fmla="*/ 817635 w 957835"/>
              <a:gd name="connsiteY7" fmla="*/ 84405 h 332059"/>
              <a:gd name="connsiteX8" fmla="*/ 957335 w 957835"/>
              <a:gd name="connsiteY8" fmla="*/ 332055 h 332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7835" h="332059">
                <a:moveTo>
                  <a:pt x="957335" y="332055"/>
                </a:moveTo>
                <a:cubicBezTo>
                  <a:pt x="964214" y="333113"/>
                  <a:pt x="898597" y="143142"/>
                  <a:pt x="858910" y="90755"/>
                </a:cubicBezTo>
                <a:cubicBezTo>
                  <a:pt x="819222" y="38367"/>
                  <a:pt x="805464" y="32547"/>
                  <a:pt x="719210" y="17730"/>
                </a:cubicBezTo>
                <a:cubicBezTo>
                  <a:pt x="632956" y="2913"/>
                  <a:pt x="341385" y="1855"/>
                  <a:pt x="341385" y="1855"/>
                </a:cubicBezTo>
                <a:lnTo>
                  <a:pt x="1660" y="5030"/>
                </a:lnTo>
                <a:cubicBezTo>
                  <a:pt x="-17390" y="6617"/>
                  <a:pt x="131835" y="-10845"/>
                  <a:pt x="227085" y="11380"/>
                </a:cubicBezTo>
                <a:cubicBezTo>
                  <a:pt x="322335" y="33605"/>
                  <a:pt x="474735" y="126209"/>
                  <a:pt x="573160" y="138380"/>
                </a:cubicBezTo>
                <a:cubicBezTo>
                  <a:pt x="671585" y="150551"/>
                  <a:pt x="753606" y="57417"/>
                  <a:pt x="817635" y="84405"/>
                </a:cubicBezTo>
                <a:cubicBezTo>
                  <a:pt x="881664" y="111393"/>
                  <a:pt x="950456" y="330997"/>
                  <a:pt x="957335" y="3320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E0D00E49-2E43-4C46-99EA-2A7BE092DD5D}"/>
              </a:ext>
            </a:extLst>
          </p:cNvPr>
          <p:cNvSpPr/>
          <p:nvPr/>
        </p:nvSpPr>
        <p:spPr>
          <a:xfrm>
            <a:off x="4723185" y="256507"/>
            <a:ext cx="1156128" cy="281925"/>
          </a:xfrm>
          <a:custGeom>
            <a:avLst/>
            <a:gdLst>
              <a:gd name="connsiteX0" fmla="*/ 1147390 w 1156128"/>
              <a:gd name="connsiteY0" fmla="*/ 280068 h 281925"/>
              <a:gd name="connsiteX1" fmla="*/ 839415 w 1156128"/>
              <a:gd name="connsiteY1" fmla="*/ 181643 h 281925"/>
              <a:gd name="connsiteX2" fmla="*/ 674315 w 1156128"/>
              <a:gd name="connsiteY2" fmla="*/ 124493 h 281925"/>
              <a:gd name="connsiteX3" fmla="*/ 572715 w 1156128"/>
              <a:gd name="connsiteY3" fmla="*/ 32418 h 281925"/>
              <a:gd name="connsiteX4" fmla="*/ 340940 w 1156128"/>
              <a:gd name="connsiteY4" fmla="*/ 3843 h 281925"/>
              <a:gd name="connsiteX5" fmla="*/ 1215 w 1156128"/>
              <a:gd name="connsiteY5" fmla="*/ 108618 h 281925"/>
              <a:gd name="connsiteX6" fmla="*/ 236165 w 1156128"/>
              <a:gd name="connsiteY6" fmla="*/ 38768 h 281925"/>
              <a:gd name="connsiteX7" fmla="*/ 464765 w 1156128"/>
              <a:gd name="connsiteY7" fmla="*/ 76868 h 281925"/>
              <a:gd name="connsiteX8" fmla="*/ 785440 w 1156128"/>
              <a:gd name="connsiteY8" fmla="*/ 213393 h 281925"/>
              <a:gd name="connsiteX9" fmla="*/ 1045790 w 1156128"/>
              <a:gd name="connsiteY9" fmla="*/ 241968 h 281925"/>
              <a:gd name="connsiteX10" fmla="*/ 1147390 w 1156128"/>
              <a:gd name="connsiteY10" fmla="*/ 280068 h 28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56128" h="281925">
                <a:moveTo>
                  <a:pt x="1147390" y="280068"/>
                </a:moveTo>
                <a:cubicBezTo>
                  <a:pt x="1112994" y="270014"/>
                  <a:pt x="918261" y="207572"/>
                  <a:pt x="839415" y="181643"/>
                </a:cubicBezTo>
                <a:cubicBezTo>
                  <a:pt x="760569" y="155714"/>
                  <a:pt x="718765" y="149364"/>
                  <a:pt x="674315" y="124493"/>
                </a:cubicBezTo>
                <a:cubicBezTo>
                  <a:pt x="629865" y="99622"/>
                  <a:pt x="628277" y="52526"/>
                  <a:pt x="572715" y="32418"/>
                </a:cubicBezTo>
                <a:cubicBezTo>
                  <a:pt x="517152" y="12310"/>
                  <a:pt x="436190" y="-8857"/>
                  <a:pt x="340940" y="3843"/>
                </a:cubicBezTo>
                <a:cubicBezTo>
                  <a:pt x="245690" y="16543"/>
                  <a:pt x="18677" y="102797"/>
                  <a:pt x="1215" y="108618"/>
                </a:cubicBezTo>
                <a:cubicBezTo>
                  <a:pt x="-16247" y="114439"/>
                  <a:pt x="158907" y="44060"/>
                  <a:pt x="236165" y="38768"/>
                </a:cubicBezTo>
                <a:cubicBezTo>
                  <a:pt x="313423" y="33476"/>
                  <a:pt x="373219" y="47764"/>
                  <a:pt x="464765" y="76868"/>
                </a:cubicBezTo>
                <a:cubicBezTo>
                  <a:pt x="556311" y="105972"/>
                  <a:pt x="688603" y="185876"/>
                  <a:pt x="785440" y="213393"/>
                </a:cubicBezTo>
                <a:cubicBezTo>
                  <a:pt x="882277" y="240910"/>
                  <a:pt x="983878" y="227151"/>
                  <a:pt x="1045790" y="241968"/>
                </a:cubicBezTo>
                <a:cubicBezTo>
                  <a:pt x="1107702" y="256785"/>
                  <a:pt x="1181786" y="290122"/>
                  <a:pt x="1147390" y="2800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9AA96E96-C1DF-4E5A-8881-BD221D5AA480}"/>
              </a:ext>
            </a:extLst>
          </p:cNvPr>
          <p:cNvSpPr/>
          <p:nvPr/>
        </p:nvSpPr>
        <p:spPr>
          <a:xfrm>
            <a:off x="4183830" y="406853"/>
            <a:ext cx="1661510" cy="436738"/>
          </a:xfrm>
          <a:custGeom>
            <a:avLst/>
            <a:gdLst>
              <a:gd name="connsiteX0" fmla="*/ 1661345 w 1661510"/>
              <a:gd name="connsiteY0" fmla="*/ 190047 h 436738"/>
              <a:gd name="connsiteX1" fmla="*/ 892995 w 1661510"/>
              <a:gd name="connsiteY1" fmla="*/ 5897 h 436738"/>
              <a:gd name="connsiteX2" fmla="*/ 492945 w 1661510"/>
              <a:gd name="connsiteY2" fmla="*/ 155122 h 436738"/>
              <a:gd name="connsiteX3" fmla="*/ 16695 w 1661510"/>
              <a:gd name="connsiteY3" fmla="*/ 424997 h 436738"/>
              <a:gd name="connsiteX4" fmla="*/ 134170 w 1661510"/>
              <a:gd name="connsiteY4" fmla="*/ 367847 h 436738"/>
              <a:gd name="connsiteX5" fmla="*/ 388170 w 1661510"/>
              <a:gd name="connsiteY5" fmla="*/ 183697 h 436738"/>
              <a:gd name="connsiteX6" fmla="*/ 673920 w 1661510"/>
              <a:gd name="connsiteY6" fmla="*/ 15422 h 436738"/>
              <a:gd name="connsiteX7" fmla="*/ 959670 w 1661510"/>
              <a:gd name="connsiteY7" fmla="*/ 28122 h 436738"/>
              <a:gd name="connsiteX8" fmla="*/ 1661345 w 1661510"/>
              <a:gd name="connsiteY8" fmla="*/ 190047 h 436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61510" h="436738">
                <a:moveTo>
                  <a:pt x="1661345" y="190047"/>
                </a:moveTo>
                <a:cubicBezTo>
                  <a:pt x="1650233" y="186343"/>
                  <a:pt x="1087728" y="11718"/>
                  <a:pt x="892995" y="5897"/>
                </a:cubicBezTo>
                <a:cubicBezTo>
                  <a:pt x="698262" y="76"/>
                  <a:pt x="638995" y="85272"/>
                  <a:pt x="492945" y="155122"/>
                </a:cubicBezTo>
                <a:cubicBezTo>
                  <a:pt x="346895" y="224972"/>
                  <a:pt x="76491" y="389543"/>
                  <a:pt x="16695" y="424997"/>
                </a:cubicBezTo>
                <a:cubicBezTo>
                  <a:pt x="-43101" y="460451"/>
                  <a:pt x="72258" y="408064"/>
                  <a:pt x="134170" y="367847"/>
                </a:cubicBezTo>
                <a:cubicBezTo>
                  <a:pt x="196082" y="327630"/>
                  <a:pt x="298212" y="242435"/>
                  <a:pt x="388170" y="183697"/>
                </a:cubicBezTo>
                <a:cubicBezTo>
                  <a:pt x="478128" y="124959"/>
                  <a:pt x="578670" y="41351"/>
                  <a:pt x="673920" y="15422"/>
                </a:cubicBezTo>
                <a:cubicBezTo>
                  <a:pt x="769170" y="-10507"/>
                  <a:pt x="798274" y="-2040"/>
                  <a:pt x="959670" y="28122"/>
                </a:cubicBezTo>
                <a:cubicBezTo>
                  <a:pt x="1121066" y="58284"/>
                  <a:pt x="1672457" y="193751"/>
                  <a:pt x="1661345" y="1900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0BDB65B9-FE4C-47BA-9BA4-8721864C739E}"/>
              </a:ext>
            </a:extLst>
          </p:cNvPr>
          <p:cNvSpPr/>
          <p:nvPr/>
        </p:nvSpPr>
        <p:spPr>
          <a:xfrm>
            <a:off x="4180587" y="548182"/>
            <a:ext cx="1675418" cy="374816"/>
          </a:xfrm>
          <a:custGeom>
            <a:avLst/>
            <a:gdLst>
              <a:gd name="connsiteX0" fmla="*/ 1632838 w 1675418"/>
              <a:gd name="connsiteY0" fmla="*/ 48718 h 374816"/>
              <a:gd name="connsiteX1" fmla="*/ 1518538 w 1675418"/>
              <a:gd name="connsiteY1" fmla="*/ 48718 h 374816"/>
              <a:gd name="connsiteX2" fmla="*/ 743838 w 1675418"/>
              <a:gd name="connsiteY2" fmla="*/ 109043 h 374816"/>
              <a:gd name="connsiteX3" fmla="*/ 26288 w 1675418"/>
              <a:gd name="connsiteY3" fmla="*/ 366218 h 374816"/>
              <a:gd name="connsiteX4" fmla="*/ 188213 w 1675418"/>
              <a:gd name="connsiteY4" fmla="*/ 296368 h 374816"/>
              <a:gd name="connsiteX5" fmla="*/ 499363 w 1675418"/>
              <a:gd name="connsiteY5" fmla="*/ 124918 h 374816"/>
              <a:gd name="connsiteX6" fmla="*/ 724788 w 1675418"/>
              <a:gd name="connsiteY6" fmla="*/ 23318 h 374816"/>
              <a:gd name="connsiteX7" fmla="*/ 988313 w 1675418"/>
              <a:gd name="connsiteY7" fmla="*/ 1093 h 374816"/>
              <a:gd name="connsiteX8" fmla="*/ 1632838 w 1675418"/>
              <a:gd name="connsiteY8" fmla="*/ 48718 h 37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5418" h="374816">
                <a:moveTo>
                  <a:pt x="1632838" y="48718"/>
                </a:moveTo>
                <a:cubicBezTo>
                  <a:pt x="1721209" y="56656"/>
                  <a:pt x="1666705" y="38664"/>
                  <a:pt x="1518538" y="48718"/>
                </a:cubicBezTo>
                <a:cubicBezTo>
                  <a:pt x="1370371" y="58772"/>
                  <a:pt x="992546" y="56126"/>
                  <a:pt x="743838" y="109043"/>
                </a:cubicBezTo>
                <a:cubicBezTo>
                  <a:pt x="495130" y="161960"/>
                  <a:pt x="118892" y="334997"/>
                  <a:pt x="26288" y="366218"/>
                </a:cubicBezTo>
                <a:cubicBezTo>
                  <a:pt x="-66316" y="397439"/>
                  <a:pt x="109367" y="336585"/>
                  <a:pt x="188213" y="296368"/>
                </a:cubicBezTo>
                <a:cubicBezTo>
                  <a:pt x="267059" y="256151"/>
                  <a:pt x="409934" y="170426"/>
                  <a:pt x="499363" y="124918"/>
                </a:cubicBezTo>
                <a:cubicBezTo>
                  <a:pt x="588792" y="79410"/>
                  <a:pt x="643296" y="43955"/>
                  <a:pt x="724788" y="23318"/>
                </a:cubicBezTo>
                <a:cubicBezTo>
                  <a:pt x="806280" y="2681"/>
                  <a:pt x="838559" y="-2611"/>
                  <a:pt x="988313" y="1093"/>
                </a:cubicBezTo>
                <a:cubicBezTo>
                  <a:pt x="1138067" y="4797"/>
                  <a:pt x="1544467" y="40780"/>
                  <a:pt x="1632838" y="487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711C54C8-3FE9-473B-B308-EE2A13481731}"/>
              </a:ext>
            </a:extLst>
          </p:cNvPr>
          <p:cNvSpPr/>
          <p:nvPr/>
        </p:nvSpPr>
        <p:spPr>
          <a:xfrm>
            <a:off x="3885891" y="674937"/>
            <a:ext cx="1826153" cy="464711"/>
          </a:xfrm>
          <a:custGeom>
            <a:avLst/>
            <a:gdLst>
              <a:gd name="connsiteX0" fmla="*/ 1822759 w 1826153"/>
              <a:gd name="connsiteY0" fmla="*/ 29913 h 464711"/>
              <a:gd name="connsiteX1" fmla="*/ 1324284 w 1826153"/>
              <a:gd name="connsiteY1" fmla="*/ 1338 h 464711"/>
              <a:gd name="connsiteX2" fmla="*/ 968684 w 1826153"/>
              <a:gd name="connsiteY2" fmla="*/ 71188 h 464711"/>
              <a:gd name="connsiteX3" fmla="*/ 536884 w 1826153"/>
              <a:gd name="connsiteY3" fmla="*/ 210888 h 464711"/>
              <a:gd name="connsiteX4" fmla="*/ 13009 w 1826153"/>
              <a:gd name="connsiteY4" fmla="*/ 458538 h 464711"/>
              <a:gd name="connsiteX5" fmla="*/ 219384 w 1826153"/>
              <a:gd name="connsiteY5" fmla="*/ 369638 h 464711"/>
              <a:gd name="connsiteX6" fmla="*/ 870259 w 1826153"/>
              <a:gd name="connsiteY6" fmla="*/ 150563 h 464711"/>
              <a:gd name="connsiteX7" fmla="*/ 1511609 w 1826153"/>
              <a:gd name="connsiteY7" fmla="*/ 87063 h 464711"/>
              <a:gd name="connsiteX8" fmla="*/ 1822759 w 1826153"/>
              <a:gd name="connsiteY8" fmla="*/ 29913 h 46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6153" h="464711">
                <a:moveTo>
                  <a:pt x="1822759" y="29913"/>
                </a:moveTo>
                <a:cubicBezTo>
                  <a:pt x="1791538" y="15625"/>
                  <a:pt x="1466630" y="-5541"/>
                  <a:pt x="1324284" y="1338"/>
                </a:cubicBezTo>
                <a:cubicBezTo>
                  <a:pt x="1181938" y="8217"/>
                  <a:pt x="1099917" y="36263"/>
                  <a:pt x="968684" y="71188"/>
                </a:cubicBezTo>
                <a:cubicBezTo>
                  <a:pt x="837451" y="106113"/>
                  <a:pt x="696163" y="146330"/>
                  <a:pt x="536884" y="210888"/>
                </a:cubicBezTo>
                <a:cubicBezTo>
                  <a:pt x="377605" y="275446"/>
                  <a:pt x="65926" y="432080"/>
                  <a:pt x="13009" y="458538"/>
                </a:cubicBezTo>
                <a:cubicBezTo>
                  <a:pt x="-39908" y="484996"/>
                  <a:pt x="76509" y="420967"/>
                  <a:pt x="219384" y="369638"/>
                </a:cubicBezTo>
                <a:cubicBezTo>
                  <a:pt x="362259" y="318309"/>
                  <a:pt x="654888" y="197659"/>
                  <a:pt x="870259" y="150563"/>
                </a:cubicBezTo>
                <a:cubicBezTo>
                  <a:pt x="1085630" y="103467"/>
                  <a:pt x="1359738" y="107700"/>
                  <a:pt x="1511609" y="87063"/>
                </a:cubicBezTo>
                <a:cubicBezTo>
                  <a:pt x="1663480" y="66426"/>
                  <a:pt x="1853980" y="44201"/>
                  <a:pt x="1822759" y="299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14B1D7E4-20CE-40E0-97C0-B2C976C3CC26}"/>
              </a:ext>
            </a:extLst>
          </p:cNvPr>
          <p:cNvSpPr/>
          <p:nvPr/>
        </p:nvSpPr>
        <p:spPr>
          <a:xfrm>
            <a:off x="3578961" y="844287"/>
            <a:ext cx="1988085" cy="744230"/>
          </a:xfrm>
          <a:custGeom>
            <a:avLst/>
            <a:gdLst>
              <a:gd name="connsiteX0" fmla="*/ 1961414 w 1988085"/>
              <a:gd name="connsiteY0" fmla="*/ 263 h 744230"/>
              <a:gd name="connsiteX1" fmla="*/ 1167664 w 1988085"/>
              <a:gd name="connsiteY1" fmla="*/ 117738 h 744230"/>
              <a:gd name="connsiteX2" fmla="*/ 583464 w 1988085"/>
              <a:gd name="connsiteY2" fmla="*/ 251088 h 744230"/>
              <a:gd name="connsiteX3" fmla="*/ 24664 w 1988085"/>
              <a:gd name="connsiteY3" fmla="*/ 727338 h 744230"/>
              <a:gd name="connsiteX4" fmla="*/ 142139 w 1988085"/>
              <a:gd name="connsiteY4" fmla="*/ 609863 h 744230"/>
              <a:gd name="connsiteX5" fmla="*/ 532664 w 1988085"/>
              <a:gd name="connsiteY5" fmla="*/ 343163 h 744230"/>
              <a:gd name="connsiteX6" fmla="*/ 989864 w 1988085"/>
              <a:gd name="connsiteY6" fmla="*/ 181238 h 744230"/>
              <a:gd name="connsiteX7" fmla="*/ 1726464 w 1988085"/>
              <a:gd name="connsiteY7" fmla="*/ 89163 h 744230"/>
              <a:gd name="connsiteX8" fmla="*/ 1961414 w 1988085"/>
              <a:gd name="connsiteY8" fmla="*/ 263 h 744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88085" h="744230">
                <a:moveTo>
                  <a:pt x="1961414" y="263"/>
                </a:moveTo>
                <a:cubicBezTo>
                  <a:pt x="1868281" y="5025"/>
                  <a:pt x="1397322" y="75934"/>
                  <a:pt x="1167664" y="117738"/>
                </a:cubicBezTo>
                <a:cubicBezTo>
                  <a:pt x="938006" y="159542"/>
                  <a:pt x="773964" y="149488"/>
                  <a:pt x="583464" y="251088"/>
                </a:cubicBezTo>
                <a:cubicBezTo>
                  <a:pt x="392964" y="352688"/>
                  <a:pt x="98218" y="667542"/>
                  <a:pt x="24664" y="727338"/>
                </a:cubicBezTo>
                <a:cubicBezTo>
                  <a:pt x="-48890" y="787134"/>
                  <a:pt x="57472" y="673892"/>
                  <a:pt x="142139" y="609863"/>
                </a:cubicBezTo>
                <a:cubicBezTo>
                  <a:pt x="226806" y="545834"/>
                  <a:pt x="391377" y="414600"/>
                  <a:pt x="532664" y="343163"/>
                </a:cubicBezTo>
                <a:cubicBezTo>
                  <a:pt x="673951" y="271726"/>
                  <a:pt x="790897" y="223571"/>
                  <a:pt x="989864" y="181238"/>
                </a:cubicBezTo>
                <a:cubicBezTo>
                  <a:pt x="1188831" y="138905"/>
                  <a:pt x="1566656" y="121971"/>
                  <a:pt x="1726464" y="89163"/>
                </a:cubicBezTo>
                <a:cubicBezTo>
                  <a:pt x="1886272" y="56355"/>
                  <a:pt x="2054547" y="-4499"/>
                  <a:pt x="1961414" y="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F5A618C9-9B25-451A-A0E0-BC1E0CB27FA7}"/>
              </a:ext>
            </a:extLst>
          </p:cNvPr>
          <p:cNvSpPr/>
          <p:nvPr/>
        </p:nvSpPr>
        <p:spPr>
          <a:xfrm>
            <a:off x="4033918" y="1046124"/>
            <a:ext cx="1322376" cy="520439"/>
          </a:xfrm>
          <a:custGeom>
            <a:avLst/>
            <a:gdLst>
              <a:gd name="connsiteX0" fmla="*/ 1277857 w 1322376"/>
              <a:gd name="connsiteY0" fmla="*/ 4801 h 520439"/>
              <a:gd name="connsiteX1" fmla="*/ 1223882 w 1322376"/>
              <a:gd name="connsiteY1" fmla="*/ 17501 h 520439"/>
              <a:gd name="connsiteX2" fmla="*/ 506332 w 1322376"/>
              <a:gd name="connsiteY2" fmla="*/ 147676 h 520439"/>
              <a:gd name="connsiteX3" fmla="*/ 141207 w 1322376"/>
              <a:gd name="connsiteY3" fmla="*/ 325476 h 520439"/>
              <a:gd name="connsiteX4" fmla="*/ 14207 w 1322376"/>
              <a:gd name="connsiteY4" fmla="*/ 506451 h 520439"/>
              <a:gd name="connsiteX5" fmla="*/ 23732 w 1322376"/>
              <a:gd name="connsiteY5" fmla="*/ 477876 h 520439"/>
              <a:gd name="connsiteX6" fmla="*/ 198357 w 1322376"/>
              <a:gd name="connsiteY6" fmla="*/ 236576 h 520439"/>
              <a:gd name="connsiteX7" fmla="*/ 471407 w 1322376"/>
              <a:gd name="connsiteY7" fmla="*/ 112751 h 520439"/>
              <a:gd name="connsiteX8" fmla="*/ 1277857 w 1322376"/>
              <a:gd name="connsiteY8" fmla="*/ 4801 h 520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2376" h="520439">
                <a:moveTo>
                  <a:pt x="1277857" y="4801"/>
                </a:moveTo>
                <a:cubicBezTo>
                  <a:pt x="1403270" y="-11074"/>
                  <a:pt x="1223882" y="17501"/>
                  <a:pt x="1223882" y="17501"/>
                </a:cubicBezTo>
                <a:cubicBezTo>
                  <a:pt x="1095295" y="41313"/>
                  <a:pt x="686778" y="96347"/>
                  <a:pt x="506332" y="147676"/>
                </a:cubicBezTo>
                <a:cubicBezTo>
                  <a:pt x="325886" y="199005"/>
                  <a:pt x="223228" y="265680"/>
                  <a:pt x="141207" y="325476"/>
                </a:cubicBezTo>
                <a:cubicBezTo>
                  <a:pt x="59186" y="385272"/>
                  <a:pt x="33786" y="481051"/>
                  <a:pt x="14207" y="506451"/>
                </a:cubicBezTo>
                <a:cubicBezTo>
                  <a:pt x="-5372" y="531851"/>
                  <a:pt x="-6960" y="522855"/>
                  <a:pt x="23732" y="477876"/>
                </a:cubicBezTo>
                <a:cubicBezTo>
                  <a:pt x="54424" y="432897"/>
                  <a:pt x="123745" y="297430"/>
                  <a:pt x="198357" y="236576"/>
                </a:cubicBezTo>
                <a:cubicBezTo>
                  <a:pt x="272969" y="175722"/>
                  <a:pt x="289903" y="157730"/>
                  <a:pt x="471407" y="112751"/>
                </a:cubicBezTo>
                <a:cubicBezTo>
                  <a:pt x="652911" y="67772"/>
                  <a:pt x="1152444" y="20676"/>
                  <a:pt x="1277857" y="48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1A1ACA09-B436-4139-8259-75AE5A01160E}"/>
              </a:ext>
            </a:extLst>
          </p:cNvPr>
          <p:cNvSpPr/>
          <p:nvPr/>
        </p:nvSpPr>
        <p:spPr>
          <a:xfrm>
            <a:off x="3783139" y="1200570"/>
            <a:ext cx="603086" cy="854354"/>
          </a:xfrm>
          <a:custGeom>
            <a:avLst/>
            <a:gdLst>
              <a:gd name="connsiteX0" fmla="*/ 585661 w 603086"/>
              <a:gd name="connsiteY0" fmla="*/ 5930 h 854354"/>
              <a:gd name="connsiteX1" fmla="*/ 261811 w 603086"/>
              <a:gd name="connsiteY1" fmla="*/ 85305 h 854354"/>
              <a:gd name="connsiteX2" fmla="*/ 17336 w 603086"/>
              <a:gd name="connsiteY2" fmla="*/ 529805 h 854354"/>
              <a:gd name="connsiteX3" fmla="*/ 23686 w 603086"/>
              <a:gd name="connsiteY3" fmla="*/ 850480 h 854354"/>
              <a:gd name="connsiteX4" fmla="*/ 10986 w 603086"/>
              <a:gd name="connsiteY4" fmla="*/ 698080 h 854354"/>
              <a:gd name="connsiteX5" fmla="*/ 23686 w 603086"/>
              <a:gd name="connsiteY5" fmla="*/ 558380 h 854354"/>
              <a:gd name="connsiteX6" fmla="*/ 277686 w 603086"/>
              <a:gd name="connsiteY6" fmla="*/ 190080 h 854354"/>
              <a:gd name="connsiteX7" fmla="*/ 531686 w 603086"/>
              <a:gd name="connsiteY7" fmla="*/ 24980 h 854354"/>
              <a:gd name="connsiteX8" fmla="*/ 585661 w 603086"/>
              <a:gd name="connsiteY8" fmla="*/ 5930 h 854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3086" h="854354">
                <a:moveTo>
                  <a:pt x="585661" y="5930"/>
                </a:moveTo>
                <a:cubicBezTo>
                  <a:pt x="540682" y="15984"/>
                  <a:pt x="356532" y="-2007"/>
                  <a:pt x="261811" y="85305"/>
                </a:cubicBezTo>
                <a:cubicBezTo>
                  <a:pt x="167090" y="172617"/>
                  <a:pt x="57023" y="402276"/>
                  <a:pt x="17336" y="529805"/>
                </a:cubicBezTo>
                <a:cubicBezTo>
                  <a:pt x="-22351" y="657334"/>
                  <a:pt x="24744" y="822434"/>
                  <a:pt x="23686" y="850480"/>
                </a:cubicBezTo>
                <a:cubicBezTo>
                  <a:pt x="22628" y="878526"/>
                  <a:pt x="10986" y="746763"/>
                  <a:pt x="10986" y="698080"/>
                </a:cubicBezTo>
                <a:cubicBezTo>
                  <a:pt x="10986" y="649397"/>
                  <a:pt x="-20764" y="643047"/>
                  <a:pt x="23686" y="558380"/>
                </a:cubicBezTo>
                <a:cubicBezTo>
                  <a:pt x="68136" y="473713"/>
                  <a:pt x="193019" y="278980"/>
                  <a:pt x="277686" y="190080"/>
                </a:cubicBezTo>
                <a:cubicBezTo>
                  <a:pt x="362353" y="101180"/>
                  <a:pt x="483532" y="53555"/>
                  <a:pt x="531686" y="24980"/>
                </a:cubicBezTo>
                <a:cubicBezTo>
                  <a:pt x="579840" y="-3595"/>
                  <a:pt x="630640" y="-4124"/>
                  <a:pt x="585661" y="5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1FF8C246-2E57-4CF8-9894-62C7B11F33E9}"/>
              </a:ext>
            </a:extLst>
          </p:cNvPr>
          <p:cNvSpPr/>
          <p:nvPr/>
        </p:nvSpPr>
        <p:spPr>
          <a:xfrm>
            <a:off x="3701135" y="1449804"/>
            <a:ext cx="385195" cy="1266176"/>
          </a:xfrm>
          <a:custGeom>
            <a:avLst/>
            <a:gdLst>
              <a:gd name="connsiteX0" fmla="*/ 385090 w 385195"/>
              <a:gd name="connsiteY0" fmla="*/ 1171 h 1266176"/>
              <a:gd name="connsiteX1" fmla="*/ 102515 w 385195"/>
              <a:gd name="connsiteY1" fmla="*/ 461546 h 1266176"/>
              <a:gd name="connsiteX2" fmla="*/ 915 w 385195"/>
              <a:gd name="connsiteY2" fmla="*/ 925096 h 1266176"/>
              <a:gd name="connsiteX3" fmla="*/ 51715 w 385195"/>
              <a:gd name="connsiteY3" fmla="*/ 1255296 h 1266176"/>
              <a:gd name="connsiteX4" fmla="*/ 39015 w 385195"/>
              <a:gd name="connsiteY4" fmla="*/ 1175921 h 1266176"/>
              <a:gd name="connsiteX5" fmla="*/ 13615 w 385195"/>
              <a:gd name="connsiteY5" fmla="*/ 1067971 h 1266176"/>
              <a:gd name="connsiteX6" fmla="*/ 134265 w 385195"/>
              <a:gd name="connsiteY6" fmla="*/ 601246 h 1266176"/>
              <a:gd name="connsiteX7" fmla="*/ 385090 w 385195"/>
              <a:gd name="connsiteY7" fmla="*/ 1171 h 1266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5195" h="1266176">
                <a:moveTo>
                  <a:pt x="385090" y="1171"/>
                </a:moveTo>
                <a:cubicBezTo>
                  <a:pt x="379798" y="-22112"/>
                  <a:pt x="166544" y="307559"/>
                  <a:pt x="102515" y="461546"/>
                </a:cubicBezTo>
                <a:cubicBezTo>
                  <a:pt x="38486" y="615533"/>
                  <a:pt x="9382" y="792804"/>
                  <a:pt x="915" y="925096"/>
                </a:cubicBezTo>
                <a:cubicBezTo>
                  <a:pt x="-7552" y="1057388"/>
                  <a:pt x="45365" y="1213492"/>
                  <a:pt x="51715" y="1255296"/>
                </a:cubicBezTo>
                <a:cubicBezTo>
                  <a:pt x="58065" y="1297100"/>
                  <a:pt x="45365" y="1207142"/>
                  <a:pt x="39015" y="1175921"/>
                </a:cubicBezTo>
                <a:cubicBezTo>
                  <a:pt x="32665" y="1144700"/>
                  <a:pt x="-2260" y="1163750"/>
                  <a:pt x="13615" y="1067971"/>
                </a:cubicBezTo>
                <a:cubicBezTo>
                  <a:pt x="29490" y="972192"/>
                  <a:pt x="72882" y="776929"/>
                  <a:pt x="134265" y="601246"/>
                </a:cubicBezTo>
                <a:cubicBezTo>
                  <a:pt x="195648" y="425563"/>
                  <a:pt x="390382" y="24454"/>
                  <a:pt x="385090" y="1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1D2DCA9D-EC20-4274-A06E-C5B86B017B1C}"/>
              </a:ext>
            </a:extLst>
          </p:cNvPr>
          <p:cNvSpPr/>
          <p:nvPr/>
        </p:nvSpPr>
        <p:spPr>
          <a:xfrm>
            <a:off x="3600424" y="1453564"/>
            <a:ext cx="289269" cy="1632079"/>
          </a:xfrm>
          <a:custGeom>
            <a:avLst/>
            <a:gdLst>
              <a:gd name="connsiteX0" fmla="*/ 288951 w 289269"/>
              <a:gd name="connsiteY0" fmla="*/ 586 h 1632079"/>
              <a:gd name="connsiteX1" fmla="*/ 88926 w 289269"/>
              <a:gd name="connsiteY1" fmla="*/ 413336 h 1632079"/>
              <a:gd name="connsiteX2" fmla="*/ 26 w 289269"/>
              <a:gd name="connsiteY2" fmla="*/ 1064211 h 1632079"/>
              <a:gd name="connsiteX3" fmla="*/ 79401 w 289269"/>
              <a:gd name="connsiteY3" fmla="*/ 1603961 h 1632079"/>
              <a:gd name="connsiteX4" fmla="*/ 63526 w 289269"/>
              <a:gd name="connsiteY4" fmla="*/ 1511886 h 1632079"/>
              <a:gd name="connsiteX5" fmla="*/ 54001 w 289269"/>
              <a:gd name="connsiteY5" fmla="*/ 1137236 h 1632079"/>
              <a:gd name="connsiteX6" fmla="*/ 133376 w 289269"/>
              <a:gd name="connsiteY6" fmla="*/ 499061 h 1632079"/>
              <a:gd name="connsiteX7" fmla="*/ 288951 w 289269"/>
              <a:gd name="connsiteY7" fmla="*/ 586 h 1632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9269" h="1632079">
                <a:moveTo>
                  <a:pt x="288951" y="586"/>
                </a:moveTo>
                <a:cubicBezTo>
                  <a:pt x="281543" y="-13701"/>
                  <a:pt x="137080" y="236065"/>
                  <a:pt x="88926" y="413336"/>
                </a:cubicBezTo>
                <a:cubicBezTo>
                  <a:pt x="40772" y="590607"/>
                  <a:pt x="1613" y="865774"/>
                  <a:pt x="26" y="1064211"/>
                </a:cubicBezTo>
                <a:cubicBezTo>
                  <a:pt x="-1561" y="1262648"/>
                  <a:pt x="68818" y="1529349"/>
                  <a:pt x="79401" y="1603961"/>
                </a:cubicBezTo>
                <a:cubicBezTo>
                  <a:pt x="89984" y="1678573"/>
                  <a:pt x="67759" y="1589673"/>
                  <a:pt x="63526" y="1511886"/>
                </a:cubicBezTo>
                <a:cubicBezTo>
                  <a:pt x="59293" y="1434099"/>
                  <a:pt x="42359" y="1306040"/>
                  <a:pt x="54001" y="1137236"/>
                </a:cubicBezTo>
                <a:cubicBezTo>
                  <a:pt x="65643" y="968432"/>
                  <a:pt x="94218" y="685328"/>
                  <a:pt x="133376" y="499061"/>
                </a:cubicBezTo>
                <a:cubicBezTo>
                  <a:pt x="172534" y="312794"/>
                  <a:pt x="296359" y="14873"/>
                  <a:pt x="288951" y="5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1B6689C4-B377-4530-9846-B2F511B108ED}"/>
              </a:ext>
            </a:extLst>
          </p:cNvPr>
          <p:cNvSpPr/>
          <p:nvPr/>
        </p:nvSpPr>
        <p:spPr>
          <a:xfrm>
            <a:off x="3414465" y="1535080"/>
            <a:ext cx="369169" cy="1775626"/>
          </a:xfrm>
          <a:custGeom>
            <a:avLst/>
            <a:gdLst>
              <a:gd name="connsiteX0" fmla="*/ 365902 w 369169"/>
              <a:gd name="connsiteY0" fmla="*/ 5853 h 1775626"/>
              <a:gd name="connsiteX1" fmla="*/ 6068 w 369169"/>
              <a:gd name="connsiteY1" fmla="*/ 1038787 h 1775626"/>
              <a:gd name="connsiteX2" fmla="*/ 137302 w 369169"/>
              <a:gd name="connsiteY2" fmla="*/ 1737287 h 1775626"/>
              <a:gd name="connsiteX3" fmla="*/ 103435 w 369169"/>
              <a:gd name="connsiteY3" fmla="*/ 1644153 h 1775626"/>
              <a:gd name="connsiteX4" fmla="*/ 44168 w 369169"/>
              <a:gd name="connsiteY4" fmla="*/ 1305487 h 1775626"/>
              <a:gd name="connsiteX5" fmla="*/ 175402 w 369169"/>
              <a:gd name="connsiteY5" fmla="*/ 649320 h 1775626"/>
              <a:gd name="connsiteX6" fmla="*/ 365902 w 369169"/>
              <a:gd name="connsiteY6" fmla="*/ 5853 h 177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9169" h="1775626">
                <a:moveTo>
                  <a:pt x="365902" y="5853"/>
                </a:moveTo>
                <a:cubicBezTo>
                  <a:pt x="337680" y="70764"/>
                  <a:pt x="44168" y="750215"/>
                  <a:pt x="6068" y="1038787"/>
                </a:cubicBezTo>
                <a:cubicBezTo>
                  <a:pt x="-32032" y="1327359"/>
                  <a:pt x="121074" y="1636393"/>
                  <a:pt x="137302" y="1737287"/>
                </a:cubicBezTo>
                <a:cubicBezTo>
                  <a:pt x="153530" y="1838181"/>
                  <a:pt x="118957" y="1716120"/>
                  <a:pt x="103435" y="1644153"/>
                </a:cubicBezTo>
                <a:cubicBezTo>
                  <a:pt x="87913" y="1572186"/>
                  <a:pt x="32174" y="1471292"/>
                  <a:pt x="44168" y="1305487"/>
                </a:cubicBezTo>
                <a:cubicBezTo>
                  <a:pt x="56162" y="1139682"/>
                  <a:pt x="118958" y="865926"/>
                  <a:pt x="175402" y="649320"/>
                </a:cubicBezTo>
                <a:cubicBezTo>
                  <a:pt x="231846" y="432714"/>
                  <a:pt x="394124" y="-59058"/>
                  <a:pt x="365902" y="58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E2CB5D5E-28F3-475B-A48D-CFCDE18B275B}"/>
              </a:ext>
            </a:extLst>
          </p:cNvPr>
          <p:cNvSpPr/>
          <p:nvPr/>
        </p:nvSpPr>
        <p:spPr>
          <a:xfrm>
            <a:off x="3321469" y="1438082"/>
            <a:ext cx="444654" cy="2253592"/>
          </a:xfrm>
          <a:custGeom>
            <a:avLst/>
            <a:gdLst>
              <a:gd name="connsiteX0" fmla="*/ 429264 w 444654"/>
              <a:gd name="connsiteY0" fmla="*/ 94385 h 2253592"/>
              <a:gd name="connsiteX1" fmla="*/ 132931 w 444654"/>
              <a:gd name="connsiteY1" fmla="*/ 784418 h 2253592"/>
              <a:gd name="connsiteX2" fmla="*/ 39798 w 444654"/>
              <a:gd name="connsiteY2" fmla="*/ 1381318 h 2253592"/>
              <a:gd name="connsiteX3" fmla="*/ 94831 w 444654"/>
              <a:gd name="connsiteY3" fmla="*/ 1732685 h 2253592"/>
              <a:gd name="connsiteX4" fmla="*/ 276864 w 444654"/>
              <a:gd name="connsiteY4" fmla="*/ 2227985 h 2253592"/>
              <a:gd name="connsiteX5" fmla="*/ 255698 w 444654"/>
              <a:gd name="connsiteY5" fmla="*/ 2164485 h 2253592"/>
              <a:gd name="connsiteX6" fmla="*/ 145631 w 444654"/>
              <a:gd name="connsiteY6" fmla="*/ 2007851 h 2253592"/>
              <a:gd name="connsiteX7" fmla="*/ 1698 w 444654"/>
              <a:gd name="connsiteY7" fmla="*/ 1457518 h 2253592"/>
              <a:gd name="connsiteX8" fmla="*/ 86364 w 444654"/>
              <a:gd name="connsiteY8" fmla="*/ 843685 h 2253592"/>
              <a:gd name="connsiteX9" fmla="*/ 365764 w 444654"/>
              <a:gd name="connsiteY9" fmla="*/ 90151 h 2253592"/>
              <a:gd name="connsiteX10" fmla="*/ 429264 w 444654"/>
              <a:gd name="connsiteY10" fmla="*/ 94385 h 2253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4654" h="2253592">
                <a:moveTo>
                  <a:pt x="429264" y="94385"/>
                </a:moveTo>
                <a:cubicBezTo>
                  <a:pt x="390459" y="210096"/>
                  <a:pt x="197842" y="569929"/>
                  <a:pt x="132931" y="784418"/>
                </a:cubicBezTo>
                <a:cubicBezTo>
                  <a:pt x="68020" y="998907"/>
                  <a:pt x="46148" y="1223273"/>
                  <a:pt x="39798" y="1381318"/>
                </a:cubicBezTo>
                <a:cubicBezTo>
                  <a:pt x="33448" y="1539363"/>
                  <a:pt x="55320" y="1591574"/>
                  <a:pt x="94831" y="1732685"/>
                </a:cubicBezTo>
                <a:cubicBezTo>
                  <a:pt x="134342" y="1873796"/>
                  <a:pt x="250053" y="2156018"/>
                  <a:pt x="276864" y="2227985"/>
                </a:cubicBezTo>
                <a:cubicBezTo>
                  <a:pt x="303675" y="2299952"/>
                  <a:pt x="277570" y="2201174"/>
                  <a:pt x="255698" y="2164485"/>
                </a:cubicBezTo>
                <a:cubicBezTo>
                  <a:pt x="233826" y="2127796"/>
                  <a:pt x="187964" y="2125679"/>
                  <a:pt x="145631" y="2007851"/>
                </a:cubicBezTo>
                <a:cubicBezTo>
                  <a:pt x="103298" y="1890023"/>
                  <a:pt x="11576" y="1651546"/>
                  <a:pt x="1698" y="1457518"/>
                </a:cubicBezTo>
                <a:cubicBezTo>
                  <a:pt x="-8180" y="1263490"/>
                  <a:pt x="25686" y="1071580"/>
                  <a:pt x="86364" y="843685"/>
                </a:cubicBezTo>
                <a:cubicBezTo>
                  <a:pt x="147042" y="615791"/>
                  <a:pt x="302970" y="219973"/>
                  <a:pt x="365764" y="90151"/>
                </a:cubicBezTo>
                <a:cubicBezTo>
                  <a:pt x="428558" y="-39671"/>
                  <a:pt x="468069" y="-21326"/>
                  <a:pt x="429264" y="94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AE9B1355-9E44-4B11-B5D9-050A3B5C6C8C}"/>
              </a:ext>
            </a:extLst>
          </p:cNvPr>
          <p:cNvSpPr/>
          <p:nvPr/>
        </p:nvSpPr>
        <p:spPr>
          <a:xfrm>
            <a:off x="3584379" y="2746473"/>
            <a:ext cx="595342" cy="1743646"/>
          </a:xfrm>
          <a:custGeom>
            <a:avLst/>
            <a:gdLst>
              <a:gd name="connsiteX0" fmla="*/ 1254 w 595342"/>
              <a:gd name="connsiteY0" fmla="*/ 9427 h 1743646"/>
              <a:gd name="connsiteX1" fmla="*/ 107088 w 595342"/>
              <a:gd name="connsiteY1" fmla="*/ 1016960 h 1743646"/>
              <a:gd name="connsiteX2" fmla="*/ 246788 w 595342"/>
              <a:gd name="connsiteY2" fmla="*/ 1283660 h 1743646"/>
              <a:gd name="connsiteX3" fmla="*/ 581221 w 595342"/>
              <a:gd name="connsiteY3" fmla="*/ 1719694 h 1743646"/>
              <a:gd name="connsiteX4" fmla="*/ 526188 w 595342"/>
              <a:gd name="connsiteY4" fmla="*/ 1673127 h 1743646"/>
              <a:gd name="connsiteX5" fmla="*/ 462688 w 595342"/>
              <a:gd name="connsiteY5" fmla="*/ 1558827 h 1743646"/>
              <a:gd name="connsiteX6" fmla="*/ 386488 w 595342"/>
              <a:gd name="connsiteY6" fmla="*/ 1364094 h 1743646"/>
              <a:gd name="connsiteX7" fmla="*/ 382254 w 595342"/>
              <a:gd name="connsiteY7" fmla="*/ 1292127 h 1743646"/>
              <a:gd name="connsiteX8" fmla="*/ 221388 w 595342"/>
              <a:gd name="connsiteY8" fmla="*/ 898427 h 1743646"/>
              <a:gd name="connsiteX9" fmla="*/ 179054 w 595342"/>
              <a:gd name="connsiteY9" fmla="*/ 534360 h 1743646"/>
              <a:gd name="connsiteX10" fmla="*/ 1254 w 595342"/>
              <a:gd name="connsiteY10" fmla="*/ 9427 h 1743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5342" h="1743646">
                <a:moveTo>
                  <a:pt x="1254" y="9427"/>
                </a:moveTo>
                <a:cubicBezTo>
                  <a:pt x="-10740" y="89860"/>
                  <a:pt x="66166" y="804588"/>
                  <a:pt x="107088" y="1016960"/>
                </a:cubicBezTo>
                <a:cubicBezTo>
                  <a:pt x="148010" y="1229332"/>
                  <a:pt x="167766" y="1166538"/>
                  <a:pt x="246788" y="1283660"/>
                </a:cubicBezTo>
                <a:cubicBezTo>
                  <a:pt x="325810" y="1400782"/>
                  <a:pt x="534654" y="1654783"/>
                  <a:pt x="581221" y="1719694"/>
                </a:cubicBezTo>
                <a:cubicBezTo>
                  <a:pt x="627788" y="1784605"/>
                  <a:pt x="545943" y="1699938"/>
                  <a:pt x="526188" y="1673127"/>
                </a:cubicBezTo>
                <a:cubicBezTo>
                  <a:pt x="506433" y="1646316"/>
                  <a:pt x="485971" y="1610333"/>
                  <a:pt x="462688" y="1558827"/>
                </a:cubicBezTo>
                <a:cubicBezTo>
                  <a:pt x="439405" y="1507322"/>
                  <a:pt x="399894" y="1408544"/>
                  <a:pt x="386488" y="1364094"/>
                </a:cubicBezTo>
                <a:cubicBezTo>
                  <a:pt x="373082" y="1319644"/>
                  <a:pt x="409771" y="1369738"/>
                  <a:pt x="382254" y="1292127"/>
                </a:cubicBezTo>
                <a:cubicBezTo>
                  <a:pt x="354737" y="1214516"/>
                  <a:pt x="255255" y="1024721"/>
                  <a:pt x="221388" y="898427"/>
                </a:cubicBezTo>
                <a:cubicBezTo>
                  <a:pt x="187521" y="772133"/>
                  <a:pt x="210804" y="683232"/>
                  <a:pt x="179054" y="534360"/>
                </a:cubicBezTo>
                <a:cubicBezTo>
                  <a:pt x="147304" y="385488"/>
                  <a:pt x="13248" y="-71006"/>
                  <a:pt x="1254" y="94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9EA08DA2-0ECE-4B7F-8EFE-3A75C4B90248}"/>
              </a:ext>
            </a:extLst>
          </p:cNvPr>
          <p:cNvSpPr/>
          <p:nvPr/>
        </p:nvSpPr>
        <p:spPr>
          <a:xfrm>
            <a:off x="3657594" y="2877682"/>
            <a:ext cx="266730" cy="1102636"/>
          </a:xfrm>
          <a:custGeom>
            <a:avLst/>
            <a:gdLst>
              <a:gd name="connsiteX0" fmla="*/ 6 w 266730"/>
              <a:gd name="connsiteY0" fmla="*/ 405 h 1102636"/>
              <a:gd name="connsiteX1" fmla="*/ 97373 w 266730"/>
              <a:gd name="connsiteY1" fmla="*/ 639638 h 1102636"/>
              <a:gd name="connsiteX2" fmla="*/ 262473 w 266730"/>
              <a:gd name="connsiteY2" fmla="*/ 1079905 h 1102636"/>
              <a:gd name="connsiteX3" fmla="*/ 207439 w 266730"/>
              <a:gd name="connsiteY3" fmla="*/ 1007938 h 1102636"/>
              <a:gd name="connsiteX4" fmla="*/ 93139 w 266730"/>
              <a:gd name="connsiteY4" fmla="*/ 737005 h 1102636"/>
              <a:gd name="connsiteX5" fmla="*/ 6 w 266730"/>
              <a:gd name="connsiteY5" fmla="*/ 405 h 1102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6730" h="1102636">
                <a:moveTo>
                  <a:pt x="6" y="405"/>
                </a:moveTo>
                <a:cubicBezTo>
                  <a:pt x="712" y="-15823"/>
                  <a:pt x="53629" y="459721"/>
                  <a:pt x="97373" y="639638"/>
                </a:cubicBezTo>
                <a:cubicBezTo>
                  <a:pt x="141118" y="819555"/>
                  <a:pt x="244129" y="1018522"/>
                  <a:pt x="262473" y="1079905"/>
                </a:cubicBezTo>
                <a:cubicBezTo>
                  <a:pt x="280817" y="1141288"/>
                  <a:pt x="235661" y="1065088"/>
                  <a:pt x="207439" y="1007938"/>
                </a:cubicBezTo>
                <a:cubicBezTo>
                  <a:pt x="179217" y="950788"/>
                  <a:pt x="127711" y="899988"/>
                  <a:pt x="93139" y="737005"/>
                </a:cubicBezTo>
                <a:cubicBezTo>
                  <a:pt x="58567" y="574022"/>
                  <a:pt x="-700" y="16633"/>
                  <a:pt x="6" y="40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C899CF58-0775-4EC5-AB1E-E9C5337712C1}"/>
              </a:ext>
            </a:extLst>
          </p:cNvPr>
          <p:cNvSpPr/>
          <p:nvPr/>
        </p:nvSpPr>
        <p:spPr>
          <a:xfrm>
            <a:off x="7147550" y="1807536"/>
            <a:ext cx="665867" cy="1617609"/>
          </a:xfrm>
          <a:custGeom>
            <a:avLst/>
            <a:gdLst>
              <a:gd name="connsiteX0" fmla="*/ 15250 w 665867"/>
              <a:gd name="connsiteY0" fmla="*/ 21264 h 1617609"/>
              <a:gd name="connsiteX1" fmla="*/ 106690 w 665867"/>
              <a:gd name="connsiteY1" fmla="*/ 107624 h 1617609"/>
              <a:gd name="connsiteX2" fmla="*/ 497850 w 665867"/>
              <a:gd name="connsiteY2" fmla="*/ 722304 h 1617609"/>
              <a:gd name="connsiteX3" fmla="*/ 614690 w 665867"/>
              <a:gd name="connsiteY3" fmla="*/ 1372544 h 1617609"/>
              <a:gd name="connsiteX4" fmla="*/ 599450 w 665867"/>
              <a:gd name="connsiteY4" fmla="*/ 1616384 h 1617609"/>
              <a:gd name="connsiteX5" fmla="*/ 640090 w 665867"/>
              <a:gd name="connsiteY5" fmla="*/ 1443664 h 1617609"/>
              <a:gd name="connsiteX6" fmla="*/ 645170 w 665867"/>
              <a:gd name="connsiteY6" fmla="*/ 961064 h 1617609"/>
              <a:gd name="connsiteX7" fmla="*/ 365770 w 665867"/>
              <a:gd name="connsiteY7" fmla="*/ 346384 h 1617609"/>
              <a:gd name="connsiteX8" fmla="*/ 15250 w 665867"/>
              <a:gd name="connsiteY8" fmla="*/ 21264 h 1617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5867" h="1617609">
                <a:moveTo>
                  <a:pt x="15250" y="21264"/>
                </a:moveTo>
                <a:cubicBezTo>
                  <a:pt x="-27930" y="-18529"/>
                  <a:pt x="26257" y="-9216"/>
                  <a:pt x="106690" y="107624"/>
                </a:cubicBezTo>
                <a:cubicBezTo>
                  <a:pt x="187123" y="224464"/>
                  <a:pt x="413183" y="511484"/>
                  <a:pt x="497850" y="722304"/>
                </a:cubicBezTo>
                <a:cubicBezTo>
                  <a:pt x="582517" y="933124"/>
                  <a:pt x="597757" y="1223531"/>
                  <a:pt x="614690" y="1372544"/>
                </a:cubicBezTo>
                <a:cubicBezTo>
                  <a:pt x="631623" y="1521557"/>
                  <a:pt x="595217" y="1604531"/>
                  <a:pt x="599450" y="1616384"/>
                </a:cubicBezTo>
                <a:cubicBezTo>
                  <a:pt x="603683" y="1628237"/>
                  <a:pt x="632470" y="1552884"/>
                  <a:pt x="640090" y="1443664"/>
                </a:cubicBezTo>
                <a:cubicBezTo>
                  <a:pt x="647710" y="1334444"/>
                  <a:pt x="690890" y="1143944"/>
                  <a:pt x="645170" y="961064"/>
                </a:cubicBezTo>
                <a:cubicBezTo>
                  <a:pt x="599450" y="778184"/>
                  <a:pt x="468217" y="503017"/>
                  <a:pt x="365770" y="346384"/>
                </a:cubicBezTo>
                <a:cubicBezTo>
                  <a:pt x="263323" y="189751"/>
                  <a:pt x="58430" y="61057"/>
                  <a:pt x="15250" y="21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5685BE60-588F-4F3B-80D5-722167A9F5AE}"/>
              </a:ext>
            </a:extLst>
          </p:cNvPr>
          <p:cNvSpPr/>
          <p:nvPr/>
        </p:nvSpPr>
        <p:spPr>
          <a:xfrm>
            <a:off x="3302893" y="1426915"/>
            <a:ext cx="375920" cy="905576"/>
          </a:xfrm>
          <a:custGeom>
            <a:avLst/>
            <a:gdLst>
              <a:gd name="connsiteX0" fmla="*/ 375027 w 375920"/>
              <a:gd name="connsiteY0" fmla="*/ 565 h 905576"/>
              <a:gd name="connsiteX1" fmla="*/ 24507 w 375920"/>
              <a:gd name="connsiteY1" fmla="*/ 427285 h 905576"/>
              <a:gd name="connsiteX2" fmla="*/ 29587 w 375920"/>
              <a:gd name="connsiteY2" fmla="*/ 904805 h 905576"/>
              <a:gd name="connsiteX3" fmla="*/ 29587 w 375920"/>
              <a:gd name="connsiteY3" fmla="*/ 533965 h 905576"/>
              <a:gd name="connsiteX4" fmla="*/ 121027 w 375920"/>
              <a:gd name="connsiteY4" fmla="*/ 340925 h 905576"/>
              <a:gd name="connsiteX5" fmla="*/ 375027 w 375920"/>
              <a:gd name="connsiteY5" fmla="*/ 565 h 90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5920" h="905576">
                <a:moveTo>
                  <a:pt x="375027" y="565"/>
                </a:moveTo>
                <a:cubicBezTo>
                  <a:pt x="358940" y="14958"/>
                  <a:pt x="82080" y="276578"/>
                  <a:pt x="24507" y="427285"/>
                </a:cubicBezTo>
                <a:cubicBezTo>
                  <a:pt x="-33066" y="577992"/>
                  <a:pt x="28740" y="887025"/>
                  <a:pt x="29587" y="904805"/>
                </a:cubicBezTo>
                <a:cubicBezTo>
                  <a:pt x="30434" y="922585"/>
                  <a:pt x="14347" y="627945"/>
                  <a:pt x="29587" y="533965"/>
                </a:cubicBezTo>
                <a:cubicBezTo>
                  <a:pt x="44827" y="439985"/>
                  <a:pt x="56680" y="431518"/>
                  <a:pt x="121027" y="340925"/>
                </a:cubicBezTo>
                <a:cubicBezTo>
                  <a:pt x="185374" y="250332"/>
                  <a:pt x="391114" y="-13828"/>
                  <a:pt x="375027" y="565"/>
                </a:cubicBezTo>
                <a:close/>
              </a:path>
            </a:pathLst>
          </a:custGeom>
          <a:solidFill>
            <a:schemeClr val="accent1">
              <a:alpha val="5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0898A311-03CE-495C-9CAD-D405B1E71C64}"/>
              </a:ext>
            </a:extLst>
          </p:cNvPr>
          <p:cNvSpPr/>
          <p:nvPr/>
        </p:nvSpPr>
        <p:spPr>
          <a:xfrm>
            <a:off x="7055013" y="1827405"/>
            <a:ext cx="881818" cy="2054919"/>
          </a:xfrm>
          <a:custGeom>
            <a:avLst/>
            <a:gdLst>
              <a:gd name="connsiteX0" fmla="*/ 36667 w 881818"/>
              <a:gd name="connsiteY0" fmla="*/ 102995 h 2054919"/>
              <a:gd name="connsiteX1" fmla="*/ 138267 w 881818"/>
              <a:gd name="connsiteY1" fmla="*/ 174115 h 2054919"/>
              <a:gd name="connsiteX2" fmla="*/ 758027 w 881818"/>
              <a:gd name="connsiteY2" fmla="*/ 1291715 h 2054919"/>
              <a:gd name="connsiteX3" fmla="*/ 788507 w 881818"/>
              <a:gd name="connsiteY3" fmla="*/ 1840355 h 2054919"/>
              <a:gd name="connsiteX4" fmla="*/ 646267 w 881818"/>
              <a:gd name="connsiteY4" fmla="*/ 2053715 h 2054919"/>
              <a:gd name="connsiteX5" fmla="*/ 824067 w 881818"/>
              <a:gd name="connsiteY5" fmla="*/ 1916555 h 2054919"/>
              <a:gd name="connsiteX6" fmla="*/ 869787 w 881818"/>
              <a:gd name="connsiteY6" fmla="*/ 1698115 h 2054919"/>
              <a:gd name="connsiteX7" fmla="*/ 625947 w 881818"/>
              <a:gd name="connsiteY7" fmla="*/ 1154555 h 2054919"/>
              <a:gd name="connsiteX8" fmla="*/ 36667 w 881818"/>
              <a:gd name="connsiteY8" fmla="*/ 102995 h 2054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1818" h="2054919">
                <a:moveTo>
                  <a:pt x="36667" y="102995"/>
                </a:moveTo>
                <a:cubicBezTo>
                  <a:pt x="-44613" y="-60412"/>
                  <a:pt x="18040" y="-24005"/>
                  <a:pt x="138267" y="174115"/>
                </a:cubicBezTo>
                <a:cubicBezTo>
                  <a:pt x="258494" y="372235"/>
                  <a:pt x="649654" y="1014008"/>
                  <a:pt x="758027" y="1291715"/>
                </a:cubicBezTo>
                <a:cubicBezTo>
                  <a:pt x="866400" y="1569422"/>
                  <a:pt x="807134" y="1713355"/>
                  <a:pt x="788507" y="1840355"/>
                </a:cubicBezTo>
                <a:cubicBezTo>
                  <a:pt x="769880" y="1967355"/>
                  <a:pt x="640340" y="2041015"/>
                  <a:pt x="646267" y="2053715"/>
                </a:cubicBezTo>
                <a:cubicBezTo>
                  <a:pt x="652194" y="2066415"/>
                  <a:pt x="786814" y="1975821"/>
                  <a:pt x="824067" y="1916555"/>
                </a:cubicBezTo>
                <a:cubicBezTo>
                  <a:pt x="861320" y="1857289"/>
                  <a:pt x="902807" y="1825115"/>
                  <a:pt x="869787" y="1698115"/>
                </a:cubicBezTo>
                <a:cubicBezTo>
                  <a:pt x="836767" y="1571115"/>
                  <a:pt x="760567" y="1425488"/>
                  <a:pt x="625947" y="1154555"/>
                </a:cubicBezTo>
                <a:cubicBezTo>
                  <a:pt x="491327" y="883622"/>
                  <a:pt x="117947" y="266402"/>
                  <a:pt x="36667" y="1029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B90EF615-3E33-42A7-B403-127E876B3309}"/>
              </a:ext>
            </a:extLst>
          </p:cNvPr>
          <p:cNvSpPr/>
          <p:nvPr/>
        </p:nvSpPr>
        <p:spPr>
          <a:xfrm>
            <a:off x="7036428" y="1872343"/>
            <a:ext cx="592434" cy="2161337"/>
          </a:xfrm>
          <a:custGeom>
            <a:avLst/>
            <a:gdLst>
              <a:gd name="connsiteX0" fmla="*/ 40012 w 592434"/>
              <a:gd name="connsiteY0" fmla="*/ 78377 h 2161337"/>
              <a:gd name="connsiteX1" fmla="*/ 60332 w 592434"/>
              <a:gd name="connsiteY1" fmla="*/ 149497 h 2161337"/>
              <a:gd name="connsiteX2" fmla="*/ 553092 w 592434"/>
              <a:gd name="connsiteY2" fmla="*/ 1150257 h 2161337"/>
              <a:gd name="connsiteX3" fmla="*/ 537852 w 592434"/>
              <a:gd name="connsiteY3" fmla="*/ 1719217 h 2161337"/>
              <a:gd name="connsiteX4" fmla="*/ 344812 w 592434"/>
              <a:gd name="connsiteY4" fmla="*/ 2156097 h 2161337"/>
              <a:gd name="connsiteX5" fmla="*/ 497212 w 592434"/>
              <a:gd name="connsiteY5" fmla="*/ 1932577 h 2161337"/>
              <a:gd name="connsiteX6" fmla="*/ 553092 w 592434"/>
              <a:gd name="connsiteY6" fmla="*/ 1521097 h 2161337"/>
              <a:gd name="connsiteX7" fmla="*/ 349892 w 592434"/>
              <a:gd name="connsiteY7" fmla="*/ 865777 h 2161337"/>
              <a:gd name="connsiteX8" fmla="*/ 40012 w 592434"/>
              <a:gd name="connsiteY8" fmla="*/ 78377 h 216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2434" h="2161337">
                <a:moveTo>
                  <a:pt x="40012" y="78377"/>
                </a:moveTo>
                <a:cubicBezTo>
                  <a:pt x="-8248" y="-41003"/>
                  <a:pt x="-25181" y="-29150"/>
                  <a:pt x="60332" y="149497"/>
                </a:cubicBezTo>
                <a:cubicBezTo>
                  <a:pt x="145845" y="328144"/>
                  <a:pt x="473505" y="888637"/>
                  <a:pt x="553092" y="1150257"/>
                </a:cubicBezTo>
                <a:cubicBezTo>
                  <a:pt x="632679" y="1411877"/>
                  <a:pt x="572565" y="1551577"/>
                  <a:pt x="537852" y="1719217"/>
                </a:cubicBezTo>
                <a:cubicBezTo>
                  <a:pt x="503139" y="1886857"/>
                  <a:pt x="351585" y="2120537"/>
                  <a:pt x="344812" y="2156097"/>
                </a:cubicBezTo>
                <a:cubicBezTo>
                  <a:pt x="338039" y="2191657"/>
                  <a:pt x="462499" y="2038410"/>
                  <a:pt x="497212" y="1932577"/>
                </a:cubicBezTo>
                <a:cubicBezTo>
                  <a:pt x="531925" y="1826744"/>
                  <a:pt x="577645" y="1698897"/>
                  <a:pt x="553092" y="1521097"/>
                </a:cubicBezTo>
                <a:cubicBezTo>
                  <a:pt x="528539" y="1343297"/>
                  <a:pt x="441332" y="1106230"/>
                  <a:pt x="349892" y="865777"/>
                </a:cubicBezTo>
                <a:cubicBezTo>
                  <a:pt x="258452" y="625324"/>
                  <a:pt x="88272" y="197757"/>
                  <a:pt x="40012" y="78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4AAEB9B3-EF76-43B8-8740-F54F1AB40CC5}"/>
              </a:ext>
            </a:extLst>
          </p:cNvPr>
          <p:cNvSpPr/>
          <p:nvPr/>
        </p:nvSpPr>
        <p:spPr>
          <a:xfrm>
            <a:off x="6837551" y="2109889"/>
            <a:ext cx="699031" cy="2188113"/>
          </a:xfrm>
          <a:custGeom>
            <a:avLst/>
            <a:gdLst>
              <a:gd name="connsiteX0" fmla="*/ 249049 w 699031"/>
              <a:gd name="connsiteY0" fmla="*/ 69431 h 2188113"/>
              <a:gd name="connsiteX1" fmla="*/ 279529 w 699031"/>
              <a:gd name="connsiteY1" fmla="*/ 171031 h 2188113"/>
              <a:gd name="connsiteX2" fmla="*/ 696089 w 699031"/>
              <a:gd name="connsiteY2" fmla="*/ 1395311 h 2188113"/>
              <a:gd name="connsiteX3" fmla="*/ 442089 w 699031"/>
              <a:gd name="connsiteY3" fmla="*/ 1938871 h 2188113"/>
              <a:gd name="connsiteX4" fmla="*/ 5209 w 699031"/>
              <a:gd name="connsiteY4" fmla="*/ 2177631 h 2188113"/>
              <a:gd name="connsiteX5" fmla="*/ 213489 w 699031"/>
              <a:gd name="connsiteY5" fmla="*/ 2116671 h 2188113"/>
              <a:gd name="connsiteX6" fmla="*/ 396369 w 699031"/>
              <a:gd name="connsiteY6" fmla="*/ 1857591 h 2188113"/>
              <a:gd name="connsiteX7" fmla="*/ 604649 w 699031"/>
              <a:gd name="connsiteY7" fmla="*/ 1263231 h 2188113"/>
              <a:gd name="connsiteX8" fmla="*/ 574169 w 699031"/>
              <a:gd name="connsiteY8" fmla="*/ 739991 h 2188113"/>
              <a:gd name="connsiteX9" fmla="*/ 249049 w 699031"/>
              <a:gd name="connsiteY9" fmla="*/ 69431 h 2188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9031" h="2188113">
                <a:moveTo>
                  <a:pt x="249049" y="69431"/>
                </a:moveTo>
                <a:cubicBezTo>
                  <a:pt x="199942" y="-25396"/>
                  <a:pt x="205022" y="-49949"/>
                  <a:pt x="279529" y="171031"/>
                </a:cubicBezTo>
                <a:cubicBezTo>
                  <a:pt x="354036" y="392011"/>
                  <a:pt x="668996" y="1100671"/>
                  <a:pt x="696089" y="1395311"/>
                </a:cubicBezTo>
                <a:cubicBezTo>
                  <a:pt x="723182" y="1689951"/>
                  <a:pt x="557236" y="1808484"/>
                  <a:pt x="442089" y="1938871"/>
                </a:cubicBezTo>
                <a:cubicBezTo>
                  <a:pt x="326942" y="2069258"/>
                  <a:pt x="43309" y="2147998"/>
                  <a:pt x="5209" y="2177631"/>
                </a:cubicBezTo>
                <a:cubicBezTo>
                  <a:pt x="-32891" y="2207264"/>
                  <a:pt x="148296" y="2170011"/>
                  <a:pt x="213489" y="2116671"/>
                </a:cubicBezTo>
                <a:cubicBezTo>
                  <a:pt x="278682" y="2063331"/>
                  <a:pt x="331176" y="1999831"/>
                  <a:pt x="396369" y="1857591"/>
                </a:cubicBezTo>
                <a:cubicBezTo>
                  <a:pt x="461562" y="1715351"/>
                  <a:pt x="575016" y="1449498"/>
                  <a:pt x="604649" y="1263231"/>
                </a:cubicBezTo>
                <a:cubicBezTo>
                  <a:pt x="634282" y="1076964"/>
                  <a:pt x="634282" y="944038"/>
                  <a:pt x="574169" y="739991"/>
                </a:cubicBezTo>
                <a:cubicBezTo>
                  <a:pt x="514056" y="535944"/>
                  <a:pt x="298156" y="164258"/>
                  <a:pt x="249049" y="69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F5C64522-54B6-4718-974E-9D3130E837C8}"/>
              </a:ext>
            </a:extLst>
          </p:cNvPr>
          <p:cNvSpPr/>
          <p:nvPr/>
        </p:nvSpPr>
        <p:spPr>
          <a:xfrm>
            <a:off x="6629162" y="3518742"/>
            <a:ext cx="484299" cy="860763"/>
          </a:xfrm>
          <a:custGeom>
            <a:avLst/>
            <a:gdLst>
              <a:gd name="connsiteX0" fmla="*/ 476488 w 484299"/>
              <a:gd name="connsiteY0" fmla="*/ 2333 h 860763"/>
              <a:gd name="connsiteX1" fmla="*/ 425688 w 484299"/>
              <a:gd name="connsiteY1" fmla="*/ 303958 h 860763"/>
              <a:gd name="connsiteX2" fmla="*/ 16113 w 484299"/>
              <a:gd name="connsiteY2" fmla="*/ 840533 h 860763"/>
              <a:gd name="connsiteX3" fmla="*/ 117713 w 484299"/>
              <a:gd name="connsiteY3" fmla="*/ 719883 h 860763"/>
              <a:gd name="connsiteX4" fmla="*/ 444738 w 484299"/>
              <a:gd name="connsiteY4" fmla="*/ 456358 h 860763"/>
              <a:gd name="connsiteX5" fmla="*/ 476488 w 484299"/>
              <a:gd name="connsiteY5" fmla="*/ 2333 h 86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99" h="860763">
                <a:moveTo>
                  <a:pt x="476488" y="2333"/>
                </a:moveTo>
                <a:cubicBezTo>
                  <a:pt x="473313" y="-23067"/>
                  <a:pt x="502417" y="164258"/>
                  <a:pt x="425688" y="303958"/>
                </a:cubicBezTo>
                <a:cubicBezTo>
                  <a:pt x="348959" y="443658"/>
                  <a:pt x="67442" y="771212"/>
                  <a:pt x="16113" y="840533"/>
                </a:cubicBezTo>
                <a:cubicBezTo>
                  <a:pt x="-35216" y="909854"/>
                  <a:pt x="46276" y="783912"/>
                  <a:pt x="117713" y="719883"/>
                </a:cubicBezTo>
                <a:cubicBezTo>
                  <a:pt x="189150" y="655854"/>
                  <a:pt x="384942" y="582300"/>
                  <a:pt x="444738" y="456358"/>
                </a:cubicBezTo>
                <a:cubicBezTo>
                  <a:pt x="504534" y="330416"/>
                  <a:pt x="479663" y="27733"/>
                  <a:pt x="476488" y="2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7D0849A3-2FEA-4865-AD17-CF78E82D22D7}"/>
              </a:ext>
            </a:extLst>
          </p:cNvPr>
          <p:cNvSpPr/>
          <p:nvPr/>
        </p:nvSpPr>
        <p:spPr>
          <a:xfrm>
            <a:off x="7048652" y="2979497"/>
            <a:ext cx="364986" cy="1243790"/>
          </a:xfrm>
          <a:custGeom>
            <a:avLst/>
            <a:gdLst>
              <a:gd name="connsiteX0" fmla="*/ 291948 w 364986"/>
              <a:gd name="connsiteY0" fmla="*/ 1828 h 1243790"/>
              <a:gd name="connsiteX1" fmla="*/ 276073 w 364986"/>
              <a:gd name="connsiteY1" fmla="*/ 452678 h 1243790"/>
              <a:gd name="connsiteX2" fmla="*/ 9373 w 364986"/>
              <a:gd name="connsiteY2" fmla="*/ 1217853 h 1243790"/>
              <a:gd name="connsiteX3" fmla="*/ 82398 w 364986"/>
              <a:gd name="connsiteY3" fmla="*/ 1024178 h 1243790"/>
              <a:gd name="connsiteX4" fmla="*/ 295123 w 364986"/>
              <a:gd name="connsiteY4" fmla="*/ 627303 h 1243790"/>
              <a:gd name="connsiteX5" fmla="*/ 364973 w 364986"/>
              <a:gd name="connsiteY5" fmla="*/ 306628 h 1243790"/>
              <a:gd name="connsiteX6" fmla="*/ 291948 w 364986"/>
              <a:gd name="connsiteY6" fmla="*/ 1828 h 1243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4986" h="1243790">
                <a:moveTo>
                  <a:pt x="291948" y="1828"/>
                </a:moveTo>
                <a:cubicBezTo>
                  <a:pt x="277131" y="26170"/>
                  <a:pt x="323169" y="250007"/>
                  <a:pt x="276073" y="452678"/>
                </a:cubicBezTo>
                <a:cubicBezTo>
                  <a:pt x="228977" y="655349"/>
                  <a:pt x="41652" y="1122603"/>
                  <a:pt x="9373" y="1217853"/>
                </a:cubicBezTo>
                <a:cubicBezTo>
                  <a:pt x="-22906" y="1313103"/>
                  <a:pt x="34773" y="1122603"/>
                  <a:pt x="82398" y="1024178"/>
                </a:cubicBezTo>
                <a:cubicBezTo>
                  <a:pt x="130023" y="925753"/>
                  <a:pt x="248027" y="746895"/>
                  <a:pt x="295123" y="627303"/>
                </a:cubicBezTo>
                <a:cubicBezTo>
                  <a:pt x="342219" y="507711"/>
                  <a:pt x="363915" y="410874"/>
                  <a:pt x="364973" y="306628"/>
                </a:cubicBezTo>
                <a:cubicBezTo>
                  <a:pt x="366031" y="202382"/>
                  <a:pt x="306765" y="-22514"/>
                  <a:pt x="291948" y="18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502D4766-137A-43FF-95F3-8EE3868D3C99}"/>
              </a:ext>
            </a:extLst>
          </p:cNvPr>
          <p:cNvSpPr/>
          <p:nvPr/>
        </p:nvSpPr>
        <p:spPr>
          <a:xfrm>
            <a:off x="3430568" y="264008"/>
            <a:ext cx="1468147" cy="990487"/>
          </a:xfrm>
          <a:custGeom>
            <a:avLst/>
            <a:gdLst>
              <a:gd name="connsiteX0" fmla="*/ 1458932 w 1468147"/>
              <a:gd name="connsiteY0" fmla="*/ 2692 h 990487"/>
              <a:gd name="connsiteX1" fmla="*/ 849332 w 1468147"/>
              <a:gd name="connsiteY1" fmla="*/ 553025 h 990487"/>
              <a:gd name="connsiteX2" fmla="*/ 28065 w 1468147"/>
              <a:gd name="connsiteY2" fmla="*/ 972125 h 990487"/>
              <a:gd name="connsiteX3" fmla="*/ 176232 w 1468147"/>
              <a:gd name="connsiteY3" fmla="*/ 921325 h 990487"/>
              <a:gd name="connsiteX4" fmla="*/ 476799 w 1468147"/>
              <a:gd name="connsiteY4" fmla="*/ 815492 h 990487"/>
              <a:gd name="connsiteX5" fmla="*/ 1162599 w 1468147"/>
              <a:gd name="connsiteY5" fmla="*/ 362525 h 990487"/>
              <a:gd name="connsiteX6" fmla="*/ 1458932 w 1468147"/>
              <a:gd name="connsiteY6" fmla="*/ 2692 h 990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8147" h="990487">
                <a:moveTo>
                  <a:pt x="1458932" y="2692"/>
                </a:moveTo>
                <a:cubicBezTo>
                  <a:pt x="1406721" y="34442"/>
                  <a:pt x="1087810" y="391453"/>
                  <a:pt x="849332" y="553025"/>
                </a:cubicBezTo>
                <a:cubicBezTo>
                  <a:pt x="610854" y="714597"/>
                  <a:pt x="140248" y="910742"/>
                  <a:pt x="28065" y="972125"/>
                </a:cubicBezTo>
                <a:cubicBezTo>
                  <a:pt x="-84118" y="1033508"/>
                  <a:pt x="176232" y="921325"/>
                  <a:pt x="176232" y="921325"/>
                </a:cubicBezTo>
                <a:cubicBezTo>
                  <a:pt x="251021" y="895220"/>
                  <a:pt x="312404" y="908625"/>
                  <a:pt x="476799" y="815492"/>
                </a:cubicBezTo>
                <a:cubicBezTo>
                  <a:pt x="641193" y="722359"/>
                  <a:pt x="993266" y="497286"/>
                  <a:pt x="1162599" y="362525"/>
                </a:cubicBezTo>
                <a:cubicBezTo>
                  <a:pt x="1331932" y="227764"/>
                  <a:pt x="1511143" y="-29058"/>
                  <a:pt x="1458932" y="26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307217DD-774B-4924-9D43-B385E7207C01}"/>
              </a:ext>
            </a:extLst>
          </p:cNvPr>
          <p:cNvSpPr/>
          <p:nvPr/>
        </p:nvSpPr>
        <p:spPr>
          <a:xfrm>
            <a:off x="3583402" y="3050885"/>
            <a:ext cx="895531" cy="2067501"/>
          </a:xfrm>
          <a:custGeom>
            <a:avLst/>
            <a:gdLst>
              <a:gd name="connsiteX0" fmla="*/ 43718 w 895531"/>
              <a:gd name="connsiteY0" fmla="*/ 17435 h 2067501"/>
              <a:gd name="connsiteX1" fmla="*/ 64038 w 895531"/>
              <a:gd name="connsiteY1" fmla="*/ 779435 h 2067501"/>
              <a:gd name="connsiteX2" fmla="*/ 836198 w 895531"/>
              <a:gd name="connsiteY2" fmla="*/ 1978315 h 2067501"/>
              <a:gd name="connsiteX3" fmla="*/ 831118 w 895531"/>
              <a:gd name="connsiteY3" fmla="*/ 1968155 h 2067501"/>
              <a:gd name="connsiteX4" fmla="*/ 734598 w 895531"/>
              <a:gd name="connsiteY4" fmla="*/ 1876715 h 2067501"/>
              <a:gd name="connsiteX5" fmla="*/ 495838 w 895531"/>
              <a:gd name="connsiteY5" fmla="*/ 1724315 h 2067501"/>
              <a:gd name="connsiteX6" fmla="*/ 160558 w 895531"/>
              <a:gd name="connsiteY6" fmla="*/ 911515 h 2067501"/>
              <a:gd name="connsiteX7" fmla="*/ 53878 w 895531"/>
              <a:gd name="connsiteY7" fmla="*/ 296835 h 2067501"/>
              <a:gd name="connsiteX8" fmla="*/ 43718 w 895531"/>
              <a:gd name="connsiteY8" fmla="*/ 17435 h 2067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5531" h="2067501">
                <a:moveTo>
                  <a:pt x="43718" y="17435"/>
                </a:moveTo>
                <a:cubicBezTo>
                  <a:pt x="45411" y="97868"/>
                  <a:pt x="-68042" y="452622"/>
                  <a:pt x="64038" y="779435"/>
                </a:cubicBezTo>
                <a:cubicBezTo>
                  <a:pt x="196118" y="1106248"/>
                  <a:pt x="836198" y="1978315"/>
                  <a:pt x="836198" y="1978315"/>
                </a:cubicBezTo>
                <a:cubicBezTo>
                  <a:pt x="964045" y="2176435"/>
                  <a:pt x="848051" y="1985088"/>
                  <a:pt x="831118" y="1968155"/>
                </a:cubicBezTo>
                <a:cubicBezTo>
                  <a:pt x="814185" y="1951222"/>
                  <a:pt x="790478" y="1917355"/>
                  <a:pt x="734598" y="1876715"/>
                </a:cubicBezTo>
                <a:cubicBezTo>
                  <a:pt x="678718" y="1836075"/>
                  <a:pt x="591511" y="1885182"/>
                  <a:pt x="495838" y="1724315"/>
                </a:cubicBezTo>
                <a:cubicBezTo>
                  <a:pt x="400165" y="1563448"/>
                  <a:pt x="234218" y="1149428"/>
                  <a:pt x="160558" y="911515"/>
                </a:cubicBezTo>
                <a:cubicBezTo>
                  <a:pt x="86898" y="673602"/>
                  <a:pt x="70811" y="440768"/>
                  <a:pt x="53878" y="296835"/>
                </a:cubicBezTo>
                <a:cubicBezTo>
                  <a:pt x="36945" y="152902"/>
                  <a:pt x="42025" y="-62998"/>
                  <a:pt x="43718" y="17435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EF4FD561-EDDA-4545-8B8F-54CF2FDDA4F2}"/>
              </a:ext>
            </a:extLst>
          </p:cNvPr>
          <p:cNvSpPr/>
          <p:nvPr/>
        </p:nvSpPr>
        <p:spPr>
          <a:xfrm>
            <a:off x="4842748" y="2187471"/>
            <a:ext cx="977275" cy="223409"/>
          </a:xfrm>
          <a:custGeom>
            <a:avLst/>
            <a:gdLst>
              <a:gd name="connsiteX0" fmla="*/ 185 w 977275"/>
              <a:gd name="connsiteY0" fmla="*/ 217062 h 223409"/>
              <a:gd name="connsiteX1" fmla="*/ 254185 w 977275"/>
              <a:gd name="connsiteY1" fmla="*/ 66779 h 223409"/>
              <a:gd name="connsiteX2" fmla="*/ 459502 w 977275"/>
              <a:gd name="connsiteY2" fmla="*/ 20212 h 223409"/>
              <a:gd name="connsiteX3" fmla="*/ 580152 w 977275"/>
              <a:gd name="connsiteY3" fmla="*/ 9629 h 223409"/>
              <a:gd name="connsiteX4" fmla="*/ 946335 w 977275"/>
              <a:gd name="connsiteY4" fmla="*/ 157796 h 223409"/>
              <a:gd name="connsiteX5" fmla="*/ 942102 w 977275"/>
              <a:gd name="connsiteY5" fmla="*/ 159912 h 223409"/>
              <a:gd name="connsiteX6" fmla="*/ 815102 w 977275"/>
              <a:gd name="connsiteY6" fmla="*/ 126046 h 223409"/>
              <a:gd name="connsiteX7" fmla="*/ 666935 w 977275"/>
              <a:gd name="connsiteY7" fmla="*/ 100646 h 223409"/>
              <a:gd name="connsiteX8" fmla="*/ 366369 w 977275"/>
              <a:gd name="connsiteY8" fmla="*/ 113346 h 223409"/>
              <a:gd name="connsiteX9" fmla="*/ 285935 w 977275"/>
              <a:gd name="connsiteY9" fmla="*/ 178962 h 223409"/>
              <a:gd name="connsiteX10" fmla="*/ 213969 w 977275"/>
              <a:gd name="connsiteY10" fmla="*/ 195896 h 223409"/>
              <a:gd name="connsiteX11" fmla="*/ 185 w 977275"/>
              <a:gd name="connsiteY11" fmla="*/ 217062 h 223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77275" h="223409">
                <a:moveTo>
                  <a:pt x="185" y="217062"/>
                </a:moveTo>
                <a:cubicBezTo>
                  <a:pt x="6888" y="195543"/>
                  <a:pt x="177632" y="99587"/>
                  <a:pt x="254185" y="66779"/>
                </a:cubicBezTo>
                <a:cubicBezTo>
                  <a:pt x="330738" y="33971"/>
                  <a:pt x="405174" y="29737"/>
                  <a:pt x="459502" y="20212"/>
                </a:cubicBezTo>
                <a:cubicBezTo>
                  <a:pt x="513830" y="10687"/>
                  <a:pt x="499013" y="-13302"/>
                  <a:pt x="580152" y="9629"/>
                </a:cubicBezTo>
                <a:cubicBezTo>
                  <a:pt x="661291" y="32560"/>
                  <a:pt x="946335" y="157796"/>
                  <a:pt x="946335" y="157796"/>
                </a:cubicBezTo>
                <a:cubicBezTo>
                  <a:pt x="1006660" y="182843"/>
                  <a:pt x="963974" y="165204"/>
                  <a:pt x="942102" y="159912"/>
                </a:cubicBezTo>
                <a:cubicBezTo>
                  <a:pt x="920230" y="154620"/>
                  <a:pt x="860963" y="135924"/>
                  <a:pt x="815102" y="126046"/>
                </a:cubicBezTo>
                <a:cubicBezTo>
                  <a:pt x="769241" y="116168"/>
                  <a:pt x="741724" y="102763"/>
                  <a:pt x="666935" y="100646"/>
                </a:cubicBezTo>
                <a:cubicBezTo>
                  <a:pt x="592146" y="98529"/>
                  <a:pt x="429869" y="100293"/>
                  <a:pt x="366369" y="113346"/>
                </a:cubicBezTo>
                <a:cubicBezTo>
                  <a:pt x="302869" y="126399"/>
                  <a:pt x="311335" y="165204"/>
                  <a:pt x="285935" y="178962"/>
                </a:cubicBezTo>
                <a:cubicBezTo>
                  <a:pt x="260535" y="192720"/>
                  <a:pt x="257361" y="193074"/>
                  <a:pt x="213969" y="195896"/>
                </a:cubicBezTo>
                <a:cubicBezTo>
                  <a:pt x="170577" y="198718"/>
                  <a:pt x="-6518" y="238581"/>
                  <a:pt x="185" y="217062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98F8A2CC-B37D-4B9D-A45F-CA01B12B1195}"/>
              </a:ext>
            </a:extLst>
          </p:cNvPr>
          <p:cNvSpPr/>
          <p:nvPr/>
        </p:nvSpPr>
        <p:spPr>
          <a:xfrm>
            <a:off x="3804990" y="2405437"/>
            <a:ext cx="454556" cy="153538"/>
          </a:xfrm>
          <a:custGeom>
            <a:avLst/>
            <a:gdLst>
              <a:gd name="connsiteX0" fmla="*/ 777 w 454556"/>
              <a:gd name="connsiteY0" fmla="*/ 16030 h 153538"/>
              <a:gd name="connsiteX1" fmla="*/ 212443 w 454556"/>
              <a:gd name="connsiteY1" fmla="*/ 3330 h 153538"/>
              <a:gd name="connsiteX2" fmla="*/ 352143 w 454556"/>
              <a:gd name="connsiteY2" fmla="*/ 75296 h 153538"/>
              <a:gd name="connsiteX3" fmla="*/ 451627 w 454556"/>
              <a:gd name="connsiteY3" fmla="*/ 151496 h 153538"/>
              <a:gd name="connsiteX4" fmla="*/ 419877 w 454556"/>
              <a:gd name="connsiteY4" fmla="*/ 130330 h 153538"/>
              <a:gd name="connsiteX5" fmla="*/ 335210 w 454556"/>
              <a:gd name="connsiteY5" fmla="*/ 115513 h 153538"/>
              <a:gd name="connsiteX6" fmla="*/ 146827 w 454556"/>
              <a:gd name="connsiteY6" fmla="*/ 52013 h 153538"/>
              <a:gd name="connsiteX7" fmla="*/ 777 w 454556"/>
              <a:gd name="connsiteY7" fmla="*/ 16030 h 153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4556" h="153538">
                <a:moveTo>
                  <a:pt x="777" y="16030"/>
                </a:moveTo>
                <a:cubicBezTo>
                  <a:pt x="11713" y="7916"/>
                  <a:pt x="153882" y="-6548"/>
                  <a:pt x="212443" y="3330"/>
                </a:cubicBezTo>
                <a:cubicBezTo>
                  <a:pt x="271004" y="13208"/>
                  <a:pt x="312279" y="50602"/>
                  <a:pt x="352143" y="75296"/>
                </a:cubicBezTo>
                <a:cubicBezTo>
                  <a:pt x="392007" y="99990"/>
                  <a:pt x="440338" y="142324"/>
                  <a:pt x="451627" y="151496"/>
                </a:cubicBezTo>
                <a:cubicBezTo>
                  <a:pt x="462916" y="160668"/>
                  <a:pt x="439280" y="136327"/>
                  <a:pt x="419877" y="130330"/>
                </a:cubicBezTo>
                <a:cubicBezTo>
                  <a:pt x="400474" y="124333"/>
                  <a:pt x="380718" y="128566"/>
                  <a:pt x="335210" y="115513"/>
                </a:cubicBezTo>
                <a:cubicBezTo>
                  <a:pt x="289702" y="102460"/>
                  <a:pt x="196569" y="63655"/>
                  <a:pt x="146827" y="52013"/>
                </a:cubicBezTo>
                <a:cubicBezTo>
                  <a:pt x="97085" y="40371"/>
                  <a:pt x="-10159" y="24144"/>
                  <a:pt x="777" y="16030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17EB7C8E-F20D-4273-AA56-98DCFCE3BECE}"/>
              </a:ext>
            </a:extLst>
          </p:cNvPr>
          <p:cNvSpPr/>
          <p:nvPr/>
        </p:nvSpPr>
        <p:spPr>
          <a:xfrm>
            <a:off x="7016259" y="2682011"/>
            <a:ext cx="215827" cy="273956"/>
          </a:xfrm>
          <a:custGeom>
            <a:avLst/>
            <a:gdLst>
              <a:gd name="connsiteX0" fmla="*/ 491 w 215827"/>
              <a:gd name="connsiteY0" fmla="*/ 44256 h 273956"/>
              <a:gd name="connsiteX1" fmla="*/ 106324 w 215827"/>
              <a:gd name="connsiteY1" fmla="*/ 12506 h 273956"/>
              <a:gd name="connsiteX2" fmla="*/ 210041 w 215827"/>
              <a:gd name="connsiteY2" fmla="*/ 264389 h 273956"/>
              <a:gd name="connsiteX3" fmla="*/ 201574 w 215827"/>
              <a:gd name="connsiteY3" fmla="*/ 215706 h 273956"/>
              <a:gd name="connsiteX4" fmla="*/ 193108 w 215827"/>
              <a:gd name="connsiteY4" fmla="*/ 162789 h 273956"/>
              <a:gd name="connsiteX5" fmla="*/ 150774 w 215827"/>
              <a:gd name="connsiteY5" fmla="*/ 97172 h 273956"/>
              <a:gd name="connsiteX6" fmla="*/ 491 w 215827"/>
              <a:gd name="connsiteY6" fmla="*/ 44256 h 273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5827" h="273956">
                <a:moveTo>
                  <a:pt x="491" y="44256"/>
                </a:moveTo>
                <a:cubicBezTo>
                  <a:pt x="-6917" y="30145"/>
                  <a:pt x="71399" y="-24183"/>
                  <a:pt x="106324" y="12506"/>
                </a:cubicBezTo>
                <a:cubicBezTo>
                  <a:pt x="141249" y="49195"/>
                  <a:pt x="194166" y="230522"/>
                  <a:pt x="210041" y="264389"/>
                </a:cubicBezTo>
                <a:cubicBezTo>
                  <a:pt x="225916" y="298256"/>
                  <a:pt x="204396" y="232639"/>
                  <a:pt x="201574" y="215706"/>
                </a:cubicBezTo>
                <a:cubicBezTo>
                  <a:pt x="198752" y="198773"/>
                  <a:pt x="201575" y="182545"/>
                  <a:pt x="193108" y="162789"/>
                </a:cubicBezTo>
                <a:cubicBezTo>
                  <a:pt x="184641" y="143033"/>
                  <a:pt x="176527" y="118339"/>
                  <a:pt x="150774" y="97172"/>
                </a:cubicBezTo>
                <a:cubicBezTo>
                  <a:pt x="125021" y="76005"/>
                  <a:pt x="7899" y="58367"/>
                  <a:pt x="491" y="44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10ECF44D-1232-4B17-8692-C16AE48375C5}"/>
              </a:ext>
            </a:extLst>
          </p:cNvPr>
          <p:cNvSpPr/>
          <p:nvPr/>
        </p:nvSpPr>
        <p:spPr>
          <a:xfrm>
            <a:off x="6874904" y="2977857"/>
            <a:ext cx="187745" cy="203560"/>
          </a:xfrm>
          <a:custGeom>
            <a:avLst/>
            <a:gdLst>
              <a:gd name="connsiteX0" fmla="*/ 29 w 187745"/>
              <a:gd name="connsiteY0" fmla="*/ 108243 h 203560"/>
              <a:gd name="connsiteX1" fmla="*/ 105863 w 187745"/>
              <a:gd name="connsiteY1" fmla="*/ 293 h 203560"/>
              <a:gd name="connsiteX2" fmla="*/ 186296 w 187745"/>
              <a:gd name="connsiteY2" fmla="*/ 148460 h 203560"/>
              <a:gd name="connsiteX3" fmla="*/ 158779 w 187745"/>
              <a:gd name="connsiteY3" fmla="*/ 203493 h 203560"/>
              <a:gd name="connsiteX4" fmla="*/ 173596 w 187745"/>
              <a:gd name="connsiteY4" fmla="*/ 159043 h 203560"/>
              <a:gd name="connsiteX5" fmla="*/ 175713 w 187745"/>
              <a:gd name="connsiteY5" fmla="*/ 127293 h 203560"/>
              <a:gd name="connsiteX6" fmla="*/ 133379 w 187745"/>
              <a:gd name="connsiteY6" fmla="*/ 53210 h 203560"/>
              <a:gd name="connsiteX7" fmla="*/ 95279 w 187745"/>
              <a:gd name="connsiteY7" fmla="*/ 25693 h 203560"/>
              <a:gd name="connsiteX8" fmla="*/ 29 w 187745"/>
              <a:gd name="connsiteY8" fmla="*/ 108243 h 203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745" h="203560">
                <a:moveTo>
                  <a:pt x="29" y="108243"/>
                </a:moveTo>
                <a:cubicBezTo>
                  <a:pt x="1793" y="104010"/>
                  <a:pt x="74818" y="-6410"/>
                  <a:pt x="105863" y="293"/>
                </a:cubicBezTo>
                <a:cubicBezTo>
                  <a:pt x="136908" y="6996"/>
                  <a:pt x="177477" y="114593"/>
                  <a:pt x="186296" y="148460"/>
                </a:cubicBezTo>
                <a:cubicBezTo>
                  <a:pt x="195115" y="182327"/>
                  <a:pt x="160896" y="201729"/>
                  <a:pt x="158779" y="203493"/>
                </a:cubicBezTo>
                <a:cubicBezTo>
                  <a:pt x="156662" y="205257"/>
                  <a:pt x="170774" y="171743"/>
                  <a:pt x="173596" y="159043"/>
                </a:cubicBezTo>
                <a:cubicBezTo>
                  <a:pt x="176418" y="146343"/>
                  <a:pt x="182416" y="144932"/>
                  <a:pt x="175713" y="127293"/>
                </a:cubicBezTo>
                <a:cubicBezTo>
                  <a:pt x="169010" y="109654"/>
                  <a:pt x="146785" y="70143"/>
                  <a:pt x="133379" y="53210"/>
                </a:cubicBezTo>
                <a:cubicBezTo>
                  <a:pt x="119973" y="36277"/>
                  <a:pt x="115740" y="21812"/>
                  <a:pt x="95279" y="25693"/>
                </a:cubicBezTo>
                <a:cubicBezTo>
                  <a:pt x="74818" y="29574"/>
                  <a:pt x="-1735" y="112476"/>
                  <a:pt x="29" y="108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6F0771EA-3721-4FCD-8807-86F0753823DA}"/>
              </a:ext>
            </a:extLst>
          </p:cNvPr>
          <p:cNvSpPr/>
          <p:nvPr/>
        </p:nvSpPr>
        <p:spPr>
          <a:xfrm>
            <a:off x="6822014" y="3198131"/>
            <a:ext cx="106549" cy="250205"/>
          </a:xfrm>
          <a:custGeom>
            <a:avLst/>
            <a:gdLst>
              <a:gd name="connsiteX0" fmla="*/ 74086 w 106549"/>
              <a:gd name="connsiteY0" fmla="*/ 152 h 250205"/>
              <a:gd name="connsiteX1" fmla="*/ 105836 w 106549"/>
              <a:gd name="connsiteY1" fmla="*/ 78469 h 250205"/>
              <a:gd name="connsiteX2" fmla="*/ 48686 w 106549"/>
              <a:gd name="connsiteY2" fmla="*/ 139852 h 250205"/>
              <a:gd name="connsiteX3" fmla="*/ 3 w 106549"/>
              <a:gd name="connsiteY3" fmla="*/ 249919 h 250205"/>
              <a:gd name="connsiteX4" fmla="*/ 46569 w 106549"/>
              <a:gd name="connsiteY4" fmla="*/ 169486 h 250205"/>
              <a:gd name="connsiteX5" fmla="*/ 105836 w 106549"/>
              <a:gd name="connsiteY5" fmla="*/ 99636 h 250205"/>
              <a:gd name="connsiteX6" fmla="*/ 74086 w 106549"/>
              <a:gd name="connsiteY6" fmla="*/ 152 h 250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549" h="250205">
                <a:moveTo>
                  <a:pt x="74086" y="152"/>
                </a:moveTo>
                <a:cubicBezTo>
                  <a:pt x="74086" y="-3376"/>
                  <a:pt x="110069" y="55186"/>
                  <a:pt x="105836" y="78469"/>
                </a:cubicBezTo>
                <a:cubicBezTo>
                  <a:pt x="101603" y="101752"/>
                  <a:pt x="66325" y="111277"/>
                  <a:pt x="48686" y="139852"/>
                </a:cubicBezTo>
                <a:cubicBezTo>
                  <a:pt x="31047" y="168427"/>
                  <a:pt x="356" y="244980"/>
                  <a:pt x="3" y="249919"/>
                </a:cubicBezTo>
                <a:cubicBezTo>
                  <a:pt x="-350" y="254858"/>
                  <a:pt x="28930" y="194533"/>
                  <a:pt x="46569" y="169486"/>
                </a:cubicBezTo>
                <a:cubicBezTo>
                  <a:pt x="64208" y="144439"/>
                  <a:pt x="99486" y="123978"/>
                  <a:pt x="105836" y="99636"/>
                </a:cubicBezTo>
                <a:cubicBezTo>
                  <a:pt x="112186" y="75294"/>
                  <a:pt x="74086" y="3680"/>
                  <a:pt x="74086" y="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3C54AFED-0F67-4DF0-8C26-DA2DB3C61B52}"/>
              </a:ext>
            </a:extLst>
          </p:cNvPr>
          <p:cNvSpPr/>
          <p:nvPr/>
        </p:nvSpPr>
        <p:spPr>
          <a:xfrm>
            <a:off x="6817524" y="3321951"/>
            <a:ext cx="302905" cy="126265"/>
          </a:xfrm>
          <a:custGeom>
            <a:avLst/>
            <a:gdLst>
              <a:gd name="connsiteX0" fmla="*/ 259 w 302905"/>
              <a:gd name="connsiteY0" fmla="*/ 126099 h 126265"/>
              <a:gd name="connsiteX1" fmla="*/ 84926 w 302905"/>
              <a:gd name="connsiteY1" fmla="*/ 45666 h 126265"/>
              <a:gd name="connsiteX2" fmla="*/ 290243 w 302905"/>
              <a:gd name="connsiteY2" fmla="*/ 9682 h 126265"/>
              <a:gd name="connsiteX3" fmla="*/ 273309 w 302905"/>
              <a:gd name="connsiteY3" fmla="*/ 3332 h 126265"/>
              <a:gd name="connsiteX4" fmla="*/ 211926 w 302905"/>
              <a:gd name="connsiteY4" fmla="*/ 1216 h 126265"/>
              <a:gd name="connsiteX5" fmla="*/ 108209 w 302905"/>
              <a:gd name="connsiteY5" fmla="*/ 22382 h 126265"/>
              <a:gd name="connsiteX6" fmla="*/ 259 w 302905"/>
              <a:gd name="connsiteY6" fmla="*/ 126099 h 126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2905" h="126265">
                <a:moveTo>
                  <a:pt x="259" y="126099"/>
                </a:moveTo>
                <a:cubicBezTo>
                  <a:pt x="-3621" y="129980"/>
                  <a:pt x="36595" y="65069"/>
                  <a:pt x="84926" y="45666"/>
                </a:cubicBezTo>
                <a:cubicBezTo>
                  <a:pt x="133257" y="26263"/>
                  <a:pt x="258846" y="16738"/>
                  <a:pt x="290243" y="9682"/>
                </a:cubicBezTo>
                <a:cubicBezTo>
                  <a:pt x="321640" y="2626"/>
                  <a:pt x="286362" y="4743"/>
                  <a:pt x="273309" y="3332"/>
                </a:cubicBezTo>
                <a:cubicBezTo>
                  <a:pt x="260256" y="1921"/>
                  <a:pt x="239443" y="-1959"/>
                  <a:pt x="211926" y="1216"/>
                </a:cubicBezTo>
                <a:cubicBezTo>
                  <a:pt x="184409" y="4391"/>
                  <a:pt x="141723" y="6860"/>
                  <a:pt x="108209" y="22382"/>
                </a:cubicBezTo>
                <a:cubicBezTo>
                  <a:pt x="74695" y="37904"/>
                  <a:pt x="4139" y="122218"/>
                  <a:pt x="259" y="1260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83CF01DD-C9C0-4103-B821-BC8BF7B0E139}"/>
              </a:ext>
            </a:extLst>
          </p:cNvPr>
          <p:cNvSpPr/>
          <p:nvPr/>
        </p:nvSpPr>
        <p:spPr>
          <a:xfrm>
            <a:off x="6843182" y="3426051"/>
            <a:ext cx="84983" cy="277919"/>
          </a:xfrm>
          <a:custGeom>
            <a:avLst/>
            <a:gdLst>
              <a:gd name="connsiteX0" fmla="*/ 1 w 84983"/>
              <a:gd name="connsiteY0" fmla="*/ 832 h 277919"/>
              <a:gd name="connsiteX1" fmla="*/ 74085 w 84983"/>
              <a:gd name="connsiteY1" fmla="*/ 184982 h 277919"/>
              <a:gd name="connsiteX2" fmla="*/ 27518 w 84983"/>
              <a:gd name="connsiteY2" fmla="*/ 275999 h 277919"/>
              <a:gd name="connsiteX3" fmla="*/ 76201 w 84983"/>
              <a:gd name="connsiteY3" fmla="*/ 242132 h 277919"/>
              <a:gd name="connsiteX4" fmla="*/ 84668 w 84983"/>
              <a:gd name="connsiteY4" fmla="*/ 184982 h 277919"/>
              <a:gd name="connsiteX5" fmla="*/ 71968 w 84983"/>
              <a:gd name="connsiteY5" fmla="*/ 119366 h 277919"/>
              <a:gd name="connsiteX6" fmla="*/ 1 w 84983"/>
              <a:gd name="connsiteY6" fmla="*/ 832 h 277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983" h="277919">
                <a:moveTo>
                  <a:pt x="1" y="832"/>
                </a:moveTo>
                <a:cubicBezTo>
                  <a:pt x="354" y="11768"/>
                  <a:pt x="69499" y="139121"/>
                  <a:pt x="74085" y="184982"/>
                </a:cubicBezTo>
                <a:cubicBezTo>
                  <a:pt x="78671" y="230843"/>
                  <a:pt x="27165" y="266474"/>
                  <a:pt x="27518" y="275999"/>
                </a:cubicBezTo>
                <a:cubicBezTo>
                  <a:pt x="27871" y="285524"/>
                  <a:pt x="66676" y="257302"/>
                  <a:pt x="76201" y="242132"/>
                </a:cubicBezTo>
                <a:cubicBezTo>
                  <a:pt x="85726" y="226962"/>
                  <a:pt x="85373" y="205443"/>
                  <a:pt x="84668" y="184982"/>
                </a:cubicBezTo>
                <a:cubicBezTo>
                  <a:pt x="83963" y="164521"/>
                  <a:pt x="84668" y="148999"/>
                  <a:pt x="71968" y="119366"/>
                </a:cubicBezTo>
                <a:cubicBezTo>
                  <a:pt x="59268" y="89733"/>
                  <a:pt x="-352" y="-10104"/>
                  <a:pt x="1" y="8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7D4B9B05-AB5E-447C-9B27-9A598FD6B67C}"/>
              </a:ext>
            </a:extLst>
          </p:cNvPr>
          <p:cNvSpPr/>
          <p:nvPr/>
        </p:nvSpPr>
        <p:spPr>
          <a:xfrm>
            <a:off x="6932652" y="2693894"/>
            <a:ext cx="98523" cy="250614"/>
          </a:xfrm>
          <a:custGeom>
            <a:avLst/>
            <a:gdLst>
              <a:gd name="connsiteX0" fmla="*/ 74573 w 98523"/>
              <a:gd name="connsiteY0" fmla="*/ 94 h 250614"/>
              <a:gd name="connsiteX1" fmla="*/ 98386 w 98523"/>
              <a:gd name="connsiteY1" fmla="*/ 115981 h 250614"/>
              <a:gd name="connsiteX2" fmla="*/ 65048 w 98523"/>
              <a:gd name="connsiteY2" fmla="*/ 165194 h 250614"/>
              <a:gd name="connsiteX3" fmla="*/ 79336 w 98523"/>
              <a:gd name="connsiteY3" fmla="*/ 249331 h 250614"/>
              <a:gd name="connsiteX4" fmla="*/ 60286 w 98523"/>
              <a:gd name="connsiteY4" fmla="*/ 215994 h 250614"/>
              <a:gd name="connsiteX5" fmla="*/ 1548 w 98523"/>
              <a:gd name="connsiteY5" fmla="*/ 214406 h 250614"/>
              <a:gd name="connsiteX6" fmla="*/ 20598 w 98523"/>
              <a:gd name="connsiteY6" fmla="*/ 136619 h 250614"/>
              <a:gd name="connsiteX7" fmla="*/ 74573 w 98523"/>
              <a:gd name="connsiteY7" fmla="*/ 94 h 250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523" h="250614">
                <a:moveTo>
                  <a:pt x="74573" y="94"/>
                </a:moveTo>
                <a:cubicBezTo>
                  <a:pt x="87538" y="-3346"/>
                  <a:pt x="99973" y="88464"/>
                  <a:pt x="98386" y="115981"/>
                </a:cubicBezTo>
                <a:cubicBezTo>
                  <a:pt x="96799" y="143498"/>
                  <a:pt x="68223" y="142969"/>
                  <a:pt x="65048" y="165194"/>
                </a:cubicBezTo>
                <a:cubicBezTo>
                  <a:pt x="61873" y="187419"/>
                  <a:pt x="80130" y="240864"/>
                  <a:pt x="79336" y="249331"/>
                </a:cubicBezTo>
                <a:cubicBezTo>
                  <a:pt x="78542" y="257798"/>
                  <a:pt x="73251" y="221815"/>
                  <a:pt x="60286" y="215994"/>
                </a:cubicBezTo>
                <a:cubicBezTo>
                  <a:pt x="47321" y="210173"/>
                  <a:pt x="8163" y="227635"/>
                  <a:pt x="1548" y="214406"/>
                </a:cubicBezTo>
                <a:cubicBezTo>
                  <a:pt x="-5067" y="201177"/>
                  <a:pt x="11073" y="165723"/>
                  <a:pt x="20598" y="136619"/>
                </a:cubicBezTo>
                <a:cubicBezTo>
                  <a:pt x="30123" y="107515"/>
                  <a:pt x="61608" y="3534"/>
                  <a:pt x="74573" y="94"/>
                </a:cubicBezTo>
                <a:close/>
              </a:path>
            </a:pathLst>
          </a:custGeom>
          <a:solidFill>
            <a:schemeClr val="accent1">
              <a:alpha val="5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2D19496E-B543-4E05-AEBF-6EFF262F17F0}"/>
              </a:ext>
            </a:extLst>
          </p:cNvPr>
          <p:cNvSpPr/>
          <p:nvPr/>
        </p:nvSpPr>
        <p:spPr>
          <a:xfrm>
            <a:off x="6938949" y="2974159"/>
            <a:ext cx="135221" cy="171026"/>
          </a:xfrm>
          <a:custGeom>
            <a:avLst/>
            <a:gdLst>
              <a:gd name="connsiteX0" fmla="*/ 14 w 135221"/>
              <a:gd name="connsiteY0" fmla="*/ 2404 h 171026"/>
              <a:gd name="connsiteX1" fmla="*/ 71451 w 135221"/>
              <a:gd name="connsiteY1" fmla="*/ 154804 h 171026"/>
              <a:gd name="connsiteX2" fmla="*/ 134951 w 135221"/>
              <a:gd name="connsiteY2" fmla="*/ 165916 h 171026"/>
              <a:gd name="connsiteX3" fmla="*/ 93676 w 135221"/>
              <a:gd name="connsiteY3" fmla="*/ 148454 h 171026"/>
              <a:gd name="connsiteX4" fmla="*/ 77801 w 135221"/>
              <a:gd name="connsiteY4" fmla="*/ 127816 h 171026"/>
              <a:gd name="connsiteX5" fmla="*/ 65101 w 135221"/>
              <a:gd name="connsiteY5" fmla="*/ 65904 h 171026"/>
              <a:gd name="connsiteX6" fmla="*/ 14 w 135221"/>
              <a:gd name="connsiteY6" fmla="*/ 2404 h 171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221" h="171026">
                <a:moveTo>
                  <a:pt x="14" y="2404"/>
                </a:moveTo>
                <a:cubicBezTo>
                  <a:pt x="1072" y="17221"/>
                  <a:pt x="48962" y="127552"/>
                  <a:pt x="71451" y="154804"/>
                </a:cubicBezTo>
                <a:cubicBezTo>
                  <a:pt x="93940" y="182056"/>
                  <a:pt x="131247" y="166974"/>
                  <a:pt x="134951" y="165916"/>
                </a:cubicBezTo>
                <a:cubicBezTo>
                  <a:pt x="138655" y="164858"/>
                  <a:pt x="103201" y="154804"/>
                  <a:pt x="93676" y="148454"/>
                </a:cubicBezTo>
                <a:cubicBezTo>
                  <a:pt x="84151" y="142104"/>
                  <a:pt x="82563" y="141574"/>
                  <a:pt x="77801" y="127816"/>
                </a:cubicBezTo>
                <a:cubicBezTo>
                  <a:pt x="73039" y="114058"/>
                  <a:pt x="75155" y="86542"/>
                  <a:pt x="65101" y="65904"/>
                </a:cubicBezTo>
                <a:cubicBezTo>
                  <a:pt x="55047" y="45266"/>
                  <a:pt x="-1044" y="-12413"/>
                  <a:pt x="14" y="2404"/>
                </a:cubicBezTo>
                <a:close/>
              </a:path>
            </a:pathLst>
          </a:custGeom>
          <a:solidFill>
            <a:schemeClr val="accent1">
              <a:alpha val="5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8FBF870B-2D6F-449A-A80C-0100CE4100ED}"/>
              </a:ext>
            </a:extLst>
          </p:cNvPr>
          <p:cNvSpPr/>
          <p:nvPr/>
        </p:nvSpPr>
        <p:spPr>
          <a:xfrm>
            <a:off x="6825851" y="3295515"/>
            <a:ext cx="321801" cy="149386"/>
          </a:xfrm>
          <a:custGeom>
            <a:avLst/>
            <a:gdLst>
              <a:gd name="connsiteX0" fmla="*/ 399 w 321801"/>
              <a:gd name="connsiteY0" fmla="*/ 149360 h 149386"/>
              <a:gd name="connsiteX1" fmla="*/ 90887 w 321801"/>
              <a:gd name="connsiteY1" fmla="*/ 23948 h 149386"/>
              <a:gd name="connsiteX2" fmla="*/ 314724 w 321801"/>
              <a:gd name="connsiteY2" fmla="*/ 3310 h 149386"/>
              <a:gd name="connsiteX3" fmla="*/ 252812 w 321801"/>
              <a:gd name="connsiteY3" fmla="*/ 3310 h 149386"/>
              <a:gd name="connsiteX4" fmla="*/ 121049 w 321801"/>
              <a:gd name="connsiteY4" fmla="*/ 35060 h 149386"/>
              <a:gd name="connsiteX5" fmla="*/ 399 w 321801"/>
              <a:gd name="connsiteY5" fmla="*/ 149360 h 149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801" h="149386">
                <a:moveTo>
                  <a:pt x="399" y="149360"/>
                </a:moveTo>
                <a:cubicBezTo>
                  <a:pt x="-4628" y="147508"/>
                  <a:pt x="38500" y="48290"/>
                  <a:pt x="90887" y="23948"/>
                </a:cubicBezTo>
                <a:cubicBezTo>
                  <a:pt x="143274" y="-394"/>
                  <a:pt x="287737" y="6750"/>
                  <a:pt x="314724" y="3310"/>
                </a:cubicBezTo>
                <a:cubicBezTo>
                  <a:pt x="341711" y="-130"/>
                  <a:pt x="285091" y="-1982"/>
                  <a:pt x="252812" y="3310"/>
                </a:cubicBezTo>
                <a:cubicBezTo>
                  <a:pt x="220533" y="8602"/>
                  <a:pt x="162324" y="13893"/>
                  <a:pt x="121049" y="35060"/>
                </a:cubicBezTo>
                <a:cubicBezTo>
                  <a:pt x="79774" y="56227"/>
                  <a:pt x="5426" y="151212"/>
                  <a:pt x="399" y="149360"/>
                </a:cubicBezTo>
                <a:close/>
              </a:path>
            </a:pathLst>
          </a:custGeom>
          <a:solidFill>
            <a:schemeClr val="accent1">
              <a:alpha val="5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E5DD1355-8150-49E5-B3D2-69A5F675D4C6}"/>
              </a:ext>
            </a:extLst>
          </p:cNvPr>
          <p:cNvSpPr/>
          <p:nvPr/>
        </p:nvSpPr>
        <p:spPr>
          <a:xfrm>
            <a:off x="7016638" y="2989378"/>
            <a:ext cx="208052" cy="466953"/>
          </a:xfrm>
          <a:custGeom>
            <a:avLst/>
            <a:gdLst>
              <a:gd name="connsiteX0" fmla="*/ 206487 w 208052"/>
              <a:gd name="connsiteY0" fmla="*/ 6235 h 466953"/>
              <a:gd name="connsiteX1" fmla="*/ 176325 w 208052"/>
              <a:gd name="connsiteY1" fmla="*/ 264997 h 466953"/>
              <a:gd name="connsiteX2" fmla="*/ 71550 w 208052"/>
              <a:gd name="connsiteY2" fmla="*/ 391997 h 466953"/>
              <a:gd name="connsiteX3" fmla="*/ 112 w 208052"/>
              <a:gd name="connsiteY3" fmla="*/ 466610 h 466953"/>
              <a:gd name="connsiteX4" fmla="*/ 87425 w 208052"/>
              <a:gd name="connsiteY4" fmla="*/ 363422 h 466953"/>
              <a:gd name="connsiteX5" fmla="*/ 179500 w 208052"/>
              <a:gd name="connsiteY5" fmla="*/ 204672 h 466953"/>
              <a:gd name="connsiteX6" fmla="*/ 201725 w 208052"/>
              <a:gd name="connsiteY6" fmla="*/ 88785 h 466953"/>
              <a:gd name="connsiteX7" fmla="*/ 206487 w 208052"/>
              <a:gd name="connsiteY7" fmla="*/ 6235 h 466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052" h="466953">
                <a:moveTo>
                  <a:pt x="206487" y="6235"/>
                </a:moveTo>
                <a:cubicBezTo>
                  <a:pt x="202254" y="35604"/>
                  <a:pt x="198814" y="200703"/>
                  <a:pt x="176325" y="264997"/>
                </a:cubicBezTo>
                <a:cubicBezTo>
                  <a:pt x="153836" y="329291"/>
                  <a:pt x="100919" y="358395"/>
                  <a:pt x="71550" y="391997"/>
                </a:cubicBezTo>
                <a:cubicBezTo>
                  <a:pt x="42181" y="425599"/>
                  <a:pt x="-2534" y="471372"/>
                  <a:pt x="112" y="466610"/>
                </a:cubicBezTo>
                <a:cubicBezTo>
                  <a:pt x="2758" y="461848"/>
                  <a:pt x="57527" y="407078"/>
                  <a:pt x="87425" y="363422"/>
                </a:cubicBezTo>
                <a:cubicBezTo>
                  <a:pt x="117323" y="319766"/>
                  <a:pt x="160450" y="250445"/>
                  <a:pt x="179500" y="204672"/>
                </a:cubicBezTo>
                <a:cubicBezTo>
                  <a:pt x="198550" y="158899"/>
                  <a:pt x="198021" y="118418"/>
                  <a:pt x="201725" y="88785"/>
                </a:cubicBezTo>
                <a:cubicBezTo>
                  <a:pt x="205429" y="59152"/>
                  <a:pt x="210720" y="-23134"/>
                  <a:pt x="206487" y="6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52726B93-F75A-47E2-8945-E34D8F02C166}"/>
              </a:ext>
            </a:extLst>
          </p:cNvPr>
          <p:cNvSpPr/>
          <p:nvPr/>
        </p:nvSpPr>
        <p:spPr>
          <a:xfrm>
            <a:off x="6933951" y="3373146"/>
            <a:ext cx="79273" cy="176112"/>
          </a:xfrm>
          <a:custGeom>
            <a:avLst/>
            <a:gdLst>
              <a:gd name="connsiteX0" fmla="*/ 249 w 79273"/>
              <a:gd name="connsiteY0" fmla="*/ 292 h 176112"/>
              <a:gd name="connsiteX1" fmla="*/ 49462 w 79273"/>
              <a:gd name="connsiteY1" fmla="*/ 47917 h 176112"/>
              <a:gd name="connsiteX2" fmla="*/ 14537 w 79273"/>
              <a:gd name="connsiteY2" fmla="*/ 174917 h 176112"/>
              <a:gd name="connsiteX3" fmla="*/ 39937 w 79273"/>
              <a:gd name="connsiteY3" fmla="*/ 108242 h 176112"/>
              <a:gd name="connsiteX4" fmla="*/ 70099 w 79273"/>
              <a:gd name="connsiteY4" fmla="*/ 51092 h 176112"/>
              <a:gd name="connsiteX5" fmla="*/ 74862 w 79273"/>
              <a:gd name="connsiteY5" fmla="*/ 28867 h 176112"/>
              <a:gd name="connsiteX6" fmla="*/ 249 w 79273"/>
              <a:gd name="connsiteY6" fmla="*/ 292 h 176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273" h="176112">
                <a:moveTo>
                  <a:pt x="249" y="292"/>
                </a:moveTo>
                <a:cubicBezTo>
                  <a:pt x="-3984" y="3467"/>
                  <a:pt x="47081" y="18813"/>
                  <a:pt x="49462" y="47917"/>
                </a:cubicBezTo>
                <a:cubicBezTo>
                  <a:pt x="51843" y="77021"/>
                  <a:pt x="16124" y="164863"/>
                  <a:pt x="14537" y="174917"/>
                </a:cubicBezTo>
                <a:cubicBezTo>
                  <a:pt x="12950" y="184971"/>
                  <a:pt x="30677" y="128879"/>
                  <a:pt x="39937" y="108242"/>
                </a:cubicBezTo>
                <a:cubicBezTo>
                  <a:pt x="49197" y="87605"/>
                  <a:pt x="64278" y="64321"/>
                  <a:pt x="70099" y="51092"/>
                </a:cubicBezTo>
                <a:cubicBezTo>
                  <a:pt x="75920" y="37863"/>
                  <a:pt x="84652" y="37069"/>
                  <a:pt x="74862" y="28867"/>
                </a:cubicBezTo>
                <a:cubicBezTo>
                  <a:pt x="65073" y="20665"/>
                  <a:pt x="4482" y="-2883"/>
                  <a:pt x="249" y="292"/>
                </a:cubicBezTo>
                <a:close/>
              </a:path>
            </a:pathLst>
          </a:custGeom>
          <a:solidFill>
            <a:schemeClr val="accent1">
              <a:alpha val="5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ADA7D9DC-7F3E-47CB-9C50-9EA772C0BC63}"/>
              </a:ext>
            </a:extLst>
          </p:cNvPr>
          <p:cNvSpPr/>
          <p:nvPr/>
        </p:nvSpPr>
        <p:spPr>
          <a:xfrm>
            <a:off x="6721405" y="3082899"/>
            <a:ext cx="213581" cy="147762"/>
          </a:xfrm>
          <a:custGeom>
            <a:avLst/>
            <a:gdLst>
              <a:gd name="connsiteX0" fmla="*/ 70 w 213581"/>
              <a:gd name="connsiteY0" fmla="*/ 26 h 147762"/>
              <a:gd name="connsiteX1" fmla="*/ 195333 w 213581"/>
              <a:gd name="connsiteY1" fmla="*/ 68289 h 147762"/>
              <a:gd name="connsiteX2" fmla="*/ 206445 w 213581"/>
              <a:gd name="connsiteY2" fmla="*/ 147664 h 147762"/>
              <a:gd name="connsiteX3" fmla="*/ 206445 w 213581"/>
              <a:gd name="connsiteY3" fmla="*/ 84164 h 147762"/>
              <a:gd name="connsiteX4" fmla="*/ 173108 w 213581"/>
              <a:gd name="connsiteY4" fmla="*/ 60351 h 147762"/>
              <a:gd name="connsiteX5" fmla="*/ 70 w 213581"/>
              <a:gd name="connsiteY5" fmla="*/ 26 h 147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581" h="147762">
                <a:moveTo>
                  <a:pt x="70" y="26"/>
                </a:moveTo>
                <a:cubicBezTo>
                  <a:pt x="3774" y="1349"/>
                  <a:pt x="160937" y="43683"/>
                  <a:pt x="195333" y="68289"/>
                </a:cubicBezTo>
                <a:cubicBezTo>
                  <a:pt x="229729" y="92895"/>
                  <a:pt x="204593" y="145018"/>
                  <a:pt x="206445" y="147664"/>
                </a:cubicBezTo>
                <a:cubicBezTo>
                  <a:pt x="208297" y="150310"/>
                  <a:pt x="212001" y="98716"/>
                  <a:pt x="206445" y="84164"/>
                </a:cubicBezTo>
                <a:cubicBezTo>
                  <a:pt x="200889" y="69612"/>
                  <a:pt x="206710" y="73845"/>
                  <a:pt x="173108" y="60351"/>
                </a:cubicBezTo>
                <a:cubicBezTo>
                  <a:pt x="139506" y="46857"/>
                  <a:pt x="-3634" y="-1297"/>
                  <a:pt x="70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CE1E49BD-2770-4BD5-B52C-848C73EB4FD8}"/>
              </a:ext>
            </a:extLst>
          </p:cNvPr>
          <p:cNvSpPr/>
          <p:nvPr/>
        </p:nvSpPr>
        <p:spPr>
          <a:xfrm>
            <a:off x="6550927" y="2967062"/>
            <a:ext cx="278920" cy="581819"/>
          </a:xfrm>
          <a:custGeom>
            <a:avLst/>
            <a:gdLst>
              <a:gd name="connsiteX0" fmla="*/ 102286 w 278920"/>
              <a:gd name="connsiteY0" fmla="*/ 1563 h 581819"/>
              <a:gd name="connsiteX1" fmla="*/ 221348 w 278920"/>
              <a:gd name="connsiteY1" fmla="*/ 187301 h 581819"/>
              <a:gd name="connsiteX2" fmla="*/ 278498 w 278920"/>
              <a:gd name="connsiteY2" fmla="*/ 307951 h 581819"/>
              <a:gd name="connsiteX3" fmla="*/ 232461 w 278920"/>
              <a:gd name="connsiteY3" fmla="*/ 431776 h 581819"/>
              <a:gd name="connsiteX4" fmla="*/ 5448 w 278920"/>
              <a:gd name="connsiteY4" fmla="*/ 577826 h 581819"/>
              <a:gd name="connsiteX5" fmla="*/ 75298 w 278920"/>
              <a:gd name="connsiteY5" fmla="*/ 534963 h 581819"/>
              <a:gd name="connsiteX6" fmla="*/ 127686 w 278920"/>
              <a:gd name="connsiteY6" fmla="*/ 474638 h 581819"/>
              <a:gd name="connsiteX7" fmla="*/ 129273 w 278920"/>
              <a:gd name="connsiteY7" fmla="*/ 430188 h 581819"/>
              <a:gd name="connsiteX8" fmla="*/ 59423 w 278920"/>
              <a:gd name="connsiteY8" fmla="*/ 300013 h 581819"/>
              <a:gd name="connsiteX9" fmla="*/ 24498 w 278920"/>
              <a:gd name="connsiteY9" fmla="*/ 195238 h 581819"/>
              <a:gd name="connsiteX10" fmla="*/ 45136 w 278920"/>
              <a:gd name="connsiteY10" fmla="*/ 138088 h 581819"/>
              <a:gd name="connsiteX11" fmla="*/ 103873 w 278920"/>
              <a:gd name="connsiteY11" fmla="*/ 120626 h 581819"/>
              <a:gd name="connsiteX12" fmla="*/ 130861 w 278920"/>
              <a:gd name="connsiteY12" fmla="*/ 98401 h 581819"/>
              <a:gd name="connsiteX13" fmla="*/ 102286 w 278920"/>
              <a:gd name="connsiteY13" fmla="*/ 1563 h 581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8920" h="581819">
                <a:moveTo>
                  <a:pt x="102286" y="1563"/>
                </a:moveTo>
                <a:cubicBezTo>
                  <a:pt x="117367" y="16380"/>
                  <a:pt x="191979" y="136236"/>
                  <a:pt x="221348" y="187301"/>
                </a:cubicBezTo>
                <a:cubicBezTo>
                  <a:pt x="250717" y="238366"/>
                  <a:pt x="276646" y="267205"/>
                  <a:pt x="278498" y="307951"/>
                </a:cubicBezTo>
                <a:cubicBezTo>
                  <a:pt x="280350" y="348697"/>
                  <a:pt x="277969" y="386797"/>
                  <a:pt x="232461" y="431776"/>
                </a:cubicBezTo>
                <a:cubicBezTo>
                  <a:pt x="186953" y="476755"/>
                  <a:pt x="31642" y="560628"/>
                  <a:pt x="5448" y="577826"/>
                </a:cubicBezTo>
                <a:cubicBezTo>
                  <a:pt x="-20746" y="595024"/>
                  <a:pt x="54925" y="552161"/>
                  <a:pt x="75298" y="534963"/>
                </a:cubicBezTo>
                <a:cubicBezTo>
                  <a:pt x="95671" y="517765"/>
                  <a:pt x="118690" y="492101"/>
                  <a:pt x="127686" y="474638"/>
                </a:cubicBezTo>
                <a:cubicBezTo>
                  <a:pt x="136682" y="457176"/>
                  <a:pt x="140650" y="459292"/>
                  <a:pt x="129273" y="430188"/>
                </a:cubicBezTo>
                <a:cubicBezTo>
                  <a:pt x="117896" y="401084"/>
                  <a:pt x="76885" y="339171"/>
                  <a:pt x="59423" y="300013"/>
                </a:cubicBezTo>
                <a:cubicBezTo>
                  <a:pt x="41961" y="260855"/>
                  <a:pt x="26879" y="222226"/>
                  <a:pt x="24498" y="195238"/>
                </a:cubicBezTo>
                <a:cubicBezTo>
                  <a:pt x="22117" y="168250"/>
                  <a:pt x="31907" y="150523"/>
                  <a:pt x="45136" y="138088"/>
                </a:cubicBezTo>
                <a:cubicBezTo>
                  <a:pt x="58365" y="125653"/>
                  <a:pt x="89586" y="127240"/>
                  <a:pt x="103873" y="120626"/>
                </a:cubicBezTo>
                <a:cubicBezTo>
                  <a:pt x="118160" y="114012"/>
                  <a:pt x="126363" y="115070"/>
                  <a:pt x="130861" y="98401"/>
                </a:cubicBezTo>
                <a:cubicBezTo>
                  <a:pt x="135359" y="81732"/>
                  <a:pt x="87205" y="-13254"/>
                  <a:pt x="102286" y="1563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964B2367-D6E3-4EF0-971A-684FAD3C4DD4}"/>
              </a:ext>
            </a:extLst>
          </p:cNvPr>
          <p:cNvSpPr/>
          <p:nvPr/>
        </p:nvSpPr>
        <p:spPr>
          <a:xfrm>
            <a:off x="6697654" y="3131894"/>
            <a:ext cx="113250" cy="294695"/>
          </a:xfrm>
          <a:custGeom>
            <a:avLst/>
            <a:gdLst>
              <a:gd name="connsiteX0" fmla="*/ 9 w 113250"/>
              <a:gd name="connsiteY0" fmla="*/ 244 h 294695"/>
              <a:gd name="connsiteX1" fmla="*/ 100021 w 113250"/>
              <a:gd name="connsiteY1" fmla="*/ 251069 h 294695"/>
              <a:gd name="connsiteX2" fmla="*/ 93671 w 113250"/>
              <a:gd name="connsiteY2" fmla="*/ 293931 h 294695"/>
              <a:gd name="connsiteX3" fmla="*/ 104784 w 113250"/>
              <a:gd name="connsiteY3" fmla="*/ 243131 h 294695"/>
              <a:gd name="connsiteX4" fmla="*/ 106371 w 113250"/>
              <a:gd name="connsiteY4" fmla="*/ 205031 h 294695"/>
              <a:gd name="connsiteX5" fmla="*/ 9 w 113250"/>
              <a:gd name="connsiteY5" fmla="*/ 244 h 294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250" h="294695">
                <a:moveTo>
                  <a:pt x="9" y="244"/>
                </a:moveTo>
                <a:cubicBezTo>
                  <a:pt x="-1049" y="7917"/>
                  <a:pt x="84411" y="202121"/>
                  <a:pt x="100021" y="251069"/>
                </a:cubicBezTo>
                <a:cubicBezTo>
                  <a:pt x="115631" y="300017"/>
                  <a:pt x="92877" y="295254"/>
                  <a:pt x="93671" y="293931"/>
                </a:cubicBezTo>
                <a:cubicBezTo>
                  <a:pt x="94465" y="292608"/>
                  <a:pt x="102667" y="257948"/>
                  <a:pt x="104784" y="243131"/>
                </a:cubicBezTo>
                <a:cubicBezTo>
                  <a:pt x="106901" y="228314"/>
                  <a:pt x="121717" y="242337"/>
                  <a:pt x="106371" y="205031"/>
                </a:cubicBezTo>
                <a:cubicBezTo>
                  <a:pt x="91025" y="167725"/>
                  <a:pt x="1067" y="-7429"/>
                  <a:pt x="9" y="2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BF9E0517-BACF-4386-9A4D-8E94DBD56DE5}"/>
              </a:ext>
            </a:extLst>
          </p:cNvPr>
          <p:cNvSpPr/>
          <p:nvPr/>
        </p:nvSpPr>
        <p:spPr>
          <a:xfrm>
            <a:off x="6642011" y="3366483"/>
            <a:ext cx="120780" cy="658100"/>
          </a:xfrm>
          <a:custGeom>
            <a:avLst/>
            <a:gdLst>
              <a:gd name="connsiteX0" fmla="*/ 17552 w 120780"/>
              <a:gd name="connsiteY0" fmla="*/ 2192 h 658100"/>
              <a:gd name="connsiteX1" fmla="*/ 120739 w 120780"/>
              <a:gd name="connsiteY1" fmla="*/ 316517 h 658100"/>
              <a:gd name="connsiteX2" fmla="*/ 3264 w 120780"/>
              <a:gd name="connsiteY2" fmla="*/ 648305 h 658100"/>
              <a:gd name="connsiteX3" fmla="*/ 30252 w 120780"/>
              <a:gd name="connsiteY3" fmla="*/ 576867 h 658100"/>
              <a:gd name="connsiteX4" fmla="*/ 87402 w 120780"/>
              <a:gd name="connsiteY4" fmla="*/ 432405 h 658100"/>
              <a:gd name="connsiteX5" fmla="*/ 103277 w 120780"/>
              <a:gd name="connsiteY5" fmla="*/ 292705 h 658100"/>
              <a:gd name="connsiteX6" fmla="*/ 92164 w 120780"/>
              <a:gd name="connsiteY6" fmla="*/ 181580 h 658100"/>
              <a:gd name="connsiteX7" fmla="*/ 17552 w 120780"/>
              <a:gd name="connsiteY7" fmla="*/ 2192 h 65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780" h="658100">
                <a:moveTo>
                  <a:pt x="17552" y="2192"/>
                </a:moveTo>
                <a:cubicBezTo>
                  <a:pt x="22314" y="24681"/>
                  <a:pt x="123120" y="208832"/>
                  <a:pt x="120739" y="316517"/>
                </a:cubicBezTo>
                <a:cubicBezTo>
                  <a:pt x="118358" y="424202"/>
                  <a:pt x="18345" y="604913"/>
                  <a:pt x="3264" y="648305"/>
                </a:cubicBezTo>
                <a:cubicBezTo>
                  <a:pt x="-11817" y="691697"/>
                  <a:pt x="30252" y="576867"/>
                  <a:pt x="30252" y="576867"/>
                </a:cubicBezTo>
                <a:cubicBezTo>
                  <a:pt x="44275" y="540884"/>
                  <a:pt x="75231" y="479765"/>
                  <a:pt x="87402" y="432405"/>
                </a:cubicBezTo>
                <a:cubicBezTo>
                  <a:pt x="99573" y="385045"/>
                  <a:pt x="102483" y="334509"/>
                  <a:pt x="103277" y="292705"/>
                </a:cubicBezTo>
                <a:cubicBezTo>
                  <a:pt x="104071" y="250901"/>
                  <a:pt x="105393" y="226559"/>
                  <a:pt x="92164" y="181580"/>
                </a:cubicBezTo>
                <a:cubicBezTo>
                  <a:pt x="78935" y="136601"/>
                  <a:pt x="12790" y="-20297"/>
                  <a:pt x="17552" y="2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21B1183A-A13D-46C5-B563-B67F4A028BFF}"/>
              </a:ext>
            </a:extLst>
          </p:cNvPr>
          <p:cNvSpPr/>
          <p:nvPr/>
        </p:nvSpPr>
        <p:spPr>
          <a:xfrm>
            <a:off x="5429864" y="1088701"/>
            <a:ext cx="756130" cy="556876"/>
          </a:xfrm>
          <a:custGeom>
            <a:avLst/>
            <a:gdLst>
              <a:gd name="connsiteX0" fmla="*/ 2561 w 756130"/>
              <a:gd name="connsiteY0" fmla="*/ 324 h 556876"/>
              <a:gd name="connsiteX1" fmla="*/ 450236 w 756130"/>
              <a:gd name="connsiteY1" fmla="*/ 241624 h 556876"/>
              <a:gd name="connsiteX2" fmla="*/ 748686 w 756130"/>
              <a:gd name="connsiteY2" fmla="*/ 549599 h 556876"/>
              <a:gd name="connsiteX3" fmla="*/ 672486 w 756130"/>
              <a:gd name="connsiteY3" fmla="*/ 467049 h 556876"/>
              <a:gd name="connsiteX4" fmla="*/ 574061 w 756130"/>
              <a:gd name="connsiteY4" fmla="*/ 365449 h 556876"/>
              <a:gd name="connsiteX5" fmla="*/ 408961 w 756130"/>
              <a:gd name="connsiteY5" fmla="*/ 254324 h 556876"/>
              <a:gd name="connsiteX6" fmla="*/ 272436 w 756130"/>
              <a:gd name="connsiteY6" fmla="*/ 190824 h 556876"/>
              <a:gd name="connsiteX7" fmla="*/ 2561 w 756130"/>
              <a:gd name="connsiteY7" fmla="*/ 324 h 55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130" h="556876">
                <a:moveTo>
                  <a:pt x="2561" y="324"/>
                </a:moveTo>
                <a:cubicBezTo>
                  <a:pt x="32194" y="8791"/>
                  <a:pt x="325882" y="150078"/>
                  <a:pt x="450236" y="241624"/>
                </a:cubicBezTo>
                <a:cubicBezTo>
                  <a:pt x="574590" y="333170"/>
                  <a:pt x="711644" y="512028"/>
                  <a:pt x="748686" y="549599"/>
                </a:cubicBezTo>
                <a:cubicBezTo>
                  <a:pt x="785728" y="587170"/>
                  <a:pt x="672486" y="467049"/>
                  <a:pt x="672486" y="467049"/>
                </a:cubicBezTo>
                <a:cubicBezTo>
                  <a:pt x="643382" y="436357"/>
                  <a:pt x="617982" y="400903"/>
                  <a:pt x="574061" y="365449"/>
                </a:cubicBezTo>
                <a:cubicBezTo>
                  <a:pt x="530140" y="329995"/>
                  <a:pt x="459232" y="283428"/>
                  <a:pt x="408961" y="254324"/>
                </a:cubicBezTo>
                <a:cubicBezTo>
                  <a:pt x="358690" y="225220"/>
                  <a:pt x="335936" y="229982"/>
                  <a:pt x="272436" y="190824"/>
                </a:cubicBezTo>
                <a:cubicBezTo>
                  <a:pt x="208936" y="151666"/>
                  <a:pt x="-27072" y="-8143"/>
                  <a:pt x="2561" y="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2B8EC06F-7AE5-4F59-A6EF-D362DA9B916C}"/>
              </a:ext>
            </a:extLst>
          </p:cNvPr>
          <p:cNvSpPr/>
          <p:nvPr/>
        </p:nvSpPr>
        <p:spPr>
          <a:xfrm>
            <a:off x="5520787" y="905377"/>
            <a:ext cx="1259668" cy="1420045"/>
          </a:xfrm>
          <a:custGeom>
            <a:avLst/>
            <a:gdLst>
              <a:gd name="connsiteX0" fmla="*/ 86263 w 1259668"/>
              <a:gd name="connsiteY0" fmla="*/ 47123 h 1420045"/>
              <a:gd name="connsiteX1" fmla="*/ 130713 w 1259668"/>
              <a:gd name="connsiteY1" fmla="*/ 72523 h 1420045"/>
              <a:gd name="connsiteX2" fmla="*/ 927638 w 1259668"/>
              <a:gd name="connsiteY2" fmla="*/ 704348 h 1420045"/>
              <a:gd name="connsiteX3" fmla="*/ 1232438 w 1259668"/>
              <a:gd name="connsiteY3" fmla="*/ 1339348 h 1420045"/>
              <a:gd name="connsiteX4" fmla="*/ 1238788 w 1259668"/>
              <a:gd name="connsiteY4" fmla="*/ 1396498 h 1420045"/>
              <a:gd name="connsiteX5" fmla="*/ 1178463 w 1259668"/>
              <a:gd name="connsiteY5" fmla="*/ 1202823 h 1420045"/>
              <a:gd name="connsiteX6" fmla="*/ 975263 w 1259668"/>
              <a:gd name="connsiteY6" fmla="*/ 828173 h 1420045"/>
              <a:gd name="connsiteX7" fmla="*/ 676813 w 1259668"/>
              <a:gd name="connsiteY7" fmla="*/ 497973 h 1420045"/>
              <a:gd name="connsiteX8" fmla="*/ 35463 w 1259668"/>
              <a:gd name="connsiteY8" fmla="*/ 31248 h 1420045"/>
              <a:gd name="connsiteX9" fmla="*/ 86263 w 1259668"/>
              <a:gd name="connsiteY9" fmla="*/ 47123 h 1420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59668" h="1420045">
                <a:moveTo>
                  <a:pt x="86263" y="47123"/>
                </a:moveTo>
                <a:cubicBezTo>
                  <a:pt x="102138" y="54002"/>
                  <a:pt x="-9516" y="-37014"/>
                  <a:pt x="130713" y="72523"/>
                </a:cubicBezTo>
                <a:cubicBezTo>
                  <a:pt x="270942" y="182060"/>
                  <a:pt x="744017" y="493211"/>
                  <a:pt x="927638" y="704348"/>
                </a:cubicBezTo>
                <a:cubicBezTo>
                  <a:pt x="1111259" y="915485"/>
                  <a:pt x="1180580" y="1223990"/>
                  <a:pt x="1232438" y="1339348"/>
                </a:cubicBezTo>
                <a:cubicBezTo>
                  <a:pt x="1284296" y="1454706"/>
                  <a:pt x="1247784" y="1419252"/>
                  <a:pt x="1238788" y="1396498"/>
                </a:cubicBezTo>
                <a:cubicBezTo>
                  <a:pt x="1229792" y="1373744"/>
                  <a:pt x="1222384" y="1297544"/>
                  <a:pt x="1178463" y="1202823"/>
                </a:cubicBezTo>
                <a:cubicBezTo>
                  <a:pt x="1134542" y="1108102"/>
                  <a:pt x="1058871" y="945648"/>
                  <a:pt x="975263" y="828173"/>
                </a:cubicBezTo>
                <a:cubicBezTo>
                  <a:pt x="891655" y="710698"/>
                  <a:pt x="833446" y="630794"/>
                  <a:pt x="676813" y="497973"/>
                </a:cubicBezTo>
                <a:cubicBezTo>
                  <a:pt x="520180" y="365152"/>
                  <a:pt x="132830" y="106919"/>
                  <a:pt x="35463" y="31248"/>
                </a:cubicBezTo>
                <a:cubicBezTo>
                  <a:pt x="-61904" y="-44423"/>
                  <a:pt x="70388" y="40244"/>
                  <a:pt x="86263" y="47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F28E0453-7B73-4519-AA8C-2C40668BF8E7}"/>
              </a:ext>
            </a:extLst>
          </p:cNvPr>
          <p:cNvSpPr/>
          <p:nvPr/>
        </p:nvSpPr>
        <p:spPr>
          <a:xfrm>
            <a:off x="5738788" y="846728"/>
            <a:ext cx="1299366" cy="1653340"/>
          </a:xfrm>
          <a:custGeom>
            <a:avLst/>
            <a:gdLst>
              <a:gd name="connsiteX0" fmla="*/ 4787 w 1299366"/>
              <a:gd name="connsiteY0" fmla="*/ 4172 h 1653340"/>
              <a:gd name="connsiteX1" fmla="*/ 906487 w 1299366"/>
              <a:gd name="connsiteY1" fmla="*/ 601072 h 1653340"/>
              <a:gd name="connsiteX2" fmla="*/ 1277962 w 1299366"/>
              <a:gd name="connsiteY2" fmla="*/ 1591672 h 1653340"/>
              <a:gd name="connsiteX3" fmla="*/ 1249387 w 1299366"/>
              <a:gd name="connsiteY3" fmla="*/ 1528172 h 1653340"/>
              <a:gd name="connsiteX4" fmla="*/ 1208112 w 1299366"/>
              <a:gd name="connsiteY4" fmla="*/ 1363072 h 1653340"/>
              <a:gd name="connsiteX5" fmla="*/ 1049362 w 1299366"/>
              <a:gd name="connsiteY5" fmla="*/ 991597 h 1653340"/>
              <a:gd name="connsiteX6" fmla="*/ 814412 w 1299366"/>
              <a:gd name="connsiteY6" fmla="*/ 585197 h 1653340"/>
              <a:gd name="connsiteX7" fmla="*/ 560412 w 1299366"/>
              <a:gd name="connsiteY7" fmla="*/ 347072 h 1653340"/>
              <a:gd name="connsiteX8" fmla="*/ 4787 w 1299366"/>
              <a:gd name="connsiteY8" fmla="*/ 4172 h 1653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9366" h="1653340">
                <a:moveTo>
                  <a:pt x="4787" y="4172"/>
                </a:moveTo>
                <a:cubicBezTo>
                  <a:pt x="62466" y="46505"/>
                  <a:pt x="694291" y="336489"/>
                  <a:pt x="906487" y="601072"/>
                </a:cubicBezTo>
                <a:cubicBezTo>
                  <a:pt x="1118683" y="865655"/>
                  <a:pt x="1220812" y="1437155"/>
                  <a:pt x="1277962" y="1591672"/>
                </a:cubicBezTo>
                <a:cubicBezTo>
                  <a:pt x="1335112" y="1746189"/>
                  <a:pt x="1261029" y="1566272"/>
                  <a:pt x="1249387" y="1528172"/>
                </a:cubicBezTo>
                <a:cubicBezTo>
                  <a:pt x="1237745" y="1490072"/>
                  <a:pt x="1241449" y="1452501"/>
                  <a:pt x="1208112" y="1363072"/>
                </a:cubicBezTo>
                <a:cubicBezTo>
                  <a:pt x="1174775" y="1273643"/>
                  <a:pt x="1114979" y="1121243"/>
                  <a:pt x="1049362" y="991597"/>
                </a:cubicBezTo>
                <a:cubicBezTo>
                  <a:pt x="983745" y="861951"/>
                  <a:pt x="895904" y="692618"/>
                  <a:pt x="814412" y="585197"/>
                </a:cubicBezTo>
                <a:cubicBezTo>
                  <a:pt x="732920" y="477776"/>
                  <a:pt x="693762" y="440735"/>
                  <a:pt x="560412" y="347072"/>
                </a:cubicBezTo>
                <a:cubicBezTo>
                  <a:pt x="427062" y="253410"/>
                  <a:pt x="-52892" y="-38161"/>
                  <a:pt x="4787" y="4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1133CC9A-E029-4D85-AC55-C07E250ABEF0}"/>
              </a:ext>
            </a:extLst>
          </p:cNvPr>
          <p:cNvSpPr/>
          <p:nvPr/>
        </p:nvSpPr>
        <p:spPr>
          <a:xfrm>
            <a:off x="5773548" y="698415"/>
            <a:ext cx="603631" cy="273548"/>
          </a:xfrm>
          <a:custGeom>
            <a:avLst/>
            <a:gdLst>
              <a:gd name="connsiteX0" fmla="*/ 1777 w 603631"/>
              <a:gd name="connsiteY0" fmla="*/ 85 h 273548"/>
              <a:gd name="connsiteX1" fmla="*/ 436752 w 603631"/>
              <a:gd name="connsiteY1" fmla="*/ 165185 h 273548"/>
              <a:gd name="connsiteX2" fmla="*/ 601852 w 603631"/>
              <a:gd name="connsiteY2" fmla="*/ 273135 h 273548"/>
              <a:gd name="connsiteX3" fmla="*/ 509777 w 603631"/>
              <a:gd name="connsiteY3" fmla="*/ 200110 h 273548"/>
              <a:gd name="connsiteX4" fmla="*/ 290702 w 603631"/>
              <a:gd name="connsiteY4" fmla="*/ 142960 h 273548"/>
              <a:gd name="connsiteX5" fmla="*/ 1777 w 603631"/>
              <a:gd name="connsiteY5" fmla="*/ 85 h 273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3631" h="273548">
                <a:moveTo>
                  <a:pt x="1777" y="85"/>
                </a:moveTo>
                <a:cubicBezTo>
                  <a:pt x="26119" y="3789"/>
                  <a:pt x="336740" y="119677"/>
                  <a:pt x="436752" y="165185"/>
                </a:cubicBezTo>
                <a:cubicBezTo>
                  <a:pt x="536765" y="210693"/>
                  <a:pt x="589681" y="267314"/>
                  <a:pt x="601852" y="273135"/>
                </a:cubicBezTo>
                <a:cubicBezTo>
                  <a:pt x="614023" y="278956"/>
                  <a:pt x="561635" y="221806"/>
                  <a:pt x="509777" y="200110"/>
                </a:cubicBezTo>
                <a:cubicBezTo>
                  <a:pt x="457919" y="178414"/>
                  <a:pt x="371665" y="171535"/>
                  <a:pt x="290702" y="142960"/>
                </a:cubicBezTo>
                <a:cubicBezTo>
                  <a:pt x="209740" y="114385"/>
                  <a:pt x="-22565" y="-3619"/>
                  <a:pt x="1777" y="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A5AA7EE5-76E7-4E4C-9913-7292063F65DF}"/>
              </a:ext>
            </a:extLst>
          </p:cNvPr>
          <p:cNvSpPr/>
          <p:nvPr/>
        </p:nvSpPr>
        <p:spPr>
          <a:xfrm>
            <a:off x="4407863" y="822226"/>
            <a:ext cx="991828" cy="124591"/>
          </a:xfrm>
          <a:custGeom>
            <a:avLst/>
            <a:gdLst>
              <a:gd name="connsiteX0" fmla="*/ 983287 w 991828"/>
              <a:gd name="connsiteY0" fmla="*/ 99 h 124591"/>
              <a:gd name="connsiteX1" fmla="*/ 380037 w 991828"/>
              <a:gd name="connsiteY1" fmla="*/ 50899 h 124591"/>
              <a:gd name="connsiteX2" fmla="*/ 2212 w 991828"/>
              <a:gd name="connsiteY2" fmla="*/ 123924 h 124591"/>
              <a:gd name="connsiteX3" fmla="*/ 246687 w 991828"/>
              <a:gd name="connsiteY3" fmla="*/ 85824 h 124591"/>
              <a:gd name="connsiteX4" fmla="*/ 703887 w 991828"/>
              <a:gd name="connsiteY4" fmla="*/ 63599 h 124591"/>
              <a:gd name="connsiteX5" fmla="*/ 983287 w 991828"/>
              <a:gd name="connsiteY5" fmla="*/ 99 h 12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1828" h="124591">
                <a:moveTo>
                  <a:pt x="983287" y="99"/>
                </a:moveTo>
                <a:cubicBezTo>
                  <a:pt x="929312" y="-2018"/>
                  <a:pt x="543549" y="30262"/>
                  <a:pt x="380037" y="50899"/>
                </a:cubicBezTo>
                <a:cubicBezTo>
                  <a:pt x="216524" y="71537"/>
                  <a:pt x="24437" y="118103"/>
                  <a:pt x="2212" y="123924"/>
                </a:cubicBezTo>
                <a:cubicBezTo>
                  <a:pt x="-20013" y="129745"/>
                  <a:pt x="129741" y="95878"/>
                  <a:pt x="246687" y="85824"/>
                </a:cubicBezTo>
                <a:cubicBezTo>
                  <a:pt x="363633" y="75770"/>
                  <a:pt x="585354" y="74711"/>
                  <a:pt x="703887" y="63599"/>
                </a:cubicBezTo>
                <a:cubicBezTo>
                  <a:pt x="822420" y="52487"/>
                  <a:pt x="1037262" y="2216"/>
                  <a:pt x="983287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27BBE724-2DBF-4A9E-8014-EF1C7763BE5A}"/>
              </a:ext>
            </a:extLst>
          </p:cNvPr>
          <p:cNvSpPr/>
          <p:nvPr/>
        </p:nvSpPr>
        <p:spPr>
          <a:xfrm>
            <a:off x="4838691" y="453674"/>
            <a:ext cx="565732" cy="77044"/>
          </a:xfrm>
          <a:custGeom>
            <a:avLst/>
            <a:gdLst>
              <a:gd name="connsiteX0" fmla="*/ 565159 w 565732"/>
              <a:gd name="connsiteY0" fmla="*/ 76551 h 77044"/>
              <a:gd name="connsiteX1" fmla="*/ 457209 w 565732"/>
              <a:gd name="connsiteY1" fmla="*/ 28926 h 77044"/>
              <a:gd name="connsiteX2" fmla="*/ 161934 w 565732"/>
              <a:gd name="connsiteY2" fmla="*/ 351 h 77044"/>
              <a:gd name="connsiteX3" fmla="*/ 9 w 565732"/>
              <a:gd name="connsiteY3" fmla="*/ 47976 h 77044"/>
              <a:gd name="connsiteX4" fmla="*/ 155584 w 565732"/>
              <a:gd name="connsiteY4" fmla="*/ 13051 h 77044"/>
              <a:gd name="connsiteX5" fmla="*/ 419109 w 565732"/>
              <a:gd name="connsiteY5" fmla="*/ 51151 h 77044"/>
              <a:gd name="connsiteX6" fmla="*/ 565159 w 565732"/>
              <a:gd name="connsiteY6" fmla="*/ 76551 h 77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5732" h="77044">
                <a:moveTo>
                  <a:pt x="565159" y="76551"/>
                </a:moveTo>
                <a:cubicBezTo>
                  <a:pt x="571509" y="72847"/>
                  <a:pt x="524413" y="41626"/>
                  <a:pt x="457209" y="28926"/>
                </a:cubicBezTo>
                <a:cubicBezTo>
                  <a:pt x="390005" y="16226"/>
                  <a:pt x="238134" y="-2824"/>
                  <a:pt x="161934" y="351"/>
                </a:cubicBezTo>
                <a:cubicBezTo>
                  <a:pt x="85734" y="3526"/>
                  <a:pt x="1067" y="45859"/>
                  <a:pt x="9" y="47976"/>
                </a:cubicBezTo>
                <a:cubicBezTo>
                  <a:pt x="-1049" y="50093"/>
                  <a:pt x="85734" y="12522"/>
                  <a:pt x="155584" y="13051"/>
                </a:cubicBezTo>
                <a:cubicBezTo>
                  <a:pt x="225434" y="13580"/>
                  <a:pt x="348730" y="40038"/>
                  <a:pt x="419109" y="51151"/>
                </a:cubicBezTo>
                <a:cubicBezTo>
                  <a:pt x="489488" y="62263"/>
                  <a:pt x="558809" y="80255"/>
                  <a:pt x="565159" y="765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2AAE48AF-E49C-4C01-B526-66A126AA8989}"/>
              </a:ext>
            </a:extLst>
          </p:cNvPr>
          <p:cNvSpPr/>
          <p:nvPr/>
        </p:nvSpPr>
        <p:spPr>
          <a:xfrm>
            <a:off x="3905427" y="2917788"/>
            <a:ext cx="150143" cy="114716"/>
          </a:xfrm>
          <a:custGeom>
            <a:avLst/>
            <a:gdLst>
              <a:gd name="connsiteX0" fmla="*/ 12523 w 150143"/>
              <a:gd name="connsiteY0" fmla="*/ 37 h 114716"/>
              <a:gd name="connsiteX1" fmla="*/ 56973 w 150143"/>
              <a:gd name="connsiteY1" fmla="*/ 66712 h 114716"/>
              <a:gd name="connsiteX2" fmla="*/ 149048 w 150143"/>
              <a:gd name="connsiteY2" fmla="*/ 111162 h 114716"/>
              <a:gd name="connsiteX3" fmla="*/ 101423 w 150143"/>
              <a:gd name="connsiteY3" fmla="*/ 107987 h 114716"/>
              <a:gd name="connsiteX4" fmla="*/ 9348 w 150143"/>
              <a:gd name="connsiteY4" fmla="*/ 76237 h 114716"/>
              <a:gd name="connsiteX5" fmla="*/ 12523 w 150143"/>
              <a:gd name="connsiteY5" fmla="*/ 37 h 11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143" h="114716">
                <a:moveTo>
                  <a:pt x="12523" y="37"/>
                </a:moveTo>
                <a:cubicBezTo>
                  <a:pt x="20461" y="-1551"/>
                  <a:pt x="34219" y="48191"/>
                  <a:pt x="56973" y="66712"/>
                </a:cubicBezTo>
                <a:cubicBezTo>
                  <a:pt x="79727" y="85233"/>
                  <a:pt x="141640" y="104283"/>
                  <a:pt x="149048" y="111162"/>
                </a:cubicBezTo>
                <a:cubicBezTo>
                  <a:pt x="156456" y="118041"/>
                  <a:pt x="124706" y="113808"/>
                  <a:pt x="101423" y="107987"/>
                </a:cubicBezTo>
                <a:cubicBezTo>
                  <a:pt x="78140" y="102166"/>
                  <a:pt x="28133" y="89201"/>
                  <a:pt x="9348" y="76237"/>
                </a:cubicBezTo>
                <a:cubicBezTo>
                  <a:pt x="-9437" y="63273"/>
                  <a:pt x="4585" y="1625"/>
                  <a:pt x="12523" y="37"/>
                </a:cubicBezTo>
                <a:close/>
              </a:path>
            </a:pathLst>
          </a:custGeom>
          <a:solidFill>
            <a:schemeClr val="accent1">
              <a:alpha val="5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EF2CDE98-0BAA-4955-82A8-44391497DF0E}"/>
              </a:ext>
            </a:extLst>
          </p:cNvPr>
          <p:cNvSpPr/>
          <p:nvPr/>
        </p:nvSpPr>
        <p:spPr>
          <a:xfrm>
            <a:off x="4779332" y="2504958"/>
            <a:ext cx="266624" cy="374932"/>
          </a:xfrm>
          <a:custGeom>
            <a:avLst/>
            <a:gdLst>
              <a:gd name="connsiteX0" fmla="*/ 5393 w 266624"/>
              <a:gd name="connsiteY0" fmla="*/ 117 h 374932"/>
              <a:gd name="connsiteX1" fmla="*/ 256218 w 266624"/>
              <a:gd name="connsiteY1" fmla="*/ 241417 h 374932"/>
              <a:gd name="connsiteX2" fmla="*/ 211768 w 266624"/>
              <a:gd name="connsiteY2" fmla="*/ 241417 h 374932"/>
              <a:gd name="connsiteX3" fmla="*/ 145093 w 266624"/>
              <a:gd name="connsiteY3" fmla="*/ 298567 h 374932"/>
              <a:gd name="connsiteX4" fmla="*/ 141918 w 266624"/>
              <a:gd name="connsiteY4" fmla="*/ 374767 h 374932"/>
              <a:gd name="connsiteX5" fmla="*/ 138743 w 266624"/>
              <a:gd name="connsiteY5" fmla="*/ 317617 h 374932"/>
              <a:gd name="connsiteX6" fmla="*/ 129218 w 266624"/>
              <a:gd name="connsiteY6" fmla="*/ 273167 h 374932"/>
              <a:gd name="connsiteX7" fmla="*/ 87943 w 266624"/>
              <a:gd name="connsiteY7" fmla="*/ 209667 h 374932"/>
              <a:gd name="connsiteX8" fmla="*/ 5393 w 266624"/>
              <a:gd name="connsiteY8" fmla="*/ 117 h 374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6624" h="374932">
                <a:moveTo>
                  <a:pt x="5393" y="117"/>
                </a:moveTo>
                <a:cubicBezTo>
                  <a:pt x="33439" y="5409"/>
                  <a:pt x="221822" y="201200"/>
                  <a:pt x="256218" y="241417"/>
                </a:cubicBezTo>
                <a:cubicBezTo>
                  <a:pt x="290614" y="281634"/>
                  <a:pt x="230289" y="231892"/>
                  <a:pt x="211768" y="241417"/>
                </a:cubicBezTo>
                <a:cubicBezTo>
                  <a:pt x="193247" y="250942"/>
                  <a:pt x="156735" y="276342"/>
                  <a:pt x="145093" y="298567"/>
                </a:cubicBezTo>
                <a:cubicBezTo>
                  <a:pt x="133451" y="320792"/>
                  <a:pt x="142976" y="371592"/>
                  <a:pt x="141918" y="374767"/>
                </a:cubicBezTo>
                <a:cubicBezTo>
                  <a:pt x="140860" y="377942"/>
                  <a:pt x="140860" y="334550"/>
                  <a:pt x="138743" y="317617"/>
                </a:cubicBezTo>
                <a:cubicBezTo>
                  <a:pt x="136626" y="300684"/>
                  <a:pt x="137685" y="291159"/>
                  <a:pt x="129218" y="273167"/>
                </a:cubicBezTo>
                <a:cubicBezTo>
                  <a:pt x="120751" y="255175"/>
                  <a:pt x="109110" y="249884"/>
                  <a:pt x="87943" y="209667"/>
                </a:cubicBezTo>
                <a:cubicBezTo>
                  <a:pt x="66776" y="169450"/>
                  <a:pt x="-22653" y="-5175"/>
                  <a:pt x="5393" y="117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D0FBDDE3-6BE1-45F5-B61E-268AF9A34E10}"/>
              </a:ext>
            </a:extLst>
          </p:cNvPr>
          <p:cNvSpPr/>
          <p:nvPr/>
        </p:nvSpPr>
        <p:spPr>
          <a:xfrm>
            <a:off x="4706641" y="2710519"/>
            <a:ext cx="178698" cy="676149"/>
          </a:xfrm>
          <a:custGeom>
            <a:avLst/>
            <a:gdLst>
              <a:gd name="connsiteX0" fmla="*/ 123592 w 178698"/>
              <a:gd name="connsiteY0" fmla="*/ 9398 h 676149"/>
              <a:gd name="connsiteX1" fmla="*/ 178626 w 178698"/>
              <a:gd name="connsiteY1" fmla="*/ 400981 h 676149"/>
              <a:gd name="connsiteX2" fmla="*/ 134176 w 178698"/>
              <a:gd name="connsiteY2" fmla="*/ 574548 h 676149"/>
              <a:gd name="connsiteX3" fmla="*/ 85492 w 178698"/>
              <a:gd name="connsiteY3" fmla="*/ 674031 h 676149"/>
              <a:gd name="connsiteX4" fmla="*/ 89726 w 178698"/>
              <a:gd name="connsiteY4" fmla="*/ 638048 h 676149"/>
              <a:gd name="connsiteX5" fmla="*/ 70676 w 178698"/>
              <a:gd name="connsiteY5" fmla="*/ 585131 h 676149"/>
              <a:gd name="connsiteX6" fmla="*/ 826 w 178698"/>
              <a:gd name="connsiteY6" fmla="*/ 513164 h 676149"/>
              <a:gd name="connsiteX7" fmla="*/ 34692 w 178698"/>
              <a:gd name="connsiteY7" fmla="*/ 299381 h 676149"/>
              <a:gd name="connsiteX8" fmla="*/ 70676 w 178698"/>
              <a:gd name="connsiteY8" fmla="*/ 185081 h 676149"/>
              <a:gd name="connsiteX9" fmla="*/ 106659 w 178698"/>
              <a:gd name="connsiteY9" fmla="*/ 125814 h 676149"/>
              <a:gd name="connsiteX10" fmla="*/ 123592 w 178698"/>
              <a:gd name="connsiteY10" fmla="*/ 9398 h 676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8698" h="676149">
                <a:moveTo>
                  <a:pt x="123592" y="9398"/>
                </a:moveTo>
                <a:cubicBezTo>
                  <a:pt x="135586" y="55259"/>
                  <a:pt x="176862" y="306789"/>
                  <a:pt x="178626" y="400981"/>
                </a:cubicBezTo>
                <a:cubicBezTo>
                  <a:pt x="180390" y="495173"/>
                  <a:pt x="149698" y="529040"/>
                  <a:pt x="134176" y="574548"/>
                </a:cubicBezTo>
                <a:cubicBezTo>
                  <a:pt x="118654" y="620056"/>
                  <a:pt x="92900" y="663448"/>
                  <a:pt x="85492" y="674031"/>
                </a:cubicBezTo>
                <a:cubicBezTo>
                  <a:pt x="78084" y="684614"/>
                  <a:pt x="92195" y="652865"/>
                  <a:pt x="89726" y="638048"/>
                </a:cubicBezTo>
                <a:cubicBezTo>
                  <a:pt x="87257" y="623231"/>
                  <a:pt x="85493" y="605945"/>
                  <a:pt x="70676" y="585131"/>
                </a:cubicBezTo>
                <a:cubicBezTo>
                  <a:pt x="55859" y="564317"/>
                  <a:pt x="6823" y="560789"/>
                  <a:pt x="826" y="513164"/>
                </a:cubicBezTo>
                <a:cubicBezTo>
                  <a:pt x="-5171" y="465539"/>
                  <a:pt x="23050" y="354062"/>
                  <a:pt x="34692" y="299381"/>
                </a:cubicBezTo>
                <a:cubicBezTo>
                  <a:pt x="46334" y="244700"/>
                  <a:pt x="58682" y="214009"/>
                  <a:pt x="70676" y="185081"/>
                </a:cubicBezTo>
                <a:cubicBezTo>
                  <a:pt x="82670" y="156153"/>
                  <a:pt x="95723" y="152625"/>
                  <a:pt x="106659" y="125814"/>
                </a:cubicBezTo>
                <a:cubicBezTo>
                  <a:pt x="117595" y="99003"/>
                  <a:pt x="111598" y="-36463"/>
                  <a:pt x="123592" y="9398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: 図形 191">
            <a:extLst>
              <a:ext uri="{FF2B5EF4-FFF2-40B4-BE49-F238E27FC236}">
                <a16:creationId xmlns:a16="http://schemas.microsoft.com/office/drawing/2014/main" id="{2FBBEAB0-D251-4B4E-A8A0-DE360ABAB2B0}"/>
              </a:ext>
            </a:extLst>
          </p:cNvPr>
          <p:cNvSpPr/>
          <p:nvPr/>
        </p:nvSpPr>
        <p:spPr>
          <a:xfrm>
            <a:off x="6875629" y="3714661"/>
            <a:ext cx="491247" cy="554043"/>
          </a:xfrm>
          <a:custGeom>
            <a:avLst/>
            <a:gdLst>
              <a:gd name="connsiteX0" fmla="*/ 58571 w 491247"/>
              <a:gd name="connsiteY0" fmla="*/ 89 h 554043"/>
              <a:gd name="connsiteX1" fmla="*/ 49046 w 491247"/>
              <a:gd name="connsiteY1" fmla="*/ 330289 h 554043"/>
              <a:gd name="connsiteX2" fmla="*/ 64921 w 491247"/>
              <a:gd name="connsiteY2" fmla="*/ 514439 h 554043"/>
              <a:gd name="connsiteX3" fmla="*/ 303046 w 491247"/>
              <a:gd name="connsiteY3" fmla="*/ 520789 h 554043"/>
              <a:gd name="connsiteX4" fmla="*/ 490371 w 491247"/>
              <a:gd name="connsiteY4" fmla="*/ 476339 h 554043"/>
              <a:gd name="connsiteX5" fmla="*/ 366546 w 491247"/>
              <a:gd name="connsiteY5" fmla="*/ 508089 h 554043"/>
              <a:gd name="connsiteX6" fmla="*/ 210971 w 491247"/>
              <a:gd name="connsiteY6" fmla="*/ 552539 h 554043"/>
              <a:gd name="connsiteX7" fmla="*/ 26821 w 491247"/>
              <a:gd name="connsiteY7" fmla="*/ 536664 h 554043"/>
              <a:gd name="connsiteX8" fmla="*/ 1421 w 491247"/>
              <a:gd name="connsiteY8" fmla="*/ 469989 h 554043"/>
              <a:gd name="connsiteX9" fmla="*/ 29996 w 491247"/>
              <a:gd name="connsiteY9" fmla="*/ 298539 h 554043"/>
              <a:gd name="connsiteX10" fmla="*/ 58571 w 491247"/>
              <a:gd name="connsiteY10" fmla="*/ 89 h 554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1247" h="554043">
                <a:moveTo>
                  <a:pt x="58571" y="89"/>
                </a:moveTo>
                <a:cubicBezTo>
                  <a:pt x="61746" y="5381"/>
                  <a:pt x="47988" y="244564"/>
                  <a:pt x="49046" y="330289"/>
                </a:cubicBezTo>
                <a:cubicBezTo>
                  <a:pt x="50104" y="416014"/>
                  <a:pt x="22588" y="482689"/>
                  <a:pt x="64921" y="514439"/>
                </a:cubicBezTo>
                <a:cubicBezTo>
                  <a:pt x="107254" y="546189"/>
                  <a:pt x="232138" y="527139"/>
                  <a:pt x="303046" y="520789"/>
                </a:cubicBezTo>
                <a:cubicBezTo>
                  <a:pt x="373954" y="514439"/>
                  <a:pt x="479788" y="478456"/>
                  <a:pt x="490371" y="476339"/>
                </a:cubicBezTo>
                <a:cubicBezTo>
                  <a:pt x="500954" y="474222"/>
                  <a:pt x="413113" y="495389"/>
                  <a:pt x="366546" y="508089"/>
                </a:cubicBezTo>
                <a:cubicBezTo>
                  <a:pt x="319979" y="520789"/>
                  <a:pt x="267592" y="547777"/>
                  <a:pt x="210971" y="552539"/>
                </a:cubicBezTo>
                <a:cubicBezTo>
                  <a:pt x="154350" y="557302"/>
                  <a:pt x="61746" y="550422"/>
                  <a:pt x="26821" y="536664"/>
                </a:cubicBezTo>
                <a:cubicBezTo>
                  <a:pt x="-8104" y="522906"/>
                  <a:pt x="892" y="509676"/>
                  <a:pt x="1421" y="469989"/>
                </a:cubicBezTo>
                <a:cubicBezTo>
                  <a:pt x="1950" y="430302"/>
                  <a:pt x="23646" y="371035"/>
                  <a:pt x="29996" y="298539"/>
                </a:cubicBezTo>
                <a:cubicBezTo>
                  <a:pt x="36346" y="226043"/>
                  <a:pt x="55396" y="-5203"/>
                  <a:pt x="58571" y="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429717"/>
      </p:ext>
    </p:extLst>
  </p:cSld>
  <p:clrMapOvr>
    <a:masterClrMapping/>
  </p:clrMapOvr>
</p:sld>
</file>

<file path=ppt/slides/slide2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LaMme official website">
            <a:extLst>
              <a:ext uri="{FF2B5EF4-FFF2-40B4-BE49-F238E27FC236}">
                <a16:creationId xmlns:a16="http://schemas.microsoft.com/office/drawing/2014/main" id="{1CAF0883-820C-411B-9AB7-85B588A829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.756%"/>
          <a:stretch/>
        </p:blipFill>
        <p:spPr bwMode="auto">
          <a:xfrm>
            <a:off x="2837793" y="4167738"/>
            <a:ext cx="6516414" cy="2687633"/>
          </a:xfrm>
          <a:prstGeom prst="rect">
            <a:avLst/>
          </a:prstGeom>
          <a:solidFill>
            <a:schemeClr val="accent1">
              <a:alpha val="25%"/>
            </a:schemeClr>
          </a:solidFill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D3024EEB-DA44-49D2-BE6A-0282C8EBA1CA}"/>
              </a:ext>
            </a:extLst>
          </p:cNvPr>
          <p:cNvSpPr/>
          <p:nvPr/>
        </p:nvSpPr>
        <p:spPr>
          <a:xfrm>
            <a:off x="3934714" y="2792627"/>
            <a:ext cx="208768" cy="137942"/>
          </a:xfrm>
          <a:custGeom>
            <a:avLst/>
            <a:gdLst>
              <a:gd name="connsiteX0" fmla="*/ 8636 w 208768"/>
              <a:gd name="connsiteY0" fmla="*/ 137898 h 137942"/>
              <a:gd name="connsiteX1" fmla="*/ 18161 w 208768"/>
              <a:gd name="connsiteY1" fmla="*/ 61698 h 137942"/>
              <a:gd name="connsiteX2" fmla="*/ 203899 w 208768"/>
              <a:gd name="connsiteY2" fmla="*/ 4548 h 137942"/>
              <a:gd name="connsiteX3" fmla="*/ 148336 w 208768"/>
              <a:gd name="connsiteY3" fmla="*/ 6136 h 137942"/>
              <a:gd name="connsiteX4" fmla="*/ 80074 w 208768"/>
              <a:gd name="connsiteY4" fmla="*/ 26773 h 137942"/>
              <a:gd name="connsiteX5" fmla="*/ 32449 w 208768"/>
              <a:gd name="connsiteY5" fmla="*/ 50586 h 137942"/>
              <a:gd name="connsiteX6" fmla="*/ 8636 w 208768"/>
              <a:gd name="connsiteY6" fmla="*/ 137898 h 13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768" h="137942">
                <a:moveTo>
                  <a:pt x="8636" y="137898"/>
                </a:moveTo>
                <a:cubicBezTo>
                  <a:pt x="6255" y="139750"/>
                  <a:pt x="-14383" y="83923"/>
                  <a:pt x="18161" y="61698"/>
                </a:cubicBezTo>
                <a:cubicBezTo>
                  <a:pt x="50705" y="39473"/>
                  <a:pt x="182203" y="13808"/>
                  <a:pt x="203899" y="4548"/>
                </a:cubicBezTo>
                <a:cubicBezTo>
                  <a:pt x="225595" y="-4712"/>
                  <a:pt x="168974" y="2432"/>
                  <a:pt x="148336" y="6136"/>
                </a:cubicBezTo>
                <a:cubicBezTo>
                  <a:pt x="127698" y="9840"/>
                  <a:pt x="99389" y="19365"/>
                  <a:pt x="80074" y="26773"/>
                </a:cubicBezTo>
                <a:cubicBezTo>
                  <a:pt x="60760" y="34181"/>
                  <a:pt x="46737" y="34711"/>
                  <a:pt x="32449" y="50586"/>
                </a:cubicBezTo>
                <a:cubicBezTo>
                  <a:pt x="18162" y="66461"/>
                  <a:pt x="11017" y="136046"/>
                  <a:pt x="8636" y="1378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3B7710D4-3C63-4CD4-B085-E573E54F1308}"/>
              </a:ext>
            </a:extLst>
          </p:cNvPr>
          <p:cNvSpPr/>
          <p:nvPr/>
        </p:nvSpPr>
        <p:spPr>
          <a:xfrm>
            <a:off x="3939970" y="2924127"/>
            <a:ext cx="442336" cy="98017"/>
          </a:xfrm>
          <a:custGeom>
            <a:avLst/>
            <a:gdLst>
              <a:gd name="connsiteX0" fmla="*/ 205 w 442336"/>
              <a:gd name="connsiteY0" fmla="*/ 48 h 98017"/>
              <a:gd name="connsiteX1" fmla="*/ 44655 w 442336"/>
              <a:gd name="connsiteY1" fmla="*/ 73073 h 98017"/>
              <a:gd name="connsiteX2" fmla="*/ 146255 w 442336"/>
              <a:gd name="connsiteY2" fmla="*/ 96886 h 98017"/>
              <a:gd name="connsiteX3" fmla="*/ 257380 w 442336"/>
              <a:gd name="connsiteY3" fmla="*/ 90536 h 98017"/>
              <a:gd name="connsiteX4" fmla="*/ 439943 w 442336"/>
              <a:gd name="connsiteY4" fmla="*/ 58786 h 98017"/>
              <a:gd name="connsiteX5" fmla="*/ 354218 w 442336"/>
              <a:gd name="connsiteY5" fmla="*/ 68311 h 98017"/>
              <a:gd name="connsiteX6" fmla="*/ 246268 w 442336"/>
              <a:gd name="connsiteY6" fmla="*/ 82598 h 98017"/>
              <a:gd name="connsiteX7" fmla="*/ 85930 w 442336"/>
              <a:gd name="connsiteY7" fmla="*/ 87361 h 98017"/>
              <a:gd name="connsiteX8" fmla="*/ 30368 w 442336"/>
              <a:gd name="connsiteY8" fmla="*/ 61961 h 98017"/>
              <a:gd name="connsiteX9" fmla="*/ 205 w 442336"/>
              <a:gd name="connsiteY9" fmla="*/ 48 h 98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2336" h="98017">
                <a:moveTo>
                  <a:pt x="205" y="48"/>
                </a:moveTo>
                <a:cubicBezTo>
                  <a:pt x="2586" y="1900"/>
                  <a:pt x="20313" y="56933"/>
                  <a:pt x="44655" y="73073"/>
                </a:cubicBezTo>
                <a:cubicBezTo>
                  <a:pt x="68997" y="89213"/>
                  <a:pt x="110801" y="93976"/>
                  <a:pt x="146255" y="96886"/>
                </a:cubicBezTo>
                <a:cubicBezTo>
                  <a:pt x="181709" y="99796"/>
                  <a:pt x="208432" y="96886"/>
                  <a:pt x="257380" y="90536"/>
                </a:cubicBezTo>
                <a:cubicBezTo>
                  <a:pt x="306328" y="84186"/>
                  <a:pt x="423803" y="62490"/>
                  <a:pt x="439943" y="58786"/>
                </a:cubicBezTo>
                <a:cubicBezTo>
                  <a:pt x="456083" y="55082"/>
                  <a:pt x="386497" y="64342"/>
                  <a:pt x="354218" y="68311"/>
                </a:cubicBezTo>
                <a:cubicBezTo>
                  <a:pt x="321939" y="72280"/>
                  <a:pt x="290983" y="79423"/>
                  <a:pt x="246268" y="82598"/>
                </a:cubicBezTo>
                <a:cubicBezTo>
                  <a:pt x="201553" y="85773"/>
                  <a:pt x="121913" y="90801"/>
                  <a:pt x="85930" y="87361"/>
                </a:cubicBezTo>
                <a:cubicBezTo>
                  <a:pt x="49947" y="83921"/>
                  <a:pt x="44126" y="74396"/>
                  <a:pt x="30368" y="61961"/>
                </a:cubicBezTo>
                <a:cubicBezTo>
                  <a:pt x="16610" y="49526"/>
                  <a:pt x="-2176" y="-1804"/>
                  <a:pt x="205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C173D3FE-0594-44DA-B201-937EB5ABBCAA}"/>
              </a:ext>
            </a:extLst>
          </p:cNvPr>
          <p:cNvSpPr/>
          <p:nvPr/>
        </p:nvSpPr>
        <p:spPr>
          <a:xfrm>
            <a:off x="3891177" y="2928628"/>
            <a:ext cx="442071" cy="105673"/>
          </a:xfrm>
          <a:custGeom>
            <a:avLst/>
            <a:gdLst>
              <a:gd name="connsiteX0" fmla="*/ 44236 w 442071"/>
              <a:gd name="connsiteY0" fmla="*/ 310 h 105673"/>
              <a:gd name="connsiteX1" fmla="*/ 1373 w 442071"/>
              <a:gd name="connsiteY1" fmla="*/ 38410 h 105673"/>
              <a:gd name="connsiteX2" fmla="*/ 17248 w 442071"/>
              <a:gd name="connsiteY2" fmla="*/ 68572 h 105673"/>
              <a:gd name="connsiteX3" fmla="*/ 82336 w 442071"/>
              <a:gd name="connsiteY3" fmla="*/ 97147 h 105673"/>
              <a:gd name="connsiteX4" fmla="*/ 172823 w 442071"/>
              <a:gd name="connsiteY4" fmla="*/ 105085 h 105673"/>
              <a:gd name="connsiteX5" fmla="*/ 258548 w 442071"/>
              <a:gd name="connsiteY5" fmla="*/ 105085 h 105673"/>
              <a:gd name="connsiteX6" fmla="*/ 369673 w 442071"/>
              <a:gd name="connsiteY6" fmla="*/ 103497 h 105673"/>
              <a:gd name="connsiteX7" fmla="*/ 441111 w 442071"/>
              <a:gd name="connsiteY7" fmla="*/ 100322 h 105673"/>
              <a:gd name="connsiteX8" fmla="*/ 318873 w 442071"/>
              <a:gd name="connsiteY8" fmla="*/ 100322 h 105673"/>
              <a:gd name="connsiteX9" fmla="*/ 155361 w 442071"/>
              <a:gd name="connsiteY9" fmla="*/ 100322 h 105673"/>
              <a:gd name="connsiteX10" fmla="*/ 60111 w 442071"/>
              <a:gd name="connsiteY10" fmla="*/ 90797 h 105673"/>
              <a:gd name="connsiteX11" fmla="*/ 17248 w 442071"/>
              <a:gd name="connsiteY11" fmla="*/ 73335 h 105673"/>
              <a:gd name="connsiteX12" fmla="*/ 10898 w 442071"/>
              <a:gd name="connsiteY12" fmla="*/ 60635 h 105673"/>
              <a:gd name="connsiteX13" fmla="*/ 44236 w 442071"/>
              <a:gd name="connsiteY13" fmla="*/ 310 h 105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2071" h="105673">
                <a:moveTo>
                  <a:pt x="44236" y="310"/>
                </a:moveTo>
                <a:cubicBezTo>
                  <a:pt x="42649" y="-3394"/>
                  <a:pt x="5871" y="27033"/>
                  <a:pt x="1373" y="38410"/>
                </a:cubicBezTo>
                <a:cubicBezTo>
                  <a:pt x="-3125" y="49787"/>
                  <a:pt x="3754" y="58783"/>
                  <a:pt x="17248" y="68572"/>
                </a:cubicBezTo>
                <a:cubicBezTo>
                  <a:pt x="30742" y="78361"/>
                  <a:pt x="56407" y="91062"/>
                  <a:pt x="82336" y="97147"/>
                </a:cubicBezTo>
                <a:cubicBezTo>
                  <a:pt x="108265" y="103233"/>
                  <a:pt x="143454" y="103762"/>
                  <a:pt x="172823" y="105085"/>
                </a:cubicBezTo>
                <a:cubicBezTo>
                  <a:pt x="202192" y="106408"/>
                  <a:pt x="258548" y="105085"/>
                  <a:pt x="258548" y="105085"/>
                </a:cubicBezTo>
                <a:lnTo>
                  <a:pt x="369673" y="103497"/>
                </a:lnTo>
                <a:cubicBezTo>
                  <a:pt x="400100" y="102703"/>
                  <a:pt x="449578" y="100851"/>
                  <a:pt x="441111" y="100322"/>
                </a:cubicBezTo>
                <a:cubicBezTo>
                  <a:pt x="432644" y="99793"/>
                  <a:pt x="318873" y="100322"/>
                  <a:pt x="318873" y="100322"/>
                </a:cubicBezTo>
                <a:cubicBezTo>
                  <a:pt x="271248" y="100322"/>
                  <a:pt x="198488" y="101909"/>
                  <a:pt x="155361" y="100322"/>
                </a:cubicBezTo>
                <a:cubicBezTo>
                  <a:pt x="112234" y="98735"/>
                  <a:pt x="83130" y="95295"/>
                  <a:pt x="60111" y="90797"/>
                </a:cubicBezTo>
                <a:cubicBezTo>
                  <a:pt x="37092" y="86299"/>
                  <a:pt x="25450" y="78362"/>
                  <a:pt x="17248" y="73335"/>
                </a:cubicBezTo>
                <a:cubicBezTo>
                  <a:pt x="9046" y="68308"/>
                  <a:pt x="6136" y="69366"/>
                  <a:pt x="10898" y="60635"/>
                </a:cubicBezTo>
                <a:cubicBezTo>
                  <a:pt x="15660" y="51904"/>
                  <a:pt x="45823" y="4014"/>
                  <a:pt x="44236" y="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6E7B18A2-EEE6-4E2F-8AD7-A1749A4CC1DC}"/>
              </a:ext>
            </a:extLst>
          </p:cNvPr>
          <p:cNvSpPr/>
          <p:nvPr/>
        </p:nvSpPr>
        <p:spPr>
          <a:xfrm>
            <a:off x="4081429" y="2759075"/>
            <a:ext cx="311996" cy="229611"/>
          </a:xfrm>
          <a:custGeom>
            <a:avLst/>
            <a:gdLst>
              <a:gd name="connsiteX0" fmla="*/ 34 w 311996"/>
              <a:gd name="connsiteY0" fmla="*/ 0 h 229611"/>
              <a:gd name="connsiteX1" fmla="*/ 114334 w 311996"/>
              <a:gd name="connsiteY1" fmla="*/ 22225 h 229611"/>
              <a:gd name="connsiteX2" fmla="*/ 257209 w 311996"/>
              <a:gd name="connsiteY2" fmla="*/ 128588 h 229611"/>
              <a:gd name="connsiteX3" fmla="*/ 303246 w 311996"/>
              <a:gd name="connsiteY3" fmla="*/ 227013 h 229611"/>
              <a:gd name="connsiteX4" fmla="*/ 311184 w 311996"/>
              <a:gd name="connsiteY4" fmla="*/ 198438 h 229611"/>
              <a:gd name="connsiteX5" fmla="*/ 292134 w 311996"/>
              <a:gd name="connsiteY5" fmla="*/ 169863 h 229611"/>
              <a:gd name="connsiteX6" fmla="*/ 225459 w 311996"/>
              <a:gd name="connsiteY6" fmla="*/ 84138 h 229611"/>
              <a:gd name="connsiteX7" fmla="*/ 125446 w 311996"/>
              <a:gd name="connsiteY7" fmla="*/ 22225 h 229611"/>
              <a:gd name="connsiteX8" fmla="*/ 34 w 311996"/>
              <a:gd name="connsiteY8" fmla="*/ 0 h 229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1996" h="229611">
                <a:moveTo>
                  <a:pt x="34" y="0"/>
                </a:moveTo>
                <a:cubicBezTo>
                  <a:pt x="-1818" y="0"/>
                  <a:pt x="71472" y="794"/>
                  <a:pt x="114334" y="22225"/>
                </a:cubicBezTo>
                <a:cubicBezTo>
                  <a:pt x="157196" y="43656"/>
                  <a:pt x="225724" y="94457"/>
                  <a:pt x="257209" y="128588"/>
                </a:cubicBezTo>
                <a:cubicBezTo>
                  <a:pt x="288694" y="162719"/>
                  <a:pt x="294250" y="215371"/>
                  <a:pt x="303246" y="227013"/>
                </a:cubicBezTo>
                <a:cubicBezTo>
                  <a:pt x="312242" y="238655"/>
                  <a:pt x="313036" y="207963"/>
                  <a:pt x="311184" y="198438"/>
                </a:cubicBezTo>
                <a:cubicBezTo>
                  <a:pt x="309332" y="188913"/>
                  <a:pt x="306422" y="188913"/>
                  <a:pt x="292134" y="169863"/>
                </a:cubicBezTo>
                <a:cubicBezTo>
                  <a:pt x="277847" y="150813"/>
                  <a:pt x="253240" y="108744"/>
                  <a:pt x="225459" y="84138"/>
                </a:cubicBezTo>
                <a:cubicBezTo>
                  <a:pt x="197678" y="59532"/>
                  <a:pt x="161694" y="36777"/>
                  <a:pt x="125446" y="22225"/>
                </a:cubicBezTo>
                <a:cubicBezTo>
                  <a:pt x="89198" y="7673"/>
                  <a:pt x="1886" y="0"/>
                  <a:pt x="3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ADE32BEF-13F4-4FE1-860F-E22238AB37FD}"/>
              </a:ext>
            </a:extLst>
          </p:cNvPr>
          <p:cNvSpPr/>
          <p:nvPr/>
        </p:nvSpPr>
        <p:spPr>
          <a:xfrm>
            <a:off x="4298223" y="2897112"/>
            <a:ext cx="47122" cy="93841"/>
          </a:xfrm>
          <a:custGeom>
            <a:avLst/>
            <a:gdLst>
              <a:gd name="connsiteX0" fmla="*/ 46765 w 47122"/>
              <a:gd name="connsiteY0" fmla="*/ 76 h 93841"/>
              <a:gd name="connsiteX1" fmla="*/ 34065 w 47122"/>
              <a:gd name="connsiteY1" fmla="*/ 55638 h 93841"/>
              <a:gd name="connsiteX2" fmla="*/ 727 w 47122"/>
              <a:gd name="connsiteY2" fmla="*/ 92151 h 93841"/>
              <a:gd name="connsiteX3" fmla="*/ 13427 w 47122"/>
              <a:gd name="connsiteY3" fmla="*/ 85801 h 93841"/>
              <a:gd name="connsiteX4" fmla="*/ 40415 w 47122"/>
              <a:gd name="connsiteY4" fmla="*/ 68338 h 93841"/>
              <a:gd name="connsiteX5" fmla="*/ 46765 w 47122"/>
              <a:gd name="connsiteY5" fmla="*/ 76 h 93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122" h="93841">
                <a:moveTo>
                  <a:pt x="46765" y="76"/>
                </a:moveTo>
                <a:cubicBezTo>
                  <a:pt x="45707" y="-2041"/>
                  <a:pt x="41738" y="40292"/>
                  <a:pt x="34065" y="55638"/>
                </a:cubicBezTo>
                <a:cubicBezTo>
                  <a:pt x="26392" y="70984"/>
                  <a:pt x="4167" y="87124"/>
                  <a:pt x="727" y="92151"/>
                </a:cubicBezTo>
                <a:cubicBezTo>
                  <a:pt x="-2713" y="97178"/>
                  <a:pt x="6812" y="89770"/>
                  <a:pt x="13427" y="85801"/>
                </a:cubicBezTo>
                <a:cubicBezTo>
                  <a:pt x="20042" y="81832"/>
                  <a:pt x="34065" y="76805"/>
                  <a:pt x="40415" y="68338"/>
                </a:cubicBezTo>
                <a:cubicBezTo>
                  <a:pt x="46765" y="59871"/>
                  <a:pt x="47823" y="2193"/>
                  <a:pt x="46765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3B03ED5B-7E3C-4288-A780-CEC72537265A}"/>
              </a:ext>
            </a:extLst>
          </p:cNvPr>
          <p:cNvSpPr/>
          <p:nvPr/>
        </p:nvSpPr>
        <p:spPr>
          <a:xfrm>
            <a:off x="3775972" y="2781262"/>
            <a:ext cx="400827" cy="170615"/>
          </a:xfrm>
          <a:custGeom>
            <a:avLst/>
            <a:gdLst>
              <a:gd name="connsiteX0" fmla="*/ 399153 w 400827"/>
              <a:gd name="connsiteY0" fmla="*/ 11151 h 170615"/>
              <a:gd name="connsiteX1" fmla="*/ 261041 w 400827"/>
              <a:gd name="connsiteY1" fmla="*/ 1626 h 170615"/>
              <a:gd name="connsiteX2" fmla="*/ 165791 w 400827"/>
              <a:gd name="connsiteY2" fmla="*/ 44488 h 170615"/>
              <a:gd name="connsiteX3" fmla="*/ 124516 w 400827"/>
              <a:gd name="connsiteY3" fmla="*/ 123863 h 170615"/>
              <a:gd name="connsiteX4" fmla="*/ 691 w 400827"/>
              <a:gd name="connsiteY4" fmla="*/ 169901 h 170615"/>
              <a:gd name="connsiteX5" fmla="*/ 75303 w 400827"/>
              <a:gd name="connsiteY5" fmla="*/ 150851 h 170615"/>
              <a:gd name="connsiteX6" fmla="*/ 94353 w 400827"/>
              <a:gd name="connsiteY6" fmla="*/ 136563 h 170615"/>
              <a:gd name="connsiteX7" fmla="*/ 108641 w 400827"/>
              <a:gd name="connsiteY7" fmla="*/ 115926 h 170615"/>
              <a:gd name="connsiteX8" fmla="*/ 132453 w 400827"/>
              <a:gd name="connsiteY8" fmla="*/ 71476 h 170615"/>
              <a:gd name="connsiteX9" fmla="*/ 159441 w 400827"/>
              <a:gd name="connsiteY9" fmla="*/ 31788 h 170615"/>
              <a:gd name="connsiteX10" fmla="*/ 399153 w 400827"/>
              <a:gd name="connsiteY10" fmla="*/ 11151 h 170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0827" h="170615">
                <a:moveTo>
                  <a:pt x="399153" y="11151"/>
                </a:moveTo>
                <a:cubicBezTo>
                  <a:pt x="416086" y="6124"/>
                  <a:pt x="299935" y="-3930"/>
                  <a:pt x="261041" y="1626"/>
                </a:cubicBezTo>
                <a:cubicBezTo>
                  <a:pt x="222147" y="7182"/>
                  <a:pt x="188545" y="24115"/>
                  <a:pt x="165791" y="44488"/>
                </a:cubicBezTo>
                <a:cubicBezTo>
                  <a:pt x="143037" y="64861"/>
                  <a:pt x="152033" y="102961"/>
                  <a:pt x="124516" y="123863"/>
                </a:cubicBezTo>
                <a:cubicBezTo>
                  <a:pt x="96999" y="144765"/>
                  <a:pt x="8893" y="165403"/>
                  <a:pt x="691" y="169901"/>
                </a:cubicBezTo>
                <a:cubicBezTo>
                  <a:pt x="-7511" y="174399"/>
                  <a:pt x="59693" y="156407"/>
                  <a:pt x="75303" y="150851"/>
                </a:cubicBezTo>
                <a:cubicBezTo>
                  <a:pt x="90913" y="145295"/>
                  <a:pt x="88797" y="142384"/>
                  <a:pt x="94353" y="136563"/>
                </a:cubicBezTo>
                <a:cubicBezTo>
                  <a:pt x="99909" y="130742"/>
                  <a:pt x="102291" y="126774"/>
                  <a:pt x="108641" y="115926"/>
                </a:cubicBezTo>
                <a:cubicBezTo>
                  <a:pt x="114991" y="105078"/>
                  <a:pt x="123986" y="85499"/>
                  <a:pt x="132453" y="71476"/>
                </a:cubicBezTo>
                <a:cubicBezTo>
                  <a:pt x="140920" y="57453"/>
                  <a:pt x="119224" y="42371"/>
                  <a:pt x="159441" y="31788"/>
                </a:cubicBezTo>
                <a:cubicBezTo>
                  <a:pt x="199658" y="21205"/>
                  <a:pt x="382220" y="16178"/>
                  <a:pt x="399153" y="11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834EC169-10AB-4CAA-9AB6-970C8912317E}"/>
              </a:ext>
            </a:extLst>
          </p:cNvPr>
          <p:cNvSpPr/>
          <p:nvPr/>
        </p:nvSpPr>
        <p:spPr>
          <a:xfrm>
            <a:off x="4132126" y="2787504"/>
            <a:ext cx="218682" cy="132264"/>
          </a:xfrm>
          <a:custGeom>
            <a:avLst/>
            <a:gdLst>
              <a:gd name="connsiteX0" fmla="*/ 137 w 218682"/>
              <a:gd name="connsiteY0" fmla="*/ 146 h 132264"/>
              <a:gd name="connsiteX1" fmla="*/ 135074 w 218682"/>
              <a:gd name="connsiteY1" fmla="*/ 50946 h 132264"/>
              <a:gd name="connsiteX2" fmla="*/ 216037 w 218682"/>
              <a:gd name="connsiteY2" fmla="*/ 130321 h 132264"/>
              <a:gd name="connsiteX3" fmla="*/ 195399 w 218682"/>
              <a:gd name="connsiteY3" fmla="*/ 104921 h 132264"/>
              <a:gd name="connsiteX4" fmla="*/ 158887 w 218682"/>
              <a:gd name="connsiteY4" fmla="*/ 71584 h 132264"/>
              <a:gd name="connsiteX5" fmla="*/ 109674 w 218682"/>
              <a:gd name="connsiteY5" fmla="*/ 36659 h 132264"/>
              <a:gd name="connsiteX6" fmla="*/ 137 w 218682"/>
              <a:gd name="connsiteY6" fmla="*/ 146 h 132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8682" h="132264">
                <a:moveTo>
                  <a:pt x="137" y="146"/>
                </a:moveTo>
                <a:cubicBezTo>
                  <a:pt x="4370" y="2527"/>
                  <a:pt x="99091" y="29250"/>
                  <a:pt x="135074" y="50946"/>
                </a:cubicBezTo>
                <a:cubicBezTo>
                  <a:pt x="171057" y="72642"/>
                  <a:pt x="205983" y="121325"/>
                  <a:pt x="216037" y="130321"/>
                </a:cubicBezTo>
                <a:cubicBezTo>
                  <a:pt x="226091" y="139317"/>
                  <a:pt x="204924" y="114710"/>
                  <a:pt x="195399" y="104921"/>
                </a:cubicBezTo>
                <a:cubicBezTo>
                  <a:pt x="185874" y="95132"/>
                  <a:pt x="173175" y="82961"/>
                  <a:pt x="158887" y="71584"/>
                </a:cubicBezTo>
                <a:cubicBezTo>
                  <a:pt x="144599" y="60207"/>
                  <a:pt x="128989" y="48301"/>
                  <a:pt x="109674" y="36659"/>
                </a:cubicBezTo>
                <a:cubicBezTo>
                  <a:pt x="90359" y="25017"/>
                  <a:pt x="-4096" y="-2235"/>
                  <a:pt x="137" y="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55565287-332B-4D7C-A89D-EFE803005410}"/>
              </a:ext>
            </a:extLst>
          </p:cNvPr>
          <p:cNvSpPr/>
          <p:nvPr/>
        </p:nvSpPr>
        <p:spPr>
          <a:xfrm>
            <a:off x="3792500" y="2750012"/>
            <a:ext cx="389258" cy="158680"/>
          </a:xfrm>
          <a:custGeom>
            <a:avLst/>
            <a:gdLst>
              <a:gd name="connsiteX0" fmla="*/ 387388 w 389258"/>
              <a:gd name="connsiteY0" fmla="*/ 26526 h 158680"/>
              <a:gd name="connsiteX1" fmla="*/ 265150 w 389258"/>
              <a:gd name="connsiteY1" fmla="*/ 1126 h 158680"/>
              <a:gd name="connsiteX2" fmla="*/ 87350 w 389258"/>
              <a:gd name="connsiteY2" fmla="*/ 66213 h 158680"/>
              <a:gd name="connsiteX3" fmla="*/ 69888 w 389258"/>
              <a:gd name="connsiteY3" fmla="*/ 131301 h 158680"/>
              <a:gd name="connsiteX4" fmla="*/ 38 w 389258"/>
              <a:gd name="connsiteY4" fmla="*/ 120188 h 158680"/>
              <a:gd name="connsiteX5" fmla="*/ 60363 w 389258"/>
              <a:gd name="connsiteY5" fmla="*/ 140826 h 158680"/>
              <a:gd name="connsiteX6" fmla="*/ 85763 w 389258"/>
              <a:gd name="connsiteY6" fmla="*/ 158288 h 158680"/>
              <a:gd name="connsiteX7" fmla="*/ 107988 w 389258"/>
              <a:gd name="connsiteY7" fmla="*/ 123363 h 158680"/>
              <a:gd name="connsiteX8" fmla="*/ 134975 w 389258"/>
              <a:gd name="connsiteY8" fmla="*/ 78913 h 158680"/>
              <a:gd name="connsiteX9" fmla="*/ 233400 w 389258"/>
              <a:gd name="connsiteY9" fmla="*/ 47163 h 158680"/>
              <a:gd name="connsiteX10" fmla="*/ 292138 w 389258"/>
              <a:gd name="connsiteY10" fmla="*/ 47163 h 158680"/>
              <a:gd name="connsiteX11" fmla="*/ 335000 w 389258"/>
              <a:gd name="connsiteY11" fmla="*/ 47163 h 158680"/>
              <a:gd name="connsiteX12" fmla="*/ 387388 w 389258"/>
              <a:gd name="connsiteY12" fmla="*/ 26526 h 158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9258" h="158680">
                <a:moveTo>
                  <a:pt x="387388" y="26526"/>
                </a:moveTo>
                <a:cubicBezTo>
                  <a:pt x="375746" y="18853"/>
                  <a:pt x="315156" y="-5489"/>
                  <a:pt x="265150" y="1126"/>
                </a:cubicBezTo>
                <a:cubicBezTo>
                  <a:pt x="215144" y="7740"/>
                  <a:pt x="119894" y="44517"/>
                  <a:pt x="87350" y="66213"/>
                </a:cubicBezTo>
                <a:cubicBezTo>
                  <a:pt x="54806" y="87909"/>
                  <a:pt x="84440" y="122305"/>
                  <a:pt x="69888" y="131301"/>
                </a:cubicBezTo>
                <a:cubicBezTo>
                  <a:pt x="55336" y="140297"/>
                  <a:pt x="1625" y="118601"/>
                  <a:pt x="38" y="120188"/>
                </a:cubicBezTo>
                <a:cubicBezTo>
                  <a:pt x="-1549" y="121775"/>
                  <a:pt x="46075" y="134476"/>
                  <a:pt x="60363" y="140826"/>
                </a:cubicBezTo>
                <a:cubicBezTo>
                  <a:pt x="74651" y="147176"/>
                  <a:pt x="77826" y="161198"/>
                  <a:pt x="85763" y="158288"/>
                </a:cubicBezTo>
                <a:cubicBezTo>
                  <a:pt x="93700" y="155378"/>
                  <a:pt x="99786" y="136592"/>
                  <a:pt x="107988" y="123363"/>
                </a:cubicBezTo>
                <a:cubicBezTo>
                  <a:pt x="116190" y="110134"/>
                  <a:pt x="114073" y="91613"/>
                  <a:pt x="134975" y="78913"/>
                </a:cubicBezTo>
                <a:cubicBezTo>
                  <a:pt x="155877" y="66213"/>
                  <a:pt x="207206" y="52455"/>
                  <a:pt x="233400" y="47163"/>
                </a:cubicBezTo>
                <a:cubicBezTo>
                  <a:pt x="259594" y="41871"/>
                  <a:pt x="292138" y="47163"/>
                  <a:pt x="292138" y="47163"/>
                </a:cubicBezTo>
                <a:cubicBezTo>
                  <a:pt x="309071" y="47163"/>
                  <a:pt x="316744" y="50603"/>
                  <a:pt x="335000" y="47163"/>
                </a:cubicBezTo>
                <a:cubicBezTo>
                  <a:pt x="353256" y="43724"/>
                  <a:pt x="399030" y="34199"/>
                  <a:pt x="387388" y="265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76A65D03-0A35-4BA1-962A-42E1AEF53F65}"/>
              </a:ext>
            </a:extLst>
          </p:cNvPr>
          <p:cNvSpPr/>
          <p:nvPr/>
        </p:nvSpPr>
        <p:spPr>
          <a:xfrm>
            <a:off x="3956050" y="2714624"/>
            <a:ext cx="93514" cy="84805"/>
          </a:xfrm>
          <a:custGeom>
            <a:avLst/>
            <a:gdLst>
              <a:gd name="connsiteX0" fmla="*/ 139372 w 140811"/>
              <a:gd name="connsiteY0" fmla="*/ 90275 h 109992"/>
              <a:gd name="connsiteX1" fmla="*/ 1260 w 140811"/>
              <a:gd name="connsiteY1" fmla="*/ 1375 h 109992"/>
              <a:gd name="connsiteX2" fmla="*/ 71110 w 140811"/>
              <a:gd name="connsiteY2" fmla="*/ 41062 h 109992"/>
              <a:gd name="connsiteX3" fmla="*/ 74285 w 140811"/>
              <a:gd name="connsiteY3" fmla="*/ 106150 h 109992"/>
              <a:gd name="connsiteX4" fmla="*/ 139372 w 140811"/>
              <a:gd name="connsiteY4" fmla="*/ 90275 h 109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811" h="109992">
                <a:moveTo>
                  <a:pt x="139372" y="90275"/>
                </a:moveTo>
                <a:cubicBezTo>
                  <a:pt x="127201" y="72813"/>
                  <a:pt x="12637" y="9577"/>
                  <a:pt x="1260" y="1375"/>
                </a:cubicBezTo>
                <a:cubicBezTo>
                  <a:pt x="-10117" y="-6827"/>
                  <a:pt x="58939" y="23600"/>
                  <a:pt x="71110" y="41062"/>
                </a:cubicBezTo>
                <a:cubicBezTo>
                  <a:pt x="83281" y="58524"/>
                  <a:pt x="65818" y="97154"/>
                  <a:pt x="74285" y="106150"/>
                </a:cubicBezTo>
                <a:cubicBezTo>
                  <a:pt x="82752" y="115146"/>
                  <a:pt x="151543" y="107737"/>
                  <a:pt x="139372" y="90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EBE34835-0C25-48EF-B56B-0F06F5F60A03}"/>
              </a:ext>
            </a:extLst>
          </p:cNvPr>
          <p:cNvSpPr/>
          <p:nvPr/>
        </p:nvSpPr>
        <p:spPr>
          <a:xfrm>
            <a:off x="3890501" y="2720330"/>
            <a:ext cx="119798" cy="86027"/>
          </a:xfrm>
          <a:custGeom>
            <a:avLst/>
            <a:gdLst>
              <a:gd name="connsiteX0" fmla="*/ 119524 w 119798"/>
              <a:gd name="connsiteY0" fmla="*/ 73670 h 86027"/>
              <a:gd name="connsiteX1" fmla="*/ 5224 w 119798"/>
              <a:gd name="connsiteY1" fmla="*/ 645 h 86027"/>
              <a:gd name="connsiteX2" fmla="*/ 21099 w 119798"/>
              <a:gd name="connsiteY2" fmla="*/ 40333 h 86027"/>
              <a:gd name="connsiteX3" fmla="*/ 36974 w 119798"/>
              <a:gd name="connsiteY3" fmla="*/ 81608 h 86027"/>
              <a:gd name="connsiteX4" fmla="*/ 119524 w 119798"/>
              <a:gd name="connsiteY4" fmla="*/ 73670 h 86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798" h="86027">
                <a:moveTo>
                  <a:pt x="119524" y="73670"/>
                </a:moveTo>
                <a:cubicBezTo>
                  <a:pt x="114232" y="60176"/>
                  <a:pt x="21628" y="6201"/>
                  <a:pt x="5224" y="645"/>
                </a:cubicBezTo>
                <a:cubicBezTo>
                  <a:pt x="-11180" y="-4911"/>
                  <a:pt x="15807" y="26839"/>
                  <a:pt x="21099" y="40333"/>
                </a:cubicBezTo>
                <a:cubicBezTo>
                  <a:pt x="26391" y="53827"/>
                  <a:pt x="21893" y="73935"/>
                  <a:pt x="36974" y="81608"/>
                </a:cubicBezTo>
                <a:cubicBezTo>
                  <a:pt x="52055" y="89281"/>
                  <a:pt x="124816" y="87164"/>
                  <a:pt x="119524" y="736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3856078A-48FF-470F-8B84-F306ED25B13E}"/>
              </a:ext>
            </a:extLst>
          </p:cNvPr>
          <p:cNvSpPr/>
          <p:nvPr/>
        </p:nvSpPr>
        <p:spPr>
          <a:xfrm>
            <a:off x="3833776" y="2732088"/>
            <a:ext cx="149623" cy="82653"/>
          </a:xfrm>
          <a:custGeom>
            <a:avLst/>
            <a:gdLst>
              <a:gd name="connsiteX0" fmla="*/ 149262 w 149623"/>
              <a:gd name="connsiteY0" fmla="*/ 68262 h 82653"/>
              <a:gd name="connsiteX1" fmla="*/ 79412 w 149623"/>
              <a:gd name="connsiteY1" fmla="*/ 52387 h 82653"/>
              <a:gd name="connsiteX2" fmla="*/ 23849 w 149623"/>
              <a:gd name="connsiteY2" fmla="*/ 28575 h 82653"/>
              <a:gd name="connsiteX3" fmla="*/ 37 w 149623"/>
              <a:gd name="connsiteY3" fmla="*/ 0 h 82653"/>
              <a:gd name="connsiteX4" fmla="*/ 19087 w 149623"/>
              <a:gd name="connsiteY4" fmla="*/ 28575 h 82653"/>
              <a:gd name="connsiteX5" fmla="*/ 47662 w 149623"/>
              <a:gd name="connsiteY5" fmla="*/ 79375 h 82653"/>
              <a:gd name="connsiteX6" fmla="*/ 149262 w 149623"/>
              <a:gd name="connsiteY6" fmla="*/ 68262 h 82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623" h="82653">
                <a:moveTo>
                  <a:pt x="149262" y="68262"/>
                </a:moveTo>
                <a:cubicBezTo>
                  <a:pt x="154554" y="63764"/>
                  <a:pt x="100314" y="59001"/>
                  <a:pt x="79412" y="52387"/>
                </a:cubicBezTo>
                <a:cubicBezTo>
                  <a:pt x="58510" y="45773"/>
                  <a:pt x="37078" y="37306"/>
                  <a:pt x="23849" y="28575"/>
                </a:cubicBezTo>
                <a:cubicBezTo>
                  <a:pt x="10620" y="19844"/>
                  <a:pt x="831" y="0"/>
                  <a:pt x="37" y="0"/>
                </a:cubicBezTo>
                <a:cubicBezTo>
                  <a:pt x="-757" y="0"/>
                  <a:pt x="11150" y="15346"/>
                  <a:pt x="19087" y="28575"/>
                </a:cubicBezTo>
                <a:cubicBezTo>
                  <a:pt x="27024" y="41804"/>
                  <a:pt x="25702" y="69056"/>
                  <a:pt x="47662" y="79375"/>
                </a:cubicBezTo>
                <a:cubicBezTo>
                  <a:pt x="69622" y="89694"/>
                  <a:pt x="143970" y="72760"/>
                  <a:pt x="149262" y="68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B85915A9-D6BE-4CE3-9E39-ED894173BD6F}"/>
              </a:ext>
            </a:extLst>
          </p:cNvPr>
          <p:cNvSpPr/>
          <p:nvPr/>
        </p:nvSpPr>
        <p:spPr>
          <a:xfrm>
            <a:off x="3795704" y="2738225"/>
            <a:ext cx="133578" cy="108108"/>
          </a:xfrm>
          <a:custGeom>
            <a:avLst/>
            <a:gdLst>
              <a:gd name="connsiteX0" fmla="*/ 133359 w 133578"/>
              <a:gd name="connsiteY0" fmla="*/ 84350 h 108108"/>
              <a:gd name="connsiteX1" fmla="*/ 60334 w 133578"/>
              <a:gd name="connsiteY1" fmla="*/ 66888 h 108108"/>
              <a:gd name="connsiteX2" fmla="*/ 1596 w 133578"/>
              <a:gd name="connsiteY2" fmla="*/ 213 h 108108"/>
              <a:gd name="connsiteX3" fmla="*/ 22234 w 133578"/>
              <a:gd name="connsiteY3" fmla="*/ 47838 h 108108"/>
              <a:gd name="connsiteX4" fmla="*/ 80971 w 133578"/>
              <a:gd name="connsiteY4" fmla="*/ 106575 h 108108"/>
              <a:gd name="connsiteX5" fmla="*/ 133359 w 133578"/>
              <a:gd name="connsiteY5" fmla="*/ 84350 h 108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578" h="108108">
                <a:moveTo>
                  <a:pt x="133359" y="84350"/>
                </a:moveTo>
                <a:cubicBezTo>
                  <a:pt x="129920" y="77736"/>
                  <a:pt x="82294" y="80911"/>
                  <a:pt x="60334" y="66888"/>
                </a:cubicBezTo>
                <a:cubicBezTo>
                  <a:pt x="38374" y="52865"/>
                  <a:pt x="7946" y="3388"/>
                  <a:pt x="1596" y="213"/>
                </a:cubicBezTo>
                <a:cubicBezTo>
                  <a:pt x="-4754" y="-2962"/>
                  <a:pt x="9005" y="30111"/>
                  <a:pt x="22234" y="47838"/>
                </a:cubicBezTo>
                <a:cubicBezTo>
                  <a:pt x="35463" y="65565"/>
                  <a:pt x="62979" y="98902"/>
                  <a:pt x="80971" y="106575"/>
                </a:cubicBezTo>
                <a:cubicBezTo>
                  <a:pt x="98963" y="114248"/>
                  <a:pt x="136798" y="90964"/>
                  <a:pt x="133359" y="84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D11F1E30-A07F-445F-9F3D-18BB2C049066}"/>
              </a:ext>
            </a:extLst>
          </p:cNvPr>
          <p:cNvSpPr/>
          <p:nvPr/>
        </p:nvSpPr>
        <p:spPr>
          <a:xfrm>
            <a:off x="4079529" y="2701925"/>
            <a:ext cx="74969" cy="74890"/>
          </a:xfrm>
          <a:custGeom>
            <a:avLst/>
            <a:gdLst>
              <a:gd name="connsiteX0" fmla="*/ 74959 w 74969"/>
              <a:gd name="connsiteY0" fmla="*/ 73025 h 74890"/>
              <a:gd name="connsiteX1" fmla="*/ 17809 w 74969"/>
              <a:gd name="connsiteY1" fmla="*/ 39688 h 74890"/>
              <a:gd name="connsiteX2" fmla="*/ 346 w 74969"/>
              <a:gd name="connsiteY2" fmla="*/ 0 h 74890"/>
              <a:gd name="connsiteX3" fmla="*/ 6696 w 74969"/>
              <a:gd name="connsiteY3" fmla="*/ 39688 h 74890"/>
              <a:gd name="connsiteX4" fmla="*/ 13046 w 74969"/>
              <a:gd name="connsiteY4" fmla="*/ 66675 h 74890"/>
              <a:gd name="connsiteX5" fmla="*/ 74959 w 74969"/>
              <a:gd name="connsiteY5" fmla="*/ 73025 h 74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969" h="74890">
                <a:moveTo>
                  <a:pt x="74959" y="73025"/>
                </a:moveTo>
                <a:cubicBezTo>
                  <a:pt x="75753" y="68527"/>
                  <a:pt x="30244" y="51859"/>
                  <a:pt x="17809" y="39688"/>
                </a:cubicBezTo>
                <a:cubicBezTo>
                  <a:pt x="5374" y="27517"/>
                  <a:pt x="2198" y="0"/>
                  <a:pt x="346" y="0"/>
                </a:cubicBezTo>
                <a:cubicBezTo>
                  <a:pt x="-1506" y="0"/>
                  <a:pt x="4579" y="28576"/>
                  <a:pt x="6696" y="39688"/>
                </a:cubicBezTo>
                <a:cubicBezTo>
                  <a:pt x="8813" y="50800"/>
                  <a:pt x="1934" y="60061"/>
                  <a:pt x="13046" y="66675"/>
                </a:cubicBezTo>
                <a:cubicBezTo>
                  <a:pt x="24158" y="73289"/>
                  <a:pt x="74165" y="77523"/>
                  <a:pt x="74959" y="730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6DCB4266-6FE8-4EF1-A234-4CB30EC71B4C}"/>
              </a:ext>
            </a:extLst>
          </p:cNvPr>
          <p:cNvSpPr/>
          <p:nvPr/>
        </p:nvSpPr>
        <p:spPr>
          <a:xfrm>
            <a:off x="4028716" y="2709776"/>
            <a:ext cx="95653" cy="97828"/>
          </a:xfrm>
          <a:custGeom>
            <a:avLst/>
            <a:gdLst>
              <a:gd name="connsiteX0" fmla="*/ 95609 w 95653"/>
              <a:gd name="connsiteY0" fmla="*/ 95337 h 97828"/>
              <a:gd name="connsiteX1" fmla="*/ 40047 w 95653"/>
              <a:gd name="connsiteY1" fmla="*/ 50887 h 97828"/>
              <a:gd name="connsiteX2" fmla="*/ 359 w 95653"/>
              <a:gd name="connsiteY2" fmla="*/ 87 h 97828"/>
              <a:gd name="connsiteX3" fmla="*/ 20997 w 95653"/>
              <a:gd name="connsiteY3" fmla="*/ 63587 h 97828"/>
              <a:gd name="connsiteX4" fmla="*/ 30522 w 95653"/>
              <a:gd name="connsiteY4" fmla="*/ 88987 h 97828"/>
              <a:gd name="connsiteX5" fmla="*/ 95609 w 95653"/>
              <a:gd name="connsiteY5" fmla="*/ 95337 h 97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653" h="97828">
                <a:moveTo>
                  <a:pt x="95609" y="95337"/>
                </a:moveTo>
                <a:cubicBezTo>
                  <a:pt x="97197" y="88987"/>
                  <a:pt x="55922" y="66762"/>
                  <a:pt x="40047" y="50887"/>
                </a:cubicBezTo>
                <a:cubicBezTo>
                  <a:pt x="24172" y="35012"/>
                  <a:pt x="3534" y="-2030"/>
                  <a:pt x="359" y="87"/>
                </a:cubicBezTo>
                <a:cubicBezTo>
                  <a:pt x="-2816" y="2204"/>
                  <a:pt x="15970" y="48771"/>
                  <a:pt x="20997" y="63587"/>
                </a:cubicBezTo>
                <a:cubicBezTo>
                  <a:pt x="26024" y="78403"/>
                  <a:pt x="16764" y="83431"/>
                  <a:pt x="30522" y="88987"/>
                </a:cubicBezTo>
                <a:cubicBezTo>
                  <a:pt x="44280" y="94543"/>
                  <a:pt x="94021" y="101687"/>
                  <a:pt x="95609" y="95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2B507AF6-8373-4790-A698-A92B032E3C32}"/>
              </a:ext>
            </a:extLst>
          </p:cNvPr>
          <p:cNvSpPr/>
          <p:nvPr/>
        </p:nvSpPr>
        <p:spPr>
          <a:xfrm>
            <a:off x="4168557" y="2777566"/>
            <a:ext cx="131217" cy="73587"/>
          </a:xfrm>
          <a:custGeom>
            <a:avLst/>
            <a:gdLst>
              <a:gd name="connsiteX0" fmla="*/ 218 w 131217"/>
              <a:gd name="connsiteY0" fmla="*/ 559 h 73587"/>
              <a:gd name="connsiteX1" fmla="*/ 58956 w 131217"/>
              <a:gd name="connsiteY1" fmla="*/ 25959 h 73587"/>
              <a:gd name="connsiteX2" fmla="*/ 108168 w 131217"/>
              <a:gd name="connsiteY2" fmla="*/ 52947 h 73587"/>
              <a:gd name="connsiteX3" fmla="*/ 130393 w 131217"/>
              <a:gd name="connsiteY3" fmla="*/ 73584 h 73587"/>
              <a:gd name="connsiteX4" fmla="*/ 81181 w 131217"/>
              <a:gd name="connsiteY4" fmla="*/ 51359 h 73587"/>
              <a:gd name="connsiteX5" fmla="*/ 218 w 131217"/>
              <a:gd name="connsiteY5" fmla="*/ 559 h 73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217" h="73587">
                <a:moveTo>
                  <a:pt x="218" y="559"/>
                </a:moveTo>
                <a:cubicBezTo>
                  <a:pt x="-3486" y="-3674"/>
                  <a:pt x="40964" y="17228"/>
                  <a:pt x="58956" y="25959"/>
                </a:cubicBezTo>
                <a:cubicBezTo>
                  <a:pt x="76948" y="34690"/>
                  <a:pt x="96262" y="45010"/>
                  <a:pt x="108168" y="52947"/>
                </a:cubicBezTo>
                <a:cubicBezTo>
                  <a:pt x="120074" y="60884"/>
                  <a:pt x="134891" y="73849"/>
                  <a:pt x="130393" y="73584"/>
                </a:cubicBezTo>
                <a:cubicBezTo>
                  <a:pt x="125895" y="73319"/>
                  <a:pt x="98379" y="58238"/>
                  <a:pt x="81181" y="51359"/>
                </a:cubicBezTo>
                <a:cubicBezTo>
                  <a:pt x="63983" y="44480"/>
                  <a:pt x="3922" y="4792"/>
                  <a:pt x="218" y="5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ECA417FE-B0A2-40AE-9E87-581084C082AC}"/>
              </a:ext>
            </a:extLst>
          </p:cNvPr>
          <p:cNvSpPr/>
          <p:nvPr/>
        </p:nvSpPr>
        <p:spPr>
          <a:xfrm>
            <a:off x="4068209" y="2775173"/>
            <a:ext cx="285256" cy="236698"/>
          </a:xfrm>
          <a:custGeom>
            <a:avLst/>
            <a:gdLst>
              <a:gd name="connsiteX0" fmla="*/ 65641 w 285256"/>
              <a:gd name="connsiteY0" fmla="*/ 2952 h 236698"/>
              <a:gd name="connsiteX1" fmla="*/ 30716 w 285256"/>
              <a:gd name="connsiteY1" fmla="*/ 58515 h 236698"/>
              <a:gd name="connsiteX2" fmla="*/ 554 w 285256"/>
              <a:gd name="connsiteY2" fmla="*/ 114077 h 236698"/>
              <a:gd name="connsiteX3" fmla="*/ 16429 w 285256"/>
              <a:gd name="connsiteY3" fmla="*/ 196627 h 236698"/>
              <a:gd name="connsiteX4" fmla="*/ 78341 w 285256"/>
              <a:gd name="connsiteY4" fmla="*/ 234727 h 236698"/>
              <a:gd name="connsiteX5" fmla="*/ 210104 w 285256"/>
              <a:gd name="connsiteY5" fmla="*/ 226790 h 236698"/>
              <a:gd name="connsiteX6" fmla="*/ 270429 w 285256"/>
              <a:gd name="connsiteY6" fmla="*/ 188690 h 236698"/>
              <a:gd name="connsiteX7" fmla="*/ 284716 w 285256"/>
              <a:gd name="connsiteY7" fmla="*/ 134715 h 236698"/>
              <a:gd name="connsiteX8" fmla="*/ 257729 w 285256"/>
              <a:gd name="connsiteY8" fmla="*/ 98202 h 236698"/>
              <a:gd name="connsiteX9" fmla="*/ 121204 w 285256"/>
              <a:gd name="connsiteY9" fmla="*/ 17240 h 236698"/>
              <a:gd name="connsiteX10" fmla="*/ 65641 w 285256"/>
              <a:gd name="connsiteY10" fmla="*/ 2952 h 236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5256" h="236698">
                <a:moveTo>
                  <a:pt x="65641" y="2952"/>
                </a:moveTo>
                <a:cubicBezTo>
                  <a:pt x="50560" y="9831"/>
                  <a:pt x="41564" y="39994"/>
                  <a:pt x="30716" y="58515"/>
                </a:cubicBezTo>
                <a:cubicBezTo>
                  <a:pt x="19868" y="77036"/>
                  <a:pt x="2935" y="91058"/>
                  <a:pt x="554" y="114077"/>
                </a:cubicBezTo>
                <a:cubicBezTo>
                  <a:pt x="-1827" y="137096"/>
                  <a:pt x="3465" y="176519"/>
                  <a:pt x="16429" y="196627"/>
                </a:cubicBezTo>
                <a:cubicBezTo>
                  <a:pt x="29393" y="216735"/>
                  <a:pt x="46062" y="229700"/>
                  <a:pt x="78341" y="234727"/>
                </a:cubicBezTo>
                <a:cubicBezTo>
                  <a:pt x="110620" y="239754"/>
                  <a:pt x="178089" y="234463"/>
                  <a:pt x="210104" y="226790"/>
                </a:cubicBezTo>
                <a:cubicBezTo>
                  <a:pt x="242119" y="219117"/>
                  <a:pt x="257994" y="204036"/>
                  <a:pt x="270429" y="188690"/>
                </a:cubicBezTo>
                <a:cubicBezTo>
                  <a:pt x="282864" y="173344"/>
                  <a:pt x="286833" y="149796"/>
                  <a:pt x="284716" y="134715"/>
                </a:cubicBezTo>
                <a:cubicBezTo>
                  <a:pt x="282599" y="119634"/>
                  <a:pt x="284981" y="117781"/>
                  <a:pt x="257729" y="98202"/>
                </a:cubicBezTo>
                <a:cubicBezTo>
                  <a:pt x="230477" y="78623"/>
                  <a:pt x="154277" y="33115"/>
                  <a:pt x="121204" y="17240"/>
                </a:cubicBezTo>
                <a:cubicBezTo>
                  <a:pt x="88131" y="1365"/>
                  <a:pt x="80722" y="-3927"/>
                  <a:pt x="65641" y="29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月 25">
            <a:extLst>
              <a:ext uri="{FF2B5EF4-FFF2-40B4-BE49-F238E27FC236}">
                <a16:creationId xmlns:a16="http://schemas.microsoft.com/office/drawing/2014/main" id="{F4996FF5-4477-417A-B1A9-BBEC904D16E5}"/>
              </a:ext>
            </a:extLst>
          </p:cNvPr>
          <p:cNvSpPr/>
          <p:nvPr/>
        </p:nvSpPr>
        <p:spPr>
          <a:xfrm rot="1062077" flipH="1">
            <a:off x="4171952" y="2838450"/>
            <a:ext cx="45719" cy="91438"/>
          </a:xfrm>
          <a:prstGeom prst="moon">
            <a:avLst>
              <a:gd name="adj" fmla="val 4999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66ED2996-D9C9-40F7-99D7-98B54F6DA63E}"/>
              </a:ext>
            </a:extLst>
          </p:cNvPr>
          <p:cNvSpPr/>
          <p:nvPr/>
        </p:nvSpPr>
        <p:spPr>
          <a:xfrm>
            <a:off x="5008546" y="2641524"/>
            <a:ext cx="788682" cy="196986"/>
          </a:xfrm>
          <a:custGeom>
            <a:avLst/>
            <a:gdLst>
              <a:gd name="connsiteX0" fmla="*/ 17 w 788682"/>
              <a:gd name="connsiteY0" fmla="*/ 196926 h 196986"/>
              <a:gd name="connsiteX1" fmla="*/ 107967 w 788682"/>
              <a:gd name="connsiteY1" fmla="*/ 123901 h 196986"/>
              <a:gd name="connsiteX2" fmla="*/ 207979 w 788682"/>
              <a:gd name="connsiteY2" fmla="*/ 71514 h 196986"/>
              <a:gd name="connsiteX3" fmla="*/ 396892 w 788682"/>
              <a:gd name="connsiteY3" fmla="*/ 31826 h 196986"/>
              <a:gd name="connsiteX4" fmla="*/ 511192 w 788682"/>
              <a:gd name="connsiteY4" fmla="*/ 42939 h 196986"/>
              <a:gd name="connsiteX5" fmla="*/ 627079 w 788682"/>
              <a:gd name="connsiteY5" fmla="*/ 101676 h 196986"/>
              <a:gd name="connsiteX6" fmla="*/ 725504 w 788682"/>
              <a:gd name="connsiteY6" fmla="*/ 160414 h 196986"/>
              <a:gd name="connsiteX7" fmla="*/ 787417 w 788682"/>
              <a:gd name="connsiteY7" fmla="*/ 184226 h 196986"/>
              <a:gd name="connsiteX8" fmla="*/ 763604 w 788682"/>
              <a:gd name="connsiteY8" fmla="*/ 181051 h 196986"/>
              <a:gd name="connsiteX9" fmla="*/ 720742 w 788682"/>
              <a:gd name="connsiteY9" fmla="*/ 142951 h 196986"/>
              <a:gd name="connsiteX10" fmla="*/ 647717 w 788682"/>
              <a:gd name="connsiteY10" fmla="*/ 95326 h 196986"/>
              <a:gd name="connsiteX11" fmla="*/ 466742 w 788682"/>
              <a:gd name="connsiteY11" fmla="*/ 4839 h 196986"/>
              <a:gd name="connsiteX12" fmla="*/ 311167 w 788682"/>
              <a:gd name="connsiteY12" fmla="*/ 17539 h 196986"/>
              <a:gd name="connsiteX13" fmla="*/ 182579 w 788682"/>
              <a:gd name="connsiteY13" fmla="*/ 61989 h 196986"/>
              <a:gd name="connsiteX14" fmla="*/ 100029 w 788682"/>
              <a:gd name="connsiteY14" fmla="*/ 111201 h 196986"/>
              <a:gd name="connsiteX15" fmla="*/ 17 w 788682"/>
              <a:gd name="connsiteY15" fmla="*/ 196926 h 19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88682" h="196986">
                <a:moveTo>
                  <a:pt x="17" y="196926"/>
                </a:moveTo>
                <a:cubicBezTo>
                  <a:pt x="1340" y="199043"/>
                  <a:pt x="73307" y="144803"/>
                  <a:pt x="107967" y="123901"/>
                </a:cubicBezTo>
                <a:cubicBezTo>
                  <a:pt x="142627" y="102999"/>
                  <a:pt x="159825" y="86860"/>
                  <a:pt x="207979" y="71514"/>
                </a:cubicBezTo>
                <a:cubicBezTo>
                  <a:pt x="256133" y="56168"/>
                  <a:pt x="346357" y="36588"/>
                  <a:pt x="396892" y="31826"/>
                </a:cubicBezTo>
                <a:cubicBezTo>
                  <a:pt x="447428" y="27063"/>
                  <a:pt x="472828" y="31297"/>
                  <a:pt x="511192" y="42939"/>
                </a:cubicBezTo>
                <a:cubicBezTo>
                  <a:pt x="549556" y="54581"/>
                  <a:pt x="591360" y="82097"/>
                  <a:pt x="627079" y="101676"/>
                </a:cubicBezTo>
                <a:cubicBezTo>
                  <a:pt x="662798" y="121255"/>
                  <a:pt x="698781" y="146656"/>
                  <a:pt x="725504" y="160414"/>
                </a:cubicBezTo>
                <a:cubicBezTo>
                  <a:pt x="752227" y="174172"/>
                  <a:pt x="781067" y="180787"/>
                  <a:pt x="787417" y="184226"/>
                </a:cubicBezTo>
                <a:cubicBezTo>
                  <a:pt x="793767" y="187665"/>
                  <a:pt x="774716" y="187930"/>
                  <a:pt x="763604" y="181051"/>
                </a:cubicBezTo>
                <a:cubicBezTo>
                  <a:pt x="752492" y="174172"/>
                  <a:pt x="740056" y="157238"/>
                  <a:pt x="720742" y="142951"/>
                </a:cubicBezTo>
                <a:cubicBezTo>
                  <a:pt x="701428" y="128664"/>
                  <a:pt x="690050" y="118345"/>
                  <a:pt x="647717" y="95326"/>
                </a:cubicBezTo>
                <a:cubicBezTo>
                  <a:pt x="605384" y="72307"/>
                  <a:pt x="522834" y="17803"/>
                  <a:pt x="466742" y="4839"/>
                </a:cubicBezTo>
                <a:cubicBezTo>
                  <a:pt x="410650" y="-8125"/>
                  <a:pt x="358527" y="8014"/>
                  <a:pt x="311167" y="17539"/>
                </a:cubicBezTo>
                <a:cubicBezTo>
                  <a:pt x="263807" y="27064"/>
                  <a:pt x="217769" y="46379"/>
                  <a:pt x="182579" y="61989"/>
                </a:cubicBezTo>
                <a:cubicBezTo>
                  <a:pt x="147389" y="77599"/>
                  <a:pt x="127546" y="91093"/>
                  <a:pt x="100029" y="111201"/>
                </a:cubicBezTo>
                <a:cubicBezTo>
                  <a:pt x="72512" y="131309"/>
                  <a:pt x="-1306" y="194809"/>
                  <a:pt x="17" y="196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350ABDE0-2A2B-4A86-89CC-1A972331C8D7}"/>
              </a:ext>
            </a:extLst>
          </p:cNvPr>
          <p:cNvSpPr/>
          <p:nvPr/>
        </p:nvSpPr>
        <p:spPr>
          <a:xfrm>
            <a:off x="5043488" y="2714096"/>
            <a:ext cx="169543" cy="154517"/>
          </a:xfrm>
          <a:custGeom>
            <a:avLst/>
            <a:gdLst>
              <a:gd name="connsiteX0" fmla="*/ 0 w 169543"/>
              <a:gd name="connsiteY0" fmla="*/ 154517 h 154517"/>
              <a:gd name="connsiteX1" fmla="*/ 120650 w 169543"/>
              <a:gd name="connsiteY1" fmla="*/ 67204 h 154517"/>
              <a:gd name="connsiteX2" fmla="*/ 165100 w 169543"/>
              <a:gd name="connsiteY2" fmla="*/ 10054 h 154517"/>
              <a:gd name="connsiteX3" fmla="*/ 165100 w 169543"/>
              <a:gd name="connsiteY3" fmla="*/ 2117 h 154517"/>
              <a:gd name="connsiteX4" fmla="*/ 139700 w 169543"/>
              <a:gd name="connsiteY4" fmla="*/ 33867 h 154517"/>
              <a:gd name="connsiteX5" fmla="*/ 76200 w 169543"/>
              <a:gd name="connsiteY5" fmla="*/ 79904 h 154517"/>
              <a:gd name="connsiteX6" fmla="*/ 0 w 169543"/>
              <a:gd name="connsiteY6" fmla="*/ 154517 h 154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543" h="154517">
                <a:moveTo>
                  <a:pt x="0" y="154517"/>
                </a:moveTo>
                <a:cubicBezTo>
                  <a:pt x="46566" y="122899"/>
                  <a:pt x="93133" y="91281"/>
                  <a:pt x="120650" y="67204"/>
                </a:cubicBezTo>
                <a:cubicBezTo>
                  <a:pt x="148167" y="43127"/>
                  <a:pt x="157692" y="20902"/>
                  <a:pt x="165100" y="10054"/>
                </a:cubicBezTo>
                <a:cubicBezTo>
                  <a:pt x="172508" y="-794"/>
                  <a:pt x="169333" y="-1852"/>
                  <a:pt x="165100" y="2117"/>
                </a:cubicBezTo>
                <a:cubicBezTo>
                  <a:pt x="160867" y="6086"/>
                  <a:pt x="154517" y="20903"/>
                  <a:pt x="139700" y="33867"/>
                </a:cubicBezTo>
                <a:cubicBezTo>
                  <a:pt x="124883" y="46831"/>
                  <a:pt x="76200" y="79904"/>
                  <a:pt x="76200" y="79904"/>
                </a:cubicBezTo>
                <a:lnTo>
                  <a:pt x="0" y="15451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40013605-7624-4AB6-8D42-5CA816C6DED2}"/>
              </a:ext>
            </a:extLst>
          </p:cNvPr>
          <p:cNvSpPr/>
          <p:nvPr/>
        </p:nvSpPr>
        <p:spPr>
          <a:xfrm>
            <a:off x="5053286" y="2687035"/>
            <a:ext cx="779349" cy="237907"/>
          </a:xfrm>
          <a:custGeom>
            <a:avLst/>
            <a:gdLst>
              <a:gd name="connsiteX0" fmla="*/ 2902 w 779349"/>
              <a:gd name="connsiteY0" fmla="*/ 237140 h 237907"/>
              <a:gd name="connsiteX1" fmla="*/ 123552 w 779349"/>
              <a:gd name="connsiteY1" fmla="*/ 143478 h 237907"/>
              <a:gd name="connsiteX2" fmla="*/ 253727 w 779349"/>
              <a:gd name="connsiteY2" fmla="*/ 56165 h 237907"/>
              <a:gd name="connsiteX3" fmla="*/ 350564 w 779349"/>
              <a:gd name="connsiteY3" fmla="*/ 30765 h 237907"/>
              <a:gd name="connsiteX4" fmla="*/ 477564 w 779349"/>
              <a:gd name="connsiteY4" fmla="*/ 48228 h 237907"/>
              <a:gd name="connsiteX5" fmla="*/ 568052 w 779349"/>
              <a:gd name="connsiteY5" fmla="*/ 86328 h 237907"/>
              <a:gd name="connsiteX6" fmla="*/ 618852 w 779349"/>
              <a:gd name="connsiteY6" fmla="*/ 138715 h 237907"/>
              <a:gd name="connsiteX7" fmla="*/ 779189 w 779349"/>
              <a:gd name="connsiteY7" fmla="*/ 183165 h 237907"/>
              <a:gd name="connsiteX8" fmla="*/ 647427 w 779349"/>
              <a:gd name="connsiteY8" fmla="*/ 129190 h 237907"/>
              <a:gd name="connsiteX9" fmla="*/ 574402 w 779349"/>
              <a:gd name="connsiteY9" fmla="*/ 65690 h 237907"/>
              <a:gd name="connsiteX10" fmla="*/ 464864 w 779349"/>
              <a:gd name="connsiteY10" fmla="*/ 16478 h 237907"/>
              <a:gd name="connsiteX11" fmla="*/ 328339 w 779349"/>
              <a:gd name="connsiteY11" fmla="*/ 2190 h 237907"/>
              <a:gd name="connsiteX12" fmla="*/ 182289 w 779349"/>
              <a:gd name="connsiteY12" fmla="*/ 57753 h 237907"/>
              <a:gd name="connsiteX13" fmla="*/ 107677 w 779349"/>
              <a:gd name="connsiteY13" fmla="*/ 127603 h 237907"/>
              <a:gd name="connsiteX14" fmla="*/ 42589 w 779349"/>
              <a:gd name="connsiteY14" fmla="*/ 186340 h 237907"/>
              <a:gd name="connsiteX15" fmla="*/ 2902 w 779349"/>
              <a:gd name="connsiteY15" fmla="*/ 237140 h 237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79349" h="237907">
                <a:moveTo>
                  <a:pt x="2902" y="237140"/>
                </a:moveTo>
                <a:cubicBezTo>
                  <a:pt x="16396" y="229996"/>
                  <a:pt x="81748" y="173640"/>
                  <a:pt x="123552" y="143478"/>
                </a:cubicBezTo>
                <a:cubicBezTo>
                  <a:pt x="165356" y="113315"/>
                  <a:pt x="215892" y="74950"/>
                  <a:pt x="253727" y="56165"/>
                </a:cubicBezTo>
                <a:cubicBezTo>
                  <a:pt x="291562" y="37380"/>
                  <a:pt x="313258" y="32088"/>
                  <a:pt x="350564" y="30765"/>
                </a:cubicBezTo>
                <a:cubicBezTo>
                  <a:pt x="387870" y="29442"/>
                  <a:pt x="441316" y="38968"/>
                  <a:pt x="477564" y="48228"/>
                </a:cubicBezTo>
                <a:cubicBezTo>
                  <a:pt x="513812" y="57488"/>
                  <a:pt x="544504" y="71247"/>
                  <a:pt x="568052" y="86328"/>
                </a:cubicBezTo>
                <a:cubicBezTo>
                  <a:pt x="591600" y="101409"/>
                  <a:pt x="583663" y="122576"/>
                  <a:pt x="618852" y="138715"/>
                </a:cubicBezTo>
                <a:cubicBezTo>
                  <a:pt x="654041" y="154854"/>
                  <a:pt x="774427" y="184752"/>
                  <a:pt x="779189" y="183165"/>
                </a:cubicBezTo>
                <a:cubicBezTo>
                  <a:pt x="783951" y="181578"/>
                  <a:pt x="681558" y="148769"/>
                  <a:pt x="647427" y="129190"/>
                </a:cubicBezTo>
                <a:cubicBezTo>
                  <a:pt x="613296" y="109611"/>
                  <a:pt x="604829" y="84475"/>
                  <a:pt x="574402" y="65690"/>
                </a:cubicBezTo>
                <a:cubicBezTo>
                  <a:pt x="543975" y="46905"/>
                  <a:pt x="505874" y="27061"/>
                  <a:pt x="464864" y="16478"/>
                </a:cubicBezTo>
                <a:cubicBezTo>
                  <a:pt x="423854" y="5895"/>
                  <a:pt x="375435" y="-4689"/>
                  <a:pt x="328339" y="2190"/>
                </a:cubicBezTo>
                <a:cubicBezTo>
                  <a:pt x="281243" y="9069"/>
                  <a:pt x="219066" y="36851"/>
                  <a:pt x="182289" y="57753"/>
                </a:cubicBezTo>
                <a:cubicBezTo>
                  <a:pt x="145512" y="78655"/>
                  <a:pt x="130960" y="106172"/>
                  <a:pt x="107677" y="127603"/>
                </a:cubicBezTo>
                <a:cubicBezTo>
                  <a:pt x="84394" y="149034"/>
                  <a:pt x="58729" y="173111"/>
                  <a:pt x="42589" y="186340"/>
                </a:cubicBezTo>
                <a:cubicBezTo>
                  <a:pt x="26449" y="199569"/>
                  <a:pt x="-10592" y="244284"/>
                  <a:pt x="2902" y="237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B7C0E996-E5BA-484D-BA3D-7E9EC852A859}"/>
              </a:ext>
            </a:extLst>
          </p:cNvPr>
          <p:cNvSpPr/>
          <p:nvPr/>
        </p:nvSpPr>
        <p:spPr>
          <a:xfrm>
            <a:off x="5003736" y="2770021"/>
            <a:ext cx="369492" cy="177971"/>
          </a:xfrm>
          <a:custGeom>
            <a:avLst/>
            <a:gdLst>
              <a:gd name="connsiteX0" fmla="*/ 366777 w 369492"/>
              <a:gd name="connsiteY0" fmla="*/ 177967 h 177971"/>
              <a:gd name="connsiteX1" fmla="*/ 246127 w 369492"/>
              <a:gd name="connsiteY1" fmla="*/ 163679 h 177971"/>
              <a:gd name="connsiteX2" fmla="*/ 166752 w 369492"/>
              <a:gd name="connsiteY2" fmla="*/ 157329 h 177971"/>
              <a:gd name="connsiteX3" fmla="*/ 92139 w 369492"/>
              <a:gd name="connsiteY3" fmla="*/ 158917 h 177971"/>
              <a:gd name="connsiteX4" fmla="*/ 46102 w 369492"/>
              <a:gd name="connsiteY4" fmla="*/ 157329 h 177971"/>
              <a:gd name="connsiteX5" fmla="*/ 55627 w 369492"/>
              <a:gd name="connsiteY5" fmla="*/ 131929 h 177971"/>
              <a:gd name="connsiteX6" fmla="*/ 166752 w 369492"/>
              <a:gd name="connsiteY6" fmla="*/ 38267 h 177971"/>
              <a:gd name="connsiteX7" fmla="*/ 184214 w 369492"/>
              <a:gd name="connsiteY7" fmla="*/ 167 h 177971"/>
              <a:gd name="connsiteX8" fmla="*/ 120714 w 369492"/>
              <a:gd name="connsiteY8" fmla="*/ 50967 h 177971"/>
              <a:gd name="connsiteX9" fmla="*/ 54039 w 369492"/>
              <a:gd name="connsiteY9" fmla="*/ 114467 h 177971"/>
              <a:gd name="connsiteX10" fmla="*/ 27052 w 369492"/>
              <a:gd name="connsiteY10" fmla="*/ 146217 h 177971"/>
              <a:gd name="connsiteX11" fmla="*/ 64 w 369492"/>
              <a:gd name="connsiteY11" fmla="*/ 146217 h 177971"/>
              <a:gd name="connsiteX12" fmla="*/ 34989 w 369492"/>
              <a:gd name="connsiteY12" fmla="*/ 165267 h 177971"/>
              <a:gd name="connsiteX13" fmla="*/ 119127 w 369492"/>
              <a:gd name="connsiteY13" fmla="*/ 165267 h 177971"/>
              <a:gd name="connsiteX14" fmla="*/ 366777 w 369492"/>
              <a:gd name="connsiteY14" fmla="*/ 177967 h 17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9492" h="177971">
                <a:moveTo>
                  <a:pt x="366777" y="177967"/>
                </a:moveTo>
                <a:cubicBezTo>
                  <a:pt x="387944" y="177702"/>
                  <a:pt x="279465" y="167119"/>
                  <a:pt x="246127" y="163679"/>
                </a:cubicBezTo>
                <a:cubicBezTo>
                  <a:pt x="212789" y="160239"/>
                  <a:pt x="192417" y="158123"/>
                  <a:pt x="166752" y="157329"/>
                </a:cubicBezTo>
                <a:lnTo>
                  <a:pt x="92139" y="158917"/>
                </a:lnTo>
                <a:cubicBezTo>
                  <a:pt x="72031" y="158917"/>
                  <a:pt x="52187" y="161827"/>
                  <a:pt x="46102" y="157329"/>
                </a:cubicBezTo>
                <a:cubicBezTo>
                  <a:pt x="40017" y="152831"/>
                  <a:pt x="35519" y="151773"/>
                  <a:pt x="55627" y="131929"/>
                </a:cubicBezTo>
                <a:cubicBezTo>
                  <a:pt x="75735" y="112085"/>
                  <a:pt x="145321" y="60227"/>
                  <a:pt x="166752" y="38267"/>
                </a:cubicBezTo>
                <a:cubicBezTo>
                  <a:pt x="188183" y="16307"/>
                  <a:pt x="191887" y="-1950"/>
                  <a:pt x="184214" y="167"/>
                </a:cubicBezTo>
                <a:cubicBezTo>
                  <a:pt x="176541" y="2284"/>
                  <a:pt x="142410" y="31917"/>
                  <a:pt x="120714" y="50967"/>
                </a:cubicBezTo>
                <a:cubicBezTo>
                  <a:pt x="99018" y="70017"/>
                  <a:pt x="69649" y="98592"/>
                  <a:pt x="54039" y="114467"/>
                </a:cubicBezTo>
                <a:cubicBezTo>
                  <a:pt x="38429" y="130342"/>
                  <a:pt x="36048" y="140925"/>
                  <a:pt x="27052" y="146217"/>
                </a:cubicBezTo>
                <a:cubicBezTo>
                  <a:pt x="18056" y="151509"/>
                  <a:pt x="-1259" y="143042"/>
                  <a:pt x="64" y="146217"/>
                </a:cubicBezTo>
                <a:cubicBezTo>
                  <a:pt x="1387" y="149392"/>
                  <a:pt x="15145" y="162092"/>
                  <a:pt x="34989" y="165267"/>
                </a:cubicBezTo>
                <a:cubicBezTo>
                  <a:pt x="54833" y="168442"/>
                  <a:pt x="66740" y="163150"/>
                  <a:pt x="119127" y="165267"/>
                </a:cubicBezTo>
                <a:cubicBezTo>
                  <a:pt x="171514" y="167384"/>
                  <a:pt x="345610" y="178232"/>
                  <a:pt x="366777" y="1779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1E0B2D62-481D-4454-AF6C-A4C52CAE0836}"/>
              </a:ext>
            </a:extLst>
          </p:cNvPr>
          <p:cNvSpPr/>
          <p:nvPr/>
        </p:nvSpPr>
        <p:spPr>
          <a:xfrm>
            <a:off x="5321287" y="2730497"/>
            <a:ext cx="250851" cy="23816"/>
          </a:xfrm>
          <a:custGeom>
            <a:avLst/>
            <a:gdLst>
              <a:gd name="connsiteX0" fmla="*/ 13 w 250851"/>
              <a:gd name="connsiteY0" fmla="*/ 3 h 23816"/>
              <a:gd name="connsiteX1" fmla="*/ 131776 w 250851"/>
              <a:gd name="connsiteY1" fmla="*/ 17466 h 23816"/>
              <a:gd name="connsiteX2" fmla="*/ 215913 w 250851"/>
              <a:gd name="connsiteY2" fmla="*/ 23816 h 23816"/>
              <a:gd name="connsiteX3" fmla="*/ 250838 w 250851"/>
              <a:gd name="connsiteY3" fmla="*/ 17466 h 23816"/>
              <a:gd name="connsiteX4" fmla="*/ 212738 w 250851"/>
              <a:gd name="connsiteY4" fmla="*/ 14291 h 23816"/>
              <a:gd name="connsiteX5" fmla="*/ 166701 w 250851"/>
              <a:gd name="connsiteY5" fmla="*/ 15878 h 23816"/>
              <a:gd name="connsiteX6" fmla="*/ 139713 w 250851"/>
              <a:gd name="connsiteY6" fmla="*/ 15878 h 23816"/>
              <a:gd name="connsiteX7" fmla="*/ 13 w 250851"/>
              <a:gd name="connsiteY7" fmla="*/ 3 h 23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0851" h="23816">
                <a:moveTo>
                  <a:pt x="13" y="3"/>
                </a:moveTo>
                <a:cubicBezTo>
                  <a:pt x="-1310" y="268"/>
                  <a:pt x="95793" y="13497"/>
                  <a:pt x="131776" y="17466"/>
                </a:cubicBezTo>
                <a:cubicBezTo>
                  <a:pt x="167759" y="21435"/>
                  <a:pt x="196069" y="23816"/>
                  <a:pt x="215913" y="23816"/>
                </a:cubicBezTo>
                <a:cubicBezTo>
                  <a:pt x="235757" y="23816"/>
                  <a:pt x="251367" y="19053"/>
                  <a:pt x="250838" y="17466"/>
                </a:cubicBezTo>
                <a:cubicBezTo>
                  <a:pt x="250309" y="15879"/>
                  <a:pt x="226761" y="14556"/>
                  <a:pt x="212738" y="14291"/>
                </a:cubicBezTo>
                <a:cubicBezTo>
                  <a:pt x="198715" y="14026"/>
                  <a:pt x="178872" y="15614"/>
                  <a:pt x="166701" y="15878"/>
                </a:cubicBezTo>
                <a:cubicBezTo>
                  <a:pt x="154530" y="16142"/>
                  <a:pt x="164055" y="18259"/>
                  <a:pt x="139713" y="15878"/>
                </a:cubicBezTo>
                <a:cubicBezTo>
                  <a:pt x="115371" y="13497"/>
                  <a:pt x="1336" y="-262"/>
                  <a:pt x="1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6C122547-A742-4A16-A467-59122CD4CB6F}"/>
              </a:ext>
            </a:extLst>
          </p:cNvPr>
          <p:cNvSpPr/>
          <p:nvPr/>
        </p:nvSpPr>
        <p:spPr>
          <a:xfrm>
            <a:off x="5212761" y="2638221"/>
            <a:ext cx="50179" cy="106653"/>
          </a:xfrm>
          <a:custGeom>
            <a:avLst/>
            <a:gdLst>
              <a:gd name="connsiteX0" fmla="*/ 49802 w 50179"/>
              <a:gd name="connsiteY0" fmla="*/ 106567 h 106653"/>
              <a:gd name="connsiteX1" fmla="*/ 22814 w 50179"/>
              <a:gd name="connsiteY1" fmla="*/ 33542 h 106653"/>
              <a:gd name="connsiteX2" fmla="*/ 13289 w 50179"/>
              <a:gd name="connsiteY2" fmla="*/ 204 h 106653"/>
              <a:gd name="connsiteX3" fmla="*/ 10114 w 50179"/>
              <a:gd name="connsiteY3" fmla="*/ 20842 h 106653"/>
              <a:gd name="connsiteX4" fmla="*/ 589 w 50179"/>
              <a:gd name="connsiteY4" fmla="*/ 47829 h 106653"/>
              <a:gd name="connsiteX5" fmla="*/ 49802 w 50179"/>
              <a:gd name="connsiteY5" fmla="*/ 106567 h 10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179" h="106653">
                <a:moveTo>
                  <a:pt x="49802" y="106567"/>
                </a:moveTo>
                <a:cubicBezTo>
                  <a:pt x="53506" y="104186"/>
                  <a:pt x="28899" y="51269"/>
                  <a:pt x="22814" y="33542"/>
                </a:cubicBezTo>
                <a:cubicBezTo>
                  <a:pt x="16729" y="15815"/>
                  <a:pt x="15406" y="2321"/>
                  <a:pt x="13289" y="204"/>
                </a:cubicBezTo>
                <a:cubicBezTo>
                  <a:pt x="11172" y="-1913"/>
                  <a:pt x="12231" y="12905"/>
                  <a:pt x="10114" y="20842"/>
                </a:cubicBezTo>
                <a:cubicBezTo>
                  <a:pt x="7997" y="28779"/>
                  <a:pt x="-2586" y="34071"/>
                  <a:pt x="589" y="47829"/>
                </a:cubicBezTo>
                <a:cubicBezTo>
                  <a:pt x="3764" y="61587"/>
                  <a:pt x="46098" y="108948"/>
                  <a:pt x="49802" y="106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DF3DED11-53D8-498F-973D-DA7253EC73D9}"/>
              </a:ext>
            </a:extLst>
          </p:cNvPr>
          <p:cNvSpPr/>
          <p:nvPr/>
        </p:nvSpPr>
        <p:spPr>
          <a:xfrm>
            <a:off x="5245785" y="2635393"/>
            <a:ext cx="136079" cy="92963"/>
          </a:xfrm>
          <a:custGeom>
            <a:avLst/>
            <a:gdLst>
              <a:gd name="connsiteX0" fmla="*/ 135840 w 136079"/>
              <a:gd name="connsiteY0" fmla="*/ 69707 h 92963"/>
              <a:gd name="connsiteX1" fmla="*/ 59640 w 136079"/>
              <a:gd name="connsiteY1" fmla="*/ 45895 h 92963"/>
              <a:gd name="connsiteX2" fmla="*/ 12015 w 136079"/>
              <a:gd name="connsiteY2" fmla="*/ 10970 h 92963"/>
              <a:gd name="connsiteX3" fmla="*/ 903 w 136079"/>
              <a:gd name="connsiteY3" fmla="*/ 3032 h 92963"/>
              <a:gd name="connsiteX4" fmla="*/ 29478 w 136079"/>
              <a:gd name="connsiteY4" fmla="*/ 57007 h 92963"/>
              <a:gd name="connsiteX5" fmla="*/ 32653 w 136079"/>
              <a:gd name="connsiteY5" fmla="*/ 91932 h 92963"/>
              <a:gd name="connsiteX6" fmla="*/ 135840 w 136079"/>
              <a:gd name="connsiteY6" fmla="*/ 69707 h 92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079" h="92963">
                <a:moveTo>
                  <a:pt x="135840" y="69707"/>
                </a:moveTo>
                <a:cubicBezTo>
                  <a:pt x="140338" y="62034"/>
                  <a:pt x="80277" y="55684"/>
                  <a:pt x="59640" y="45895"/>
                </a:cubicBezTo>
                <a:cubicBezTo>
                  <a:pt x="39003" y="36106"/>
                  <a:pt x="21804" y="18114"/>
                  <a:pt x="12015" y="10970"/>
                </a:cubicBezTo>
                <a:cubicBezTo>
                  <a:pt x="2226" y="3826"/>
                  <a:pt x="-2008" y="-4641"/>
                  <a:pt x="903" y="3032"/>
                </a:cubicBezTo>
                <a:cubicBezTo>
                  <a:pt x="3814" y="10705"/>
                  <a:pt x="24186" y="42190"/>
                  <a:pt x="29478" y="57007"/>
                </a:cubicBezTo>
                <a:cubicBezTo>
                  <a:pt x="34770" y="71824"/>
                  <a:pt x="19159" y="86111"/>
                  <a:pt x="32653" y="91932"/>
                </a:cubicBezTo>
                <a:cubicBezTo>
                  <a:pt x="46147" y="97753"/>
                  <a:pt x="131342" y="77380"/>
                  <a:pt x="135840" y="697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0ADF2850-A18F-493F-B2BC-332FACBDC42F}"/>
              </a:ext>
            </a:extLst>
          </p:cNvPr>
          <p:cNvSpPr/>
          <p:nvPr/>
        </p:nvSpPr>
        <p:spPr>
          <a:xfrm>
            <a:off x="5352201" y="2614682"/>
            <a:ext cx="32692" cy="105571"/>
          </a:xfrm>
          <a:custGeom>
            <a:avLst/>
            <a:gdLst>
              <a:gd name="connsiteX0" fmla="*/ 32599 w 32692"/>
              <a:gd name="connsiteY0" fmla="*/ 104706 h 105571"/>
              <a:gd name="connsiteX1" fmla="*/ 10374 w 32692"/>
              <a:gd name="connsiteY1" fmla="*/ 26918 h 105571"/>
              <a:gd name="connsiteX2" fmla="*/ 4024 w 32692"/>
              <a:gd name="connsiteY2" fmla="*/ 1518 h 105571"/>
              <a:gd name="connsiteX3" fmla="*/ 849 w 32692"/>
              <a:gd name="connsiteY3" fmla="*/ 65018 h 105571"/>
              <a:gd name="connsiteX4" fmla="*/ 32599 w 32692"/>
              <a:gd name="connsiteY4" fmla="*/ 104706 h 105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692" h="105571">
                <a:moveTo>
                  <a:pt x="32599" y="104706"/>
                </a:moveTo>
                <a:cubicBezTo>
                  <a:pt x="34187" y="98356"/>
                  <a:pt x="15136" y="44116"/>
                  <a:pt x="10374" y="26918"/>
                </a:cubicBezTo>
                <a:cubicBezTo>
                  <a:pt x="5611" y="9720"/>
                  <a:pt x="5611" y="-4832"/>
                  <a:pt x="4024" y="1518"/>
                </a:cubicBezTo>
                <a:cubicBezTo>
                  <a:pt x="2436" y="7868"/>
                  <a:pt x="-1797" y="49143"/>
                  <a:pt x="849" y="65018"/>
                </a:cubicBezTo>
                <a:cubicBezTo>
                  <a:pt x="3495" y="80893"/>
                  <a:pt x="31011" y="111056"/>
                  <a:pt x="32599" y="1047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1BF32C66-518D-42AF-B77C-AB6BD0312F6C}"/>
              </a:ext>
            </a:extLst>
          </p:cNvPr>
          <p:cNvSpPr/>
          <p:nvPr/>
        </p:nvSpPr>
        <p:spPr>
          <a:xfrm>
            <a:off x="5407817" y="2611328"/>
            <a:ext cx="29464" cy="93841"/>
          </a:xfrm>
          <a:custGeom>
            <a:avLst/>
            <a:gdLst>
              <a:gd name="connsiteX0" fmla="*/ 19846 w 29464"/>
              <a:gd name="connsiteY0" fmla="*/ 93772 h 93841"/>
              <a:gd name="connsiteX1" fmla="*/ 10321 w 29464"/>
              <a:gd name="connsiteY1" fmla="*/ 44560 h 93841"/>
              <a:gd name="connsiteX2" fmla="*/ 29371 w 29464"/>
              <a:gd name="connsiteY2" fmla="*/ 110 h 93841"/>
              <a:gd name="connsiteX3" fmla="*/ 796 w 29464"/>
              <a:gd name="connsiteY3" fmla="*/ 33447 h 93841"/>
              <a:gd name="connsiteX4" fmla="*/ 19846 w 29464"/>
              <a:gd name="connsiteY4" fmla="*/ 93772 h 93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64" h="93841">
                <a:moveTo>
                  <a:pt x="19846" y="93772"/>
                </a:moveTo>
                <a:cubicBezTo>
                  <a:pt x="21433" y="95624"/>
                  <a:pt x="8733" y="60170"/>
                  <a:pt x="10321" y="44560"/>
                </a:cubicBezTo>
                <a:cubicBezTo>
                  <a:pt x="11909" y="28950"/>
                  <a:pt x="30958" y="1962"/>
                  <a:pt x="29371" y="110"/>
                </a:cubicBezTo>
                <a:cubicBezTo>
                  <a:pt x="27784" y="-1742"/>
                  <a:pt x="6088" y="20218"/>
                  <a:pt x="796" y="33447"/>
                </a:cubicBezTo>
                <a:cubicBezTo>
                  <a:pt x="-4496" y="46676"/>
                  <a:pt x="18259" y="91920"/>
                  <a:pt x="19846" y="937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CE345F09-E405-4877-A5CF-0AF56F597141}"/>
              </a:ext>
            </a:extLst>
          </p:cNvPr>
          <p:cNvSpPr/>
          <p:nvPr/>
        </p:nvSpPr>
        <p:spPr>
          <a:xfrm>
            <a:off x="5437093" y="2621133"/>
            <a:ext cx="49871" cy="93978"/>
          </a:xfrm>
          <a:custGeom>
            <a:avLst/>
            <a:gdLst>
              <a:gd name="connsiteX0" fmla="*/ 30257 w 49871"/>
              <a:gd name="connsiteY0" fmla="*/ 93492 h 93978"/>
              <a:gd name="connsiteX1" fmla="*/ 38195 w 49871"/>
              <a:gd name="connsiteY1" fmla="*/ 10942 h 93978"/>
              <a:gd name="connsiteX2" fmla="*/ 49307 w 49871"/>
              <a:gd name="connsiteY2" fmla="*/ 1417 h 93978"/>
              <a:gd name="connsiteX3" fmla="*/ 19145 w 49871"/>
              <a:gd name="connsiteY3" fmla="*/ 15705 h 93978"/>
              <a:gd name="connsiteX4" fmla="*/ 95 w 49871"/>
              <a:gd name="connsiteY4" fmla="*/ 44280 h 93978"/>
              <a:gd name="connsiteX5" fmla="*/ 30257 w 49871"/>
              <a:gd name="connsiteY5" fmla="*/ 93492 h 93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871" h="93978">
                <a:moveTo>
                  <a:pt x="30257" y="93492"/>
                </a:moveTo>
                <a:cubicBezTo>
                  <a:pt x="36607" y="87936"/>
                  <a:pt x="35020" y="26288"/>
                  <a:pt x="38195" y="10942"/>
                </a:cubicBezTo>
                <a:cubicBezTo>
                  <a:pt x="41370" y="-4404"/>
                  <a:pt x="52482" y="623"/>
                  <a:pt x="49307" y="1417"/>
                </a:cubicBezTo>
                <a:cubicBezTo>
                  <a:pt x="46132" y="2211"/>
                  <a:pt x="27347" y="8561"/>
                  <a:pt x="19145" y="15705"/>
                </a:cubicBezTo>
                <a:cubicBezTo>
                  <a:pt x="10943" y="22849"/>
                  <a:pt x="1947" y="33168"/>
                  <a:pt x="95" y="44280"/>
                </a:cubicBezTo>
                <a:cubicBezTo>
                  <a:pt x="-1757" y="55392"/>
                  <a:pt x="23907" y="99048"/>
                  <a:pt x="30257" y="93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2EB2170D-38C8-4477-9269-D0F97ED9680D}"/>
              </a:ext>
            </a:extLst>
          </p:cNvPr>
          <p:cNvSpPr/>
          <p:nvPr/>
        </p:nvSpPr>
        <p:spPr>
          <a:xfrm>
            <a:off x="5545105" y="2736845"/>
            <a:ext cx="77257" cy="168729"/>
          </a:xfrm>
          <a:custGeom>
            <a:avLst/>
            <a:gdLst>
              <a:gd name="connsiteX0" fmla="*/ 33 w 77257"/>
              <a:gd name="connsiteY0" fmla="*/ 5 h 168729"/>
              <a:gd name="connsiteX1" fmla="*/ 71470 w 77257"/>
              <a:gd name="connsiteY1" fmla="*/ 47630 h 168729"/>
              <a:gd name="connsiteX2" fmla="*/ 73058 w 77257"/>
              <a:gd name="connsiteY2" fmla="*/ 66680 h 168729"/>
              <a:gd name="connsiteX3" fmla="*/ 73058 w 77257"/>
              <a:gd name="connsiteY3" fmla="*/ 93668 h 168729"/>
              <a:gd name="connsiteX4" fmla="*/ 63533 w 77257"/>
              <a:gd name="connsiteY4" fmla="*/ 136530 h 168729"/>
              <a:gd name="connsiteX5" fmla="*/ 49245 w 77257"/>
              <a:gd name="connsiteY5" fmla="*/ 168280 h 168729"/>
              <a:gd name="connsiteX6" fmla="*/ 73058 w 77257"/>
              <a:gd name="connsiteY6" fmla="*/ 112718 h 168729"/>
              <a:gd name="connsiteX7" fmla="*/ 74645 w 77257"/>
              <a:gd name="connsiteY7" fmla="*/ 77793 h 168729"/>
              <a:gd name="connsiteX8" fmla="*/ 61945 w 77257"/>
              <a:gd name="connsiteY8" fmla="*/ 50805 h 168729"/>
              <a:gd name="connsiteX9" fmla="*/ 33 w 77257"/>
              <a:gd name="connsiteY9" fmla="*/ 5 h 168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257" h="168729">
                <a:moveTo>
                  <a:pt x="33" y="5"/>
                </a:moveTo>
                <a:cubicBezTo>
                  <a:pt x="1620" y="-524"/>
                  <a:pt x="59299" y="36517"/>
                  <a:pt x="71470" y="47630"/>
                </a:cubicBezTo>
                <a:cubicBezTo>
                  <a:pt x="83641" y="58743"/>
                  <a:pt x="72793" y="59007"/>
                  <a:pt x="73058" y="66680"/>
                </a:cubicBezTo>
                <a:cubicBezTo>
                  <a:pt x="73323" y="74353"/>
                  <a:pt x="74645" y="82026"/>
                  <a:pt x="73058" y="93668"/>
                </a:cubicBezTo>
                <a:cubicBezTo>
                  <a:pt x="71471" y="105310"/>
                  <a:pt x="67502" y="124095"/>
                  <a:pt x="63533" y="136530"/>
                </a:cubicBezTo>
                <a:cubicBezTo>
                  <a:pt x="59564" y="148965"/>
                  <a:pt x="47658" y="172249"/>
                  <a:pt x="49245" y="168280"/>
                </a:cubicBezTo>
                <a:cubicBezTo>
                  <a:pt x="50832" y="164311"/>
                  <a:pt x="68825" y="127799"/>
                  <a:pt x="73058" y="112718"/>
                </a:cubicBezTo>
                <a:cubicBezTo>
                  <a:pt x="77291" y="97637"/>
                  <a:pt x="76497" y="88112"/>
                  <a:pt x="74645" y="77793"/>
                </a:cubicBezTo>
                <a:cubicBezTo>
                  <a:pt x="72793" y="67474"/>
                  <a:pt x="69882" y="61124"/>
                  <a:pt x="61945" y="50805"/>
                </a:cubicBezTo>
                <a:cubicBezTo>
                  <a:pt x="54008" y="40486"/>
                  <a:pt x="-1554" y="534"/>
                  <a:pt x="33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BC72D891-74B5-48A3-BDBC-367CFD87AC06}"/>
              </a:ext>
            </a:extLst>
          </p:cNvPr>
          <p:cNvSpPr/>
          <p:nvPr/>
        </p:nvSpPr>
        <p:spPr>
          <a:xfrm>
            <a:off x="5599020" y="2757485"/>
            <a:ext cx="61991" cy="130180"/>
          </a:xfrm>
          <a:custGeom>
            <a:avLst/>
            <a:gdLst>
              <a:gd name="connsiteX0" fmla="*/ 93 w 61991"/>
              <a:gd name="connsiteY0" fmla="*/ 3 h 130180"/>
              <a:gd name="connsiteX1" fmla="*/ 58830 w 61991"/>
              <a:gd name="connsiteY1" fmla="*/ 71440 h 130180"/>
              <a:gd name="connsiteX2" fmla="*/ 50893 w 61991"/>
              <a:gd name="connsiteY2" fmla="*/ 96840 h 130180"/>
              <a:gd name="connsiteX3" fmla="*/ 23905 w 61991"/>
              <a:gd name="connsiteY3" fmla="*/ 130178 h 130180"/>
              <a:gd name="connsiteX4" fmla="*/ 46130 w 61991"/>
              <a:gd name="connsiteY4" fmla="*/ 95253 h 130180"/>
              <a:gd name="connsiteX5" fmla="*/ 44543 w 61991"/>
              <a:gd name="connsiteY5" fmla="*/ 74615 h 130180"/>
              <a:gd name="connsiteX6" fmla="*/ 93 w 61991"/>
              <a:gd name="connsiteY6" fmla="*/ 3 h 130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991" h="130180">
                <a:moveTo>
                  <a:pt x="93" y="3"/>
                </a:moveTo>
                <a:cubicBezTo>
                  <a:pt x="2474" y="-526"/>
                  <a:pt x="50363" y="55301"/>
                  <a:pt x="58830" y="71440"/>
                </a:cubicBezTo>
                <a:cubicBezTo>
                  <a:pt x="67297" y="87579"/>
                  <a:pt x="56714" y="87050"/>
                  <a:pt x="50893" y="96840"/>
                </a:cubicBezTo>
                <a:cubicBezTo>
                  <a:pt x="45072" y="106630"/>
                  <a:pt x="24699" y="130443"/>
                  <a:pt x="23905" y="130178"/>
                </a:cubicBezTo>
                <a:cubicBezTo>
                  <a:pt x="23111" y="129914"/>
                  <a:pt x="42690" y="104513"/>
                  <a:pt x="46130" y="95253"/>
                </a:cubicBezTo>
                <a:cubicBezTo>
                  <a:pt x="49570" y="85993"/>
                  <a:pt x="47453" y="87050"/>
                  <a:pt x="44543" y="74615"/>
                </a:cubicBezTo>
                <a:cubicBezTo>
                  <a:pt x="41633" y="62180"/>
                  <a:pt x="-2288" y="532"/>
                  <a:pt x="9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AF917CDC-0B41-406C-9C15-13262B9B4AE2}"/>
              </a:ext>
            </a:extLst>
          </p:cNvPr>
          <p:cNvSpPr/>
          <p:nvPr/>
        </p:nvSpPr>
        <p:spPr>
          <a:xfrm>
            <a:off x="5692727" y="2808167"/>
            <a:ext cx="136778" cy="108110"/>
          </a:xfrm>
          <a:custGeom>
            <a:avLst/>
            <a:gdLst>
              <a:gd name="connsiteX0" fmla="*/ 48 w 136778"/>
              <a:gd name="connsiteY0" fmla="*/ 121 h 108110"/>
              <a:gd name="connsiteX1" fmla="*/ 55611 w 136778"/>
              <a:gd name="connsiteY1" fmla="*/ 85846 h 108110"/>
              <a:gd name="connsiteX2" fmla="*/ 136573 w 136778"/>
              <a:gd name="connsiteY2" fmla="*/ 108071 h 108110"/>
              <a:gd name="connsiteX3" fmla="*/ 77836 w 136778"/>
              <a:gd name="connsiteY3" fmla="*/ 90608 h 108110"/>
              <a:gd name="connsiteX4" fmla="*/ 46086 w 136778"/>
              <a:gd name="connsiteY4" fmla="*/ 66796 h 108110"/>
              <a:gd name="connsiteX5" fmla="*/ 48 w 136778"/>
              <a:gd name="connsiteY5" fmla="*/ 121 h 10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778" h="108110">
                <a:moveTo>
                  <a:pt x="48" y="121"/>
                </a:moveTo>
                <a:cubicBezTo>
                  <a:pt x="1635" y="3296"/>
                  <a:pt x="32857" y="67854"/>
                  <a:pt x="55611" y="85846"/>
                </a:cubicBezTo>
                <a:cubicBezTo>
                  <a:pt x="78365" y="103838"/>
                  <a:pt x="132869" y="107277"/>
                  <a:pt x="136573" y="108071"/>
                </a:cubicBezTo>
                <a:cubicBezTo>
                  <a:pt x="140277" y="108865"/>
                  <a:pt x="92917" y="97487"/>
                  <a:pt x="77836" y="90608"/>
                </a:cubicBezTo>
                <a:cubicBezTo>
                  <a:pt x="62755" y="83729"/>
                  <a:pt x="55611" y="76585"/>
                  <a:pt x="46086" y="66796"/>
                </a:cubicBezTo>
                <a:cubicBezTo>
                  <a:pt x="36561" y="57007"/>
                  <a:pt x="-1539" y="-3054"/>
                  <a:pt x="48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4BDBD597-E241-4015-A95C-73DF723F045A}"/>
              </a:ext>
            </a:extLst>
          </p:cNvPr>
          <p:cNvSpPr/>
          <p:nvPr/>
        </p:nvSpPr>
        <p:spPr>
          <a:xfrm>
            <a:off x="5329417" y="2848031"/>
            <a:ext cx="374556" cy="99309"/>
          </a:xfrm>
          <a:custGeom>
            <a:avLst/>
            <a:gdLst>
              <a:gd name="connsiteX0" fmla="*/ 372883 w 374556"/>
              <a:gd name="connsiteY0" fmla="*/ 1532 h 99309"/>
              <a:gd name="connsiteX1" fmla="*/ 298271 w 374556"/>
              <a:gd name="connsiteY1" fmla="*/ 36457 h 99309"/>
              <a:gd name="connsiteX2" fmla="*/ 210958 w 374556"/>
              <a:gd name="connsiteY2" fmla="*/ 66619 h 99309"/>
              <a:gd name="connsiteX3" fmla="*/ 128408 w 374556"/>
              <a:gd name="connsiteY3" fmla="*/ 85669 h 99309"/>
              <a:gd name="connsiteX4" fmla="*/ 1408 w 374556"/>
              <a:gd name="connsiteY4" fmla="*/ 98369 h 99309"/>
              <a:gd name="connsiteX5" fmla="*/ 56971 w 374556"/>
              <a:gd name="connsiteY5" fmla="*/ 98369 h 99309"/>
              <a:gd name="connsiteX6" fmla="*/ 139521 w 374556"/>
              <a:gd name="connsiteY6" fmla="*/ 98369 h 99309"/>
              <a:gd name="connsiteX7" fmla="*/ 223658 w 374556"/>
              <a:gd name="connsiteY7" fmla="*/ 90432 h 99309"/>
              <a:gd name="connsiteX8" fmla="*/ 372883 w 374556"/>
              <a:gd name="connsiteY8" fmla="*/ 1532 h 9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4556" h="99309">
                <a:moveTo>
                  <a:pt x="372883" y="1532"/>
                </a:moveTo>
                <a:cubicBezTo>
                  <a:pt x="385319" y="-7464"/>
                  <a:pt x="325258" y="25609"/>
                  <a:pt x="298271" y="36457"/>
                </a:cubicBezTo>
                <a:cubicBezTo>
                  <a:pt x="271284" y="47305"/>
                  <a:pt x="239268" y="58417"/>
                  <a:pt x="210958" y="66619"/>
                </a:cubicBezTo>
                <a:cubicBezTo>
                  <a:pt x="182648" y="74821"/>
                  <a:pt x="163333" y="80377"/>
                  <a:pt x="128408" y="85669"/>
                </a:cubicBezTo>
                <a:cubicBezTo>
                  <a:pt x="93483" y="90961"/>
                  <a:pt x="13314" y="96252"/>
                  <a:pt x="1408" y="98369"/>
                </a:cubicBezTo>
                <a:cubicBezTo>
                  <a:pt x="-10498" y="100486"/>
                  <a:pt x="56971" y="98369"/>
                  <a:pt x="56971" y="98369"/>
                </a:cubicBezTo>
                <a:cubicBezTo>
                  <a:pt x="79990" y="98369"/>
                  <a:pt x="111740" y="99692"/>
                  <a:pt x="139521" y="98369"/>
                </a:cubicBezTo>
                <a:cubicBezTo>
                  <a:pt x="167302" y="97046"/>
                  <a:pt x="184235" y="104190"/>
                  <a:pt x="223658" y="90432"/>
                </a:cubicBezTo>
                <a:cubicBezTo>
                  <a:pt x="263081" y="76674"/>
                  <a:pt x="360447" y="10528"/>
                  <a:pt x="372883" y="15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07BBAA7D-75CC-48D9-BE14-B3ADB268A0DD}"/>
              </a:ext>
            </a:extLst>
          </p:cNvPr>
          <p:cNvSpPr/>
          <p:nvPr/>
        </p:nvSpPr>
        <p:spPr>
          <a:xfrm>
            <a:off x="5343420" y="2715758"/>
            <a:ext cx="155834" cy="21457"/>
          </a:xfrm>
          <a:custGeom>
            <a:avLst/>
            <a:gdLst>
              <a:gd name="connsiteX0" fmla="*/ 105 w 155834"/>
              <a:gd name="connsiteY0" fmla="*/ 455 h 21457"/>
              <a:gd name="connsiteX1" fmla="*/ 81068 w 155834"/>
              <a:gd name="connsiteY1" fmla="*/ 21092 h 21457"/>
              <a:gd name="connsiteX2" fmla="*/ 155680 w 155834"/>
              <a:gd name="connsiteY2" fmla="*/ 13155 h 21457"/>
              <a:gd name="connsiteX3" fmla="*/ 98530 w 155834"/>
              <a:gd name="connsiteY3" fmla="*/ 6805 h 21457"/>
              <a:gd name="connsiteX4" fmla="*/ 105 w 155834"/>
              <a:gd name="connsiteY4" fmla="*/ 455 h 21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834" h="21457">
                <a:moveTo>
                  <a:pt x="105" y="455"/>
                </a:moveTo>
                <a:cubicBezTo>
                  <a:pt x="-2805" y="2836"/>
                  <a:pt x="55139" y="18975"/>
                  <a:pt x="81068" y="21092"/>
                </a:cubicBezTo>
                <a:cubicBezTo>
                  <a:pt x="106997" y="23209"/>
                  <a:pt x="152770" y="15536"/>
                  <a:pt x="155680" y="13155"/>
                </a:cubicBezTo>
                <a:cubicBezTo>
                  <a:pt x="158590" y="10774"/>
                  <a:pt x="119697" y="7863"/>
                  <a:pt x="98530" y="6805"/>
                </a:cubicBezTo>
                <a:cubicBezTo>
                  <a:pt x="77363" y="5747"/>
                  <a:pt x="3015" y="-1926"/>
                  <a:pt x="105" y="4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A46D7708-342F-4F14-952B-23180BCBB783}"/>
              </a:ext>
            </a:extLst>
          </p:cNvPr>
          <p:cNvSpPr/>
          <p:nvPr/>
        </p:nvSpPr>
        <p:spPr>
          <a:xfrm>
            <a:off x="5254169" y="2715270"/>
            <a:ext cx="331246" cy="226502"/>
          </a:xfrm>
          <a:custGeom>
            <a:avLst/>
            <a:gdLst>
              <a:gd name="connsiteX0" fmla="*/ 456 w 331246"/>
              <a:gd name="connsiteY0" fmla="*/ 39043 h 226502"/>
              <a:gd name="connsiteX1" fmla="*/ 78244 w 331246"/>
              <a:gd name="connsiteY1" fmla="*/ 23168 h 226502"/>
              <a:gd name="connsiteX2" fmla="*/ 70306 w 331246"/>
              <a:gd name="connsiteY2" fmla="*/ 54918 h 226502"/>
              <a:gd name="connsiteX3" fmla="*/ 48081 w 331246"/>
              <a:gd name="connsiteY3" fmla="*/ 96193 h 226502"/>
              <a:gd name="connsiteX4" fmla="*/ 60781 w 331246"/>
              <a:gd name="connsiteY4" fmla="*/ 156518 h 226502"/>
              <a:gd name="connsiteX5" fmla="*/ 121106 w 331246"/>
              <a:gd name="connsiteY5" fmla="*/ 218430 h 226502"/>
              <a:gd name="connsiteX6" fmla="*/ 241756 w 331246"/>
              <a:gd name="connsiteY6" fmla="*/ 223193 h 226502"/>
              <a:gd name="connsiteX7" fmla="*/ 316369 w 331246"/>
              <a:gd name="connsiteY7" fmla="*/ 194618 h 226502"/>
              <a:gd name="connsiteX8" fmla="*/ 330656 w 331246"/>
              <a:gd name="connsiteY8" fmla="*/ 150168 h 226502"/>
              <a:gd name="connsiteX9" fmla="*/ 327481 w 331246"/>
              <a:gd name="connsiteY9" fmla="*/ 93018 h 226502"/>
              <a:gd name="connsiteX10" fmla="*/ 317956 w 331246"/>
              <a:gd name="connsiteY10" fmla="*/ 64443 h 226502"/>
              <a:gd name="connsiteX11" fmla="*/ 265569 w 331246"/>
              <a:gd name="connsiteY11" fmla="*/ 15230 h 226502"/>
              <a:gd name="connsiteX12" fmla="*/ 238581 w 331246"/>
              <a:gd name="connsiteY12" fmla="*/ 943 h 226502"/>
              <a:gd name="connsiteX13" fmla="*/ 181431 w 331246"/>
              <a:gd name="connsiteY13" fmla="*/ 2530 h 226502"/>
              <a:gd name="connsiteX14" fmla="*/ 119519 w 331246"/>
              <a:gd name="connsiteY14" fmla="*/ 12055 h 226502"/>
              <a:gd name="connsiteX15" fmla="*/ 456 w 331246"/>
              <a:gd name="connsiteY15" fmla="*/ 39043 h 22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1246" h="226502">
                <a:moveTo>
                  <a:pt x="456" y="39043"/>
                </a:moveTo>
                <a:cubicBezTo>
                  <a:pt x="-6423" y="40895"/>
                  <a:pt x="66602" y="20522"/>
                  <a:pt x="78244" y="23168"/>
                </a:cubicBezTo>
                <a:cubicBezTo>
                  <a:pt x="89886" y="25814"/>
                  <a:pt x="75333" y="42747"/>
                  <a:pt x="70306" y="54918"/>
                </a:cubicBezTo>
                <a:cubicBezTo>
                  <a:pt x="65279" y="67089"/>
                  <a:pt x="49669" y="79260"/>
                  <a:pt x="48081" y="96193"/>
                </a:cubicBezTo>
                <a:cubicBezTo>
                  <a:pt x="46494" y="113126"/>
                  <a:pt x="48610" y="136145"/>
                  <a:pt x="60781" y="156518"/>
                </a:cubicBezTo>
                <a:cubicBezTo>
                  <a:pt x="72952" y="176891"/>
                  <a:pt x="90944" y="207318"/>
                  <a:pt x="121106" y="218430"/>
                </a:cubicBezTo>
                <a:cubicBezTo>
                  <a:pt x="151268" y="229542"/>
                  <a:pt x="209212" y="227162"/>
                  <a:pt x="241756" y="223193"/>
                </a:cubicBezTo>
                <a:cubicBezTo>
                  <a:pt x="274300" y="219224"/>
                  <a:pt x="301552" y="206789"/>
                  <a:pt x="316369" y="194618"/>
                </a:cubicBezTo>
                <a:cubicBezTo>
                  <a:pt x="331186" y="182447"/>
                  <a:pt x="328804" y="167101"/>
                  <a:pt x="330656" y="150168"/>
                </a:cubicBezTo>
                <a:cubicBezTo>
                  <a:pt x="332508" y="133235"/>
                  <a:pt x="329598" y="107306"/>
                  <a:pt x="327481" y="93018"/>
                </a:cubicBezTo>
                <a:cubicBezTo>
                  <a:pt x="325364" y="78731"/>
                  <a:pt x="328275" y="77408"/>
                  <a:pt x="317956" y="64443"/>
                </a:cubicBezTo>
                <a:cubicBezTo>
                  <a:pt x="307637" y="51478"/>
                  <a:pt x="278798" y="25813"/>
                  <a:pt x="265569" y="15230"/>
                </a:cubicBezTo>
                <a:cubicBezTo>
                  <a:pt x="252340" y="4647"/>
                  <a:pt x="252604" y="3060"/>
                  <a:pt x="238581" y="943"/>
                </a:cubicBezTo>
                <a:cubicBezTo>
                  <a:pt x="224558" y="-1174"/>
                  <a:pt x="201275" y="678"/>
                  <a:pt x="181431" y="2530"/>
                </a:cubicBezTo>
                <a:cubicBezTo>
                  <a:pt x="161587" y="4382"/>
                  <a:pt x="146242" y="9674"/>
                  <a:pt x="119519" y="12055"/>
                </a:cubicBezTo>
                <a:cubicBezTo>
                  <a:pt x="92796" y="14436"/>
                  <a:pt x="7335" y="37191"/>
                  <a:pt x="456" y="390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月 43">
            <a:extLst>
              <a:ext uri="{FF2B5EF4-FFF2-40B4-BE49-F238E27FC236}">
                <a16:creationId xmlns:a16="http://schemas.microsoft.com/office/drawing/2014/main" id="{B48DAAC4-571F-4CF0-84D8-51E54E328B93}"/>
              </a:ext>
            </a:extLst>
          </p:cNvPr>
          <p:cNvSpPr/>
          <p:nvPr/>
        </p:nvSpPr>
        <p:spPr>
          <a:xfrm rot="1062077" flipH="1">
            <a:off x="5400677" y="2762250"/>
            <a:ext cx="45719" cy="91438"/>
          </a:xfrm>
          <a:prstGeom prst="moon">
            <a:avLst>
              <a:gd name="adj" fmla="val 4999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97333105-2BE8-4ACC-89E3-93720C91B432}"/>
              </a:ext>
            </a:extLst>
          </p:cNvPr>
          <p:cNvSpPr/>
          <p:nvPr/>
        </p:nvSpPr>
        <p:spPr>
          <a:xfrm>
            <a:off x="3775075" y="2879600"/>
            <a:ext cx="40206" cy="340768"/>
          </a:xfrm>
          <a:custGeom>
            <a:avLst/>
            <a:gdLst>
              <a:gd name="connsiteX0" fmla="*/ 1588 w 40206"/>
              <a:gd name="connsiteY0" fmla="*/ 125 h 340768"/>
              <a:gd name="connsiteX1" fmla="*/ 30163 w 40206"/>
              <a:gd name="connsiteY1" fmla="*/ 96963 h 340768"/>
              <a:gd name="connsiteX2" fmla="*/ 9525 w 40206"/>
              <a:gd name="connsiteY2" fmla="*/ 174750 h 340768"/>
              <a:gd name="connsiteX3" fmla="*/ 0 w 40206"/>
              <a:gd name="connsiteY3" fmla="*/ 338263 h 340768"/>
              <a:gd name="connsiteX4" fmla="*/ 9525 w 40206"/>
              <a:gd name="connsiteY4" fmla="*/ 265238 h 340768"/>
              <a:gd name="connsiteX5" fmla="*/ 39688 w 40206"/>
              <a:gd name="connsiteY5" fmla="*/ 149350 h 340768"/>
              <a:gd name="connsiteX6" fmla="*/ 26988 w 40206"/>
              <a:gd name="connsiteY6" fmla="*/ 77913 h 340768"/>
              <a:gd name="connsiteX7" fmla="*/ 1588 w 40206"/>
              <a:gd name="connsiteY7" fmla="*/ 125 h 340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206" h="340768">
                <a:moveTo>
                  <a:pt x="1588" y="125"/>
                </a:moveTo>
                <a:cubicBezTo>
                  <a:pt x="2117" y="3300"/>
                  <a:pt x="28840" y="67859"/>
                  <a:pt x="30163" y="96963"/>
                </a:cubicBezTo>
                <a:cubicBezTo>
                  <a:pt x="31486" y="126067"/>
                  <a:pt x="14552" y="134533"/>
                  <a:pt x="9525" y="174750"/>
                </a:cubicBezTo>
                <a:cubicBezTo>
                  <a:pt x="4498" y="214967"/>
                  <a:pt x="0" y="323182"/>
                  <a:pt x="0" y="338263"/>
                </a:cubicBezTo>
                <a:cubicBezTo>
                  <a:pt x="0" y="353344"/>
                  <a:pt x="2910" y="296723"/>
                  <a:pt x="9525" y="265238"/>
                </a:cubicBezTo>
                <a:cubicBezTo>
                  <a:pt x="16140" y="233753"/>
                  <a:pt x="36778" y="180571"/>
                  <a:pt x="39688" y="149350"/>
                </a:cubicBezTo>
                <a:cubicBezTo>
                  <a:pt x="42599" y="118129"/>
                  <a:pt x="32544" y="100932"/>
                  <a:pt x="26988" y="77913"/>
                </a:cubicBezTo>
                <a:cubicBezTo>
                  <a:pt x="21432" y="54894"/>
                  <a:pt x="1059" y="-3050"/>
                  <a:pt x="1588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608D74B2-CDFE-4364-8E31-0C25A072F126}"/>
              </a:ext>
            </a:extLst>
          </p:cNvPr>
          <p:cNvSpPr/>
          <p:nvPr/>
        </p:nvSpPr>
        <p:spPr>
          <a:xfrm>
            <a:off x="3918379" y="3028354"/>
            <a:ext cx="381618" cy="63470"/>
          </a:xfrm>
          <a:custGeom>
            <a:avLst/>
            <a:gdLst>
              <a:gd name="connsiteX0" fmla="*/ 380571 w 381618"/>
              <a:gd name="connsiteY0" fmla="*/ 596 h 63470"/>
              <a:gd name="connsiteX1" fmla="*/ 253571 w 381618"/>
              <a:gd name="connsiteY1" fmla="*/ 51396 h 63470"/>
              <a:gd name="connsiteX2" fmla="*/ 158321 w 381618"/>
              <a:gd name="connsiteY2" fmla="*/ 59334 h 63470"/>
              <a:gd name="connsiteX3" fmla="*/ 1159 w 381618"/>
              <a:gd name="connsiteY3" fmla="*/ 35521 h 63470"/>
              <a:gd name="connsiteX4" fmla="*/ 91646 w 381618"/>
              <a:gd name="connsiteY4" fmla="*/ 51396 h 63470"/>
              <a:gd name="connsiteX5" fmla="*/ 180546 w 381618"/>
              <a:gd name="connsiteY5" fmla="*/ 62509 h 63470"/>
              <a:gd name="connsiteX6" fmla="*/ 307546 w 381618"/>
              <a:gd name="connsiteY6" fmla="*/ 25996 h 63470"/>
              <a:gd name="connsiteX7" fmla="*/ 380571 w 381618"/>
              <a:gd name="connsiteY7" fmla="*/ 596 h 63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618" h="63470">
                <a:moveTo>
                  <a:pt x="380571" y="596"/>
                </a:moveTo>
                <a:cubicBezTo>
                  <a:pt x="371575" y="4829"/>
                  <a:pt x="290613" y="41606"/>
                  <a:pt x="253571" y="51396"/>
                </a:cubicBezTo>
                <a:cubicBezTo>
                  <a:pt x="216529" y="61186"/>
                  <a:pt x="200390" y="61980"/>
                  <a:pt x="158321" y="59334"/>
                </a:cubicBezTo>
                <a:cubicBezTo>
                  <a:pt x="116252" y="56688"/>
                  <a:pt x="12271" y="36844"/>
                  <a:pt x="1159" y="35521"/>
                </a:cubicBezTo>
                <a:cubicBezTo>
                  <a:pt x="-9953" y="34198"/>
                  <a:pt x="61748" y="46898"/>
                  <a:pt x="91646" y="51396"/>
                </a:cubicBezTo>
                <a:cubicBezTo>
                  <a:pt x="121544" y="55894"/>
                  <a:pt x="144563" y="66742"/>
                  <a:pt x="180546" y="62509"/>
                </a:cubicBezTo>
                <a:cubicBezTo>
                  <a:pt x="216529" y="58276"/>
                  <a:pt x="276590" y="36315"/>
                  <a:pt x="307546" y="25996"/>
                </a:cubicBezTo>
                <a:cubicBezTo>
                  <a:pt x="338502" y="15677"/>
                  <a:pt x="389567" y="-3637"/>
                  <a:pt x="380571" y="5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E48F76FA-BC36-4CA1-A6F3-0F1E2DE6E03A}"/>
              </a:ext>
            </a:extLst>
          </p:cNvPr>
          <p:cNvSpPr/>
          <p:nvPr/>
        </p:nvSpPr>
        <p:spPr>
          <a:xfrm>
            <a:off x="3859207" y="2957438"/>
            <a:ext cx="37897" cy="128700"/>
          </a:xfrm>
          <a:custGeom>
            <a:avLst/>
            <a:gdLst>
              <a:gd name="connsiteX0" fmla="*/ 6 w 37897"/>
              <a:gd name="connsiteY0" fmla="*/ 75 h 128700"/>
              <a:gd name="connsiteX1" fmla="*/ 33343 w 37897"/>
              <a:gd name="connsiteY1" fmla="*/ 93737 h 128700"/>
              <a:gd name="connsiteX2" fmla="*/ 12706 w 37897"/>
              <a:gd name="connsiteY2" fmla="*/ 128662 h 128700"/>
              <a:gd name="connsiteX3" fmla="*/ 31756 w 37897"/>
              <a:gd name="connsiteY3" fmla="*/ 100087 h 128700"/>
              <a:gd name="connsiteX4" fmla="*/ 36518 w 37897"/>
              <a:gd name="connsiteY4" fmla="*/ 77862 h 128700"/>
              <a:gd name="connsiteX5" fmla="*/ 6 w 37897"/>
              <a:gd name="connsiteY5" fmla="*/ 75 h 1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897" h="128700">
                <a:moveTo>
                  <a:pt x="6" y="75"/>
                </a:moveTo>
                <a:cubicBezTo>
                  <a:pt x="-523" y="2721"/>
                  <a:pt x="31226" y="72306"/>
                  <a:pt x="33343" y="93737"/>
                </a:cubicBezTo>
                <a:cubicBezTo>
                  <a:pt x="35460" y="115168"/>
                  <a:pt x="12971" y="127604"/>
                  <a:pt x="12706" y="128662"/>
                </a:cubicBezTo>
                <a:cubicBezTo>
                  <a:pt x="12442" y="129720"/>
                  <a:pt x="27787" y="108553"/>
                  <a:pt x="31756" y="100087"/>
                </a:cubicBezTo>
                <a:cubicBezTo>
                  <a:pt x="35725" y="91621"/>
                  <a:pt x="40222" y="90826"/>
                  <a:pt x="36518" y="77862"/>
                </a:cubicBezTo>
                <a:cubicBezTo>
                  <a:pt x="32814" y="64898"/>
                  <a:pt x="535" y="-2571"/>
                  <a:pt x="6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038CEAE3-7DC0-4929-913A-BB6649198605}"/>
              </a:ext>
            </a:extLst>
          </p:cNvPr>
          <p:cNvSpPr/>
          <p:nvPr/>
        </p:nvSpPr>
        <p:spPr>
          <a:xfrm>
            <a:off x="4985747" y="2937527"/>
            <a:ext cx="416706" cy="109346"/>
          </a:xfrm>
          <a:custGeom>
            <a:avLst/>
            <a:gdLst>
              <a:gd name="connsiteX0" fmla="*/ 2178 w 416706"/>
              <a:gd name="connsiteY0" fmla="*/ 936 h 109346"/>
              <a:gd name="connsiteX1" fmla="*/ 54566 w 416706"/>
              <a:gd name="connsiteY1" fmla="*/ 29511 h 109346"/>
              <a:gd name="connsiteX2" fmla="*/ 103778 w 416706"/>
              <a:gd name="connsiteY2" fmla="*/ 70786 h 109346"/>
              <a:gd name="connsiteX3" fmla="*/ 175216 w 416706"/>
              <a:gd name="connsiteY3" fmla="*/ 85073 h 109346"/>
              <a:gd name="connsiteX4" fmla="*/ 413341 w 416706"/>
              <a:gd name="connsiteY4" fmla="*/ 108886 h 109346"/>
              <a:gd name="connsiteX5" fmla="*/ 306978 w 416706"/>
              <a:gd name="connsiteY5" fmla="*/ 99361 h 109346"/>
              <a:gd name="connsiteX6" fmla="*/ 191091 w 416706"/>
              <a:gd name="connsiteY6" fmla="*/ 81898 h 109346"/>
              <a:gd name="connsiteX7" fmla="*/ 132353 w 416706"/>
              <a:gd name="connsiteY7" fmla="*/ 64436 h 109346"/>
              <a:gd name="connsiteX8" fmla="*/ 2178 w 416706"/>
              <a:gd name="connsiteY8" fmla="*/ 936 h 109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6706" h="109346">
                <a:moveTo>
                  <a:pt x="2178" y="936"/>
                </a:moveTo>
                <a:cubicBezTo>
                  <a:pt x="-10786" y="-4885"/>
                  <a:pt x="37633" y="17869"/>
                  <a:pt x="54566" y="29511"/>
                </a:cubicBezTo>
                <a:cubicBezTo>
                  <a:pt x="71499" y="41153"/>
                  <a:pt x="83670" y="61526"/>
                  <a:pt x="103778" y="70786"/>
                </a:cubicBezTo>
                <a:cubicBezTo>
                  <a:pt x="123886" y="80046"/>
                  <a:pt x="123622" y="78723"/>
                  <a:pt x="175216" y="85073"/>
                </a:cubicBezTo>
                <a:cubicBezTo>
                  <a:pt x="226810" y="91423"/>
                  <a:pt x="391381" y="106505"/>
                  <a:pt x="413341" y="108886"/>
                </a:cubicBezTo>
                <a:cubicBezTo>
                  <a:pt x="435301" y="111267"/>
                  <a:pt x="344020" y="103859"/>
                  <a:pt x="306978" y="99361"/>
                </a:cubicBezTo>
                <a:cubicBezTo>
                  <a:pt x="269936" y="94863"/>
                  <a:pt x="220195" y="87719"/>
                  <a:pt x="191091" y="81898"/>
                </a:cubicBezTo>
                <a:cubicBezTo>
                  <a:pt x="161987" y="76077"/>
                  <a:pt x="163045" y="76607"/>
                  <a:pt x="132353" y="64436"/>
                </a:cubicBezTo>
                <a:cubicBezTo>
                  <a:pt x="101661" y="52265"/>
                  <a:pt x="15142" y="6757"/>
                  <a:pt x="2178" y="9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3F96986C-941D-4D0C-A896-8792CED28215}"/>
              </a:ext>
            </a:extLst>
          </p:cNvPr>
          <p:cNvSpPr/>
          <p:nvPr/>
        </p:nvSpPr>
        <p:spPr>
          <a:xfrm>
            <a:off x="5105128" y="2944107"/>
            <a:ext cx="504152" cy="62741"/>
          </a:xfrm>
          <a:custGeom>
            <a:avLst/>
            <a:gdLst>
              <a:gd name="connsiteX0" fmla="*/ 272 w 504152"/>
              <a:gd name="connsiteY0" fmla="*/ 62618 h 62741"/>
              <a:gd name="connsiteX1" fmla="*/ 78060 w 504152"/>
              <a:gd name="connsiteY1" fmla="*/ 32456 h 62741"/>
              <a:gd name="connsiteX2" fmla="*/ 251097 w 504152"/>
              <a:gd name="connsiteY2" fmla="*/ 51506 h 62741"/>
              <a:gd name="connsiteX3" fmla="*/ 387622 w 504152"/>
              <a:gd name="connsiteY3" fmla="*/ 46743 h 62741"/>
              <a:gd name="connsiteX4" fmla="*/ 503510 w 504152"/>
              <a:gd name="connsiteY4" fmla="*/ 706 h 62741"/>
              <a:gd name="connsiteX5" fmla="*/ 430485 w 504152"/>
              <a:gd name="connsiteY5" fmla="*/ 19756 h 62741"/>
              <a:gd name="connsiteX6" fmla="*/ 347935 w 504152"/>
              <a:gd name="connsiteY6" fmla="*/ 32456 h 62741"/>
              <a:gd name="connsiteX7" fmla="*/ 230460 w 504152"/>
              <a:gd name="connsiteY7" fmla="*/ 41981 h 62741"/>
              <a:gd name="connsiteX8" fmla="*/ 59010 w 504152"/>
              <a:gd name="connsiteY8" fmla="*/ 43568 h 62741"/>
              <a:gd name="connsiteX9" fmla="*/ 272 w 504152"/>
              <a:gd name="connsiteY9" fmla="*/ 62618 h 62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4152" h="62741">
                <a:moveTo>
                  <a:pt x="272" y="62618"/>
                </a:moveTo>
                <a:cubicBezTo>
                  <a:pt x="3447" y="60766"/>
                  <a:pt x="36256" y="34308"/>
                  <a:pt x="78060" y="32456"/>
                </a:cubicBezTo>
                <a:cubicBezTo>
                  <a:pt x="119864" y="30604"/>
                  <a:pt x="199503" y="49125"/>
                  <a:pt x="251097" y="51506"/>
                </a:cubicBezTo>
                <a:cubicBezTo>
                  <a:pt x="302691" y="53887"/>
                  <a:pt x="345553" y="55210"/>
                  <a:pt x="387622" y="46743"/>
                </a:cubicBezTo>
                <a:cubicBezTo>
                  <a:pt x="429691" y="38276"/>
                  <a:pt x="496366" y="5204"/>
                  <a:pt x="503510" y="706"/>
                </a:cubicBezTo>
                <a:cubicBezTo>
                  <a:pt x="510654" y="-3792"/>
                  <a:pt x="456414" y="14464"/>
                  <a:pt x="430485" y="19756"/>
                </a:cubicBezTo>
                <a:cubicBezTo>
                  <a:pt x="404556" y="25048"/>
                  <a:pt x="381273" y="28752"/>
                  <a:pt x="347935" y="32456"/>
                </a:cubicBezTo>
                <a:cubicBezTo>
                  <a:pt x="314597" y="36160"/>
                  <a:pt x="278614" y="40129"/>
                  <a:pt x="230460" y="41981"/>
                </a:cubicBezTo>
                <a:cubicBezTo>
                  <a:pt x="182306" y="43833"/>
                  <a:pt x="96052" y="42245"/>
                  <a:pt x="59010" y="43568"/>
                </a:cubicBezTo>
                <a:cubicBezTo>
                  <a:pt x="21968" y="44891"/>
                  <a:pt x="-2903" y="64470"/>
                  <a:pt x="272" y="626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0A176D9A-109B-424A-99D8-C1A938FF3170}"/>
              </a:ext>
            </a:extLst>
          </p:cNvPr>
          <p:cNvSpPr/>
          <p:nvPr/>
        </p:nvSpPr>
        <p:spPr>
          <a:xfrm>
            <a:off x="5632224" y="2897113"/>
            <a:ext cx="116130" cy="176711"/>
          </a:xfrm>
          <a:custGeom>
            <a:avLst/>
            <a:gdLst>
              <a:gd name="connsiteX0" fmla="*/ 116114 w 116130"/>
              <a:gd name="connsiteY0" fmla="*/ 75 h 176711"/>
              <a:gd name="connsiteX1" fmla="*/ 74839 w 116130"/>
              <a:gd name="connsiteY1" fmla="*/ 119137 h 176711"/>
              <a:gd name="connsiteX2" fmla="*/ 226 w 116130"/>
              <a:gd name="connsiteY2" fmla="*/ 176287 h 176711"/>
              <a:gd name="connsiteX3" fmla="*/ 52614 w 116130"/>
              <a:gd name="connsiteY3" fmla="*/ 142950 h 176711"/>
              <a:gd name="connsiteX4" fmla="*/ 79601 w 116130"/>
              <a:gd name="connsiteY4" fmla="*/ 101675 h 176711"/>
              <a:gd name="connsiteX5" fmla="*/ 116114 w 116130"/>
              <a:gd name="connsiteY5" fmla="*/ 75 h 17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130" h="176711">
                <a:moveTo>
                  <a:pt x="116114" y="75"/>
                </a:moveTo>
                <a:cubicBezTo>
                  <a:pt x="115320" y="2985"/>
                  <a:pt x="94154" y="89768"/>
                  <a:pt x="74839" y="119137"/>
                </a:cubicBezTo>
                <a:cubicBezTo>
                  <a:pt x="55524" y="148506"/>
                  <a:pt x="3930" y="172318"/>
                  <a:pt x="226" y="176287"/>
                </a:cubicBezTo>
                <a:cubicBezTo>
                  <a:pt x="-3478" y="180256"/>
                  <a:pt x="39385" y="155385"/>
                  <a:pt x="52614" y="142950"/>
                </a:cubicBezTo>
                <a:cubicBezTo>
                  <a:pt x="65843" y="130515"/>
                  <a:pt x="70076" y="124165"/>
                  <a:pt x="79601" y="101675"/>
                </a:cubicBezTo>
                <a:cubicBezTo>
                  <a:pt x="89126" y="79185"/>
                  <a:pt x="116908" y="-2835"/>
                  <a:pt x="116114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52F36A01-5FA2-4056-ADE1-7804A15C795F}"/>
              </a:ext>
            </a:extLst>
          </p:cNvPr>
          <p:cNvSpPr/>
          <p:nvPr/>
        </p:nvSpPr>
        <p:spPr>
          <a:xfrm>
            <a:off x="5637213" y="2906533"/>
            <a:ext cx="111200" cy="50980"/>
          </a:xfrm>
          <a:custGeom>
            <a:avLst/>
            <a:gdLst>
              <a:gd name="connsiteX0" fmla="*/ 0 w 111200"/>
              <a:gd name="connsiteY0" fmla="*/ 50980 h 50980"/>
              <a:gd name="connsiteX1" fmla="*/ 111125 w 111200"/>
              <a:gd name="connsiteY1" fmla="*/ 180 h 50980"/>
              <a:gd name="connsiteX2" fmla="*/ 0 w 111200"/>
              <a:gd name="connsiteY2" fmla="*/ 50980 h 50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200" h="50980">
                <a:moveTo>
                  <a:pt x="0" y="50980"/>
                </a:moveTo>
                <a:cubicBezTo>
                  <a:pt x="0" y="50980"/>
                  <a:pt x="107686" y="3884"/>
                  <a:pt x="111125" y="180"/>
                </a:cubicBezTo>
                <a:cubicBezTo>
                  <a:pt x="114564" y="-3524"/>
                  <a:pt x="0" y="50980"/>
                  <a:pt x="0" y="50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D72A9B51-36B9-43B2-812E-B63D234E96CF}"/>
              </a:ext>
            </a:extLst>
          </p:cNvPr>
          <p:cNvSpPr/>
          <p:nvPr/>
        </p:nvSpPr>
        <p:spPr>
          <a:xfrm>
            <a:off x="5416148" y="2966149"/>
            <a:ext cx="240999" cy="93231"/>
          </a:xfrm>
          <a:custGeom>
            <a:avLst/>
            <a:gdLst>
              <a:gd name="connsiteX0" fmla="*/ 402 w 240999"/>
              <a:gd name="connsiteY0" fmla="*/ 89789 h 93231"/>
              <a:gd name="connsiteX1" fmla="*/ 195665 w 240999"/>
              <a:gd name="connsiteY1" fmla="*/ 31051 h 93231"/>
              <a:gd name="connsiteX2" fmla="*/ 240115 w 240999"/>
              <a:gd name="connsiteY2" fmla="*/ 2476 h 93231"/>
              <a:gd name="connsiteX3" fmla="*/ 171852 w 240999"/>
              <a:gd name="connsiteY3" fmla="*/ 92964 h 93231"/>
              <a:gd name="connsiteX4" fmla="*/ 229002 w 240999"/>
              <a:gd name="connsiteY4" fmla="*/ 31051 h 93231"/>
              <a:gd name="connsiteX5" fmla="*/ 146452 w 240999"/>
              <a:gd name="connsiteY5" fmla="*/ 54864 h 93231"/>
              <a:gd name="connsiteX6" fmla="*/ 402 w 240999"/>
              <a:gd name="connsiteY6" fmla="*/ 89789 h 9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0999" h="93231">
                <a:moveTo>
                  <a:pt x="402" y="89789"/>
                </a:moveTo>
                <a:cubicBezTo>
                  <a:pt x="8604" y="85820"/>
                  <a:pt x="155713" y="45603"/>
                  <a:pt x="195665" y="31051"/>
                </a:cubicBezTo>
                <a:cubicBezTo>
                  <a:pt x="235617" y="16499"/>
                  <a:pt x="244084" y="-7843"/>
                  <a:pt x="240115" y="2476"/>
                </a:cubicBezTo>
                <a:cubicBezTo>
                  <a:pt x="236146" y="12795"/>
                  <a:pt x="173704" y="88202"/>
                  <a:pt x="171852" y="92964"/>
                </a:cubicBezTo>
                <a:cubicBezTo>
                  <a:pt x="170000" y="97726"/>
                  <a:pt x="233235" y="37401"/>
                  <a:pt x="229002" y="31051"/>
                </a:cubicBezTo>
                <a:cubicBezTo>
                  <a:pt x="224769" y="24701"/>
                  <a:pt x="181377" y="45603"/>
                  <a:pt x="146452" y="54864"/>
                </a:cubicBezTo>
                <a:cubicBezTo>
                  <a:pt x="111527" y="64124"/>
                  <a:pt x="-7800" y="93758"/>
                  <a:pt x="402" y="897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4AFE4629-1FA2-49EE-A74D-B7DBB01C6E59}"/>
              </a:ext>
            </a:extLst>
          </p:cNvPr>
          <p:cNvSpPr/>
          <p:nvPr/>
        </p:nvSpPr>
        <p:spPr>
          <a:xfrm>
            <a:off x="5416405" y="2574870"/>
            <a:ext cx="337202" cy="172230"/>
          </a:xfrm>
          <a:custGeom>
            <a:avLst/>
            <a:gdLst>
              <a:gd name="connsiteX0" fmla="*/ 145 w 337202"/>
              <a:gd name="connsiteY0" fmla="*/ 55 h 172230"/>
              <a:gd name="connsiteX1" fmla="*/ 220808 w 337202"/>
              <a:gd name="connsiteY1" fmla="*/ 85780 h 172230"/>
              <a:gd name="connsiteX2" fmla="*/ 333520 w 337202"/>
              <a:gd name="connsiteY2" fmla="*/ 171505 h 172230"/>
              <a:gd name="connsiteX3" fmla="*/ 304945 w 337202"/>
              <a:gd name="connsiteY3" fmla="*/ 125468 h 172230"/>
              <a:gd name="connsiteX4" fmla="*/ 255733 w 337202"/>
              <a:gd name="connsiteY4" fmla="*/ 98480 h 172230"/>
              <a:gd name="connsiteX5" fmla="*/ 145 w 337202"/>
              <a:gd name="connsiteY5" fmla="*/ 55 h 172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7202" h="172230">
                <a:moveTo>
                  <a:pt x="145" y="55"/>
                </a:moveTo>
                <a:cubicBezTo>
                  <a:pt x="-5676" y="-2062"/>
                  <a:pt x="165246" y="57205"/>
                  <a:pt x="220808" y="85780"/>
                </a:cubicBezTo>
                <a:cubicBezTo>
                  <a:pt x="276371" y="114355"/>
                  <a:pt x="319497" y="164890"/>
                  <a:pt x="333520" y="171505"/>
                </a:cubicBezTo>
                <a:cubicBezTo>
                  <a:pt x="347543" y="178120"/>
                  <a:pt x="317909" y="137639"/>
                  <a:pt x="304945" y="125468"/>
                </a:cubicBezTo>
                <a:cubicBezTo>
                  <a:pt x="291981" y="113297"/>
                  <a:pt x="304681" y="120441"/>
                  <a:pt x="255733" y="98480"/>
                </a:cubicBezTo>
                <a:cubicBezTo>
                  <a:pt x="206785" y="76520"/>
                  <a:pt x="5966" y="2172"/>
                  <a:pt x="145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4C31E801-0C30-42F4-A50F-1DAC81750675}"/>
              </a:ext>
            </a:extLst>
          </p:cNvPr>
          <p:cNvSpPr/>
          <p:nvPr/>
        </p:nvSpPr>
        <p:spPr>
          <a:xfrm>
            <a:off x="5603875" y="2671763"/>
            <a:ext cx="79375" cy="52501"/>
          </a:xfrm>
          <a:custGeom>
            <a:avLst/>
            <a:gdLst>
              <a:gd name="connsiteX0" fmla="*/ 99 w 64565"/>
              <a:gd name="connsiteY0" fmla="*/ 46047 h 46161"/>
              <a:gd name="connsiteX1" fmla="*/ 49312 w 64565"/>
              <a:gd name="connsiteY1" fmla="*/ 12710 h 46161"/>
              <a:gd name="connsiteX2" fmla="*/ 63599 w 64565"/>
              <a:gd name="connsiteY2" fmla="*/ 10 h 46161"/>
              <a:gd name="connsiteX3" fmla="*/ 99 w 64565"/>
              <a:gd name="connsiteY3" fmla="*/ 46047 h 46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565" h="46161">
                <a:moveTo>
                  <a:pt x="99" y="46047"/>
                </a:moveTo>
                <a:cubicBezTo>
                  <a:pt x="-2282" y="48164"/>
                  <a:pt x="38729" y="20383"/>
                  <a:pt x="49312" y="12710"/>
                </a:cubicBezTo>
                <a:cubicBezTo>
                  <a:pt x="59895" y="5037"/>
                  <a:pt x="67303" y="804"/>
                  <a:pt x="63599" y="10"/>
                </a:cubicBezTo>
                <a:cubicBezTo>
                  <a:pt x="59895" y="-784"/>
                  <a:pt x="2480" y="43930"/>
                  <a:pt x="99" y="460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B03FC212-17B8-410D-81A2-D8E096F78AF1}"/>
              </a:ext>
            </a:extLst>
          </p:cNvPr>
          <p:cNvSpPr/>
          <p:nvPr/>
        </p:nvSpPr>
        <p:spPr>
          <a:xfrm>
            <a:off x="5560131" y="2670703"/>
            <a:ext cx="39017" cy="64563"/>
          </a:xfrm>
          <a:custGeom>
            <a:avLst/>
            <a:gdLst>
              <a:gd name="connsiteX0" fmla="*/ 2469 w 39017"/>
              <a:gd name="connsiteY0" fmla="*/ 64560 h 64563"/>
              <a:gd name="connsiteX1" fmla="*/ 38982 w 39017"/>
              <a:gd name="connsiteY1" fmla="*/ 4235 h 64563"/>
              <a:gd name="connsiteX2" fmla="*/ 8819 w 39017"/>
              <a:gd name="connsiteY2" fmla="*/ 7410 h 64563"/>
              <a:gd name="connsiteX3" fmla="*/ 2469 w 39017"/>
              <a:gd name="connsiteY3" fmla="*/ 64560 h 64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017" h="64563">
                <a:moveTo>
                  <a:pt x="2469" y="64560"/>
                </a:moveTo>
                <a:cubicBezTo>
                  <a:pt x="7496" y="64031"/>
                  <a:pt x="37924" y="13760"/>
                  <a:pt x="38982" y="4235"/>
                </a:cubicBezTo>
                <a:cubicBezTo>
                  <a:pt x="40040" y="-5290"/>
                  <a:pt x="17286" y="3706"/>
                  <a:pt x="8819" y="7410"/>
                </a:cubicBezTo>
                <a:cubicBezTo>
                  <a:pt x="352" y="11114"/>
                  <a:pt x="-2558" y="65089"/>
                  <a:pt x="2469" y="645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203042F1-C342-4B58-B378-45B124DC86B4}"/>
              </a:ext>
            </a:extLst>
          </p:cNvPr>
          <p:cNvSpPr/>
          <p:nvPr/>
        </p:nvSpPr>
        <p:spPr>
          <a:xfrm rot="1111456">
            <a:off x="5502180" y="2638596"/>
            <a:ext cx="49871" cy="93978"/>
          </a:xfrm>
          <a:custGeom>
            <a:avLst/>
            <a:gdLst>
              <a:gd name="connsiteX0" fmla="*/ 30257 w 49871"/>
              <a:gd name="connsiteY0" fmla="*/ 93492 h 93978"/>
              <a:gd name="connsiteX1" fmla="*/ 38195 w 49871"/>
              <a:gd name="connsiteY1" fmla="*/ 10942 h 93978"/>
              <a:gd name="connsiteX2" fmla="*/ 49307 w 49871"/>
              <a:gd name="connsiteY2" fmla="*/ 1417 h 93978"/>
              <a:gd name="connsiteX3" fmla="*/ 19145 w 49871"/>
              <a:gd name="connsiteY3" fmla="*/ 15705 h 93978"/>
              <a:gd name="connsiteX4" fmla="*/ 95 w 49871"/>
              <a:gd name="connsiteY4" fmla="*/ 44280 h 93978"/>
              <a:gd name="connsiteX5" fmla="*/ 30257 w 49871"/>
              <a:gd name="connsiteY5" fmla="*/ 93492 h 93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871" h="93978">
                <a:moveTo>
                  <a:pt x="30257" y="93492"/>
                </a:moveTo>
                <a:cubicBezTo>
                  <a:pt x="36607" y="87936"/>
                  <a:pt x="35020" y="26288"/>
                  <a:pt x="38195" y="10942"/>
                </a:cubicBezTo>
                <a:cubicBezTo>
                  <a:pt x="41370" y="-4404"/>
                  <a:pt x="52482" y="623"/>
                  <a:pt x="49307" y="1417"/>
                </a:cubicBezTo>
                <a:cubicBezTo>
                  <a:pt x="46132" y="2211"/>
                  <a:pt x="27347" y="8561"/>
                  <a:pt x="19145" y="15705"/>
                </a:cubicBezTo>
                <a:cubicBezTo>
                  <a:pt x="10943" y="22849"/>
                  <a:pt x="1947" y="33168"/>
                  <a:pt x="95" y="44280"/>
                </a:cubicBezTo>
                <a:cubicBezTo>
                  <a:pt x="-1757" y="55392"/>
                  <a:pt x="23907" y="99048"/>
                  <a:pt x="30257" y="93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A4678AEA-3164-42B4-B766-90F30950C7F9}"/>
              </a:ext>
            </a:extLst>
          </p:cNvPr>
          <p:cNvSpPr/>
          <p:nvPr/>
        </p:nvSpPr>
        <p:spPr>
          <a:xfrm>
            <a:off x="5292380" y="2728868"/>
            <a:ext cx="97137" cy="218148"/>
          </a:xfrm>
          <a:custGeom>
            <a:avLst/>
            <a:gdLst>
              <a:gd name="connsiteX0" fmla="*/ 41620 w 97137"/>
              <a:gd name="connsiteY0" fmla="*/ 45 h 218148"/>
              <a:gd name="connsiteX1" fmla="*/ 345 w 97137"/>
              <a:gd name="connsiteY1" fmla="*/ 84182 h 218148"/>
              <a:gd name="connsiteX2" fmla="*/ 25745 w 97137"/>
              <a:gd name="connsiteY2" fmla="*/ 158795 h 218148"/>
              <a:gd name="connsiteX3" fmla="*/ 90833 w 97137"/>
              <a:gd name="connsiteY3" fmla="*/ 215945 h 218148"/>
              <a:gd name="connsiteX4" fmla="*/ 90833 w 97137"/>
              <a:gd name="connsiteY4" fmla="*/ 200070 h 218148"/>
              <a:gd name="connsiteX5" fmla="*/ 57495 w 97137"/>
              <a:gd name="connsiteY5" fmla="*/ 141332 h 218148"/>
              <a:gd name="connsiteX6" fmla="*/ 41620 w 97137"/>
              <a:gd name="connsiteY6" fmla="*/ 73070 h 218148"/>
              <a:gd name="connsiteX7" fmla="*/ 41620 w 97137"/>
              <a:gd name="connsiteY7" fmla="*/ 45 h 218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137" h="218148">
                <a:moveTo>
                  <a:pt x="41620" y="45"/>
                </a:moveTo>
                <a:cubicBezTo>
                  <a:pt x="34741" y="1897"/>
                  <a:pt x="2991" y="57724"/>
                  <a:pt x="345" y="84182"/>
                </a:cubicBezTo>
                <a:cubicBezTo>
                  <a:pt x="-2301" y="110640"/>
                  <a:pt x="10664" y="136835"/>
                  <a:pt x="25745" y="158795"/>
                </a:cubicBezTo>
                <a:cubicBezTo>
                  <a:pt x="40826" y="180755"/>
                  <a:pt x="79985" y="209066"/>
                  <a:pt x="90833" y="215945"/>
                </a:cubicBezTo>
                <a:cubicBezTo>
                  <a:pt x="101681" y="222824"/>
                  <a:pt x="96389" y="212506"/>
                  <a:pt x="90833" y="200070"/>
                </a:cubicBezTo>
                <a:cubicBezTo>
                  <a:pt x="85277" y="187635"/>
                  <a:pt x="65697" y="162499"/>
                  <a:pt x="57495" y="141332"/>
                </a:cubicBezTo>
                <a:cubicBezTo>
                  <a:pt x="49293" y="120165"/>
                  <a:pt x="45324" y="92384"/>
                  <a:pt x="41620" y="73070"/>
                </a:cubicBezTo>
                <a:cubicBezTo>
                  <a:pt x="37916" y="53756"/>
                  <a:pt x="48499" y="-1807"/>
                  <a:pt x="41620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67FE6484-80E7-4180-84C6-B258FF7543BA}"/>
              </a:ext>
            </a:extLst>
          </p:cNvPr>
          <p:cNvSpPr/>
          <p:nvPr/>
        </p:nvSpPr>
        <p:spPr>
          <a:xfrm>
            <a:off x="4839919" y="2293636"/>
            <a:ext cx="618116" cy="343457"/>
          </a:xfrm>
          <a:custGeom>
            <a:avLst/>
            <a:gdLst>
              <a:gd name="connsiteX0" fmla="*/ 369 w 618116"/>
              <a:gd name="connsiteY0" fmla="*/ 343202 h 343457"/>
              <a:gd name="connsiteX1" fmla="*/ 117844 w 618116"/>
              <a:gd name="connsiteY1" fmla="*/ 176514 h 343457"/>
              <a:gd name="connsiteX2" fmla="*/ 319456 w 618116"/>
              <a:gd name="connsiteY2" fmla="*/ 105077 h 343457"/>
              <a:gd name="connsiteX3" fmla="*/ 405181 w 618116"/>
              <a:gd name="connsiteY3" fmla="*/ 47927 h 343457"/>
              <a:gd name="connsiteX4" fmla="*/ 613144 w 618116"/>
              <a:gd name="connsiteY4" fmla="*/ 5064 h 343457"/>
              <a:gd name="connsiteX5" fmla="*/ 540119 w 618116"/>
              <a:gd name="connsiteY5" fmla="*/ 5064 h 343457"/>
              <a:gd name="connsiteX6" fmla="*/ 394069 w 618116"/>
              <a:gd name="connsiteY6" fmla="*/ 43164 h 343457"/>
              <a:gd name="connsiteX7" fmla="*/ 292469 w 618116"/>
              <a:gd name="connsiteY7" fmla="*/ 90789 h 343457"/>
              <a:gd name="connsiteX8" fmla="*/ 154356 w 618116"/>
              <a:gd name="connsiteY8" fmla="*/ 135239 h 343457"/>
              <a:gd name="connsiteX9" fmla="*/ 369 w 618116"/>
              <a:gd name="connsiteY9" fmla="*/ 343202 h 343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8116" h="343457">
                <a:moveTo>
                  <a:pt x="369" y="343202"/>
                </a:moveTo>
                <a:cubicBezTo>
                  <a:pt x="-5716" y="350081"/>
                  <a:pt x="64663" y="216201"/>
                  <a:pt x="117844" y="176514"/>
                </a:cubicBezTo>
                <a:cubicBezTo>
                  <a:pt x="171025" y="136826"/>
                  <a:pt x="271567" y="126508"/>
                  <a:pt x="319456" y="105077"/>
                </a:cubicBezTo>
                <a:cubicBezTo>
                  <a:pt x="367345" y="83646"/>
                  <a:pt x="356233" y="64596"/>
                  <a:pt x="405181" y="47927"/>
                </a:cubicBezTo>
                <a:cubicBezTo>
                  <a:pt x="454129" y="31258"/>
                  <a:pt x="590654" y="12208"/>
                  <a:pt x="613144" y="5064"/>
                </a:cubicBezTo>
                <a:cubicBezTo>
                  <a:pt x="635634" y="-2080"/>
                  <a:pt x="576631" y="-1286"/>
                  <a:pt x="540119" y="5064"/>
                </a:cubicBezTo>
                <a:cubicBezTo>
                  <a:pt x="503607" y="11414"/>
                  <a:pt x="435344" y="28876"/>
                  <a:pt x="394069" y="43164"/>
                </a:cubicBezTo>
                <a:cubicBezTo>
                  <a:pt x="352794" y="57451"/>
                  <a:pt x="332421" y="75443"/>
                  <a:pt x="292469" y="90789"/>
                </a:cubicBezTo>
                <a:cubicBezTo>
                  <a:pt x="252517" y="106135"/>
                  <a:pt x="203039" y="97139"/>
                  <a:pt x="154356" y="135239"/>
                </a:cubicBezTo>
                <a:cubicBezTo>
                  <a:pt x="105673" y="173339"/>
                  <a:pt x="6454" y="336323"/>
                  <a:pt x="369" y="343202"/>
                </a:cubicBezTo>
                <a:close/>
              </a:path>
            </a:pathLst>
          </a:custGeom>
          <a:solidFill>
            <a:schemeClr val="accent1">
              <a:alpha val="7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7E442197-AB98-49CF-89F6-5440C9A6593F}"/>
              </a:ext>
            </a:extLst>
          </p:cNvPr>
          <p:cNvSpPr/>
          <p:nvPr/>
        </p:nvSpPr>
        <p:spPr>
          <a:xfrm>
            <a:off x="4787311" y="2134916"/>
            <a:ext cx="620774" cy="496864"/>
          </a:xfrm>
          <a:custGeom>
            <a:avLst/>
            <a:gdLst>
              <a:gd name="connsiteX0" fmla="*/ 52977 w 620774"/>
              <a:gd name="connsiteY0" fmla="*/ 493984 h 496864"/>
              <a:gd name="connsiteX1" fmla="*/ 13289 w 620774"/>
              <a:gd name="connsiteY1" fmla="*/ 417784 h 496864"/>
              <a:gd name="connsiteX2" fmla="*/ 589 w 620774"/>
              <a:gd name="connsiteY2" fmla="*/ 306659 h 496864"/>
              <a:gd name="connsiteX3" fmla="*/ 29164 w 620774"/>
              <a:gd name="connsiteY3" fmla="*/ 216172 h 496864"/>
              <a:gd name="connsiteX4" fmla="*/ 126002 w 620774"/>
              <a:gd name="connsiteY4" fmla="*/ 149497 h 496864"/>
              <a:gd name="connsiteX5" fmla="*/ 364127 w 620774"/>
              <a:gd name="connsiteY5" fmla="*/ 82822 h 496864"/>
              <a:gd name="connsiteX6" fmla="*/ 586377 w 620774"/>
              <a:gd name="connsiteY6" fmla="*/ 17734 h 496864"/>
              <a:gd name="connsiteX7" fmla="*/ 614952 w 620774"/>
              <a:gd name="connsiteY7" fmla="*/ 272 h 496864"/>
              <a:gd name="connsiteX8" fmla="*/ 533989 w 620774"/>
              <a:gd name="connsiteY8" fmla="*/ 27259 h 496864"/>
              <a:gd name="connsiteX9" fmla="*/ 394289 w 620774"/>
              <a:gd name="connsiteY9" fmla="*/ 63772 h 496864"/>
              <a:gd name="connsiteX10" fmla="*/ 110127 w 620774"/>
              <a:gd name="connsiteY10" fmla="*/ 146322 h 496864"/>
              <a:gd name="connsiteX11" fmla="*/ 25989 w 620774"/>
              <a:gd name="connsiteY11" fmla="*/ 222522 h 496864"/>
              <a:gd name="connsiteX12" fmla="*/ 3764 w 620774"/>
              <a:gd name="connsiteY12" fmla="*/ 316184 h 496864"/>
              <a:gd name="connsiteX13" fmla="*/ 52977 w 620774"/>
              <a:gd name="connsiteY13" fmla="*/ 493984 h 496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0774" h="496864">
                <a:moveTo>
                  <a:pt x="52977" y="493984"/>
                </a:moveTo>
                <a:cubicBezTo>
                  <a:pt x="54565" y="510917"/>
                  <a:pt x="22020" y="449005"/>
                  <a:pt x="13289" y="417784"/>
                </a:cubicBezTo>
                <a:cubicBezTo>
                  <a:pt x="4558" y="386563"/>
                  <a:pt x="-2057" y="340261"/>
                  <a:pt x="589" y="306659"/>
                </a:cubicBezTo>
                <a:cubicBezTo>
                  <a:pt x="3235" y="273057"/>
                  <a:pt x="8262" y="242365"/>
                  <a:pt x="29164" y="216172"/>
                </a:cubicBezTo>
                <a:cubicBezTo>
                  <a:pt x="50066" y="189979"/>
                  <a:pt x="70175" y="171722"/>
                  <a:pt x="126002" y="149497"/>
                </a:cubicBezTo>
                <a:cubicBezTo>
                  <a:pt x="181829" y="127272"/>
                  <a:pt x="364127" y="82822"/>
                  <a:pt x="364127" y="82822"/>
                </a:cubicBezTo>
                <a:lnTo>
                  <a:pt x="586377" y="17734"/>
                </a:lnTo>
                <a:cubicBezTo>
                  <a:pt x="628181" y="3976"/>
                  <a:pt x="623683" y="-1316"/>
                  <a:pt x="614952" y="272"/>
                </a:cubicBezTo>
                <a:cubicBezTo>
                  <a:pt x="606221" y="1860"/>
                  <a:pt x="570766" y="16676"/>
                  <a:pt x="533989" y="27259"/>
                </a:cubicBezTo>
                <a:cubicBezTo>
                  <a:pt x="497212" y="37842"/>
                  <a:pt x="394289" y="63772"/>
                  <a:pt x="394289" y="63772"/>
                </a:cubicBezTo>
                <a:cubicBezTo>
                  <a:pt x="323645" y="83616"/>
                  <a:pt x="171510" y="119864"/>
                  <a:pt x="110127" y="146322"/>
                </a:cubicBezTo>
                <a:cubicBezTo>
                  <a:pt x="48744" y="172780"/>
                  <a:pt x="43716" y="194212"/>
                  <a:pt x="25989" y="222522"/>
                </a:cubicBezTo>
                <a:cubicBezTo>
                  <a:pt x="8262" y="250832"/>
                  <a:pt x="60" y="273586"/>
                  <a:pt x="3764" y="316184"/>
                </a:cubicBezTo>
                <a:cubicBezTo>
                  <a:pt x="7468" y="358782"/>
                  <a:pt x="51389" y="477051"/>
                  <a:pt x="52977" y="493984"/>
                </a:cubicBezTo>
                <a:close/>
              </a:path>
            </a:pathLst>
          </a:custGeom>
          <a:solidFill>
            <a:schemeClr val="accent1">
              <a:alpha val="7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43841335-F8BA-48E8-8970-EA954199D8DD}"/>
              </a:ext>
            </a:extLst>
          </p:cNvPr>
          <p:cNvSpPr/>
          <p:nvPr/>
        </p:nvSpPr>
        <p:spPr>
          <a:xfrm>
            <a:off x="5412174" y="2138217"/>
            <a:ext cx="611613" cy="351277"/>
          </a:xfrm>
          <a:custGeom>
            <a:avLst/>
            <a:gdLst>
              <a:gd name="connsiteX0" fmla="*/ 1201 w 611613"/>
              <a:gd name="connsiteY0" fmla="*/ 146 h 351277"/>
              <a:gd name="connsiteX1" fmla="*/ 293301 w 611613"/>
              <a:gd name="connsiteY1" fmla="*/ 125558 h 351277"/>
              <a:gd name="connsiteX2" fmla="*/ 437764 w 611613"/>
              <a:gd name="connsiteY2" fmla="*/ 225571 h 351277"/>
              <a:gd name="connsiteX3" fmla="*/ 609214 w 611613"/>
              <a:gd name="connsiteY3" fmla="*/ 347808 h 351277"/>
              <a:gd name="connsiteX4" fmla="*/ 531426 w 611613"/>
              <a:gd name="connsiteY4" fmla="*/ 311296 h 351277"/>
              <a:gd name="connsiteX5" fmla="*/ 436176 w 611613"/>
              <a:gd name="connsiteY5" fmla="*/ 243033 h 351277"/>
              <a:gd name="connsiteX6" fmla="*/ 359976 w 611613"/>
              <a:gd name="connsiteY6" fmla="*/ 179533 h 351277"/>
              <a:gd name="connsiteX7" fmla="*/ 196464 w 611613"/>
              <a:gd name="connsiteY7" fmla="*/ 101746 h 351277"/>
              <a:gd name="connsiteX8" fmla="*/ 1201 w 611613"/>
              <a:gd name="connsiteY8" fmla="*/ 146 h 35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613" h="351277">
                <a:moveTo>
                  <a:pt x="1201" y="146"/>
                </a:moveTo>
                <a:cubicBezTo>
                  <a:pt x="17341" y="4115"/>
                  <a:pt x="220541" y="87987"/>
                  <a:pt x="293301" y="125558"/>
                </a:cubicBezTo>
                <a:cubicBezTo>
                  <a:pt x="366062" y="163129"/>
                  <a:pt x="437764" y="225571"/>
                  <a:pt x="437764" y="225571"/>
                </a:cubicBezTo>
                <a:cubicBezTo>
                  <a:pt x="490416" y="262613"/>
                  <a:pt x="593604" y="333521"/>
                  <a:pt x="609214" y="347808"/>
                </a:cubicBezTo>
                <a:cubicBezTo>
                  <a:pt x="624824" y="362095"/>
                  <a:pt x="560266" y="328758"/>
                  <a:pt x="531426" y="311296"/>
                </a:cubicBezTo>
                <a:cubicBezTo>
                  <a:pt x="502586" y="293834"/>
                  <a:pt x="464751" y="264993"/>
                  <a:pt x="436176" y="243033"/>
                </a:cubicBezTo>
                <a:cubicBezTo>
                  <a:pt x="407601" y="221073"/>
                  <a:pt x="399928" y="203081"/>
                  <a:pt x="359976" y="179533"/>
                </a:cubicBezTo>
                <a:cubicBezTo>
                  <a:pt x="320024" y="155985"/>
                  <a:pt x="257053" y="129527"/>
                  <a:pt x="196464" y="101746"/>
                </a:cubicBezTo>
                <a:cubicBezTo>
                  <a:pt x="135875" y="73965"/>
                  <a:pt x="-14939" y="-3823"/>
                  <a:pt x="1201" y="146"/>
                </a:cubicBezTo>
                <a:close/>
              </a:path>
            </a:pathLst>
          </a:custGeom>
          <a:solidFill>
            <a:schemeClr val="accent1">
              <a:alpha val="7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443CC5CA-75C0-481D-A346-A3A568CA41BA}"/>
              </a:ext>
            </a:extLst>
          </p:cNvPr>
          <p:cNvSpPr/>
          <p:nvPr/>
        </p:nvSpPr>
        <p:spPr>
          <a:xfrm>
            <a:off x="5252415" y="2287281"/>
            <a:ext cx="594988" cy="108612"/>
          </a:xfrm>
          <a:custGeom>
            <a:avLst/>
            <a:gdLst>
              <a:gd name="connsiteX0" fmla="*/ 3798 w 594988"/>
              <a:gd name="connsiteY0" fmla="*/ 28882 h 108612"/>
              <a:gd name="connsiteX1" fmla="*/ 145085 w 594988"/>
              <a:gd name="connsiteY1" fmla="*/ 307 h 108612"/>
              <a:gd name="connsiteX2" fmla="*/ 368923 w 594988"/>
              <a:gd name="connsiteY2" fmla="*/ 51107 h 108612"/>
              <a:gd name="connsiteX3" fmla="*/ 567360 w 594988"/>
              <a:gd name="connsiteY3" fmla="*/ 101907 h 108612"/>
              <a:gd name="connsiteX4" fmla="*/ 589585 w 594988"/>
              <a:gd name="connsiteY4" fmla="*/ 105082 h 108612"/>
              <a:gd name="connsiteX5" fmla="*/ 530848 w 594988"/>
              <a:gd name="connsiteY5" fmla="*/ 105082 h 108612"/>
              <a:gd name="connsiteX6" fmla="*/ 435598 w 594988"/>
              <a:gd name="connsiteY6" fmla="*/ 59044 h 108612"/>
              <a:gd name="connsiteX7" fmla="*/ 295898 w 594988"/>
              <a:gd name="connsiteY7" fmla="*/ 8244 h 108612"/>
              <a:gd name="connsiteX8" fmla="*/ 3798 w 594988"/>
              <a:gd name="connsiteY8" fmla="*/ 28882 h 10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4988" h="108612">
                <a:moveTo>
                  <a:pt x="3798" y="28882"/>
                </a:moveTo>
                <a:cubicBezTo>
                  <a:pt x="-21337" y="27559"/>
                  <a:pt x="84231" y="-3397"/>
                  <a:pt x="145085" y="307"/>
                </a:cubicBezTo>
                <a:cubicBezTo>
                  <a:pt x="205939" y="4011"/>
                  <a:pt x="298544" y="34174"/>
                  <a:pt x="368923" y="51107"/>
                </a:cubicBezTo>
                <a:cubicBezTo>
                  <a:pt x="439302" y="68040"/>
                  <a:pt x="530583" y="92911"/>
                  <a:pt x="567360" y="101907"/>
                </a:cubicBezTo>
                <a:cubicBezTo>
                  <a:pt x="604137" y="110903"/>
                  <a:pt x="595670" y="104553"/>
                  <a:pt x="589585" y="105082"/>
                </a:cubicBezTo>
                <a:cubicBezTo>
                  <a:pt x="583500" y="105611"/>
                  <a:pt x="556512" y="112755"/>
                  <a:pt x="530848" y="105082"/>
                </a:cubicBezTo>
                <a:cubicBezTo>
                  <a:pt x="505184" y="97409"/>
                  <a:pt x="474756" y="75184"/>
                  <a:pt x="435598" y="59044"/>
                </a:cubicBezTo>
                <a:cubicBezTo>
                  <a:pt x="396440" y="42904"/>
                  <a:pt x="365748" y="16446"/>
                  <a:pt x="295898" y="8244"/>
                </a:cubicBezTo>
                <a:cubicBezTo>
                  <a:pt x="226048" y="42"/>
                  <a:pt x="28933" y="30205"/>
                  <a:pt x="3798" y="28882"/>
                </a:cubicBezTo>
                <a:close/>
              </a:path>
            </a:pathLst>
          </a:custGeom>
          <a:solidFill>
            <a:schemeClr val="accent1">
              <a:alpha val="7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307CBBA8-1488-43CA-A072-385FA52880F2}"/>
              </a:ext>
            </a:extLst>
          </p:cNvPr>
          <p:cNvSpPr/>
          <p:nvPr/>
        </p:nvSpPr>
        <p:spPr>
          <a:xfrm>
            <a:off x="3794113" y="2335285"/>
            <a:ext cx="216165" cy="69827"/>
          </a:xfrm>
          <a:custGeom>
            <a:avLst/>
            <a:gdLst>
              <a:gd name="connsiteX0" fmla="*/ 12 w 216165"/>
              <a:gd name="connsiteY0" fmla="*/ 69778 h 69827"/>
              <a:gd name="connsiteX1" fmla="*/ 71450 w 216165"/>
              <a:gd name="connsiteY1" fmla="*/ 15803 h 69827"/>
              <a:gd name="connsiteX2" fmla="*/ 214325 w 216165"/>
              <a:gd name="connsiteY2" fmla="*/ 1515 h 69827"/>
              <a:gd name="connsiteX3" fmla="*/ 147650 w 216165"/>
              <a:gd name="connsiteY3" fmla="*/ 3103 h 69827"/>
              <a:gd name="connsiteX4" fmla="*/ 76212 w 216165"/>
              <a:gd name="connsiteY4" fmla="*/ 25328 h 69827"/>
              <a:gd name="connsiteX5" fmla="*/ 12 w 216165"/>
              <a:gd name="connsiteY5" fmla="*/ 69778 h 69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165" h="69827">
                <a:moveTo>
                  <a:pt x="12" y="69778"/>
                </a:moveTo>
                <a:cubicBezTo>
                  <a:pt x="-782" y="68190"/>
                  <a:pt x="35731" y="27180"/>
                  <a:pt x="71450" y="15803"/>
                </a:cubicBezTo>
                <a:cubicBezTo>
                  <a:pt x="107169" y="4426"/>
                  <a:pt x="201625" y="3632"/>
                  <a:pt x="214325" y="1515"/>
                </a:cubicBezTo>
                <a:cubicBezTo>
                  <a:pt x="227025" y="-602"/>
                  <a:pt x="170669" y="-866"/>
                  <a:pt x="147650" y="3103"/>
                </a:cubicBezTo>
                <a:cubicBezTo>
                  <a:pt x="124631" y="7072"/>
                  <a:pt x="97908" y="16597"/>
                  <a:pt x="76212" y="25328"/>
                </a:cubicBezTo>
                <a:cubicBezTo>
                  <a:pt x="54516" y="34059"/>
                  <a:pt x="806" y="71366"/>
                  <a:pt x="12" y="697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A5B993DE-9E0F-4B11-9B4C-3DB7ED7F5CD7}"/>
              </a:ext>
            </a:extLst>
          </p:cNvPr>
          <p:cNvSpPr/>
          <p:nvPr/>
        </p:nvSpPr>
        <p:spPr>
          <a:xfrm>
            <a:off x="3823960" y="2374637"/>
            <a:ext cx="471066" cy="121018"/>
          </a:xfrm>
          <a:custGeom>
            <a:avLst/>
            <a:gdLst>
              <a:gd name="connsiteX0" fmla="*/ 1915 w 471066"/>
              <a:gd name="connsiteY0" fmla="*/ 41538 h 121018"/>
              <a:gd name="connsiteX1" fmla="*/ 63828 w 471066"/>
              <a:gd name="connsiteY1" fmla="*/ 30426 h 121018"/>
              <a:gd name="connsiteX2" fmla="*/ 203528 w 471066"/>
              <a:gd name="connsiteY2" fmla="*/ 263 h 121018"/>
              <a:gd name="connsiteX3" fmla="*/ 405140 w 471066"/>
              <a:gd name="connsiteY3" fmla="*/ 49476 h 121018"/>
              <a:gd name="connsiteX4" fmla="*/ 457528 w 471066"/>
              <a:gd name="connsiteY4" fmla="*/ 93926 h 121018"/>
              <a:gd name="connsiteX5" fmla="*/ 470228 w 471066"/>
              <a:gd name="connsiteY5" fmla="*/ 120913 h 121018"/>
              <a:gd name="connsiteX6" fmla="*/ 440065 w 471066"/>
              <a:gd name="connsiteY6" fmla="*/ 84401 h 121018"/>
              <a:gd name="connsiteX7" fmla="*/ 386090 w 471066"/>
              <a:gd name="connsiteY7" fmla="*/ 51063 h 121018"/>
              <a:gd name="connsiteX8" fmla="*/ 259090 w 471066"/>
              <a:gd name="connsiteY8" fmla="*/ 16138 h 121018"/>
              <a:gd name="connsiteX9" fmla="*/ 130503 w 471066"/>
              <a:gd name="connsiteY9" fmla="*/ 20901 h 121018"/>
              <a:gd name="connsiteX10" fmla="*/ 1915 w 471066"/>
              <a:gd name="connsiteY10" fmla="*/ 41538 h 121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1066" h="121018">
                <a:moveTo>
                  <a:pt x="1915" y="41538"/>
                </a:moveTo>
                <a:cubicBezTo>
                  <a:pt x="-9197" y="43125"/>
                  <a:pt x="30226" y="37305"/>
                  <a:pt x="63828" y="30426"/>
                </a:cubicBezTo>
                <a:cubicBezTo>
                  <a:pt x="97430" y="23547"/>
                  <a:pt x="146643" y="-2912"/>
                  <a:pt x="203528" y="263"/>
                </a:cubicBezTo>
                <a:cubicBezTo>
                  <a:pt x="260413" y="3438"/>
                  <a:pt x="362807" y="33865"/>
                  <a:pt x="405140" y="49476"/>
                </a:cubicBezTo>
                <a:cubicBezTo>
                  <a:pt x="447473" y="65087"/>
                  <a:pt x="446680" y="82020"/>
                  <a:pt x="457528" y="93926"/>
                </a:cubicBezTo>
                <a:cubicBezTo>
                  <a:pt x="468376" y="105832"/>
                  <a:pt x="473138" y="122500"/>
                  <a:pt x="470228" y="120913"/>
                </a:cubicBezTo>
                <a:cubicBezTo>
                  <a:pt x="467318" y="119326"/>
                  <a:pt x="454088" y="96043"/>
                  <a:pt x="440065" y="84401"/>
                </a:cubicBezTo>
                <a:cubicBezTo>
                  <a:pt x="426042" y="72759"/>
                  <a:pt x="416252" y="62440"/>
                  <a:pt x="386090" y="51063"/>
                </a:cubicBezTo>
                <a:cubicBezTo>
                  <a:pt x="355928" y="39686"/>
                  <a:pt x="301688" y="21165"/>
                  <a:pt x="259090" y="16138"/>
                </a:cubicBezTo>
                <a:cubicBezTo>
                  <a:pt x="216492" y="11111"/>
                  <a:pt x="172572" y="15874"/>
                  <a:pt x="130503" y="20901"/>
                </a:cubicBezTo>
                <a:cubicBezTo>
                  <a:pt x="88434" y="25928"/>
                  <a:pt x="13027" y="39951"/>
                  <a:pt x="1915" y="41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16CF4F86-B992-4775-B1FE-361DC75D6A5F}"/>
              </a:ext>
            </a:extLst>
          </p:cNvPr>
          <p:cNvSpPr/>
          <p:nvPr/>
        </p:nvSpPr>
        <p:spPr>
          <a:xfrm>
            <a:off x="3745448" y="2470659"/>
            <a:ext cx="192506" cy="57249"/>
          </a:xfrm>
          <a:custGeom>
            <a:avLst/>
            <a:gdLst>
              <a:gd name="connsiteX0" fmla="*/ 5815 w 192506"/>
              <a:gd name="connsiteY0" fmla="*/ 56641 h 57249"/>
              <a:gd name="connsiteX1" fmla="*/ 189965 w 192506"/>
              <a:gd name="connsiteY1" fmla="*/ 2666 h 57249"/>
              <a:gd name="connsiteX2" fmla="*/ 109002 w 192506"/>
              <a:gd name="connsiteY2" fmla="*/ 10604 h 57249"/>
              <a:gd name="connsiteX3" fmla="*/ 50265 w 192506"/>
              <a:gd name="connsiteY3" fmla="*/ 31241 h 57249"/>
              <a:gd name="connsiteX4" fmla="*/ 5815 w 192506"/>
              <a:gd name="connsiteY4" fmla="*/ 56641 h 57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506" h="57249">
                <a:moveTo>
                  <a:pt x="5815" y="56641"/>
                </a:moveTo>
                <a:cubicBezTo>
                  <a:pt x="29098" y="51878"/>
                  <a:pt x="172767" y="10339"/>
                  <a:pt x="189965" y="2666"/>
                </a:cubicBezTo>
                <a:cubicBezTo>
                  <a:pt x="207163" y="-5007"/>
                  <a:pt x="132285" y="5841"/>
                  <a:pt x="109002" y="10604"/>
                </a:cubicBezTo>
                <a:cubicBezTo>
                  <a:pt x="85719" y="15366"/>
                  <a:pt x="64817" y="25685"/>
                  <a:pt x="50265" y="31241"/>
                </a:cubicBezTo>
                <a:cubicBezTo>
                  <a:pt x="35713" y="36797"/>
                  <a:pt x="-17468" y="61404"/>
                  <a:pt x="5815" y="56641"/>
                </a:cubicBezTo>
                <a:close/>
              </a:path>
            </a:pathLst>
          </a:custGeom>
          <a:solidFill>
            <a:schemeClr val="accent1">
              <a:alpha val="7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A8A62023-611A-4BFB-9E3D-F9B4268782A6}"/>
              </a:ext>
            </a:extLst>
          </p:cNvPr>
          <p:cNvSpPr/>
          <p:nvPr/>
        </p:nvSpPr>
        <p:spPr>
          <a:xfrm>
            <a:off x="3846189" y="2502272"/>
            <a:ext cx="375556" cy="93335"/>
          </a:xfrm>
          <a:custGeom>
            <a:avLst/>
            <a:gdLst>
              <a:gd name="connsiteX0" fmla="*/ 324 w 375556"/>
              <a:gd name="connsiteY0" fmla="*/ 1216 h 93335"/>
              <a:gd name="connsiteX1" fmla="*/ 249561 w 375556"/>
              <a:gd name="connsiteY1" fmla="*/ 29791 h 93335"/>
              <a:gd name="connsiteX2" fmla="*/ 374974 w 375556"/>
              <a:gd name="connsiteY2" fmla="*/ 93291 h 93335"/>
              <a:gd name="connsiteX3" fmla="*/ 292424 w 375556"/>
              <a:gd name="connsiteY3" fmla="*/ 39316 h 93335"/>
              <a:gd name="connsiteX4" fmla="*/ 198761 w 375556"/>
              <a:gd name="connsiteY4" fmla="*/ 9153 h 93335"/>
              <a:gd name="connsiteX5" fmla="*/ 324 w 375556"/>
              <a:gd name="connsiteY5" fmla="*/ 1216 h 93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5556" h="93335">
                <a:moveTo>
                  <a:pt x="324" y="1216"/>
                </a:moveTo>
                <a:cubicBezTo>
                  <a:pt x="8791" y="4656"/>
                  <a:pt x="187119" y="14445"/>
                  <a:pt x="249561" y="29791"/>
                </a:cubicBezTo>
                <a:cubicBezTo>
                  <a:pt x="312003" y="45137"/>
                  <a:pt x="367830" y="91704"/>
                  <a:pt x="374974" y="93291"/>
                </a:cubicBezTo>
                <a:cubicBezTo>
                  <a:pt x="382118" y="94879"/>
                  <a:pt x="321793" y="53339"/>
                  <a:pt x="292424" y="39316"/>
                </a:cubicBezTo>
                <a:cubicBezTo>
                  <a:pt x="263055" y="25293"/>
                  <a:pt x="245857" y="16297"/>
                  <a:pt x="198761" y="9153"/>
                </a:cubicBezTo>
                <a:cubicBezTo>
                  <a:pt x="151665" y="2009"/>
                  <a:pt x="-8143" y="-2224"/>
                  <a:pt x="324" y="1216"/>
                </a:cubicBezTo>
                <a:close/>
              </a:path>
            </a:pathLst>
          </a:custGeom>
          <a:solidFill>
            <a:schemeClr val="accent1">
              <a:alpha val="7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77F2D519-CFFA-44FC-8559-A5D96C839638}"/>
              </a:ext>
            </a:extLst>
          </p:cNvPr>
          <p:cNvSpPr/>
          <p:nvPr/>
        </p:nvSpPr>
        <p:spPr>
          <a:xfrm>
            <a:off x="4064946" y="2403674"/>
            <a:ext cx="287696" cy="210639"/>
          </a:xfrm>
          <a:custGeom>
            <a:avLst/>
            <a:gdLst>
              <a:gd name="connsiteX0" fmla="*/ 2229 w 287696"/>
              <a:gd name="connsiteY0" fmla="*/ 2976 h 210639"/>
              <a:gd name="connsiteX1" fmla="*/ 216542 w 287696"/>
              <a:gd name="connsiteY1" fmla="*/ 109339 h 210639"/>
              <a:gd name="connsiteX2" fmla="*/ 284804 w 287696"/>
              <a:gd name="connsiteY2" fmla="*/ 209351 h 210639"/>
              <a:gd name="connsiteX3" fmla="*/ 270517 w 287696"/>
              <a:gd name="connsiteY3" fmla="*/ 161726 h 210639"/>
              <a:gd name="connsiteX4" fmla="*/ 229242 w 287696"/>
              <a:gd name="connsiteY4" fmla="*/ 98226 h 210639"/>
              <a:gd name="connsiteX5" fmla="*/ 111767 w 287696"/>
              <a:gd name="connsiteY5" fmla="*/ 34726 h 210639"/>
              <a:gd name="connsiteX6" fmla="*/ 2229 w 287696"/>
              <a:gd name="connsiteY6" fmla="*/ 2976 h 210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7696" h="210639">
                <a:moveTo>
                  <a:pt x="2229" y="2976"/>
                </a:moveTo>
                <a:cubicBezTo>
                  <a:pt x="19691" y="15411"/>
                  <a:pt x="169446" y="74943"/>
                  <a:pt x="216542" y="109339"/>
                </a:cubicBezTo>
                <a:cubicBezTo>
                  <a:pt x="263638" y="143735"/>
                  <a:pt x="275808" y="200620"/>
                  <a:pt x="284804" y="209351"/>
                </a:cubicBezTo>
                <a:cubicBezTo>
                  <a:pt x="293800" y="218082"/>
                  <a:pt x="279777" y="180247"/>
                  <a:pt x="270517" y="161726"/>
                </a:cubicBezTo>
                <a:cubicBezTo>
                  <a:pt x="261257" y="143205"/>
                  <a:pt x="255700" y="119393"/>
                  <a:pt x="229242" y="98226"/>
                </a:cubicBezTo>
                <a:cubicBezTo>
                  <a:pt x="202784" y="77059"/>
                  <a:pt x="149073" y="49278"/>
                  <a:pt x="111767" y="34726"/>
                </a:cubicBezTo>
                <a:cubicBezTo>
                  <a:pt x="74461" y="20174"/>
                  <a:pt x="-15233" y="-9459"/>
                  <a:pt x="2229" y="2976"/>
                </a:cubicBezTo>
                <a:close/>
              </a:path>
            </a:pathLst>
          </a:custGeom>
          <a:solidFill>
            <a:schemeClr val="accent1">
              <a:alpha val="7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C19ED200-ECF7-499B-8752-D621753208D4}"/>
              </a:ext>
            </a:extLst>
          </p:cNvPr>
          <p:cNvSpPr/>
          <p:nvPr/>
        </p:nvSpPr>
        <p:spPr>
          <a:xfrm>
            <a:off x="4200525" y="2574925"/>
            <a:ext cx="157183" cy="76254"/>
          </a:xfrm>
          <a:custGeom>
            <a:avLst/>
            <a:gdLst>
              <a:gd name="connsiteX0" fmla="*/ 0 w 157183"/>
              <a:gd name="connsiteY0" fmla="*/ 0 h 76254"/>
              <a:gd name="connsiteX1" fmla="*/ 106363 w 157183"/>
              <a:gd name="connsiteY1" fmla="*/ 39688 h 76254"/>
              <a:gd name="connsiteX2" fmla="*/ 155575 w 157183"/>
              <a:gd name="connsiteY2" fmla="*/ 76200 h 76254"/>
              <a:gd name="connsiteX3" fmla="*/ 144463 w 157183"/>
              <a:gd name="connsiteY3" fmla="*/ 47625 h 76254"/>
              <a:gd name="connsiteX4" fmla="*/ 136525 w 157183"/>
              <a:gd name="connsiteY4" fmla="*/ 34925 h 76254"/>
              <a:gd name="connsiteX5" fmla="*/ 101600 w 157183"/>
              <a:gd name="connsiteY5" fmla="*/ 26988 h 76254"/>
              <a:gd name="connsiteX6" fmla="*/ 0 w 157183"/>
              <a:gd name="connsiteY6" fmla="*/ 0 h 76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183" h="76254">
                <a:moveTo>
                  <a:pt x="0" y="0"/>
                </a:moveTo>
                <a:cubicBezTo>
                  <a:pt x="40217" y="13494"/>
                  <a:pt x="80434" y="26988"/>
                  <a:pt x="106363" y="39688"/>
                </a:cubicBezTo>
                <a:cubicBezTo>
                  <a:pt x="132292" y="52388"/>
                  <a:pt x="149225" y="74877"/>
                  <a:pt x="155575" y="76200"/>
                </a:cubicBezTo>
                <a:cubicBezTo>
                  <a:pt x="161925" y="77523"/>
                  <a:pt x="147638" y="54504"/>
                  <a:pt x="144463" y="47625"/>
                </a:cubicBezTo>
                <a:cubicBezTo>
                  <a:pt x="141288" y="40746"/>
                  <a:pt x="143669" y="38365"/>
                  <a:pt x="136525" y="34925"/>
                </a:cubicBezTo>
                <a:cubicBezTo>
                  <a:pt x="129381" y="31486"/>
                  <a:pt x="101600" y="26988"/>
                  <a:pt x="101600" y="2698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7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5FF0B644-C245-48E2-AD97-25783E32180A}"/>
              </a:ext>
            </a:extLst>
          </p:cNvPr>
          <p:cNvSpPr/>
          <p:nvPr/>
        </p:nvSpPr>
        <p:spPr>
          <a:xfrm>
            <a:off x="4403686" y="2798710"/>
            <a:ext cx="89008" cy="245946"/>
          </a:xfrm>
          <a:custGeom>
            <a:avLst/>
            <a:gdLst>
              <a:gd name="connsiteX0" fmla="*/ 39 w 89008"/>
              <a:gd name="connsiteY0" fmla="*/ 53 h 245946"/>
              <a:gd name="connsiteX1" fmla="*/ 82589 w 89008"/>
              <a:gd name="connsiteY1" fmla="*/ 136578 h 245946"/>
              <a:gd name="connsiteX2" fmla="*/ 82589 w 89008"/>
              <a:gd name="connsiteY2" fmla="*/ 244528 h 245946"/>
              <a:gd name="connsiteX3" fmla="*/ 74652 w 89008"/>
              <a:gd name="connsiteY3" fmla="*/ 196903 h 245946"/>
              <a:gd name="connsiteX4" fmla="*/ 66714 w 89008"/>
              <a:gd name="connsiteY4" fmla="*/ 176265 h 245946"/>
              <a:gd name="connsiteX5" fmla="*/ 71477 w 89008"/>
              <a:gd name="connsiteY5" fmla="*/ 120703 h 245946"/>
              <a:gd name="connsiteX6" fmla="*/ 39 w 89008"/>
              <a:gd name="connsiteY6" fmla="*/ 53 h 245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008" h="245946">
                <a:moveTo>
                  <a:pt x="39" y="53"/>
                </a:moveTo>
                <a:cubicBezTo>
                  <a:pt x="1891" y="2699"/>
                  <a:pt x="68831" y="95832"/>
                  <a:pt x="82589" y="136578"/>
                </a:cubicBezTo>
                <a:cubicBezTo>
                  <a:pt x="96347" y="177324"/>
                  <a:pt x="83912" y="234474"/>
                  <a:pt x="82589" y="244528"/>
                </a:cubicBezTo>
                <a:cubicBezTo>
                  <a:pt x="81266" y="254582"/>
                  <a:pt x="77298" y="208280"/>
                  <a:pt x="74652" y="196903"/>
                </a:cubicBezTo>
                <a:cubicBezTo>
                  <a:pt x="72006" y="185526"/>
                  <a:pt x="67243" y="188965"/>
                  <a:pt x="66714" y="176265"/>
                </a:cubicBezTo>
                <a:cubicBezTo>
                  <a:pt x="66185" y="163565"/>
                  <a:pt x="80737" y="146897"/>
                  <a:pt x="71477" y="120703"/>
                </a:cubicBezTo>
                <a:cubicBezTo>
                  <a:pt x="62217" y="94509"/>
                  <a:pt x="-1813" y="-2593"/>
                  <a:pt x="39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888B769D-8131-4BA7-A06F-A835D0AEE42F}"/>
              </a:ext>
            </a:extLst>
          </p:cNvPr>
          <p:cNvSpPr/>
          <p:nvPr/>
        </p:nvSpPr>
        <p:spPr>
          <a:xfrm>
            <a:off x="4333930" y="3101768"/>
            <a:ext cx="140187" cy="541443"/>
          </a:xfrm>
          <a:custGeom>
            <a:avLst/>
            <a:gdLst>
              <a:gd name="connsiteX0" fmla="*/ 139645 w 140187"/>
              <a:gd name="connsiteY0" fmla="*/ 3382 h 541443"/>
              <a:gd name="connsiteX1" fmla="*/ 69795 w 140187"/>
              <a:gd name="connsiteY1" fmla="*/ 365332 h 541443"/>
              <a:gd name="connsiteX2" fmla="*/ 1533 w 140187"/>
              <a:gd name="connsiteY2" fmla="*/ 535195 h 541443"/>
              <a:gd name="connsiteX3" fmla="*/ 23758 w 140187"/>
              <a:gd name="connsiteY3" fmla="*/ 497095 h 541443"/>
              <a:gd name="connsiteX4" fmla="*/ 41220 w 140187"/>
              <a:gd name="connsiteY4" fmla="*/ 424070 h 541443"/>
              <a:gd name="connsiteX5" fmla="*/ 99958 w 140187"/>
              <a:gd name="connsiteY5" fmla="*/ 195470 h 541443"/>
              <a:gd name="connsiteX6" fmla="*/ 139645 w 140187"/>
              <a:gd name="connsiteY6" fmla="*/ 3382 h 541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187" h="541443">
                <a:moveTo>
                  <a:pt x="139645" y="3382"/>
                </a:moveTo>
                <a:cubicBezTo>
                  <a:pt x="134618" y="31692"/>
                  <a:pt x="92814" y="276696"/>
                  <a:pt x="69795" y="365332"/>
                </a:cubicBezTo>
                <a:cubicBezTo>
                  <a:pt x="46776" y="453968"/>
                  <a:pt x="9206" y="513234"/>
                  <a:pt x="1533" y="535195"/>
                </a:cubicBezTo>
                <a:cubicBezTo>
                  <a:pt x="-6140" y="557156"/>
                  <a:pt x="17144" y="515616"/>
                  <a:pt x="23758" y="497095"/>
                </a:cubicBezTo>
                <a:cubicBezTo>
                  <a:pt x="30372" y="478574"/>
                  <a:pt x="28520" y="474341"/>
                  <a:pt x="41220" y="424070"/>
                </a:cubicBezTo>
                <a:cubicBezTo>
                  <a:pt x="53920" y="373799"/>
                  <a:pt x="86464" y="258970"/>
                  <a:pt x="99958" y="195470"/>
                </a:cubicBezTo>
                <a:cubicBezTo>
                  <a:pt x="113452" y="131970"/>
                  <a:pt x="144672" y="-24928"/>
                  <a:pt x="139645" y="33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1DAF0A69-7C36-45F4-8A08-3F6FD798F3E8}"/>
              </a:ext>
            </a:extLst>
          </p:cNvPr>
          <p:cNvSpPr/>
          <p:nvPr/>
        </p:nvSpPr>
        <p:spPr>
          <a:xfrm>
            <a:off x="4869621" y="3609678"/>
            <a:ext cx="147625" cy="182335"/>
          </a:xfrm>
          <a:custGeom>
            <a:avLst/>
            <a:gdLst>
              <a:gd name="connsiteX0" fmla="*/ 829 w 147625"/>
              <a:gd name="connsiteY0" fmla="*/ 297 h 182335"/>
              <a:gd name="connsiteX1" fmla="*/ 138942 w 147625"/>
              <a:gd name="connsiteY1" fmla="*/ 95547 h 182335"/>
              <a:gd name="connsiteX2" fmla="*/ 134179 w 147625"/>
              <a:gd name="connsiteY2" fmla="*/ 181272 h 182335"/>
              <a:gd name="connsiteX3" fmla="*/ 142117 w 147625"/>
              <a:gd name="connsiteY3" fmla="*/ 141585 h 182335"/>
              <a:gd name="connsiteX4" fmla="*/ 142117 w 147625"/>
              <a:gd name="connsiteY4" fmla="*/ 113010 h 182335"/>
              <a:gd name="connsiteX5" fmla="*/ 83379 w 147625"/>
              <a:gd name="connsiteY5" fmla="*/ 66972 h 182335"/>
              <a:gd name="connsiteX6" fmla="*/ 829 w 147625"/>
              <a:gd name="connsiteY6" fmla="*/ 297 h 182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625" h="182335">
                <a:moveTo>
                  <a:pt x="829" y="297"/>
                </a:moveTo>
                <a:cubicBezTo>
                  <a:pt x="10090" y="5060"/>
                  <a:pt x="116717" y="65385"/>
                  <a:pt x="138942" y="95547"/>
                </a:cubicBezTo>
                <a:cubicBezTo>
                  <a:pt x="161167" y="125709"/>
                  <a:pt x="133650" y="173599"/>
                  <a:pt x="134179" y="181272"/>
                </a:cubicBezTo>
                <a:cubicBezTo>
                  <a:pt x="134708" y="188945"/>
                  <a:pt x="140794" y="152962"/>
                  <a:pt x="142117" y="141585"/>
                </a:cubicBezTo>
                <a:cubicBezTo>
                  <a:pt x="143440" y="130208"/>
                  <a:pt x="151907" y="125445"/>
                  <a:pt x="142117" y="113010"/>
                </a:cubicBezTo>
                <a:cubicBezTo>
                  <a:pt x="132327" y="100575"/>
                  <a:pt x="104281" y="84699"/>
                  <a:pt x="83379" y="66972"/>
                </a:cubicBezTo>
                <a:cubicBezTo>
                  <a:pt x="62477" y="49245"/>
                  <a:pt x="-8432" y="-4466"/>
                  <a:pt x="829" y="297"/>
                </a:cubicBezTo>
                <a:close/>
              </a:path>
            </a:pathLst>
          </a:custGeom>
          <a:solidFill>
            <a:schemeClr val="accent1">
              <a:alpha val="5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79AC3534-4DF9-48E2-B701-6B118A0996DA}"/>
              </a:ext>
            </a:extLst>
          </p:cNvPr>
          <p:cNvSpPr/>
          <p:nvPr/>
        </p:nvSpPr>
        <p:spPr>
          <a:xfrm>
            <a:off x="4986277" y="3673416"/>
            <a:ext cx="86228" cy="208897"/>
          </a:xfrm>
          <a:custGeom>
            <a:avLst/>
            <a:gdLst>
              <a:gd name="connsiteX0" fmla="*/ 61 w 86228"/>
              <a:gd name="connsiteY0" fmla="*/ 59 h 208897"/>
              <a:gd name="connsiteX1" fmla="*/ 85786 w 86228"/>
              <a:gd name="connsiteY1" fmla="*/ 87372 h 208897"/>
              <a:gd name="connsiteX2" fmla="*/ 34986 w 86228"/>
              <a:gd name="connsiteY2" fmla="*/ 208022 h 208897"/>
              <a:gd name="connsiteX3" fmla="*/ 66736 w 86228"/>
              <a:gd name="connsiteY3" fmla="*/ 139759 h 208897"/>
              <a:gd name="connsiteX4" fmla="*/ 71498 w 86228"/>
              <a:gd name="connsiteY4" fmla="*/ 100072 h 208897"/>
              <a:gd name="connsiteX5" fmla="*/ 61 w 86228"/>
              <a:gd name="connsiteY5" fmla="*/ 59 h 208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228" h="208897">
                <a:moveTo>
                  <a:pt x="61" y="59"/>
                </a:moveTo>
                <a:cubicBezTo>
                  <a:pt x="2442" y="-2058"/>
                  <a:pt x="79965" y="52711"/>
                  <a:pt x="85786" y="87372"/>
                </a:cubicBezTo>
                <a:cubicBezTo>
                  <a:pt x="91607" y="122033"/>
                  <a:pt x="38161" y="199291"/>
                  <a:pt x="34986" y="208022"/>
                </a:cubicBezTo>
                <a:cubicBezTo>
                  <a:pt x="31811" y="216753"/>
                  <a:pt x="60651" y="157751"/>
                  <a:pt x="66736" y="139759"/>
                </a:cubicBezTo>
                <a:cubicBezTo>
                  <a:pt x="72821" y="121767"/>
                  <a:pt x="77848" y="119386"/>
                  <a:pt x="71498" y="100072"/>
                </a:cubicBezTo>
                <a:cubicBezTo>
                  <a:pt x="65148" y="80758"/>
                  <a:pt x="-2320" y="2176"/>
                  <a:pt x="61" y="59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1DC4BC16-9C89-4A7F-B880-BFD6DB7BA895}"/>
              </a:ext>
            </a:extLst>
          </p:cNvPr>
          <p:cNvSpPr/>
          <p:nvPr/>
        </p:nvSpPr>
        <p:spPr>
          <a:xfrm>
            <a:off x="4838653" y="3781077"/>
            <a:ext cx="182452" cy="178151"/>
          </a:xfrm>
          <a:custGeom>
            <a:avLst/>
            <a:gdLst>
              <a:gd name="connsiteX0" fmla="*/ 47 w 182452"/>
              <a:gd name="connsiteY0" fmla="*/ 178148 h 178151"/>
              <a:gd name="connsiteX1" fmla="*/ 173085 w 182452"/>
              <a:gd name="connsiteY1" fmla="*/ 90836 h 178151"/>
              <a:gd name="connsiteX2" fmla="*/ 160385 w 182452"/>
              <a:gd name="connsiteY2" fmla="*/ 348 h 178151"/>
              <a:gd name="connsiteX3" fmla="*/ 169910 w 182452"/>
              <a:gd name="connsiteY3" fmla="*/ 60673 h 178151"/>
              <a:gd name="connsiteX4" fmla="*/ 155622 w 182452"/>
              <a:gd name="connsiteY4" fmla="*/ 87661 h 178151"/>
              <a:gd name="connsiteX5" fmla="*/ 47 w 182452"/>
              <a:gd name="connsiteY5" fmla="*/ 178148 h 178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452" h="178151">
                <a:moveTo>
                  <a:pt x="47" y="178148"/>
                </a:moveTo>
                <a:cubicBezTo>
                  <a:pt x="2958" y="178677"/>
                  <a:pt x="146362" y="120469"/>
                  <a:pt x="173085" y="90836"/>
                </a:cubicBezTo>
                <a:cubicBezTo>
                  <a:pt x="199808" y="61203"/>
                  <a:pt x="160914" y="5375"/>
                  <a:pt x="160385" y="348"/>
                </a:cubicBezTo>
                <a:cubicBezTo>
                  <a:pt x="159856" y="-4679"/>
                  <a:pt x="170704" y="46121"/>
                  <a:pt x="169910" y="60673"/>
                </a:cubicBezTo>
                <a:cubicBezTo>
                  <a:pt x="169116" y="75225"/>
                  <a:pt x="181287" y="69405"/>
                  <a:pt x="155622" y="87661"/>
                </a:cubicBezTo>
                <a:cubicBezTo>
                  <a:pt x="129957" y="105917"/>
                  <a:pt x="-2864" y="177619"/>
                  <a:pt x="47" y="178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1F95CC90-210B-4378-9924-5F3C97634574}"/>
              </a:ext>
            </a:extLst>
          </p:cNvPr>
          <p:cNvSpPr/>
          <p:nvPr/>
        </p:nvSpPr>
        <p:spPr>
          <a:xfrm>
            <a:off x="4303610" y="3832223"/>
            <a:ext cx="308354" cy="151134"/>
          </a:xfrm>
          <a:custGeom>
            <a:avLst/>
            <a:gdLst>
              <a:gd name="connsiteX0" fmla="*/ 103 w 308354"/>
              <a:gd name="connsiteY0" fmla="*/ 2 h 151134"/>
              <a:gd name="connsiteX1" fmla="*/ 120753 w 308354"/>
              <a:gd name="connsiteY1" fmla="*/ 119065 h 151134"/>
              <a:gd name="connsiteX2" fmla="*/ 181078 w 308354"/>
              <a:gd name="connsiteY2" fmla="*/ 142877 h 151134"/>
              <a:gd name="connsiteX3" fmla="*/ 308078 w 308354"/>
              <a:gd name="connsiteY3" fmla="*/ 136527 h 151134"/>
              <a:gd name="connsiteX4" fmla="*/ 212828 w 308354"/>
              <a:gd name="connsiteY4" fmla="*/ 150815 h 151134"/>
              <a:gd name="connsiteX5" fmla="*/ 136628 w 308354"/>
              <a:gd name="connsiteY5" fmla="*/ 144465 h 151134"/>
              <a:gd name="connsiteX6" fmla="*/ 100115 w 308354"/>
              <a:gd name="connsiteY6" fmla="*/ 122240 h 151134"/>
              <a:gd name="connsiteX7" fmla="*/ 103 w 308354"/>
              <a:gd name="connsiteY7" fmla="*/ 2 h 151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8354" h="151134">
                <a:moveTo>
                  <a:pt x="103" y="2"/>
                </a:moveTo>
                <a:cubicBezTo>
                  <a:pt x="3543" y="-527"/>
                  <a:pt x="90591" y="95253"/>
                  <a:pt x="120753" y="119065"/>
                </a:cubicBezTo>
                <a:cubicBezTo>
                  <a:pt x="150915" y="142877"/>
                  <a:pt x="149857" y="139967"/>
                  <a:pt x="181078" y="142877"/>
                </a:cubicBezTo>
                <a:cubicBezTo>
                  <a:pt x="212299" y="145787"/>
                  <a:pt x="302786" y="135204"/>
                  <a:pt x="308078" y="136527"/>
                </a:cubicBezTo>
                <a:cubicBezTo>
                  <a:pt x="313370" y="137850"/>
                  <a:pt x="241403" y="149492"/>
                  <a:pt x="212828" y="150815"/>
                </a:cubicBezTo>
                <a:cubicBezTo>
                  <a:pt x="184253" y="152138"/>
                  <a:pt x="155413" y="149227"/>
                  <a:pt x="136628" y="144465"/>
                </a:cubicBezTo>
                <a:cubicBezTo>
                  <a:pt x="117843" y="139703"/>
                  <a:pt x="119959" y="143671"/>
                  <a:pt x="100115" y="122240"/>
                </a:cubicBezTo>
                <a:cubicBezTo>
                  <a:pt x="80271" y="100809"/>
                  <a:pt x="-3337" y="531"/>
                  <a:pt x="10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B4B3E55B-6B48-4793-91D2-F97CCE40B3A8}"/>
              </a:ext>
            </a:extLst>
          </p:cNvPr>
          <p:cNvSpPr/>
          <p:nvPr/>
        </p:nvSpPr>
        <p:spPr>
          <a:xfrm>
            <a:off x="4602655" y="3828148"/>
            <a:ext cx="287323" cy="154205"/>
          </a:xfrm>
          <a:custGeom>
            <a:avLst/>
            <a:gdLst>
              <a:gd name="connsiteX0" fmla="*/ 50308 w 287323"/>
              <a:gd name="connsiteY0" fmla="*/ 153302 h 154205"/>
              <a:gd name="connsiteX1" fmla="*/ 4270 w 287323"/>
              <a:gd name="connsiteY1" fmla="*/ 132665 h 154205"/>
              <a:gd name="connsiteX2" fmla="*/ 9033 w 287323"/>
              <a:gd name="connsiteY2" fmla="*/ 102502 h 154205"/>
              <a:gd name="connsiteX3" fmla="*/ 66183 w 287323"/>
              <a:gd name="connsiteY3" fmla="*/ 58052 h 154205"/>
              <a:gd name="connsiteX4" fmla="*/ 180483 w 287323"/>
              <a:gd name="connsiteY4" fmla="*/ 10427 h 154205"/>
              <a:gd name="connsiteX5" fmla="*/ 226520 w 287323"/>
              <a:gd name="connsiteY5" fmla="*/ 24715 h 154205"/>
              <a:gd name="connsiteX6" fmla="*/ 285258 w 287323"/>
              <a:gd name="connsiteY6" fmla="*/ 67577 h 154205"/>
              <a:gd name="connsiteX7" fmla="*/ 266208 w 287323"/>
              <a:gd name="connsiteY7" fmla="*/ 50115 h 154205"/>
              <a:gd name="connsiteX8" fmla="*/ 191595 w 287323"/>
              <a:gd name="connsiteY8" fmla="*/ 902 h 154205"/>
              <a:gd name="connsiteX9" fmla="*/ 104283 w 287323"/>
              <a:gd name="connsiteY9" fmla="*/ 24715 h 154205"/>
              <a:gd name="connsiteX10" fmla="*/ 4270 w 287323"/>
              <a:gd name="connsiteY10" fmla="*/ 102502 h 154205"/>
              <a:gd name="connsiteX11" fmla="*/ 50308 w 287323"/>
              <a:gd name="connsiteY11" fmla="*/ 153302 h 15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7323" h="154205">
                <a:moveTo>
                  <a:pt x="50308" y="153302"/>
                </a:moveTo>
                <a:cubicBezTo>
                  <a:pt x="50308" y="158329"/>
                  <a:pt x="11149" y="141132"/>
                  <a:pt x="4270" y="132665"/>
                </a:cubicBezTo>
                <a:cubicBezTo>
                  <a:pt x="-2609" y="124198"/>
                  <a:pt x="-1286" y="114937"/>
                  <a:pt x="9033" y="102502"/>
                </a:cubicBezTo>
                <a:cubicBezTo>
                  <a:pt x="19352" y="90067"/>
                  <a:pt x="37608" y="73398"/>
                  <a:pt x="66183" y="58052"/>
                </a:cubicBezTo>
                <a:cubicBezTo>
                  <a:pt x="94758" y="42706"/>
                  <a:pt x="153760" y="15983"/>
                  <a:pt x="180483" y="10427"/>
                </a:cubicBezTo>
                <a:cubicBezTo>
                  <a:pt x="207206" y="4871"/>
                  <a:pt x="209058" y="15190"/>
                  <a:pt x="226520" y="24715"/>
                </a:cubicBezTo>
                <a:cubicBezTo>
                  <a:pt x="243983" y="34240"/>
                  <a:pt x="278643" y="63344"/>
                  <a:pt x="285258" y="67577"/>
                </a:cubicBezTo>
                <a:cubicBezTo>
                  <a:pt x="291873" y="71810"/>
                  <a:pt x="281818" y="61227"/>
                  <a:pt x="266208" y="50115"/>
                </a:cubicBezTo>
                <a:cubicBezTo>
                  <a:pt x="250598" y="39003"/>
                  <a:pt x="218583" y="5135"/>
                  <a:pt x="191595" y="902"/>
                </a:cubicBezTo>
                <a:cubicBezTo>
                  <a:pt x="164608" y="-3331"/>
                  <a:pt x="135504" y="7782"/>
                  <a:pt x="104283" y="24715"/>
                </a:cubicBezTo>
                <a:cubicBezTo>
                  <a:pt x="73062" y="41648"/>
                  <a:pt x="19351" y="80806"/>
                  <a:pt x="4270" y="102502"/>
                </a:cubicBezTo>
                <a:cubicBezTo>
                  <a:pt x="-10811" y="124198"/>
                  <a:pt x="50308" y="148275"/>
                  <a:pt x="50308" y="153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E76AB314-17DD-434B-A9AB-A36A3E9C2535}"/>
              </a:ext>
            </a:extLst>
          </p:cNvPr>
          <p:cNvSpPr/>
          <p:nvPr/>
        </p:nvSpPr>
        <p:spPr>
          <a:xfrm>
            <a:off x="4632221" y="2982282"/>
            <a:ext cx="85886" cy="348655"/>
          </a:xfrm>
          <a:custGeom>
            <a:avLst/>
            <a:gdLst>
              <a:gd name="connsiteX0" fmla="*/ 85829 w 85886"/>
              <a:gd name="connsiteY0" fmla="*/ 2218 h 348655"/>
              <a:gd name="connsiteX1" fmla="*/ 38204 w 85886"/>
              <a:gd name="connsiteY1" fmla="*/ 257806 h 348655"/>
              <a:gd name="connsiteX2" fmla="*/ 104 w 85886"/>
              <a:gd name="connsiteY2" fmla="*/ 348293 h 348655"/>
              <a:gd name="connsiteX3" fmla="*/ 27092 w 85886"/>
              <a:gd name="connsiteY3" fmla="*/ 287968 h 348655"/>
              <a:gd name="connsiteX4" fmla="*/ 33442 w 85886"/>
              <a:gd name="connsiteY4" fmla="*/ 248281 h 348655"/>
              <a:gd name="connsiteX5" fmla="*/ 47729 w 85886"/>
              <a:gd name="connsiteY5" fmla="*/ 138743 h 348655"/>
              <a:gd name="connsiteX6" fmla="*/ 85829 w 85886"/>
              <a:gd name="connsiteY6" fmla="*/ 2218 h 348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886" h="348655">
                <a:moveTo>
                  <a:pt x="85829" y="2218"/>
                </a:moveTo>
                <a:cubicBezTo>
                  <a:pt x="84241" y="22062"/>
                  <a:pt x="52491" y="200127"/>
                  <a:pt x="38204" y="257806"/>
                </a:cubicBezTo>
                <a:cubicBezTo>
                  <a:pt x="23917" y="315485"/>
                  <a:pt x="1956" y="343266"/>
                  <a:pt x="104" y="348293"/>
                </a:cubicBezTo>
                <a:cubicBezTo>
                  <a:pt x="-1748" y="353320"/>
                  <a:pt x="21536" y="304637"/>
                  <a:pt x="27092" y="287968"/>
                </a:cubicBezTo>
                <a:cubicBezTo>
                  <a:pt x="32648" y="271299"/>
                  <a:pt x="30003" y="273152"/>
                  <a:pt x="33442" y="248281"/>
                </a:cubicBezTo>
                <a:cubicBezTo>
                  <a:pt x="36881" y="223410"/>
                  <a:pt x="39792" y="176314"/>
                  <a:pt x="47729" y="138743"/>
                </a:cubicBezTo>
                <a:cubicBezTo>
                  <a:pt x="55666" y="101172"/>
                  <a:pt x="87417" y="-17626"/>
                  <a:pt x="85829" y="2218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C52CFD57-4EF0-4F96-AFAB-448964F8F406}"/>
              </a:ext>
            </a:extLst>
          </p:cNvPr>
          <p:cNvSpPr/>
          <p:nvPr/>
        </p:nvSpPr>
        <p:spPr>
          <a:xfrm>
            <a:off x="4414816" y="3633215"/>
            <a:ext cx="52473" cy="115415"/>
          </a:xfrm>
          <a:custGeom>
            <a:avLst/>
            <a:gdLst>
              <a:gd name="connsiteX0" fmla="*/ 49234 w 52473"/>
              <a:gd name="connsiteY0" fmla="*/ 573 h 115415"/>
              <a:gd name="connsiteX1" fmla="*/ 22 w 52473"/>
              <a:gd name="connsiteY1" fmla="*/ 113285 h 115415"/>
              <a:gd name="connsiteX2" fmla="*/ 42884 w 52473"/>
              <a:gd name="connsiteY2" fmla="*/ 70423 h 115415"/>
              <a:gd name="connsiteX3" fmla="*/ 49234 w 52473"/>
              <a:gd name="connsiteY3" fmla="*/ 573 h 115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473" h="115415">
                <a:moveTo>
                  <a:pt x="49234" y="573"/>
                </a:moveTo>
                <a:cubicBezTo>
                  <a:pt x="42090" y="7717"/>
                  <a:pt x="1080" y="101643"/>
                  <a:pt x="22" y="113285"/>
                </a:cubicBezTo>
                <a:cubicBezTo>
                  <a:pt x="-1036" y="124927"/>
                  <a:pt x="35211" y="85769"/>
                  <a:pt x="42884" y="70423"/>
                </a:cubicBezTo>
                <a:cubicBezTo>
                  <a:pt x="50557" y="55077"/>
                  <a:pt x="56378" y="-6571"/>
                  <a:pt x="49234" y="573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7136104D-15A5-4DD1-93A9-C068D3C1EB76}"/>
              </a:ext>
            </a:extLst>
          </p:cNvPr>
          <p:cNvSpPr/>
          <p:nvPr/>
        </p:nvSpPr>
        <p:spPr>
          <a:xfrm>
            <a:off x="5052384" y="2512833"/>
            <a:ext cx="413004" cy="102373"/>
          </a:xfrm>
          <a:custGeom>
            <a:avLst/>
            <a:gdLst>
              <a:gd name="connsiteX0" fmla="*/ 2216 w 413004"/>
              <a:gd name="connsiteY0" fmla="*/ 100192 h 102373"/>
              <a:gd name="connsiteX1" fmla="*/ 56191 w 413004"/>
              <a:gd name="connsiteY1" fmla="*/ 74792 h 102373"/>
              <a:gd name="connsiteX2" fmla="*/ 216529 w 413004"/>
              <a:gd name="connsiteY2" fmla="*/ 11292 h 102373"/>
              <a:gd name="connsiteX3" fmla="*/ 408616 w 413004"/>
              <a:gd name="connsiteY3" fmla="*/ 30342 h 102373"/>
              <a:gd name="connsiteX4" fmla="*/ 346704 w 413004"/>
              <a:gd name="connsiteY4" fmla="*/ 12880 h 102373"/>
              <a:gd name="connsiteX5" fmla="*/ 295904 w 413004"/>
              <a:gd name="connsiteY5" fmla="*/ 180 h 102373"/>
              <a:gd name="connsiteX6" fmla="*/ 119691 w 413004"/>
              <a:gd name="connsiteY6" fmla="*/ 22405 h 102373"/>
              <a:gd name="connsiteX7" fmla="*/ 2216 w 413004"/>
              <a:gd name="connsiteY7" fmla="*/ 100192 h 102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3004" h="102373">
                <a:moveTo>
                  <a:pt x="2216" y="100192"/>
                </a:moveTo>
                <a:cubicBezTo>
                  <a:pt x="-8367" y="108923"/>
                  <a:pt x="20472" y="89609"/>
                  <a:pt x="56191" y="74792"/>
                </a:cubicBezTo>
                <a:cubicBezTo>
                  <a:pt x="91910" y="59975"/>
                  <a:pt x="157792" y="18700"/>
                  <a:pt x="216529" y="11292"/>
                </a:cubicBezTo>
                <a:cubicBezTo>
                  <a:pt x="275266" y="3884"/>
                  <a:pt x="386920" y="30077"/>
                  <a:pt x="408616" y="30342"/>
                </a:cubicBezTo>
                <a:cubicBezTo>
                  <a:pt x="430312" y="30607"/>
                  <a:pt x="365489" y="17907"/>
                  <a:pt x="346704" y="12880"/>
                </a:cubicBezTo>
                <a:cubicBezTo>
                  <a:pt x="327919" y="7853"/>
                  <a:pt x="333740" y="-1408"/>
                  <a:pt x="295904" y="180"/>
                </a:cubicBezTo>
                <a:cubicBezTo>
                  <a:pt x="258069" y="1767"/>
                  <a:pt x="166522" y="8382"/>
                  <a:pt x="119691" y="22405"/>
                </a:cubicBezTo>
                <a:cubicBezTo>
                  <a:pt x="72860" y="36428"/>
                  <a:pt x="12799" y="91461"/>
                  <a:pt x="2216" y="100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B80A6359-6762-4E3C-BD98-FF1E7EEADB01}"/>
              </a:ext>
            </a:extLst>
          </p:cNvPr>
          <p:cNvSpPr/>
          <p:nvPr/>
        </p:nvSpPr>
        <p:spPr>
          <a:xfrm>
            <a:off x="4336976" y="4327274"/>
            <a:ext cx="290596" cy="99270"/>
          </a:xfrm>
          <a:custGeom>
            <a:avLst/>
            <a:gdLst>
              <a:gd name="connsiteX0" fmla="*/ 74 w 290596"/>
              <a:gd name="connsiteY0" fmla="*/ 28826 h 99270"/>
              <a:gd name="connsiteX1" fmla="*/ 41349 w 290596"/>
              <a:gd name="connsiteY1" fmla="*/ 93914 h 99270"/>
              <a:gd name="connsiteX2" fmla="*/ 58812 w 290596"/>
              <a:gd name="connsiteY2" fmla="*/ 76451 h 99270"/>
              <a:gd name="connsiteX3" fmla="*/ 125487 w 290596"/>
              <a:gd name="connsiteY3" fmla="*/ 16126 h 99270"/>
              <a:gd name="connsiteX4" fmla="*/ 212799 w 290596"/>
              <a:gd name="connsiteY4" fmla="*/ 251 h 99270"/>
              <a:gd name="connsiteX5" fmla="*/ 257249 w 290596"/>
              <a:gd name="connsiteY5" fmla="*/ 9776 h 99270"/>
              <a:gd name="connsiteX6" fmla="*/ 290587 w 290596"/>
              <a:gd name="connsiteY6" fmla="*/ 51051 h 99270"/>
              <a:gd name="connsiteX7" fmla="*/ 254074 w 290596"/>
              <a:gd name="connsiteY7" fmla="*/ 16126 h 99270"/>
              <a:gd name="connsiteX8" fmla="*/ 192162 w 290596"/>
              <a:gd name="connsiteY8" fmla="*/ 6601 h 99270"/>
              <a:gd name="connsiteX9" fmla="*/ 103262 w 290596"/>
              <a:gd name="connsiteY9" fmla="*/ 36764 h 99270"/>
              <a:gd name="connsiteX10" fmla="*/ 69924 w 290596"/>
              <a:gd name="connsiteY10" fmla="*/ 79626 h 99270"/>
              <a:gd name="connsiteX11" fmla="*/ 52462 w 290596"/>
              <a:gd name="connsiteY11" fmla="*/ 98676 h 99270"/>
              <a:gd name="connsiteX12" fmla="*/ 74 w 290596"/>
              <a:gd name="connsiteY12" fmla="*/ 28826 h 99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0596" h="99270">
                <a:moveTo>
                  <a:pt x="74" y="28826"/>
                </a:moveTo>
                <a:cubicBezTo>
                  <a:pt x="-1778" y="28032"/>
                  <a:pt x="31559" y="85977"/>
                  <a:pt x="41349" y="93914"/>
                </a:cubicBezTo>
                <a:cubicBezTo>
                  <a:pt x="51139" y="101851"/>
                  <a:pt x="44789" y="89416"/>
                  <a:pt x="58812" y="76451"/>
                </a:cubicBezTo>
                <a:cubicBezTo>
                  <a:pt x="72835" y="63486"/>
                  <a:pt x="99823" y="28826"/>
                  <a:pt x="125487" y="16126"/>
                </a:cubicBezTo>
                <a:cubicBezTo>
                  <a:pt x="151151" y="3426"/>
                  <a:pt x="190839" y="1309"/>
                  <a:pt x="212799" y="251"/>
                </a:cubicBezTo>
                <a:cubicBezTo>
                  <a:pt x="234759" y="-807"/>
                  <a:pt x="244284" y="1309"/>
                  <a:pt x="257249" y="9776"/>
                </a:cubicBezTo>
                <a:cubicBezTo>
                  <a:pt x="270214" y="18243"/>
                  <a:pt x="291116" y="49993"/>
                  <a:pt x="290587" y="51051"/>
                </a:cubicBezTo>
                <a:cubicBezTo>
                  <a:pt x="290058" y="52109"/>
                  <a:pt x="270478" y="23534"/>
                  <a:pt x="254074" y="16126"/>
                </a:cubicBezTo>
                <a:cubicBezTo>
                  <a:pt x="237670" y="8718"/>
                  <a:pt x="217297" y="3161"/>
                  <a:pt x="192162" y="6601"/>
                </a:cubicBezTo>
                <a:cubicBezTo>
                  <a:pt x="167027" y="10041"/>
                  <a:pt x="123635" y="24593"/>
                  <a:pt x="103262" y="36764"/>
                </a:cubicBezTo>
                <a:cubicBezTo>
                  <a:pt x="82889" y="48935"/>
                  <a:pt x="78391" y="69307"/>
                  <a:pt x="69924" y="79626"/>
                </a:cubicBezTo>
                <a:cubicBezTo>
                  <a:pt x="61457" y="89945"/>
                  <a:pt x="63310" y="102115"/>
                  <a:pt x="52462" y="98676"/>
                </a:cubicBezTo>
                <a:cubicBezTo>
                  <a:pt x="41614" y="95237"/>
                  <a:pt x="1926" y="29620"/>
                  <a:pt x="74" y="288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072960A4-0375-4FA9-9CBB-911E563F9ACA}"/>
              </a:ext>
            </a:extLst>
          </p:cNvPr>
          <p:cNvSpPr/>
          <p:nvPr/>
        </p:nvSpPr>
        <p:spPr>
          <a:xfrm>
            <a:off x="4624133" y="4305194"/>
            <a:ext cx="656850" cy="106485"/>
          </a:xfrm>
          <a:custGeom>
            <a:avLst/>
            <a:gdLst>
              <a:gd name="connsiteX0" fmla="*/ 255 w 656850"/>
              <a:gd name="connsiteY0" fmla="*/ 68369 h 106485"/>
              <a:gd name="connsiteX1" fmla="*/ 70105 w 656850"/>
              <a:gd name="connsiteY1" fmla="*/ 14394 h 106485"/>
              <a:gd name="connsiteX2" fmla="*/ 109792 w 656850"/>
              <a:gd name="connsiteY2" fmla="*/ 14394 h 106485"/>
              <a:gd name="connsiteX3" fmla="*/ 170117 w 656850"/>
              <a:gd name="connsiteY3" fmla="*/ 20744 h 106485"/>
              <a:gd name="connsiteX4" fmla="*/ 395542 w 656850"/>
              <a:gd name="connsiteY4" fmla="*/ 55669 h 106485"/>
              <a:gd name="connsiteX5" fmla="*/ 540005 w 656850"/>
              <a:gd name="connsiteY5" fmla="*/ 95356 h 106485"/>
              <a:gd name="connsiteX6" fmla="*/ 654305 w 656850"/>
              <a:gd name="connsiteY6" fmla="*/ 106469 h 106485"/>
              <a:gd name="connsiteX7" fmla="*/ 606680 w 656850"/>
              <a:gd name="connsiteY7" fmla="*/ 93769 h 106485"/>
              <a:gd name="connsiteX8" fmla="*/ 463805 w 656850"/>
              <a:gd name="connsiteY8" fmla="*/ 60431 h 106485"/>
              <a:gd name="connsiteX9" fmla="*/ 341567 w 656850"/>
              <a:gd name="connsiteY9" fmla="*/ 38206 h 106485"/>
              <a:gd name="connsiteX10" fmla="*/ 97092 w 656850"/>
              <a:gd name="connsiteY10" fmla="*/ 106 h 106485"/>
              <a:gd name="connsiteX11" fmla="*/ 255 w 656850"/>
              <a:gd name="connsiteY11" fmla="*/ 68369 h 106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6850" h="106485">
                <a:moveTo>
                  <a:pt x="255" y="68369"/>
                </a:moveTo>
                <a:cubicBezTo>
                  <a:pt x="-4243" y="70750"/>
                  <a:pt x="51849" y="23390"/>
                  <a:pt x="70105" y="14394"/>
                </a:cubicBezTo>
                <a:cubicBezTo>
                  <a:pt x="88361" y="5398"/>
                  <a:pt x="93123" y="13336"/>
                  <a:pt x="109792" y="14394"/>
                </a:cubicBezTo>
                <a:cubicBezTo>
                  <a:pt x="126461" y="15452"/>
                  <a:pt x="170117" y="20744"/>
                  <a:pt x="170117" y="20744"/>
                </a:cubicBezTo>
                <a:cubicBezTo>
                  <a:pt x="217742" y="27623"/>
                  <a:pt x="333894" y="43234"/>
                  <a:pt x="395542" y="55669"/>
                </a:cubicBezTo>
                <a:cubicBezTo>
                  <a:pt x="457190" y="68104"/>
                  <a:pt x="496878" y="86889"/>
                  <a:pt x="540005" y="95356"/>
                </a:cubicBezTo>
                <a:cubicBezTo>
                  <a:pt x="583132" y="103823"/>
                  <a:pt x="643193" y="106733"/>
                  <a:pt x="654305" y="106469"/>
                </a:cubicBezTo>
                <a:cubicBezTo>
                  <a:pt x="665417" y="106205"/>
                  <a:pt x="638430" y="101442"/>
                  <a:pt x="606680" y="93769"/>
                </a:cubicBezTo>
                <a:cubicBezTo>
                  <a:pt x="574930" y="86096"/>
                  <a:pt x="507990" y="69691"/>
                  <a:pt x="463805" y="60431"/>
                </a:cubicBezTo>
                <a:cubicBezTo>
                  <a:pt x="419620" y="51171"/>
                  <a:pt x="341567" y="38206"/>
                  <a:pt x="341567" y="38206"/>
                </a:cubicBezTo>
                <a:cubicBezTo>
                  <a:pt x="280448" y="28152"/>
                  <a:pt x="149744" y="-2011"/>
                  <a:pt x="97092" y="106"/>
                </a:cubicBezTo>
                <a:cubicBezTo>
                  <a:pt x="44440" y="2223"/>
                  <a:pt x="4753" y="65988"/>
                  <a:pt x="255" y="68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7BC065DB-5ECD-4845-AC74-6534877473BB}"/>
              </a:ext>
            </a:extLst>
          </p:cNvPr>
          <p:cNvSpPr/>
          <p:nvPr/>
        </p:nvSpPr>
        <p:spPr>
          <a:xfrm>
            <a:off x="4365122" y="4397444"/>
            <a:ext cx="908578" cy="38380"/>
          </a:xfrm>
          <a:custGeom>
            <a:avLst/>
            <a:gdLst>
              <a:gd name="connsiteX0" fmla="*/ 503 w 908578"/>
              <a:gd name="connsiteY0" fmla="*/ 20569 h 38380"/>
              <a:gd name="connsiteX1" fmla="*/ 132266 w 908578"/>
              <a:gd name="connsiteY1" fmla="*/ 38031 h 38380"/>
              <a:gd name="connsiteX2" fmla="*/ 216403 w 908578"/>
              <a:gd name="connsiteY2" fmla="*/ 9456 h 38380"/>
              <a:gd name="connsiteX3" fmla="*/ 306891 w 908578"/>
              <a:gd name="connsiteY3" fmla="*/ 31681 h 38380"/>
              <a:gd name="connsiteX4" fmla="*/ 392616 w 908578"/>
              <a:gd name="connsiteY4" fmla="*/ 25331 h 38380"/>
              <a:gd name="connsiteX5" fmla="*/ 483103 w 908578"/>
              <a:gd name="connsiteY5" fmla="*/ 11044 h 38380"/>
              <a:gd name="connsiteX6" fmla="*/ 645028 w 908578"/>
              <a:gd name="connsiteY6" fmla="*/ 17394 h 38380"/>
              <a:gd name="connsiteX7" fmla="*/ 737103 w 908578"/>
              <a:gd name="connsiteY7" fmla="*/ 26919 h 38380"/>
              <a:gd name="connsiteX8" fmla="*/ 829178 w 908578"/>
              <a:gd name="connsiteY8" fmla="*/ 34856 h 38380"/>
              <a:gd name="connsiteX9" fmla="*/ 908553 w 908578"/>
              <a:gd name="connsiteY9" fmla="*/ 14219 h 38380"/>
              <a:gd name="connsiteX10" fmla="*/ 837116 w 908578"/>
              <a:gd name="connsiteY10" fmla="*/ 30094 h 38380"/>
              <a:gd name="connsiteX11" fmla="*/ 770441 w 908578"/>
              <a:gd name="connsiteY11" fmla="*/ 33269 h 38380"/>
              <a:gd name="connsiteX12" fmla="*/ 619628 w 908578"/>
              <a:gd name="connsiteY12" fmla="*/ 7869 h 38380"/>
              <a:gd name="connsiteX13" fmla="*/ 460878 w 908578"/>
              <a:gd name="connsiteY13" fmla="*/ 9456 h 38380"/>
              <a:gd name="connsiteX14" fmla="*/ 321178 w 908578"/>
              <a:gd name="connsiteY14" fmla="*/ 31681 h 38380"/>
              <a:gd name="connsiteX15" fmla="*/ 230691 w 908578"/>
              <a:gd name="connsiteY15" fmla="*/ 3106 h 38380"/>
              <a:gd name="connsiteX16" fmla="*/ 173541 w 908578"/>
              <a:gd name="connsiteY16" fmla="*/ 4694 h 38380"/>
              <a:gd name="connsiteX17" fmla="*/ 135441 w 908578"/>
              <a:gd name="connsiteY17" fmla="*/ 38031 h 38380"/>
              <a:gd name="connsiteX18" fmla="*/ 87816 w 908578"/>
              <a:gd name="connsiteY18" fmla="*/ 22156 h 38380"/>
              <a:gd name="connsiteX19" fmla="*/ 503 w 908578"/>
              <a:gd name="connsiteY19" fmla="*/ 20569 h 38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08578" h="38380">
                <a:moveTo>
                  <a:pt x="503" y="20569"/>
                </a:moveTo>
                <a:cubicBezTo>
                  <a:pt x="7911" y="23215"/>
                  <a:pt x="96283" y="39883"/>
                  <a:pt x="132266" y="38031"/>
                </a:cubicBezTo>
                <a:cubicBezTo>
                  <a:pt x="168249" y="36179"/>
                  <a:pt x="187299" y="10514"/>
                  <a:pt x="216403" y="9456"/>
                </a:cubicBezTo>
                <a:cubicBezTo>
                  <a:pt x="245507" y="8398"/>
                  <a:pt x="277522" y="29035"/>
                  <a:pt x="306891" y="31681"/>
                </a:cubicBezTo>
                <a:cubicBezTo>
                  <a:pt x="336260" y="34327"/>
                  <a:pt x="363247" y="28771"/>
                  <a:pt x="392616" y="25331"/>
                </a:cubicBezTo>
                <a:cubicBezTo>
                  <a:pt x="421985" y="21891"/>
                  <a:pt x="441034" y="12367"/>
                  <a:pt x="483103" y="11044"/>
                </a:cubicBezTo>
                <a:lnTo>
                  <a:pt x="645028" y="17394"/>
                </a:lnTo>
                <a:cubicBezTo>
                  <a:pt x="687361" y="20040"/>
                  <a:pt x="737103" y="26919"/>
                  <a:pt x="737103" y="26919"/>
                </a:cubicBezTo>
                <a:cubicBezTo>
                  <a:pt x="767795" y="29829"/>
                  <a:pt x="800603" y="36973"/>
                  <a:pt x="829178" y="34856"/>
                </a:cubicBezTo>
                <a:cubicBezTo>
                  <a:pt x="857753" y="32739"/>
                  <a:pt x="907230" y="15013"/>
                  <a:pt x="908553" y="14219"/>
                </a:cubicBezTo>
                <a:cubicBezTo>
                  <a:pt x="909876" y="13425"/>
                  <a:pt x="860135" y="26919"/>
                  <a:pt x="837116" y="30094"/>
                </a:cubicBezTo>
                <a:cubicBezTo>
                  <a:pt x="814097" y="33269"/>
                  <a:pt x="806689" y="36973"/>
                  <a:pt x="770441" y="33269"/>
                </a:cubicBezTo>
                <a:cubicBezTo>
                  <a:pt x="734193" y="29565"/>
                  <a:pt x="671222" y="11838"/>
                  <a:pt x="619628" y="7869"/>
                </a:cubicBezTo>
                <a:cubicBezTo>
                  <a:pt x="568034" y="3900"/>
                  <a:pt x="510620" y="5487"/>
                  <a:pt x="460878" y="9456"/>
                </a:cubicBezTo>
                <a:cubicBezTo>
                  <a:pt x="411136" y="13425"/>
                  <a:pt x="359542" y="32739"/>
                  <a:pt x="321178" y="31681"/>
                </a:cubicBezTo>
                <a:cubicBezTo>
                  <a:pt x="282814" y="30623"/>
                  <a:pt x="255297" y="7604"/>
                  <a:pt x="230691" y="3106"/>
                </a:cubicBezTo>
                <a:cubicBezTo>
                  <a:pt x="206085" y="-1392"/>
                  <a:pt x="189416" y="-1127"/>
                  <a:pt x="173541" y="4694"/>
                </a:cubicBezTo>
                <a:cubicBezTo>
                  <a:pt x="157666" y="10515"/>
                  <a:pt x="149729" y="35121"/>
                  <a:pt x="135441" y="38031"/>
                </a:cubicBezTo>
                <a:cubicBezTo>
                  <a:pt x="121153" y="40941"/>
                  <a:pt x="106072" y="24802"/>
                  <a:pt x="87816" y="22156"/>
                </a:cubicBezTo>
                <a:cubicBezTo>
                  <a:pt x="69560" y="19510"/>
                  <a:pt x="-6905" y="17923"/>
                  <a:pt x="503" y="205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09133580-42D9-4F65-90EA-08B44637A23E}"/>
              </a:ext>
            </a:extLst>
          </p:cNvPr>
          <p:cNvSpPr/>
          <p:nvPr/>
        </p:nvSpPr>
        <p:spPr>
          <a:xfrm>
            <a:off x="4375147" y="4417965"/>
            <a:ext cx="911266" cy="62551"/>
          </a:xfrm>
          <a:custGeom>
            <a:avLst/>
            <a:gdLst>
              <a:gd name="connsiteX0" fmla="*/ 3 w 911266"/>
              <a:gd name="connsiteY0" fmla="*/ 17510 h 62551"/>
              <a:gd name="connsiteX1" fmla="*/ 179391 w 911266"/>
              <a:gd name="connsiteY1" fmla="*/ 46085 h 62551"/>
              <a:gd name="connsiteX2" fmla="*/ 325441 w 911266"/>
              <a:gd name="connsiteY2" fmla="*/ 47673 h 62551"/>
              <a:gd name="connsiteX3" fmla="*/ 392116 w 911266"/>
              <a:gd name="connsiteY3" fmla="*/ 60373 h 62551"/>
              <a:gd name="connsiteX4" fmla="*/ 501653 w 911266"/>
              <a:gd name="connsiteY4" fmla="*/ 61960 h 62551"/>
              <a:gd name="connsiteX5" fmla="*/ 611191 w 911266"/>
              <a:gd name="connsiteY5" fmla="*/ 54023 h 62551"/>
              <a:gd name="connsiteX6" fmla="*/ 739778 w 911266"/>
              <a:gd name="connsiteY6" fmla="*/ 49260 h 62551"/>
              <a:gd name="connsiteX7" fmla="*/ 850903 w 911266"/>
              <a:gd name="connsiteY7" fmla="*/ 28623 h 62551"/>
              <a:gd name="connsiteX8" fmla="*/ 911228 w 911266"/>
              <a:gd name="connsiteY8" fmla="*/ 48 h 62551"/>
              <a:gd name="connsiteX9" fmla="*/ 842966 w 911266"/>
              <a:gd name="connsiteY9" fmla="*/ 22273 h 62551"/>
              <a:gd name="connsiteX10" fmla="*/ 731841 w 911266"/>
              <a:gd name="connsiteY10" fmla="*/ 41323 h 62551"/>
              <a:gd name="connsiteX11" fmla="*/ 609603 w 911266"/>
              <a:gd name="connsiteY11" fmla="*/ 46085 h 62551"/>
              <a:gd name="connsiteX12" fmla="*/ 442916 w 911266"/>
              <a:gd name="connsiteY12" fmla="*/ 55610 h 62551"/>
              <a:gd name="connsiteX13" fmla="*/ 239716 w 911266"/>
              <a:gd name="connsiteY13" fmla="*/ 39735 h 62551"/>
              <a:gd name="connsiteX14" fmla="*/ 174628 w 911266"/>
              <a:gd name="connsiteY14" fmla="*/ 38148 h 62551"/>
              <a:gd name="connsiteX15" fmla="*/ 3 w 911266"/>
              <a:gd name="connsiteY15" fmla="*/ 17510 h 62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11266" h="62551">
                <a:moveTo>
                  <a:pt x="3" y="17510"/>
                </a:moveTo>
                <a:cubicBezTo>
                  <a:pt x="797" y="18833"/>
                  <a:pt x="125151" y="41058"/>
                  <a:pt x="179391" y="46085"/>
                </a:cubicBezTo>
                <a:cubicBezTo>
                  <a:pt x="233631" y="51112"/>
                  <a:pt x="289987" y="45292"/>
                  <a:pt x="325441" y="47673"/>
                </a:cubicBezTo>
                <a:cubicBezTo>
                  <a:pt x="360895" y="50054"/>
                  <a:pt x="362747" y="57992"/>
                  <a:pt x="392116" y="60373"/>
                </a:cubicBezTo>
                <a:cubicBezTo>
                  <a:pt x="421485" y="62754"/>
                  <a:pt x="465141" y="63018"/>
                  <a:pt x="501653" y="61960"/>
                </a:cubicBezTo>
                <a:cubicBezTo>
                  <a:pt x="538165" y="60902"/>
                  <a:pt x="571504" y="56140"/>
                  <a:pt x="611191" y="54023"/>
                </a:cubicBezTo>
                <a:cubicBezTo>
                  <a:pt x="650878" y="51906"/>
                  <a:pt x="699826" y="53493"/>
                  <a:pt x="739778" y="49260"/>
                </a:cubicBezTo>
                <a:cubicBezTo>
                  <a:pt x="779730" y="45027"/>
                  <a:pt x="822328" y="36825"/>
                  <a:pt x="850903" y="28623"/>
                </a:cubicBezTo>
                <a:cubicBezTo>
                  <a:pt x="879478" y="20421"/>
                  <a:pt x="912551" y="1106"/>
                  <a:pt x="911228" y="48"/>
                </a:cubicBezTo>
                <a:cubicBezTo>
                  <a:pt x="909905" y="-1010"/>
                  <a:pt x="872864" y="15394"/>
                  <a:pt x="842966" y="22273"/>
                </a:cubicBezTo>
                <a:cubicBezTo>
                  <a:pt x="813068" y="29152"/>
                  <a:pt x="770735" y="37354"/>
                  <a:pt x="731841" y="41323"/>
                </a:cubicBezTo>
                <a:cubicBezTo>
                  <a:pt x="692947" y="45292"/>
                  <a:pt x="609603" y="46085"/>
                  <a:pt x="609603" y="46085"/>
                </a:cubicBezTo>
                <a:cubicBezTo>
                  <a:pt x="561449" y="48466"/>
                  <a:pt x="504564" y="56668"/>
                  <a:pt x="442916" y="55610"/>
                </a:cubicBezTo>
                <a:cubicBezTo>
                  <a:pt x="381268" y="54552"/>
                  <a:pt x="284431" y="42645"/>
                  <a:pt x="239716" y="39735"/>
                </a:cubicBezTo>
                <a:cubicBezTo>
                  <a:pt x="195001" y="36825"/>
                  <a:pt x="213786" y="41588"/>
                  <a:pt x="174628" y="38148"/>
                </a:cubicBezTo>
                <a:cubicBezTo>
                  <a:pt x="135470" y="34709"/>
                  <a:pt x="-791" y="16187"/>
                  <a:pt x="3" y="175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5CF15425-BB8C-4290-BA3B-411A281FBBEA}"/>
              </a:ext>
            </a:extLst>
          </p:cNvPr>
          <p:cNvSpPr/>
          <p:nvPr/>
        </p:nvSpPr>
        <p:spPr>
          <a:xfrm>
            <a:off x="4356088" y="4444595"/>
            <a:ext cx="365739" cy="237251"/>
          </a:xfrm>
          <a:custGeom>
            <a:avLst/>
            <a:gdLst>
              <a:gd name="connsiteX0" fmla="*/ 12 w 365739"/>
              <a:gd name="connsiteY0" fmla="*/ 405 h 237251"/>
              <a:gd name="connsiteX1" fmla="*/ 82562 w 365739"/>
              <a:gd name="connsiteY1" fmla="*/ 35330 h 237251"/>
              <a:gd name="connsiteX2" fmla="*/ 73037 w 365739"/>
              <a:gd name="connsiteY2" fmla="*/ 97243 h 237251"/>
              <a:gd name="connsiteX3" fmla="*/ 152412 w 365739"/>
              <a:gd name="connsiteY3" fmla="*/ 148043 h 237251"/>
              <a:gd name="connsiteX4" fmla="*/ 188925 w 365739"/>
              <a:gd name="connsiteY4" fmla="*/ 195668 h 237251"/>
              <a:gd name="connsiteX5" fmla="*/ 360375 w 365739"/>
              <a:gd name="connsiteY5" fmla="*/ 232180 h 237251"/>
              <a:gd name="connsiteX6" fmla="*/ 309575 w 365739"/>
              <a:gd name="connsiteY6" fmla="*/ 232180 h 237251"/>
              <a:gd name="connsiteX7" fmla="*/ 179400 w 365739"/>
              <a:gd name="connsiteY7" fmla="*/ 187730 h 237251"/>
              <a:gd name="connsiteX8" fmla="*/ 142887 w 365739"/>
              <a:gd name="connsiteY8" fmla="*/ 136930 h 237251"/>
              <a:gd name="connsiteX9" fmla="*/ 84150 w 365739"/>
              <a:gd name="connsiteY9" fmla="*/ 94068 h 237251"/>
              <a:gd name="connsiteX10" fmla="*/ 76212 w 365739"/>
              <a:gd name="connsiteY10" fmla="*/ 57555 h 237251"/>
              <a:gd name="connsiteX11" fmla="*/ 12 w 365739"/>
              <a:gd name="connsiteY11" fmla="*/ 405 h 237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5739" h="237251">
                <a:moveTo>
                  <a:pt x="12" y="405"/>
                </a:moveTo>
                <a:cubicBezTo>
                  <a:pt x="1070" y="-3299"/>
                  <a:pt x="70391" y="19190"/>
                  <a:pt x="82562" y="35330"/>
                </a:cubicBezTo>
                <a:cubicBezTo>
                  <a:pt x="94733" y="51470"/>
                  <a:pt x="61395" y="78458"/>
                  <a:pt x="73037" y="97243"/>
                </a:cubicBezTo>
                <a:cubicBezTo>
                  <a:pt x="84679" y="116028"/>
                  <a:pt x="133097" y="131639"/>
                  <a:pt x="152412" y="148043"/>
                </a:cubicBezTo>
                <a:cubicBezTo>
                  <a:pt x="171727" y="164447"/>
                  <a:pt x="154265" y="181645"/>
                  <a:pt x="188925" y="195668"/>
                </a:cubicBezTo>
                <a:cubicBezTo>
                  <a:pt x="223585" y="209691"/>
                  <a:pt x="340267" y="226095"/>
                  <a:pt x="360375" y="232180"/>
                </a:cubicBezTo>
                <a:cubicBezTo>
                  <a:pt x="380483" y="238265"/>
                  <a:pt x="339737" y="239588"/>
                  <a:pt x="309575" y="232180"/>
                </a:cubicBezTo>
                <a:cubicBezTo>
                  <a:pt x="279413" y="224772"/>
                  <a:pt x="207181" y="203605"/>
                  <a:pt x="179400" y="187730"/>
                </a:cubicBezTo>
                <a:cubicBezTo>
                  <a:pt x="151619" y="171855"/>
                  <a:pt x="158762" y="152540"/>
                  <a:pt x="142887" y="136930"/>
                </a:cubicBezTo>
                <a:cubicBezTo>
                  <a:pt x="127012" y="121320"/>
                  <a:pt x="95262" y="107297"/>
                  <a:pt x="84150" y="94068"/>
                </a:cubicBezTo>
                <a:cubicBezTo>
                  <a:pt x="73038" y="80839"/>
                  <a:pt x="87060" y="69990"/>
                  <a:pt x="76212" y="57555"/>
                </a:cubicBezTo>
                <a:cubicBezTo>
                  <a:pt x="65364" y="45120"/>
                  <a:pt x="-1046" y="4109"/>
                  <a:pt x="12" y="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AF49C38A-8DC6-44AC-A888-B9725FEE8533}"/>
              </a:ext>
            </a:extLst>
          </p:cNvPr>
          <p:cNvSpPr/>
          <p:nvPr/>
        </p:nvSpPr>
        <p:spPr>
          <a:xfrm>
            <a:off x="4708312" y="4591050"/>
            <a:ext cx="343113" cy="92075"/>
          </a:xfrm>
          <a:custGeom>
            <a:avLst/>
            <a:gdLst>
              <a:gd name="connsiteX0" fmla="*/ 343113 w 343113"/>
              <a:gd name="connsiteY0" fmla="*/ 0 h 92075"/>
              <a:gd name="connsiteX1" fmla="*/ 257388 w 343113"/>
              <a:gd name="connsiteY1" fmla="*/ 39688 h 92075"/>
              <a:gd name="connsiteX2" fmla="*/ 128801 w 343113"/>
              <a:gd name="connsiteY2" fmla="*/ 77788 h 92075"/>
              <a:gd name="connsiteX3" fmla="*/ 213 w 343113"/>
              <a:gd name="connsiteY3" fmla="*/ 92075 h 92075"/>
              <a:gd name="connsiteX4" fmla="*/ 100226 w 343113"/>
              <a:gd name="connsiteY4" fmla="*/ 77788 h 92075"/>
              <a:gd name="connsiteX5" fmla="*/ 171663 w 343113"/>
              <a:gd name="connsiteY5" fmla="*/ 53975 h 92075"/>
              <a:gd name="connsiteX6" fmla="*/ 343113 w 343113"/>
              <a:gd name="connsiteY6" fmla="*/ 0 h 9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113" h="92075">
                <a:moveTo>
                  <a:pt x="343113" y="0"/>
                </a:moveTo>
                <a:cubicBezTo>
                  <a:pt x="318110" y="13361"/>
                  <a:pt x="293107" y="26723"/>
                  <a:pt x="257388" y="39688"/>
                </a:cubicBezTo>
                <a:cubicBezTo>
                  <a:pt x="221669" y="52653"/>
                  <a:pt x="171663" y="69057"/>
                  <a:pt x="128801" y="77788"/>
                </a:cubicBezTo>
                <a:cubicBezTo>
                  <a:pt x="85939" y="86519"/>
                  <a:pt x="4975" y="92075"/>
                  <a:pt x="213" y="92075"/>
                </a:cubicBezTo>
                <a:cubicBezTo>
                  <a:pt x="-4549" y="92075"/>
                  <a:pt x="71651" y="84138"/>
                  <a:pt x="100226" y="77788"/>
                </a:cubicBezTo>
                <a:cubicBezTo>
                  <a:pt x="128801" y="71438"/>
                  <a:pt x="171663" y="53975"/>
                  <a:pt x="171663" y="53975"/>
                </a:cubicBezTo>
                <a:lnTo>
                  <a:pt x="34311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5DD754AC-40E8-4C18-99CE-EE63B8C479CF}"/>
              </a:ext>
            </a:extLst>
          </p:cNvPr>
          <p:cNvSpPr/>
          <p:nvPr/>
        </p:nvSpPr>
        <p:spPr>
          <a:xfrm>
            <a:off x="4881470" y="4403553"/>
            <a:ext cx="419238" cy="184790"/>
          </a:xfrm>
          <a:custGeom>
            <a:avLst/>
            <a:gdLst>
              <a:gd name="connsiteX0" fmla="*/ 377918 w 419238"/>
              <a:gd name="connsiteY0" fmla="*/ 172 h 184790"/>
              <a:gd name="connsiteX1" fmla="*/ 419193 w 419238"/>
              <a:gd name="connsiteY1" fmla="*/ 35097 h 184790"/>
              <a:gd name="connsiteX2" fmla="*/ 368393 w 419238"/>
              <a:gd name="connsiteY2" fmla="*/ 54147 h 184790"/>
              <a:gd name="connsiteX3" fmla="*/ 235043 w 419238"/>
              <a:gd name="connsiteY3" fmla="*/ 109710 h 184790"/>
              <a:gd name="connsiteX4" fmla="*/ 114393 w 419238"/>
              <a:gd name="connsiteY4" fmla="*/ 163685 h 184790"/>
              <a:gd name="connsiteX5" fmla="*/ 93 w 419238"/>
              <a:gd name="connsiteY5" fmla="*/ 184322 h 184790"/>
              <a:gd name="connsiteX6" fmla="*/ 133443 w 419238"/>
              <a:gd name="connsiteY6" fmla="*/ 146222 h 184790"/>
              <a:gd name="connsiteX7" fmla="*/ 268380 w 419238"/>
              <a:gd name="connsiteY7" fmla="*/ 95422 h 184790"/>
              <a:gd name="connsiteX8" fmla="*/ 406493 w 419238"/>
              <a:gd name="connsiteY8" fmla="*/ 50972 h 184790"/>
              <a:gd name="connsiteX9" fmla="*/ 377918 w 419238"/>
              <a:gd name="connsiteY9" fmla="*/ 172 h 184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9238" h="184790">
                <a:moveTo>
                  <a:pt x="377918" y="172"/>
                </a:moveTo>
                <a:cubicBezTo>
                  <a:pt x="380035" y="-2474"/>
                  <a:pt x="420780" y="26101"/>
                  <a:pt x="419193" y="35097"/>
                </a:cubicBezTo>
                <a:cubicBezTo>
                  <a:pt x="417606" y="44093"/>
                  <a:pt x="399085" y="41712"/>
                  <a:pt x="368393" y="54147"/>
                </a:cubicBezTo>
                <a:cubicBezTo>
                  <a:pt x="337701" y="66583"/>
                  <a:pt x="277376" y="91454"/>
                  <a:pt x="235043" y="109710"/>
                </a:cubicBezTo>
                <a:cubicBezTo>
                  <a:pt x="192710" y="127966"/>
                  <a:pt x="153551" y="151250"/>
                  <a:pt x="114393" y="163685"/>
                </a:cubicBezTo>
                <a:cubicBezTo>
                  <a:pt x="75235" y="176120"/>
                  <a:pt x="-3082" y="187233"/>
                  <a:pt x="93" y="184322"/>
                </a:cubicBezTo>
                <a:cubicBezTo>
                  <a:pt x="3268" y="181412"/>
                  <a:pt x="88729" y="161039"/>
                  <a:pt x="133443" y="146222"/>
                </a:cubicBezTo>
                <a:cubicBezTo>
                  <a:pt x="178157" y="131405"/>
                  <a:pt x="222872" y="111297"/>
                  <a:pt x="268380" y="95422"/>
                </a:cubicBezTo>
                <a:cubicBezTo>
                  <a:pt x="313888" y="79547"/>
                  <a:pt x="381887" y="61555"/>
                  <a:pt x="406493" y="50972"/>
                </a:cubicBezTo>
                <a:cubicBezTo>
                  <a:pt x="431099" y="40389"/>
                  <a:pt x="375801" y="2818"/>
                  <a:pt x="377918" y="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A1806EE0-B126-497B-9933-DCDE7A54E955}"/>
              </a:ext>
            </a:extLst>
          </p:cNvPr>
          <p:cNvSpPr/>
          <p:nvPr/>
        </p:nvSpPr>
        <p:spPr>
          <a:xfrm>
            <a:off x="5084233" y="4508075"/>
            <a:ext cx="186918" cy="87208"/>
          </a:xfrm>
          <a:custGeom>
            <a:avLst/>
            <a:gdLst>
              <a:gd name="connsiteX0" fmla="*/ 0 w 186918"/>
              <a:gd name="connsiteY0" fmla="*/ 87208 h 87208"/>
              <a:gd name="connsiteX1" fmla="*/ 59267 w 186918"/>
              <a:gd name="connsiteY1" fmla="*/ 70275 h 87208"/>
              <a:gd name="connsiteX2" fmla="*/ 177800 w 186918"/>
              <a:gd name="connsiteY2" fmla="*/ 8892 h 87208"/>
              <a:gd name="connsiteX3" fmla="*/ 171450 w 186918"/>
              <a:gd name="connsiteY3" fmla="*/ 2542 h 87208"/>
              <a:gd name="connsiteX4" fmla="*/ 112184 w 186918"/>
              <a:gd name="connsiteY4" fmla="*/ 30058 h 87208"/>
              <a:gd name="connsiteX5" fmla="*/ 0 w 186918"/>
              <a:gd name="connsiteY5" fmla="*/ 87208 h 87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918" h="87208">
                <a:moveTo>
                  <a:pt x="0" y="87208"/>
                </a:moveTo>
                <a:cubicBezTo>
                  <a:pt x="14817" y="85268"/>
                  <a:pt x="29634" y="83328"/>
                  <a:pt x="59267" y="70275"/>
                </a:cubicBezTo>
                <a:cubicBezTo>
                  <a:pt x="88900" y="57222"/>
                  <a:pt x="159103" y="20181"/>
                  <a:pt x="177800" y="8892"/>
                </a:cubicBezTo>
                <a:cubicBezTo>
                  <a:pt x="196497" y="-2397"/>
                  <a:pt x="182386" y="-986"/>
                  <a:pt x="171450" y="2542"/>
                </a:cubicBezTo>
                <a:cubicBezTo>
                  <a:pt x="160514" y="6070"/>
                  <a:pt x="138642" y="18064"/>
                  <a:pt x="112184" y="30058"/>
                </a:cubicBezTo>
                <a:lnTo>
                  <a:pt x="0" y="8720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AAA8CC39-5873-43C3-A7CB-96F7203FC526}"/>
              </a:ext>
            </a:extLst>
          </p:cNvPr>
          <p:cNvSpPr/>
          <p:nvPr/>
        </p:nvSpPr>
        <p:spPr>
          <a:xfrm>
            <a:off x="4892743" y="2827641"/>
            <a:ext cx="64775" cy="394509"/>
          </a:xfrm>
          <a:custGeom>
            <a:avLst/>
            <a:gdLst>
              <a:gd name="connsiteX0" fmla="*/ 18982 w 64775"/>
              <a:gd name="connsiteY0" fmla="*/ 1284 h 394509"/>
              <a:gd name="connsiteX1" fmla="*/ 1520 w 64775"/>
              <a:gd name="connsiteY1" fmla="*/ 102884 h 394509"/>
              <a:gd name="connsiteX2" fmla="*/ 61845 w 64775"/>
              <a:gd name="connsiteY2" fmla="*/ 385459 h 394509"/>
              <a:gd name="connsiteX3" fmla="*/ 53907 w 64775"/>
              <a:gd name="connsiteY3" fmla="*/ 317197 h 394509"/>
              <a:gd name="connsiteX4" fmla="*/ 41207 w 64775"/>
              <a:gd name="connsiteY4" fmla="*/ 240997 h 394509"/>
              <a:gd name="connsiteX5" fmla="*/ 28507 w 64775"/>
              <a:gd name="connsiteY5" fmla="*/ 161622 h 394509"/>
              <a:gd name="connsiteX6" fmla="*/ 18982 w 64775"/>
              <a:gd name="connsiteY6" fmla="*/ 1284 h 394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775" h="394509">
                <a:moveTo>
                  <a:pt x="18982" y="1284"/>
                </a:moveTo>
                <a:cubicBezTo>
                  <a:pt x="14484" y="-8506"/>
                  <a:pt x="-5624" y="38855"/>
                  <a:pt x="1520" y="102884"/>
                </a:cubicBezTo>
                <a:cubicBezTo>
                  <a:pt x="8664" y="166913"/>
                  <a:pt x="53114" y="349740"/>
                  <a:pt x="61845" y="385459"/>
                </a:cubicBezTo>
                <a:cubicBezTo>
                  <a:pt x="70576" y="421178"/>
                  <a:pt x="57347" y="341274"/>
                  <a:pt x="53907" y="317197"/>
                </a:cubicBezTo>
                <a:cubicBezTo>
                  <a:pt x="50467" y="293120"/>
                  <a:pt x="45440" y="266926"/>
                  <a:pt x="41207" y="240997"/>
                </a:cubicBezTo>
                <a:cubicBezTo>
                  <a:pt x="36974" y="215068"/>
                  <a:pt x="33799" y="197341"/>
                  <a:pt x="28507" y="161622"/>
                </a:cubicBezTo>
                <a:cubicBezTo>
                  <a:pt x="23215" y="125903"/>
                  <a:pt x="23480" y="11074"/>
                  <a:pt x="18982" y="1284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AB37E8CA-7D32-4916-8429-5BBB9A9AFD95}"/>
              </a:ext>
            </a:extLst>
          </p:cNvPr>
          <p:cNvSpPr/>
          <p:nvPr/>
        </p:nvSpPr>
        <p:spPr>
          <a:xfrm>
            <a:off x="4726904" y="2444217"/>
            <a:ext cx="44398" cy="447969"/>
          </a:xfrm>
          <a:custGeom>
            <a:avLst/>
            <a:gdLst>
              <a:gd name="connsiteX0" fmla="*/ 30834 w 44398"/>
              <a:gd name="connsiteY0" fmla="*/ 533 h 447969"/>
              <a:gd name="connsiteX1" fmla="*/ 43534 w 44398"/>
              <a:gd name="connsiteY1" fmla="*/ 189446 h 447969"/>
              <a:gd name="connsiteX2" fmla="*/ 2259 w 44398"/>
              <a:gd name="connsiteY2" fmla="*/ 357721 h 447969"/>
              <a:gd name="connsiteX3" fmla="*/ 5434 w 44398"/>
              <a:gd name="connsiteY3" fmla="*/ 446621 h 447969"/>
              <a:gd name="connsiteX4" fmla="*/ 5434 w 44398"/>
              <a:gd name="connsiteY4" fmla="*/ 406933 h 447969"/>
              <a:gd name="connsiteX5" fmla="*/ 16546 w 44398"/>
              <a:gd name="connsiteY5" fmla="*/ 346608 h 447969"/>
              <a:gd name="connsiteX6" fmla="*/ 27659 w 44398"/>
              <a:gd name="connsiteY6" fmla="*/ 292633 h 447969"/>
              <a:gd name="connsiteX7" fmla="*/ 35596 w 44398"/>
              <a:gd name="connsiteY7" fmla="*/ 232308 h 447969"/>
              <a:gd name="connsiteX8" fmla="*/ 40359 w 44398"/>
              <a:gd name="connsiteY8" fmla="*/ 192621 h 447969"/>
              <a:gd name="connsiteX9" fmla="*/ 37184 w 44398"/>
              <a:gd name="connsiteY9" fmla="*/ 133883 h 447969"/>
              <a:gd name="connsiteX10" fmla="*/ 30834 w 44398"/>
              <a:gd name="connsiteY10" fmla="*/ 533 h 447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398" h="447969">
                <a:moveTo>
                  <a:pt x="30834" y="533"/>
                </a:moveTo>
                <a:cubicBezTo>
                  <a:pt x="31892" y="9793"/>
                  <a:pt x="48296" y="129915"/>
                  <a:pt x="43534" y="189446"/>
                </a:cubicBezTo>
                <a:cubicBezTo>
                  <a:pt x="38772" y="248977"/>
                  <a:pt x="8609" y="314859"/>
                  <a:pt x="2259" y="357721"/>
                </a:cubicBezTo>
                <a:cubicBezTo>
                  <a:pt x="-4091" y="400583"/>
                  <a:pt x="4905" y="438419"/>
                  <a:pt x="5434" y="446621"/>
                </a:cubicBezTo>
                <a:cubicBezTo>
                  <a:pt x="5963" y="454823"/>
                  <a:pt x="3582" y="423602"/>
                  <a:pt x="5434" y="406933"/>
                </a:cubicBezTo>
                <a:cubicBezTo>
                  <a:pt x="7286" y="390264"/>
                  <a:pt x="12842" y="365658"/>
                  <a:pt x="16546" y="346608"/>
                </a:cubicBezTo>
                <a:cubicBezTo>
                  <a:pt x="20250" y="327558"/>
                  <a:pt x="24484" y="311683"/>
                  <a:pt x="27659" y="292633"/>
                </a:cubicBezTo>
                <a:cubicBezTo>
                  <a:pt x="30834" y="273583"/>
                  <a:pt x="33479" y="248977"/>
                  <a:pt x="35596" y="232308"/>
                </a:cubicBezTo>
                <a:cubicBezTo>
                  <a:pt x="37713" y="215639"/>
                  <a:pt x="40094" y="209025"/>
                  <a:pt x="40359" y="192621"/>
                </a:cubicBezTo>
                <a:cubicBezTo>
                  <a:pt x="40624" y="176217"/>
                  <a:pt x="38507" y="162458"/>
                  <a:pt x="37184" y="133883"/>
                </a:cubicBezTo>
                <a:cubicBezTo>
                  <a:pt x="35861" y="105308"/>
                  <a:pt x="29776" y="-8727"/>
                  <a:pt x="30834" y="533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4ECD7CE1-D84B-4F70-9C20-CAEAB5739FD7}"/>
              </a:ext>
            </a:extLst>
          </p:cNvPr>
          <p:cNvSpPr/>
          <p:nvPr/>
        </p:nvSpPr>
        <p:spPr>
          <a:xfrm>
            <a:off x="5025853" y="3239953"/>
            <a:ext cx="93985" cy="292276"/>
          </a:xfrm>
          <a:custGeom>
            <a:avLst/>
            <a:gdLst>
              <a:gd name="connsiteX0" fmla="*/ 172 w 93985"/>
              <a:gd name="connsiteY0" fmla="*/ 135 h 292276"/>
              <a:gd name="connsiteX1" fmla="*/ 89072 w 93985"/>
              <a:gd name="connsiteY1" fmla="*/ 123960 h 292276"/>
              <a:gd name="connsiteX2" fmla="*/ 77960 w 93985"/>
              <a:gd name="connsiteY2" fmla="*/ 260485 h 292276"/>
              <a:gd name="connsiteX3" fmla="*/ 39860 w 93985"/>
              <a:gd name="connsiteY3" fmla="*/ 292235 h 292276"/>
              <a:gd name="connsiteX4" fmla="*/ 74785 w 93985"/>
              <a:gd name="connsiteY4" fmla="*/ 257310 h 292276"/>
              <a:gd name="connsiteX5" fmla="*/ 81135 w 93985"/>
              <a:gd name="connsiteY5" fmla="*/ 211272 h 292276"/>
              <a:gd name="connsiteX6" fmla="*/ 82722 w 93985"/>
              <a:gd name="connsiteY6" fmla="*/ 177935 h 292276"/>
              <a:gd name="connsiteX7" fmla="*/ 87485 w 93985"/>
              <a:gd name="connsiteY7" fmla="*/ 138247 h 292276"/>
              <a:gd name="connsiteX8" fmla="*/ 66847 w 93985"/>
              <a:gd name="connsiteY8" fmla="*/ 100147 h 292276"/>
              <a:gd name="connsiteX9" fmla="*/ 172 w 93985"/>
              <a:gd name="connsiteY9" fmla="*/ 135 h 292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985" h="292276">
                <a:moveTo>
                  <a:pt x="172" y="135"/>
                </a:moveTo>
                <a:cubicBezTo>
                  <a:pt x="3876" y="4104"/>
                  <a:pt x="76107" y="80568"/>
                  <a:pt x="89072" y="123960"/>
                </a:cubicBezTo>
                <a:cubicBezTo>
                  <a:pt x="102037" y="167352"/>
                  <a:pt x="86162" y="232439"/>
                  <a:pt x="77960" y="260485"/>
                </a:cubicBezTo>
                <a:cubicBezTo>
                  <a:pt x="69758" y="288531"/>
                  <a:pt x="40389" y="292764"/>
                  <a:pt x="39860" y="292235"/>
                </a:cubicBezTo>
                <a:cubicBezTo>
                  <a:pt x="39331" y="291706"/>
                  <a:pt x="67906" y="270804"/>
                  <a:pt x="74785" y="257310"/>
                </a:cubicBezTo>
                <a:cubicBezTo>
                  <a:pt x="81664" y="243816"/>
                  <a:pt x="79812" y="224501"/>
                  <a:pt x="81135" y="211272"/>
                </a:cubicBezTo>
                <a:cubicBezTo>
                  <a:pt x="82458" y="198043"/>
                  <a:pt x="81664" y="190106"/>
                  <a:pt x="82722" y="177935"/>
                </a:cubicBezTo>
                <a:cubicBezTo>
                  <a:pt x="83780" y="165764"/>
                  <a:pt x="90131" y="151212"/>
                  <a:pt x="87485" y="138247"/>
                </a:cubicBezTo>
                <a:cubicBezTo>
                  <a:pt x="84839" y="125282"/>
                  <a:pt x="80341" y="119462"/>
                  <a:pt x="66847" y="100147"/>
                </a:cubicBezTo>
                <a:cubicBezTo>
                  <a:pt x="53353" y="80832"/>
                  <a:pt x="-3532" y="-3834"/>
                  <a:pt x="172" y="135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11E38765-EF98-4FFA-9AF3-CA02D91ECA88}"/>
              </a:ext>
            </a:extLst>
          </p:cNvPr>
          <p:cNvSpPr/>
          <p:nvPr/>
        </p:nvSpPr>
        <p:spPr>
          <a:xfrm>
            <a:off x="4009744" y="1245620"/>
            <a:ext cx="1079338" cy="408095"/>
          </a:xfrm>
          <a:custGeom>
            <a:avLst/>
            <a:gdLst>
              <a:gd name="connsiteX0" fmla="*/ 1076606 w 1079338"/>
              <a:gd name="connsiteY0" fmla="*/ 24380 h 408095"/>
              <a:gd name="connsiteX1" fmla="*/ 828956 w 1079338"/>
              <a:gd name="connsiteY1" fmla="*/ 24380 h 408095"/>
              <a:gd name="connsiteX2" fmla="*/ 407739 w 1079338"/>
              <a:gd name="connsiteY2" fmla="*/ 87880 h 408095"/>
              <a:gd name="connsiteX3" fmla="*/ 170673 w 1079338"/>
              <a:gd name="connsiteY3" fmla="*/ 189480 h 408095"/>
              <a:gd name="connsiteX4" fmla="*/ 3456 w 1079338"/>
              <a:gd name="connsiteY4" fmla="*/ 405380 h 408095"/>
              <a:gd name="connsiteX5" fmla="*/ 69073 w 1079338"/>
              <a:gd name="connsiteY5" fmla="*/ 301663 h 408095"/>
              <a:gd name="connsiteX6" fmla="*/ 204539 w 1079338"/>
              <a:gd name="connsiteY6" fmla="*/ 166197 h 408095"/>
              <a:gd name="connsiteX7" fmla="*/ 342123 w 1079338"/>
              <a:gd name="connsiteY7" fmla="*/ 81530 h 408095"/>
              <a:gd name="connsiteX8" fmla="*/ 674439 w 1079338"/>
              <a:gd name="connsiteY8" fmla="*/ 3213 h 408095"/>
              <a:gd name="connsiteX9" fmla="*/ 1076606 w 1079338"/>
              <a:gd name="connsiteY9" fmla="*/ 24380 h 408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9338" h="408095">
                <a:moveTo>
                  <a:pt x="1076606" y="24380"/>
                </a:moveTo>
                <a:cubicBezTo>
                  <a:pt x="1102359" y="27908"/>
                  <a:pt x="940434" y="13797"/>
                  <a:pt x="828956" y="24380"/>
                </a:cubicBezTo>
                <a:cubicBezTo>
                  <a:pt x="717478" y="34963"/>
                  <a:pt x="517453" y="60363"/>
                  <a:pt x="407739" y="87880"/>
                </a:cubicBezTo>
                <a:cubicBezTo>
                  <a:pt x="298025" y="115397"/>
                  <a:pt x="238053" y="136563"/>
                  <a:pt x="170673" y="189480"/>
                </a:cubicBezTo>
                <a:cubicBezTo>
                  <a:pt x="103293" y="242397"/>
                  <a:pt x="20389" y="386683"/>
                  <a:pt x="3456" y="405380"/>
                </a:cubicBezTo>
                <a:cubicBezTo>
                  <a:pt x="-13477" y="424077"/>
                  <a:pt x="35559" y="341527"/>
                  <a:pt x="69073" y="301663"/>
                </a:cubicBezTo>
                <a:cubicBezTo>
                  <a:pt x="102587" y="261799"/>
                  <a:pt x="159031" y="202886"/>
                  <a:pt x="204539" y="166197"/>
                </a:cubicBezTo>
                <a:cubicBezTo>
                  <a:pt x="250047" y="129508"/>
                  <a:pt x="263806" y="108694"/>
                  <a:pt x="342123" y="81530"/>
                </a:cubicBezTo>
                <a:cubicBezTo>
                  <a:pt x="420440" y="54366"/>
                  <a:pt x="548850" y="16266"/>
                  <a:pt x="674439" y="3213"/>
                </a:cubicBezTo>
                <a:cubicBezTo>
                  <a:pt x="800028" y="-9840"/>
                  <a:pt x="1050853" y="20852"/>
                  <a:pt x="1076606" y="24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7B8C7CE2-F1A4-4795-AC10-945E7A507BC8}"/>
              </a:ext>
            </a:extLst>
          </p:cNvPr>
          <p:cNvSpPr/>
          <p:nvPr/>
        </p:nvSpPr>
        <p:spPr>
          <a:xfrm>
            <a:off x="3822024" y="1642230"/>
            <a:ext cx="198460" cy="740243"/>
          </a:xfrm>
          <a:custGeom>
            <a:avLst/>
            <a:gdLst>
              <a:gd name="connsiteX0" fmla="*/ 197526 w 198460"/>
              <a:gd name="connsiteY0" fmla="*/ 8770 h 740243"/>
              <a:gd name="connsiteX1" fmla="*/ 66293 w 198460"/>
              <a:gd name="connsiteY1" fmla="*/ 362253 h 740243"/>
              <a:gd name="connsiteX2" fmla="*/ 2793 w 198460"/>
              <a:gd name="connsiteY2" fmla="*/ 724203 h 740243"/>
              <a:gd name="connsiteX3" fmla="*/ 11259 w 198460"/>
              <a:gd name="connsiteY3" fmla="*/ 664937 h 740243"/>
              <a:gd name="connsiteX4" fmla="*/ 11259 w 198460"/>
              <a:gd name="connsiteY4" fmla="*/ 559103 h 740243"/>
              <a:gd name="connsiteX5" fmla="*/ 119209 w 198460"/>
              <a:gd name="connsiteY5" fmla="*/ 146353 h 740243"/>
              <a:gd name="connsiteX6" fmla="*/ 197526 w 198460"/>
              <a:gd name="connsiteY6" fmla="*/ 8770 h 740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460" h="740243">
                <a:moveTo>
                  <a:pt x="197526" y="8770"/>
                </a:moveTo>
                <a:cubicBezTo>
                  <a:pt x="188707" y="44753"/>
                  <a:pt x="98748" y="243014"/>
                  <a:pt x="66293" y="362253"/>
                </a:cubicBezTo>
                <a:cubicBezTo>
                  <a:pt x="33838" y="481492"/>
                  <a:pt x="11965" y="673756"/>
                  <a:pt x="2793" y="724203"/>
                </a:cubicBezTo>
                <a:cubicBezTo>
                  <a:pt x="-6379" y="774650"/>
                  <a:pt x="9848" y="692454"/>
                  <a:pt x="11259" y="664937"/>
                </a:cubicBezTo>
                <a:cubicBezTo>
                  <a:pt x="12670" y="637420"/>
                  <a:pt x="-6733" y="645534"/>
                  <a:pt x="11259" y="559103"/>
                </a:cubicBezTo>
                <a:cubicBezTo>
                  <a:pt x="29251" y="472672"/>
                  <a:pt x="87812" y="239486"/>
                  <a:pt x="119209" y="146353"/>
                </a:cubicBezTo>
                <a:cubicBezTo>
                  <a:pt x="150606" y="53220"/>
                  <a:pt x="206345" y="-27213"/>
                  <a:pt x="197526" y="87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E3195294-3148-4F53-81AC-6285870BEF2D}"/>
              </a:ext>
            </a:extLst>
          </p:cNvPr>
          <p:cNvSpPr/>
          <p:nvPr/>
        </p:nvSpPr>
        <p:spPr>
          <a:xfrm>
            <a:off x="3739902" y="2287699"/>
            <a:ext cx="85053" cy="1192495"/>
          </a:xfrm>
          <a:custGeom>
            <a:avLst/>
            <a:gdLst>
              <a:gd name="connsiteX0" fmla="*/ 84915 w 85053"/>
              <a:gd name="connsiteY0" fmla="*/ 418 h 1192495"/>
              <a:gd name="connsiteX1" fmla="*/ 15065 w 85053"/>
              <a:gd name="connsiteY1" fmla="*/ 224784 h 1192495"/>
              <a:gd name="connsiteX2" fmla="*/ 248 w 85053"/>
              <a:gd name="connsiteY2" fmla="*/ 595201 h 1192495"/>
              <a:gd name="connsiteX3" fmla="*/ 6598 w 85053"/>
              <a:gd name="connsiteY3" fmla="*/ 988901 h 1192495"/>
              <a:gd name="connsiteX4" fmla="*/ 17181 w 85053"/>
              <a:gd name="connsiteY4" fmla="*/ 1192101 h 1192495"/>
              <a:gd name="connsiteX5" fmla="*/ 27765 w 85053"/>
              <a:gd name="connsiteY5" fmla="*/ 1035468 h 1192495"/>
              <a:gd name="connsiteX6" fmla="*/ 2365 w 85053"/>
              <a:gd name="connsiteY6" fmla="*/ 857668 h 1192495"/>
              <a:gd name="connsiteX7" fmla="*/ 31998 w 85053"/>
              <a:gd name="connsiteY7" fmla="*/ 188801 h 1192495"/>
              <a:gd name="connsiteX8" fmla="*/ 84915 w 85053"/>
              <a:gd name="connsiteY8" fmla="*/ 418 h 1192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053" h="1192495">
                <a:moveTo>
                  <a:pt x="84915" y="418"/>
                </a:moveTo>
                <a:cubicBezTo>
                  <a:pt x="82093" y="6415"/>
                  <a:pt x="29176" y="125654"/>
                  <a:pt x="15065" y="224784"/>
                </a:cubicBezTo>
                <a:cubicBezTo>
                  <a:pt x="954" y="323914"/>
                  <a:pt x="1659" y="467848"/>
                  <a:pt x="248" y="595201"/>
                </a:cubicBezTo>
                <a:cubicBezTo>
                  <a:pt x="-1163" y="722554"/>
                  <a:pt x="3776" y="889418"/>
                  <a:pt x="6598" y="988901"/>
                </a:cubicBezTo>
                <a:cubicBezTo>
                  <a:pt x="9420" y="1088384"/>
                  <a:pt x="13653" y="1184340"/>
                  <a:pt x="17181" y="1192101"/>
                </a:cubicBezTo>
                <a:cubicBezTo>
                  <a:pt x="20709" y="1199862"/>
                  <a:pt x="30234" y="1091207"/>
                  <a:pt x="27765" y="1035468"/>
                </a:cubicBezTo>
                <a:cubicBezTo>
                  <a:pt x="25296" y="979729"/>
                  <a:pt x="1660" y="998779"/>
                  <a:pt x="2365" y="857668"/>
                </a:cubicBezTo>
                <a:cubicBezTo>
                  <a:pt x="3070" y="716557"/>
                  <a:pt x="17181" y="324973"/>
                  <a:pt x="31998" y="188801"/>
                </a:cubicBezTo>
                <a:cubicBezTo>
                  <a:pt x="46815" y="52629"/>
                  <a:pt x="87737" y="-5579"/>
                  <a:pt x="84915" y="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CA602C15-81E9-4315-8651-31DC8079BE83}"/>
              </a:ext>
            </a:extLst>
          </p:cNvPr>
          <p:cNvSpPr/>
          <p:nvPr/>
        </p:nvSpPr>
        <p:spPr>
          <a:xfrm>
            <a:off x="3760542" y="3468102"/>
            <a:ext cx="320573" cy="895816"/>
          </a:xfrm>
          <a:custGeom>
            <a:avLst/>
            <a:gdLst>
              <a:gd name="connsiteX0" fmla="*/ 775 w 320573"/>
              <a:gd name="connsiteY0" fmla="*/ 1115 h 895816"/>
              <a:gd name="connsiteX1" fmla="*/ 34641 w 320573"/>
              <a:gd name="connsiteY1" fmla="*/ 151398 h 895816"/>
              <a:gd name="connsiteX2" fmla="*/ 163758 w 320573"/>
              <a:gd name="connsiteY2" fmla="*/ 542981 h 895816"/>
              <a:gd name="connsiteX3" fmla="*/ 273825 w 320573"/>
              <a:gd name="connsiteY3" fmla="*/ 843548 h 895816"/>
              <a:gd name="connsiteX4" fmla="*/ 320391 w 320573"/>
              <a:gd name="connsiteY4" fmla="*/ 890115 h 895816"/>
              <a:gd name="connsiteX5" fmla="*/ 259008 w 320573"/>
              <a:gd name="connsiteY5" fmla="*/ 777931 h 895816"/>
              <a:gd name="connsiteX6" fmla="*/ 193391 w 320573"/>
              <a:gd name="connsiteY6" fmla="*/ 604365 h 895816"/>
              <a:gd name="connsiteX7" fmla="*/ 140475 w 320573"/>
              <a:gd name="connsiteY7" fmla="*/ 456198 h 895816"/>
              <a:gd name="connsiteX8" fmla="*/ 57925 w 320573"/>
              <a:gd name="connsiteY8" fmla="*/ 217015 h 895816"/>
              <a:gd name="connsiteX9" fmla="*/ 775 w 320573"/>
              <a:gd name="connsiteY9" fmla="*/ 1115 h 895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0573" h="895816">
                <a:moveTo>
                  <a:pt x="775" y="1115"/>
                </a:moveTo>
                <a:cubicBezTo>
                  <a:pt x="-3106" y="-9821"/>
                  <a:pt x="7477" y="61087"/>
                  <a:pt x="34641" y="151398"/>
                </a:cubicBezTo>
                <a:cubicBezTo>
                  <a:pt x="61805" y="241709"/>
                  <a:pt x="123894" y="427623"/>
                  <a:pt x="163758" y="542981"/>
                </a:cubicBezTo>
                <a:cubicBezTo>
                  <a:pt x="203622" y="658339"/>
                  <a:pt x="247719" y="785692"/>
                  <a:pt x="273825" y="843548"/>
                </a:cubicBezTo>
                <a:cubicBezTo>
                  <a:pt x="299931" y="901404"/>
                  <a:pt x="322860" y="901051"/>
                  <a:pt x="320391" y="890115"/>
                </a:cubicBezTo>
                <a:cubicBezTo>
                  <a:pt x="317922" y="879179"/>
                  <a:pt x="280175" y="825556"/>
                  <a:pt x="259008" y="777931"/>
                </a:cubicBezTo>
                <a:cubicBezTo>
                  <a:pt x="237841" y="730306"/>
                  <a:pt x="213146" y="657987"/>
                  <a:pt x="193391" y="604365"/>
                </a:cubicBezTo>
                <a:cubicBezTo>
                  <a:pt x="173636" y="550743"/>
                  <a:pt x="163053" y="520756"/>
                  <a:pt x="140475" y="456198"/>
                </a:cubicBezTo>
                <a:cubicBezTo>
                  <a:pt x="117897" y="391640"/>
                  <a:pt x="82620" y="292862"/>
                  <a:pt x="57925" y="217015"/>
                </a:cubicBezTo>
                <a:cubicBezTo>
                  <a:pt x="33231" y="141168"/>
                  <a:pt x="4656" y="12051"/>
                  <a:pt x="775" y="1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2D1AD503-A431-43A0-8137-E6E9BB9691ED}"/>
              </a:ext>
            </a:extLst>
          </p:cNvPr>
          <p:cNvSpPr/>
          <p:nvPr/>
        </p:nvSpPr>
        <p:spPr>
          <a:xfrm>
            <a:off x="4066117" y="4351867"/>
            <a:ext cx="902514" cy="926024"/>
          </a:xfrm>
          <a:custGeom>
            <a:avLst/>
            <a:gdLst>
              <a:gd name="connsiteX0" fmla="*/ 0 w 902514"/>
              <a:gd name="connsiteY0" fmla="*/ 0 h 926024"/>
              <a:gd name="connsiteX1" fmla="*/ 165100 w 902514"/>
              <a:gd name="connsiteY1" fmla="*/ 226483 h 926024"/>
              <a:gd name="connsiteX2" fmla="*/ 330200 w 902514"/>
              <a:gd name="connsiteY2" fmla="*/ 457200 h 926024"/>
              <a:gd name="connsiteX3" fmla="*/ 465666 w 902514"/>
              <a:gd name="connsiteY3" fmla="*/ 711200 h 926024"/>
              <a:gd name="connsiteX4" fmla="*/ 635000 w 902514"/>
              <a:gd name="connsiteY4" fmla="*/ 861483 h 926024"/>
              <a:gd name="connsiteX5" fmla="*/ 901700 w 902514"/>
              <a:gd name="connsiteY5" fmla="*/ 924983 h 926024"/>
              <a:gd name="connsiteX6" fmla="*/ 711200 w 902514"/>
              <a:gd name="connsiteY6" fmla="*/ 893233 h 926024"/>
              <a:gd name="connsiteX7" fmla="*/ 516466 w 902514"/>
              <a:gd name="connsiteY7" fmla="*/ 795866 h 926024"/>
              <a:gd name="connsiteX8" fmla="*/ 328083 w 902514"/>
              <a:gd name="connsiteY8" fmla="*/ 493183 h 926024"/>
              <a:gd name="connsiteX9" fmla="*/ 120650 w 902514"/>
              <a:gd name="connsiteY9" fmla="*/ 194733 h 926024"/>
              <a:gd name="connsiteX10" fmla="*/ 0 w 902514"/>
              <a:gd name="connsiteY10" fmla="*/ 0 h 926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02514" h="926024">
                <a:moveTo>
                  <a:pt x="0" y="0"/>
                </a:moveTo>
                <a:lnTo>
                  <a:pt x="165100" y="226483"/>
                </a:lnTo>
                <a:cubicBezTo>
                  <a:pt x="220133" y="302683"/>
                  <a:pt x="280106" y="376414"/>
                  <a:pt x="330200" y="457200"/>
                </a:cubicBezTo>
                <a:cubicBezTo>
                  <a:pt x="380294" y="537986"/>
                  <a:pt x="414866" y="643820"/>
                  <a:pt x="465666" y="711200"/>
                </a:cubicBezTo>
                <a:cubicBezTo>
                  <a:pt x="516466" y="778581"/>
                  <a:pt x="562328" y="825853"/>
                  <a:pt x="635000" y="861483"/>
                </a:cubicBezTo>
                <a:cubicBezTo>
                  <a:pt x="707672" y="897113"/>
                  <a:pt x="889000" y="919691"/>
                  <a:pt x="901700" y="924983"/>
                </a:cubicBezTo>
                <a:cubicBezTo>
                  <a:pt x="914400" y="930275"/>
                  <a:pt x="775406" y="914753"/>
                  <a:pt x="711200" y="893233"/>
                </a:cubicBezTo>
                <a:cubicBezTo>
                  <a:pt x="646994" y="871714"/>
                  <a:pt x="580319" y="862541"/>
                  <a:pt x="516466" y="795866"/>
                </a:cubicBezTo>
                <a:cubicBezTo>
                  <a:pt x="452613" y="729191"/>
                  <a:pt x="394052" y="593372"/>
                  <a:pt x="328083" y="493183"/>
                </a:cubicBezTo>
                <a:cubicBezTo>
                  <a:pt x="262114" y="392994"/>
                  <a:pt x="175330" y="273402"/>
                  <a:pt x="120650" y="194733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438C3E1A-3A62-4D51-8A1F-307B9213C2B4}"/>
              </a:ext>
            </a:extLst>
          </p:cNvPr>
          <p:cNvSpPr/>
          <p:nvPr/>
        </p:nvSpPr>
        <p:spPr>
          <a:xfrm>
            <a:off x="4962215" y="4781434"/>
            <a:ext cx="1108688" cy="485894"/>
          </a:xfrm>
          <a:custGeom>
            <a:avLst/>
            <a:gdLst>
              <a:gd name="connsiteX0" fmla="*/ 1108385 w 1108688"/>
              <a:gd name="connsiteY0" fmla="*/ 116 h 485894"/>
              <a:gd name="connsiteX1" fmla="*/ 848035 w 1108688"/>
              <a:gd name="connsiteY1" fmla="*/ 73141 h 485894"/>
              <a:gd name="connsiteX2" fmla="*/ 651185 w 1108688"/>
              <a:gd name="connsiteY2" fmla="*/ 196966 h 485894"/>
              <a:gd name="connsiteX3" fmla="*/ 406710 w 1108688"/>
              <a:gd name="connsiteY3" fmla="*/ 295391 h 485894"/>
              <a:gd name="connsiteX4" fmla="*/ 219385 w 1108688"/>
              <a:gd name="connsiteY4" fmla="*/ 387466 h 485894"/>
              <a:gd name="connsiteX5" fmla="*/ 310 w 1108688"/>
              <a:gd name="connsiteY5" fmla="*/ 485891 h 485894"/>
              <a:gd name="connsiteX6" fmla="*/ 178110 w 1108688"/>
              <a:gd name="connsiteY6" fmla="*/ 384291 h 485894"/>
              <a:gd name="connsiteX7" fmla="*/ 454335 w 1108688"/>
              <a:gd name="connsiteY7" fmla="*/ 254116 h 485894"/>
              <a:gd name="connsiteX8" fmla="*/ 644835 w 1108688"/>
              <a:gd name="connsiteY8" fmla="*/ 174741 h 485894"/>
              <a:gd name="connsiteX9" fmla="*/ 794060 w 1108688"/>
              <a:gd name="connsiteY9" fmla="*/ 89016 h 485894"/>
              <a:gd name="connsiteX10" fmla="*/ 1108385 w 1108688"/>
              <a:gd name="connsiteY10" fmla="*/ 116 h 485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8688" h="485894">
                <a:moveTo>
                  <a:pt x="1108385" y="116"/>
                </a:moveTo>
                <a:cubicBezTo>
                  <a:pt x="1117381" y="-2530"/>
                  <a:pt x="924235" y="40333"/>
                  <a:pt x="848035" y="73141"/>
                </a:cubicBezTo>
                <a:cubicBezTo>
                  <a:pt x="771835" y="105949"/>
                  <a:pt x="724739" y="159924"/>
                  <a:pt x="651185" y="196966"/>
                </a:cubicBezTo>
                <a:cubicBezTo>
                  <a:pt x="577631" y="234008"/>
                  <a:pt x="478677" y="263641"/>
                  <a:pt x="406710" y="295391"/>
                </a:cubicBezTo>
                <a:cubicBezTo>
                  <a:pt x="334743" y="327141"/>
                  <a:pt x="287118" y="355716"/>
                  <a:pt x="219385" y="387466"/>
                </a:cubicBezTo>
                <a:cubicBezTo>
                  <a:pt x="151652" y="419216"/>
                  <a:pt x="7189" y="486420"/>
                  <a:pt x="310" y="485891"/>
                </a:cubicBezTo>
                <a:cubicBezTo>
                  <a:pt x="-6569" y="485362"/>
                  <a:pt x="102439" y="422920"/>
                  <a:pt x="178110" y="384291"/>
                </a:cubicBezTo>
                <a:cubicBezTo>
                  <a:pt x="253781" y="345662"/>
                  <a:pt x="376548" y="289041"/>
                  <a:pt x="454335" y="254116"/>
                </a:cubicBezTo>
                <a:cubicBezTo>
                  <a:pt x="532122" y="219191"/>
                  <a:pt x="588214" y="202258"/>
                  <a:pt x="644835" y="174741"/>
                </a:cubicBezTo>
                <a:cubicBezTo>
                  <a:pt x="701456" y="147224"/>
                  <a:pt x="717331" y="121824"/>
                  <a:pt x="794060" y="89016"/>
                </a:cubicBezTo>
                <a:cubicBezTo>
                  <a:pt x="870789" y="56208"/>
                  <a:pt x="1099389" y="2762"/>
                  <a:pt x="1108385" y="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76F7881B-78E0-47FC-9602-4BE8497A6F7B}"/>
              </a:ext>
            </a:extLst>
          </p:cNvPr>
          <p:cNvSpPr/>
          <p:nvPr/>
        </p:nvSpPr>
        <p:spPr>
          <a:xfrm>
            <a:off x="6395487" y="3770586"/>
            <a:ext cx="407289" cy="739627"/>
          </a:xfrm>
          <a:custGeom>
            <a:avLst/>
            <a:gdLst>
              <a:gd name="connsiteX0" fmla="*/ 402188 w 407289"/>
              <a:gd name="connsiteY0" fmla="*/ 29889 h 739627"/>
              <a:gd name="connsiteX1" fmla="*/ 345038 w 407289"/>
              <a:gd name="connsiteY1" fmla="*/ 55289 h 739627"/>
              <a:gd name="connsiteX2" fmla="*/ 297413 w 407289"/>
              <a:gd name="connsiteY2" fmla="*/ 258489 h 739627"/>
              <a:gd name="connsiteX3" fmla="*/ 164063 w 407289"/>
              <a:gd name="connsiteY3" fmla="*/ 541064 h 739627"/>
              <a:gd name="connsiteX4" fmla="*/ 43413 w 407289"/>
              <a:gd name="connsiteY4" fmla="*/ 696639 h 739627"/>
              <a:gd name="connsiteX5" fmla="*/ 2138 w 407289"/>
              <a:gd name="connsiteY5" fmla="*/ 734739 h 739627"/>
              <a:gd name="connsiteX6" fmla="*/ 100563 w 407289"/>
              <a:gd name="connsiteY6" fmla="*/ 607739 h 739627"/>
              <a:gd name="connsiteX7" fmla="*/ 205338 w 407289"/>
              <a:gd name="connsiteY7" fmla="*/ 433114 h 739627"/>
              <a:gd name="connsiteX8" fmla="*/ 402188 w 407289"/>
              <a:gd name="connsiteY8" fmla="*/ 29889 h 739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7289" h="739627">
                <a:moveTo>
                  <a:pt x="402188" y="29889"/>
                </a:moveTo>
                <a:cubicBezTo>
                  <a:pt x="425471" y="-33082"/>
                  <a:pt x="362500" y="17189"/>
                  <a:pt x="345038" y="55289"/>
                </a:cubicBezTo>
                <a:cubicBezTo>
                  <a:pt x="327576" y="93389"/>
                  <a:pt x="327575" y="177527"/>
                  <a:pt x="297413" y="258489"/>
                </a:cubicBezTo>
                <a:cubicBezTo>
                  <a:pt x="267251" y="339451"/>
                  <a:pt x="206396" y="468039"/>
                  <a:pt x="164063" y="541064"/>
                </a:cubicBezTo>
                <a:cubicBezTo>
                  <a:pt x="121730" y="614089"/>
                  <a:pt x="70400" y="664360"/>
                  <a:pt x="43413" y="696639"/>
                </a:cubicBezTo>
                <a:cubicBezTo>
                  <a:pt x="16426" y="728918"/>
                  <a:pt x="-7387" y="749556"/>
                  <a:pt x="2138" y="734739"/>
                </a:cubicBezTo>
                <a:cubicBezTo>
                  <a:pt x="11663" y="719922"/>
                  <a:pt x="66696" y="658010"/>
                  <a:pt x="100563" y="607739"/>
                </a:cubicBezTo>
                <a:cubicBezTo>
                  <a:pt x="134430" y="557468"/>
                  <a:pt x="160888" y="530481"/>
                  <a:pt x="205338" y="433114"/>
                </a:cubicBezTo>
                <a:cubicBezTo>
                  <a:pt x="249788" y="335747"/>
                  <a:pt x="378905" y="92860"/>
                  <a:pt x="402188" y="298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FE7FD481-CA1D-4359-9561-85438B5DD359}"/>
              </a:ext>
            </a:extLst>
          </p:cNvPr>
          <p:cNvSpPr/>
          <p:nvPr/>
        </p:nvSpPr>
        <p:spPr>
          <a:xfrm>
            <a:off x="5873654" y="4470135"/>
            <a:ext cx="527357" cy="359077"/>
          </a:xfrm>
          <a:custGeom>
            <a:avLst/>
            <a:gdLst>
              <a:gd name="connsiteX0" fmla="*/ 527146 w 527357"/>
              <a:gd name="connsiteY0" fmla="*/ 265 h 359077"/>
              <a:gd name="connsiteX1" fmla="*/ 317596 w 527357"/>
              <a:gd name="connsiteY1" fmla="*/ 168540 h 359077"/>
              <a:gd name="connsiteX2" fmla="*/ 203296 w 527357"/>
              <a:gd name="connsiteY2" fmla="*/ 279665 h 359077"/>
              <a:gd name="connsiteX3" fmla="*/ 96 w 527357"/>
              <a:gd name="connsiteY3" fmla="*/ 359040 h 359077"/>
              <a:gd name="connsiteX4" fmla="*/ 177896 w 527357"/>
              <a:gd name="connsiteY4" fmla="*/ 270140 h 359077"/>
              <a:gd name="connsiteX5" fmla="*/ 276321 w 527357"/>
              <a:gd name="connsiteY5" fmla="*/ 209815 h 359077"/>
              <a:gd name="connsiteX6" fmla="*/ 527146 w 527357"/>
              <a:gd name="connsiteY6" fmla="*/ 265 h 359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357" h="359077">
                <a:moveTo>
                  <a:pt x="527146" y="265"/>
                </a:moveTo>
                <a:cubicBezTo>
                  <a:pt x="534025" y="-6614"/>
                  <a:pt x="371571" y="121973"/>
                  <a:pt x="317596" y="168540"/>
                </a:cubicBezTo>
                <a:cubicBezTo>
                  <a:pt x="263621" y="215107"/>
                  <a:pt x="256213" y="247915"/>
                  <a:pt x="203296" y="279665"/>
                </a:cubicBezTo>
                <a:cubicBezTo>
                  <a:pt x="150379" y="311415"/>
                  <a:pt x="4329" y="360627"/>
                  <a:pt x="96" y="359040"/>
                </a:cubicBezTo>
                <a:cubicBezTo>
                  <a:pt x="-4137" y="357453"/>
                  <a:pt x="131859" y="295011"/>
                  <a:pt x="177896" y="270140"/>
                </a:cubicBezTo>
                <a:cubicBezTo>
                  <a:pt x="223933" y="245269"/>
                  <a:pt x="222346" y="252148"/>
                  <a:pt x="276321" y="209815"/>
                </a:cubicBezTo>
                <a:cubicBezTo>
                  <a:pt x="330296" y="167482"/>
                  <a:pt x="520267" y="7144"/>
                  <a:pt x="527146" y="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7394F8AB-5184-4285-B6D5-3CFA0D2D9DD6}"/>
              </a:ext>
            </a:extLst>
          </p:cNvPr>
          <p:cNvSpPr/>
          <p:nvPr/>
        </p:nvSpPr>
        <p:spPr>
          <a:xfrm>
            <a:off x="6626188" y="2547591"/>
            <a:ext cx="476302" cy="499748"/>
          </a:xfrm>
          <a:custGeom>
            <a:avLst/>
            <a:gdLst>
              <a:gd name="connsiteX0" fmla="*/ 37 w 476302"/>
              <a:gd name="connsiteY0" fmla="*/ 468659 h 499748"/>
              <a:gd name="connsiteX1" fmla="*/ 196887 w 476302"/>
              <a:gd name="connsiteY1" fmla="*/ 494059 h 499748"/>
              <a:gd name="connsiteX2" fmla="*/ 311187 w 476302"/>
              <a:gd name="connsiteY2" fmla="*/ 348009 h 499748"/>
              <a:gd name="connsiteX3" fmla="*/ 381037 w 476302"/>
              <a:gd name="connsiteY3" fmla="*/ 147984 h 499748"/>
              <a:gd name="connsiteX4" fmla="*/ 393737 w 476302"/>
              <a:gd name="connsiteY4" fmla="*/ 65434 h 499748"/>
              <a:gd name="connsiteX5" fmla="*/ 476287 w 476302"/>
              <a:gd name="connsiteY5" fmla="*/ 1934 h 499748"/>
              <a:gd name="connsiteX6" fmla="*/ 400087 w 476302"/>
              <a:gd name="connsiteY6" fmla="*/ 40034 h 499748"/>
              <a:gd name="connsiteX7" fmla="*/ 327062 w 476302"/>
              <a:gd name="connsiteY7" fmla="*/ 262284 h 499748"/>
              <a:gd name="connsiteX8" fmla="*/ 279437 w 476302"/>
              <a:gd name="connsiteY8" fmla="*/ 408334 h 499748"/>
              <a:gd name="connsiteX9" fmla="*/ 181012 w 476302"/>
              <a:gd name="connsiteY9" fmla="*/ 455959 h 499748"/>
              <a:gd name="connsiteX10" fmla="*/ 37 w 476302"/>
              <a:gd name="connsiteY10" fmla="*/ 468659 h 499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6302" h="499748">
                <a:moveTo>
                  <a:pt x="37" y="468659"/>
                </a:moveTo>
                <a:cubicBezTo>
                  <a:pt x="2683" y="475009"/>
                  <a:pt x="145029" y="514167"/>
                  <a:pt x="196887" y="494059"/>
                </a:cubicBezTo>
                <a:cubicBezTo>
                  <a:pt x="248745" y="473951"/>
                  <a:pt x="280495" y="405688"/>
                  <a:pt x="311187" y="348009"/>
                </a:cubicBezTo>
                <a:cubicBezTo>
                  <a:pt x="341879" y="290330"/>
                  <a:pt x="367279" y="195080"/>
                  <a:pt x="381037" y="147984"/>
                </a:cubicBezTo>
                <a:cubicBezTo>
                  <a:pt x="394795" y="100888"/>
                  <a:pt x="377862" y="89776"/>
                  <a:pt x="393737" y="65434"/>
                </a:cubicBezTo>
                <a:cubicBezTo>
                  <a:pt x="409612" y="41092"/>
                  <a:pt x="475229" y="6167"/>
                  <a:pt x="476287" y="1934"/>
                </a:cubicBezTo>
                <a:cubicBezTo>
                  <a:pt x="477345" y="-2299"/>
                  <a:pt x="424958" y="-3358"/>
                  <a:pt x="400087" y="40034"/>
                </a:cubicBezTo>
                <a:cubicBezTo>
                  <a:pt x="375216" y="83426"/>
                  <a:pt x="347170" y="200901"/>
                  <a:pt x="327062" y="262284"/>
                </a:cubicBezTo>
                <a:cubicBezTo>
                  <a:pt x="306954" y="323667"/>
                  <a:pt x="303779" y="376055"/>
                  <a:pt x="279437" y="408334"/>
                </a:cubicBezTo>
                <a:cubicBezTo>
                  <a:pt x="255095" y="440613"/>
                  <a:pt x="225991" y="443259"/>
                  <a:pt x="181012" y="455959"/>
                </a:cubicBezTo>
                <a:cubicBezTo>
                  <a:pt x="136033" y="468659"/>
                  <a:pt x="-2609" y="462309"/>
                  <a:pt x="37" y="4686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3F81BFD7-7C78-44E9-AD07-FBC8466462D0}"/>
              </a:ext>
            </a:extLst>
          </p:cNvPr>
          <p:cNvSpPr/>
          <p:nvPr/>
        </p:nvSpPr>
        <p:spPr>
          <a:xfrm>
            <a:off x="7067092" y="2528420"/>
            <a:ext cx="226408" cy="489384"/>
          </a:xfrm>
          <a:custGeom>
            <a:avLst/>
            <a:gdLst>
              <a:gd name="connsiteX0" fmla="*/ 6808 w 226408"/>
              <a:gd name="connsiteY0" fmla="*/ 21105 h 489384"/>
              <a:gd name="connsiteX1" fmla="*/ 60783 w 226408"/>
              <a:gd name="connsiteY1" fmla="*/ 65555 h 489384"/>
              <a:gd name="connsiteX2" fmla="*/ 171908 w 226408"/>
              <a:gd name="connsiteY2" fmla="*/ 306855 h 489384"/>
              <a:gd name="connsiteX3" fmla="*/ 187783 w 226408"/>
              <a:gd name="connsiteY3" fmla="*/ 487830 h 489384"/>
              <a:gd name="connsiteX4" fmla="*/ 213183 w 226408"/>
              <a:gd name="connsiteY4" fmla="*/ 392580 h 489384"/>
              <a:gd name="connsiteX5" fmla="*/ 213183 w 226408"/>
              <a:gd name="connsiteY5" fmla="*/ 360830 h 489384"/>
              <a:gd name="connsiteX6" fmla="*/ 6808 w 226408"/>
              <a:gd name="connsiteY6" fmla="*/ 21105 h 489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408" h="489384">
                <a:moveTo>
                  <a:pt x="6808" y="21105"/>
                </a:moveTo>
                <a:cubicBezTo>
                  <a:pt x="-18592" y="-28107"/>
                  <a:pt x="33266" y="17930"/>
                  <a:pt x="60783" y="65555"/>
                </a:cubicBezTo>
                <a:cubicBezTo>
                  <a:pt x="88300" y="113180"/>
                  <a:pt x="150741" y="236476"/>
                  <a:pt x="171908" y="306855"/>
                </a:cubicBezTo>
                <a:cubicBezTo>
                  <a:pt x="193075" y="377234"/>
                  <a:pt x="180904" y="473543"/>
                  <a:pt x="187783" y="487830"/>
                </a:cubicBezTo>
                <a:cubicBezTo>
                  <a:pt x="194662" y="502118"/>
                  <a:pt x="208950" y="413747"/>
                  <a:pt x="213183" y="392580"/>
                </a:cubicBezTo>
                <a:cubicBezTo>
                  <a:pt x="217416" y="371413"/>
                  <a:pt x="240700" y="419568"/>
                  <a:pt x="213183" y="360830"/>
                </a:cubicBezTo>
                <a:cubicBezTo>
                  <a:pt x="185666" y="302093"/>
                  <a:pt x="32208" y="70317"/>
                  <a:pt x="6808" y="21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B1D86776-7BA5-47FD-8923-A6BF2705E1D8}"/>
              </a:ext>
            </a:extLst>
          </p:cNvPr>
          <p:cNvSpPr/>
          <p:nvPr/>
        </p:nvSpPr>
        <p:spPr>
          <a:xfrm>
            <a:off x="6746042" y="2990142"/>
            <a:ext cx="517652" cy="783723"/>
          </a:xfrm>
          <a:custGeom>
            <a:avLst/>
            <a:gdLst>
              <a:gd name="connsiteX0" fmla="*/ 515183 w 517652"/>
              <a:gd name="connsiteY0" fmla="*/ 708 h 783723"/>
              <a:gd name="connsiteX1" fmla="*/ 477083 w 517652"/>
              <a:gd name="connsiteY1" fmla="*/ 245183 h 783723"/>
              <a:gd name="connsiteX2" fmla="*/ 438983 w 517652"/>
              <a:gd name="connsiteY2" fmla="*/ 391233 h 783723"/>
              <a:gd name="connsiteX3" fmla="*/ 280233 w 517652"/>
              <a:gd name="connsiteY3" fmla="*/ 581733 h 783723"/>
              <a:gd name="connsiteX4" fmla="*/ 232608 w 517652"/>
              <a:gd name="connsiteY4" fmla="*/ 657933 h 783723"/>
              <a:gd name="connsiteX5" fmla="*/ 181808 w 517652"/>
              <a:gd name="connsiteY5" fmla="*/ 724608 h 783723"/>
              <a:gd name="connsiteX6" fmla="*/ 96083 w 517652"/>
              <a:gd name="connsiteY6" fmla="*/ 775408 h 783723"/>
              <a:gd name="connsiteX7" fmla="*/ 833 w 517652"/>
              <a:gd name="connsiteY7" fmla="*/ 778583 h 783723"/>
              <a:gd name="connsiteX8" fmla="*/ 153233 w 517652"/>
              <a:gd name="connsiteY8" fmla="*/ 724608 h 783723"/>
              <a:gd name="connsiteX9" fmla="*/ 273883 w 517652"/>
              <a:gd name="connsiteY9" fmla="*/ 638883 h 783723"/>
              <a:gd name="connsiteX10" fmla="*/ 362783 w 517652"/>
              <a:gd name="connsiteY10" fmla="*/ 511883 h 783723"/>
              <a:gd name="connsiteX11" fmla="*/ 445333 w 517652"/>
              <a:gd name="connsiteY11" fmla="*/ 334083 h 783723"/>
              <a:gd name="connsiteX12" fmla="*/ 505658 w 517652"/>
              <a:gd name="connsiteY12" fmla="*/ 175333 h 783723"/>
              <a:gd name="connsiteX13" fmla="*/ 515183 w 517652"/>
              <a:gd name="connsiteY13" fmla="*/ 708 h 783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7652" h="783723">
                <a:moveTo>
                  <a:pt x="515183" y="708"/>
                </a:moveTo>
                <a:cubicBezTo>
                  <a:pt x="510421" y="12350"/>
                  <a:pt x="489783" y="180096"/>
                  <a:pt x="477083" y="245183"/>
                </a:cubicBezTo>
                <a:cubicBezTo>
                  <a:pt x="464383" y="310270"/>
                  <a:pt x="471791" y="335141"/>
                  <a:pt x="438983" y="391233"/>
                </a:cubicBezTo>
                <a:cubicBezTo>
                  <a:pt x="406175" y="447325"/>
                  <a:pt x="314629" y="537283"/>
                  <a:pt x="280233" y="581733"/>
                </a:cubicBezTo>
                <a:cubicBezTo>
                  <a:pt x="245837" y="626183"/>
                  <a:pt x="249012" y="634121"/>
                  <a:pt x="232608" y="657933"/>
                </a:cubicBezTo>
                <a:cubicBezTo>
                  <a:pt x="216204" y="681745"/>
                  <a:pt x="204562" y="705029"/>
                  <a:pt x="181808" y="724608"/>
                </a:cubicBezTo>
                <a:cubicBezTo>
                  <a:pt x="159054" y="744187"/>
                  <a:pt x="126245" y="766412"/>
                  <a:pt x="96083" y="775408"/>
                </a:cubicBezTo>
                <a:cubicBezTo>
                  <a:pt x="65920" y="784404"/>
                  <a:pt x="-8692" y="787050"/>
                  <a:pt x="833" y="778583"/>
                </a:cubicBezTo>
                <a:cubicBezTo>
                  <a:pt x="10358" y="770116"/>
                  <a:pt x="107725" y="747891"/>
                  <a:pt x="153233" y="724608"/>
                </a:cubicBezTo>
                <a:cubicBezTo>
                  <a:pt x="198741" y="701325"/>
                  <a:pt x="238958" y="674337"/>
                  <a:pt x="273883" y="638883"/>
                </a:cubicBezTo>
                <a:cubicBezTo>
                  <a:pt x="308808" y="603429"/>
                  <a:pt x="334208" y="562683"/>
                  <a:pt x="362783" y="511883"/>
                </a:cubicBezTo>
                <a:cubicBezTo>
                  <a:pt x="391358" y="461083"/>
                  <a:pt x="421521" y="390175"/>
                  <a:pt x="445333" y="334083"/>
                </a:cubicBezTo>
                <a:cubicBezTo>
                  <a:pt x="469145" y="277991"/>
                  <a:pt x="492958" y="226662"/>
                  <a:pt x="505658" y="175333"/>
                </a:cubicBezTo>
                <a:cubicBezTo>
                  <a:pt x="518358" y="124004"/>
                  <a:pt x="519945" y="-10934"/>
                  <a:pt x="515183" y="7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D80A77DB-4F65-406A-ABEA-6D6DFA94C5ED}"/>
              </a:ext>
            </a:extLst>
          </p:cNvPr>
          <p:cNvSpPr/>
          <p:nvPr/>
        </p:nvSpPr>
        <p:spPr>
          <a:xfrm>
            <a:off x="6738400" y="3516313"/>
            <a:ext cx="99997" cy="249926"/>
          </a:xfrm>
          <a:custGeom>
            <a:avLst/>
            <a:gdLst>
              <a:gd name="connsiteX0" fmla="*/ 40225 w 99997"/>
              <a:gd name="connsiteY0" fmla="*/ 0 h 249926"/>
              <a:gd name="connsiteX1" fmla="*/ 75150 w 99997"/>
              <a:gd name="connsiteY1" fmla="*/ 101600 h 249926"/>
              <a:gd name="connsiteX2" fmla="*/ 35463 w 99997"/>
              <a:gd name="connsiteY2" fmla="*/ 196850 h 249926"/>
              <a:gd name="connsiteX3" fmla="*/ 2125 w 99997"/>
              <a:gd name="connsiteY3" fmla="*/ 247650 h 249926"/>
              <a:gd name="connsiteX4" fmla="*/ 98963 w 99997"/>
              <a:gd name="connsiteY4" fmla="*/ 239712 h 249926"/>
              <a:gd name="connsiteX5" fmla="*/ 52925 w 99997"/>
              <a:gd name="connsiteY5" fmla="*/ 227012 h 249926"/>
              <a:gd name="connsiteX6" fmla="*/ 48163 w 99997"/>
              <a:gd name="connsiteY6" fmla="*/ 149225 h 249926"/>
              <a:gd name="connsiteX7" fmla="*/ 46575 w 99997"/>
              <a:gd name="connsiteY7" fmla="*/ 100012 h 249926"/>
              <a:gd name="connsiteX8" fmla="*/ 40225 w 99997"/>
              <a:gd name="connsiteY8" fmla="*/ 0 h 249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997" h="249926">
                <a:moveTo>
                  <a:pt x="40225" y="0"/>
                </a:moveTo>
                <a:cubicBezTo>
                  <a:pt x="44987" y="265"/>
                  <a:pt x="75944" y="68792"/>
                  <a:pt x="75150" y="101600"/>
                </a:cubicBezTo>
                <a:cubicBezTo>
                  <a:pt x="74356" y="134408"/>
                  <a:pt x="47634" y="172508"/>
                  <a:pt x="35463" y="196850"/>
                </a:cubicBezTo>
                <a:cubicBezTo>
                  <a:pt x="23292" y="221192"/>
                  <a:pt x="-8458" y="240506"/>
                  <a:pt x="2125" y="247650"/>
                </a:cubicBezTo>
                <a:cubicBezTo>
                  <a:pt x="12708" y="254794"/>
                  <a:pt x="90496" y="243152"/>
                  <a:pt x="98963" y="239712"/>
                </a:cubicBezTo>
                <a:cubicBezTo>
                  <a:pt x="107430" y="236272"/>
                  <a:pt x="61392" y="242093"/>
                  <a:pt x="52925" y="227012"/>
                </a:cubicBezTo>
                <a:cubicBezTo>
                  <a:pt x="44458" y="211931"/>
                  <a:pt x="49221" y="170392"/>
                  <a:pt x="48163" y="149225"/>
                </a:cubicBezTo>
                <a:cubicBezTo>
                  <a:pt x="47105" y="128058"/>
                  <a:pt x="46575" y="119856"/>
                  <a:pt x="46575" y="100012"/>
                </a:cubicBezTo>
                <a:cubicBezTo>
                  <a:pt x="46575" y="80168"/>
                  <a:pt x="35463" y="-265"/>
                  <a:pt x="4022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8FDB2259-DA37-4808-AB83-CB72E967DBC5}"/>
              </a:ext>
            </a:extLst>
          </p:cNvPr>
          <p:cNvSpPr/>
          <p:nvPr/>
        </p:nvSpPr>
        <p:spPr>
          <a:xfrm>
            <a:off x="5312307" y="1104321"/>
            <a:ext cx="1352116" cy="1815395"/>
          </a:xfrm>
          <a:custGeom>
            <a:avLst/>
            <a:gdLst>
              <a:gd name="connsiteX0" fmla="*/ 4760 w 1352116"/>
              <a:gd name="connsiteY0" fmla="*/ 4812 h 1815395"/>
              <a:gd name="connsiteX1" fmla="*/ 732893 w 1352116"/>
              <a:gd name="connsiteY1" fmla="*/ 648279 h 1815395"/>
              <a:gd name="connsiteX2" fmla="*/ 1122360 w 1352116"/>
              <a:gd name="connsiteY2" fmla="*/ 1253646 h 1815395"/>
              <a:gd name="connsiteX3" fmla="*/ 1342493 w 1352116"/>
              <a:gd name="connsiteY3" fmla="*/ 1803979 h 1815395"/>
              <a:gd name="connsiteX4" fmla="*/ 1304393 w 1352116"/>
              <a:gd name="connsiteY4" fmla="*/ 1605012 h 1815395"/>
              <a:gd name="connsiteX5" fmla="*/ 1228193 w 1352116"/>
              <a:gd name="connsiteY5" fmla="*/ 1351012 h 1815395"/>
              <a:gd name="connsiteX6" fmla="*/ 974193 w 1352116"/>
              <a:gd name="connsiteY6" fmla="*/ 953079 h 1815395"/>
              <a:gd name="connsiteX7" fmla="*/ 728660 w 1352116"/>
              <a:gd name="connsiteY7" fmla="*/ 677912 h 1815395"/>
              <a:gd name="connsiteX8" fmla="*/ 432326 w 1352116"/>
              <a:gd name="connsiteY8" fmla="*/ 368879 h 1815395"/>
              <a:gd name="connsiteX9" fmla="*/ 4760 w 1352116"/>
              <a:gd name="connsiteY9" fmla="*/ 4812 h 1815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52116" h="1815395">
                <a:moveTo>
                  <a:pt x="4760" y="4812"/>
                </a:moveTo>
                <a:cubicBezTo>
                  <a:pt x="54854" y="51379"/>
                  <a:pt x="546626" y="440140"/>
                  <a:pt x="732893" y="648279"/>
                </a:cubicBezTo>
                <a:cubicBezTo>
                  <a:pt x="919160" y="856418"/>
                  <a:pt x="1020760" y="1061029"/>
                  <a:pt x="1122360" y="1253646"/>
                </a:cubicBezTo>
                <a:cubicBezTo>
                  <a:pt x="1223960" y="1446263"/>
                  <a:pt x="1312154" y="1745418"/>
                  <a:pt x="1342493" y="1803979"/>
                </a:cubicBezTo>
                <a:cubicBezTo>
                  <a:pt x="1372832" y="1862540"/>
                  <a:pt x="1323443" y="1680506"/>
                  <a:pt x="1304393" y="1605012"/>
                </a:cubicBezTo>
                <a:cubicBezTo>
                  <a:pt x="1285343" y="1529518"/>
                  <a:pt x="1283226" y="1459667"/>
                  <a:pt x="1228193" y="1351012"/>
                </a:cubicBezTo>
                <a:cubicBezTo>
                  <a:pt x="1173160" y="1242357"/>
                  <a:pt x="1057448" y="1065262"/>
                  <a:pt x="974193" y="953079"/>
                </a:cubicBezTo>
                <a:cubicBezTo>
                  <a:pt x="890938" y="840896"/>
                  <a:pt x="818971" y="775279"/>
                  <a:pt x="728660" y="677912"/>
                </a:cubicBezTo>
                <a:cubicBezTo>
                  <a:pt x="638349" y="580545"/>
                  <a:pt x="550859" y="475418"/>
                  <a:pt x="432326" y="368879"/>
                </a:cubicBezTo>
                <a:cubicBezTo>
                  <a:pt x="313793" y="262340"/>
                  <a:pt x="-45334" y="-41755"/>
                  <a:pt x="4760" y="48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6153A7B4-8DA5-4B34-93B6-C016D0B21787}"/>
              </a:ext>
            </a:extLst>
          </p:cNvPr>
          <p:cNvSpPr/>
          <p:nvPr/>
        </p:nvSpPr>
        <p:spPr>
          <a:xfrm>
            <a:off x="3632192" y="118298"/>
            <a:ext cx="2320139" cy="1389597"/>
          </a:xfrm>
          <a:custGeom>
            <a:avLst/>
            <a:gdLst>
              <a:gd name="connsiteX0" fmla="*/ 2319875 w 2320139"/>
              <a:gd name="connsiteY0" fmla="*/ 355835 h 1389597"/>
              <a:gd name="connsiteX1" fmla="*/ 2184408 w 2320139"/>
              <a:gd name="connsiteY1" fmla="*/ 84902 h 1389597"/>
              <a:gd name="connsiteX2" fmla="*/ 1761075 w 2320139"/>
              <a:gd name="connsiteY2" fmla="*/ 235 h 1389597"/>
              <a:gd name="connsiteX3" fmla="*/ 1286941 w 2320139"/>
              <a:gd name="connsiteY3" fmla="*/ 67969 h 1389597"/>
              <a:gd name="connsiteX4" fmla="*/ 965208 w 2320139"/>
              <a:gd name="connsiteY4" fmla="*/ 288102 h 1389597"/>
              <a:gd name="connsiteX5" fmla="*/ 635008 w 2320139"/>
              <a:gd name="connsiteY5" fmla="*/ 559035 h 1389597"/>
              <a:gd name="connsiteX6" fmla="*/ 330208 w 2320139"/>
              <a:gd name="connsiteY6" fmla="*/ 846902 h 1389597"/>
              <a:gd name="connsiteX7" fmla="*/ 8 w 2320139"/>
              <a:gd name="connsiteY7" fmla="*/ 1388769 h 1389597"/>
              <a:gd name="connsiteX8" fmla="*/ 321741 w 2320139"/>
              <a:gd name="connsiteY8" fmla="*/ 956969 h 1389597"/>
              <a:gd name="connsiteX9" fmla="*/ 829741 w 2320139"/>
              <a:gd name="connsiteY9" fmla="*/ 432035 h 1389597"/>
              <a:gd name="connsiteX10" fmla="*/ 1219208 w 2320139"/>
              <a:gd name="connsiteY10" fmla="*/ 161102 h 1389597"/>
              <a:gd name="connsiteX11" fmla="*/ 1371608 w 2320139"/>
              <a:gd name="connsiteY11" fmla="*/ 93369 h 1389597"/>
              <a:gd name="connsiteX12" fmla="*/ 1752608 w 2320139"/>
              <a:gd name="connsiteY12" fmla="*/ 84902 h 1389597"/>
              <a:gd name="connsiteX13" fmla="*/ 2159008 w 2320139"/>
              <a:gd name="connsiteY13" fmla="*/ 101835 h 1389597"/>
              <a:gd name="connsiteX14" fmla="*/ 2319875 w 2320139"/>
              <a:gd name="connsiteY14" fmla="*/ 355835 h 1389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320139" h="1389597">
                <a:moveTo>
                  <a:pt x="2319875" y="355835"/>
                </a:moveTo>
                <a:cubicBezTo>
                  <a:pt x="2324108" y="353013"/>
                  <a:pt x="2277541" y="144169"/>
                  <a:pt x="2184408" y="84902"/>
                </a:cubicBezTo>
                <a:cubicBezTo>
                  <a:pt x="2091275" y="25635"/>
                  <a:pt x="1910653" y="3057"/>
                  <a:pt x="1761075" y="235"/>
                </a:cubicBezTo>
                <a:cubicBezTo>
                  <a:pt x="1611497" y="-2587"/>
                  <a:pt x="1419585" y="19991"/>
                  <a:pt x="1286941" y="67969"/>
                </a:cubicBezTo>
                <a:cubicBezTo>
                  <a:pt x="1154297" y="115947"/>
                  <a:pt x="1073863" y="206258"/>
                  <a:pt x="965208" y="288102"/>
                </a:cubicBezTo>
                <a:cubicBezTo>
                  <a:pt x="856553" y="369946"/>
                  <a:pt x="740841" y="465902"/>
                  <a:pt x="635008" y="559035"/>
                </a:cubicBezTo>
                <a:cubicBezTo>
                  <a:pt x="529175" y="652168"/>
                  <a:pt x="436041" y="708613"/>
                  <a:pt x="330208" y="846902"/>
                </a:cubicBezTo>
                <a:cubicBezTo>
                  <a:pt x="224375" y="985191"/>
                  <a:pt x="1419" y="1370425"/>
                  <a:pt x="8" y="1388769"/>
                </a:cubicBezTo>
                <a:cubicBezTo>
                  <a:pt x="-1403" y="1407113"/>
                  <a:pt x="183452" y="1116425"/>
                  <a:pt x="321741" y="956969"/>
                </a:cubicBezTo>
                <a:cubicBezTo>
                  <a:pt x="460030" y="797513"/>
                  <a:pt x="680163" y="564680"/>
                  <a:pt x="829741" y="432035"/>
                </a:cubicBezTo>
                <a:cubicBezTo>
                  <a:pt x="979319" y="299390"/>
                  <a:pt x="1128897" y="217546"/>
                  <a:pt x="1219208" y="161102"/>
                </a:cubicBezTo>
                <a:cubicBezTo>
                  <a:pt x="1309519" y="104658"/>
                  <a:pt x="1282708" y="106069"/>
                  <a:pt x="1371608" y="93369"/>
                </a:cubicBezTo>
                <a:cubicBezTo>
                  <a:pt x="1460508" y="80669"/>
                  <a:pt x="1621375" y="83491"/>
                  <a:pt x="1752608" y="84902"/>
                </a:cubicBezTo>
                <a:cubicBezTo>
                  <a:pt x="1883841" y="86313"/>
                  <a:pt x="2064464" y="53857"/>
                  <a:pt x="2159008" y="101835"/>
                </a:cubicBezTo>
                <a:cubicBezTo>
                  <a:pt x="2253552" y="149813"/>
                  <a:pt x="2315642" y="358657"/>
                  <a:pt x="2319875" y="3558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77893E92-C7CB-4B94-A64F-8EB3E5FA802B}"/>
              </a:ext>
            </a:extLst>
          </p:cNvPr>
          <p:cNvSpPr/>
          <p:nvPr/>
        </p:nvSpPr>
        <p:spPr>
          <a:xfrm>
            <a:off x="5984992" y="395675"/>
            <a:ext cx="1436617" cy="1514193"/>
          </a:xfrm>
          <a:custGeom>
            <a:avLst/>
            <a:gdLst>
              <a:gd name="connsiteX0" fmla="*/ 941 w 1436617"/>
              <a:gd name="connsiteY0" fmla="*/ 103858 h 1514193"/>
              <a:gd name="connsiteX1" fmla="*/ 458141 w 1436617"/>
              <a:gd name="connsiteY1" fmla="*/ 2258 h 1514193"/>
              <a:gd name="connsiteX2" fmla="*/ 822208 w 1436617"/>
              <a:gd name="connsiteY2" fmla="*/ 213925 h 1514193"/>
              <a:gd name="connsiteX3" fmla="*/ 1364075 w 1436617"/>
              <a:gd name="connsiteY3" fmla="*/ 1272258 h 1514193"/>
              <a:gd name="connsiteX4" fmla="*/ 1431808 w 1436617"/>
              <a:gd name="connsiteY4" fmla="*/ 1509325 h 1514193"/>
              <a:gd name="connsiteX5" fmla="*/ 1372541 w 1436617"/>
              <a:gd name="connsiteY5" fmla="*/ 1145258 h 1514193"/>
              <a:gd name="connsiteX6" fmla="*/ 1304808 w 1436617"/>
              <a:gd name="connsiteY6" fmla="*/ 891258 h 1514193"/>
              <a:gd name="connsiteX7" fmla="*/ 585141 w 1436617"/>
              <a:gd name="connsiteY7" fmla="*/ 129258 h 1514193"/>
              <a:gd name="connsiteX8" fmla="*/ 941 w 1436617"/>
              <a:gd name="connsiteY8" fmla="*/ 103858 h 1514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6617" h="1514193">
                <a:moveTo>
                  <a:pt x="941" y="103858"/>
                </a:moveTo>
                <a:cubicBezTo>
                  <a:pt x="-20226" y="82691"/>
                  <a:pt x="321263" y="-16086"/>
                  <a:pt x="458141" y="2258"/>
                </a:cubicBezTo>
                <a:cubicBezTo>
                  <a:pt x="595019" y="20602"/>
                  <a:pt x="671219" y="2258"/>
                  <a:pt x="822208" y="213925"/>
                </a:cubicBezTo>
                <a:cubicBezTo>
                  <a:pt x="973197" y="425592"/>
                  <a:pt x="1262475" y="1056358"/>
                  <a:pt x="1364075" y="1272258"/>
                </a:cubicBezTo>
                <a:cubicBezTo>
                  <a:pt x="1465675" y="1488158"/>
                  <a:pt x="1430397" y="1530492"/>
                  <a:pt x="1431808" y="1509325"/>
                </a:cubicBezTo>
                <a:cubicBezTo>
                  <a:pt x="1433219" y="1488158"/>
                  <a:pt x="1393708" y="1248269"/>
                  <a:pt x="1372541" y="1145258"/>
                </a:cubicBezTo>
                <a:cubicBezTo>
                  <a:pt x="1351374" y="1042247"/>
                  <a:pt x="1436041" y="1060591"/>
                  <a:pt x="1304808" y="891258"/>
                </a:cubicBezTo>
                <a:cubicBezTo>
                  <a:pt x="1173575" y="721925"/>
                  <a:pt x="799630" y="260491"/>
                  <a:pt x="585141" y="129258"/>
                </a:cubicBezTo>
                <a:cubicBezTo>
                  <a:pt x="370652" y="-1975"/>
                  <a:pt x="22108" y="125025"/>
                  <a:pt x="941" y="1038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8D518D71-D8D5-4D5B-A692-80B4237F0443}"/>
              </a:ext>
            </a:extLst>
          </p:cNvPr>
          <p:cNvSpPr/>
          <p:nvPr/>
        </p:nvSpPr>
        <p:spPr>
          <a:xfrm>
            <a:off x="3290574" y="1350274"/>
            <a:ext cx="1003310" cy="3678032"/>
          </a:xfrm>
          <a:custGeom>
            <a:avLst/>
            <a:gdLst>
              <a:gd name="connsiteX0" fmla="*/ 367026 w 1003310"/>
              <a:gd name="connsiteY0" fmla="*/ 84826 h 3678032"/>
              <a:gd name="connsiteX1" fmla="*/ 322576 w 1003310"/>
              <a:gd name="connsiteY1" fmla="*/ 135626 h 3678032"/>
              <a:gd name="connsiteX2" fmla="*/ 49526 w 1003310"/>
              <a:gd name="connsiteY2" fmla="*/ 1056376 h 3678032"/>
              <a:gd name="connsiteX3" fmla="*/ 17776 w 1003310"/>
              <a:gd name="connsiteY3" fmla="*/ 1583426 h 3678032"/>
              <a:gd name="connsiteX4" fmla="*/ 246376 w 1003310"/>
              <a:gd name="connsiteY4" fmla="*/ 2485126 h 3678032"/>
              <a:gd name="connsiteX5" fmla="*/ 519426 w 1003310"/>
              <a:gd name="connsiteY5" fmla="*/ 3005826 h 3678032"/>
              <a:gd name="connsiteX6" fmla="*/ 982976 w 1003310"/>
              <a:gd name="connsiteY6" fmla="*/ 3647176 h 3678032"/>
              <a:gd name="connsiteX7" fmla="*/ 887726 w 1003310"/>
              <a:gd name="connsiteY7" fmla="*/ 3526526 h 3678032"/>
              <a:gd name="connsiteX8" fmla="*/ 589276 w 1003310"/>
              <a:gd name="connsiteY8" fmla="*/ 3088376 h 3678032"/>
              <a:gd name="connsiteX9" fmla="*/ 49526 w 1003310"/>
              <a:gd name="connsiteY9" fmla="*/ 1805676 h 3678032"/>
              <a:gd name="connsiteX10" fmla="*/ 81276 w 1003310"/>
              <a:gd name="connsiteY10" fmla="*/ 903976 h 3678032"/>
              <a:gd name="connsiteX11" fmla="*/ 367026 w 1003310"/>
              <a:gd name="connsiteY11" fmla="*/ 84826 h 3678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03310" h="3678032">
                <a:moveTo>
                  <a:pt x="367026" y="84826"/>
                </a:moveTo>
                <a:cubicBezTo>
                  <a:pt x="407243" y="-43232"/>
                  <a:pt x="375493" y="-26299"/>
                  <a:pt x="322576" y="135626"/>
                </a:cubicBezTo>
                <a:cubicBezTo>
                  <a:pt x="269659" y="297551"/>
                  <a:pt x="100326" y="815076"/>
                  <a:pt x="49526" y="1056376"/>
                </a:cubicBezTo>
                <a:cubicBezTo>
                  <a:pt x="-1274" y="1297676"/>
                  <a:pt x="-15032" y="1345301"/>
                  <a:pt x="17776" y="1583426"/>
                </a:cubicBezTo>
                <a:cubicBezTo>
                  <a:pt x="50584" y="1821551"/>
                  <a:pt x="162768" y="2248059"/>
                  <a:pt x="246376" y="2485126"/>
                </a:cubicBezTo>
                <a:cubicBezTo>
                  <a:pt x="329984" y="2722193"/>
                  <a:pt x="396659" y="2812151"/>
                  <a:pt x="519426" y="3005826"/>
                </a:cubicBezTo>
                <a:cubicBezTo>
                  <a:pt x="642193" y="3199501"/>
                  <a:pt x="921593" y="3560393"/>
                  <a:pt x="982976" y="3647176"/>
                </a:cubicBezTo>
                <a:cubicBezTo>
                  <a:pt x="1044359" y="3733959"/>
                  <a:pt x="953343" y="3619659"/>
                  <a:pt x="887726" y="3526526"/>
                </a:cubicBezTo>
                <a:cubicBezTo>
                  <a:pt x="822109" y="3433393"/>
                  <a:pt x="728976" y="3375184"/>
                  <a:pt x="589276" y="3088376"/>
                </a:cubicBezTo>
                <a:cubicBezTo>
                  <a:pt x="449576" y="2801568"/>
                  <a:pt x="134193" y="2169743"/>
                  <a:pt x="49526" y="1805676"/>
                </a:cubicBezTo>
                <a:cubicBezTo>
                  <a:pt x="-35141" y="1441609"/>
                  <a:pt x="32593" y="1197134"/>
                  <a:pt x="81276" y="903976"/>
                </a:cubicBezTo>
                <a:cubicBezTo>
                  <a:pt x="129959" y="610818"/>
                  <a:pt x="326809" y="212884"/>
                  <a:pt x="367026" y="848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BB7FFA9F-1339-4831-A748-FC9D1B6F952E}"/>
              </a:ext>
            </a:extLst>
          </p:cNvPr>
          <p:cNvSpPr/>
          <p:nvPr/>
        </p:nvSpPr>
        <p:spPr>
          <a:xfrm>
            <a:off x="6882186" y="1682745"/>
            <a:ext cx="874016" cy="2547463"/>
          </a:xfrm>
          <a:custGeom>
            <a:avLst/>
            <a:gdLst>
              <a:gd name="connsiteX0" fmla="*/ 464764 w 874016"/>
              <a:gd name="connsiteY0" fmla="*/ 5 h 2547463"/>
              <a:gd name="connsiteX1" fmla="*/ 794964 w 874016"/>
              <a:gd name="connsiteY1" fmla="*/ 946155 h 2547463"/>
              <a:gd name="connsiteX2" fmla="*/ 826714 w 874016"/>
              <a:gd name="connsiteY2" fmla="*/ 1568455 h 2547463"/>
              <a:gd name="connsiteX3" fmla="*/ 794964 w 874016"/>
              <a:gd name="connsiteY3" fmla="*/ 2038355 h 2547463"/>
              <a:gd name="connsiteX4" fmla="*/ 782264 w 874016"/>
              <a:gd name="connsiteY4" fmla="*/ 2228855 h 2547463"/>
              <a:gd name="connsiteX5" fmla="*/ 598114 w 874016"/>
              <a:gd name="connsiteY5" fmla="*/ 2387605 h 2547463"/>
              <a:gd name="connsiteX6" fmla="*/ 1214 w 874016"/>
              <a:gd name="connsiteY6" fmla="*/ 2546355 h 2547463"/>
              <a:gd name="connsiteX7" fmla="*/ 452064 w 874016"/>
              <a:gd name="connsiteY7" fmla="*/ 2451105 h 2547463"/>
              <a:gd name="connsiteX8" fmla="*/ 763214 w 874016"/>
              <a:gd name="connsiteY8" fmla="*/ 2317755 h 2547463"/>
              <a:gd name="connsiteX9" fmla="*/ 864814 w 874016"/>
              <a:gd name="connsiteY9" fmla="*/ 1930405 h 2547463"/>
              <a:gd name="connsiteX10" fmla="*/ 820364 w 874016"/>
              <a:gd name="connsiteY10" fmla="*/ 933455 h 2547463"/>
              <a:gd name="connsiteX11" fmla="*/ 464764 w 874016"/>
              <a:gd name="connsiteY11" fmla="*/ 5 h 2547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4016" h="2547463">
                <a:moveTo>
                  <a:pt x="464764" y="5"/>
                </a:moveTo>
                <a:cubicBezTo>
                  <a:pt x="460531" y="2122"/>
                  <a:pt x="734639" y="684747"/>
                  <a:pt x="794964" y="946155"/>
                </a:cubicBezTo>
                <a:cubicBezTo>
                  <a:pt x="855289" y="1207563"/>
                  <a:pt x="826714" y="1386422"/>
                  <a:pt x="826714" y="1568455"/>
                </a:cubicBezTo>
                <a:cubicBezTo>
                  <a:pt x="826714" y="1750488"/>
                  <a:pt x="802372" y="1928288"/>
                  <a:pt x="794964" y="2038355"/>
                </a:cubicBezTo>
                <a:cubicBezTo>
                  <a:pt x="787556" y="2148422"/>
                  <a:pt x="815072" y="2170647"/>
                  <a:pt x="782264" y="2228855"/>
                </a:cubicBezTo>
                <a:cubicBezTo>
                  <a:pt x="749456" y="2287063"/>
                  <a:pt x="728289" y="2334688"/>
                  <a:pt x="598114" y="2387605"/>
                </a:cubicBezTo>
                <a:cubicBezTo>
                  <a:pt x="467939" y="2440522"/>
                  <a:pt x="25556" y="2535772"/>
                  <a:pt x="1214" y="2546355"/>
                </a:cubicBezTo>
                <a:cubicBezTo>
                  <a:pt x="-23128" y="2556938"/>
                  <a:pt x="325064" y="2489205"/>
                  <a:pt x="452064" y="2451105"/>
                </a:cubicBezTo>
                <a:cubicBezTo>
                  <a:pt x="579064" y="2413005"/>
                  <a:pt x="694422" y="2404538"/>
                  <a:pt x="763214" y="2317755"/>
                </a:cubicBezTo>
                <a:cubicBezTo>
                  <a:pt x="832006" y="2230972"/>
                  <a:pt x="855289" y="2161122"/>
                  <a:pt x="864814" y="1930405"/>
                </a:cubicBezTo>
                <a:cubicBezTo>
                  <a:pt x="874339" y="1699688"/>
                  <a:pt x="892331" y="1259422"/>
                  <a:pt x="820364" y="933455"/>
                </a:cubicBezTo>
                <a:cubicBezTo>
                  <a:pt x="748397" y="607488"/>
                  <a:pt x="468997" y="-2112"/>
                  <a:pt x="464764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84EC0BED-8DC8-416B-A9B2-292A68F250AF}"/>
              </a:ext>
            </a:extLst>
          </p:cNvPr>
          <p:cNvSpPr/>
          <p:nvPr/>
        </p:nvSpPr>
        <p:spPr>
          <a:xfrm>
            <a:off x="5739813" y="2797141"/>
            <a:ext cx="305723" cy="72731"/>
          </a:xfrm>
          <a:custGeom>
            <a:avLst/>
            <a:gdLst>
              <a:gd name="connsiteX0" fmla="*/ 587 w 305723"/>
              <a:gd name="connsiteY0" fmla="*/ 34 h 72731"/>
              <a:gd name="connsiteX1" fmla="*/ 238712 w 305723"/>
              <a:gd name="connsiteY1" fmla="*/ 60359 h 72731"/>
              <a:gd name="connsiteX2" fmla="*/ 305387 w 305723"/>
              <a:gd name="connsiteY2" fmla="*/ 54009 h 72731"/>
              <a:gd name="connsiteX3" fmla="*/ 219662 w 305723"/>
              <a:gd name="connsiteY3" fmla="*/ 66709 h 72731"/>
              <a:gd name="connsiteX4" fmla="*/ 172037 w 305723"/>
              <a:gd name="connsiteY4" fmla="*/ 69884 h 72731"/>
              <a:gd name="connsiteX5" fmla="*/ 587 w 305723"/>
              <a:gd name="connsiteY5" fmla="*/ 34 h 72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723" h="72731">
                <a:moveTo>
                  <a:pt x="587" y="34"/>
                </a:moveTo>
                <a:cubicBezTo>
                  <a:pt x="11699" y="-1553"/>
                  <a:pt x="187912" y="51363"/>
                  <a:pt x="238712" y="60359"/>
                </a:cubicBezTo>
                <a:cubicBezTo>
                  <a:pt x="289512" y="69355"/>
                  <a:pt x="308562" y="52951"/>
                  <a:pt x="305387" y="54009"/>
                </a:cubicBezTo>
                <a:cubicBezTo>
                  <a:pt x="302212" y="55067"/>
                  <a:pt x="241887" y="64063"/>
                  <a:pt x="219662" y="66709"/>
                </a:cubicBezTo>
                <a:cubicBezTo>
                  <a:pt x="197437" y="69355"/>
                  <a:pt x="204845" y="76763"/>
                  <a:pt x="172037" y="69884"/>
                </a:cubicBezTo>
                <a:cubicBezTo>
                  <a:pt x="139229" y="63005"/>
                  <a:pt x="-10525" y="1621"/>
                  <a:pt x="587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94FE00AB-A940-4528-B1AE-A2C7FAE713CA}"/>
              </a:ext>
            </a:extLst>
          </p:cNvPr>
          <p:cNvSpPr/>
          <p:nvPr/>
        </p:nvSpPr>
        <p:spPr>
          <a:xfrm>
            <a:off x="3811991" y="2901484"/>
            <a:ext cx="187492" cy="253012"/>
          </a:xfrm>
          <a:custGeom>
            <a:avLst/>
            <a:gdLst>
              <a:gd name="connsiteX0" fmla="*/ 126 w 187492"/>
              <a:gd name="connsiteY0" fmla="*/ 466 h 253012"/>
              <a:gd name="connsiteX1" fmla="*/ 76326 w 187492"/>
              <a:gd name="connsiteY1" fmla="*/ 195199 h 253012"/>
              <a:gd name="connsiteX2" fmla="*/ 186392 w 187492"/>
              <a:gd name="connsiteY2" fmla="*/ 252349 h 253012"/>
              <a:gd name="connsiteX3" fmla="*/ 131359 w 187492"/>
              <a:gd name="connsiteY3" fmla="*/ 224833 h 253012"/>
              <a:gd name="connsiteX4" fmla="*/ 105959 w 187492"/>
              <a:gd name="connsiteY4" fmla="*/ 201549 h 253012"/>
              <a:gd name="connsiteX5" fmla="*/ 59392 w 187492"/>
              <a:gd name="connsiteY5" fmla="*/ 142283 h 253012"/>
              <a:gd name="connsiteX6" fmla="*/ 126 w 187492"/>
              <a:gd name="connsiteY6" fmla="*/ 466 h 253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492" h="253012">
                <a:moveTo>
                  <a:pt x="126" y="466"/>
                </a:moveTo>
                <a:cubicBezTo>
                  <a:pt x="2948" y="9285"/>
                  <a:pt x="45282" y="153219"/>
                  <a:pt x="76326" y="195199"/>
                </a:cubicBezTo>
                <a:cubicBezTo>
                  <a:pt x="107370" y="237179"/>
                  <a:pt x="177220" y="247410"/>
                  <a:pt x="186392" y="252349"/>
                </a:cubicBezTo>
                <a:cubicBezTo>
                  <a:pt x="195564" y="257288"/>
                  <a:pt x="144765" y="233300"/>
                  <a:pt x="131359" y="224833"/>
                </a:cubicBezTo>
                <a:cubicBezTo>
                  <a:pt x="117954" y="216366"/>
                  <a:pt x="117954" y="215307"/>
                  <a:pt x="105959" y="201549"/>
                </a:cubicBezTo>
                <a:cubicBezTo>
                  <a:pt x="93964" y="187791"/>
                  <a:pt x="76325" y="174033"/>
                  <a:pt x="59392" y="142283"/>
                </a:cubicBezTo>
                <a:cubicBezTo>
                  <a:pt x="42459" y="110533"/>
                  <a:pt x="-2696" y="-8353"/>
                  <a:pt x="126" y="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250A2F0D-E317-4AB5-97CD-2C590B1B6FD5}"/>
              </a:ext>
            </a:extLst>
          </p:cNvPr>
          <p:cNvSpPr/>
          <p:nvPr/>
        </p:nvSpPr>
        <p:spPr>
          <a:xfrm>
            <a:off x="5088417" y="3024553"/>
            <a:ext cx="301582" cy="144175"/>
          </a:xfrm>
          <a:custGeom>
            <a:avLst/>
            <a:gdLst>
              <a:gd name="connsiteX0" fmla="*/ 50 w 301582"/>
              <a:gd name="connsiteY0" fmla="*/ 164 h 144175"/>
              <a:gd name="connsiteX1" fmla="*/ 201133 w 301582"/>
              <a:gd name="connsiteY1" fmla="*/ 120814 h 144175"/>
              <a:gd name="connsiteX2" fmla="*/ 300616 w 301582"/>
              <a:gd name="connsiteY2" fmla="*/ 144097 h 144175"/>
              <a:gd name="connsiteX3" fmla="*/ 247700 w 301582"/>
              <a:gd name="connsiteY3" fmla="*/ 127164 h 144175"/>
              <a:gd name="connsiteX4" fmla="*/ 182083 w 301582"/>
              <a:gd name="connsiteY4" fmla="*/ 95414 h 144175"/>
              <a:gd name="connsiteX5" fmla="*/ 50 w 301582"/>
              <a:gd name="connsiteY5" fmla="*/ 164 h 14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582" h="144175">
                <a:moveTo>
                  <a:pt x="50" y="164"/>
                </a:moveTo>
                <a:cubicBezTo>
                  <a:pt x="3225" y="4397"/>
                  <a:pt x="151039" y="96825"/>
                  <a:pt x="201133" y="120814"/>
                </a:cubicBezTo>
                <a:cubicBezTo>
                  <a:pt x="251227" y="144803"/>
                  <a:pt x="292855" y="143039"/>
                  <a:pt x="300616" y="144097"/>
                </a:cubicBezTo>
                <a:cubicBezTo>
                  <a:pt x="308377" y="145155"/>
                  <a:pt x="267456" y="135278"/>
                  <a:pt x="247700" y="127164"/>
                </a:cubicBezTo>
                <a:cubicBezTo>
                  <a:pt x="227945" y="119050"/>
                  <a:pt x="220183" y="116228"/>
                  <a:pt x="182083" y="95414"/>
                </a:cubicBezTo>
                <a:cubicBezTo>
                  <a:pt x="143983" y="74600"/>
                  <a:pt x="-3125" y="-4069"/>
                  <a:pt x="50" y="164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DB697D52-FB56-4F3E-8BEE-E15375BCDD66}"/>
              </a:ext>
            </a:extLst>
          </p:cNvPr>
          <p:cNvSpPr/>
          <p:nvPr/>
        </p:nvSpPr>
        <p:spPr>
          <a:xfrm>
            <a:off x="4142265" y="3086035"/>
            <a:ext cx="246037" cy="300641"/>
          </a:xfrm>
          <a:custGeom>
            <a:avLst/>
            <a:gdLst>
              <a:gd name="connsiteX0" fmla="*/ 245585 w 246037"/>
              <a:gd name="connsiteY0" fmla="*/ 65 h 300641"/>
              <a:gd name="connsiteX1" fmla="*/ 150335 w 246037"/>
              <a:gd name="connsiteY1" fmla="*/ 150348 h 300641"/>
              <a:gd name="connsiteX2" fmla="*/ 50852 w 246037"/>
              <a:gd name="connsiteY2" fmla="*/ 239248 h 300641"/>
              <a:gd name="connsiteX3" fmla="*/ 52 w 246037"/>
              <a:gd name="connsiteY3" fmla="*/ 300632 h 300641"/>
              <a:gd name="connsiteX4" fmla="*/ 59318 w 246037"/>
              <a:gd name="connsiteY4" fmla="*/ 235015 h 300641"/>
              <a:gd name="connsiteX5" fmla="*/ 110118 w 246037"/>
              <a:gd name="connsiteY5" fmla="*/ 169398 h 300641"/>
              <a:gd name="connsiteX6" fmla="*/ 245585 w 246037"/>
              <a:gd name="connsiteY6" fmla="*/ 65 h 300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6037" h="300641">
                <a:moveTo>
                  <a:pt x="245585" y="65"/>
                </a:moveTo>
                <a:cubicBezTo>
                  <a:pt x="252288" y="-3110"/>
                  <a:pt x="182790" y="110484"/>
                  <a:pt x="150335" y="150348"/>
                </a:cubicBezTo>
                <a:cubicBezTo>
                  <a:pt x="117879" y="190212"/>
                  <a:pt x="75899" y="214201"/>
                  <a:pt x="50852" y="239248"/>
                </a:cubicBezTo>
                <a:cubicBezTo>
                  <a:pt x="25805" y="264295"/>
                  <a:pt x="-1359" y="301338"/>
                  <a:pt x="52" y="300632"/>
                </a:cubicBezTo>
                <a:cubicBezTo>
                  <a:pt x="1463" y="299927"/>
                  <a:pt x="40974" y="256887"/>
                  <a:pt x="59318" y="235015"/>
                </a:cubicBezTo>
                <a:cubicBezTo>
                  <a:pt x="77662" y="213143"/>
                  <a:pt x="80485" y="204323"/>
                  <a:pt x="110118" y="169398"/>
                </a:cubicBezTo>
                <a:cubicBezTo>
                  <a:pt x="139751" y="134473"/>
                  <a:pt x="238882" y="3240"/>
                  <a:pt x="245585" y="65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6CEF430D-E8EA-45D9-8F45-732ABA86830A}"/>
              </a:ext>
            </a:extLst>
          </p:cNvPr>
          <p:cNvSpPr/>
          <p:nvPr/>
        </p:nvSpPr>
        <p:spPr>
          <a:xfrm>
            <a:off x="4535001" y="4635236"/>
            <a:ext cx="666177" cy="153820"/>
          </a:xfrm>
          <a:custGeom>
            <a:avLst/>
            <a:gdLst>
              <a:gd name="connsiteX0" fmla="*/ 8424 w 666177"/>
              <a:gd name="connsiteY0" fmla="*/ 60589 h 153820"/>
              <a:gd name="connsiteX1" fmla="*/ 386249 w 666177"/>
              <a:gd name="connsiteY1" fmla="*/ 152664 h 153820"/>
              <a:gd name="connsiteX2" fmla="*/ 532299 w 666177"/>
              <a:gd name="connsiteY2" fmla="*/ 105039 h 153820"/>
              <a:gd name="connsiteX3" fmla="*/ 665649 w 666177"/>
              <a:gd name="connsiteY3" fmla="*/ 264 h 153820"/>
              <a:gd name="connsiteX4" fmla="*/ 573574 w 666177"/>
              <a:gd name="connsiteY4" fmla="*/ 76464 h 153820"/>
              <a:gd name="connsiteX5" fmla="*/ 443399 w 666177"/>
              <a:gd name="connsiteY5" fmla="*/ 120914 h 153820"/>
              <a:gd name="connsiteX6" fmla="*/ 313224 w 666177"/>
              <a:gd name="connsiteY6" fmla="*/ 133614 h 153820"/>
              <a:gd name="connsiteX7" fmla="*/ 138599 w 666177"/>
              <a:gd name="connsiteY7" fmla="*/ 111389 h 153820"/>
              <a:gd name="connsiteX8" fmla="*/ 8424 w 666177"/>
              <a:gd name="connsiteY8" fmla="*/ 60589 h 153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6177" h="153820">
                <a:moveTo>
                  <a:pt x="8424" y="60589"/>
                </a:moveTo>
                <a:cubicBezTo>
                  <a:pt x="49699" y="67468"/>
                  <a:pt x="298937" y="145256"/>
                  <a:pt x="386249" y="152664"/>
                </a:cubicBezTo>
                <a:cubicBezTo>
                  <a:pt x="473562" y="160072"/>
                  <a:pt x="485732" y="130439"/>
                  <a:pt x="532299" y="105039"/>
                </a:cubicBezTo>
                <a:cubicBezTo>
                  <a:pt x="578866" y="79639"/>
                  <a:pt x="658770" y="5026"/>
                  <a:pt x="665649" y="264"/>
                </a:cubicBezTo>
                <a:cubicBezTo>
                  <a:pt x="672528" y="-4498"/>
                  <a:pt x="610616" y="56356"/>
                  <a:pt x="573574" y="76464"/>
                </a:cubicBezTo>
                <a:cubicBezTo>
                  <a:pt x="536532" y="96572"/>
                  <a:pt x="486791" y="111389"/>
                  <a:pt x="443399" y="120914"/>
                </a:cubicBezTo>
                <a:cubicBezTo>
                  <a:pt x="400007" y="130439"/>
                  <a:pt x="364024" y="135202"/>
                  <a:pt x="313224" y="133614"/>
                </a:cubicBezTo>
                <a:cubicBezTo>
                  <a:pt x="262424" y="132027"/>
                  <a:pt x="188870" y="120914"/>
                  <a:pt x="138599" y="111389"/>
                </a:cubicBezTo>
                <a:cubicBezTo>
                  <a:pt x="88328" y="101864"/>
                  <a:pt x="-32851" y="53710"/>
                  <a:pt x="8424" y="605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64D1ABBE-DE6F-4842-A818-3EC5A144005F}"/>
              </a:ext>
            </a:extLst>
          </p:cNvPr>
          <p:cNvSpPr/>
          <p:nvPr/>
        </p:nvSpPr>
        <p:spPr>
          <a:xfrm>
            <a:off x="5565301" y="3244797"/>
            <a:ext cx="289553" cy="270153"/>
          </a:xfrm>
          <a:custGeom>
            <a:avLst/>
            <a:gdLst>
              <a:gd name="connsiteX0" fmla="*/ 289399 w 289553"/>
              <a:gd name="connsiteY0" fmla="*/ 53 h 270153"/>
              <a:gd name="connsiteX1" fmla="*/ 114774 w 289553"/>
              <a:gd name="connsiteY1" fmla="*/ 181028 h 270153"/>
              <a:gd name="connsiteX2" fmla="*/ 474 w 289553"/>
              <a:gd name="connsiteY2" fmla="*/ 269928 h 270153"/>
              <a:gd name="connsiteX3" fmla="*/ 83024 w 289553"/>
              <a:gd name="connsiteY3" fmla="*/ 200078 h 270153"/>
              <a:gd name="connsiteX4" fmla="*/ 289399 w 289553"/>
              <a:gd name="connsiteY4" fmla="*/ 53 h 270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553" h="270153">
                <a:moveTo>
                  <a:pt x="289399" y="53"/>
                </a:moveTo>
                <a:cubicBezTo>
                  <a:pt x="294691" y="-3122"/>
                  <a:pt x="162928" y="136049"/>
                  <a:pt x="114774" y="181028"/>
                </a:cubicBezTo>
                <a:cubicBezTo>
                  <a:pt x="66620" y="226007"/>
                  <a:pt x="5766" y="266753"/>
                  <a:pt x="474" y="269928"/>
                </a:cubicBezTo>
                <a:cubicBezTo>
                  <a:pt x="-4818" y="273103"/>
                  <a:pt x="34870" y="242411"/>
                  <a:pt x="83024" y="200078"/>
                </a:cubicBezTo>
                <a:cubicBezTo>
                  <a:pt x="131178" y="157745"/>
                  <a:pt x="284107" y="3228"/>
                  <a:pt x="289399" y="53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A519CC7F-ED65-498F-BD5B-61E8032108CD}"/>
              </a:ext>
            </a:extLst>
          </p:cNvPr>
          <p:cNvSpPr/>
          <p:nvPr/>
        </p:nvSpPr>
        <p:spPr>
          <a:xfrm rot="19962699">
            <a:off x="5384608" y="4013053"/>
            <a:ext cx="61575" cy="477177"/>
          </a:xfrm>
          <a:custGeom>
            <a:avLst/>
            <a:gdLst>
              <a:gd name="connsiteX0" fmla="*/ 192 w 210989"/>
              <a:gd name="connsiteY0" fmla="*/ 3323 h 477177"/>
              <a:gd name="connsiteX1" fmla="*/ 190692 w 210989"/>
              <a:gd name="connsiteY1" fmla="*/ 304948 h 477177"/>
              <a:gd name="connsiteX2" fmla="*/ 190692 w 210989"/>
              <a:gd name="connsiteY2" fmla="*/ 476398 h 477177"/>
              <a:gd name="connsiteX3" fmla="*/ 206567 w 210989"/>
              <a:gd name="connsiteY3" fmla="*/ 365273 h 477177"/>
              <a:gd name="connsiteX4" fmla="*/ 206567 w 210989"/>
              <a:gd name="connsiteY4" fmla="*/ 289073 h 477177"/>
              <a:gd name="connsiteX5" fmla="*/ 155767 w 210989"/>
              <a:gd name="connsiteY5" fmla="*/ 152548 h 477177"/>
              <a:gd name="connsiteX6" fmla="*/ 192 w 210989"/>
              <a:gd name="connsiteY6" fmla="*/ 3323 h 477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989" h="477177">
                <a:moveTo>
                  <a:pt x="192" y="3323"/>
                </a:moveTo>
                <a:cubicBezTo>
                  <a:pt x="6013" y="28723"/>
                  <a:pt x="158942" y="226102"/>
                  <a:pt x="190692" y="304948"/>
                </a:cubicBezTo>
                <a:cubicBezTo>
                  <a:pt x="222442" y="383794"/>
                  <a:pt x="188046" y="466344"/>
                  <a:pt x="190692" y="476398"/>
                </a:cubicBezTo>
                <a:cubicBezTo>
                  <a:pt x="193338" y="486452"/>
                  <a:pt x="203921" y="396494"/>
                  <a:pt x="206567" y="365273"/>
                </a:cubicBezTo>
                <a:cubicBezTo>
                  <a:pt x="209213" y="334052"/>
                  <a:pt x="215034" y="324527"/>
                  <a:pt x="206567" y="289073"/>
                </a:cubicBezTo>
                <a:cubicBezTo>
                  <a:pt x="198100" y="253619"/>
                  <a:pt x="189105" y="200173"/>
                  <a:pt x="155767" y="152548"/>
                </a:cubicBezTo>
                <a:cubicBezTo>
                  <a:pt x="122430" y="104923"/>
                  <a:pt x="-5629" y="-22077"/>
                  <a:pt x="192" y="3323"/>
                </a:cubicBezTo>
                <a:close/>
              </a:path>
            </a:pathLst>
          </a:custGeom>
          <a:solidFill>
            <a:schemeClr val="accent1">
              <a:alpha val="5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8D3E87B9-F024-4E19-A607-E4CD8056A9BE}"/>
              </a:ext>
            </a:extLst>
          </p:cNvPr>
          <p:cNvSpPr/>
          <p:nvPr/>
        </p:nvSpPr>
        <p:spPr>
          <a:xfrm>
            <a:off x="4571999" y="4023977"/>
            <a:ext cx="55699" cy="180901"/>
          </a:xfrm>
          <a:custGeom>
            <a:avLst/>
            <a:gdLst>
              <a:gd name="connsiteX0" fmla="*/ 1 w 55699"/>
              <a:gd name="connsiteY0" fmla="*/ 336 h 180901"/>
              <a:gd name="connsiteX1" fmla="*/ 49214 w 55699"/>
              <a:gd name="connsiteY1" fmla="*/ 106698 h 180901"/>
              <a:gd name="connsiteX2" fmla="*/ 42864 w 55699"/>
              <a:gd name="connsiteY2" fmla="*/ 179723 h 180901"/>
              <a:gd name="connsiteX3" fmla="*/ 49214 w 55699"/>
              <a:gd name="connsiteY3" fmla="*/ 149561 h 180901"/>
              <a:gd name="connsiteX4" fmla="*/ 52389 w 55699"/>
              <a:gd name="connsiteY4" fmla="*/ 119398 h 180901"/>
              <a:gd name="connsiteX5" fmla="*/ 55564 w 55699"/>
              <a:gd name="connsiteY5" fmla="*/ 97173 h 180901"/>
              <a:gd name="connsiteX6" fmla="*/ 47626 w 55699"/>
              <a:gd name="connsiteY6" fmla="*/ 73361 h 180901"/>
              <a:gd name="connsiteX7" fmla="*/ 1 w 55699"/>
              <a:gd name="connsiteY7" fmla="*/ 336 h 180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699" h="180901">
                <a:moveTo>
                  <a:pt x="1" y="336"/>
                </a:moveTo>
                <a:cubicBezTo>
                  <a:pt x="266" y="5892"/>
                  <a:pt x="42070" y="76800"/>
                  <a:pt x="49214" y="106698"/>
                </a:cubicBezTo>
                <a:cubicBezTo>
                  <a:pt x="56358" y="136596"/>
                  <a:pt x="42864" y="172579"/>
                  <a:pt x="42864" y="179723"/>
                </a:cubicBezTo>
                <a:cubicBezTo>
                  <a:pt x="42864" y="186867"/>
                  <a:pt x="47627" y="159615"/>
                  <a:pt x="49214" y="149561"/>
                </a:cubicBezTo>
                <a:cubicBezTo>
                  <a:pt x="50801" y="139507"/>
                  <a:pt x="51331" y="128129"/>
                  <a:pt x="52389" y="119398"/>
                </a:cubicBezTo>
                <a:cubicBezTo>
                  <a:pt x="53447" y="110667"/>
                  <a:pt x="56358" y="104846"/>
                  <a:pt x="55564" y="97173"/>
                </a:cubicBezTo>
                <a:cubicBezTo>
                  <a:pt x="54770" y="89500"/>
                  <a:pt x="54770" y="87119"/>
                  <a:pt x="47626" y="73361"/>
                </a:cubicBezTo>
                <a:cubicBezTo>
                  <a:pt x="40482" y="59603"/>
                  <a:pt x="-264" y="-5220"/>
                  <a:pt x="1" y="336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887D81A3-3205-4A3E-B25C-72EA8F064BC3}"/>
              </a:ext>
            </a:extLst>
          </p:cNvPr>
          <p:cNvSpPr/>
          <p:nvPr/>
        </p:nvSpPr>
        <p:spPr>
          <a:xfrm>
            <a:off x="3873192" y="2935046"/>
            <a:ext cx="464807" cy="149654"/>
          </a:xfrm>
          <a:custGeom>
            <a:avLst/>
            <a:gdLst>
              <a:gd name="connsiteX0" fmla="*/ 1896 w 464807"/>
              <a:gd name="connsiteY0" fmla="*/ 242 h 149654"/>
              <a:gd name="connsiteX1" fmla="*/ 55871 w 464807"/>
              <a:gd name="connsiteY1" fmla="*/ 85967 h 149654"/>
              <a:gd name="connsiteX2" fmla="*/ 394008 w 464807"/>
              <a:gd name="connsiteY2" fmla="*/ 97079 h 149654"/>
              <a:gd name="connsiteX3" fmla="*/ 463858 w 464807"/>
              <a:gd name="connsiteY3" fmla="*/ 97079 h 149654"/>
              <a:gd name="connsiteX4" fmla="*/ 370196 w 464807"/>
              <a:gd name="connsiteY4" fmla="*/ 103429 h 149654"/>
              <a:gd name="connsiteX5" fmla="*/ 213033 w 464807"/>
              <a:gd name="connsiteY5" fmla="*/ 149467 h 149654"/>
              <a:gd name="connsiteX6" fmla="*/ 71746 w 464807"/>
              <a:gd name="connsiteY6" fmla="*/ 116129 h 149654"/>
              <a:gd name="connsiteX7" fmla="*/ 1896 w 464807"/>
              <a:gd name="connsiteY7" fmla="*/ 242 h 149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4807" h="149654">
                <a:moveTo>
                  <a:pt x="1896" y="242"/>
                </a:moveTo>
                <a:cubicBezTo>
                  <a:pt x="-750" y="-4785"/>
                  <a:pt x="-9481" y="69828"/>
                  <a:pt x="55871" y="85967"/>
                </a:cubicBezTo>
                <a:cubicBezTo>
                  <a:pt x="121223" y="102106"/>
                  <a:pt x="326010" y="95227"/>
                  <a:pt x="394008" y="97079"/>
                </a:cubicBezTo>
                <a:cubicBezTo>
                  <a:pt x="462006" y="98931"/>
                  <a:pt x="467827" y="96021"/>
                  <a:pt x="463858" y="97079"/>
                </a:cubicBezTo>
                <a:cubicBezTo>
                  <a:pt x="459889" y="98137"/>
                  <a:pt x="412000" y="94698"/>
                  <a:pt x="370196" y="103429"/>
                </a:cubicBezTo>
                <a:cubicBezTo>
                  <a:pt x="328392" y="112160"/>
                  <a:pt x="262775" y="147350"/>
                  <a:pt x="213033" y="149467"/>
                </a:cubicBezTo>
                <a:cubicBezTo>
                  <a:pt x="163291" y="151584"/>
                  <a:pt x="107994" y="135444"/>
                  <a:pt x="71746" y="116129"/>
                </a:cubicBezTo>
                <a:cubicBezTo>
                  <a:pt x="35498" y="96814"/>
                  <a:pt x="4542" y="5269"/>
                  <a:pt x="1896" y="242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7629997B-B903-48B5-B4AC-972F44E26167}"/>
              </a:ext>
            </a:extLst>
          </p:cNvPr>
          <p:cNvSpPr/>
          <p:nvPr/>
        </p:nvSpPr>
        <p:spPr>
          <a:xfrm>
            <a:off x="3887206" y="3019348"/>
            <a:ext cx="475921" cy="130480"/>
          </a:xfrm>
          <a:custGeom>
            <a:avLst/>
            <a:gdLst>
              <a:gd name="connsiteX0" fmla="*/ 6932 w 475921"/>
              <a:gd name="connsiteY0" fmla="*/ 77 h 130480"/>
              <a:gd name="connsiteX1" fmla="*/ 164094 w 475921"/>
              <a:gd name="connsiteY1" fmla="*/ 68340 h 130480"/>
              <a:gd name="connsiteX2" fmla="*/ 391107 w 475921"/>
              <a:gd name="connsiteY2" fmla="*/ 31827 h 130480"/>
              <a:gd name="connsiteX3" fmla="*/ 453019 w 475921"/>
              <a:gd name="connsiteY3" fmla="*/ 11190 h 130480"/>
              <a:gd name="connsiteX4" fmla="*/ 472069 w 475921"/>
              <a:gd name="connsiteY4" fmla="*/ 54052 h 130480"/>
              <a:gd name="connsiteX5" fmla="*/ 383169 w 475921"/>
              <a:gd name="connsiteY5" fmla="*/ 130252 h 130480"/>
              <a:gd name="connsiteX6" fmla="*/ 341894 w 475921"/>
              <a:gd name="connsiteY6" fmla="*/ 77865 h 130480"/>
              <a:gd name="connsiteX7" fmla="*/ 197432 w 475921"/>
              <a:gd name="connsiteY7" fmla="*/ 85802 h 130480"/>
              <a:gd name="connsiteX8" fmla="*/ 83132 w 475921"/>
              <a:gd name="connsiteY8" fmla="*/ 101677 h 130480"/>
              <a:gd name="connsiteX9" fmla="*/ 32332 w 475921"/>
              <a:gd name="connsiteY9" fmla="*/ 84215 h 130480"/>
              <a:gd name="connsiteX10" fmla="*/ 6932 w 475921"/>
              <a:gd name="connsiteY10" fmla="*/ 77 h 13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5921" h="130480">
                <a:moveTo>
                  <a:pt x="6932" y="77"/>
                </a:moveTo>
                <a:cubicBezTo>
                  <a:pt x="28892" y="-2569"/>
                  <a:pt x="100065" y="63048"/>
                  <a:pt x="164094" y="68340"/>
                </a:cubicBezTo>
                <a:cubicBezTo>
                  <a:pt x="228123" y="73632"/>
                  <a:pt x="342953" y="41352"/>
                  <a:pt x="391107" y="31827"/>
                </a:cubicBezTo>
                <a:cubicBezTo>
                  <a:pt x="439261" y="22302"/>
                  <a:pt x="439525" y="7486"/>
                  <a:pt x="453019" y="11190"/>
                </a:cubicBezTo>
                <a:cubicBezTo>
                  <a:pt x="466513" y="14894"/>
                  <a:pt x="483711" y="34208"/>
                  <a:pt x="472069" y="54052"/>
                </a:cubicBezTo>
                <a:cubicBezTo>
                  <a:pt x="460427" y="73896"/>
                  <a:pt x="404865" y="126283"/>
                  <a:pt x="383169" y="130252"/>
                </a:cubicBezTo>
                <a:cubicBezTo>
                  <a:pt x="361473" y="134221"/>
                  <a:pt x="372850" y="85273"/>
                  <a:pt x="341894" y="77865"/>
                </a:cubicBezTo>
                <a:cubicBezTo>
                  <a:pt x="310938" y="70457"/>
                  <a:pt x="240559" y="81833"/>
                  <a:pt x="197432" y="85802"/>
                </a:cubicBezTo>
                <a:cubicBezTo>
                  <a:pt x="154305" y="89771"/>
                  <a:pt x="110649" y="101941"/>
                  <a:pt x="83132" y="101677"/>
                </a:cubicBezTo>
                <a:cubicBezTo>
                  <a:pt x="55615" y="101413"/>
                  <a:pt x="43445" y="97709"/>
                  <a:pt x="32332" y="84215"/>
                </a:cubicBezTo>
                <a:cubicBezTo>
                  <a:pt x="21220" y="70721"/>
                  <a:pt x="-15028" y="2723"/>
                  <a:pt x="6932" y="77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E97B836A-26BE-4DA1-B9CD-F4EC81958A0F}"/>
              </a:ext>
            </a:extLst>
          </p:cNvPr>
          <p:cNvSpPr/>
          <p:nvPr/>
        </p:nvSpPr>
        <p:spPr>
          <a:xfrm>
            <a:off x="3787469" y="2576940"/>
            <a:ext cx="353146" cy="87499"/>
          </a:xfrm>
          <a:custGeom>
            <a:avLst/>
            <a:gdLst>
              <a:gd name="connsiteX0" fmla="*/ 5069 w 353146"/>
              <a:gd name="connsiteY0" fmla="*/ 86885 h 87499"/>
              <a:gd name="connsiteX1" fmla="*/ 63806 w 353146"/>
              <a:gd name="connsiteY1" fmla="*/ 58310 h 87499"/>
              <a:gd name="connsiteX2" fmla="*/ 278119 w 353146"/>
              <a:gd name="connsiteY2" fmla="*/ 1160 h 87499"/>
              <a:gd name="connsiteX3" fmla="*/ 352731 w 353146"/>
              <a:gd name="connsiteY3" fmla="*/ 18623 h 87499"/>
              <a:gd name="connsiteX4" fmla="*/ 305106 w 353146"/>
              <a:gd name="connsiteY4" fmla="*/ 2748 h 87499"/>
              <a:gd name="connsiteX5" fmla="*/ 238431 w 353146"/>
              <a:gd name="connsiteY5" fmla="*/ 10685 h 87499"/>
              <a:gd name="connsiteX6" fmla="*/ 170169 w 353146"/>
              <a:gd name="connsiteY6" fmla="*/ 32910 h 87499"/>
              <a:gd name="connsiteX7" fmla="*/ 5069 w 353146"/>
              <a:gd name="connsiteY7" fmla="*/ 86885 h 87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146" h="87499">
                <a:moveTo>
                  <a:pt x="5069" y="86885"/>
                </a:moveTo>
                <a:cubicBezTo>
                  <a:pt x="-12658" y="91118"/>
                  <a:pt x="18298" y="72597"/>
                  <a:pt x="63806" y="58310"/>
                </a:cubicBezTo>
                <a:cubicBezTo>
                  <a:pt x="109314" y="44022"/>
                  <a:pt x="229965" y="7774"/>
                  <a:pt x="278119" y="1160"/>
                </a:cubicBezTo>
                <a:cubicBezTo>
                  <a:pt x="326273" y="-5454"/>
                  <a:pt x="348233" y="18358"/>
                  <a:pt x="352731" y="18623"/>
                </a:cubicBezTo>
                <a:cubicBezTo>
                  <a:pt x="357229" y="18888"/>
                  <a:pt x="324156" y="4071"/>
                  <a:pt x="305106" y="2748"/>
                </a:cubicBezTo>
                <a:cubicBezTo>
                  <a:pt x="286056" y="1425"/>
                  <a:pt x="260920" y="5658"/>
                  <a:pt x="238431" y="10685"/>
                </a:cubicBezTo>
                <a:cubicBezTo>
                  <a:pt x="215942" y="15712"/>
                  <a:pt x="208269" y="21533"/>
                  <a:pt x="170169" y="32910"/>
                </a:cubicBezTo>
                <a:cubicBezTo>
                  <a:pt x="132069" y="44287"/>
                  <a:pt x="22796" y="82652"/>
                  <a:pt x="5069" y="868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097C5434-AB60-4658-ADB1-5C25CE233AD9}"/>
              </a:ext>
            </a:extLst>
          </p:cNvPr>
          <p:cNvSpPr/>
          <p:nvPr/>
        </p:nvSpPr>
        <p:spPr>
          <a:xfrm>
            <a:off x="5376862" y="2690640"/>
            <a:ext cx="432658" cy="373927"/>
          </a:xfrm>
          <a:custGeom>
            <a:avLst/>
            <a:gdLst>
              <a:gd name="connsiteX0" fmla="*/ 165101 w 432658"/>
              <a:gd name="connsiteY0" fmla="*/ 173 h 373927"/>
              <a:gd name="connsiteX1" fmla="*/ 381001 w 432658"/>
              <a:gd name="connsiteY1" fmla="*/ 104948 h 373927"/>
              <a:gd name="connsiteX2" fmla="*/ 431801 w 432658"/>
              <a:gd name="connsiteY2" fmla="*/ 201785 h 373927"/>
              <a:gd name="connsiteX3" fmla="*/ 355601 w 432658"/>
              <a:gd name="connsiteY3" fmla="*/ 239885 h 373927"/>
              <a:gd name="connsiteX4" fmla="*/ 246063 w 432658"/>
              <a:gd name="connsiteY4" fmla="*/ 293860 h 373927"/>
              <a:gd name="connsiteX5" fmla="*/ 150813 w 432658"/>
              <a:gd name="connsiteY5" fmla="*/ 341485 h 373927"/>
              <a:gd name="connsiteX6" fmla="*/ 1 w 432658"/>
              <a:gd name="connsiteY6" fmla="*/ 373235 h 373927"/>
              <a:gd name="connsiteX7" fmla="*/ 147638 w 432658"/>
              <a:gd name="connsiteY7" fmla="*/ 311323 h 373927"/>
              <a:gd name="connsiteX8" fmla="*/ 252413 w 432658"/>
              <a:gd name="connsiteY8" fmla="*/ 268460 h 373927"/>
              <a:gd name="connsiteX9" fmla="*/ 307976 w 432658"/>
              <a:gd name="connsiteY9" fmla="*/ 211310 h 373927"/>
              <a:gd name="connsiteX10" fmla="*/ 312738 w 432658"/>
              <a:gd name="connsiteY10" fmla="*/ 141460 h 373927"/>
              <a:gd name="connsiteX11" fmla="*/ 258763 w 432658"/>
              <a:gd name="connsiteY11" fmla="*/ 81135 h 373927"/>
              <a:gd name="connsiteX12" fmla="*/ 165101 w 432658"/>
              <a:gd name="connsiteY12" fmla="*/ 173 h 373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2658" h="373927">
                <a:moveTo>
                  <a:pt x="165101" y="173"/>
                </a:moveTo>
                <a:cubicBezTo>
                  <a:pt x="185474" y="4142"/>
                  <a:pt x="336551" y="71346"/>
                  <a:pt x="381001" y="104948"/>
                </a:cubicBezTo>
                <a:cubicBezTo>
                  <a:pt x="425451" y="138550"/>
                  <a:pt x="436034" y="179295"/>
                  <a:pt x="431801" y="201785"/>
                </a:cubicBezTo>
                <a:cubicBezTo>
                  <a:pt x="427568" y="224275"/>
                  <a:pt x="355601" y="239885"/>
                  <a:pt x="355601" y="239885"/>
                </a:cubicBezTo>
                <a:lnTo>
                  <a:pt x="246063" y="293860"/>
                </a:lnTo>
                <a:cubicBezTo>
                  <a:pt x="211932" y="310793"/>
                  <a:pt x="191823" y="328256"/>
                  <a:pt x="150813" y="341485"/>
                </a:cubicBezTo>
                <a:cubicBezTo>
                  <a:pt x="109803" y="354714"/>
                  <a:pt x="530" y="378262"/>
                  <a:pt x="1" y="373235"/>
                </a:cubicBezTo>
                <a:cubicBezTo>
                  <a:pt x="-528" y="368208"/>
                  <a:pt x="105569" y="328786"/>
                  <a:pt x="147638" y="311323"/>
                </a:cubicBezTo>
                <a:cubicBezTo>
                  <a:pt x="189707" y="293861"/>
                  <a:pt x="225690" y="285129"/>
                  <a:pt x="252413" y="268460"/>
                </a:cubicBezTo>
                <a:cubicBezTo>
                  <a:pt x="279136" y="251791"/>
                  <a:pt x="297922" y="232477"/>
                  <a:pt x="307976" y="211310"/>
                </a:cubicBezTo>
                <a:cubicBezTo>
                  <a:pt x="318030" y="190143"/>
                  <a:pt x="320940" y="163156"/>
                  <a:pt x="312738" y="141460"/>
                </a:cubicBezTo>
                <a:cubicBezTo>
                  <a:pt x="304536" y="119764"/>
                  <a:pt x="284427" y="100979"/>
                  <a:pt x="258763" y="81135"/>
                </a:cubicBezTo>
                <a:cubicBezTo>
                  <a:pt x="233099" y="61291"/>
                  <a:pt x="144728" y="-3796"/>
                  <a:pt x="165101" y="173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996F5959-7DFE-4F30-AE40-82F783F812A6}"/>
              </a:ext>
            </a:extLst>
          </p:cNvPr>
          <p:cNvSpPr/>
          <p:nvPr/>
        </p:nvSpPr>
        <p:spPr>
          <a:xfrm>
            <a:off x="5975199" y="1775144"/>
            <a:ext cx="421802" cy="397775"/>
          </a:xfrm>
          <a:custGeom>
            <a:avLst/>
            <a:gdLst>
              <a:gd name="connsiteX0" fmla="*/ 151 w 421802"/>
              <a:gd name="connsiteY0" fmla="*/ 739 h 397775"/>
              <a:gd name="connsiteX1" fmla="*/ 241451 w 421802"/>
              <a:gd name="connsiteY1" fmla="*/ 267439 h 397775"/>
              <a:gd name="connsiteX2" fmla="*/ 421368 w 421802"/>
              <a:gd name="connsiteY2" fmla="*/ 396556 h 397775"/>
              <a:gd name="connsiteX3" fmla="*/ 290134 w 421802"/>
              <a:gd name="connsiteY3" fmla="*/ 326706 h 397775"/>
              <a:gd name="connsiteX4" fmla="*/ 232984 w 421802"/>
              <a:gd name="connsiteY4" fmla="*/ 233573 h 397775"/>
              <a:gd name="connsiteX5" fmla="*/ 205468 w 421802"/>
              <a:gd name="connsiteY5" fmla="*/ 189123 h 397775"/>
              <a:gd name="connsiteX6" fmla="*/ 151 w 421802"/>
              <a:gd name="connsiteY6" fmla="*/ 739 h 397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1802" h="397775">
                <a:moveTo>
                  <a:pt x="151" y="739"/>
                </a:moveTo>
                <a:cubicBezTo>
                  <a:pt x="6148" y="13792"/>
                  <a:pt x="171248" y="201470"/>
                  <a:pt x="241451" y="267439"/>
                </a:cubicBezTo>
                <a:cubicBezTo>
                  <a:pt x="311654" y="333408"/>
                  <a:pt x="413254" y="386678"/>
                  <a:pt x="421368" y="396556"/>
                </a:cubicBezTo>
                <a:cubicBezTo>
                  <a:pt x="429482" y="406434"/>
                  <a:pt x="321531" y="353870"/>
                  <a:pt x="290134" y="326706"/>
                </a:cubicBezTo>
                <a:cubicBezTo>
                  <a:pt x="258737" y="299542"/>
                  <a:pt x="247095" y="256503"/>
                  <a:pt x="232984" y="233573"/>
                </a:cubicBezTo>
                <a:cubicBezTo>
                  <a:pt x="218873" y="210643"/>
                  <a:pt x="242862" y="226870"/>
                  <a:pt x="205468" y="189123"/>
                </a:cubicBezTo>
                <a:cubicBezTo>
                  <a:pt x="168074" y="151376"/>
                  <a:pt x="-5846" y="-12314"/>
                  <a:pt x="151" y="7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58D80DC9-89D6-48AA-A291-770064F0F546}"/>
              </a:ext>
            </a:extLst>
          </p:cNvPr>
          <p:cNvSpPr/>
          <p:nvPr/>
        </p:nvSpPr>
        <p:spPr>
          <a:xfrm>
            <a:off x="6006787" y="1923394"/>
            <a:ext cx="524918" cy="429947"/>
          </a:xfrm>
          <a:custGeom>
            <a:avLst/>
            <a:gdLst>
              <a:gd name="connsiteX0" fmla="*/ 313 w 524918"/>
              <a:gd name="connsiteY0" fmla="*/ 656 h 429947"/>
              <a:gd name="connsiteX1" fmla="*/ 290296 w 524918"/>
              <a:gd name="connsiteY1" fmla="*/ 284289 h 429947"/>
              <a:gd name="connsiteX2" fmla="*/ 523130 w 524918"/>
              <a:gd name="connsiteY2" fmla="*/ 428223 h 429947"/>
              <a:gd name="connsiteX3" fmla="*/ 394013 w 524918"/>
              <a:gd name="connsiteY3" fmla="*/ 358373 h 429947"/>
              <a:gd name="connsiteX4" fmla="*/ 322046 w 524918"/>
              <a:gd name="connsiteY4" fmla="*/ 277939 h 429947"/>
              <a:gd name="connsiteX5" fmla="*/ 235263 w 524918"/>
              <a:gd name="connsiteY5" fmla="*/ 208089 h 429947"/>
              <a:gd name="connsiteX6" fmla="*/ 313 w 524918"/>
              <a:gd name="connsiteY6" fmla="*/ 656 h 429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918" h="429947">
                <a:moveTo>
                  <a:pt x="313" y="656"/>
                </a:moveTo>
                <a:cubicBezTo>
                  <a:pt x="9485" y="13356"/>
                  <a:pt x="203160" y="213028"/>
                  <a:pt x="290296" y="284289"/>
                </a:cubicBezTo>
                <a:cubicBezTo>
                  <a:pt x="377432" y="355550"/>
                  <a:pt x="505844" y="415876"/>
                  <a:pt x="523130" y="428223"/>
                </a:cubicBezTo>
                <a:cubicBezTo>
                  <a:pt x="540416" y="440570"/>
                  <a:pt x="427527" y="383420"/>
                  <a:pt x="394013" y="358373"/>
                </a:cubicBezTo>
                <a:cubicBezTo>
                  <a:pt x="360499" y="333326"/>
                  <a:pt x="348504" y="302986"/>
                  <a:pt x="322046" y="277939"/>
                </a:cubicBezTo>
                <a:cubicBezTo>
                  <a:pt x="295588" y="252892"/>
                  <a:pt x="284652" y="252891"/>
                  <a:pt x="235263" y="208089"/>
                </a:cubicBezTo>
                <a:cubicBezTo>
                  <a:pt x="185874" y="163287"/>
                  <a:pt x="-8859" y="-12044"/>
                  <a:pt x="313" y="6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1695B0D1-CFF6-4EC0-9FD8-D52641A3ACCD}"/>
              </a:ext>
            </a:extLst>
          </p:cNvPr>
          <p:cNvSpPr/>
          <p:nvPr/>
        </p:nvSpPr>
        <p:spPr>
          <a:xfrm>
            <a:off x="6211310" y="2118191"/>
            <a:ext cx="447914" cy="366900"/>
          </a:xfrm>
          <a:custGeom>
            <a:avLst/>
            <a:gdLst>
              <a:gd name="connsiteX0" fmla="*/ 1107 w 447914"/>
              <a:gd name="connsiteY0" fmla="*/ 592 h 366900"/>
              <a:gd name="connsiteX1" fmla="*/ 140807 w 447914"/>
              <a:gd name="connsiteY1" fmla="*/ 311742 h 366900"/>
              <a:gd name="connsiteX2" fmla="*/ 443490 w 447914"/>
              <a:gd name="connsiteY2" fmla="*/ 364659 h 366900"/>
              <a:gd name="connsiteX3" fmla="*/ 314373 w 447914"/>
              <a:gd name="connsiteY3" fmla="*/ 354076 h 366900"/>
              <a:gd name="connsiteX4" fmla="*/ 221240 w 447914"/>
              <a:gd name="connsiteY4" fmla="*/ 326559 h 366900"/>
              <a:gd name="connsiteX5" fmla="*/ 83657 w 447914"/>
              <a:gd name="connsiteY5" fmla="*/ 235542 h 366900"/>
              <a:gd name="connsiteX6" fmla="*/ 1107 w 447914"/>
              <a:gd name="connsiteY6" fmla="*/ 592 h 36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7914" h="366900">
                <a:moveTo>
                  <a:pt x="1107" y="592"/>
                </a:moveTo>
                <a:cubicBezTo>
                  <a:pt x="10632" y="13292"/>
                  <a:pt x="67077" y="251064"/>
                  <a:pt x="140807" y="311742"/>
                </a:cubicBezTo>
                <a:cubicBezTo>
                  <a:pt x="214537" y="372420"/>
                  <a:pt x="414562" y="357603"/>
                  <a:pt x="443490" y="364659"/>
                </a:cubicBezTo>
                <a:cubicBezTo>
                  <a:pt x="472418" y="371715"/>
                  <a:pt x="351415" y="360426"/>
                  <a:pt x="314373" y="354076"/>
                </a:cubicBezTo>
                <a:cubicBezTo>
                  <a:pt x="277331" y="347726"/>
                  <a:pt x="259693" y="346315"/>
                  <a:pt x="221240" y="326559"/>
                </a:cubicBezTo>
                <a:cubicBezTo>
                  <a:pt x="182787" y="306803"/>
                  <a:pt x="121757" y="288106"/>
                  <a:pt x="83657" y="235542"/>
                </a:cubicBezTo>
                <a:cubicBezTo>
                  <a:pt x="45557" y="182978"/>
                  <a:pt x="-8418" y="-12108"/>
                  <a:pt x="1107" y="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F25B2F0F-C16C-43D2-9820-3427BF27366C}"/>
              </a:ext>
            </a:extLst>
          </p:cNvPr>
          <p:cNvSpPr/>
          <p:nvPr/>
        </p:nvSpPr>
        <p:spPr>
          <a:xfrm>
            <a:off x="4556236" y="1078241"/>
            <a:ext cx="1574219" cy="773079"/>
          </a:xfrm>
          <a:custGeom>
            <a:avLst/>
            <a:gdLst>
              <a:gd name="connsiteX0" fmla="*/ 88789 w 1574219"/>
              <a:gd name="connsiteY0" fmla="*/ 166359 h 773079"/>
              <a:gd name="connsiteX1" fmla="*/ 698389 w 1574219"/>
              <a:gd name="connsiteY1" fmla="*/ 7609 h 773079"/>
              <a:gd name="connsiteX2" fmla="*/ 1165114 w 1574219"/>
              <a:gd name="connsiteY2" fmla="*/ 442584 h 773079"/>
              <a:gd name="connsiteX3" fmla="*/ 1571514 w 1574219"/>
              <a:gd name="connsiteY3" fmla="*/ 769609 h 773079"/>
              <a:gd name="connsiteX4" fmla="*/ 1317514 w 1574219"/>
              <a:gd name="connsiteY4" fmla="*/ 604509 h 773079"/>
              <a:gd name="connsiteX5" fmla="*/ 847614 w 1574219"/>
              <a:gd name="connsiteY5" fmla="*/ 442584 h 773079"/>
              <a:gd name="connsiteX6" fmla="*/ 584089 w 1574219"/>
              <a:gd name="connsiteY6" fmla="*/ 261609 h 773079"/>
              <a:gd name="connsiteX7" fmla="*/ 460264 w 1574219"/>
              <a:gd name="connsiteY7" fmla="*/ 150484 h 773079"/>
              <a:gd name="connsiteX8" fmla="*/ 37989 w 1574219"/>
              <a:gd name="connsiteY8" fmla="*/ 175884 h 773079"/>
              <a:gd name="connsiteX9" fmla="*/ 88789 w 1574219"/>
              <a:gd name="connsiteY9" fmla="*/ 166359 h 77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4219" h="773079">
                <a:moveTo>
                  <a:pt x="88789" y="166359"/>
                </a:moveTo>
                <a:cubicBezTo>
                  <a:pt x="198856" y="138313"/>
                  <a:pt x="519002" y="-38429"/>
                  <a:pt x="698389" y="7609"/>
                </a:cubicBezTo>
                <a:cubicBezTo>
                  <a:pt x="877777" y="53646"/>
                  <a:pt x="1019593" y="315584"/>
                  <a:pt x="1165114" y="442584"/>
                </a:cubicBezTo>
                <a:cubicBezTo>
                  <a:pt x="1310635" y="569584"/>
                  <a:pt x="1546114" y="742622"/>
                  <a:pt x="1571514" y="769609"/>
                </a:cubicBezTo>
                <a:cubicBezTo>
                  <a:pt x="1596914" y="796597"/>
                  <a:pt x="1438164" y="659013"/>
                  <a:pt x="1317514" y="604509"/>
                </a:cubicBezTo>
                <a:cubicBezTo>
                  <a:pt x="1196864" y="550005"/>
                  <a:pt x="969852" y="499734"/>
                  <a:pt x="847614" y="442584"/>
                </a:cubicBezTo>
                <a:cubicBezTo>
                  <a:pt x="725377" y="385434"/>
                  <a:pt x="648647" y="310292"/>
                  <a:pt x="584089" y="261609"/>
                </a:cubicBezTo>
                <a:cubicBezTo>
                  <a:pt x="519531" y="212926"/>
                  <a:pt x="551281" y="164771"/>
                  <a:pt x="460264" y="150484"/>
                </a:cubicBezTo>
                <a:cubicBezTo>
                  <a:pt x="369247" y="136196"/>
                  <a:pt x="93551" y="170592"/>
                  <a:pt x="37989" y="175884"/>
                </a:cubicBezTo>
                <a:cubicBezTo>
                  <a:pt x="-17573" y="181176"/>
                  <a:pt x="-21278" y="194405"/>
                  <a:pt x="88789" y="166359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04BA7239-DB12-4222-9E49-5EE301DDE680}"/>
              </a:ext>
            </a:extLst>
          </p:cNvPr>
          <p:cNvSpPr/>
          <p:nvPr/>
        </p:nvSpPr>
        <p:spPr>
          <a:xfrm>
            <a:off x="3746384" y="2865196"/>
            <a:ext cx="165811" cy="508001"/>
          </a:xfrm>
          <a:custGeom>
            <a:avLst/>
            <a:gdLst>
              <a:gd name="connsiteX0" fmla="*/ 49329 w 165811"/>
              <a:gd name="connsiteY0" fmla="*/ 5004 h 508001"/>
              <a:gd name="connsiteX1" fmla="*/ 133466 w 165811"/>
              <a:gd name="connsiteY1" fmla="*/ 236779 h 508001"/>
              <a:gd name="connsiteX2" fmla="*/ 87429 w 165811"/>
              <a:gd name="connsiteY2" fmla="*/ 319329 h 508001"/>
              <a:gd name="connsiteX3" fmla="*/ 42979 w 165811"/>
              <a:gd name="connsiteY3" fmla="*/ 401879 h 508001"/>
              <a:gd name="connsiteX4" fmla="*/ 160454 w 165811"/>
              <a:gd name="connsiteY4" fmla="*/ 503479 h 508001"/>
              <a:gd name="connsiteX5" fmla="*/ 131879 w 165811"/>
              <a:gd name="connsiteY5" fmla="*/ 486017 h 508001"/>
              <a:gd name="connsiteX6" fmla="*/ 8054 w 165811"/>
              <a:gd name="connsiteY6" fmla="*/ 447917 h 508001"/>
              <a:gd name="connsiteX7" fmla="*/ 15991 w 165811"/>
              <a:gd name="connsiteY7" fmla="*/ 374892 h 508001"/>
              <a:gd name="connsiteX8" fmla="*/ 47741 w 165811"/>
              <a:gd name="connsiteY8" fmla="*/ 262179 h 508001"/>
              <a:gd name="connsiteX9" fmla="*/ 54091 w 165811"/>
              <a:gd name="connsiteY9" fmla="*/ 165342 h 508001"/>
              <a:gd name="connsiteX10" fmla="*/ 42979 w 165811"/>
              <a:gd name="connsiteY10" fmla="*/ 81204 h 508001"/>
              <a:gd name="connsiteX11" fmla="*/ 49329 w 165811"/>
              <a:gd name="connsiteY11" fmla="*/ 5004 h 50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5811" h="508001">
                <a:moveTo>
                  <a:pt x="49329" y="5004"/>
                </a:moveTo>
                <a:cubicBezTo>
                  <a:pt x="64410" y="30933"/>
                  <a:pt x="127116" y="184392"/>
                  <a:pt x="133466" y="236779"/>
                </a:cubicBezTo>
                <a:cubicBezTo>
                  <a:pt x="139816" y="289166"/>
                  <a:pt x="102510" y="291812"/>
                  <a:pt x="87429" y="319329"/>
                </a:cubicBezTo>
                <a:cubicBezTo>
                  <a:pt x="72348" y="346846"/>
                  <a:pt x="30808" y="371187"/>
                  <a:pt x="42979" y="401879"/>
                </a:cubicBezTo>
                <a:cubicBezTo>
                  <a:pt x="55150" y="432571"/>
                  <a:pt x="145637" y="489456"/>
                  <a:pt x="160454" y="503479"/>
                </a:cubicBezTo>
                <a:cubicBezTo>
                  <a:pt x="175271" y="517502"/>
                  <a:pt x="157279" y="495277"/>
                  <a:pt x="131879" y="486017"/>
                </a:cubicBezTo>
                <a:cubicBezTo>
                  <a:pt x="106479" y="476757"/>
                  <a:pt x="27368" y="466438"/>
                  <a:pt x="8054" y="447917"/>
                </a:cubicBezTo>
                <a:cubicBezTo>
                  <a:pt x="-11260" y="429396"/>
                  <a:pt x="9376" y="405848"/>
                  <a:pt x="15991" y="374892"/>
                </a:cubicBezTo>
                <a:cubicBezTo>
                  <a:pt x="22605" y="343936"/>
                  <a:pt x="41391" y="297104"/>
                  <a:pt x="47741" y="262179"/>
                </a:cubicBezTo>
                <a:cubicBezTo>
                  <a:pt x="54091" y="227254"/>
                  <a:pt x="54885" y="195504"/>
                  <a:pt x="54091" y="165342"/>
                </a:cubicBezTo>
                <a:cubicBezTo>
                  <a:pt x="53297" y="135180"/>
                  <a:pt x="44831" y="101048"/>
                  <a:pt x="42979" y="81204"/>
                </a:cubicBezTo>
                <a:cubicBezTo>
                  <a:pt x="41127" y="61360"/>
                  <a:pt x="34248" y="-20925"/>
                  <a:pt x="49329" y="5004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7374A3BA-E2E0-4216-9813-DFF5FBFBC0FB}"/>
              </a:ext>
            </a:extLst>
          </p:cNvPr>
          <p:cNvSpPr/>
          <p:nvPr/>
        </p:nvSpPr>
        <p:spPr>
          <a:xfrm>
            <a:off x="4232067" y="2738288"/>
            <a:ext cx="221747" cy="206833"/>
          </a:xfrm>
          <a:custGeom>
            <a:avLst/>
            <a:gdLst>
              <a:gd name="connsiteX0" fmla="*/ 208 w 221747"/>
              <a:gd name="connsiteY0" fmla="*/ 150 h 206833"/>
              <a:gd name="connsiteX1" fmla="*/ 109746 w 221747"/>
              <a:gd name="connsiteY1" fmla="*/ 116037 h 206833"/>
              <a:gd name="connsiteX2" fmla="*/ 217696 w 221747"/>
              <a:gd name="connsiteY2" fmla="*/ 203350 h 206833"/>
              <a:gd name="connsiteX3" fmla="*/ 197058 w 221747"/>
              <a:gd name="connsiteY3" fmla="*/ 187475 h 206833"/>
              <a:gd name="connsiteX4" fmla="*/ 179596 w 221747"/>
              <a:gd name="connsiteY4" fmla="*/ 168425 h 206833"/>
              <a:gd name="connsiteX5" fmla="*/ 138321 w 221747"/>
              <a:gd name="connsiteY5" fmla="*/ 141437 h 206833"/>
              <a:gd name="connsiteX6" fmla="*/ 208 w 221747"/>
              <a:gd name="connsiteY6" fmla="*/ 150 h 206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747" h="206833">
                <a:moveTo>
                  <a:pt x="208" y="150"/>
                </a:moveTo>
                <a:cubicBezTo>
                  <a:pt x="-4554" y="-4083"/>
                  <a:pt x="73498" y="82170"/>
                  <a:pt x="109746" y="116037"/>
                </a:cubicBezTo>
                <a:cubicBezTo>
                  <a:pt x="145994" y="149904"/>
                  <a:pt x="203144" y="191444"/>
                  <a:pt x="217696" y="203350"/>
                </a:cubicBezTo>
                <a:cubicBezTo>
                  <a:pt x="232248" y="215256"/>
                  <a:pt x="203408" y="193296"/>
                  <a:pt x="197058" y="187475"/>
                </a:cubicBezTo>
                <a:cubicBezTo>
                  <a:pt x="190708" y="181654"/>
                  <a:pt x="189386" y="176098"/>
                  <a:pt x="179596" y="168425"/>
                </a:cubicBezTo>
                <a:cubicBezTo>
                  <a:pt x="169807" y="160752"/>
                  <a:pt x="165044" y="167366"/>
                  <a:pt x="138321" y="141437"/>
                </a:cubicBezTo>
                <a:cubicBezTo>
                  <a:pt x="111598" y="115508"/>
                  <a:pt x="4970" y="4383"/>
                  <a:pt x="208" y="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56FF6DCA-6953-4333-8400-246CB77EBA69}"/>
              </a:ext>
            </a:extLst>
          </p:cNvPr>
          <p:cNvSpPr/>
          <p:nvPr/>
        </p:nvSpPr>
        <p:spPr>
          <a:xfrm>
            <a:off x="5359380" y="4398356"/>
            <a:ext cx="91426" cy="222667"/>
          </a:xfrm>
          <a:custGeom>
            <a:avLst/>
            <a:gdLst>
              <a:gd name="connsiteX0" fmla="*/ 20 w 91426"/>
              <a:gd name="connsiteY0" fmla="*/ 77 h 222667"/>
              <a:gd name="connsiteX1" fmla="*/ 88920 w 91426"/>
              <a:gd name="connsiteY1" fmla="*/ 131311 h 222667"/>
              <a:gd name="connsiteX2" fmla="*/ 67753 w 91426"/>
              <a:gd name="connsiteY2" fmla="*/ 220211 h 222667"/>
              <a:gd name="connsiteX3" fmla="*/ 86803 w 91426"/>
              <a:gd name="connsiteY3" fmla="*/ 194811 h 222667"/>
              <a:gd name="connsiteX4" fmla="*/ 88920 w 91426"/>
              <a:gd name="connsiteY4" fmla="*/ 163061 h 222667"/>
              <a:gd name="connsiteX5" fmla="*/ 91037 w 91426"/>
              <a:gd name="connsiteY5" fmla="*/ 144011 h 222667"/>
              <a:gd name="connsiteX6" fmla="*/ 80453 w 91426"/>
              <a:gd name="connsiteY6" fmla="*/ 112261 h 222667"/>
              <a:gd name="connsiteX7" fmla="*/ 20 w 91426"/>
              <a:gd name="connsiteY7" fmla="*/ 77 h 222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26" h="222667">
                <a:moveTo>
                  <a:pt x="20" y="77"/>
                </a:moveTo>
                <a:cubicBezTo>
                  <a:pt x="1431" y="3252"/>
                  <a:pt x="77631" y="94622"/>
                  <a:pt x="88920" y="131311"/>
                </a:cubicBezTo>
                <a:cubicBezTo>
                  <a:pt x="100209" y="168000"/>
                  <a:pt x="68106" y="209628"/>
                  <a:pt x="67753" y="220211"/>
                </a:cubicBezTo>
                <a:cubicBezTo>
                  <a:pt x="67400" y="230794"/>
                  <a:pt x="83275" y="204336"/>
                  <a:pt x="86803" y="194811"/>
                </a:cubicBezTo>
                <a:cubicBezTo>
                  <a:pt x="90331" y="185286"/>
                  <a:pt x="88214" y="171528"/>
                  <a:pt x="88920" y="163061"/>
                </a:cubicBezTo>
                <a:cubicBezTo>
                  <a:pt x="89626" y="154594"/>
                  <a:pt x="92448" y="152478"/>
                  <a:pt x="91037" y="144011"/>
                </a:cubicBezTo>
                <a:cubicBezTo>
                  <a:pt x="89626" y="135544"/>
                  <a:pt x="91742" y="132369"/>
                  <a:pt x="80453" y="112261"/>
                </a:cubicBezTo>
                <a:cubicBezTo>
                  <a:pt x="69164" y="92153"/>
                  <a:pt x="-1391" y="-3098"/>
                  <a:pt x="20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82FB8136-03AC-4591-BDAA-7DCACC94B3BC}"/>
              </a:ext>
            </a:extLst>
          </p:cNvPr>
          <p:cNvSpPr/>
          <p:nvPr/>
        </p:nvSpPr>
        <p:spPr>
          <a:xfrm>
            <a:off x="4657531" y="4016318"/>
            <a:ext cx="27377" cy="90681"/>
          </a:xfrm>
          <a:custGeom>
            <a:avLst/>
            <a:gdLst>
              <a:gd name="connsiteX0" fmla="*/ 194 w 27377"/>
              <a:gd name="connsiteY0" fmla="*/ 57 h 90681"/>
              <a:gd name="connsiteX1" fmla="*/ 25594 w 27377"/>
              <a:gd name="connsiteY1" fmla="*/ 63557 h 90681"/>
              <a:gd name="connsiteX2" fmla="*/ 22419 w 27377"/>
              <a:gd name="connsiteY2" fmla="*/ 90545 h 90681"/>
              <a:gd name="connsiteX3" fmla="*/ 27182 w 27377"/>
              <a:gd name="connsiteY3" fmla="*/ 73082 h 90681"/>
              <a:gd name="connsiteX4" fmla="*/ 14482 w 27377"/>
              <a:gd name="connsiteY4" fmla="*/ 52445 h 90681"/>
              <a:gd name="connsiteX5" fmla="*/ 194 w 27377"/>
              <a:gd name="connsiteY5" fmla="*/ 57 h 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77" h="90681">
                <a:moveTo>
                  <a:pt x="194" y="57"/>
                </a:moveTo>
                <a:cubicBezTo>
                  <a:pt x="2046" y="1909"/>
                  <a:pt x="21890" y="48476"/>
                  <a:pt x="25594" y="63557"/>
                </a:cubicBezTo>
                <a:cubicBezTo>
                  <a:pt x="29298" y="78638"/>
                  <a:pt x="22154" y="88958"/>
                  <a:pt x="22419" y="90545"/>
                </a:cubicBezTo>
                <a:cubicBezTo>
                  <a:pt x="22684" y="92133"/>
                  <a:pt x="28505" y="79432"/>
                  <a:pt x="27182" y="73082"/>
                </a:cubicBezTo>
                <a:cubicBezTo>
                  <a:pt x="25859" y="66732"/>
                  <a:pt x="18715" y="63028"/>
                  <a:pt x="14482" y="52445"/>
                </a:cubicBezTo>
                <a:cubicBezTo>
                  <a:pt x="10249" y="41862"/>
                  <a:pt x="-1658" y="-1795"/>
                  <a:pt x="194" y="57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019B3722-86EB-4004-B16F-780D1B41ADB2}"/>
              </a:ext>
            </a:extLst>
          </p:cNvPr>
          <p:cNvSpPr/>
          <p:nvPr/>
        </p:nvSpPr>
        <p:spPr>
          <a:xfrm>
            <a:off x="4556826" y="3863115"/>
            <a:ext cx="471328" cy="192148"/>
          </a:xfrm>
          <a:custGeom>
            <a:avLst/>
            <a:gdLst>
              <a:gd name="connsiteX0" fmla="*/ 11999 w 471328"/>
              <a:gd name="connsiteY0" fmla="*/ 127860 h 192148"/>
              <a:gd name="connsiteX1" fmla="*/ 291399 w 471328"/>
              <a:gd name="connsiteY1" fmla="*/ 96110 h 192148"/>
              <a:gd name="connsiteX2" fmla="*/ 400937 w 471328"/>
              <a:gd name="connsiteY2" fmla="*/ 59598 h 192148"/>
              <a:gd name="connsiteX3" fmla="*/ 469199 w 471328"/>
              <a:gd name="connsiteY3" fmla="*/ 860 h 192148"/>
              <a:gd name="connsiteX4" fmla="*/ 451737 w 471328"/>
              <a:gd name="connsiteY4" fmla="*/ 27848 h 192148"/>
              <a:gd name="connsiteX5" fmla="*/ 427924 w 471328"/>
              <a:gd name="connsiteY5" fmla="*/ 72298 h 192148"/>
              <a:gd name="connsiteX6" fmla="*/ 313624 w 471328"/>
              <a:gd name="connsiteY6" fmla="*/ 121510 h 192148"/>
              <a:gd name="connsiteX7" fmla="*/ 85024 w 471328"/>
              <a:gd name="connsiteY7" fmla="*/ 145323 h 192148"/>
              <a:gd name="connsiteX8" fmla="*/ 83437 w 471328"/>
              <a:gd name="connsiteY8" fmla="*/ 191360 h 192148"/>
              <a:gd name="connsiteX9" fmla="*/ 51687 w 471328"/>
              <a:gd name="connsiteY9" fmla="*/ 172310 h 192148"/>
              <a:gd name="connsiteX10" fmla="*/ 11999 w 471328"/>
              <a:gd name="connsiteY10" fmla="*/ 127860 h 192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1328" h="192148">
                <a:moveTo>
                  <a:pt x="11999" y="127860"/>
                </a:moveTo>
                <a:cubicBezTo>
                  <a:pt x="51951" y="115160"/>
                  <a:pt x="226576" y="107487"/>
                  <a:pt x="291399" y="96110"/>
                </a:cubicBezTo>
                <a:cubicBezTo>
                  <a:pt x="356222" y="84733"/>
                  <a:pt x="371304" y="75473"/>
                  <a:pt x="400937" y="59598"/>
                </a:cubicBezTo>
                <a:cubicBezTo>
                  <a:pt x="430570" y="43723"/>
                  <a:pt x="460732" y="6152"/>
                  <a:pt x="469199" y="860"/>
                </a:cubicBezTo>
                <a:cubicBezTo>
                  <a:pt x="477666" y="-4432"/>
                  <a:pt x="458616" y="15942"/>
                  <a:pt x="451737" y="27848"/>
                </a:cubicBezTo>
                <a:cubicBezTo>
                  <a:pt x="444858" y="39754"/>
                  <a:pt x="450943" y="56688"/>
                  <a:pt x="427924" y="72298"/>
                </a:cubicBezTo>
                <a:cubicBezTo>
                  <a:pt x="404905" y="87908"/>
                  <a:pt x="370774" y="109339"/>
                  <a:pt x="313624" y="121510"/>
                </a:cubicBezTo>
                <a:cubicBezTo>
                  <a:pt x="256474" y="133681"/>
                  <a:pt x="123388" y="133681"/>
                  <a:pt x="85024" y="145323"/>
                </a:cubicBezTo>
                <a:cubicBezTo>
                  <a:pt x="46660" y="156965"/>
                  <a:pt x="88993" y="186862"/>
                  <a:pt x="83437" y="191360"/>
                </a:cubicBezTo>
                <a:cubicBezTo>
                  <a:pt x="77881" y="195858"/>
                  <a:pt x="59360" y="179983"/>
                  <a:pt x="51687" y="172310"/>
                </a:cubicBezTo>
                <a:cubicBezTo>
                  <a:pt x="44014" y="164637"/>
                  <a:pt x="-27953" y="140560"/>
                  <a:pt x="11999" y="127860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7BA91948-C313-4260-9913-C95CBFDE07EF}"/>
              </a:ext>
            </a:extLst>
          </p:cNvPr>
          <p:cNvSpPr/>
          <p:nvPr/>
        </p:nvSpPr>
        <p:spPr>
          <a:xfrm>
            <a:off x="6525345" y="2681209"/>
            <a:ext cx="278310" cy="161904"/>
          </a:xfrm>
          <a:custGeom>
            <a:avLst/>
            <a:gdLst>
              <a:gd name="connsiteX0" fmla="*/ 2455 w 278310"/>
              <a:gd name="connsiteY0" fmla="*/ 79 h 161904"/>
              <a:gd name="connsiteX1" fmla="*/ 97705 w 278310"/>
              <a:gd name="connsiteY1" fmla="*/ 130254 h 161904"/>
              <a:gd name="connsiteX2" fmla="*/ 277093 w 278310"/>
              <a:gd name="connsiteY2" fmla="*/ 160416 h 161904"/>
              <a:gd name="connsiteX3" fmla="*/ 173905 w 278310"/>
              <a:gd name="connsiteY3" fmla="*/ 155654 h 161904"/>
              <a:gd name="connsiteX4" fmla="*/ 123105 w 278310"/>
              <a:gd name="connsiteY4" fmla="*/ 141366 h 161904"/>
              <a:gd name="connsiteX5" fmla="*/ 35793 w 278310"/>
              <a:gd name="connsiteY5" fmla="*/ 111204 h 161904"/>
              <a:gd name="connsiteX6" fmla="*/ 2455 w 278310"/>
              <a:gd name="connsiteY6" fmla="*/ 79 h 161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310" h="161904">
                <a:moveTo>
                  <a:pt x="2455" y="79"/>
                </a:moveTo>
                <a:cubicBezTo>
                  <a:pt x="12774" y="3254"/>
                  <a:pt x="51932" y="103531"/>
                  <a:pt x="97705" y="130254"/>
                </a:cubicBezTo>
                <a:cubicBezTo>
                  <a:pt x="143478" y="156977"/>
                  <a:pt x="264393" y="156183"/>
                  <a:pt x="277093" y="160416"/>
                </a:cubicBezTo>
                <a:cubicBezTo>
                  <a:pt x="289793" y="164649"/>
                  <a:pt x="199570" y="158829"/>
                  <a:pt x="173905" y="155654"/>
                </a:cubicBezTo>
                <a:cubicBezTo>
                  <a:pt x="148240" y="152479"/>
                  <a:pt x="146123" y="148774"/>
                  <a:pt x="123105" y="141366"/>
                </a:cubicBezTo>
                <a:cubicBezTo>
                  <a:pt x="100087" y="133958"/>
                  <a:pt x="55107" y="132106"/>
                  <a:pt x="35793" y="111204"/>
                </a:cubicBezTo>
                <a:cubicBezTo>
                  <a:pt x="16479" y="90302"/>
                  <a:pt x="-7864" y="-3096"/>
                  <a:pt x="2455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5EBB4285-A137-4C95-9406-BF43F729F05D}"/>
              </a:ext>
            </a:extLst>
          </p:cNvPr>
          <p:cNvSpPr/>
          <p:nvPr/>
        </p:nvSpPr>
        <p:spPr>
          <a:xfrm>
            <a:off x="6535039" y="2805044"/>
            <a:ext cx="330005" cy="171567"/>
          </a:xfrm>
          <a:custGeom>
            <a:avLst/>
            <a:gdLst>
              <a:gd name="connsiteX0" fmla="*/ 699 w 330005"/>
              <a:gd name="connsiteY0" fmla="*/ 69 h 171567"/>
              <a:gd name="connsiteX1" fmla="*/ 83249 w 330005"/>
              <a:gd name="connsiteY1" fmla="*/ 141356 h 171567"/>
              <a:gd name="connsiteX2" fmla="*/ 327724 w 330005"/>
              <a:gd name="connsiteY2" fmla="*/ 171519 h 171567"/>
              <a:gd name="connsiteX3" fmla="*/ 200724 w 330005"/>
              <a:gd name="connsiteY3" fmla="*/ 147706 h 171567"/>
              <a:gd name="connsiteX4" fmla="*/ 119761 w 330005"/>
              <a:gd name="connsiteY4" fmla="*/ 122306 h 171567"/>
              <a:gd name="connsiteX5" fmla="*/ 699 w 330005"/>
              <a:gd name="connsiteY5" fmla="*/ 69 h 171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005" h="171567">
                <a:moveTo>
                  <a:pt x="699" y="69"/>
                </a:moveTo>
                <a:cubicBezTo>
                  <a:pt x="-5386" y="3244"/>
                  <a:pt x="28745" y="112781"/>
                  <a:pt x="83249" y="141356"/>
                </a:cubicBezTo>
                <a:cubicBezTo>
                  <a:pt x="137753" y="169931"/>
                  <a:pt x="308145" y="170461"/>
                  <a:pt x="327724" y="171519"/>
                </a:cubicBezTo>
                <a:cubicBezTo>
                  <a:pt x="347303" y="172577"/>
                  <a:pt x="235385" y="155908"/>
                  <a:pt x="200724" y="147706"/>
                </a:cubicBezTo>
                <a:cubicBezTo>
                  <a:pt x="166064" y="139504"/>
                  <a:pt x="153628" y="141885"/>
                  <a:pt x="119761" y="122306"/>
                </a:cubicBezTo>
                <a:cubicBezTo>
                  <a:pt x="85894" y="102727"/>
                  <a:pt x="6784" y="-3106"/>
                  <a:pt x="699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0687376C-DE0A-4798-96C9-E7FCB78DAF28}"/>
              </a:ext>
            </a:extLst>
          </p:cNvPr>
          <p:cNvSpPr/>
          <p:nvPr/>
        </p:nvSpPr>
        <p:spPr>
          <a:xfrm>
            <a:off x="6540296" y="2911506"/>
            <a:ext cx="191797" cy="423079"/>
          </a:xfrm>
          <a:custGeom>
            <a:avLst/>
            <a:gdLst>
              <a:gd name="connsiteX0" fmla="*/ 204 w 191797"/>
              <a:gd name="connsiteY0" fmla="*/ 1557 h 423079"/>
              <a:gd name="connsiteX1" fmla="*/ 162129 w 191797"/>
              <a:gd name="connsiteY1" fmla="*/ 309532 h 423079"/>
              <a:gd name="connsiteX2" fmla="*/ 190704 w 191797"/>
              <a:gd name="connsiteY2" fmla="*/ 422244 h 423079"/>
              <a:gd name="connsiteX3" fmla="*/ 184354 w 191797"/>
              <a:gd name="connsiteY3" fmla="*/ 358744 h 423079"/>
              <a:gd name="connsiteX4" fmla="*/ 170067 w 191797"/>
              <a:gd name="connsiteY4" fmla="*/ 319057 h 423079"/>
              <a:gd name="connsiteX5" fmla="*/ 151017 w 191797"/>
              <a:gd name="connsiteY5" fmla="*/ 276194 h 423079"/>
              <a:gd name="connsiteX6" fmla="*/ 128792 w 191797"/>
              <a:gd name="connsiteY6" fmla="*/ 193644 h 423079"/>
              <a:gd name="connsiteX7" fmla="*/ 204 w 191797"/>
              <a:gd name="connsiteY7" fmla="*/ 1557 h 42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1797" h="423079">
                <a:moveTo>
                  <a:pt x="204" y="1557"/>
                </a:moveTo>
                <a:cubicBezTo>
                  <a:pt x="5760" y="20872"/>
                  <a:pt x="130379" y="239418"/>
                  <a:pt x="162129" y="309532"/>
                </a:cubicBezTo>
                <a:cubicBezTo>
                  <a:pt x="193879" y="379646"/>
                  <a:pt x="187000" y="414042"/>
                  <a:pt x="190704" y="422244"/>
                </a:cubicBezTo>
                <a:cubicBezTo>
                  <a:pt x="194408" y="430446"/>
                  <a:pt x="187793" y="375942"/>
                  <a:pt x="184354" y="358744"/>
                </a:cubicBezTo>
                <a:cubicBezTo>
                  <a:pt x="180915" y="341546"/>
                  <a:pt x="175623" y="332815"/>
                  <a:pt x="170067" y="319057"/>
                </a:cubicBezTo>
                <a:cubicBezTo>
                  <a:pt x="164511" y="305299"/>
                  <a:pt x="157896" y="297096"/>
                  <a:pt x="151017" y="276194"/>
                </a:cubicBezTo>
                <a:cubicBezTo>
                  <a:pt x="144138" y="255292"/>
                  <a:pt x="153398" y="239152"/>
                  <a:pt x="128792" y="193644"/>
                </a:cubicBezTo>
                <a:cubicBezTo>
                  <a:pt x="104186" y="148136"/>
                  <a:pt x="-5352" y="-17758"/>
                  <a:pt x="204" y="15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55FE1BF4-E983-4FFA-8AE7-96C6C28828A8}"/>
              </a:ext>
            </a:extLst>
          </p:cNvPr>
          <p:cNvSpPr/>
          <p:nvPr/>
        </p:nvSpPr>
        <p:spPr>
          <a:xfrm>
            <a:off x="6567837" y="3027306"/>
            <a:ext cx="139962" cy="431530"/>
          </a:xfrm>
          <a:custGeom>
            <a:avLst/>
            <a:gdLst>
              <a:gd name="connsiteX0" fmla="*/ 2826 w 139962"/>
              <a:gd name="connsiteY0" fmla="*/ 11169 h 431530"/>
              <a:gd name="connsiteX1" fmla="*/ 96488 w 139962"/>
              <a:gd name="connsiteY1" fmla="*/ 287394 h 431530"/>
              <a:gd name="connsiteX2" fmla="*/ 139351 w 139962"/>
              <a:gd name="connsiteY2" fmla="*/ 430269 h 431530"/>
              <a:gd name="connsiteX3" fmla="*/ 120301 w 139962"/>
              <a:gd name="connsiteY3" fmla="*/ 354069 h 431530"/>
              <a:gd name="connsiteX4" fmla="*/ 99663 w 139962"/>
              <a:gd name="connsiteY4" fmla="*/ 298507 h 431530"/>
              <a:gd name="connsiteX5" fmla="*/ 67913 w 139962"/>
              <a:gd name="connsiteY5" fmla="*/ 160394 h 431530"/>
              <a:gd name="connsiteX6" fmla="*/ 28226 w 139962"/>
              <a:gd name="connsiteY6" fmla="*/ 63557 h 431530"/>
              <a:gd name="connsiteX7" fmla="*/ 2826 w 139962"/>
              <a:gd name="connsiteY7" fmla="*/ 11169 h 431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962" h="431530">
                <a:moveTo>
                  <a:pt x="2826" y="11169"/>
                </a:moveTo>
                <a:cubicBezTo>
                  <a:pt x="14203" y="48475"/>
                  <a:pt x="73734" y="217544"/>
                  <a:pt x="96488" y="287394"/>
                </a:cubicBezTo>
                <a:cubicBezTo>
                  <a:pt x="119242" y="357244"/>
                  <a:pt x="135382" y="419157"/>
                  <a:pt x="139351" y="430269"/>
                </a:cubicBezTo>
                <a:cubicBezTo>
                  <a:pt x="143320" y="441381"/>
                  <a:pt x="126916" y="376029"/>
                  <a:pt x="120301" y="354069"/>
                </a:cubicBezTo>
                <a:cubicBezTo>
                  <a:pt x="113686" y="332109"/>
                  <a:pt x="108394" y="330786"/>
                  <a:pt x="99663" y="298507"/>
                </a:cubicBezTo>
                <a:cubicBezTo>
                  <a:pt x="90932" y="266228"/>
                  <a:pt x="79819" y="199552"/>
                  <a:pt x="67913" y="160394"/>
                </a:cubicBezTo>
                <a:cubicBezTo>
                  <a:pt x="56007" y="121236"/>
                  <a:pt x="39074" y="87105"/>
                  <a:pt x="28226" y="63557"/>
                </a:cubicBezTo>
                <a:cubicBezTo>
                  <a:pt x="17378" y="40009"/>
                  <a:pt x="-8551" y="-26137"/>
                  <a:pt x="2826" y="11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F689CD79-A0DB-4318-AF5B-0475F5C37B27}"/>
              </a:ext>
            </a:extLst>
          </p:cNvPr>
          <p:cNvSpPr/>
          <p:nvPr/>
        </p:nvSpPr>
        <p:spPr>
          <a:xfrm>
            <a:off x="6528341" y="2984477"/>
            <a:ext cx="102806" cy="642212"/>
          </a:xfrm>
          <a:custGeom>
            <a:avLst/>
            <a:gdLst>
              <a:gd name="connsiteX0" fmla="*/ 39147 w 102806"/>
              <a:gd name="connsiteY0" fmla="*/ 23 h 642212"/>
              <a:gd name="connsiteX1" fmla="*/ 24859 w 102806"/>
              <a:gd name="connsiteY1" fmla="*/ 246086 h 642212"/>
              <a:gd name="connsiteX2" fmla="*/ 102647 w 102806"/>
              <a:gd name="connsiteY2" fmla="*/ 374673 h 642212"/>
              <a:gd name="connsiteX3" fmla="*/ 1047 w 102806"/>
              <a:gd name="connsiteY3" fmla="*/ 639786 h 642212"/>
              <a:gd name="connsiteX4" fmla="*/ 51847 w 102806"/>
              <a:gd name="connsiteY4" fmla="*/ 500086 h 642212"/>
              <a:gd name="connsiteX5" fmla="*/ 85184 w 102806"/>
              <a:gd name="connsiteY5" fmla="*/ 395311 h 642212"/>
              <a:gd name="connsiteX6" fmla="*/ 78834 w 102806"/>
              <a:gd name="connsiteY6" fmla="*/ 325461 h 642212"/>
              <a:gd name="connsiteX7" fmla="*/ 42322 w 102806"/>
              <a:gd name="connsiteY7" fmla="*/ 231798 h 642212"/>
              <a:gd name="connsiteX8" fmla="*/ 39147 w 102806"/>
              <a:gd name="connsiteY8" fmla="*/ 23 h 642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806" h="642212">
                <a:moveTo>
                  <a:pt x="39147" y="23"/>
                </a:moveTo>
                <a:cubicBezTo>
                  <a:pt x="36237" y="2404"/>
                  <a:pt x="14276" y="183644"/>
                  <a:pt x="24859" y="246086"/>
                </a:cubicBezTo>
                <a:cubicBezTo>
                  <a:pt x="35442" y="308528"/>
                  <a:pt x="106616" y="309056"/>
                  <a:pt x="102647" y="374673"/>
                </a:cubicBezTo>
                <a:cubicBezTo>
                  <a:pt x="98678" y="440290"/>
                  <a:pt x="9514" y="618884"/>
                  <a:pt x="1047" y="639786"/>
                </a:cubicBezTo>
                <a:cubicBezTo>
                  <a:pt x="-7420" y="660688"/>
                  <a:pt x="37824" y="540832"/>
                  <a:pt x="51847" y="500086"/>
                </a:cubicBezTo>
                <a:cubicBezTo>
                  <a:pt x="65870" y="459340"/>
                  <a:pt x="80686" y="424415"/>
                  <a:pt x="85184" y="395311"/>
                </a:cubicBezTo>
                <a:cubicBezTo>
                  <a:pt x="89682" y="366207"/>
                  <a:pt x="85978" y="352713"/>
                  <a:pt x="78834" y="325461"/>
                </a:cubicBezTo>
                <a:cubicBezTo>
                  <a:pt x="71690" y="298209"/>
                  <a:pt x="48407" y="283656"/>
                  <a:pt x="42322" y="231798"/>
                </a:cubicBezTo>
                <a:cubicBezTo>
                  <a:pt x="36237" y="179940"/>
                  <a:pt x="42057" y="-2358"/>
                  <a:pt x="39147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F8B12914-800C-491C-B938-380420C64A75}"/>
              </a:ext>
            </a:extLst>
          </p:cNvPr>
          <p:cNvSpPr/>
          <p:nvPr/>
        </p:nvSpPr>
        <p:spPr>
          <a:xfrm>
            <a:off x="4433039" y="4469361"/>
            <a:ext cx="474589" cy="85731"/>
          </a:xfrm>
          <a:custGeom>
            <a:avLst/>
            <a:gdLst>
              <a:gd name="connsiteX0" fmla="*/ 1378 w 474589"/>
              <a:gd name="connsiteY0" fmla="*/ 1039 h 85731"/>
              <a:gd name="connsiteX1" fmla="*/ 265961 w 474589"/>
              <a:gd name="connsiteY1" fmla="*/ 83589 h 85731"/>
              <a:gd name="connsiteX2" fmla="*/ 471278 w 474589"/>
              <a:gd name="connsiteY2" fmla="*/ 62422 h 85731"/>
              <a:gd name="connsiteX3" fmla="*/ 384494 w 474589"/>
              <a:gd name="connsiteY3" fmla="*/ 73006 h 85731"/>
              <a:gd name="connsiteX4" fmla="*/ 274428 w 474589"/>
              <a:gd name="connsiteY4" fmla="*/ 73006 h 85731"/>
              <a:gd name="connsiteX5" fmla="*/ 166478 w 474589"/>
              <a:gd name="connsiteY5" fmla="*/ 39139 h 85731"/>
              <a:gd name="connsiteX6" fmla="*/ 1378 w 474589"/>
              <a:gd name="connsiteY6" fmla="*/ 1039 h 85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4589" h="85731">
                <a:moveTo>
                  <a:pt x="1378" y="1039"/>
                </a:moveTo>
                <a:cubicBezTo>
                  <a:pt x="17958" y="8447"/>
                  <a:pt x="187644" y="73359"/>
                  <a:pt x="265961" y="83589"/>
                </a:cubicBezTo>
                <a:cubicBezTo>
                  <a:pt x="344278" y="93819"/>
                  <a:pt x="451523" y="64186"/>
                  <a:pt x="471278" y="62422"/>
                </a:cubicBezTo>
                <a:cubicBezTo>
                  <a:pt x="491034" y="60658"/>
                  <a:pt x="417302" y="71242"/>
                  <a:pt x="384494" y="73006"/>
                </a:cubicBezTo>
                <a:cubicBezTo>
                  <a:pt x="351686" y="74770"/>
                  <a:pt x="310764" y="78650"/>
                  <a:pt x="274428" y="73006"/>
                </a:cubicBezTo>
                <a:cubicBezTo>
                  <a:pt x="238092" y="67362"/>
                  <a:pt x="210575" y="50428"/>
                  <a:pt x="166478" y="39139"/>
                </a:cubicBezTo>
                <a:cubicBezTo>
                  <a:pt x="122381" y="27850"/>
                  <a:pt x="-15202" y="-6369"/>
                  <a:pt x="1378" y="10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F1008198-97FC-4FA7-9467-B45FA151CF64}"/>
              </a:ext>
            </a:extLst>
          </p:cNvPr>
          <p:cNvSpPr/>
          <p:nvPr/>
        </p:nvSpPr>
        <p:spPr>
          <a:xfrm>
            <a:off x="5668101" y="2650796"/>
            <a:ext cx="390937" cy="194337"/>
          </a:xfrm>
          <a:custGeom>
            <a:avLst/>
            <a:gdLst>
              <a:gd name="connsiteX0" fmla="*/ 332 w 390937"/>
              <a:gd name="connsiteY0" fmla="*/ 1387 h 194337"/>
              <a:gd name="connsiteX1" fmla="*/ 199299 w 390937"/>
              <a:gd name="connsiteY1" fmla="*/ 77587 h 194337"/>
              <a:gd name="connsiteX2" fmla="*/ 389799 w 390937"/>
              <a:gd name="connsiteY2" fmla="*/ 90287 h 194337"/>
              <a:gd name="connsiteX3" fmla="*/ 281849 w 390937"/>
              <a:gd name="connsiteY3" fmla="*/ 109337 h 194337"/>
              <a:gd name="connsiteX4" fmla="*/ 351699 w 390937"/>
              <a:gd name="connsiteY4" fmla="*/ 191887 h 194337"/>
              <a:gd name="connsiteX5" fmla="*/ 205649 w 390937"/>
              <a:gd name="connsiteY5" fmla="*/ 170721 h 194337"/>
              <a:gd name="connsiteX6" fmla="*/ 152732 w 390937"/>
              <a:gd name="connsiteY6" fmla="*/ 151671 h 194337"/>
              <a:gd name="connsiteX7" fmla="*/ 332 w 390937"/>
              <a:gd name="connsiteY7" fmla="*/ 1387 h 194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0937" h="194337">
                <a:moveTo>
                  <a:pt x="332" y="1387"/>
                </a:moveTo>
                <a:cubicBezTo>
                  <a:pt x="8093" y="-10960"/>
                  <a:pt x="134388" y="62770"/>
                  <a:pt x="199299" y="77587"/>
                </a:cubicBezTo>
                <a:cubicBezTo>
                  <a:pt x="264210" y="92404"/>
                  <a:pt x="376041" y="84995"/>
                  <a:pt x="389799" y="90287"/>
                </a:cubicBezTo>
                <a:cubicBezTo>
                  <a:pt x="403557" y="95579"/>
                  <a:pt x="288199" y="92404"/>
                  <a:pt x="281849" y="109337"/>
                </a:cubicBezTo>
                <a:cubicBezTo>
                  <a:pt x="275499" y="126270"/>
                  <a:pt x="364399" y="181656"/>
                  <a:pt x="351699" y="191887"/>
                </a:cubicBezTo>
                <a:cubicBezTo>
                  <a:pt x="338999" y="202118"/>
                  <a:pt x="238810" y="177424"/>
                  <a:pt x="205649" y="170721"/>
                </a:cubicBezTo>
                <a:cubicBezTo>
                  <a:pt x="172488" y="164018"/>
                  <a:pt x="182365" y="176718"/>
                  <a:pt x="152732" y="151671"/>
                </a:cubicBezTo>
                <a:cubicBezTo>
                  <a:pt x="123099" y="126624"/>
                  <a:pt x="-7429" y="13734"/>
                  <a:pt x="332" y="1387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57538484-C564-4C06-B65A-C76448144A7E}"/>
              </a:ext>
            </a:extLst>
          </p:cNvPr>
          <p:cNvSpPr/>
          <p:nvPr/>
        </p:nvSpPr>
        <p:spPr>
          <a:xfrm>
            <a:off x="5136016" y="2846383"/>
            <a:ext cx="882092" cy="239726"/>
          </a:xfrm>
          <a:custGeom>
            <a:avLst/>
            <a:gdLst>
              <a:gd name="connsiteX0" fmla="*/ 1134 w 882092"/>
              <a:gd name="connsiteY0" fmla="*/ 188917 h 239726"/>
              <a:gd name="connsiteX1" fmla="*/ 324984 w 882092"/>
              <a:gd name="connsiteY1" fmla="*/ 239717 h 239726"/>
              <a:gd name="connsiteX2" fmla="*/ 549351 w 882092"/>
              <a:gd name="connsiteY2" fmla="*/ 184684 h 239726"/>
              <a:gd name="connsiteX3" fmla="*/ 646717 w 882092"/>
              <a:gd name="connsiteY3" fmla="*/ 76734 h 239726"/>
              <a:gd name="connsiteX4" fmla="*/ 873201 w 882092"/>
              <a:gd name="connsiteY4" fmla="*/ 23817 h 239726"/>
              <a:gd name="connsiteX5" fmla="*/ 818167 w 882092"/>
              <a:gd name="connsiteY5" fmla="*/ 34400 h 239726"/>
              <a:gd name="connsiteX6" fmla="*/ 648834 w 882092"/>
              <a:gd name="connsiteY6" fmla="*/ 2650 h 239726"/>
              <a:gd name="connsiteX7" fmla="*/ 562051 w 882092"/>
              <a:gd name="connsiteY7" fmla="*/ 114834 h 239726"/>
              <a:gd name="connsiteX8" fmla="*/ 445634 w 882092"/>
              <a:gd name="connsiteY8" fmla="*/ 152934 h 239726"/>
              <a:gd name="connsiteX9" fmla="*/ 1134 w 882092"/>
              <a:gd name="connsiteY9" fmla="*/ 188917 h 239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2092" h="239726">
                <a:moveTo>
                  <a:pt x="1134" y="188917"/>
                </a:moveTo>
                <a:cubicBezTo>
                  <a:pt x="-18974" y="203381"/>
                  <a:pt x="233615" y="240422"/>
                  <a:pt x="324984" y="239717"/>
                </a:cubicBezTo>
                <a:cubicBezTo>
                  <a:pt x="416353" y="239012"/>
                  <a:pt x="495729" y="211848"/>
                  <a:pt x="549351" y="184684"/>
                </a:cubicBezTo>
                <a:cubicBezTo>
                  <a:pt x="602973" y="157520"/>
                  <a:pt x="592742" y="103545"/>
                  <a:pt x="646717" y="76734"/>
                </a:cubicBezTo>
                <a:cubicBezTo>
                  <a:pt x="700692" y="49923"/>
                  <a:pt x="844626" y="30873"/>
                  <a:pt x="873201" y="23817"/>
                </a:cubicBezTo>
                <a:cubicBezTo>
                  <a:pt x="901776" y="16761"/>
                  <a:pt x="855562" y="37928"/>
                  <a:pt x="818167" y="34400"/>
                </a:cubicBezTo>
                <a:cubicBezTo>
                  <a:pt x="780773" y="30872"/>
                  <a:pt x="691520" y="-10756"/>
                  <a:pt x="648834" y="2650"/>
                </a:cubicBezTo>
                <a:cubicBezTo>
                  <a:pt x="606148" y="16056"/>
                  <a:pt x="595918" y="89787"/>
                  <a:pt x="562051" y="114834"/>
                </a:cubicBezTo>
                <a:cubicBezTo>
                  <a:pt x="528184" y="139881"/>
                  <a:pt x="533828" y="140587"/>
                  <a:pt x="445634" y="152934"/>
                </a:cubicBezTo>
                <a:cubicBezTo>
                  <a:pt x="357440" y="165281"/>
                  <a:pt x="21242" y="174453"/>
                  <a:pt x="1134" y="188917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6549A9BB-0525-40B9-ADC2-8E05BFFC672C}"/>
              </a:ext>
            </a:extLst>
          </p:cNvPr>
          <p:cNvSpPr/>
          <p:nvPr/>
        </p:nvSpPr>
        <p:spPr>
          <a:xfrm>
            <a:off x="4865688" y="2416118"/>
            <a:ext cx="503247" cy="212782"/>
          </a:xfrm>
          <a:custGeom>
            <a:avLst/>
            <a:gdLst>
              <a:gd name="connsiteX0" fmla="*/ 0 w 503247"/>
              <a:gd name="connsiteY0" fmla="*/ 212782 h 212782"/>
              <a:gd name="connsiteX1" fmla="*/ 307975 w 503247"/>
              <a:gd name="connsiteY1" fmla="*/ 47682 h 212782"/>
              <a:gd name="connsiteX2" fmla="*/ 371475 w 503247"/>
              <a:gd name="connsiteY2" fmla="*/ 57 h 212782"/>
              <a:gd name="connsiteX3" fmla="*/ 428625 w 503247"/>
              <a:gd name="connsiteY3" fmla="*/ 38157 h 212782"/>
              <a:gd name="connsiteX4" fmla="*/ 503237 w 503247"/>
              <a:gd name="connsiteY4" fmla="*/ 49270 h 212782"/>
              <a:gd name="connsiteX5" fmla="*/ 433387 w 503247"/>
              <a:gd name="connsiteY5" fmla="*/ 34982 h 212782"/>
              <a:gd name="connsiteX6" fmla="*/ 344487 w 503247"/>
              <a:gd name="connsiteY6" fmla="*/ 20695 h 212782"/>
              <a:gd name="connsiteX7" fmla="*/ 287337 w 503247"/>
              <a:gd name="connsiteY7" fmla="*/ 49270 h 212782"/>
              <a:gd name="connsiteX8" fmla="*/ 206375 w 503247"/>
              <a:gd name="connsiteY8" fmla="*/ 93720 h 212782"/>
              <a:gd name="connsiteX9" fmla="*/ 0 w 503247"/>
              <a:gd name="connsiteY9" fmla="*/ 212782 h 212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3247" h="212782">
                <a:moveTo>
                  <a:pt x="0" y="212782"/>
                </a:moveTo>
                <a:lnTo>
                  <a:pt x="307975" y="47682"/>
                </a:lnTo>
                <a:cubicBezTo>
                  <a:pt x="369888" y="12228"/>
                  <a:pt x="351367" y="1644"/>
                  <a:pt x="371475" y="57"/>
                </a:cubicBezTo>
                <a:cubicBezTo>
                  <a:pt x="391583" y="-1531"/>
                  <a:pt x="406665" y="29955"/>
                  <a:pt x="428625" y="38157"/>
                </a:cubicBezTo>
                <a:cubicBezTo>
                  <a:pt x="450585" y="46359"/>
                  <a:pt x="502443" y="49799"/>
                  <a:pt x="503237" y="49270"/>
                </a:cubicBezTo>
                <a:cubicBezTo>
                  <a:pt x="504031" y="48741"/>
                  <a:pt x="459845" y="39744"/>
                  <a:pt x="433387" y="34982"/>
                </a:cubicBezTo>
                <a:cubicBezTo>
                  <a:pt x="406929" y="30220"/>
                  <a:pt x="368829" y="18314"/>
                  <a:pt x="344487" y="20695"/>
                </a:cubicBezTo>
                <a:cubicBezTo>
                  <a:pt x="320145" y="23076"/>
                  <a:pt x="310356" y="37099"/>
                  <a:pt x="287337" y="49270"/>
                </a:cubicBezTo>
                <a:cubicBezTo>
                  <a:pt x="264318" y="61441"/>
                  <a:pt x="206375" y="93720"/>
                  <a:pt x="206375" y="93720"/>
                </a:cubicBezTo>
                <a:lnTo>
                  <a:pt x="0" y="21278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C1955F11-356E-409F-9A21-C62CDEED781C}"/>
              </a:ext>
            </a:extLst>
          </p:cNvPr>
          <p:cNvSpPr/>
          <p:nvPr/>
        </p:nvSpPr>
        <p:spPr>
          <a:xfrm>
            <a:off x="3936878" y="2511597"/>
            <a:ext cx="176633" cy="45869"/>
          </a:xfrm>
          <a:custGeom>
            <a:avLst/>
            <a:gdLst>
              <a:gd name="connsiteX0" fmla="*/ 122 w 176633"/>
              <a:gd name="connsiteY0" fmla="*/ 1416 h 45869"/>
              <a:gd name="connsiteX1" fmla="*/ 122360 w 176633"/>
              <a:gd name="connsiteY1" fmla="*/ 23641 h 45869"/>
              <a:gd name="connsiteX2" fmla="*/ 174747 w 176633"/>
              <a:gd name="connsiteY2" fmla="*/ 45866 h 45869"/>
              <a:gd name="connsiteX3" fmla="*/ 158872 w 176633"/>
              <a:gd name="connsiteY3" fmla="*/ 22053 h 45869"/>
              <a:gd name="connsiteX4" fmla="*/ 100135 w 176633"/>
              <a:gd name="connsiteY4" fmla="*/ 4591 h 45869"/>
              <a:gd name="connsiteX5" fmla="*/ 122 w 176633"/>
              <a:gd name="connsiteY5" fmla="*/ 1416 h 45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633" h="45869">
                <a:moveTo>
                  <a:pt x="122" y="1416"/>
                </a:moveTo>
                <a:cubicBezTo>
                  <a:pt x="3826" y="4591"/>
                  <a:pt x="93256" y="16233"/>
                  <a:pt x="122360" y="23641"/>
                </a:cubicBezTo>
                <a:cubicBezTo>
                  <a:pt x="151464" y="31049"/>
                  <a:pt x="168662" y="46131"/>
                  <a:pt x="174747" y="45866"/>
                </a:cubicBezTo>
                <a:cubicBezTo>
                  <a:pt x="180832" y="45601"/>
                  <a:pt x="171307" y="28932"/>
                  <a:pt x="158872" y="22053"/>
                </a:cubicBezTo>
                <a:cubicBezTo>
                  <a:pt x="146437" y="15174"/>
                  <a:pt x="122360" y="8295"/>
                  <a:pt x="100135" y="4591"/>
                </a:cubicBezTo>
                <a:cubicBezTo>
                  <a:pt x="77910" y="887"/>
                  <a:pt x="-3582" y="-1759"/>
                  <a:pt x="122" y="1416"/>
                </a:cubicBezTo>
                <a:close/>
              </a:path>
            </a:pathLst>
          </a:custGeom>
          <a:solidFill>
            <a:schemeClr val="accent1">
              <a:alpha val="7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4ED6A5A7-C10D-4571-A5F1-4CA32523AC5D}"/>
              </a:ext>
            </a:extLst>
          </p:cNvPr>
          <p:cNvSpPr/>
          <p:nvPr/>
        </p:nvSpPr>
        <p:spPr>
          <a:xfrm>
            <a:off x="4098740" y="2584446"/>
            <a:ext cx="371230" cy="347833"/>
          </a:xfrm>
          <a:custGeom>
            <a:avLst/>
            <a:gdLst>
              <a:gd name="connsiteX0" fmla="*/ 185 w 371230"/>
              <a:gd name="connsiteY0" fmla="*/ 4 h 347833"/>
              <a:gd name="connsiteX1" fmla="*/ 243073 w 371230"/>
              <a:gd name="connsiteY1" fmla="*/ 71442 h 347833"/>
              <a:gd name="connsiteX2" fmla="*/ 324035 w 371230"/>
              <a:gd name="connsiteY2" fmla="*/ 147642 h 347833"/>
              <a:gd name="connsiteX3" fmla="*/ 370073 w 371230"/>
              <a:gd name="connsiteY3" fmla="*/ 252417 h 347833"/>
              <a:gd name="connsiteX4" fmla="*/ 357373 w 371230"/>
              <a:gd name="connsiteY4" fmla="*/ 254004 h 347833"/>
              <a:gd name="connsiteX5" fmla="*/ 357373 w 371230"/>
              <a:gd name="connsiteY5" fmla="*/ 242892 h 347833"/>
              <a:gd name="connsiteX6" fmla="*/ 336735 w 371230"/>
              <a:gd name="connsiteY6" fmla="*/ 231779 h 347833"/>
              <a:gd name="connsiteX7" fmla="*/ 343085 w 371230"/>
              <a:gd name="connsiteY7" fmla="*/ 273054 h 347833"/>
              <a:gd name="connsiteX8" fmla="*/ 344673 w 371230"/>
              <a:gd name="connsiteY8" fmla="*/ 346079 h 347833"/>
              <a:gd name="connsiteX9" fmla="*/ 309748 w 371230"/>
              <a:gd name="connsiteY9" fmla="*/ 319092 h 347833"/>
              <a:gd name="connsiteX10" fmla="*/ 241485 w 371230"/>
              <a:gd name="connsiteY10" fmla="*/ 252417 h 347833"/>
              <a:gd name="connsiteX11" fmla="*/ 231960 w 371230"/>
              <a:gd name="connsiteY11" fmla="*/ 177804 h 347833"/>
              <a:gd name="connsiteX12" fmla="*/ 225610 w 371230"/>
              <a:gd name="connsiteY12" fmla="*/ 107954 h 347833"/>
              <a:gd name="connsiteX13" fmla="*/ 224023 w 371230"/>
              <a:gd name="connsiteY13" fmla="*/ 93667 h 347833"/>
              <a:gd name="connsiteX14" fmla="*/ 203385 w 371230"/>
              <a:gd name="connsiteY14" fmla="*/ 74617 h 347833"/>
              <a:gd name="connsiteX15" fmla="*/ 185 w 371230"/>
              <a:gd name="connsiteY15" fmla="*/ 4 h 347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71230" h="347833">
                <a:moveTo>
                  <a:pt x="185" y="4"/>
                </a:moveTo>
                <a:cubicBezTo>
                  <a:pt x="6799" y="-525"/>
                  <a:pt x="189098" y="46836"/>
                  <a:pt x="243073" y="71442"/>
                </a:cubicBezTo>
                <a:cubicBezTo>
                  <a:pt x="297048" y="96048"/>
                  <a:pt x="302868" y="117480"/>
                  <a:pt x="324035" y="147642"/>
                </a:cubicBezTo>
                <a:cubicBezTo>
                  <a:pt x="345202" y="177804"/>
                  <a:pt x="364517" y="234690"/>
                  <a:pt x="370073" y="252417"/>
                </a:cubicBezTo>
                <a:cubicBezTo>
                  <a:pt x="375629" y="270144"/>
                  <a:pt x="359490" y="255592"/>
                  <a:pt x="357373" y="254004"/>
                </a:cubicBezTo>
                <a:cubicBezTo>
                  <a:pt x="355256" y="252416"/>
                  <a:pt x="360813" y="246596"/>
                  <a:pt x="357373" y="242892"/>
                </a:cubicBezTo>
                <a:cubicBezTo>
                  <a:pt x="353933" y="239188"/>
                  <a:pt x="339116" y="226752"/>
                  <a:pt x="336735" y="231779"/>
                </a:cubicBezTo>
                <a:cubicBezTo>
                  <a:pt x="334354" y="236806"/>
                  <a:pt x="341762" y="254004"/>
                  <a:pt x="343085" y="273054"/>
                </a:cubicBezTo>
                <a:cubicBezTo>
                  <a:pt x="344408" y="292104"/>
                  <a:pt x="350229" y="338406"/>
                  <a:pt x="344673" y="346079"/>
                </a:cubicBezTo>
                <a:cubicBezTo>
                  <a:pt x="339117" y="353752"/>
                  <a:pt x="326946" y="334702"/>
                  <a:pt x="309748" y="319092"/>
                </a:cubicBezTo>
                <a:cubicBezTo>
                  <a:pt x="292550" y="303482"/>
                  <a:pt x="254450" y="275965"/>
                  <a:pt x="241485" y="252417"/>
                </a:cubicBezTo>
                <a:cubicBezTo>
                  <a:pt x="228520" y="228869"/>
                  <a:pt x="234606" y="201881"/>
                  <a:pt x="231960" y="177804"/>
                </a:cubicBezTo>
                <a:cubicBezTo>
                  <a:pt x="229314" y="153727"/>
                  <a:pt x="226933" y="121977"/>
                  <a:pt x="225610" y="107954"/>
                </a:cubicBezTo>
                <a:cubicBezTo>
                  <a:pt x="224287" y="93931"/>
                  <a:pt x="227727" y="99223"/>
                  <a:pt x="224023" y="93667"/>
                </a:cubicBezTo>
                <a:cubicBezTo>
                  <a:pt x="220319" y="88111"/>
                  <a:pt x="240691" y="87317"/>
                  <a:pt x="203385" y="74617"/>
                </a:cubicBezTo>
                <a:cubicBezTo>
                  <a:pt x="166079" y="61917"/>
                  <a:pt x="-6429" y="533"/>
                  <a:pt x="185" y="4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9B79D427-6958-49D1-8B78-8BC5959FB19F}"/>
              </a:ext>
            </a:extLst>
          </p:cNvPr>
          <p:cNvSpPr/>
          <p:nvPr/>
        </p:nvSpPr>
        <p:spPr>
          <a:xfrm>
            <a:off x="5594276" y="3441623"/>
            <a:ext cx="1245262" cy="1495554"/>
          </a:xfrm>
          <a:custGeom>
            <a:avLst/>
            <a:gdLst>
              <a:gd name="connsiteX0" fmla="*/ 1108149 w 1245262"/>
              <a:gd name="connsiteY0" fmla="*/ 9602 h 1495554"/>
              <a:gd name="connsiteX1" fmla="*/ 1139899 w 1245262"/>
              <a:gd name="connsiteY1" fmla="*/ 266777 h 1495554"/>
              <a:gd name="connsiteX2" fmla="*/ 946224 w 1245262"/>
              <a:gd name="connsiteY2" fmla="*/ 774777 h 1495554"/>
              <a:gd name="connsiteX3" fmla="*/ 600149 w 1245262"/>
              <a:gd name="connsiteY3" fmla="*/ 997027 h 1495554"/>
              <a:gd name="connsiteX4" fmla="*/ 422349 w 1245262"/>
              <a:gd name="connsiteY4" fmla="*/ 1225627 h 1495554"/>
              <a:gd name="connsiteX5" fmla="*/ 50874 w 1245262"/>
              <a:gd name="connsiteY5" fmla="*/ 1476452 h 1495554"/>
              <a:gd name="connsiteX6" fmla="*/ 54049 w 1245262"/>
              <a:gd name="connsiteY6" fmla="*/ 1457402 h 1495554"/>
              <a:gd name="connsiteX7" fmla="*/ 520774 w 1245262"/>
              <a:gd name="connsiteY7" fmla="*/ 1292302 h 1495554"/>
              <a:gd name="connsiteX8" fmla="*/ 927174 w 1245262"/>
              <a:gd name="connsiteY8" fmla="*/ 943052 h 1495554"/>
              <a:gd name="connsiteX9" fmla="*/ 1219274 w 1245262"/>
              <a:gd name="connsiteY9" fmla="*/ 311227 h 1495554"/>
              <a:gd name="connsiteX10" fmla="*/ 1228799 w 1245262"/>
              <a:gd name="connsiteY10" fmla="*/ 142952 h 1495554"/>
              <a:gd name="connsiteX11" fmla="*/ 1200224 w 1245262"/>
              <a:gd name="connsiteY11" fmla="*/ 66752 h 1495554"/>
              <a:gd name="connsiteX12" fmla="*/ 1108149 w 1245262"/>
              <a:gd name="connsiteY12" fmla="*/ 9602 h 1495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5262" h="1495554">
                <a:moveTo>
                  <a:pt x="1108149" y="9602"/>
                </a:moveTo>
                <a:cubicBezTo>
                  <a:pt x="1098095" y="42940"/>
                  <a:pt x="1166886" y="139248"/>
                  <a:pt x="1139899" y="266777"/>
                </a:cubicBezTo>
                <a:cubicBezTo>
                  <a:pt x="1112912" y="394306"/>
                  <a:pt x="1036182" y="653069"/>
                  <a:pt x="946224" y="774777"/>
                </a:cubicBezTo>
                <a:cubicBezTo>
                  <a:pt x="856266" y="896485"/>
                  <a:pt x="687461" y="921885"/>
                  <a:pt x="600149" y="997027"/>
                </a:cubicBezTo>
                <a:cubicBezTo>
                  <a:pt x="512837" y="1072169"/>
                  <a:pt x="513895" y="1145723"/>
                  <a:pt x="422349" y="1225627"/>
                </a:cubicBezTo>
                <a:cubicBezTo>
                  <a:pt x="330803" y="1305531"/>
                  <a:pt x="112257" y="1437823"/>
                  <a:pt x="50874" y="1476452"/>
                </a:cubicBezTo>
                <a:cubicBezTo>
                  <a:pt x="-10509" y="1515081"/>
                  <a:pt x="-24268" y="1488094"/>
                  <a:pt x="54049" y="1457402"/>
                </a:cubicBezTo>
                <a:cubicBezTo>
                  <a:pt x="132366" y="1426710"/>
                  <a:pt x="375253" y="1378027"/>
                  <a:pt x="520774" y="1292302"/>
                </a:cubicBezTo>
                <a:cubicBezTo>
                  <a:pt x="666295" y="1206577"/>
                  <a:pt x="810757" y="1106564"/>
                  <a:pt x="927174" y="943052"/>
                </a:cubicBezTo>
                <a:cubicBezTo>
                  <a:pt x="1043591" y="779540"/>
                  <a:pt x="1169003" y="444577"/>
                  <a:pt x="1219274" y="311227"/>
                </a:cubicBezTo>
                <a:cubicBezTo>
                  <a:pt x="1269545" y="177877"/>
                  <a:pt x="1231974" y="183698"/>
                  <a:pt x="1228799" y="142952"/>
                </a:cubicBezTo>
                <a:cubicBezTo>
                  <a:pt x="1225624" y="102206"/>
                  <a:pt x="1219274" y="95327"/>
                  <a:pt x="1200224" y="66752"/>
                </a:cubicBezTo>
                <a:cubicBezTo>
                  <a:pt x="1181174" y="38177"/>
                  <a:pt x="1118203" y="-23736"/>
                  <a:pt x="1108149" y="9602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BEB52BA2-C273-4C8E-8771-85D041426ED8}"/>
              </a:ext>
            </a:extLst>
          </p:cNvPr>
          <p:cNvSpPr/>
          <p:nvPr/>
        </p:nvSpPr>
        <p:spPr>
          <a:xfrm>
            <a:off x="4391025" y="4330660"/>
            <a:ext cx="884749" cy="93734"/>
          </a:xfrm>
          <a:custGeom>
            <a:avLst/>
            <a:gdLst>
              <a:gd name="connsiteX0" fmla="*/ 0 w 884749"/>
              <a:gd name="connsiteY0" fmla="*/ 84178 h 93734"/>
              <a:gd name="connsiteX1" fmla="*/ 147638 w 884749"/>
              <a:gd name="connsiteY1" fmla="*/ 19090 h 93734"/>
              <a:gd name="connsiteX2" fmla="*/ 263525 w 884749"/>
              <a:gd name="connsiteY2" fmla="*/ 22265 h 93734"/>
              <a:gd name="connsiteX3" fmla="*/ 401638 w 884749"/>
              <a:gd name="connsiteY3" fmla="*/ 40 h 93734"/>
              <a:gd name="connsiteX4" fmla="*/ 644525 w 884749"/>
              <a:gd name="connsiteY4" fmla="*/ 28615 h 93734"/>
              <a:gd name="connsiteX5" fmla="*/ 881063 w 884749"/>
              <a:gd name="connsiteY5" fmla="*/ 81003 h 93734"/>
              <a:gd name="connsiteX6" fmla="*/ 762000 w 884749"/>
              <a:gd name="connsiteY6" fmla="*/ 93703 h 93734"/>
              <a:gd name="connsiteX7" fmla="*/ 415925 w 884749"/>
              <a:gd name="connsiteY7" fmla="*/ 84178 h 93734"/>
              <a:gd name="connsiteX8" fmla="*/ 217488 w 884749"/>
              <a:gd name="connsiteY8" fmla="*/ 71478 h 93734"/>
              <a:gd name="connsiteX9" fmla="*/ 134938 w 884749"/>
              <a:gd name="connsiteY9" fmla="*/ 90528 h 93734"/>
              <a:gd name="connsiteX10" fmla="*/ 0 w 884749"/>
              <a:gd name="connsiteY10" fmla="*/ 84178 h 93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84749" h="93734">
                <a:moveTo>
                  <a:pt x="0" y="84178"/>
                </a:moveTo>
                <a:cubicBezTo>
                  <a:pt x="2117" y="72272"/>
                  <a:pt x="103717" y="29409"/>
                  <a:pt x="147638" y="19090"/>
                </a:cubicBezTo>
                <a:cubicBezTo>
                  <a:pt x="191559" y="8771"/>
                  <a:pt x="221192" y="25440"/>
                  <a:pt x="263525" y="22265"/>
                </a:cubicBezTo>
                <a:cubicBezTo>
                  <a:pt x="305858" y="19090"/>
                  <a:pt x="338138" y="-1018"/>
                  <a:pt x="401638" y="40"/>
                </a:cubicBezTo>
                <a:cubicBezTo>
                  <a:pt x="465138" y="1098"/>
                  <a:pt x="564621" y="15121"/>
                  <a:pt x="644525" y="28615"/>
                </a:cubicBezTo>
                <a:cubicBezTo>
                  <a:pt x="724429" y="42109"/>
                  <a:pt x="861484" y="70155"/>
                  <a:pt x="881063" y="81003"/>
                </a:cubicBezTo>
                <a:cubicBezTo>
                  <a:pt x="900642" y="91851"/>
                  <a:pt x="839523" y="93174"/>
                  <a:pt x="762000" y="93703"/>
                </a:cubicBezTo>
                <a:cubicBezTo>
                  <a:pt x="684477" y="94232"/>
                  <a:pt x="506677" y="87882"/>
                  <a:pt x="415925" y="84178"/>
                </a:cubicBezTo>
                <a:cubicBezTo>
                  <a:pt x="325173" y="80474"/>
                  <a:pt x="264319" y="70420"/>
                  <a:pt x="217488" y="71478"/>
                </a:cubicBezTo>
                <a:cubicBezTo>
                  <a:pt x="170657" y="72536"/>
                  <a:pt x="167482" y="88941"/>
                  <a:pt x="134938" y="90528"/>
                </a:cubicBezTo>
                <a:lnTo>
                  <a:pt x="0" y="84178"/>
                </a:lnTo>
                <a:close/>
              </a:path>
            </a:pathLst>
          </a:custGeom>
          <a:solidFill>
            <a:srgbClr val="FF0000">
              <a:alpha val="25%"/>
            </a:srgb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FC18D849-4A69-4016-A1B8-F82E85932F9D}"/>
              </a:ext>
            </a:extLst>
          </p:cNvPr>
          <p:cNvSpPr/>
          <p:nvPr/>
        </p:nvSpPr>
        <p:spPr>
          <a:xfrm>
            <a:off x="4386102" y="4443872"/>
            <a:ext cx="905134" cy="228153"/>
          </a:xfrm>
          <a:custGeom>
            <a:avLst/>
            <a:gdLst>
              <a:gd name="connsiteX0" fmla="*/ 161 w 905134"/>
              <a:gd name="connsiteY0" fmla="*/ 2716 h 228153"/>
              <a:gd name="connsiteX1" fmla="*/ 60486 w 905134"/>
              <a:gd name="connsiteY1" fmla="*/ 10653 h 228153"/>
              <a:gd name="connsiteX2" fmla="*/ 493873 w 905134"/>
              <a:gd name="connsiteY2" fmla="*/ 43991 h 228153"/>
              <a:gd name="connsiteX3" fmla="*/ 862173 w 905134"/>
              <a:gd name="connsiteY3" fmla="*/ 12241 h 228153"/>
              <a:gd name="connsiteX4" fmla="*/ 887573 w 905134"/>
              <a:gd name="connsiteY4" fmla="*/ 2716 h 228153"/>
              <a:gd name="connsiteX5" fmla="*/ 771686 w 905134"/>
              <a:gd name="connsiteY5" fmla="*/ 58278 h 228153"/>
              <a:gd name="connsiteX6" fmla="*/ 673261 w 905134"/>
              <a:gd name="connsiteY6" fmla="*/ 128128 h 228153"/>
              <a:gd name="connsiteX7" fmla="*/ 544673 w 905134"/>
              <a:gd name="connsiteY7" fmla="*/ 186866 h 228153"/>
              <a:gd name="connsiteX8" fmla="*/ 392273 w 905134"/>
              <a:gd name="connsiteY8" fmla="*/ 228141 h 228153"/>
              <a:gd name="connsiteX9" fmla="*/ 174786 w 905134"/>
              <a:gd name="connsiteY9" fmla="*/ 190041 h 228153"/>
              <a:gd name="connsiteX10" fmla="*/ 63661 w 905134"/>
              <a:gd name="connsiteY10" fmla="*/ 94791 h 228153"/>
              <a:gd name="connsiteX11" fmla="*/ 43023 w 905134"/>
              <a:gd name="connsiteY11" fmla="*/ 31291 h 228153"/>
              <a:gd name="connsiteX12" fmla="*/ 161 w 905134"/>
              <a:gd name="connsiteY12" fmla="*/ 2716 h 228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05134" h="228153">
                <a:moveTo>
                  <a:pt x="161" y="2716"/>
                </a:moveTo>
                <a:cubicBezTo>
                  <a:pt x="3072" y="-724"/>
                  <a:pt x="60486" y="10653"/>
                  <a:pt x="60486" y="10653"/>
                </a:cubicBezTo>
                <a:cubicBezTo>
                  <a:pt x="142771" y="17532"/>
                  <a:pt x="360259" y="43726"/>
                  <a:pt x="493873" y="43991"/>
                </a:cubicBezTo>
                <a:cubicBezTo>
                  <a:pt x="627487" y="44256"/>
                  <a:pt x="796556" y="19120"/>
                  <a:pt x="862173" y="12241"/>
                </a:cubicBezTo>
                <a:cubicBezTo>
                  <a:pt x="927790" y="5362"/>
                  <a:pt x="902654" y="-4957"/>
                  <a:pt x="887573" y="2716"/>
                </a:cubicBezTo>
                <a:cubicBezTo>
                  <a:pt x="872492" y="10389"/>
                  <a:pt x="807405" y="37376"/>
                  <a:pt x="771686" y="58278"/>
                </a:cubicBezTo>
                <a:cubicBezTo>
                  <a:pt x="735967" y="79180"/>
                  <a:pt x="711097" y="106697"/>
                  <a:pt x="673261" y="128128"/>
                </a:cubicBezTo>
                <a:cubicBezTo>
                  <a:pt x="635425" y="149559"/>
                  <a:pt x="591504" y="170197"/>
                  <a:pt x="544673" y="186866"/>
                </a:cubicBezTo>
                <a:cubicBezTo>
                  <a:pt x="497842" y="203535"/>
                  <a:pt x="453921" y="227612"/>
                  <a:pt x="392273" y="228141"/>
                </a:cubicBezTo>
                <a:cubicBezTo>
                  <a:pt x="330625" y="228670"/>
                  <a:pt x="229555" y="212266"/>
                  <a:pt x="174786" y="190041"/>
                </a:cubicBezTo>
                <a:cubicBezTo>
                  <a:pt x="120017" y="167816"/>
                  <a:pt x="85622" y="121249"/>
                  <a:pt x="63661" y="94791"/>
                </a:cubicBezTo>
                <a:cubicBezTo>
                  <a:pt x="41700" y="68333"/>
                  <a:pt x="51490" y="46108"/>
                  <a:pt x="43023" y="31291"/>
                </a:cubicBezTo>
                <a:cubicBezTo>
                  <a:pt x="34556" y="16474"/>
                  <a:pt x="-2750" y="6156"/>
                  <a:pt x="161" y="2716"/>
                </a:cubicBezTo>
                <a:close/>
              </a:path>
            </a:pathLst>
          </a:custGeom>
          <a:solidFill>
            <a:srgbClr val="FF0000">
              <a:alpha val="25%"/>
            </a:srgb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321771BB-069A-43B4-9D8F-9029B2894B34}"/>
              </a:ext>
            </a:extLst>
          </p:cNvPr>
          <p:cNvSpPr/>
          <p:nvPr/>
        </p:nvSpPr>
        <p:spPr>
          <a:xfrm>
            <a:off x="4482603" y="4483977"/>
            <a:ext cx="663938" cy="137289"/>
          </a:xfrm>
          <a:custGeom>
            <a:avLst/>
            <a:gdLst>
              <a:gd name="connsiteX0" fmla="*/ 497 w 663938"/>
              <a:gd name="connsiteY0" fmla="*/ 14998 h 137289"/>
              <a:gd name="connsiteX1" fmla="*/ 260847 w 663938"/>
              <a:gd name="connsiteY1" fmla="*/ 68973 h 137289"/>
              <a:gd name="connsiteX2" fmla="*/ 408485 w 663938"/>
              <a:gd name="connsiteY2" fmla="*/ 67386 h 137289"/>
              <a:gd name="connsiteX3" fmla="*/ 656135 w 663938"/>
              <a:gd name="connsiteY3" fmla="*/ 2298 h 137289"/>
              <a:gd name="connsiteX4" fmla="*/ 586285 w 663938"/>
              <a:gd name="connsiteY4" fmla="*/ 19761 h 137289"/>
              <a:gd name="connsiteX5" fmla="*/ 429122 w 663938"/>
              <a:gd name="connsiteY5" fmla="*/ 68973 h 137289"/>
              <a:gd name="connsiteX6" fmla="*/ 365622 w 663938"/>
              <a:gd name="connsiteY6" fmla="*/ 86436 h 137289"/>
              <a:gd name="connsiteX7" fmla="*/ 403722 w 663938"/>
              <a:gd name="connsiteY7" fmla="*/ 115011 h 137289"/>
              <a:gd name="connsiteX8" fmla="*/ 337047 w 663938"/>
              <a:gd name="connsiteY8" fmla="*/ 137236 h 137289"/>
              <a:gd name="connsiteX9" fmla="*/ 276722 w 663938"/>
              <a:gd name="connsiteY9" fmla="*/ 108661 h 137289"/>
              <a:gd name="connsiteX10" fmla="*/ 197347 w 663938"/>
              <a:gd name="connsiteY10" fmla="*/ 81673 h 137289"/>
              <a:gd name="connsiteX11" fmla="*/ 497 w 663938"/>
              <a:gd name="connsiteY11" fmla="*/ 14998 h 137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3938" h="137289">
                <a:moveTo>
                  <a:pt x="497" y="14998"/>
                </a:moveTo>
                <a:cubicBezTo>
                  <a:pt x="11080" y="12881"/>
                  <a:pt x="192849" y="60242"/>
                  <a:pt x="260847" y="68973"/>
                </a:cubicBezTo>
                <a:cubicBezTo>
                  <a:pt x="328845" y="77704"/>
                  <a:pt x="342604" y="78498"/>
                  <a:pt x="408485" y="67386"/>
                </a:cubicBezTo>
                <a:cubicBezTo>
                  <a:pt x="474366" y="56274"/>
                  <a:pt x="626502" y="10235"/>
                  <a:pt x="656135" y="2298"/>
                </a:cubicBezTo>
                <a:cubicBezTo>
                  <a:pt x="685768" y="-5639"/>
                  <a:pt x="624120" y="8649"/>
                  <a:pt x="586285" y="19761"/>
                </a:cubicBezTo>
                <a:cubicBezTo>
                  <a:pt x="548450" y="30873"/>
                  <a:pt x="465899" y="57861"/>
                  <a:pt x="429122" y="68973"/>
                </a:cubicBezTo>
                <a:cubicBezTo>
                  <a:pt x="392345" y="80085"/>
                  <a:pt x="369855" y="78763"/>
                  <a:pt x="365622" y="86436"/>
                </a:cubicBezTo>
                <a:cubicBezTo>
                  <a:pt x="361389" y="94109"/>
                  <a:pt x="408485" y="106544"/>
                  <a:pt x="403722" y="115011"/>
                </a:cubicBezTo>
                <a:cubicBezTo>
                  <a:pt x="398959" y="123478"/>
                  <a:pt x="358214" y="138294"/>
                  <a:pt x="337047" y="137236"/>
                </a:cubicBezTo>
                <a:cubicBezTo>
                  <a:pt x="315880" y="136178"/>
                  <a:pt x="300005" y="117921"/>
                  <a:pt x="276722" y="108661"/>
                </a:cubicBezTo>
                <a:cubicBezTo>
                  <a:pt x="253439" y="99401"/>
                  <a:pt x="243649" y="95696"/>
                  <a:pt x="197347" y="81673"/>
                </a:cubicBezTo>
                <a:cubicBezTo>
                  <a:pt x="151045" y="67650"/>
                  <a:pt x="-10086" y="17115"/>
                  <a:pt x="497" y="149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CDF1D92F-5534-4549-97D8-1B513525ACD0}"/>
              </a:ext>
            </a:extLst>
          </p:cNvPr>
          <p:cNvSpPr/>
          <p:nvPr/>
        </p:nvSpPr>
        <p:spPr>
          <a:xfrm>
            <a:off x="5930872" y="2381217"/>
            <a:ext cx="257996" cy="149580"/>
          </a:xfrm>
          <a:custGeom>
            <a:avLst/>
            <a:gdLst>
              <a:gd name="connsiteX0" fmla="*/ 28 w 257996"/>
              <a:gd name="connsiteY0" fmla="*/ 33 h 149580"/>
              <a:gd name="connsiteX1" fmla="*/ 231803 w 257996"/>
              <a:gd name="connsiteY1" fmla="*/ 79408 h 149580"/>
              <a:gd name="connsiteX2" fmla="*/ 254028 w 257996"/>
              <a:gd name="connsiteY2" fmla="*/ 149258 h 149580"/>
              <a:gd name="connsiteX3" fmla="*/ 244503 w 257996"/>
              <a:gd name="connsiteY3" fmla="*/ 104808 h 149580"/>
              <a:gd name="connsiteX4" fmla="*/ 215928 w 257996"/>
              <a:gd name="connsiteY4" fmla="*/ 88933 h 149580"/>
              <a:gd name="connsiteX5" fmla="*/ 28 w 257996"/>
              <a:gd name="connsiteY5" fmla="*/ 33 h 149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996" h="149580">
                <a:moveTo>
                  <a:pt x="28" y="33"/>
                </a:moveTo>
                <a:cubicBezTo>
                  <a:pt x="2674" y="-1555"/>
                  <a:pt x="189470" y="54537"/>
                  <a:pt x="231803" y="79408"/>
                </a:cubicBezTo>
                <a:cubicBezTo>
                  <a:pt x="274136" y="104279"/>
                  <a:pt x="251911" y="145025"/>
                  <a:pt x="254028" y="149258"/>
                </a:cubicBezTo>
                <a:cubicBezTo>
                  <a:pt x="256145" y="153491"/>
                  <a:pt x="250853" y="114862"/>
                  <a:pt x="244503" y="104808"/>
                </a:cubicBezTo>
                <a:cubicBezTo>
                  <a:pt x="238153" y="94754"/>
                  <a:pt x="252440" y="105337"/>
                  <a:pt x="215928" y="88933"/>
                </a:cubicBezTo>
                <a:cubicBezTo>
                  <a:pt x="179416" y="72529"/>
                  <a:pt x="-2618" y="1621"/>
                  <a:pt x="28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A7219B66-E7DA-46E5-A127-3ACD26AD054C}"/>
              </a:ext>
            </a:extLst>
          </p:cNvPr>
          <p:cNvSpPr/>
          <p:nvPr/>
        </p:nvSpPr>
        <p:spPr>
          <a:xfrm>
            <a:off x="5971733" y="2520710"/>
            <a:ext cx="193482" cy="147838"/>
          </a:xfrm>
          <a:custGeom>
            <a:avLst/>
            <a:gdLst>
              <a:gd name="connsiteX0" fmla="*/ 442 w 193482"/>
              <a:gd name="connsiteY0" fmla="*/ 240 h 147838"/>
              <a:gd name="connsiteX1" fmla="*/ 168717 w 193482"/>
              <a:gd name="connsiteY1" fmla="*/ 130415 h 147838"/>
              <a:gd name="connsiteX2" fmla="*/ 187767 w 193482"/>
              <a:gd name="connsiteY2" fmla="*/ 143115 h 147838"/>
              <a:gd name="connsiteX3" fmla="*/ 121092 w 193482"/>
              <a:gd name="connsiteY3" fmla="*/ 98665 h 147838"/>
              <a:gd name="connsiteX4" fmla="*/ 442 w 193482"/>
              <a:gd name="connsiteY4" fmla="*/ 240 h 147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482" h="147838">
                <a:moveTo>
                  <a:pt x="442" y="240"/>
                </a:moveTo>
                <a:cubicBezTo>
                  <a:pt x="8379" y="5532"/>
                  <a:pt x="137496" y="106603"/>
                  <a:pt x="168717" y="130415"/>
                </a:cubicBezTo>
                <a:cubicBezTo>
                  <a:pt x="199938" y="154227"/>
                  <a:pt x="195704" y="148407"/>
                  <a:pt x="187767" y="143115"/>
                </a:cubicBezTo>
                <a:cubicBezTo>
                  <a:pt x="179830" y="137823"/>
                  <a:pt x="148609" y="118773"/>
                  <a:pt x="121092" y="98665"/>
                </a:cubicBezTo>
                <a:cubicBezTo>
                  <a:pt x="93575" y="78557"/>
                  <a:pt x="-7495" y="-5052"/>
                  <a:pt x="442" y="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143730AA-7E29-43E7-86C2-FE1E9CE80C44}"/>
              </a:ext>
            </a:extLst>
          </p:cNvPr>
          <p:cNvSpPr/>
          <p:nvPr/>
        </p:nvSpPr>
        <p:spPr>
          <a:xfrm>
            <a:off x="4083050" y="2298700"/>
            <a:ext cx="264774" cy="76371"/>
          </a:xfrm>
          <a:custGeom>
            <a:avLst/>
            <a:gdLst>
              <a:gd name="connsiteX0" fmla="*/ 0 w 264774"/>
              <a:gd name="connsiteY0" fmla="*/ 0 h 76371"/>
              <a:gd name="connsiteX1" fmla="*/ 239183 w 264774"/>
              <a:gd name="connsiteY1" fmla="*/ 50800 h 76371"/>
              <a:gd name="connsiteX2" fmla="*/ 258233 w 264774"/>
              <a:gd name="connsiteY2" fmla="*/ 76200 h 76371"/>
              <a:gd name="connsiteX3" fmla="*/ 241300 w 264774"/>
              <a:gd name="connsiteY3" fmla="*/ 61383 h 76371"/>
              <a:gd name="connsiteX4" fmla="*/ 209550 w 264774"/>
              <a:gd name="connsiteY4" fmla="*/ 50800 h 76371"/>
              <a:gd name="connsiteX5" fmla="*/ 0 w 264774"/>
              <a:gd name="connsiteY5" fmla="*/ 0 h 76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74" h="76371">
                <a:moveTo>
                  <a:pt x="0" y="0"/>
                </a:moveTo>
                <a:cubicBezTo>
                  <a:pt x="98072" y="19050"/>
                  <a:pt x="196144" y="38100"/>
                  <a:pt x="239183" y="50800"/>
                </a:cubicBezTo>
                <a:cubicBezTo>
                  <a:pt x="282222" y="63500"/>
                  <a:pt x="257880" y="74436"/>
                  <a:pt x="258233" y="76200"/>
                </a:cubicBezTo>
                <a:cubicBezTo>
                  <a:pt x="258586" y="77964"/>
                  <a:pt x="249414" y="65616"/>
                  <a:pt x="241300" y="61383"/>
                </a:cubicBezTo>
                <a:cubicBezTo>
                  <a:pt x="233186" y="57150"/>
                  <a:pt x="209550" y="50800"/>
                  <a:pt x="209550" y="5080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A18F89E0-D0F2-4A86-813C-110319BBCA59}"/>
              </a:ext>
            </a:extLst>
          </p:cNvPr>
          <p:cNvSpPr/>
          <p:nvPr/>
        </p:nvSpPr>
        <p:spPr>
          <a:xfrm>
            <a:off x="5421307" y="4405313"/>
            <a:ext cx="101611" cy="210104"/>
          </a:xfrm>
          <a:custGeom>
            <a:avLst/>
            <a:gdLst>
              <a:gd name="connsiteX0" fmla="*/ 6 w 101611"/>
              <a:gd name="connsiteY0" fmla="*/ 0 h 210104"/>
              <a:gd name="connsiteX1" fmla="*/ 90493 w 101611"/>
              <a:gd name="connsiteY1" fmla="*/ 101600 h 210104"/>
              <a:gd name="connsiteX2" fmla="*/ 88906 w 101611"/>
              <a:gd name="connsiteY2" fmla="*/ 207962 h 210104"/>
              <a:gd name="connsiteX3" fmla="*/ 100018 w 101611"/>
              <a:gd name="connsiteY3" fmla="*/ 169862 h 210104"/>
              <a:gd name="connsiteX4" fmla="*/ 100018 w 101611"/>
              <a:gd name="connsiteY4" fmla="*/ 133350 h 210104"/>
              <a:gd name="connsiteX5" fmla="*/ 85731 w 101611"/>
              <a:gd name="connsiteY5" fmla="*/ 103187 h 210104"/>
              <a:gd name="connsiteX6" fmla="*/ 6 w 101611"/>
              <a:gd name="connsiteY6" fmla="*/ 0 h 210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611" h="210104">
                <a:moveTo>
                  <a:pt x="6" y="0"/>
                </a:moveTo>
                <a:cubicBezTo>
                  <a:pt x="800" y="-265"/>
                  <a:pt x="75676" y="66940"/>
                  <a:pt x="90493" y="101600"/>
                </a:cubicBezTo>
                <a:cubicBezTo>
                  <a:pt x="105310" y="136260"/>
                  <a:pt x="87319" y="196585"/>
                  <a:pt x="88906" y="207962"/>
                </a:cubicBezTo>
                <a:cubicBezTo>
                  <a:pt x="90494" y="219339"/>
                  <a:pt x="98166" y="182297"/>
                  <a:pt x="100018" y="169862"/>
                </a:cubicBezTo>
                <a:cubicBezTo>
                  <a:pt x="101870" y="157427"/>
                  <a:pt x="102399" y="144463"/>
                  <a:pt x="100018" y="133350"/>
                </a:cubicBezTo>
                <a:cubicBezTo>
                  <a:pt x="97637" y="122238"/>
                  <a:pt x="100812" y="122237"/>
                  <a:pt x="85731" y="103187"/>
                </a:cubicBezTo>
                <a:cubicBezTo>
                  <a:pt x="70650" y="84137"/>
                  <a:pt x="-788" y="265"/>
                  <a:pt x="6" y="0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C18E99E1-3B3A-4587-A447-51A476B0B6B2}"/>
              </a:ext>
            </a:extLst>
          </p:cNvPr>
          <p:cNvSpPr/>
          <p:nvPr/>
        </p:nvSpPr>
        <p:spPr>
          <a:xfrm>
            <a:off x="5007924" y="3663914"/>
            <a:ext cx="166572" cy="144696"/>
          </a:xfrm>
          <a:custGeom>
            <a:avLst/>
            <a:gdLst>
              <a:gd name="connsiteX0" fmla="*/ 109 w 166572"/>
              <a:gd name="connsiteY0" fmla="*/ 36 h 144696"/>
              <a:gd name="connsiteX1" fmla="*/ 163093 w 166572"/>
              <a:gd name="connsiteY1" fmla="*/ 84703 h 144696"/>
              <a:gd name="connsiteX2" fmla="*/ 114409 w 166572"/>
              <a:gd name="connsiteY2" fmla="*/ 143969 h 144696"/>
              <a:gd name="connsiteX3" fmla="*/ 148276 w 166572"/>
              <a:gd name="connsiteY3" fmla="*/ 116453 h 144696"/>
              <a:gd name="connsiteX4" fmla="*/ 154626 w 166572"/>
              <a:gd name="connsiteY4" fmla="*/ 97403 h 144696"/>
              <a:gd name="connsiteX5" fmla="*/ 137693 w 166572"/>
              <a:gd name="connsiteY5" fmla="*/ 74119 h 144696"/>
              <a:gd name="connsiteX6" fmla="*/ 109 w 166572"/>
              <a:gd name="connsiteY6" fmla="*/ 36 h 144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572" h="144696">
                <a:moveTo>
                  <a:pt x="109" y="36"/>
                </a:moveTo>
                <a:cubicBezTo>
                  <a:pt x="4342" y="1800"/>
                  <a:pt x="144043" y="60714"/>
                  <a:pt x="163093" y="84703"/>
                </a:cubicBezTo>
                <a:cubicBezTo>
                  <a:pt x="182143" y="108692"/>
                  <a:pt x="116879" y="138677"/>
                  <a:pt x="114409" y="143969"/>
                </a:cubicBezTo>
                <a:cubicBezTo>
                  <a:pt x="111940" y="149261"/>
                  <a:pt x="141573" y="124214"/>
                  <a:pt x="148276" y="116453"/>
                </a:cubicBezTo>
                <a:cubicBezTo>
                  <a:pt x="154979" y="108692"/>
                  <a:pt x="156390" y="104459"/>
                  <a:pt x="154626" y="97403"/>
                </a:cubicBezTo>
                <a:cubicBezTo>
                  <a:pt x="152862" y="90347"/>
                  <a:pt x="159565" y="87525"/>
                  <a:pt x="137693" y="74119"/>
                </a:cubicBezTo>
                <a:cubicBezTo>
                  <a:pt x="115821" y="60713"/>
                  <a:pt x="-4124" y="-1728"/>
                  <a:pt x="109" y="36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09141805-0BD2-491B-AD76-50DE4AB3326B}"/>
              </a:ext>
            </a:extLst>
          </p:cNvPr>
          <p:cNvSpPr/>
          <p:nvPr/>
        </p:nvSpPr>
        <p:spPr>
          <a:xfrm>
            <a:off x="5064738" y="2524089"/>
            <a:ext cx="574191" cy="114541"/>
          </a:xfrm>
          <a:custGeom>
            <a:avLst/>
            <a:gdLst>
              <a:gd name="connsiteX0" fmla="*/ 7325 w 574191"/>
              <a:gd name="connsiteY0" fmla="*/ 84174 h 114541"/>
              <a:gd name="connsiteX1" fmla="*/ 358162 w 574191"/>
              <a:gd name="connsiteY1" fmla="*/ 25436 h 114541"/>
              <a:gd name="connsiteX2" fmla="*/ 558187 w 574191"/>
              <a:gd name="connsiteY2" fmla="*/ 111161 h 114541"/>
              <a:gd name="connsiteX3" fmla="*/ 556600 w 574191"/>
              <a:gd name="connsiteY3" fmla="*/ 95286 h 114541"/>
              <a:gd name="connsiteX4" fmla="*/ 513737 w 574191"/>
              <a:gd name="connsiteY4" fmla="*/ 76236 h 114541"/>
              <a:gd name="connsiteX5" fmla="*/ 420075 w 574191"/>
              <a:gd name="connsiteY5" fmla="*/ 28611 h 114541"/>
              <a:gd name="connsiteX6" fmla="*/ 220050 w 574191"/>
              <a:gd name="connsiteY6" fmla="*/ 36 h 114541"/>
              <a:gd name="connsiteX7" fmla="*/ 126387 w 574191"/>
              <a:gd name="connsiteY7" fmla="*/ 23849 h 114541"/>
              <a:gd name="connsiteX8" fmla="*/ 7325 w 574191"/>
              <a:gd name="connsiteY8" fmla="*/ 84174 h 114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4191" h="114541">
                <a:moveTo>
                  <a:pt x="7325" y="84174"/>
                </a:moveTo>
                <a:cubicBezTo>
                  <a:pt x="45954" y="84438"/>
                  <a:pt x="266352" y="20938"/>
                  <a:pt x="358162" y="25436"/>
                </a:cubicBezTo>
                <a:cubicBezTo>
                  <a:pt x="449972" y="29934"/>
                  <a:pt x="525114" y="99519"/>
                  <a:pt x="558187" y="111161"/>
                </a:cubicBezTo>
                <a:cubicBezTo>
                  <a:pt x="591260" y="122803"/>
                  <a:pt x="564008" y="101107"/>
                  <a:pt x="556600" y="95286"/>
                </a:cubicBezTo>
                <a:cubicBezTo>
                  <a:pt x="549192" y="89465"/>
                  <a:pt x="536491" y="87348"/>
                  <a:pt x="513737" y="76236"/>
                </a:cubicBezTo>
                <a:cubicBezTo>
                  <a:pt x="490983" y="65124"/>
                  <a:pt x="469023" y="41311"/>
                  <a:pt x="420075" y="28611"/>
                </a:cubicBezTo>
                <a:cubicBezTo>
                  <a:pt x="371127" y="15911"/>
                  <a:pt x="268998" y="830"/>
                  <a:pt x="220050" y="36"/>
                </a:cubicBezTo>
                <a:cubicBezTo>
                  <a:pt x="171102" y="-758"/>
                  <a:pt x="158931" y="11414"/>
                  <a:pt x="126387" y="23849"/>
                </a:cubicBezTo>
                <a:cubicBezTo>
                  <a:pt x="93843" y="36284"/>
                  <a:pt x="-31304" y="83910"/>
                  <a:pt x="7325" y="84174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AF40A3CA-264A-44FB-913E-A279295747A5}"/>
              </a:ext>
            </a:extLst>
          </p:cNvPr>
          <p:cNvSpPr/>
          <p:nvPr/>
        </p:nvSpPr>
        <p:spPr>
          <a:xfrm>
            <a:off x="3727701" y="2578542"/>
            <a:ext cx="488973" cy="252907"/>
          </a:xfrm>
          <a:custGeom>
            <a:avLst/>
            <a:gdLst>
              <a:gd name="connsiteX0" fmla="*/ 16682 w 488973"/>
              <a:gd name="connsiteY0" fmla="*/ 251441 h 252907"/>
              <a:gd name="connsiteX1" fmla="*/ 205066 w 488973"/>
              <a:gd name="connsiteY1" fmla="*/ 126558 h 252907"/>
              <a:gd name="connsiteX2" fmla="*/ 374399 w 488973"/>
              <a:gd name="connsiteY2" fmla="*/ 82108 h 252907"/>
              <a:gd name="connsiteX3" fmla="*/ 488699 w 488973"/>
              <a:gd name="connsiteY3" fmla="*/ 33425 h 252907"/>
              <a:gd name="connsiteX4" fmla="*/ 342649 w 488973"/>
              <a:gd name="connsiteY4" fmla="*/ 10141 h 252907"/>
              <a:gd name="connsiteX5" fmla="*/ 173316 w 488973"/>
              <a:gd name="connsiteY5" fmla="*/ 1675 h 252907"/>
              <a:gd name="connsiteX6" fmla="*/ 86532 w 488973"/>
              <a:gd name="connsiteY6" fmla="*/ 41891 h 252907"/>
              <a:gd name="connsiteX7" fmla="*/ 48432 w 488973"/>
              <a:gd name="connsiteY7" fmla="*/ 124441 h 252907"/>
              <a:gd name="connsiteX8" fmla="*/ 12449 w 488973"/>
              <a:gd name="connsiteY8" fmla="*/ 192175 h 252907"/>
              <a:gd name="connsiteX9" fmla="*/ 16682 w 488973"/>
              <a:gd name="connsiteY9" fmla="*/ 251441 h 252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8973" h="252907">
                <a:moveTo>
                  <a:pt x="16682" y="251441"/>
                </a:moveTo>
                <a:cubicBezTo>
                  <a:pt x="48785" y="240505"/>
                  <a:pt x="145446" y="154780"/>
                  <a:pt x="205066" y="126558"/>
                </a:cubicBezTo>
                <a:cubicBezTo>
                  <a:pt x="264686" y="98336"/>
                  <a:pt x="327127" y="97630"/>
                  <a:pt x="374399" y="82108"/>
                </a:cubicBezTo>
                <a:cubicBezTo>
                  <a:pt x="421671" y="66586"/>
                  <a:pt x="493991" y="45419"/>
                  <a:pt x="488699" y="33425"/>
                </a:cubicBezTo>
                <a:cubicBezTo>
                  <a:pt x="483407" y="21431"/>
                  <a:pt x="395213" y="15433"/>
                  <a:pt x="342649" y="10141"/>
                </a:cubicBezTo>
                <a:cubicBezTo>
                  <a:pt x="290085" y="4849"/>
                  <a:pt x="216002" y="-3617"/>
                  <a:pt x="173316" y="1675"/>
                </a:cubicBezTo>
                <a:cubicBezTo>
                  <a:pt x="130630" y="6967"/>
                  <a:pt x="107346" y="21430"/>
                  <a:pt x="86532" y="41891"/>
                </a:cubicBezTo>
                <a:cubicBezTo>
                  <a:pt x="65718" y="62352"/>
                  <a:pt x="60779" y="99394"/>
                  <a:pt x="48432" y="124441"/>
                </a:cubicBezTo>
                <a:cubicBezTo>
                  <a:pt x="36085" y="149488"/>
                  <a:pt x="17035" y="175242"/>
                  <a:pt x="12449" y="192175"/>
                </a:cubicBezTo>
                <a:cubicBezTo>
                  <a:pt x="7863" y="209108"/>
                  <a:pt x="-15421" y="262377"/>
                  <a:pt x="16682" y="251441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91D92E13-A6A7-4B0B-A507-99A008774976}"/>
              </a:ext>
            </a:extLst>
          </p:cNvPr>
          <p:cNvSpPr/>
          <p:nvPr/>
        </p:nvSpPr>
        <p:spPr>
          <a:xfrm>
            <a:off x="4854631" y="1227595"/>
            <a:ext cx="261479" cy="387089"/>
          </a:xfrm>
          <a:custGeom>
            <a:avLst/>
            <a:gdLst>
              <a:gd name="connsiteX0" fmla="*/ 261352 w 261479"/>
              <a:gd name="connsiteY0" fmla="*/ 72 h 387089"/>
              <a:gd name="connsiteX1" fmla="*/ 83552 w 261479"/>
              <a:gd name="connsiteY1" fmla="*/ 186338 h 387089"/>
              <a:gd name="connsiteX2" fmla="*/ 3119 w 261479"/>
              <a:gd name="connsiteY2" fmla="*/ 383188 h 387089"/>
              <a:gd name="connsiteX3" fmla="*/ 20052 w 261479"/>
              <a:gd name="connsiteY3" fmla="*/ 309105 h 387089"/>
              <a:gd name="connsiteX4" fmla="*/ 53919 w 261479"/>
              <a:gd name="connsiteY4" fmla="*/ 207505 h 387089"/>
              <a:gd name="connsiteX5" fmla="*/ 261352 w 261479"/>
              <a:gd name="connsiteY5" fmla="*/ 72 h 38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479" h="387089">
                <a:moveTo>
                  <a:pt x="261352" y="72"/>
                </a:moveTo>
                <a:cubicBezTo>
                  <a:pt x="266291" y="-3456"/>
                  <a:pt x="126591" y="122485"/>
                  <a:pt x="83552" y="186338"/>
                </a:cubicBezTo>
                <a:cubicBezTo>
                  <a:pt x="40513" y="250191"/>
                  <a:pt x="13702" y="362727"/>
                  <a:pt x="3119" y="383188"/>
                </a:cubicBezTo>
                <a:cubicBezTo>
                  <a:pt x="-7464" y="403649"/>
                  <a:pt x="11585" y="338386"/>
                  <a:pt x="20052" y="309105"/>
                </a:cubicBezTo>
                <a:cubicBezTo>
                  <a:pt x="28519" y="279824"/>
                  <a:pt x="16877" y="254777"/>
                  <a:pt x="53919" y="207505"/>
                </a:cubicBezTo>
                <a:cubicBezTo>
                  <a:pt x="90961" y="160233"/>
                  <a:pt x="256413" y="3600"/>
                  <a:pt x="261352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1E776E74-D8F2-48DF-955C-0E79999F3627}"/>
              </a:ext>
            </a:extLst>
          </p:cNvPr>
          <p:cNvSpPr/>
          <p:nvPr/>
        </p:nvSpPr>
        <p:spPr>
          <a:xfrm>
            <a:off x="4337354" y="1264817"/>
            <a:ext cx="579056" cy="406280"/>
          </a:xfrm>
          <a:custGeom>
            <a:avLst/>
            <a:gdLst>
              <a:gd name="connsiteX0" fmla="*/ 573313 w 579056"/>
              <a:gd name="connsiteY0" fmla="*/ 3066 h 406280"/>
              <a:gd name="connsiteX1" fmla="*/ 238879 w 579056"/>
              <a:gd name="connsiteY1" fmla="*/ 142766 h 406280"/>
              <a:gd name="connsiteX2" fmla="*/ 3929 w 579056"/>
              <a:gd name="connsiteY2" fmla="*/ 403116 h 406280"/>
              <a:gd name="connsiteX3" fmla="*/ 99179 w 579056"/>
              <a:gd name="connsiteY3" fmla="*/ 280350 h 406280"/>
              <a:gd name="connsiteX4" fmla="*/ 196546 w 579056"/>
              <a:gd name="connsiteY4" fmla="*/ 176633 h 406280"/>
              <a:gd name="connsiteX5" fmla="*/ 431496 w 579056"/>
              <a:gd name="connsiteY5" fmla="*/ 58100 h 406280"/>
              <a:gd name="connsiteX6" fmla="*/ 573313 w 579056"/>
              <a:gd name="connsiteY6" fmla="*/ 3066 h 406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9056" h="406280">
                <a:moveTo>
                  <a:pt x="573313" y="3066"/>
                </a:moveTo>
                <a:cubicBezTo>
                  <a:pt x="541210" y="17177"/>
                  <a:pt x="333776" y="76091"/>
                  <a:pt x="238879" y="142766"/>
                </a:cubicBezTo>
                <a:cubicBezTo>
                  <a:pt x="143982" y="209441"/>
                  <a:pt x="27212" y="380185"/>
                  <a:pt x="3929" y="403116"/>
                </a:cubicBezTo>
                <a:cubicBezTo>
                  <a:pt x="-19354" y="426047"/>
                  <a:pt x="67076" y="318097"/>
                  <a:pt x="99179" y="280350"/>
                </a:cubicBezTo>
                <a:cubicBezTo>
                  <a:pt x="131282" y="242603"/>
                  <a:pt x="141160" y="213675"/>
                  <a:pt x="196546" y="176633"/>
                </a:cubicBezTo>
                <a:cubicBezTo>
                  <a:pt x="251932" y="139591"/>
                  <a:pt x="367643" y="89850"/>
                  <a:pt x="431496" y="58100"/>
                </a:cubicBezTo>
                <a:cubicBezTo>
                  <a:pt x="495349" y="26350"/>
                  <a:pt x="605416" y="-11045"/>
                  <a:pt x="573313" y="30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57284A8A-6DF3-41BE-AE20-52A4208158C3}"/>
              </a:ext>
            </a:extLst>
          </p:cNvPr>
          <p:cNvSpPr/>
          <p:nvPr/>
        </p:nvSpPr>
        <p:spPr>
          <a:xfrm>
            <a:off x="4393527" y="1287199"/>
            <a:ext cx="246425" cy="417343"/>
          </a:xfrm>
          <a:custGeom>
            <a:avLst/>
            <a:gdLst>
              <a:gd name="connsiteX0" fmla="*/ 244090 w 246425"/>
              <a:gd name="connsiteY0" fmla="*/ 6084 h 417343"/>
              <a:gd name="connsiteX1" fmla="*/ 174240 w 246425"/>
              <a:gd name="connsiteY1" fmla="*/ 29368 h 417343"/>
              <a:gd name="connsiteX2" fmla="*/ 43006 w 246425"/>
              <a:gd name="connsiteY2" fmla="*/ 171184 h 417343"/>
              <a:gd name="connsiteX3" fmla="*/ 673 w 246425"/>
              <a:gd name="connsiteY3" fmla="*/ 412484 h 417343"/>
              <a:gd name="connsiteX4" fmla="*/ 17606 w 246425"/>
              <a:gd name="connsiteY4" fmla="*/ 327818 h 417343"/>
              <a:gd name="connsiteX5" fmla="*/ 26073 w 246425"/>
              <a:gd name="connsiteY5" fmla="*/ 266434 h 417343"/>
              <a:gd name="connsiteX6" fmla="*/ 49356 w 246425"/>
              <a:gd name="connsiteY6" fmla="*/ 181768 h 417343"/>
              <a:gd name="connsiteX7" fmla="*/ 91690 w 246425"/>
              <a:gd name="connsiteY7" fmla="*/ 109801 h 417343"/>
              <a:gd name="connsiteX8" fmla="*/ 244090 w 246425"/>
              <a:gd name="connsiteY8" fmla="*/ 6084 h 417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425" h="417343">
                <a:moveTo>
                  <a:pt x="244090" y="6084"/>
                </a:moveTo>
                <a:cubicBezTo>
                  <a:pt x="257848" y="-7321"/>
                  <a:pt x="207754" y="1851"/>
                  <a:pt x="174240" y="29368"/>
                </a:cubicBezTo>
                <a:cubicBezTo>
                  <a:pt x="140726" y="56885"/>
                  <a:pt x="71934" y="107331"/>
                  <a:pt x="43006" y="171184"/>
                </a:cubicBezTo>
                <a:cubicBezTo>
                  <a:pt x="14078" y="235037"/>
                  <a:pt x="4906" y="386378"/>
                  <a:pt x="673" y="412484"/>
                </a:cubicBezTo>
                <a:cubicBezTo>
                  <a:pt x="-3560" y="438590"/>
                  <a:pt x="13373" y="352160"/>
                  <a:pt x="17606" y="327818"/>
                </a:cubicBezTo>
                <a:cubicBezTo>
                  <a:pt x="21839" y="303476"/>
                  <a:pt x="20781" y="290776"/>
                  <a:pt x="26073" y="266434"/>
                </a:cubicBezTo>
                <a:cubicBezTo>
                  <a:pt x="31365" y="242092"/>
                  <a:pt x="38420" y="207873"/>
                  <a:pt x="49356" y="181768"/>
                </a:cubicBezTo>
                <a:cubicBezTo>
                  <a:pt x="60292" y="155663"/>
                  <a:pt x="64879" y="136965"/>
                  <a:pt x="91690" y="109801"/>
                </a:cubicBezTo>
                <a:cubicBezTo>
                  <a:pt x="118501" y="82637"/>
                  <a:pt x="230332" y="19489"/>
                  <a:pt x="244090" y="60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3B31A93B-BDB0-499F-81ED-DFFEF20A3936}"/>
              </a:ext>
            </a:extLst>
          </p:cNvPr>
          <p:cNvSpPr/>
          <p:nvPr/>
        </p:nvSpPr>
        <p:spPr>
          <a:xfrm>
            <a:off x="4268354" y="1348962"/>
            <a:ext cx="240158" cy="277662"/>
          </a:xfrm>
          <a:custGeom>
            <a:avLst/>
            <a:gdLst>
              <a:gd name="connsiteX0" fmla="*/ 963 w 240158"/>
              <a:gd name="connsiteY0" fmla="*/ 16288 h 277662"/>
              <a:gd name="connsiteX1" fmla="*/ 85629 w 240158"/>
              <a:gd name="connsiteY1" fmla="*/ 26871 h 277662"/>
              <a:gd name="connsiteX2" fmla="*/ 185113 w 240158"/>
              <a:gd name="connsiteY2" fmla="*/ 242771 h 277662"/>
              <a:gd name="connsiteX3" fmla="*/ 240146 w 240158"/>
              <a:gd name="connsiteY3" fmla="*/ 274521 h 277662"/>
              <a:gd name="connsiteX4" fmla="*/ 180879 w 240158"/>
              <a:gd name="connsiteY4" fmla="*/ 213138 h 277662"/>
              <a:gd name="connsiteX5" fmla="*/ 142779 w 240158"/>
              <a:gd name="connsiteY5" fmla="*/ 145405 h 277662"/>
              <a:gd name="connsiteX6" fmla="*/ 963 w 240158"/>
              <a:gd name="connsiteY6" fmla="*/ 16288 h 277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0158" h="277662">
                <a:moveTo>
                  <a:pt x="963" y="16288"/>
                </a:moveTo>
                <a:cubicBezTo>
                  <a:pt x="-8562" y="-3468"/>
                  <a:pt x="54937" y="-10876"/>
                  <a:pt x="85629" y="26871"/>
                </a:cubicBezTo>
                <a:cubicBezTo>
                  <a:pt x="116321" y="64618"/>
                  <a:pt x="159360" y="201496"/>
                  <a:pt x="185113" y="242771"/>
                </a:cubicBezTo>
                <a:cubicBezTo>
                  <a:pt x="210866" y="284046"/>
                  <a:pt x="240852" y="279460"/>
                  <a:pt x="240146" y="274521"/>
                </a:cubicBezTo>
                <a:cubicBezTo>
                  <a:pt x="239440" y="269582"/>
                  <a:pt x="197107" y="234657"/>
                  <a:pt x="180879" y="213138"/>
                </a:cubicBezTo>
                <a:cubicBezTo>
                  <a:pt x="164651" y="191619"/>
                  <a:pt x="170296" y="181741"/>
                  <a:pt x="142779" y="145405"/>
                </a:cubicBezTo>
                <a:cubicBezTo>
                  <a:pt x="115262" y="109069"/>
                  <a:pt x="10488" y="36044"/>
                  <a:pt x="963" y="16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550F61DA-F588-42DD-B9EE-EF4ACFC19ED6}"/>
              </a:ext>
            </a:extLst>
          </p:cNvPr>
          <p:cNvSpPr/>
          <p:nvPr/>
        </p:nvSpPr>
        <p:spPr>
          <a:xfrm>
            <a:off x="3790228" y="1239144"/>
            <a:ext cx="1363294" cy="1100263"/>
          </a:xfrm>
          <a:custGeom>
            <a:avLst/>
            <a:gdLst>
              <a:gd name="connsiteX0" fmla="*/ 1319405 w 1363294"/>
              <a:gd name="connsiteY0" fmla="*/ 24506 h 1100263"/>
              <a:gd name="connsiteX1" fmla="*/ 1249555 w 1363294"/>
              <a:gd name="connsiteY1" fmla="*/ 24506 h 1100263"/>
              <a:gd name="connsiteX2" fmla="*/ 493905 w 1363294"/>
              <a:gd name="connsiteY2" fmla="*/ 157856 h 1100263"/>
              <a:gd name="connsiteX3" fmla="*/ 184872 w 1363294"/>
              <a:gd name="connsiteY3" fmla="*/ 674323 h 1100263"/>
              <a:gd name="connsiteX4" fmla="*/ 161589 w 1363294"/>
              <a:gd name="connsiteY4" fmla="*/ 928323 h 1100263"/>
              <a:gd name="connsiteX5" fmla="*/ 4955 w 1363294"/>
              <a:gd name="connsiteY5" fmla="*/ 1095539 h 1100263"/>
              <a:gd name="connsiteX6" fmla="*/ 47289 w 1363294"/>
              <a:gd name="connsiteY6" fmla="*/ 1021456 h 1100263"/>
              <a:gd name="connsiteX7" fmla="*/ 129839 w 1363294"/>
              <a:gd name="connsiteY7" fmla="*/ 691256 h 1100263"/>
              <a:gd name="connsiteX8" fmla="*/ 254722 w 1363294"/>
              <a:gd name="connsiteY8" fmla="*/ 356823 h 1100263"/>
              <a:gd name="connsiteX9" fmla="*/ 447339 w 1363294"/>
              <a:gd name="connsiteY9" fmla="*/ 151506 h 1100263"/>
              <a:gd name="connsiteX10" fmla="*/ 635722 w 1363294"/>
              <a:gd name="connsiteY10" fmla="*/ 71073 h 1100263"/>
              <a:gd name="connsiteX11" fmla="*/ 849505 w 1363294"/>
              <a:gd name="connsiteY11" fmla="*/ 3339 h 1100263"/>
              <a:gd name="connsiteX12" fmla="*/ 1319405 w 1363294"/>
              <a:gd name="connsiteY12" fmla="*/ 24506 h 110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63294" h="1100263">
                <a:moveTo>
                  <a:pt x="1319405" y="24506"/>
                </a:moveTo>
                <a:cubicBezTo>
                  <a:pt x="1386080" y="28034"/>
                  <a:pt x="1387138" y="2281"/>
                  <a:pt x="1249555" y="24506"/>
                </a:cubicBezTo>
                <a:cubicBezTo>
                  <a:pt x="1111972" y="46731"/>
                  <a:pt x="671352" y="49553"/>
                  <a:pt x="493905" y="157856"/>
                </a:cubicBezTo>
                <a:cubicBezTo>
                  <a:pt x="316458" y="266159"/>
                  <a:pt x="240258" y="545912"/>
                  <a:pt x="184872" y="674323"/>
                </a:cubicBezTo>
                <a:cubicBezTo>
                  <a:pt x="129486" y="802734"/>
                  <a:pt x="191575" y="858120"/>
                  <a:pt x="161589" y="928323"/>
                </a:cubicBezTo>
                <a:cubicBezTo>
                  <a:pt x="131603" y="998526"/>
                  <a:pt x="24005" y="1080017"/>
                  <a:pt x="4955" y="1095539"/>
                </a:cubicBezTo>
                <a:cubicBezTo>
                  <a:pt x="-14095" y="1111061"/>
                  <a:pt x="26475" y="1088837"/>
                  <a:pt x="47289" y="1021456"/>
                </a:cubicBezTo>
                <a:cubicBezTo>
                  <a:pt x="68103" y="954076"/>
                  <a:pt x="95267" y="802028"/>
                  <a:pt x="129839" y="691256"/>
                </a:cubicBezTo>
                <a:cubicBezTo>
                  <a:pt x="164411" y="580484"/>
                  <a:pt x="201805" y="446781"/>
                  <a:pt x="254722" y="356823"/>
                </a:cubicBezTo>
                <a:cubicBezTo>
                  <a:pt x="307639" y="266865"/>
                  <a:pt x="383839" y="199131"/>
                  <a:pt x="447339" y="151506"/>
                </a:cubicBezTo>
                <a:cubicBezTo>
                  <a:pt x="510839" y="103881"/>
                  <a:pt x="568694" y="95767"/>
                  <a:pt x="635722" y="71073"/>
                </a:cubicBezTo>
                <a:cubicBezTo>
                  <a:pt x="702750" y="46379"/>
                  <a:pt x="736263" y="16745"/>
                  <a:pt x="849505" y="3339"/>
                </a:cubicBezTo>
                <a:cubicBezTo>
                  <a:pt x="962747" y="-10067"/>
                  <a:pt x="1252730" y="20978"/>
                  <a:pt x="1319405" y="24506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D74EF9D7-7D2E-4EFA-AE3D-DE2F77DD7F60}"/>
              </a:ext>
            </a:extLst>
          </p:cNvPr>
          <p:cNvSpPr/>
          <p:nvPr/>
        </p:nvSpPr>
        <p:spPr>
          <a:xfrm>
            <a:off x="4667224" y="4362434"/>
            <a:ext cx="336667" cy="25627"/>
          </a:xfrm>
          <a:custGeom>
            <a:avLst/>
            <a:gdLst>
              <a:gd name="connsiteX0" fmla="*/ 26 w 336667"/>
              <a:gd name="connsiteY0" fmla="*/ 23299 h 25627"/>
              <a:gd name="connsiteX1" fmla="*/ 234976 w 336667"/>
              <a:gd name="connsiteY1" fmla="*/ 12716 h 25627"/>
              <a:gd name="connsiteX2" fmla="*/ 336576 w 336667"/>
              <a:gd name="connsiteY2" fmla="*/ 25416 h 25627"/>
              <a:gd name="connsiteX3" fmla="*/ 220159 w 336667"/>
              <a:gd name="connsiteY3" fmla="*/ 16 h 25627"/>
              <a:gd name="connsiteX4" fmla="*/ 26 w 336667"/>
              <a:gd name="connsiteY4" fmla="*/ 23299 h 25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667" h="25627">
                <a:moveTo>
                  <a:pt x="26" y="23299"/>
                </a:moveTo>
                <a:cubicBezTo>
                  <a:pt x="2496" y="25416"/>
                  <a:pt x="178884" y="12363"/>
                  <a:pt x="234976" y="12716"/>
                </a:cubicBezTo>
                <a:cubicBezTo>
                  <a:pt x="291068" y="13069"/>
                  <a:pt x="339046" y="27533"/>
                  <a:pt x="336576" y="25416"/>
                </a:cubicBezTo>
                <a:cubicBezTo>
                  <a:pt x="334107" y="23299"/>
                  <a:pt x="270254" y="721"/>
                  <a:pt x="220159" y="16"/>
                </a:cubicBezTo>
                <a:cubicBezTo>
                  <a:pt x="170065" y="-690"/>
                  <a:pt x="-2444" y="21182"/>
                  <a:pt x="26" y="232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EEB06561-2EDE-4671-959D-1E1B6B664A91}"/>
              </a:ext>
            </a:extLst>
          </p:cNvPr>
          <p:cNvSpPr/>
          <p:nvPr/>
        </p:nvSpPr>
        <p:spPr>
          <a:xfrm>
            <a:off x="3942930" y="2718421"/>
            <a:ext cx="77923" cy="69315"/>
          </a:xfrm>
          <a:custGeom>
            <a:avLst/>
            <a:gdLst>
              <a:gd name="connsiteX0" fmla="*/ 76620 w 77923"/>
              <a:gd name="connsiteY0" fmla="*/ 69229 h 69315"/>
              <a:gd name="connsiteX1" fmla="*/ 420 w 77923"/>
              <a:gd name="connsiteY1" fmla="*/ 2554 h 69315"/>
              <a:gd name="connsiteX2" fmla="*/ 46458 w 77923"/>
              <a:gd name="connsiteY2" fmla="*/ 16842 h 69315"/>
              <a:gd name="connsiteX3" fmla="*/ 76620 w 77923"/>
              <a:gd name="connsiteY3" fmla="*/ 69229 h 6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923" h="69315">
                <a:moveTo>
                  <a:pt x="76620" y="69229"/>
                </a:moveTo>
                <a:cubicBezTo>
                  <a:pt x="68947" y="66848"/>
                  <a:pt x="5447" y="11285"/>
                  <a:pt x="420" y="2554"/>
                </a:cubicBezTo>
                <a:cubicBezTo>
                  <a:pt x="-4607" y="-6177"/>
                  <a:pt x="36933" y="9698"/>
                  <a:pt x="46458" y="16842"/>
                </a:cubicBezTo>
                <a:cubicBezTo>
                  <a:pt x="55983" y="23986"/>
                  <a:pt x="84293" y="71610"/>
                  <a:pt x="76620" y="69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4EC816A9-593F-4984-91A8-C811051BB7AC}"/>
              </a:ext>
            </a:extLst>
          </p:cNvPr>
          <p:cNvSpPr/>
          <p:nvPr/>
        </p:nvSpPr>
        <p:spPr>
          <a:xfrm>
            <a:off x="3884521" y="2784575"/>
            <a:ext cx="201709" cy="168289"/>
          </a:xfrm>
          <a:custGeom>
            <a:avLst/>
            <a:gdLst>
              <a:gd name="connsiteX0" fmla="*/ 201704 w 201709"/>
              <a:gd name="connsiteY0" fmla="*/ 4663 h 168289"/>
              <a:gd name="connsiteX1" fmla="*/ 85817 w 201709"/>
              <a:gd name="connsiteY1" fmla="*/ 39588 h 168289"/>
              <a:gd name="connsiteX2" fmla="*/ 52479 w 201709"/>
              <a:gd name="connsiteY2" fmla="*/ 133250 h 168289"/>
              <a:gd name="connsiteX3" fmla="*/ 15967 w 201709"/>
              <a:gd name="connsiteY3" fmla="*/ 168175 h 168289"/>
              <a:gd name="connsiteX4" fmla="*/ 92 w 201709"/>
              <a:gd name="connsiteY4" fmla="*/ 123725 h 168289"/>
              <a:gd name="connsiteX5" fmla="*/ 22317 w 201709"/>
              <a:gd name="connsiteY5" fmla="*/ 66575 h 168289"/>
              <a:gd name="connsiteX6" fmla="*/ 90579 w 201709"/>
              <a:gd name="connsiteY6" fmla="*/ 7838 h 168289"/>
              <a:gd name="connsiteX7" fmla="*/ 201704 w 201709"/>
              <a:gd name="connsiteY7" fmla="*/ 4663 h 168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709" h="168289">
                <a:moveTo>
                  <a:pt x="201704" y="4663"/>
                </a:moveTo>
                <a:cubicBezTo>
                  <a:pt x="200910" y="9955"/>
                  <a:pt x="110688" y="18157"/>
                  <a:pt x="85817" y="39588"/>
                </a:cubicBezTo>
                <a:cubicBezTo>
                  <a:pt x="60946" y="61019"/>
                  <a:pt x="64121" y="111819"/>
                  <a:pt x="52479" y="133250"/>
                </a:cubicBezTo>
                <a:cubicBezTo>
                  <a:pt x="40837" y="154681"/>
                  <a:pt x="24698" y="169763"/>
                  <a:pt x="15967" y="168175"/>
                </a:cubicBezTo>
                <a:cubicBezTo>
                  <a:pt x="7236" y="166587"/>
                  <a:pt x="-966" y="140658"/>
                  <a:pt x="92" y="123725"/>
                </a:cubicBezTo>
                <a:cubicBezTo>
                  <a:pt x="1150" y="106792"/>
                  <a:pt x="7236" y="85890"/>
                  <a:pt x="22317" y="66575"/>
                </a:cubicBezTo>
                <a:cubicBezTo>
                  <a:pt x="37398" y="47261"/>
                  <a:pt x="60681" y="19215"/>
                  <a:pt x="90579" y="7838"/>
                </a:cubicBezTo>
                <a:cubicBezTo>
                  <a:pt x="120477" y="-3539"/>
                  <a:pt x="202498" y="-629"/>
                  <a:pt x="201704" y="46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E9F50F03-A347-4F42-9559-D85EC4C8A583}"/>
              </a:ext>
            </a:extLst>
          </p:cNvPr>
          <p:cNvSpPr/>
          <p:nvPr/>
        </p:nvSpPr>
        <p:spPr>
          <a:xfrm>
            <a:off x="3788487" y="2814635"/>
            <a:ext cx="133371" cy="21481"/>
          </a:xfrm>
          <a:custGeom>
            <a:avLst/>
            <a:gdLst>
              <a:gd name="connsiteX0" fmla="*/ 132638 w 133371"/>
              <a:gd name="connsiteY0" fmla="*/ 17465 h 21481"/>
              <a:gd name="connsiteX1" fmla="*/ 2463 w 133371"/>
              <a:gd name="connsiteY1" fmla="*/ 3 h 21481"/>
              <a:gd name="connsiteX2" fmla="*/ 53263 w 133371"/>
              <a:gd name="connsiteY2" fmla="*/ 19053 h 21481"/>
              <a:gd name="connsiteX3" fmla="*/ 132638 w 133371"/>
              <a:gd name="connsiteY3" fmla="*/ 17465 h 21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371" h="21481">
                <a:moveTo>
                  <a:pt x="132638" y="17465"/>
                </a:moveTo>
                <a:cubicBezTo>
                  <a:pt x="124171" y="14290"/>
                  <a:pt x="15692" y="-262"/>
                  <a:pt x="2463" y="3"/>
                </a:cubicBezTo>
                <a:cubicBezTo>
                  <a:pt x="-10766" y="268"/>
                  <a:pt x="32626" y="14291"/>
                  <a:pt x="53263" y="19053"/>
                </a:cubicBezTo>
                <a:cubicBezTo>
                  <a:pt x="73900" y="23815"/>
                  <a:pt x="141105" y="20640"/>
                  <a:pt x="132638" y="17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C9129E54-23B5-4964-9DBE-88AC0CC53B8B}"/>
              </a:ext>
            </a:extLst>
          </p:cNvPr>
          <p:cNvSpPr/>
          <p:nvPr/>
        </p:nvSpPr>
        <p:spPr>
          <a:xfrm>
            <a:off x="3828679" y="2845198"/>
            <a:ext cx="86130" cy="27845"/>
          </a:xfrm>
          <a:custGeom>
            <a:avLst/>
            <a:gdLst>
              <a:gd name="connsiteX0" fmla="*/ 86096 w 86130"/>
              <a:gd name="connsiteY0" fmla="*/ 9127 h 27845"/>
              <a:gd name="connsiteX1" fmla="*/ 16246 w 86130"/>
              <a:gd name="connsiteY1" fmla="*/ 1190 h 27845"/>
              <a:gd name="connsiteX2" fmla="*/ 371 w 86130"/>
              <a:gd name="connsiteY2" fmla="*/ 2777 h 27845"/>
              <a:gd name="connsiteX3" fmla="*/ 25771 w 86130"/>
              <a:gd name="connsiteY3" fmla="*/ 26590 h 27845"/>
              <a:gd name="connsiteX4" fmla="*/ 86096 w 86130"/>
              <a:gd name="connsiteY4" fmla="*/ 9127 h 27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130" h="27845">
                <a:moveTo>
                  <a:pt x="86096" y="9127"/>
                </a:moveTo>
                <a:cubicBezTo>
                  <a:pt x="84509" y="4894"/>
                  <a:pt x="30533" y="2248"/>
                  <a:pt x="16246" y="1190"/>
                </a:cubicBezTo>
                <a:cubicBezTo>
                  <a:pt x="1959" y="132"/>
                  <a:pt x="-1216" y="-1456"/>
                  <a:pt x="371" y="2777"/>
                </a:cubicBezTo>
                <a:cubicBezTo>
                  <a:pt x="1958" y="7010"/>
                  <a:pt x="16775" y="20240"/>
                  <a:pt x="25771" y="26590"/>
                </a:cubicBezTo>
                <a:cubicBezTo>
                  <a:pt x="34767" y="32940"/>
                  <a:pt x="87683" y="13360"/>
                  <a:pt x="86096" y="9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231E7F39-0B27-4D42-94B0-55BA3F7CF4FF}"/>
              </a:ext>
            </a:extLst>
          </p:cNvPr>
          <p:cNvSpPr/>
          <p:nvPr/>
        </p:nvSpPr>
        <p:spPr>
          <a:xfrm>
            <a:off x="3781414" y="2879719"/>
            <a:ext cx="116023" cy="81135"/>
          </a:xfrm>
          <a:custGeom>
            <a:avLst/>
            <a:gdLst>
              <a:gd name="connsiteX0" fmla="*/ 11 w 116023"/>
              <a:gd name="connsiteY0" fmla="*/ 6 h 81135"/>
              <a:gd name="connsiteX1" fmla="*/ 95261 w 116023"/>
              <a:gd name="connsiteY1" fmla="*/ 20644 h 81135"/>
              <a:gd name="connsiteX2" fmla="*/ 115899 w 116023"/>
              <a:gd name="connsiteY2" fmla="*/ 80969 h 81135"/>
              <a:gd name="connsiteX3" fmla="*/ 103199 w 116023"/>
              <a:gd name="connsiteY3" fmla="*/ 38106 h 81135"/>
              <a:gd name="connsiteX4" fmla="*/ 88911 w 116023"/>
              <a:gd name="connsiteY4" fmla="*/ 22231 h 81135"/>
              <a:gd name="connsiteX5" fmla="*/ 11 w 116023"/>
              <a:gd name="connsiteY5" fmla="*/ 6 h 81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023" h="81135">
                <a:moveTo>
                  <a:pt x="11" y="6"/>
                </a:moveTo>
                <a:cubicBezTo>
                  <a:pt x="1069" y="-259"/>
                  <a:pt x="75946" y="7150"/>
                  <a:pt x="95261" y="20644"/>
                </a:cubicBezTo>
                <a:cubicBezTo>
                  <a:pt x="114576" y="34138"/>
                  <a:pt x="114576" y="78059"/>
                  <a:pt x="115899" y="80969"/>
                </a:cubicBezTo>
                <a:cubicBezTo>
                  <a:pt x="117222" y="83879"/>
                  <a:pt x="107697" y="47896"/>
                  <a:pt x="103199" y="38106"/>
                </a:cubicBezTo>
                <a:cubicBezTo>
                  <a:pt x="98701" y="28316"/>
                  <a:pt x="105844" y="28052"/>
                  <a:pt x="88911" y="22231"/>
                </a:cubicBezTo>
                <a:cubicBezTo>
                  <a:pt x="71978" y="16410"/>
                  <a:pt x="-1047" y="271"/>
                  <a:pt x="11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2E1C22FE-34A9-4365-A9D7-2AB82B0742DA}"/>
              </a:ext>
            </a:extLst>
          </p:cNvPr>
          <p:cNvSpPr/>
          <p:nvPr/>
        </p:nvSpPr>
        <p:spPr>
          <a:xfrm>
            <a:off x="4254017" y="3894650"/>
            <a:ext cx="64611" cy="148266"/>
          </a:xfrm>
          <a:custGeom>
            <a:avLst/>
            <a:gdLst>
              <a:gd name="connsiteX0" fmla="*/ 63983 w 64611"/>
              <a:gd name="connsiteY0" fmla="*/ 17 h 148266"/>
              <a:gd name="connsiteX1" fmla="*/ 44933 w 64611"/>
              <a:gd name="connsiteY1" fmla="*/ 105850 h 148266"/>
              <a:gd name="connsiteX2" fmla="*/ 483 w 64611"/>
              <a:gd name="connsiteY2" fmla="*/ 148183 h 148266"/>
              <a:gd name="connsiteX3" fmla="*/ 23766 w 64611"/>
              <a:gd name="connsiteY3" fmla="*/ 114317 h 148266"/>
              <a:gd name="connsiteX4" fmla="*/ 63983 w 64611"/>
              <a:gd name="connsiteY4" fmla="*/ 17 h 148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611" h="148266">
                <a:moveTo>
                  <a:pt x="63983" y="17"/>
                </a:moveTo>
                <a:cubicBezTo>
                  <a:pt x="67511" y="-1394"/>
                  <a:pt x="55516" y="81156"/>
                  <a:pt x="44933" y="105850"/>
                </a:cubicBezTo>
                <a:cubicBezTo>
                  <a:pt x="34350" y="130544"/>
                  <a:pt x="4011" y="146772"/>
                  <a:pt x="483" y="148183"/>
                </a:cubicBezTo>
                <a:cubicBezTo>
                  <a:pt x="-3045" y="149594"/>
                  <a:pt x="13536" y="133014"/>
                  <a:pt x="23766" y="114317"/>
                </a:cubicBezTo>
                <a:cubicBezTo>
                  <a:pt x="33996" y="95620"/>
                  <a:pt x="60455" y="1428"/>
                  <a:pt x="63983" y="17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631609B5-384E-4472-B769-6C404E0B918A}"/>
              </a:ext>
            </a:extLst>
          </p:cNvPr>
          <p:cNvSpPr/>
          <p:nvPr/>
        </p:nvSpPr>
        <p:spPr>
          <a:xfrm>
            <a:off x="4637088" y="3366675"/>
            <a:ext cx="115894" cy="343848"/>
          </a:xfrm>
          <a:custGeom>
            <a:avLst/>
            <a:gdLst>
              <a:gd name="connsiteX0" fmla="*/ 0 w 115894"/>
              <a:gd name="connsiteY0" fmla="*/ 413 h 343848"/>
              <a:gd name="connsiteX1" fmla="*/ 90487 w 115894"/>
              <a:gd name="connsiteY1" fmla="*/ 86138 h 343848"/>
              <a:gd name="connsiteX2" fmla="*/ 115887 w 115894"/>
              <a:gd name="connsiteY2" fmla="*/ 175038 h 343848"/>
              <a:gd name="connsiteX3" fmla="*/ 88900 w 115894"/>
              <a:gd name="connsiteY3" fmla="*/ 336963 h 343848"/>
              <a:gd name="connsiteX4" fmla="*/ 92075 w 115894"/>
              <a:gd name="connsiteY4" fmla="*/ 309975 h 343848"/>
              <a:gd name="connsiteX5" fmla="*/ 100012 w 115894"/>
              <a:gd name="connsiteY5" fmla="*/ 273463 h 343848"/>
              <a:gd name="connsiteX6" fmla="*/ 106362 w 115894"/>
              <a:gd name="connsiteY6" fmla="*/ 202025 h 343848"/>
              <a:gd name="connsiteX7" fmla="*/ 104775 w 115894"/>
              <a:gd name="connsiteY7" fmla="*/ 149638 h 343848"/>
              <a:gd name="connsiteX8" fmla="*/ 92075 w 115894"/>
              <a:gd name="connsiteY8" fmla="*/ 122650 h 343848"/>
              <a:gd name="connsiteX9" fmla="*/ 0 w 115894"/>
              <a:gd name="connsiteY9" fmla="*/ 413 h 343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5894" h="343848">
                <a:moveTo>
                  <a:pt x="0" y="413"/>
                </a:moveTo>
                <a:cubicBezTo>
                  <a:pt x="-265" y="-5672"/>
                  <a:pt x="71173" y="57034"/>
                  <a:pt x="90487" y="86138"/>
                </a:cubicBezTo>
                <a:cubicBezTo>
                  <a:pt x="109802" y="115242"/>
                  <a:pt x="116151" y="133234"/>
                  <a:pt x="115887" y="175038"/>
                </a:cubicBezTo>
                <a:cubicBezTo>
                  <a:pt x="115623" y="216842"/>
                  <a:pt x="92869" y="314474"/>
                  <a:pt x="88900" y="336963"/>
                </a:cubicBezTo>
                <a:cubicBezTo>
                  <a:pt x="84931" y="359452"/>
                  <a:pt x="90223" y="320558"/>
                  <a:pt x="92075" y="309975"/>
                </a:cubicBezTo>
                <a:cubicBezTo>
                  <a:pt x="93927" y="299392"/>
                  <a:pt x="97631" y="291455"/>
                  <a:pt x="100012" y="273463"/>
                </a:cubicBezTo>
                <a:cubicBezTo>
                  <a:pt x="102393" y="255471"/>
                  <a:pt x="105568" y="222662"/>
                  <a:pt x="106362" y="202025"/>
                </a:cubicBezTo>
                <a:cubicBezTo>
                  <a:pt x="107156" y="181388"/>
                  <a:pt x="107156" y="162867"/>
                  <a:pt x="104775" y="149638"/>
                </a:cubicBezTo>
                <a:cubicBezTo>
                  <a:pt x="102394" y="136409"/>
                  <a:pt x="107685" y="144610"/>
                  <a:pt x="92075" y="122650"/>
                </a:cubicBezTo>
                <a:cubicBezTo>
                  <a:pt x="76465" y="100690"/>
                  <a:pt x="265" y="6498"/>
                  <a:pt x="0" y="413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A5C4858D-D0C1-4555-B516-316C3580F0C5}"/>
              </a:ext>
            </a:extLst>
          </p:cNvPr>
          <p:cNvSpPr/>
          <p:nvPr/>
        </p:nvSpPr>
        <p:spPr>
          <a:xfrm>
            <a:off x="4975184" y="1896005"/>
            <a:ext cx="511759" cy="165939"/>
          </a:xfrm>
          <a:custGeom>
            <a:avLst/>
            <a:gdLst>
              <a:gd name="connsiteX0" fmla="*/ 1099 w 511759"/>
              <a:gd name="connsiteY0" fmla="*/ 165628 h 165939"/>
              <a:gd name="connsiteX1" fmla="*/ 291083 w 511759"/>
              <a:gd name="connsiteY1" fmla="*/ 4762 h 165939"/>
              <a:gd name="connsiteX2" fmla="*/ 506983 w 511759"/>
              <a:gd name="connsiteY2" fmla="*/ 40745 h 165939"/>
              <a:gd name="connsiteX3" fmla="*/ 430783 w 511759"/>
              <a:gd name="connsiteY3" fmla="*/ 21695 h 165939"/>
              <a:gd name="connsiteX4" fmla="*/ 316483 w 511759"/>
              <a:gd name="connsiteY4" fmla="*/ 4762 h 165939"/>
              <a:gd name="connsiteX5" fmla="*/ 195833 w 511759"/>
              <a:gd name="connsiteY5" fmla="*/ 44978 h 165939"/>
              <a:gd name="connsiteX6" fmla="*/ 1099 w 511759"/>
              <a:gd name="connsiteY6" fmla="*/ 165628 h 165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1759" h="165939">
                <a:moveTo>
                  <a:pt x="1099" y="165628"/>
                </a:moveTo>
                <a:cubicBezTo>
                  <a:pt x="16974" y="158925"/>
                  <a:pt x="206769" y="25576"/>
                  <a:pt x="291083" y="4762"/>
                </a:cubicBezTo>
                <a:cubicBezTo>
                  <a:pt x="375397" y="-16052"/>
                  <a:pt x="483700" y="37923"/>
                  <a:pt x="506983" y="40745"/>
                </a:cubicBezTo>
                <a:cubicBezTo>
                  <a:pt x="530266" y="43567"/>
                  <a:pt x="462533" y="27692"/>
                  <a:pt x="430783" y="21695"/>
                </a:cubicBezTo>
                <a:cubicBezTo>
                  <a:pt x="399033" y="15698"/>
                  <a:pt x="355641" y="882"/>
                  <a:pt x="316483" y="4762"/>
                </a:cubicBezTo>
                <a:cubicBezTo>
                  <a:pt x="277325" y="8642"/>
                  <a:pt x="245928" y="20989"/>
                  <a:pt x="195833" y="44978"/>
                </a:cubicBezTo>
                <a:cubicBezTo>
                  <a:pt x="145738" y="68967"/>
                  <a:pt x="-14776" y="172331"/>
                  <a:pt x="1099" y="165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C8CE8DC5-FD42-4B28-AC5D-6D83E6238B77}"/>
              </a:ext>
            </a:extLst>
          </p:cNvPr>
          <p:cNvSpPr/>
          <p:nvPr/>
        </p:nvSpPr>
        <p:spPr>
          <a:xfrm>
            <a:off x="5039645" y="1508916"/>
            <a:ext cx="136348" cy="373759"/>
          </a:xfrm>
          <a:custGeom>
            <a:avLst/>
            <a:gdLst>
              <a:gd name="connsiteX0" fmla="*/ 138 w 136348"/>
              <a:gd name="connsiteY0" fmla="*/ 267 h 373759"/>
              <a:gd name="connsiteX1" fmla="*/ 133488 w 136348"/>
              <a:gd name="connsiteY1" fmla="*/ 146317 h 373759"/>
              <a:gd name="connsiteX2" fmla="*/ 93272 w 136348"/>
              <a:gd name="connsiteY2" fmla="*/ 366451 h 373759"/>
              <a:gd name="connsiteX3" fmla="*/ 114438 w 136348"/>
              <a:gd name="connsiteY3" fmla="*/ 315651 h 373759"/>
              <a:gd name="connsiteX4" fmla="*/ 120788 w 136348"/>
              <a:gd name="connsiteY4" fmla="*/ 260617 h 373759"/>
              <a:gd name="connsiteX5" fmla="*/ 122905 w 136348"/>
              <a:gd name="connsiteY5" fmla="*/ 214051 h 373759"/>
              <a:gd name="connsiteX6" fmla="*/ 122905 w 136348"/>
              <a:gd name="connsiteY6" fmla="*/ 180184 h 373759"/>
              <a:gd name="connsiteX7" fmla="*/ 120788 w 136348"/>
              <a:gd name="connsiteY7" fmla="*/ 139967 h 373759"/>
              <a:gd name="connsiteX8" fmla="*/ 108088 w 136348"/>
              <a:gd name="connsiteY8" fmla="*/ 110334 h 373759"/>
              <a:gd name="connsiteX9" fmla="*/ 138 w 136348"/>
              <a:gd name="connsiteY9" fmla="*/ 267 h 373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6348" h="373759">
                <a:moveTo>
                  <a:pt x="138" y="267"/>
                </a:moveTo>
                <a:cubicBezTo>
                  <a:pt x="4371" y="6264"/>
                  <a:pt x="117966" y="85286"/>
                  <a:pt x="133488" y="146317"/>
                </a:cubicBezTo>
                <a:cubicBezTo>
                  <a:pt x="149010" y="207348"/>
                  <a:pt x="96447" y="338229"/>
                  <a:pt x="93272" y="366451"/>
                </a:cubicBezTo>
                <a:cubicBezTo>
                  <a:pt x="90097" y="394673"/>
                  <a:pt x="109852" y="333290"/>
                  <a:pt x="114438" y="315651"/>
                </a:cubicBezTo>
                <a:cubicBezTo>
                  <a:pt x="119024" y="298012"/>
                  <a:pt x="119377" y="277550"/>
                  <a:pt x="120788" y="260617"/>
                </a:cubicBezTo>
                <a:cubicBezTo>
                  <a:pt x="122199" y="243684"/>
                  <a:pt x="122552" y="227457"/>
                  <a:pt x="122905" y="214051"/>
                </a:cubicBezTo>
                <a:cubicBezTo>
                  <a:pt x="123258" y="200646"/>
                  <a:pt x="123258" y="192531"/>
                  <a:pt x="122905" y="180184"/>
                </a:cubicBezTo>
                <a:cubicBezTo>
                  <a:pt x="122552" y="167837"/>
                  <a:pt x="123258" y="151609"/>
                  <a:pt x="120788" y="139967"/>
                </a:cubicBezTo>
                <a:cubicBezTo>
                  <a:pt x="118319" y="128325"/>
                  <a:pt x="126080" y="129737"/>
                  <a:pt x="108088" y="110334"/>
                </a:cubicBezTo>
                <a:cubicBezTo>
                  <a:pt x="90096" y="90931"/>
                  <a:pt x="-4095" y="-5730"/>
                  <a:pt x="138" y="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8F4A8AB5-FA17-49EF-8EFB-7DBA57E8BCCD}"/>
              </a:ext>
            </a:extLst>
          </p:cNvPr>
          <p:cNvSpPr/>
          <p:nvPr/>
        </p:nvSpPr>
        <p:spPr>
          <a:xfrm>
            <a:off x="6120454" y="2770172"/>
            <a:ext cx="131189" cy="354784"/>
          </a:xfrm>
          <a:custGeom>
            <a:avLst/>
            <a:gdLst>
              <a:gd name="connsiteX0" fmla="*/ 19996 w 131189"/>
              <a:gd name="connsiteY0" fmla="*/ 1603 h 354784"/>
              <a:gd name="connsiteX1" fmla="*/ 131121 w 131189"/>
              <a:gd name="connsiteY1" fmla="*/ 157178 h 354784"/>
              <a:gd name="connsiteX2" fmla="*/ 946 w 131189"/>
              <a:gd name="connsiteY2" fmla="*/ 350853 h 354784"/>
              <a:gd name="connsiteX3" fmla="*/ 73971 w 131189"/>
              <a:gd name="connsiteY3" fmla="*/ 281003 h 354784"/>
              <a:gd name="connsiteX4" fmla="*/ 105721 w 131189"/>
              <a:gd name="connsiteY4" fmla="*/ 204803 h 354784"/>
              <a:gd name="connsiteX5" fmla="*/ 108896 w 131189"/>
              <a:gd name="connsiteY5" fmla="*/ 144478 h 354784"/>
              <a:gd name="connsiteX6" fmla="*/ 89846 w 131189"/>
              <a:gd name="connsiteY6" fmla="*/ 77803 h 354784"/>
              <a:gd name="connsiteX7" fmla="*/ 19996 w 131189"/>
              <a:gd name="connsiteY7" fmla="*/ 1603 h 354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189" h="354784">
                <a:moveTo>
                  <a:pt x="19996" y="1603"/>
                </a:moveTo>
                <a:cubicBezTo>
                  <a:pt x="26875" y="14832"/>
                  <a:pt x="134296" y="98970"/>
                  <a:pt x="131121" y="157178"/>
                </a:cubicBezTo>
                <a:cubicBezTo>
                  <a:pt x="127946" y="215386"/>
                  <a:pt x="10471" y="330216"/>
                  <a:pt x="946" y="350853"/>
                </a:cubicBezTo>
                <a:cubicBezTo>
                  <a:pt x="-8579" y="371490"/>
                  <a:pt x="56508" y="305345"/>
                  <a:pt x="73971" y="281003"/>
                </a:cubicBezTo>
                <a:cubicBezTo>
                  <a:pt x="91434" y="256661"/>
                  <a:pt x="99900" y="227557"/>
                  <a:pt x="105721" y="204803"/>
                </a:cubicBezTo>
                <a:cubicBezTo>
                  <a:pt x="111542" y="182049"/>
                  <a:pt x="111542" y="165645"/>
                  <a:pt x="108896" y="144478"/>
                </a:cubicBezTo>
                <a:cubicBezTo>
                  <a:pt x="106250" y="123311"/>
                  <a:pt x="103075" y="94736"/>
                  <a:pt x="89846" y="77803"/>
                </a:cubicBezTo>
                <a:cubicBezTo>
                  <a:pt x="76617" y="60870"/>
                  <a:pt x="13117" y="-11626"/>
                  <a:pt x="19996" y="1603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AC2F8473-64AB-4022-851F-007C166FCEFA}"/>
              </a:ext>
            </a:extLst>
          </p:cNvPr>
          <p:cNvSpPr/>
          <p:nvPr/>
        </p:nvSpPr>
        <p:spPr>
          <a:xfrm>
            <a:off x="5474368" y="3216865"/>
            <a:ext cx="510495" cy="657010"/>
          </a:xfrm>
          <a:custGeom>
            <a:avLst/>
            <a:gdLst>
              <a:gd name="connsiteX0" fmla="*/ 509449 w 510495"/>
              <a:gd name="connsiteY0" fmla="*/ 468 h 657010"/>
              <a:gd name="connsiteX1" fmla="*/ 426899 w 510495"/>
              <a:gd name="connsiteY1" fmla="*/ 152868 h 657010"/>
              <a:gd name="connsiteX2" fmla="*/ 274499 w 510495"/>
              <a:gd name="connsiteY2" fmla="*/ 258702 h 657010"/>
              <a:gd name="connsiteX3" fmla="*/ 238515 w 510495"/>
              <a:gd name="connsiteY3" fmla="*/ 392052 h 657010"/>
              <a:gd name="connsiteX4" fmla="*/ 3565 w 510495"/>
              <a:gd name="connsiteY4" fmla="*/ 627002 h 657010"/>
              <a:gd name="connsiteX5" fmla="*/ 105165 w 510495"/>
              <a:gd name="connsiteY5" fmla="*/ 574085 h 657010"/>
              <a:gd name="connsiteX6" fmla="*/ 221582 w 510495"/>
              <a:gd name="connsiteY6" fmla="*/ 656635 h 657010"/>
              <a:gd name="connsiteX7" fmla="*/ 380332 w 510495"/>
              <a:gd name="connsiteY7" fmla="*/ 593135 h 657010"/>
              <a:gd name="connsiteX8" fmla="*/ 503099 w 510495"/>
              <a:gd name="connsiteY8" fmla="*/ 356068 h 657010"/>
              <a:gd name="connsiteX9" fmla="*/ 484049 w 510495"/>
              <a:gd name="connsiteY9" fmla="*/ 275635 h 657010"/>
              <a:gd name="connsiteX10" fmla="*/ 473465 w 510495"/>
              <a:gd name="connsiteY10" fmla="*/ 205785 h 657010"/>
              <a:gd name="connsiteX11" fmla="*/ 509449 w 510495"/>
              <a:gd name="connsiteY11" fmla="*/ 468 h 657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0495" h="657010">
                <a:moveTo>
                  <a:pt x="509449" y="468"/>
                </a:moveTo>
                <a:cubicBezTo>
                  <a:pt x="501688" y="-8352"/>
                  <a:pt x="466057" y="109829"/>
                  <a:pt x="426899" y="152868"/>
                </a:cubicBezTo>
                <a:cubicBezTo>
                  <a:pt x="387741" y="195907"/>
                  <a:pt x="305896" y="218838"/>
                  <a:pt x="274499" y="258702"/>
                </a:cubicBezTo>
                <a:cubicBezTo>
                  <a:pt x="243102" y="298566"/>
                  <a:pt x="283671" y="330669"/>
                  <a:pt x="238515" y="392052"/>
                </a:cubicBezTo>
                <a:cubicBezTo>
                  <a:pt x="193359" y="453435"/>
                  <a:pt x="25790" y="596663"/>
                  <a:pt x="3565" y="627002"/>
                </a:cubicBezTo>
                <a:cubicBezTo>
                  <a:pt x="-18660" y="657341"/>
                  <a:pt x="68829" y="569146"/>
                  <a:pt x="105165" y="574085"/>
                </a:cubicBezTo>
                <a:cubicBezTo>
                  <a:pt x="141501" y="579024"/>
                  <a:pt x="175721" y="653460"/>
                  <a:pt x="221582" y="656635"/>
                </a:cubicBezTo>
                <a:cubicBezTo>
                  <a:pt x="267443" y="659810"/>
                  <a:pt x="333413" y="643229"/>
                  <a:pt x="380332" y="593135"/>
                </a:cubicBezTo>
                <a:cubicBezTo>
                  <a:pt x="427251" y="543041"/>
                  <a:pt x="485813" y="408985"/>
                  <a:pt x="503099" y="356068"/>
                </a:cubicBezTo>
                <a:cubicBezTo>
                  <a:pt x="520385" y="303151"/>
                  <a:pt x="488988" y="300682"/>
                  <a:pt x="484049" y="275635"/>
                </a:cubicBezTo>
                <a:cubicBezTo>
                  <a:pt x="479110" y="250588"/>
                  <a:pt x="467468" y="249529"/>
                  <a:pt x="473465" y="205785"/>
                </a:cubicBezTo>
                <a:cubicBezTo>
                  <a:pt x="479462" y="162041"/>
                  <a:pt x="517210" y="9288"/>
                  <a:pt x="509449" y="468"/>
                </a:cubicBezTo>
                <a:close/>
              </a:path>
            </a:pathLst>
          </a:custGeom>
          <a:solidFill>
            <a:srgbClr val="0070C0">
              <a:alpha val="5%"/>
            </a:srgb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3524F759-AB4B-4167-8A6A-6252FD5BF47A}"/>
              </a:ext>
            </a:extLst>
          </p:cNvPr>
          <p:cNvSpPr/>
          <p:nvPr/>
        </p:nvSpPr>
        <p:spPr>
          <a:xfrm>
            <a:off x="5509671" y="4223786"/>
            <a:ext cx="465242" cy="574767"/>
          </a:xfrm>
          <a:custGeom>
            <a:avLst/>
            <a:gdLst>
              <a:gd name="connsiteX0" fmla="*/ 57162 w 465242"/>
              <a:gd name="connsiteY0" fmla="*/ 1081 h 574767"/>
              <a:gd name="connsiteX1" fmla="*/ 179929 w 465242"/>
              <a:gd name="connsiteY1" fmla="*/ 193697 h 574767"/>
              <a:gd name="connsiteX2" fmla="*/ 194746 w 465242"/>
              <a:gd name="connsiteY2" fmla="*/ 324931 h 574767"/>
              <a:gd name="connsiteX3" fmla="*/ 120662 w 465242"/>
              <a:gd name="connsiteY3" fmla="*/ 437114 h 574767"/>
              <a:gd name="connsiteX4" fmla="*/ 12 w 465242"/>
              <a:gd name="connsiteY4" fmla="*/ 574697 h 574767"/>
              <a:gd name="connsiteX5" fmla="*/ 114312 w 465242"/>
              <a:gd name="connsiteY5" fmla="*/ 454047 h 574767"/>
              <a:gd name="connsiteX6" fmla="*/ 283646 w 465242"/>
              <a:gd name="connsiteY6" fmla="*/ 331281 h 574767"/>
              <a:gd name="connsiteX7" fmla="*/ 459329 w 465242"/>
              <a:gd name="connsiteY7" fmla="*/ 238147 h 574767"/>
              <a:gd name="connsiteX8" fmla="*/ 410646 w 465242"/>
              <a:gd name="connsiteY8" fmla="*/ 155597 h 574767"/>
              <a:gd name="connsiteX9" fmla="*/ 281529 w 465242"/>
              <a:gd name="connsiteY9" fmla="*/ 151364 h 574767"/>
              <a:gd name="connsiteX10" fmla="*/ 152412 w 465242"/>
              <a:gd name="connsiteY10" fmla="*/ 115381 h 574767"/>
              <a:gd name="connsiteX11" fmla="*/ 57162 w 465242"/>
              <a:gd name="connsiteY11" fmla="*/ 1081 h 574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5242" h="574767">
                <a:moveTo>
                  <a:pt x="57162" y="1081"/>
                </a:moveTo>
                <a:cubicBezTo>
                  <a:pt x="61748" y="14134"/>
                  <a:pt x="156998" y="139722"/>
                  <a:pt x="179929" y="193697"/>
                </a:cubicBezTo>
                <a:cubicBezTo>
                  <a:pt x="202860" y="247672"/>
                  <a:pt x="204624" y="284362"/>
                  <a:pt x="194746" y="324931"/>
                </a:cubicBezTo>
                <a:cubicBezTo>
                  <a:pt x="184868" y="365500"/>
                  <a:pt x="153118" y="395486"/>
                  <a:pt x="120662" y="437114"/>
                </a:cubicBezTo>
                <a:cubicBezTo>
                  <a:pt x="88206" y="478742"/>
                  <a:pt x="1070" y="571875"/>
                  <a:pt x="12" y="574697"/>
                </a:cubicBezTo>
                <a:cubicBezTo>
                  <a:pt x="-1046" y="577519"/>
                  <a:pt x="67040" y="494616"/>
                  <a:pt x="114312" y="454047"/>
                </a:cubicBezTo>
                <a:cubicBezTo>
                  <a:pt x="161584" y="413478"/>
                  <a:pt x="226143" y="367264"/>
                  <a:pt x="283646" y="331281"/>
                </a:cubicBezTo>
                <a:cubicBezTo>
                  <a:pt x="341149" y="295298"/>
                  <a:pt x="438162" y="267428"/>
                  <a:pt x="459329" y="238147"/>
                </a:cubicBezTo>
                <a:cubicBezTo>
                  <a:pt x="480496" y="208866"/>
                  <a:pt x="440279" y="170061"/>
                  <a:pt x="410646" y="155597"/>
                </a:cubicBezTo>
                <a:cubicBezTo>
                  <a:pt x="381013" y="141133"/>
                  <a:pt x="324568" y="158067"/>
                  <a:pt x="281529" y="151364"/>
                </a:cubicBezTo>
                <a:cubicBezTo>
                  <a:pt x="238490" y="144661"/>
                  <a:pt x="186632" y="133726"/>
                  <a:pt x="152412" y="115381"/>
                </a:cubicBezTo>
                <a:cubicBezTo>
                  <a:pt x="118192" y="97036"/>
                  <a:pt x="52576" y="-11972"/>
                  <a:pt x="57162" y="1081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93A5934B-DD3B-4512-99E8-9B2D3D81DBF5}"/>
              </a:ext>
            </a:extLst>
          </p:cNvPr>
          <p:cNvSpPr/>
          <p:nvPr/>
        </p:nvSpPr>
        <p:spPr>
          <a:xfrm>
            <a:off x="3763487" y="3279476"/>
            <a:ext cx="323858" cy="980429"/>
          </a:xfrm>
          <a:custGeom>
            <a:avLst/>
            <a:gdLst>
              <a:gd name="connsiteX0" fmla="*/ 323796 w 323858"/>
              <a:gd name="connsiteY0" fmla="*/ 1357 h 980429"/>
              <a:gd name="connsiteX1" fmla="*/ 90963 w 323858"/>
              <a:gd name="connsiteY1" fmla="*/ 185507 h 980429"/>
              <a:gd name="connsiteX2" fmla="*/ 173513 w 323858"/>
              <a:gd name="connsiteY2" fmla="*/ 500891 h 980429"/>
              <a:gd name="connsiteX3" fmla="*/ 209496 w 323858"/>
              <a:gd name="connsiteY3" fmla="*/ 792991 h 980429"/>
              <a:gd name="connsiteX4" fmla="*/ 281463 w 323858"/>
              <a:gd name="connsiteY4" fmla="*/ 975024 h 980429"/>
              <a:gd name="connsiteX5" fmla="*/ 203146 w 323858"/>
              <a:gd name="connsiteY5" fmla="*/ 879774 h 980429"/>
              <a:gd name="connsiteX6" fmla="*/ 27463 w 323858"/>
              <a:gd name="connsiteY6" fmla="*/ 371774 h 980429"/>
              <a:gd name="connsiteX7" fmla="*/ 4180 w 323858"/>
              <a:gd name="connsiteY7" fmla="*/ 164341 h 980429"/>
              <a:gd name="connsiteX8" fmla="*/ 65563 w 323858"/>
              <a:gd name="connsiteY8" fmla="*/ 105074 h 980429"/>
              <a:gd name="connsiteX9" fmla="*/ 323796 w 323858"/>
              <a:gd name="connsiteY9" fmla="*/ 1357 h 980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3858" h="980429">
                <a:moveTo>
                  <a:pt x="323796" y="1357"/>
                </a:moveTo>
                <a:cubicBezTo>
                  <a:pt x="328029" y="14763"/>
                  <a:pt x="116010" y="102251"/>
                  <a:pt x="90963" y="185507"/>
                </a:cubicBezTo>
                <a:cubicBezTo>
                  <a:pt x="65916" y="268763"/>
                  <a:pt x="153757" y="399644"/>
                  <a:pt x="173513" y="500891"/>
                </a:cubicBezTo>
                <a:cubicBezTo>
                  <a:pt x="193268" y="602138"/>
                  <a:pt x="191504" y="713969"/>
                  <a:pt x="209496" y="792991"/>
                </a:cubicBezTo>
                <a:cubicBezTo>
                  <a:pt x="227488" y="872013"/>
                  <a:pt x="282521" y="960560"/>
                  <a:pt x="281463" y="975024"/>
                </a:cubicBezTo>
                <a:cubicBezTo>
                  <a:pt x="280405" y="989488"/>
                  <a:pt x="245479" y="980316"/>
                  <a:pt x="203146" y="879774"/>
                </a:cubicBezTo>
                <a:cubicBezTo>
                  <a:pt x="160813" y="779232"/>
                  <a:pt x="60624" y="491013"/>
                  <a:pt x="27463" y="371774"/>
                </a:cubicBezTo>
                <a:cubicBezTo>
                  <a:pt x="-5698" y="252535"/>
                  <a:pt x="-2170" y="208791"/>
                  <a:pt x="4180" y="164341"/>
                </a:cubicBezTo>
                <a:cubicBezTo>
                  <a:pt x="10530" y="119891"/>
                  <a:pt x="12646" y="132591"/>
                  <a:pt x="65563" y="105074"/>
                </a:cubicBezTo>
                <a:cubicBezTo>
                  <a:pt x="118480" y="77557"/>
                  <a:pt x="319563" y="-12049"/>
                  <a:pt x="323796" y="1357"/>
                </a:cubicBezTo>
                <a:close/>
              </a:path>
            </a:pathLst>
          </a:custGeom>
          <a:solidFill>
            <a:srgbClr val="0070C0">
              <a:alpha val="5%"/>
            </a:srgb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5ED99CF1-C4FF-46C9-93B4-3003082378BD}"/>
              </a:ext>
            </a:extLst>
          </p:cNvPr>
          <p:cNvSpPr/>
          <p:nvPr/>
        </p:nvSpPr>
        <p:spPr>
          <a:xfrm>
            <a:off x="4616396" y="3863920"/>
            <a:ext cx="238953" cy="84806"/>
          </a:xfrm>
          <a:custGeom>
            <a:avLst/>
            <a:gdLst>
              <a:gd name="connsiteX0" fmla="*/ 54 w 238953"/>
              <a:gd name="connsiteY0" fmla="*/ 84193 h 84806"/>
              <a:gd name="connsiteX1" fmla="*/ 123879 w 238953"/>
              <a:gd name="connsiteY1" fmla="*/ 4818 h 84806"/>
              <a:gd name="connsiteX2" fmla="*/ 235004 w 238953"/>
              <a:gd name="connsiteY2" fmla="*/ 9580 h 84806"/>
              <a:gd name="connsiteX3" fmla="*/ 212779 w 238953"/>
              <a:gd name="connsiteY3" fmla="*/ 15930 h 84806"/>
              <a:gd name="connsiteX4" fmla="*/ 200079 w 238953"/>
              <a:gd name="connsiteY4" fmla="*/ 33393 h 84806"/>
              <a:gd name="connsiteX5" fmla="*/ 131817 w 238953"/>
              <a:gd name="connsiteY5" fmla="*/ 33393 h 84806"/>
              <a:gd name="connsiteX6" fmla="*/ 108004 w 238953"/>
              <a:gd name="connsiteY6" fmla="*/ 41330 h 84806"/>
              <a:gd name="connsiteX7" fmla="*/ 54 w 238953"/>
              <a:gd name="connsiteY7" fmla="*/ 84193 h 8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8953" h="84806">
                <a:moveTo>
                  <a:pt x="54" y="84193"/>
                </a:moveTo>
                <a:cubicBezTo>
                  <a:pt x="2700" y="78108"/>
                  <a:pt x="84721" y="17253"/>
                  <a:pt x="123879" y="4818"/>
                </a:cubicBezTo>
                <a:cubicBezTo>
                  <a:pt x="163037" y="-7617"/>
                  <a:pt x="220187" y="7728"/>
                  <a:pt x="235004" y="9580"/>
                </a:cubicBezTo>
                <a:cubicBezTo>
                  <a:pt x="249821" y="11432"/>
                  <a:pt x="218600" y="11961"/>
                  <a:pt x="212779" y="15930"/>
                </a:cubicBezTo>
                <a:cubicBezTo>
                  <a:pt x="206958" y="19899"/>
                  <a:pt x="213573" y="30483"/>
                  <a:pt x="200079" y="33393"/>
                </a:cubicBezTo>
                <a:cubicBezTo>
                  <a:pt x="186585" y="36303"/>
                  <a:pt x="147163" y="32070"/>
                  <a:pt x="131817" y="33393"/>
                </a:cubicBezTo>
                <a:cubicBezTo>
                  <a:pt x="116471" y="34716"/>
                  <a:pt x="124673" y="33393"/>
                  <a:pt x="108004" y="41330"/>
                </a:cubicBezTo>
                <a:cubicBezTo>
                  <a:pt x="91335" y="49267"/>
                  <a:pt x="-2592" y="90278"/>
                  <a:pt x="54" y="84193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283BF445-3197-416C-BEF2-40AD09C17400}"/>
              </a:ext>
            </a:extLst>
          </p:cNvPr>
          <p:cNvSpPr/>
          <p:nvPr/>
        </p:nvSpPr>
        <p:spPr>
          <a:xfrm>
            <a:off x="4545776" y="4512732"/>
            <a:ext cx="712378" cy="309055"/>
          </a:xfrm>
          <a:custGeom>
            <a:avLst/>
            <a:gdLst>
              <a:gd name="connsiteX0" fmla="*/ 7174 w 712378"/>
              <a:gd name="connsiteY0" fmla="*/ 150285 h 309055"/>
              <a:gd name="connsiteX1" fmla="*/ 106657 w 712378"/>
              <a:gd name="connsiteY1" fmla="*/ 264585 h 309055"/>
              <a:gd name="connsiteX2" fmla="*/ 273874 w 712378"/>
              <a:gd name="connsiteY2" fmla="*/ 306918 h 309055"/>
              <a:gd name="connsiteX3" fmla="*/ 386057 w 712378"/>
              <a:gd name="connsiteY3" fmla="*/ 205318 h 309055"/>
              <a:gd name="connsiteX4" fmla="*/ 623124 w 712378"/>
              <a:gd name="connsiteY4" fmla="*/ 107951 h 309055"/>
              <a:gd name="connsiteX5" fmla="*/ 707791 w 712378"/>
              <a:gd name="connsiteY5" fmla="*/ 1 h 309055"/>
              <a:gd name="connsiteX6" fmla="*/ 500357 w 712378"/>
              <a:gd name="connsiteY6" fmla="*/ 105835 h 309055"/>
              <a:gd name="connsiteX7" fmla="*/ 303507 w 712378"/>
              <a:gd name="connsiteY7" fmla="*/ 165101 h 309055"/>
              <a:gd name="connsiteX8" fmla="*/ 7174 w 712378"/>
              <a:gd name="connsiteY8" fmla="*/ 150285 h 309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2378" h="309055">
                <a:moveTo>
                  <a:pt x="7174" y="150285"/>
                </a:moveTo>
                <a:cubicBezTo>
                  <a:pt x="-25634" y="166866"/>
                  <a:pt x="62207" y="238480"/>
                  <a:pt x="106657" y="264585"/>
                </a:cubicBezTo>
                <a:cubicBezTo>
                  <a:pt x="151107" y="290691"/>
                  <a:pt x="227307" y="316796"/>
                  <a:pt x="273874" y="306918"/>
                </a:cubicBezTo>
                <a:cubicBezTo>
                  <a:pt x="320441" y="297040"/>
                  <a:pt x="327849" y="238479"/>
                  <a:pt x="386057" y="205318"/>
                </a:cubicBezTo>
                <a:cubicBezTo>
                  <a:pt x="444265" y="172157"/>
                  <a:pt x="569502" y="142170"/>
                  <a:pt x="623124" y="107951"/>
                </a:cubicBezTo>
                <a:cubicBezTo>
                  <a:pt x="676746" y="73732"/>
                  <a:pt x="728252" y="354"/>
                  <a:pt x="707791" y="1"/>
                </a:cubicBezTo>
                <a:cubicBezTo>
                  <a:pt x="687330" y="-352"/>
                  <a:pt x="567738" y="78318"/>
                  <a:pt x="500357" y="105835"/>
                </a:cubicBezTo>
                <a:cubicBezTo>
                  <a:pt x="432976" y="133352"/>
                  <a:pt x="386057" y="155223"/>
                  <a:pt x="303507" y="165101"/>
                </a:cubicBezTo>
                <a:cubicBezTo>
                  <a:pt x="220957" y="174979"/>
                  <a:pt x="39982" y="133704"/>
                  <a:pt x="7174" y="150285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31B3EA34-1CF2-4C9B-AE63-2A0FCF6187E4}"/>
              </a:ext>
            </a:extLst>
          </p:cNvPr>
          <p:cNvSpPr/>
          <p:nvPr/>
        </p:nvSpPr>
        <p:spPr>
          <a:xfrm>
            <a:off x="4997157" y="1357828"/>
            <a:ext cx="741676" cy="552748"/>
          </a:xfrm>
          <a:custGeom>
            <a:avLst/>
            <a:gdLst>
              <a:gd name="connsiteX0" fmla="*/ 293 w 741676"/>
              <a:gd name="connsiteY0" fmla="*/ 18535 h 552748"/>
              <a:gd name="connsiteX1" fmla="*/ 193968 w 741676"/>
              <a:gd name="connsiteY1" fmla="*/ 194747 h 552748"/>
              <a:gd name="connsiteX2" fmla="*/ 232068 w 741676"/>
              <a:gd name="connsiteY2" fmla="*/ 340797 h 552748"/>
              <a:gd name="connsiteX3" fmla="*/ 213018 w 741676"/>
              <a:gd name="connsiteY3" fmla="*/ 439222 h 552748"/>
              <a:gd name="connsiteX4" fmla="*/ 119356 w 741676"/>
              <a:gd name="connsiteY4" fmla="*/ 551935 h 552748"/>
              <a:gd name="connsiteX5" fmla="*/ 200318 w 741676"/>
              <a:gd name="connsiteY5" fmla="*/ 491610 h 552748"/>
              <a:gd name="connsiteX6" fmla="*/ 554331 w 741676"/>
              <a:gd name="connsiteY6" fmla="*/ 523360 h 552748"/>
              <a:gd name="connsiteX7" fmla="*/ 598781 w 741676"/>
              <a:gd name="connsiteY7" fmla="*/ 439222 h 552748"/>
              <a:gd name="connsiteX8" fmla="*/ 741656 w 741676"/>
              <a:gd name="connsiteY8" fmla="*/ 437635 h 552748"/>
              <a:gd name="connsiteX9" fmla="*/ 609893 w 741676"/>
              <a:gd name="connsiteY9" fmla="*/ 426522 h 552748"/>
              <a:gd name="connsiteX10" fmla="*/ 695618 w 741676"/>
              <a:gd name="connsiteY10" fmla="*/ 404297 h 552748"/>
              <a:gd name="connsiteX11" fmla="*/ 678156 w 741676"/>
              <a:gd name="connsiteY11" fmla="*/ 348735 h 552748"/>
              <a:gd name="connsiteX12" fmla="*/ 487656 w 741676"/>
              <a:gd name="connsiteY12" fmla="*/ 232847 h 552748"/>
              <a:gd name="connsiteX13" fmla="*/ 271756 w 741676"/>
              <a:gd name="connsiteY13" fmla="*/ 101085 h 552748"/>
              <a:gd name="connsiteX14" fmla="*/ 154281 w 741676"/>
              <a:gd name="connsiteY14" fmla="*/ 2660 h 552748"/>
              <a:gd name="connsiteX15" fmla="*/ 154281 w 741676"/>
              <a:gd name="connsiteY15" fmla="*/ 29647 h 552748"/>
              <a:gd name="connsiteX16" fmla="*/ 149518 w 741676"/>
              <a:gd name="connsiteY16" fmla="*/ 47110 h 552748"/>
              <a:gd name="connsiteX17" fmla="*/ 293 w 741676"/>
              <a:gd name="connsiteY17" fmla="*/ 18535 h 55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41676" h="552748">
                <a:moveTo>
                  <a:pt x="293" y="18535"/>
                </a:moveTo>
                <a:cubicBezTo>
                  <a:pt x="7701" y="43141"/>
                  <a:pt x="155339" y="141037"/>
                  <a:pt x="193968" y="194747"/>
                </a:cubicBezTo>
                <a:cubicBezTo>
                  <a:pt x="232597" y="248457"/>
                  <a:pt x="228893" y="300051"/>
                  <a:pt x="232068" y="340797"/>
                </a:cubicBezTo>
                <a:cubicBezTo>
                  <a:pt x="235243" y="381543"/>
                  <a:pt x="231803" y="404032"/>
                  <a:pt x="213018" y="439222"/>
                </a:cubicBezTo>
                <a:cubicBezTo>
                  <a:pt x="194233" y="474412"/>
                  <a:pt x="121473" y="543204"/>
                  <a:pt x="119356" y="551935"/>
                </a:cubicBezTo>
                <a:cubicBezTo>
                  <a:pt x="117239" y="560666"/>
                  <a:pt x="127822" y="496373"/>
                  <a:pt x="200318" y="491610"/>
                </a:cubicBezTo>
                <a:cubicBezTo>
                  <a:pt x="272814" y="486848"/>
                  <a:pt x="487921" y="532091"/>
                  <a:pt x="554331" y="523360"/>
                </a:cubicBezTo>
                <a:cubicBezTo>
                  <a:pt x="620741" y="514629"/>
                  <a:pt x="567560" y="453510"/>
                  <a:pt x="598781" y="439222"/>
                </a:cubicBezTo>
                <a:cubicBezTo>
                  <a:pt x="630002" y="424935"/>
                  <a:pt x="739804" y="439752"/>
                  <a:pt x="741656" y="437635"/>
                </a:cubicBezTo>
                <a:cubicBezTo>
                  <a:pt x="743508" y="435518"/>
                  <a:pt x="617566" y="432078"/>
                  <a:pt x="609893" y="426522"/>
                </a:cubicBezTo>
                <a:cubicBezTo>
                  <a:pt x="602220" y="420966"/>
                  <a:pt x="684241" y="417262"/>
                  <a:pt x="695618" y="404297"/>
                </a:cubicBezTo>
                <a:cubicBezTo>
                  <a:pt x="706995" y="391332"/>
                  <a:pt x="712816" y="377310"/>
                  <a:pt x="678156" y="348735"/>
                </a:cubicBezTo>
                <a:cubicBezTo>
                  <a:pt x="643496" y="320160"/>
                  <a:pt x="487656" y="232847"/>
                  <a:pt x="487656" y="232847"/>
                </a:cubicBezTo>
                <a:cubicBezTo>
                  <a:pt x="419923" y="191572"/>
                  <a:pt x="327318" y="139449"/>
                  <a:pt x="271756" y="101085"/>
                </a:cubicBezTo>
                <a:cubicBezTo>
                  <a:pt x="216194" y="62721"/>
                  <a:pt x="173860" y="14566"/>
                  <a:pt x="154281" y="2660"/>
                </a:cubicBezTo>
                <a:cubicBezTo>
                  <a:pt x="134702" y="-9246"/>
                  <a:pt x="155075" y="22239"/>
                  <a:pt x="154281" y="29647"/>
                </a:cubicBezTo>
                <a:cubicBezTo>
                  <a:pt x="153487" y="37055"/>
                  <a:pt x="171214" y="45787"/>
                  <a:pt x="149518" y="47110"/>
                </a:cubicBezTo>
                <a:cubicBezTo>
                  <a:pt x="127822" y="48433"/>
                  <a:pt x="-7115" y="-6071"/>
                  <a:pt x="293" y="18535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C42E10B7-1659-47CE-B3E8-AB80402484B5}"/>
              </a:ext>
            </a:extLst>
          </p:cNvPr>
          <p:cNvSpPr/>
          <p:nvPr/>
        </p:nvSpPr>
        <p:spPr>
          <a:xfrm>
            <a:off x="4218026" y="4082629"/>
            <a:ext cx="39093" cy="140788"/>
          </a:xfrm>
          <a:custGeom>
            <a:avLst/>
            <a:gdLst>
              <a:gd name="connsiteX0" fmla="*/ 491 w 39093"/>
              <a:gd name="connsiteY0" fmla="*/ 421 h 140788"/>
              <a:gd name="connsiteX1" fmla="*/ 4724 w 39093"/>
              <a:gd name="connsiteY1" fmla="*/ 108371 h 140788"/>
              <a:gd name="connsiteX2" fmla="*/ 38591 w 39093"/>
              <a:gd name="connsiteY2" fmla="*/ 140121 h 140788"/>
              <a:gd name="connsiteX3" fmla="*/ 23774 w 39093"/>
              <a:gd name="connsiteY3" fmla="*/ 125304 h 140788"/>
              <a:gd name="connsiteX4" fmla="*/ 6841 w 39093"/>
              <a:gd name="connsiteY4" fmla="*/ 72388 h 140788"/>
              <a:gd name="connsiteX5" fmla="*/ 491 w 39093"/>
              <a:gd name="connsiteY5" fmla="*/ 421 h 140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093" h="140788">
                <a:moveTo>
                  <a:pt x="491" y="421"/>
                </a:moveTo>
                <a:cubicBezTo>
                  <a:pt x="138" y="6418"/>
                  <a:pt x="-1626" y="85088"/>
                  <a:pt x="4724" y="108371"/>
                </a:cubicBezTo>
                <a:cubicBezTo>
                  <a:pt x="11074" y="131654"/>
                  <a:pt x="35416" y="137299"/>
                  <a:pt x="38591" y="140121"/>
                </a:cubicBezTo>
                <a:cubicBezTo>
                  <a:pt x="41766" y="142943"/>
                  <a:pt x="29066" y="136593"/>
                  <a:pt x="23774" y="125304"/>
                </a:cubicBezTo>
                <a:cubicBezTo>
                  <a:pt x="18482" y="114015"/>
                  <a:pt x="10016" y="90732"/>
                  <a:pt x="6841" y="72388"/>
                </a:cubicBezTo>
                <a:cubicBezTo>
                  <a:pt x="3666" y="54044"/>
                  <a:pt x="844" y="-5576"/>
                  <a:pt x="491" y="421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5A574A44-F5EA-4BDD-89E7-2F536FB5B938}"/>
              </a:ext>
            </a:extLst>
          </p:cNvPr>
          <p:cNvSpPr/>
          <p:nvPr/>
        </p:nvSpPr>
        <p:spPr>
          <a:xfrm>
            <a:off x="4300538" y="4355625"/>
            <a:ext cx="192099" cy="200785"/>
          </a:xfrm>
          <a:custGeom>
            <a:avLst/>
            <a:gdLst>
              <a:gd name="connsiteX0" fmla="*/ 192087 w 192099"/>
              <a:gd name="connsiteY0" fmla="*/ 2063 h 200785"/>
              <a:gd name="connsiteX1" fmla="*/ 74612 w 192099"/>
              <a:gd name="connsiteY1" fmla="*/ 67150 h 200785"/>
              <a:gd name="connsiteX2" fmla="*/ 90487 w 192099"/>
              <a:gd name="connsiteY2" fmla="*/ 192563 h 200785"/>
              <a:gd name="connsiteX3" fmla="*/ 90487 w 192099"/>
              <a:gd name="connsiteY3" fmla="*/ 184625 h 200785"/>
              <a:gd name="connsiteX4" fmla="*/ 63500 w 192099"/>
              <a:gd name="connsiteY4" fmla="*/ 151288 h 200785"/>
              <a:gd name="connsiteX5" fmla="*/ 17462 w 192099"/>
              <a:gd name="connsiteY5" fmla="*/ 141763 h 200785"/>
              <a:gd name="connsiteX6" fmla="*/ 0 w 192099"/>
              <a:gd name="connsiteY6" fmla="*/ 86200 h 200785"/>
              <a:gd name="connsiteX7" fmla="*/ 17462 w 192099"/>
              <a:gd name="connsiteY7" fmla="*/ 43338 h 200785"/>
              <a:gd name="connsiteX8" fmla="*/ 66675 w 192099"/>
              <a:gd name="connsiteY8" fmla="*/ 17938 h 200785"/>
              <a:gd name="connsiteX9" fmla="*/ 192087 w 192099"/>
              <a:gd name="connsiteY9" fmla="*/ 2063 h 200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2099" h="200785">
                <a:moveTo>
                  <a:pt x="192087" y="2063"/>
                </a:moveTo>
                <a:cubicBezTo>
                  <a:pt x="193410" y="10265"/>
                  <a:pt x="91545" y="35400"/>
                  <a:pt x="74612" y="67150"/>
                </a:cubicBezTo>
                <a:cubicBezTo>
                  <a:pt x="57679" y="98900"/>
                  <a:pt x="90487" y="192563"/>
                  <a:pt x="90487" y="192563"/>
                </a:cubicBezTo>
                <a:cubicBezTo>
                  <a:pt x="93133" y="212142"/>
                  <a:pt x="94985" y="191504"/>
                  <a:pt x="90487" y="184625"/>
                </a:cubicBezTo>
                <a:cubicBezTo>
                  <a:pt x="85989" y="177746"/>
                  <a:pt x="75671" y="158432"/>
                  <a:pt x="63500" y="151288"/>
                </a:cubicBezTo>
                <a:cubicBezTo>
                  <a:pt x="51329" y="144144"/>
                  <a:pt x="28045" y="152611"/>
                  <a:pt x="17462" y="141763"/>
                </a:cubicBezTo>
                <a:cubicBezTo>
                  <a:pt x="6879" y="130915"/>
                  <a:pt x="0" y="102604"/>
                  <a:pt x="0" y="86200"/>
                </a:cubicBezTo>
                <a:cubicBezTo>
                  <a:pt x="0" y="69796"/>
                  <a:pt x="6349" y="54715"/>
                  <a:pt x="17462" y="43338"/>
                </a:cubicBezTo>
                <a:cubicBezTo>
                  <a:pt x="28574" y="31961"/>
                  <a:pt x="40481" y="23494"/>
                  <a:pt x="66675" y="17938"/>
                </a:cubicBezTo>
                <a:cubicBezTo>
                  <a:pt x="92869" y="12382"/>
                  <a:pt x="190764" y="-6139"/>
                  <a:pt x="192087" y="2063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BD1C6BBF-0DDF-4000-AE84-EC2C3BC233B4}"/>
              </a:ext>
            </a:extLst>
          </p:cNvPr>
          <p:cNvSpPr/>
          <p:nvPr/>
        </p:nvSpPr>
        <p:spPr>
          <a:xfrm>
            <a:off x="4887154" y="3703553"/>
            <a:ext cx="237069" cy="233463"/>
          </a:xfrm>
          <a:custGeom>
            <a:avLst/>
            <a:gdLst>
              <a:gd name="connsiteX0" fmla="*/ 81721 w 237069"/>
              <a:gd name="connsiteY0" fmla="*/ 233447 h 233463"/>
              <a:gd name="connsiteX1" fmla="*/ 205546 w 237069"/>
              <a:gd name="connsiteY1" fmla="*/ 117560 h 233463"/>
              <a:gd name="connsiteX2" fmla="*/ 234121 w 237069"/>
              <a:gd name="connsiteY2" fmla="*/ 14372 h 233463"/>
              <a:gd name="connsiteX3" fmla="*/ 151571 w 237069"/>
              <a:gd name="connsiteY3" fmla="*/ 33422 h 233463"/>
              <a:gd name="connsiteX4" fmla="*/ 97596 w 237069"/>
              <a:gd name="connsiteY4" fmla="*/ 60410 h 233463"/>
              <a:gd name="connsiteX5" fmla="*/ 759 w 237069"/>
              <a:gd name="connsiteY5" fmla="*/ 85 h 233463"/>
              <a:gd name="connsiteX6" fmla="*/ 56321 w 237069"/>
              <a:gd name="connsiteY6" fmla="*/ 47710 h 233463"/>
              <a:gd name="connsiteX7" fmla="*/ 126171 w 237069"/>
              <a:gd name="connsiteY7" fmla="*/ 71522 h 233463"/>
              <a:gd name="connsiteX8" fmla="*/ 151571 w 237069"/>
              <a:gd name="connsiteY8" fmla="*/ 109622 h 233463"/>
              <a:gd name="connsiteX9" fmla="*/ 81721 w 237069"/>
              <a:gd name="connsiteY9" fmla="*/ 233447 h 23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7069" h="233463">
                <a:moveTo>
                  <a:pt x="81721" y="233447"/>
                </a:moveTo>
                <a:cubicBezTo>
                  <a:pt x="90717" y="234770"/>
                  <a:pt x="180146" y="154072"/>
                  <a:pt x="205546" y="117560"/>
                </a:cubicBezTo>
                <a:cubicBezTo>
                  <a:pt x="230946" y="81048"/>
                  <a:pt x="243117" y="28395"/>
                  <a:pt x="234121" y="14372"/>
                </a:cubicBezTo>
                <a:cubicBezTo>
                  <a:pt x="225125" y="349"/>
                  <a:pt x="174325" y="25749"/>
                  <a:pt x="151571" y="33422"/>
                </a:cubicBezTo>
                <a:cubicBezTo>
                  <a:pt x="128817" y="41095"/>
                  <a:pt x="122731" y="65966"/>
                  <a:pt x="97596" y="60410"/>
                </a:cubicBezTo>
                <a:cubicBezTo>
                  <a:pt x="72461" y="54854"/>
                  <a:pt x="7638" y="2202"/>
                  <a:pt x="759" y="85"/>
                </a:cubicBezTo>
                <a:cubicBezTo>
                  <a:pt x="-6120" y="-2032"/>
                  <a:pt x="35419" y="35804"/>
                  <a:pt x="56321" y="47710"/>
                </a:cubicBezTo>
                <a:cubicBezTo>
                  <a:pt x="77223" y="59616"/>
                  <a:pt x="110296" y="61203"/>
                  <a:pt x="126171" y="71522"/>
                </a:cubicBezTo>
                <a:cubicBezTo>
                  <a:pt x="142046" y="81841"/>
                  <a:pt x="153158" y="86603"/>
                  <a:pt x="151571" y="109622"/>
                </a:cubicBezTo>
                <a:cubicBezTo>
                  <a:pt x="149984" y="132641"/>
                  <a:pt x="72725" y="232124"/>
                  <a:pt x="81721" y="233447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4CA903D8-AF0D-452E-BDDB-A5D81D85EECB}"/>
              </a:ext>
            </a:extLst>
          </p:cNvPr>
          <p:cNvSpPr/>
          <p:nvPr/>
        </p:nvSpPr>
        <p:spPr>
          <a:xfrm>
            <a:off x="4939622" y="4321381"/>
            <a:ext cx="436325" cy="120190"/>
          </a:xfrm>
          <a:custGeom>
            <a:avLst/>
            <a:gdLst>
              <a:gd name="connsiteX0" fmla="*/ 2266 w 436325"/>
              <a:gd name="connsiteY0" fmla="*/ 9319 h 120190"/>
              <a:gd name="connsiteX1" fmla="*/ 326116 w 436325"/>
              <a:gd name="connsiteY1" fmla="*/ 87107 h 120190"/>
              <a:gd name="connsiteX2" fmla="*/ 405491 w 436325"/>
              <a:gd name="connsiteY2" fmla="*/ 115682 h 120190"/>
              <a:gd name="connsiteX3" fmla="*/ 434066 w 436325"/>
              <a:gd name="connsiteY3" fmla="*/ 115682 h 120190"/>
              <a:gd name="connsiteX4" fmla="*/ 351516 w 436325"/>
              <a:gd name="connsiteY4" fmla="*/ 72819 h 120190"/>
              <a:gd name="connsiteX5" fmla="*/ 280078 w 436325"/>
              <a:gd name="connsiteY5" fmla="*/ 1382 h 120190"/>
              <a:gd name="connsiteX6" fmla="*/ 221341 w 436325"/>
              <a:gd name="connsiteY6" fmla="*/ 26782 h 120190"/>
              <a:gd name="connsiteX7" fmla="*/ 183241 w 436325"/>
              <a:gd name="connsiteY7" fmla="*/ 41069 h 120190"/>
              <a:gd name="connsiteX8" fmla="*/ 2266 w 436325"/>
              <a:gd name="connsiteY8" fmla="*/ 9319 h 120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6325" h="120190">
                <a:moveTo>
                  <a:pt x="2266" y="9319"/>
                </a:moveTo>
                <a:cubicBezTo>
                  <a:pt x="26078" y="16992"/>
                  <a:pt x="258912" y="69380"/>
                  <a:pt x="326116" y="87107"/>
                </a:cubicBezTo>
                <a:cubicBezTo>
                  <a:pt x="393320" y="104834"/>
                  <a:pt x="387499" y="110920"/>
                  <a:pt x="405491" y="115682"/>
                </a:cubicBezTo>
                <a:cubicBezTo>
                  <a:pt x="423483" y="120445"/>
                  <a:pt x="443062" y="122826"/>
                  <a:pt x="434066" y="115682"/>
                </a:cubicBezTo>
                <a:cubicBezTo>
                  <a:pt x="425070" y="108538"/>
                  <a:pt x="377181" y="91869"/>
                  <a:pt x="351516" y="72819"/>
                </a:cubicBezTo>
                <a:cubicBezTo>
                  <a:pt x="325851" y="53769"/>
                  <a:pt x="301774" y="9055"/>
                  <a:pt x="280078" y="1382"/>
                </a:cubicBezTo>
                <a:cubicBezTo>
                  <a:pt x="258382" y="-6291"/>
                  <a:pt x="237481" y="20168"/>
                  <a:pt x="221341" y="26782"/>
                </a:cubicBezTo>
                <a:cubicBezTo>
                  <a:pt x="205202" y="33397"/>
                  <a:pt x="217108" y="41334"/>
                  <a:pt x="183241" y="41069"/>
                </a:cubicBezTo>
                <a:cubicBezTo>
                  <a:pt x="149374" y="40804"/>
                  <a:pt x="-21546" y="1646"/>
                  <a:pt x="2266" y="9319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30CEFFFB-8209-4B94-954E-1829DDFE0E56}"/>
              </a:ext>
            </a:extLst>
          </p:cNvPr>
          <p:cNvSpPr/>
          <p:nvPr/>
        </p:nvSpPr>
        <p:spPr>
          <a:xfrm>
            <a:off x="4627498" y="4260737"/>
            <a:ext cx="258775" cy="50943"/>
          </a:xfrm>
          <a:custGeom>
            <a:avLst/>
            <a:gdLst>
              <a:gd name="connsiteX0" fmla="*/ 65 w 258775"/>
              <a:gd name="connsiteY0" fmla="*/ 50913 h 50943"/>
              <a:gd name="connsiteX1" fmla="*/ 103252 w 258775"/>
              <a:gd name="connsiteY1" fmla="*/ 113 h 50943"/>
              <a:gd name="connsiteX2" fmla="*/ 255652 w 258775"/>
              <a:gd name="connsiteY2" fmla="*/ 36626 h 50943"/>
              <a:gd name="connsiteX3" fmla="*/ 196915 w 258775"/>
              <a:gd name="connsiteY3" fmla="*/ 17576 h 50943"/>
              <a:gd name="connsiteX4" fmla="*/ 88965 w 258775"/>
              <a:gd name="connsiteY4" fmla="*/ 8051 h 50943"/>
              <a:gd name="connsiteX5" fmla="*/ 65 w 258775"/>
              <a:gd name="connsiteY5" fmla="*/ 50913 h 50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8775" h="50943">
                <a:moveTo>
                  <a:pt x="65" y="50913"/>
                </a:moveTo>
                <a:cubicBezTo>
                  <a:pt x="2446" y="49590"/>
                  <a:pt x="60654" y="2494"/>
                  <a:pt x="103252" y="113"/>
                </a:cubicBezTo>
                <a:cubicBezTo>
                  <a:pt x="145850" y="-2268"/>
                  <a:pt x="240042" y="33715"/>
                  <a:pt x="255652" y="36626"/>
                </a:cubicBezTo>
                <a:cubicBezTo>
                  <a:pt x="271263" y="39536"/>
                  <a:pt x="224696" y="22338"/>
                  <a:pt x="196915" y="17576"/>
                </a:cubicBezTo>
                <a:cubicBezTo>
                  <a:pt x="169134" y="12813"/>
                  <a:pt x="117540" y="5934"/>
                  <a:pt x="88965" y="8051"/>
                </a:cubicBezTo>
                <a:cubicBezTo>
                  <a:pt x="60390" y="10168"/>
                  <a:pt x="-2316" y="52236"/>
                  <a:pt x="65" y="50913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97EA0018-597B-4B7A-8541-544A60C34AD5}"/>
              </a:ext>
            </a:extLst>
          </p:cNvPr>
          <p:cNvSpPr/>
          <p:nvPr/>
        </p:nvSpPr>
        <p:spPr>
          <a:xfrm>
            <a:off x="4201563" y="4545749"/>
            <a:ext cx="953593" cy="702283"/>
          </a:xfrm>
          <a:custGeom>
            <a:avLst/>
            <a:gdLst>
              <a:gd name="connsiteX0" fmla="*/ 20 w 953593"/>
              <a:gd name="connsiteY0" fmla="*/ 851 h 702283"/>
              <a:gd name="connsiteX1" fmla="*/ 196870 w 953593"/>
              <a:gd name="connsiteY1" fmla="*/ 204051 h 702283"/>
              <a:gd name="connsiteX2" fmla="*/ 436054 w 953593"/>
              <a:gd name="connsiteY2" fmla="*/ 546951 h 702283"/>
              <a:gd name="connsiteX3" fmla="*/ 749320 w 953593"/>
              <a:gd name="connsiteY3" fmla="*/ 637968 h 702283"/>
              <a:gd name="connsiteX4" fmla="*/ 952520 w 953593"/>
              <a:gd name="connsiteY4" fmla="*/ 627384 h 702283"/>
              <a:gd name="connsiteX5" fmla="*/ 823404 w 953593"/>
              <a:gd name="connsiteY5" fmla="*/ 669718 h 702283"/>
              <a:gd name="connsiteX6" fmla="*/ 687937 w 953593"/>
              <a:gd name="connsiteY6" fmla="*/ 701468 h 702283"/>
              <a:gd name="connsiteX7" fmla="*/ 457220 w 953593"/>
              <a:gd name="connsiteY7" fmla="*/ 635851 h 702283"/>
              <a:gd name="connsiteX8" fmla="*/ 186287 w 953593"/>
              <a:gd name="connsiteY8" fmla="*/ 278134 h 702283"/>
              <a:gd name="connsiteX9" fmla="*/ 20 w 953593"/>
              <a:gd name="connsiteY9" fmla="*/ 851 h 702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53593" h="702283">
                <a:moveTo>
                  <a:pt x="20" y="851"/>
                </a:moveTo>
                <a:cubicBezTo>
                  <a:pt x="1784" y="-11496"/>
                  <a:pt x="124198" y="113034"/>
                  <a:pt x="196870" y="204051"/>
                </a:cubicBezTo>
                <a:cubicBezTo>
                  <a:pt x="269542" y="295068"/>
                  <a:pt x="343979" y="474631"/>
                  <a:pt x="436054" y="546951"/>
                </a:cubicBezTo>
                <a:cubicBezTo>
                  <a:pt x="528129" y="619271"/>
                  <a:pt x="663242" y="624563"/>
                  <a:pt x="749320" y="637968"/>
                </a:cubicBezTo>
                <a:cubicBezTo>
                  <a:pt x="835398" y="651373"/>
                  <a:pt x="940173" y="622092"/>
                  <a:pt x="952520" y="627384"/>
                </a:cubicBezTo>
                <a:cubicBezTo>
                  <a:pt x="964867" y="632676"/>
                  <a:pt x="867501" y="657371"/>
                  <a:pt x="823404" y="669718"/>
                </a:cubicBezTo>
                <a:cubicBezTo>
                  <a:pt x="779307" y="682065"/>
                  <a:pt x="748968" y="707112"/>
                  <a:pt x="687937" y="701468"/>
                </a:cubicBezTo>
                <a:cubicBezTo>
                  <a:pt x="626906" y="695824"/>
                  <a:pt x="540828" y="706407"/>
                  <a:pt x="457220" y="635851"/>
                </a:cubicBezTo>
                <a:cubicBezTo>
                  <a:pt x="373612" y="565295"/>
                  <a:pt x="260723" y="378323"/>
                  <a:pt x="186287" y="278134"/>
                </a:cubicBezTo>
                <a:cubicBezTo>
                  <a:pt x="111851" y="177945"/>
                  <a:pt x="-1744" y="13198"/>
                  <a:pt x="20" y="851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818EC5CC-B3F9-458D-B696-A8BF10939868}"/>
              </a:ext>
            </a:extLst>
          </p:cNvPr>
          <p:cNvSpPr/>
          <p:nvPr/>
        </p:nvSpPr>
        <p:spPr>
          <a:xfrm>
            <a:off x="4092552" y="2697056"/>
            <a:ext cx="255087" cy="153788"/>
          </a:xfrm>
          <a:custGeom>
            <a:avLst/>
            <a:gdLst>
              <a:gd name="connsiteX0" fmla="*/ 23 w 255087"/>
              <a:gd name="connsiteY0" fmla="*/ 107 h 153788"/>
              <a:gd name="connsiteX1" fmla="*/ 219098 w 255087"/>
              <a:gd name="connsiteY1" fmla="*/ 79482 h 153788"/>
              <a:gd name="connsiteX2" fmla="*/ 250848 w 255087"/>
              <a:gd name="connsiteY2" fmla="*/ 152507 h 153788"/>
              <a:gd name="connsiteX3" fmla="*/ 250848 w 255087"/>
              <a:gd name="connsiteY3" fmla="*/ 123932 h 153788"/>
              <a:gd name="connsiteX4" fmla="*/ 233386 w 255087"/>
              <a:gd name="connsiteY4" fmla="*/ 96944 h 153788"/>
              <a:gd name="connsiteX5" fmla="*/ 23 w 255087"/>
              <a:gd name="connsiteY5" fmla="*/ 107 h 153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087" h="153788">
                <a:moveTo>
                  <a:pt x="23" y="107"/>
                </a:moveTo>
                <a:cubicBezTo>
                  <a:pt x="-2358" y="-2803"/>
                  <a:pt x="177294" y="54082"/>
                  <a:pt x="219098" y="79482"/>
                </a:cubicBezTo>
                <a:cubicBezTo>
                  <a:pt x="260902" y="104882"/>
                  <a:pt x="245556" y="145099"/>
                  <a:pt x="250848" y="152507"/>
                </a:cubicBezTo>
                <a:cubicBezTo>
                  <a:pt x="256140" y="159915"/>
                  <a:pt x="253758" y="133193"/>
                  <a:pt x="250848" y="123932"/>
                </a:cubicBezTo>
                <a:cubicBezTo>
                  <a:pt x="247938" y="114672"/>
                  <a:pt x="270692" y="115465"/>
                  <a:pt x="233386" y="96944"/>
                </a:cubicBezTo>
                <a:cubicBezTo>
                  <a:pt x="196080" y="78423"/>
                  <a:pt x="2404" y="3017"/>
                  <a:pt x="23" y="107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6F16E298-2D3D-4925-9107-6C90F7A54B92}"/>
              </a:ext>
            </a:extLst>
          </p:cNvPr>
          <p:cNvSpPr/>
          <p:nvPr/>
        </p:nvSpPr>
        <p:spPr>
          <a:xfrm>
            <a:off x="4889691" y="4220377"/>
            <a:ext cx="365947" cy="59702"/>
          </a:xfrm>
          <a:custGeom>
            <a:avLst/>
            <a:gdLst>
              <a:gd name="connsiteX0" fmla="*/ 1397 w 365947"/>
              <a:gd name="connsiteY0" fmla="*/ 786 h 59702"/>
              <a:gd name="connsiteX1" fmla="*/ 253809 w 365947"/>
              <a:gd name="connsiteY1" fmla="*/ 19836 h 59702"/>
              <a:gd name="connsiteX2" fmla="*/ 360172 w 365947"/>
              <a:gd name="connsiteY2" fmla="*/ 59523 h 59702"/>
              <a:gd name="connsiteX3" fmla="*/ 344297 w 365947"/>
              <a:gd name="connsiteY3" fmla="*/ 34123 h 59702"/>
              <a:gd name="connsiteX4" fmla="*/ 280797 w 365947"/>
              <a:gd name="connsiteY4" fmla="*/ 24598 h 59702"/>
              <a:gd name="connsiteX5" fmla="*/ 156972 w 365947"/>
              <a:gd name="connsiteY5" fmla="*/ 5548 h 59702"/>
              <a:gd name="connsiteX6" fmla="*/ 1397 w 365947"/>
              <a:gd name="connsiteY6" fmla="*/ 786 h 59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5947" h="59702">
                <a:moveTo>
                  <a:pt x="1397" y="786"/>
                </a:moveTo>
                <a:cubicBezTo>
                  <a:pt x="17536" y="3167"/>
                  <a:pt x="194013" y="10047"/>
                  <a:pt x="253809" y="19836"/>
                </a:cubicBezTo>
                <a:cubicBezTo>
                  <a:pt x="313605" y="29626"/>
                  <a:pt x="345091" y="57142"/>
                  <a:pt x="360172" y="59523"/>
                </a:cubicBezTo>
                <a:cubicBezTo>
                  <a:pt x="375253" y="61904"/>
                  <a:pt x="357526" y="39944"/>
                  <a:pt x="344297" y="34123"/>
                </a:cubicBezTo>
                <a:cubicBezTo>
                  <a:pt x="331068" y="28302"/>
                  <a:pt x="280797" y="24598"/>
                  <a:pt x="280797" y="24598"/>
                </a:cubicBezTo>
                <a:cubicBezTo>
                  <a:pt x="249576" y="19836"/>
                  <a:pt x="200628" y="9252"/>
                  <a:pt x="156972" y="5548"/>
                </a:cubicBezTo>
                <a:cubicBezTo>
                  <a:pt x="113316" y="1844"/>
                  <a:pt x="-14742" y="-1595"/>
                  <a:pt x="1397" y="786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C1D792B4-215B-45B6-A3E4-CB61F9DDC7A4}"/>
              </a:ext>
            </a:extLst>
          </p:cNvPr>
          <p:cNvSpPr/>
          <p:nvPr/>
        </p:nvSpPr>
        <p:spPr>
          <a:xfrm>
            <a:off x="5295737" y="2362071"/>
            <a:ext cx="524809" cy="92133"/>
          </a:xfrm>
          <a:custGeom>
            <a:avLst/>
            <a:gdLst>
              <a:gd name="connsiteX0" fmla="*/ 163 w 524809"/>
              <a:gd name="connsiteY0" fmla="*/ 25529 h 92133"/>
              <a:gd name="connsiteX1" fmla="*/ 241463 w 524809"/>
              <a:gd name="connsiteY1" fmla="*/ 2246 h 92133"/>
              <a:gd name="connsiteX2" fmla="*/ 518746 w 524809"/>
              <a:gd name="connsiteY2" fmla="*/ 91146 h 92133"/>
              <a:gd name="connsiteX3" fmla="*/ 427730 w 524809"/>
              <a:gd name="connsiteY3" fmla="*/ 48812 h 92133"/>
              <a:gd name="connsiteX4" fmla="*/ 368463 w 524809"/>
              <a:gd name="connsiteY4" fmla="*/ 31879 h 92133"/>
              <a:gd name="connsiteX5" fmla="*/ 277446 w 524809"/>
              <a:gd name="connsiteY5" fmla="*/ 12829 h 92133"/>
              <a:gd name="connsiteX6" fmla="*/ 163 w 524809"/>
              <a:gd name="connsiteY6" fmla="*/ 25529 h 92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809" h="92133">
                <a:moveTo>
                  <a:pt x="163" y="25529"/>
                </a:moveTo>
                <a:cubicBezTo>
                  <a:pt x="-5834" y="23765"/>
                  <a:pt x="155033" y="-8690"/>
                  <a:pt x="241463" y="2246"/>
                </a:cubicBezTo>
                <a:cubicBezTo>
                  <a:pt x="327893" y="13182"/>
                  <a:pt x="487702" y="83385"/>
                  <a:pt x="518746" y="91146"/>
                </a:cubicBezTo>
                <a:cubicBezTo>
                  <a:pt x="549791" y="98907"/>
                  <a:pt x="452777" y="58690"/>
                  <a:pt x="427730" y="48812"/>
                </a:cubicBezTo>
                <a:cubicBezTo>
                  <a:pt x="402683" y="38934"/>
                  <a:pt x="393510" y="37876"/>
                  <a:pt x="368463" y="31879"/>
                </a:cubicBezTo>
                <a:cubicBezTo>
                  <a:pt x="343416" y="25882"/>
                  <a:pt x="333538" y="15651"/>
                  <a:pt x="277446" y="12829"/>
                </a:cubicBezTo>
                <a:lnTo>
                  <a:pt x="163" y="2552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F452EA02-1A7C-4990-A2B7-6AB8082CE0A0}"/>
              </a:ext>
            </a:extLst>
          </p:cNvPr>
          <p:cNvSpPr/>
          <p:nvPr/>
        </p:nvSpPr>
        <p:spPr>
          <a:xfrm>
            <a:off x="3946228" y="1262800"/>
            <a:ext cx="1096499" cy="657145"/>
          </a:xfrm>
          <a:custGeom>
            <a:avLst/>
            <a:gdLst>
              <a:gd name="connsiteX0" fmla="*/ 1087205 w 1096499"/>
              <a:gd name="connsiteY0" fmla="*/ 26250 h 657145"/>
              <a:gd name="connsiteX1" fmla="*/ 475489 w 1096499"/>
              <a:gd name="connsiteY1" fmla="*/ 151133 h 657145"/>
              <a:gd name="connsiteX2" fmla="*/ 253239 w 1096499"/>
              <a:gd name="connsiteY2" fmla="*/ 314117 h 657145"/>
              <a:gd name="connsiteX3" fmla="*/ 11939 w 1096499"/>
              <a:gd name="connsiteY3" fmla="*/ 648550 h 657145"/>
              <a:gd name="connsiteX4" fmla="*/ 47922 w 1096499"/>
              <a:gd name="connsiteY4" fmla="*/ 546950 h 657145"/>
              <a:gd name="connsiteX5" fmla="*/ 145289 w 1096499"/>
              <a:gd name="connsiteY5" fmla="*/ 424183 h 657145"/>
              <a:gd name="connsiteX6" fmla="*/ 193972 w 1096499"/>
              <a:gd name="connsiteY6" fmla="*/ 265433 h 657145"/>
              <a:gd name="connsiteX7" fmla="*/ 464905 w 1096499"/>
              <a:gd name="connsiteY7" fmla="*/ 62233 h 657145"/>
              <a:gd name="connsiteX8" fmla="*/ 818389 w 1096499"/>
              <a:gd name="connsiteY8" fmla="*/ 2967 h 657145"/>
              <a:gd name="connsiteX9" fmla="*/ 1087205 w 1096499"/>
              <a:gd name="connsiteY9" fmla="*/ 26250 h 657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96499" h="657145">
                <a:moveTo>
                  <a:pt x="1087205" y="26250"/>
                </a:moveTo>
                <a:cubicBezTo>
                  <a:pt x="1030055" y="50944"/>
                  <a:pt x="614483" y="103155"/>
                  <a:pt x="475489" y="151133"/>
                </a:cubicBezTo>
                <a:cubicBezTo>
                  <a:pt x="336495" y="199111"/>
                  <a:pt x="330497" y="231214"/>
                  <a:pt x="253239" y="314117"/>
                </a:cubicBezTo>
                <a:cubicBezTo>
                  <a:pt x="175981" y="397020"/>
                  <a:pt x="46158" y="609745"/>
                  <a:pt x="11939" y="648550"/>
                </a:cubicBezTo>
                <a:cubicBezTo>
                  <a:pt x="-22280" y="687355"/>
                  <a:pt x="25697" y="584344"/>
                  <a:pt x="47922" y="546950"/>
                </a:cubicBezTo>
                <a:cubicBezTo>
                  <a:pt x="70147" y="509556"/>
                  <a:pt x="120947" y="471102"/>
                  <a:pt x="145289" y="424183"/>
                </a:cubicBezTo>
                <a:cubicBezTo>
                  <a:pt x="169631" y="377264"/>
                  <a:pt x="140703" y="325758"/>
                  <a:pt x="193972" y="265433"/>
                </a:cubicBezTo>
                <a:cubicBezTo>
                  <a:pt x="247241" y="205108"/>
                  <a:pt x="360836" y="105977"/>
                  <a:pt x="464905" y="62233"/>
                </a:cubicBezTo>
                <a:cubicBezTo>
                  <a:pt x="568974" y="18489"/>
                  <a:pt x="713261" y="10375"/>
                  <a:pt x="818389" y="2967"/>
                </a:cubicBezTo>
                <a:cubicBezTo>
                  <a:pt x="923517" y="-4441"/>
                  <a:pt x="1144355" y="1556"/>
                  <a:pt x="1087205" y="26250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F23BC133-6F22-437A-B6C6-B752C4370E1C}"/>
              </a:ext>
            </a:extLst>
          </p:cNvPr>
          <p:cNvSpPr/>
          <p:nvPr/>
        </p:nvSpPr>
        <p:spPr>
          <a:xfrm>
            <a:off x="4305994" y="2874867"/>
            <a:ext cx="71332" cy="111978"/>
          </a:xfrm>
          <a:custGeom>
            <a:avLst/>
            <a:gdLst>
              <a:gd name="connsiteX0" fmla="*/ 15181 w 71332"/>
              <a:gd name="connsiteY0" fmla="*/ 96 h 111978"/>
              <a:gd name="connsiteX1" fmla="*/ 69156 w 71332"/>
              <a:gd name="connsiteY1" fmla="*/ 92171 h 111978"/>
              <a:gd name="connsiteX2" fmla="*/ 54869 w 71332"/>
              <a:gd name="connsiteY2" fmla="*/ 111221 h 111978"/>
              <a:gd name="connsiteX3" fmla="*/ 894 w 71332"/>
              <a:gd name="connsiteY3" fmla="*/ 104871 h 111978"/>
              <a:gd name="connsiteX4" fmla="*/ 21531 w 71332"/>
              <a:gd name="connsiteY4" fmla="*/ 74708 h 111978"/>
              <a:gd name="connsiteX5" fmla="*/ 15181 w 71332"/>
              <a:gd name="connsiteY5" fmla="*/ 96 h 111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332" h="111978">
                <a:moveTo>
                  <a:pt x="15181" y="96"/>
                </a:moveTo>
                <a:cubicBezTo>
                  <a:pt x="23118" y="3006"/>
                  <a:pt x="62541" y="73650"/>
                  <a:pt x="69156" y="92171"/>
                </a:cubicBezTo>
                <a:cubicBezTo>
                  <a:pt x="75771" y="110692"/>
                  <a:pt x="66246" y="109104"/>
                  <a:pt x="54869" y="111221"/>
                </a:cubicBezTo>
                <a:cubicBezTo>
                  <a:pt x="43492" y="113338"/>
                  <a:pt x="6450" y="110956"/>
                  <a:pt x="894" y="104871"/>
                </a:cubicBezTo>
                <a:cubicBezTo>
                  <a:pt x="-4662" y="98786"/>
                  <a:pt x="17298" y="88202"/>
                  <a:pt x="21531" y="74708"/>
                </a:cubicBezTo>
                <a:cubicBezTo>
                  <a:pt x="25764" y="61214"/>
                  <a:pt x="7244" y="-2814"/>
                  <a:pt x="15181" y="96"/>
                </a:cubicBezTo>
                <a:close/>
              </a:path>
            </a:pathLst>
          </a:custGeom>
          <a:solidFill>
            <a:schemeClr val="accent1">
              <a:alpha val="7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: 図形 195">
            <a:extLst>
              <a:ext uri="{FF2B5EF4-FFF2-40B4-BE49-F238E27FC236}">
                <a16:creationId xmlns:a16="http://schemas.microsoft.com/office/drawing/2014/main" id="{FD3CAB43-D305-4D40-A91E-8B1D15C16053}"/>
              </a:ext>
            </a:extLst>
          </p:cNvPr>
          <p:cNvSpPr/>
          <p:nvPr/>
        </p:nvSpPr>
        <p:spPr>
          <a:xfrm>
            <a:off x="5039034" y="2830042"/>
            <a:ext cx="170163" cy="103776"/>
          </a:xfrm>
          <a:custGeom>
            <a:avLst/>
            <a:gdLst>
              <a:gd name="connsiteX0" fmla="*/ 117167 w 170163"/>
              <a:gd name="connsiteY0" fmla="*/ 471 h 103776"/>
              <a:gd name="connsiteX1" fmla="*/ 150504 w 170163"/>
              <a:gd name="connsiteY1" fmla="*/ 81433 h 103776"/>
              <a:gd name="connsiteX2" fmla="*/ 169554 w 170163"/>
              <a:gd name="connsiteY2" fmla="*/ 97308 h 103776"/>
              <a:gd name="connsiteX3" fmla="*/ 128279 w 170163"/>
              <a:gd name="connsiteY3" fmla="*/ 97308 h 103776"/>
              <a:gd name="connsiteX4" fmla="*/ 6042 w 170163"/>
              <a:gd name="connsiteY4" fmla="*/ 103658 h 103776"/>
              <a:gd name="connsiteX5" fmla="*/ 21917 w 170163"/>
              <a:gd name="connsiteY5" fmla="*/ 90958 h 103776"/>
              <a:gd name="connsiteX6" fmla="*/ 50492 w 170163"/>
              <a:gd name="connsiteY6" fmla="*/ 49683 h 103776"/>
              <a:gd name="connsiteX7" fmla="*/ 117167 w 170163"/>
              <a:gd name="connsiteY7" fmla="*/ 471 h 10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163" h="103776">
                <a:moveTo>
                  <a:pt x="117167" y="471"/>
                </a:moveTo>
                <a:cubicBezTo>
                  <a:pt x="133836" y="5763"/>
                  <a:pt x="141773" y="65294"/>
                  <a:pt x="150504" y="81433"/>
                </a:cubicBezTo>
                <a:cubicBezTo>
                  <a:pt x="159235" y="97572"/>
                  <a:pt x="173258" y="94662"/>
                  <a:pt x="169554" y="97308"/>
                </a:cubicBezTo>
                <a:cubicBezTo>
                  <a:pt x="165850" y="99954"/>
                  <a:pt x="155531" y="96250"/>
                  <a:pt x="128279" y="97308"/>
                </a:cubicBezTo>
                <a:cubicBezTo>
                  <a:pt x="101027" y="98366"/>
                  <a:pt x="23769" y="104716"/>
                  <a:pt x="6042" y="103658"/>
                </a:cubicBezTo>
                <a:cubicBezTo>
                  <a:pt x="-11685" y="102600"/>
                  <a:pt x="14509" y="99954"/>
                  <a:pt x="21917" y="90958"/>
                </a:cubicBezTo>
                <a:cubicBezTo>
                  <a:pt x="29325" y="81962"/>
                  <a:pt x="35146" y="63441"/>
                  <a:pt x="50492" y="49683"/>
                </a:cubicBezTo>
                <a:cubicBezTo>
                  <a:pt x="65838" y="35925"/>
                  <a:pt x="100498" y="-4821"/>
                  <a:pt x="117167" y="471"/>
                </a:cubicBezTo>
                <a:close/>
              </a:path>
            </a:pathLst>
          </a:custGeom>
          <a:solidFill>
            <a:schemeClr val="accent1">
              <a:alpha val="9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: 図形 196">
            <a:extLst>
              <a:ext uri="{FF2B5EF4-FFF2-40B4-BE49-F238E27FC236}">
                <a16:creationId xmlns:a16="http://schemas.microsoft.com/office/drawing/2014/main" id="{07DBEA5E-7027-4D58-945C-D7BB08E2A7C1}"/>
              </a:ext>
            </a:extLst>
          </p:cNvPr>
          <p:cNvSpPr/>
          <p:nvPr/>
        </p:nvSpPr>
        <p:spPr>
          <a:xfrm>
            <a:off x="5143352" y="2835272"/>
            <a:ext cx="59018" cy="90527"/>
          </a:xfrm>
          <a:custGeom>
            <a:avLst/>
            <a:gdLst>
              <a:gd name="connsiteX0" fmla="*/ 148 w 59018"/>
              <a:gd name="connsiteY0" fmla="*/ 3 h 90527"/>
              <a:gd name="connsiteX1" fmla="*/ 23961 w 59018"/>
              <a:gd name="connsiteY1" fmla="*/ 71441 h 90527"/>
              <a:gd name="connsiteX2" fmla="*/ 58886 w 59018"/>
              <a:gd name="connsiteY2" fmla="*/ 90491 h 90527"/>
              <a:gd name="connsiteX3" fmla="*/ 35073 w 59018"/>
              <a:gd name="connsiteY3" fmla="*/ 74616 h 90527"/>
              <a:gd name="connsiteX4" fmla="*/ 148 w 59018"/>
              <a:gd name="connsiteY4" fmla="*/ 3 h 90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18" h="90527">
                <a:moveTo>
                  <a:pt x="148" y="3"/>
                </a:moveTo>
                <a:cubicBezTo>
                  <a:pt x="-1704" y="-526"/>
                  <a:pt x="14171" y="56360"/>
                  <a:pt x="23961" y="71441"/>
                </a:cubicBezTo>
                <a:cubicBezTo>
                  <a:pt x="33751" y="86522"/>
                  <a:pt x="57034" y="89962"/>
                  <a:pt x="58886" y="90491"/>
                </a:cubicBezTo>
                <a:cubicBezTo>
                  <a:pt x="60738" y="91020"/>
                  <a:pt x="42746" y="85729"/>
                  <a:pt x="35073" y="74616"/>
                </a:cubicBezTo>
                <a:cubicBezTo>
                  <a:pt x="27400" y="63504"/>
                  <a:pt x="2000" y="532"/>
                  <a:pt x="148" y="3"/>
                </a:cubicBezTo>
                <a:close/>
              </a:path>
            </a:pathLst>
          </a:custGeom>
          <a:solidFill>
            <a:schemeClr val="bg1">
              <a:alpha val="5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58AB8007-A03E-418A-A67D-FA51E26348CE}"/>
              </a:ext>
            </a:extLst>
          </p:cNvPr>
          <p:cNvSpPr/>
          <p:nvPr/>
        </p:nvSpPr>
        <p:spPr>
          <a:xfrm>
            <a:off x="5248519" y="1024237"/>
            <a:ext cx="1286869" cy="1289250"/>
          </a:xfrm>
          <a:custGeom>
            <a:avLst/>
            <a:gdLst>
              <a:gd name="connsiteX0" fmla="*/ 9281 w 1286869"/>
              <a:gd name="connsiteY0" fmla="*/ 4463 h 1289250"/>
              <a:gd name="connsiteX1" fmla="*/ 767048 w 1286869"/>
              <a:gd name="connsiteY1" fmla="*/ 567496 h 1289250"/>
              <a:gd name="connsiteX2" fmla="*/ 1164981 w 1286869"/>
              <a:gd name="connsiteY2" fmla="*/ 1033163 h 1289250"/>
              <a:gd name="connsiteX3" fmla="*/ 1283514 w 1286869"/>
              <a:gd name="connsiteY3" fmla="*/ 1282930 h 1289250"/>
              <a:gd name="connsiteX4" fmla="*/ 1245414 w 1286869"/>
              <a:gd name="connsiteY4" fmla="*/ 1202496 h 1289250"/>
              <a:gd name="connsiteX5" fmla="*/ 1152281 w 1286869"/>
              <a:gd name="connsiteY5" fmla="*/ 1071263 h 1289250"/>
              <a:gd name="connsiteX6" fmla="*/ 995648 w 1286869"/>
              <a:gd name="connsiteY6" fmla="*/ 893463 h 1289250"/>
              <a:gd name="connsiteX7" fmla="*/ 386048 w 1286869"/>
              <a:gd name="connsiteY7" fmla="*/ 334663 h 1289250"/>
              <a:gd name="connsiteX8" fmla="*/ 9281 w 1286869"/>
              <a:gd name="connsiteY8" fmla="*/ 4463 h 128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6869" h="1289250">
                <a:moveTo>
                  <a:pt x="9281" y="4463"/>
                </a:moveTo>
                <a:cubicBezTo>
                  <a:pt x="72781" y="43268"/>
                  <a:pt x="574431" y="396046"/>
                  <a:pt x="767048" y="567496"/>
                </a:cubicBezTo>
                <a:cubicBezTo>
                  <a:pt x="959665" y="738946"/>
                  <a:pt x="1078903" y="913924"/>
                  <a:pt x="1164981" y="1033163"/>
                </a:cubicBezTo>
                <a:cubicBezTo>
                  <a:pt x="1251059" y="1152402"/>
                  <a:pt x="1283514" y="1282930"/>
                  <a:pt x="1283514" y="1282930"/>
                </a:cubicBezTo>
                <a:cubicBezTo>
                  <a:pt x="1296919" y="1311152"/>
                  <a:pt x="1267286" y="1237774"/>
                  <a:pt x="1245414" y="1202496"/>
                </a:cubicBezTo>
                <a:cubicBezTo>
                  <a:pt x="1223542" y="1167218"/>
                  <a:pt x="1193909" y="1122768"/>
                  <a:pt x="1152281" y="1071263"/>
                </a:cubicBezTo>
                <a:cubicBezTo>
                  <a:pt x="1110653" y="1019758"/>
                  <a:pt x="1123353" y="1016230"/>
                  <a:pt x="995648" y="893463"/>
                </a:cubicBezTo>
                <a:cubicBezTo>
                  <a:pt x="867943" y="770696"/>
                  <a:pt x="549031" y="480713"/>
                  <a:pt x="386048" y="334663"/>
                </a:cubicBezTo>
                <a:cubicBezTo>
                  <a:pt x="223065" y="188613"/>
                  <a:pt x="-54219" y="-34342"/>
                  <a:pt x="9281" y="4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839AA3DD-539D-4EB4-BB61-A2DE30990DC8}"/>
              </a:ext>
            </a:extLst>
          </p:cNvPr>
          <p:cNvSpPr/>
          <p:nvPr/>
        </p:nvSpPr>
        <p:spPr>
          <a:xfrm>
            <a:off x="5384688" y="969421"/>
            <a:ext cx="1248471" cy="1463187"/>
          </a:xfrm>
          <a:custGeom>
            <a:avLst/>
            <a:gdLst>
              <a:gd name="connsiteX0" fmla="*/ 112 w 1248471"/>
              <a:gd name="connsiteY0" fmla="*/ 12 h 1463187"/>
              <a:gd name="connsiteX1" fmla="*/ 550445 w 1248471"/>
              <a:gd name="connsiteY1" fmla="*/ 296346 h 1463187"/>
              <a:gd name="connsiteX2" fmla="*/ 1143112 w 1248471"/>
              <a:gd name="connsiteY2" fmla="*/ 1075279 h 1463187"/>
              <a:gd name="connsiteX3" fmla="*/ 1244712 w 1248471"/>
              <a:gd name="connsiteY3" fmla="*/ 1456279 h 1463187"/>
              <a:gd name="connsiteX4" fmla="*/ 1223545 w 1248471"/>
              <a:gd name="connsiteY4" fmla="*/ 1303879 h 1463187"/>
              <a:gd name="connsiteX5" fmla="*/ 1193912 w 1248471"/>
              <a:gd name="connsiteY5" fmla="*/ 1087979 h 1463187"/>
              <a:gd name="connsiteX6" fmla="*/ 1147345 w 1248471"/>
              <a:gd name="connsiteY6" fmla="*/ 931346 h 1463187"/>
              <a:gd name="connsiteX7" fmla="*/ 508112 w 1248471"/>
              <a:gd name="connsiteY7" fmla="*/ 304812 h 1463187"/>
              <a:gd name="connsiteX8" fmla="*/ 112 w 1248471"/>
              <a:gd name="connsiteY8" fmla="*/ 12 h 1463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471" h="1463187">
                <a:moveTo>
                  <a:pt x="112" y="12"/>
                </a:moveTo>
                <a:cubicBezTo>
                  <a:pt x="7168" y="-1399"/>
                  <a:pt x="359945" y="117135"/>
                  <a:pt x="550445" y="296346"/>
                </a:cubicBezTo>
                <a:cubicBezTo>
                  <a:pt x="740945" y="475557"/>
                  <a:pt x="1027401" y="881957"/>
                  <a:pt x="1143112" y="1075279"/>
                </a:cubicBezTo>
                <a:cubicBezTo>
                  <a:pt x="1258823" y="1268601"/>
                  <a:pt x="1231307" y="1418179"/>
                  <a:pt x="1244712" y="1456279"/>
                </a:cubicBezTo>
                <a:cubicBezTo>
                  <a:pt x="1258117" y="1494379"/>
                  <a:pt x="1232012" y="1365262"/>
                  <a:pt x="1223545" y="1303879"/>
                </a:cubicBezTo>
                <a:cubicBezTo>
                  <a:pt x="1215078" y="1242496"/>
                  <a:pt x="1206612" y="1150068"/>
                  <a:pt x="1193912" y="1087979"/>
                </a:cubicBezTo>
                <a:cubicBezTo>
                  <a:pt x="1181212" y="1025890"/>
                  <a:pt x="1261645" y="1061874"/>
                  <a:pt x="1147345" y="931346"/>
                </a:cubicBezTo>
                <a:cubicBezTo>
                  <a:pt x="1033045" y="800818"/>
                  <a:pt x="695790" y="457918"/>
                  <a:pt x="508112" y="304812"/>
                </a:cubicBezTo>
                <a:cubicBezTo>
                  <a:pt x="320434" y="151706"/>
                  <a:pt x="-6944" y="1423"/>
                  <a:pt x="112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99B63CB7-E78C-4EB3-BD1A-D9CE6B603AD6}"/>
              </a:ext>
            </a:extLst>
          </p:cNvPr>
          <p:cNvSpPr/>
          <p:nvPr/>
        </p:nvSpPr>
        <p:spPr>
          <a:xfrm>
            <a:off x="5527598" y="853222"/>
            <a:ext cx="1345921" cy="1711399"/>
          </a:xfrm>
          <a:custGeom>
            <a:avLst/>
            <a:gdLst>
              <a:gd name="connsiteX0" fmla="*/ 1135 w 1345921"/>
              <a:gd name="connsiteY0" fmla="*/ 1911 h 1711399"/>
              <a:gd name="connsiteX1" fmla="*/ 852035 w 1345921"/>
              <a:gd name="connsiteY1" fmla="*/ 531078 h 1711399"/>
              <a:gd name="connsiteX2" fmla="*/ 1186469 w 1345921"/>
              <a:gd name="connsiteY2" fmla="*/ 1127978 h 1711399"/>
              <a:gd name="connsiteX3" fmla="*/ 1338869 w 1345921"/>
              <a:gd name="connsiteY3" fmla="*/ 1695245 h 1711399"/>
              <a:gd name="connsiteX4" fmla="*/ 1317702 w 1345921"/>
              <a:gd name="connsiteY4" fmla="*/ 1542845 h 1711399"/>
              <a:gd name="connsiteX5" fmla="*/ 1292302 w 1345921"/>
              <a:gd name="connsiteY5" fmla="*/ 1398911 h 1711399"/>
              <a:gd name="connsiteX6" fmla="*/ 1245735 w 1345921"/>
              <a:gd name="connsiteY6" fmla="*/ 1153378 h 1711399"/>
              <a:gd name="connsiteX7" fmla="*/ 682702 w 1345921"/>
              <a:gd name="connsiteY7" fmla="*/ 382911 h 1711399"/>
              <a:gd name="connsiteX8" fmla="*/ 1135 w 1345921"/>
              <a:gd name="connsiteY8" fmla="*/ 1911 h 1711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5921" h="1711399">
                <a:moveTo>
                  <a:pt x="1135" y="1911"/>
                </a:moveTo>
                <a:cubicBezTo>
                  <a:pt x="29357" y="26606"/>
                  <a:pt x="654479" y="343400"/>
                  <a:pt x="852035" y="531078"/>
                </a:cubicBezTo>
                <a:cubicBezTo>
                  <a:pt x="1049591" y="718756"/>
                  <a:pt x="1105330" y="933950"/>
                  <a:pt x="1186469" y="1127978"/>
                </a:cubicBezTo>
                <a:cubicBezTo>
                  <a:pt x="1267608" y="1322006"/>
                  <a:pt x="1316997" y="1626101"/>
                  <a:pt x="1338869" y="1695245"/>
                </a:cubicBezTo>
                <a:cubicBezTo>
                  <a:pt x="1360741" y="1764389"/>
                  <a:pt x="1325463" y="1592234"/>
                  <a:pt x="1317702" y="1542845"/>
                </a:cubicBezTo>
                <a:cubicBezTo>
                  <a:pt x="1309941" y="1493456"/>
                  <a:pt x="1304296" y="1463822"/>
                  <a:pt x="1292302" y="1398911"/>
                </a:cubicBezTo>
                <a:cubicBezTo>
                  <a:pt x="1280308" y="1334000"/>
                  <a:pt x="1347335" y="1322711"/>
                  <a:pt x="1245735" y="1153378"/>
                </a:cubicBezTo>
                <a:cubicBezTo>
                  <a:pt x="1144135" y="984045"/>
                  <a:pt x="887313" y="569178"/>
                  <a:pt x="682702" y="382911"/>
                </a:cubicBezTo>
                <a:cubicBezTo>
                  <a:pt x="478091" y="196644"/>
                  <a:pt x="-27087" y="-22784"/>
                  <a:pt x="1135" y="19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AC30AB36-6EE2-44B7-8D21-C543DCA6DA35}"/>
              </a:ext>
            </a:extLst>
          </p:cNvPr>
          <p:cNvSpPr/>
          <p:nvPr/>
        </p:nvSpPr>
        <p:spPr>
          <a:xfrm>
            <a:off x="5679541" y="743279"/>
            <a:ext cx="1422166" cy="1750953"/>
          </a:xfrm>
          <a:custGeom>
            <a:avLst/>
            <a:gdLst>
              <a:gd name="connsiteX0" fmla="*/ 10059 w 1422166"/>
              <a:gd name="connsiteY0" fmla="*/ 6021 h 1750953"/>
              <a:gd name="connsiteX1" fmla="*/ 949859 w 1422166"/>
              <a:gd name="connsiteY1" fmla="*/ 522488 h 1750953"/>
              <a:gd name="connsiteX2" fmla="*/ 1394359 w 1422166"/>
              <a:gd name="connsiteY2" fmla="*/ 1678188 h 1750953"/>
              <a:gd name="connsiteX3" fmla="*/ 1377426 w 1422166"/>
              <a:gd name="connsiteY3" fmla="*/ 1635854 h 1750953"/>
              <a:gd name="connsiteX4" fmla="*/ 1250426 w 1422166"/>
              <a:gd name="connsiteY4" fmla="*/ 1254854 h 1750953"/>
              <a:gd name="connsiteX5" fmla="*/ 941392 w 1422166"/>
              <a:gd name="connsiteY5" fmla="*/ 628321 h 1750953"/>
              <a:gd name="connsiteX6" fmla="*/ 479959 w 1422166"/>
              <a:gd name="connsiteY6" fmla="*/ 264254 h 1750953"/>
              <a:gd name="connsiteX7" fmla="*/ 10059 w 1422166"/>
              <a:gd name="connsiteY7" fmla="*/ 6021 h 175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2166" h="1750953">
                <a:moveTo>
                  <a:pt x="10059" y="6021"/>
                </a:moveTo>
                <a:cubicBezTo>
                  <a:pt x="88376" y="49060"/>
                  <a:pt x="719142" y="243794"/>
                  <a:pt x="949859" y="522488"/>
                </a:cubicBezTo>
                <a:cubicBezTo>
                  <a:pt x="1180576" y="801182"/>
                  <a:pt x="1323098" y="1492627"/>
                  <a:pt x="1394359" y="1678188"/>
                </a:cubicBezTo>
                <a:cubicBezTo>
                  <a:pt x="1465620" y="1863749"/>
                  <a:pt x="1377426" y="1635854"/>
                  <a:pt x="1377426" y="1635854"/>
                </a:cubicBezTo>
                <a:cubicBezTo>
                  <a:pt x="1353437" y="1565298"/>
                  <a:pt x="1323098" y="1422776"/>
                  <a:pt x="1250426" y="1254854"/>
                </a:cubicBezTo>
                <a:cubicBezTo>
                  <a:pt x="1177754" y="1086932"/>
                  <a:pt x="1069803" y="793421"/>
                  <a:pt x="941392" y="628321"/>
                </a:cubicBezTo>
                <a:cubicBezTo>
                  <a:pt x="812981" y="463221"/>
                  <a:pt x="628126" y="367265"/>
                  <a:pt x="479959" y="264254"/>
                </a:cubicBezTo>
                <a:cubicBezTo>
                  <a:pt x="331792" y="161243"/>
                  <a:pt x="-68258" y="-37018"/>
                  <a:pt x="10059" y="6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BC7C369C-ADE1-43C1-99EC-791C6B20F804}"/>
              </a:ext>
            </a:extLst>
          </p:cNvPr>
          <p:cNvSpPr/>
          <p:nvPr/>
        </p:nvSpPr>
        <p:spPr>
          <a:xfrm>
            <a:off x="5828627" y="673053"/>
            <a:ext cx="1676038" cy="1780121"/>
          </a:xfrm>
          <a:custGeom>
            <a:avLst/>
            <a:gdLst>
              <a:gd name="connsiteX0" fmla="*/ 673 w 1676038"/>
              <a:gd name="connsiteY0" fmla="*/ 47 h 1780121"/>
              <a:gd name="connsiteX1" fmla="*/ 771140 w 1676038"/>
              <a:gd name="connsiteY1" fmla="*/ 309080 h 1780121"/>
              <a:gd name="connsiteX2" fmla="*/ 1207173 w 1676038"/>
              <a:gd name="connsiteY2" fmla="*/ 1138814 h 1780121"/>
              <a:gd name="connsiteX3" fmla="*/ 1380740 w 1676038"/>
              <a:gd name="connsiteY3" fmla="*/ 1485947 h 1780121"/>
              <a:gd name="connsiteX4" fmla="*/ 1660140 w 1676038"/>
              <a:gd name="connsiteY4" fmla="*/ 1752647 h 1780121"/>
              <a:gd name="connsiteX5" fmla="*/ 1533140 w 1676038"/>
              <a:gd name="connsiteY5" fmla="*/ 1706080 h 1780121"/>
              <a:gd name="connsiteX6" fmla="*/ 1672840 w 1676038"/>
              <a:gd name="connsiteY6" fmla="*/ 1735714 h 1780121"/>
              <a:gd name="connsiteX7" fmla="*/ 1537373 w 1676038"/>
              <a:gd name="connsiteY7" fmla="*/ 1651047 h 1780121"/>
              <a:gd name="connsiteX8" fmla="*/ 652606 w 1676038"/>
              <a:gd name="connsiteY8" fmla="*/ 326014 h 1780121"/>
              <a:gd name="connsiteX9" fmla="*/ 673 w 1676038"/>
              <a:gd name="connsiteY9" fmla="*/ 47 h 1780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6038" h="1780121">
                <a:moveTo>
                  <a:pt x="673" y="47"/>
                </a:moveTo>
                <a:cubicBezTo>
                  <a:pt x="20429" y="-2775"/>
                  <a:pt x="570057" y="119286"/>
                  <a:pt x="771140" y="309080"/>
                </a:cubicBezTo>
                <a:cubicBezTo>
                  <a:pt x="972223" y="498874"/>
                  <a:pt x="1105573" y="942670"/>
                  <a:pt x="1207173" y="1138814"/>
                </a:cubicBezTo>
                <a:cubicBezTo>
                  <a:pt x="1308773" y="1334959"/>
                  <a:pt x="1305246" y="1383642"/>
                  <a:pt x="1380740" y="1485947"/>
                </a:cubicBezTo>
                <a:cubicBezTo>
                  <a:pt x="1456234" y="1588252"/>
                  <a:pt x="1634740" y="1715958"/>
                  <a:pt x="1660140" y="1752647"/>
                </a:cubicBezTo>
                <a:cubicBezTo>
                  <a:pt x="1685540" y="1789336"/>
                  <a:pt x="1531023" y="1708902"/>
                  <a:pt x="1533140" y="1706080"/>
                </a:cubicBezTo>
                <a:cubicBezTo>
                  <a:pt x="1535257" y="1703258"/>
                  <a:pt x="1672135" y="1744886"/>
                  <a:pt x="1672840" y="1735714"/>
                </a:cubicBezTo>
                <a:cubicBezTo>
                  <a:pt x="1673545" y="1726542"/>
                  <a:pt x="1707412" y="1885997"/>
                  <a:pt x="1537373" y="1651047"/>
                </a:cubicBezTo>
                <a:cubicBezTo>
                  <a:pt x="1367334" y="1416097"/>
                  <a:pt x="904489" y="596947"/>
                  <a:pt x="652606" y="326014"/>
                </a:cubicBezTo>
                <a:cubicBezTo>
                  <a:pt x="400723" y="55081"/>
                  <a:pt x="-19083" y="2869"/>
                  <a:pt x="673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E750E6BA-224F-4C15-8E7E-6C405F14FACD}"/>
              </a:ext>
            </a:extLst>
          </p:cNvPr>
          <p:cNvSpPr/>
          <p:nvPr/>
        </p:nvSpPr>
        <p:spPr>
          <a:xfrm>
            <a:off x="5961308" y="563192"/>
            <a:ext cx="1536341" cy="1374798"/>
          </a:xfrm>
          <a:custGeom>
            <a:avLst/>
            <a:gdLst>
              <a:gd name="connsiteX0" fmla="*/ 11925 w 1536341"/>
              <a:gd name="connsiteY0" fmla="*/ 21008 h 1374798"/>
              <a:gd name="connsiteX1" fmla="*/ 155859 w 1536341"/>
              <a:gd name="connsiteY1" fmla="*/ 33708 h 1374798"/>
              <a:gd name="connsiteX2" fmla="*/ 744292 w 1536341"/>
              <a:gd name="connsiteY2" fmla="*/ 342741 h 1374798"/>
              <a:gd name="connsiteX3" fmla="*/ 1091425 w 1536341"/>
              <a:gd name="connsiteY3" fmla="*/ 973508 h 1374798"/>
              <a:gd name="connsiteX4" fmla="*/ 1510525 w 1536341"/>
              <a:gd name="connsiteY4" fmla="*/ 1350275 h 1374798"/>
              <a:gd name="connsiteX5" fmla="*/ 1476659 w 1536341"/>
              <a:gd name="connsiteY5" fmla="*/ 1333341 h 1374798"/>
              <a:gd name="connsiteX6" fmla="*/ 1358125 w 1536341"/>
              <a:gd name="connsiteY6" fmla="*/ 1295241 h 1374798"/>
              <a:gd name="connsiteX7" fmla="*/ 972892 w 1536341"/>
              <a:gd name="connsiteY7" fmla="*/ 850741 h 1374798"/>
              <a:gd name="connsiteX8" fmla="*/ 723125 w 1536341"/>
              <a:gd name="connsiteY8" fmla="*/ 359675 h 1374798"/>
              <a:gd name="connsiteX9" fmla="*/ 392925 w 1536341"/>
              <a:gd name="connsiteY9" fmla="*/ 148008 h 1374798"/>
              <a:gd name="connsiteX10" fmla="*/ 11925 w 1536341"/>
              <a:gd name="connsiteY10" fmla="*/ 21008 h 1374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36341" h="1374798">
                <a:moveTo>
                  <a:pt x="11925" y="21008"/>
                </a:moveTo>
                <a:cubicBezTo>
                  <a:pt x="-27586" y="1958"/>
                  <a:pt x="33798" y="-19914"/>
                  <a:pt x="155859" y="33708"/>
                </a:cubicBezTo>
                <a:cubicBezTo>
                  <a:pt x="277920" y="87330"/>
                  <a:pt x="588364" y="186108"/>
                  <a:pt x="744292" y="342741"/>
                </a:cubicBezTo>
                <a:cubicBezTo>
                  <a:pt x="900220" y="499374"/>
                  <a:pt x="963719" y="805586"/>
                  <a:pt x="1091425" y="973508"/>
                </a:cubicBezTo>
                <a:cubicBezTo>
                  <a:pt x="1219131" y="1141430"/>
                  <a:pt x="1446319" y="1290303"/>
                  <a:pt x="1510525" y="1350275"/>
                </a:cubicBezTo>
                <a:cubicBezTo>
                  <a:pt x="1574731" y="1410247"/>
                  <a:pt x="1502059" y="1342513"/>
                  <a:pt x="1476659" y="1333341"/>
                </a:cubicBezTo>
                <a:cubicBezTo>
                  <a:pt x="1451259" y="1324169"/>
                  <a:pt x="1442086" y="1375674"/>
                  <a:pt x="1358125" y="1295241"/>
                </a:cubicBezTo>
                <a:cubicBezTo>
                  <a:pt x="1274164" y="1214808"/>
                  <a:pt x="1078725" y="1006669"/>
                  <a:pt x="972892" y="850741"/>
                </a:cubicBezTo>
                <a:cubicBezTo>
                  <a:pt x="867059" y="694813"/>
                  <a:pt x="819786" y="476797"/>
                  <a:pt x="723125" y="359675"/>
                </a:cubicBezTo>
                <a:cubicBezTo>
                  <a:pt x="626464" y="242553"/>
                  <a:pt x="510753" y="205864"/>
                  <a:pt x="392925" y="148008"/>
                </a:cubicBezTo>
                <a:cubicBezTo>
                  <a:pt x="275097" y="90152"/>
                  <a:pt x="51436" y="40058"/>
                  <a:pt x="11925" y="210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463DC0BA-EF2A-413D-981C-C71292809346}"/>
              </a:ext>
            </a:extLst>
          </p:cNvPr>
          <p:cNvSpPr/>
          <p:nvPr/>
        </p:nvSpPr>
        <p:spPr>
          <a:xfrm>
            <a:off x="6516183" y="2224084"/>
            <a:ext cx="655191" cy="305146"/>
          </a:xfrm>
          <a:custGeom>
            <a:avLst/>
            <a:gdLst>
              <a:gd name="connsiteX0" fmla="*/ 505 w 655191"/>
              <a:gd name="connsiteY0" fmla="*/ 4 h 305146"/>
              <a:gd name="connsiteX1" fmla="*/ 233867 w 655191"/>
              <a:gd name="connsiteY1" fmla="*/ 220666 h 305146"/>
              <a:gd name="connsiteX2" fmla="*/ 624392 w 655191"/>
              <a:gd name="connsiteY2" fmla="*/ 258766 h 305146"/>
              <a:gd name="connsiteX3" fmla="*/ 600580 w 655191"/>
              <a:gd name="connsiteY3" fmla="*/ 255591 h 305146"/>
              <a:gd name="connsiteX4" fmla="*/ 364042 w 655191"/>
              <a:gd name="connsiteY4" fmla="*/ 304804 h 305146"/>
              <a:gd name="connsiteX5" fmla="*/ 176717 w 655191"/>
              <a:gd name="connsiteY5" fmla="*/ 227016 h 305146"/>
              <a:gd name="connsiteX6" fmla="*/ 505 w 655191"/>
              <a:gd name="connsiteY6" fmla="*/ 4 h 305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5191" h="305146">
                <a:moveTo>
                  <a:pt x="505" y="4"/>
                </a:moveTo>
                <a:cubicBezTo>
                  <a:pt x="10030" y="-1054"/>
                  <a:pt x="129886" y="177539"/>
                  <a:pt x="233867" y="220666"/>
                </a:cubicBezTo>
                <a:cubicBezTo>
                  <a:pt x="337848" y="263793"/>
                  <a:pt x="563273" y="252945"/>
                  <a:pt x="624392" y="258766"/>
                </a:cubicBezTo>
                <a:cubicBezTo>
                  <a:pt x="685511" y="264587"/>
                  <a:pt x="643972" y="247918"/>
                  <a:pt x="600580" y="255591"/>
                </a:cubicBezTo>
                <a:cubicBezTo>
                  <a:pt x="557188" y="263264"/>
                  <a:pt x="434686" y="309566"/>
                  <a:pt x="364042" y="304804"/>
                </a:cubicBezTo>
                <a:cubicBezTo>
                  <a:pt x="293398" y="300042"/>
                  <a:pt x="234925" y="274112"/>
                  <a:pt x="176717" y="227016"/>
                </a:cubicBezTo>
                <a:cubicBezTo>
                  <a:pt x="118509" y="179920"/>
                  <a:pt x="-9020" y="1062"/>
                  <a:pt x="505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57FD5219-AF94-47F9-92A7-E309C7333FE4}"/>
              </a:ext>
            </a:extLst>
          </p:cNvPr>
          <p:cNvSpPr/>
          <p:nvPr/>
        </p:nvSpPr>
        <p:spPr>
          <a:xfrm>
            <a:off x="6540500" y="2379214"/>
            <a:ext cx="758825" cy="427486"/>
          </a:xfrm>
          <a:custGeom>
            <a:avLst/>
            <a:gdLst>
              <a:gd name="connsiteX0" fmla="*/ 0 w 758825"/>
              <a:gd name="connsiteY0" fmla="*/ 449 h 427486"/>
              <a:gd name="connsiteX1" fmla="*/ 146050 w 758825"/>
              <a:gd name="connsiteY1" fmla="*/ 173486 h 427486"/>
              <a:gd name="connsiteX2" fmla="*/ 288925 w 758825"/>
              <a:gd name="connsiteY2" fmla="*/ 229049 h 427486"/>
              <a:gd name="connsiteX3" fmla="*/ 377825 w 758825"/>
              <a:gd name="connsiteY3" fmla="*/ 221111 h 427486"/>
              <a:gd name="connsiteX4" fmla="*/ 531813 w 758825"/>
              <a:gd name="connsiteY4" fmla="*/ 149674 h 427486"/>
              <a:gd name="connsiteX5" fmla="*/ 633413 w 758825"/>
              <a:gd name="connsiteY5" fmla="*/ 194124 h 427486"/>
              <a:gd name="connsiteX6" fmla="*/ 758825 w 758825"/>
              <a:gd name="connsiteY6" fmla="*/ 427486 h 427486"/>
              <a:gd name="connsiteX7" fmla="*/ 758825 w 758825"/>
              <a:gd name="connsiteY7" fmla="*/ 427486 h 427486"/>
              <a:gd name="connsiteX8" fmla="*/ 731838 w 758825"/>
              <a:gd name="connsiteY8" fmla="*/ 378274 h 427486"/>
              <a:gd name="connsiteX9" fmla="*/ 669925 w 758825"/>
              <a:gd name="connsiteY9" fmla="*/ 283024 h 427486"/>
              <a:gd name="connsiteX10" fmla="*/ 585788 w 758825"/>
              <a:gd name="connsiteY10" fmla="*/ 240161 h 427486"/>
              <a:gd name="connsiteX11" fmla="*/ 446088 w 758825"/>
              <a:gd name="connsiteY11" fmla="*/ 209999 h 427486"/>
              <a:gd name="connsiteX12" fmla="*/ 301625 w 758825"/>
              <a:gd name="connsiteY12" fmla="*/ 249686 h 427486"/>
              <a:gd name="connsiteX13" fmla="*/ 144463 w 758825"/>
              <a:gd name="connsiteY13" fmla="*/ 230636 h 427486"/>
              <a:gd name="connsiteX14" fmla="*/ 0 w 758825"/>
              <a:gd name="connsiteY14" fmla="*/ 449 h 42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58825" h="427486">
                <a:moveTo>
                  <a:pt x="0" y="449"/>
                </a:moveTo>
                <a:cubicBezTo>
                  <a:pt x="265" y="-9076"/>
                  <a:pt x="97896" y="135386"/>
                  <a:pt x="146050" y="173486"/>
                </a:cubicBezTo>
                <a:cubicBezTo>
                  <a:pt x="194204" y="211586"/>
                  <a:pt x="250296" y="221112"/>
                  <a:pt x="288925" y="229049"/>
                </a:cubicBezTo>
                <a:cubicBezTo>
                  <a:pt x="327554" y="236987"/>
                  <a:pt x="337344" y="234340"/>
                  <a:pt x="377825" y="221111"/>
                </a:cubicBezTo>
                <a:cubicBezTo>
                  <a:pt x="418306" y="207882"/>
                  <a:pt x="489215" y="154172"/>
                  <a:pt x="531813" y="149674"/>
                </a:cubicBezTo>
                <a:cubicBezTo>
                  <a:pt x="574411" y="145176"/>
                  <a:pt x="595578" y="147822"/>
                  <a:pt x="633413" y="194124"/>
                </a:cubicBezTo>
                <a:cubicBezTo>
                  <a:pt x="671248" y="240426"/>
                  <a:pt x="758825" y="427486"/>
                  <a:pt x="758825" y="427486"/>
                </a:cubicBezTo>
                <a:lnTo>
                  <a:pt x="758825" y="427486"/>
                </a:lnTo>
                <a:cubicBezTo>
                  <a:pt x="754327" y="419284"/>
                  <a:pt x="746655" y="402351"/>
                  <a:pt x="731838" y="378274"/>
                </a:cubicBezTo>
                <a:cubicBezTo>
                  <a:pt x="717021" y="354197"/>
                  <a:pt x="694267" y="306043"/>
                  <a:pt x="669925" y="283024"/>
                </a:cubicBezTo>
                <a:cubicBezTo>
                  <a:pt x="645583" y="260005"/>
                  <a:pt x="623094" y="252332"/>
                  <a:pt x="585788" y="240161"/>
                </a:cubicBezTo>
                <a:cubicBezTo>
                  <a:pt x="548482" y="227990"/>
                  <a:pt x="493448" y="208412"/>
                  <a:pt x="446088" y="209999"/>
                </a:cubicBezTo>
                <a:cubicBezTo>
                  <a:pt x="398728" y="211586"/>
                  <a:pt x="351896" y="246246"/>
                  <a:pt x="301625" y="249686"/>
                </a:cubicBezTo>
                <a:cubicBezTo>
                  <a:pt x="251354" y="253126"/>
                  <a:pt x="194205" y="269001"/>
                  <a:pt x="144463" y="230636"/>
                </a:cubicBezTo>
                <a:cubicBezTo>
                  <a:pt x="94721" y="192271"/>
                  <a:pt x="-265" y="9974"/>
                  <a:pt x="0" y="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642B11B3-AB34-4D3B-9FE4-9C34A198890E}"/>
              </a:ext>
            </a:extLst>
          </p:cNvPr>
          <p:cNvSpPr/>
          <p:nvPr/>
        </p:nvSpPr>
        <p:spPr>
          <a:xfrm>
            <a:off x="6691154" y="2598315"/>
            <a:ext cx="347362" cy="171893"/>
          </a:xfrm>
          <a:custGeom>
            <a:avLst/>
            <a:gdLst>
              <a:gd name="connsiteX0" fmla="*/ 159 w 347362"/>
              <a:gd name="connsiteY0" fmla="*/ 73448 h 171893"/>
              <a:gd name="connsiteX1" fmla="*/ 95409 w 347362"/>
              <a:gd name="connsiteY1" fmla="*/ 171873 h 171893"/>
              <a:gd name="connsiteX2" fmla="*/ 274796 w 347362"/>
              <a:gd name="connsiteY2" fmla="*/ 81385 h 171893"/>
              <a:gd name="connsiteX3" fmla="*/ 344646 w 347362"/>
              <a:gd name="connsiteY3" fmla="*/ 2010 h 171893"/>
              <a:gd name="connsiteX4" fmla="*/ 324009 w 347362"/>
              <a:gd name="connsiteY4" fmla="*/ 28998 h 171893"/>
              <a:gd name="connsiteX5" fmla="*/ 239871 w 347362"/>
              <a:gd name="connsiteY5" fmla="*/ 86148 h 171893"/>
              <a:gd name="connsiteX6" fmla="*/ 116046 w 347362"/>
              <a:gd name="connsiteY6" fmla="*/ 111548 h 171893"/>
              <a:gd name="connsiteX7" fmla="*/ 159 w 347362"/>
              <a:gd name="connsiteY7" fmla="*/ 73448 h 171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362" h="171893">
                <a:moveTo>
                  <a:pt x="159" y="73448"/>
                </a:moveTo>
                <a:cubicBezTo>
                  <a:pt x="-3281" y="83502"/>
                  <a:pt x="49636" y="170550"/>
                  <a:pt x="95409" y="171873"/>
                </a:cubicBezTo>
                <a:cubicBezTo>
                  <a:pt x="141182" y="173196"/>
                  <a:pt x="233257" y="109695"/>
                  <a:pt x="274796" y="81385"/>
                </a:cubicBezTo>
                <a:cubicBezTo>
                  <a:pt x="316335" y="53075"/>
                  <a:pt x="336444" y="10741"/>
                  <a:pt x="344646" y="2010"/>
                </a:cubicBezTo>
                <a:cubicBezTo>
                  <a:pt x="352848" y="-6721"/>
                  <a:pt x="341471" y="14975"/>
                  <a:pt x="324009" y="28998"/>
                </a:cubicBezTo>
                <a:cubicBezTo>
                  <a:pt x="306547" y="43021"/>
                  <a:pt x="274531" y="72390"/>
                  <a:pt x="239871" y="86148"/>
                </a:cubicBezTo>
                <a:cubicBezTo>
                  <a:pt x="205211" y="99906"/>
                  <a:pt x="156263" y="112606"/>
                  <a:pt x="116046" y="111548"/>
                </a:cubicBezTo>
                <a:cubicBezTo>
                  <a:pt x="75829" y="110490"/>
                  <a:pt x="3599" y="63394"/>
                  <a:pt x="159" y="73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BA2AAEEE-D314-459F-BB76-3A9C48B8CE1D}"/>
              </a:ext>
            </a:extLst>
          </p:cNvPr>
          <p:cNvSpPr/>
          <p:nvPr/>
        </p:nvSpPr>
        <p:spPr>
          <a:xfrm>
            <a:off x="6084637" y="508864"/>
            <a:ext cx="1274993" cy="1134912"/>
          </a:xfrm>
          <a:custGeom>
            <a:avLst/>
            <a:gdLst>
              <a:gd name="connsiteX0" fmla="*/ 5013 w 1274993"/>
              <a:gd name="connsiteY0" fmla="*/ 5486 h 1134912"/>
              <a:gd name="connsiteX1" fmla="*/ 93913 w 1274993"/>
              <a:gd name="connsiteY1" fmla="*/ 24536 h 1134912"/>
              <a:gd name="connsiteX2" fmla="*/ 611438 w 1274993"/>
              <a:gd name="connsiteY2" fmla="*/ 192811 h 1134912"/>
              <a:gd name="connsiteX3" fmla="*/ 928938 w 1274993"/>
              <a:gd name="connsiteY3" fmla="*/ 656361 h 1134912"/>
              <a:gd name="connsiteX4" fmla="*/ 1249613 w 1274993"/>
              <a:gd name="connsiteY4" fmla="*/ 1104036 h 1134912"/>
              <a:gd name="connsiteX5" fmla="*/ 1243263 w 1274993"/>
              <a:gd name="connsiteY5" fmla="*/ 1088161 h 1134912"/>
              <a:gd name="connsiteX6" fmla="*/ 1151188 w 1274993"/>
              <a:gd name="connsiteY6" fmla="*/ 1024661 h 1134912"/>
              <a:gd name="connsiteX7" fmla="*/ 1036888 w 1274993"/>
              <a:gd name="connsiteY7" fmla="*/ 881786 h 1134912"/>
              <a:gd name="connsiteX8" fmla="*/ 716213 w 1274993"/>
              <a:gd name="connsiteY8" fmla="*/ 342036 h 1134912"/>
              <a:gd name="connsiteX9" fmla="*/ 608263 w 1274993"/>
              <a:gd name="connsiteY9" fmla="*/ 253136 h 1134912"/>
              <a:gd name="connsiteX10" fmla="*/ 160588 w 1274993"/>
              <a:gd name="connsiteY10" fmla="*/ 68986 h 1134912"/>
              <a:gd name="connsiteX11" fmla="*/ 5013 w 1274993"/>
              <a:gd name="connsiteY11" fmla="*/ 5486 h 1134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74993" h="1134912">
                <a:moveTo>
                  <a:pt x="5013" y="5486"/>
                </a:moveTo>
                <a:cubicBezTo>
                  <a:pt x="-6100" y="-1922"/>
                  <a:pt x="-7158" y="-6685"/>
                  <a:pt x="93913" y="24536"/>
                </a:cubicBezTo>
                <a:cubicBezTo>
                  <a:pt x="194984" y="55757"/>
                  <a:pt x="472267" y="87507"/>
                  <a:pt x="611438" y="192811"/>
                </a:cubicBezTo>
                <a:cubicBezTo>
                  <a:pt x="750609" y="298115"/>
                  <a:pt x="822576" y="504490"/>
                  <a:pt x="928938" y="656361"/>
                </a:cubicBezTo>
                <a:cubicBezTo>
                  <a:pt x="1035301" y="808232"/>
                  <a:pt x="1249613" y="1104036"/>
                  <a:pt x="1249613" y="1104036"/>
                </a:cubicBezTo>
                <a:cubicBezTo>
                  <a:pt x="1302000" y="1176003"/>
                  <a:pt x="1259667" y="1101390"/>
                  <a:pt x="1243263" y="1088161"/>
                </a:cubicBezTo>
                <a:cubicBezTo>
                  <a:pt x="1226859" y="1074932"/>
                  <a:pt x="1185584" y="1059057"/>
                  <a:pt x="1151188" y="1024661"/>
                </a:cubicBezTo>
                <a:cubicBezTo>
                  <a:pt x="1116792" y="990265"/>
                  <a:pt x="1109384" y="995557"/>
                  <a:pt x="1036888" y="881786"/>
                </a:cubicBezTo>
                <a:cubicBezTo>
                  <a:pt x="964392" y="768015"/>
                  <a:pt x="787650" y="446811"/>
                  <a:pt x="716213" y="342036"/>
                </a:cubicBezTo>
                <a:cubicBezTo>
                  <a:pt x="644776" y="237261"/>
                  <a:pt x="700867" y="298644"/>
                  <a:pt x="608263" y="253136"/>
                </a:cubicBezTo>
                <a:cubicBezTo>
                  <a:pt x="515659" y="207628"/>
                  <a:pt x="259542" y="112378"/>
                  <a:pt x="160588" y="68986"/>
                </a:cubicBezTo>
                <a:cubicBezTo>
                  <a:pt x="61634" y="25594"/>
                  <a:pt x="16126" y="12894"/>
                  <a:pt x="5013" y="5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305F2F8B-8CF4-4CD1-8C33-20E169E59D3B}"/>
              </a:ext>
            </a:extLst>
          </p:cNvPr>
          <p:cNvSpPr/>
          <p:nvPr/>
        </p:nvSpPr>
        <p:spPr>
          <a:xfrm>
            <a:off x="4970390" y="210870"/>
            <a:ext cx="957835" cy="332059"/>
          </a:xfrm>
          <a:custGeom>
            <a:avLst/>
            <a:gdLst>
              <a:gd name="connsiteX0" fmla="*/ 957335 w 957835"/>
              <a:gd name="connsiteY0" fmla="*/ 332055 h 332059"/>
              <a:gd name="connsiteX1" fmla="*/ 858910 w 957835"/>
              <a:gd name="connsiteY1" fmla="*/ 90755 h 332059"/>
              <a:gd name="connsiteX2" fmla="*/ 719210 w 957835"/>
              <a:gd name="connsiteY2" fmla="*/ 17730 h 332059"/>
              <a:gd name="connsiteX3" fmla="*/ 341385 w 957835"/>
              <a:gd name="connsiteY3" fmla="*/ 1855 h 332059"/>
              <a:gd name="connsiteX4" fmla="*/ 1660 w 957835"/>
              <a:gd name="connsiteY4" fmla="*/ 5030 h 332059"/>
              <a:gd name="connsiteX5" fmla="*/ 227085 w 957835"/>
              <a:gd name="connsiteY5" fmla="*/ 11380 h 332059"/>
              <a:gd name="connsiteX6" fmla="*/ 573160 w 957835"/>
              <a:gd name="connsiteY6" fmla="*/ 138380 h 332059"/>
              <a:gd name="connsiteX7" fmla="*/ 817635 w 957835"/>
              <a:gd name="connsiteY7" fmla="*/ 84405 h 332059"/>
              <a:gd name="connsiteX8" fmla="*/ 957335 w 957835"/>
              <a:gd name="connsiteY8" fmla="*/ 332055 h 332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7835" h="332059">
                <a:moveTo>
                  <a:pt x="957335" y="332055"/>
                </a:moveTo>
                <a:cubicBezTo>
                  <a:pt x="964214" y="333113"/>
                  <a:pt x="898597" y="143142"/>
                  <a:pt x="858910" y="90755"/>
                </a:cubicBezTo>
                <a:cubicBezTo>
                  <a:pt x="819222" y="38367"/>
                  <a:pt x="805464" y="32547"/>
                  <a:pt x="719210" y="17730"/>
                </a:cubicBezTo>
                <a:cubicBezTo>
                  <a:pt x="632956" y="2913"/>
                  <a:pt x="341385" y="1855"/>
                  <a:pt x="341385" y="1855"/>
                </a:cubicBezTo>
                <a:lnTo>
                  <a:pt x="1660" y="5030"/>
                </a:lnTo>
                <a:cubicBezTo>
                  <a:pt x="-17390" y="6617"/>
                  <a:pt x="131835" y="-10845"/>
                  <a:pt x="227085" y="11380"/>
                </a:cubicBezTo>
                <a:cubicBezTo>
                  <a:pt x="322335" y="33605"/>
                  <a:pt x="474735" y="126209"/>
                  <a:pt x="573160" y="138380"/>
                </a:cubicBezTo>
                <a:cubicBezTo>
                  <a:pt x="671585" y="150551"/>
                  <a:pt x="753606" y="57417"/>
                  <a:pt x="817635" y="84405"/>
                </a:cubicBezTo>
                <a:cubicBezTo>
                  <a:pt x="881664" y="111393"/>
                  <a:pt x="950456" y="330997"/>
                  <a:pt x="957335" y="3320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E0D00E49-2E43-4C46-99EA-2A7BE092DD5D}"/>
              </a:ext>
            </a:extLst>
          </p:cNvPr>
          <p:cNvSpPr/>
          <p:nvPr/>
        </p:nvSpPr>
        <p:spPr>
          <a:xfrm>
            <a:off x="4723185" y="256507"/>
            <a:ext cx="1156128" cy="281925"/>
          </a:xfrm>
          <a:custGeom>
            <a:avLst/>
            <a:gdLst>
              <a:gd name="connsiteX0" fmla="*/ 1147390 w 1156128"/>
              <a:gd name="connsiteY0" fmla="*/ 280068 h 281925"/>
              <a:gd name="connsiteX1" fmla="*/ 839415 w 1156128"/>
              <a:gd name="connsiteY1" fmla="*/ 181643 h 281925"/>
              <a:gd name="connsiteX2" fmla="*/ 674315 w 1156128"/>
              <a:gd name="connsiteY2" fmla="*/ 124493 h 281925"/>
              <a:gd name="connsiteX3" fmla="*/ 572715 w 1156128"/>
              <a:gd name="connsiteY3" fmla="*/ 32418 h 281925"/>
              <a:gd name="connsiteX4" fmla="*/ 340940 w 1156128"/>
              <a:gd name="connsiteY4" fmla="*/ 3843 h 281925"/>
              <a:gd name="connsiteX5" fmla="*/ 1215 w 1156128"/>
              <a:gd name="connsiteY5" fmla="*/ 108618 h 281925"/>
              <a:gd name="connsiteX6" fmla="*/ 236165 w 1156128"/>
              <a:gd name="connsiteY6" fmla="*/ 38768 h 281925"/>
              <a:gd name="connsiteX7" fmla="*/ 464765 w 1156128"/>
              <a:gd name="connsiteY7" fmla="*/ 76868 h 281925"/>
              <a:gd name="connsiteX8" fmla="*/ 785440 w 1156128"/>
              <a:gd name="connsiteY8" fmla="*/ 213393 h 281925"/>
              <a:gd name="connsiteX9" fmla="*/ 1045790 w 1156128"/>
              <a:gd name="connsiteY9" fmla="*/ 241968 h 281925"/>
              <a:gd name="connsiteX10" fmla="*/ 1147390 w 1156128"/>
              <a:gd name="connsiteY10" fmla="*/ 280068 h 28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56128" h="281925">
                <a:moveTo>
                  <a:pt x="1147390" y="280068"/>
                </a:moveTo>
                <a:cubicBezTo>
                  <a:pt x="1112994" y="270014"/>
                  <a:pt x="918261" y="207572"/>
                  <a:pt x="839415" y="181643"/>
                </a:cubicBezTo>
                <a:cubicBezTo>
                  <a:pt x="760569" y="155714"/>
                  <a:pt x="718765" y="149364"/>
                  <a:pt x="674315" y="124493"/>
                </a:cubicBezTo>
                <a:cubicBezTo>
                  <a:pt x="629865" y="99622"/>
                  <a:pt x="628277" y="52526"/>
                  <a:pt x="572715" y="32418"/>
                </a:cubicBezTo>
                <a:cubicBezTo>
                  <a:pt x="517152" y="12310"/>
                  <a:pt x="436190" y="-8857"/>
                  <a:pt x="340940" y="3843"/>
                </a:cubicBezTo>
                <a:cubicBezTo>
                  <a:pt x="245690" y="16543"/>
                  <a:pt x="18677" y="102797"/>
                  <a:pt x="1215" y="108618"/>
                </a:cubicBezTo>
                <a:cubicBezTo>
                  <a:pt x="-16247" y="114439"/>
                  <a:pt x="158907" y="44060"/>
                  <a:pt x="236165" y="38768"/>
                </a:cubicBezTo>
                <a:cubicBezTo>
                  <a:pt x="313423" y="33476"/>
                  <a:pt x="373219" y="47764"/>
                  <a:pt x="464765" y="76868"/>
                </a:cubicBezTo>
                <a:cubicBezTo>
                  <a:pt x="556311" y="105972"/>
                  <a:pt x="688603" y="185876"/>
                  <a:pt x="785440" y="213393"/>
                </a:cubicBezTo>
                <a:cubicBezTo>
                  <a:pt x="882277" y="240910"/>
                  <a:pt x="983878" y="227151"/>
                  <a:pt x="1045790" y="241968"/>
                </a:cubicBezTo>
                <a:cubicBezTo>
                  <a:pt x="1107702" y="256785"/>
                  <a:pt x="1181786" y="290122"/>
                  <a:pt x="1147390" y="2800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9AA96E96-C1DF-4E5A-8881-BD221D5AA480}"/>
              </a:ext>
            </a:extLst>
          </p:cNvPr>
          <p:cNvSpPr/>
          <p:nvPr/>
        </p:nvSpPr>
        <p:spPr>
          <a:xfrm>
            <a:off x="4183830" y="406853"/>
            <a:ext cx="1661510" cy="436738"/>
          </a:xfrm>
          <a:custGeom>
            <a:avLst/>
            <a:gdLst>
              <a:gd name="connsiteX0" fmla="*/ 1661345 w 1661510"/>
              <a:gd name="connsiteY0" fmla="*/ 190047 h 436738"/>
              <a:gd name="connsiteX1" fmla="*/ 892995 w 1661510"/>
              <a:gd name="connsiteY1" fmla="*/ 5897 h 436738"/>
              <a:gd name="connsiteX2" fmla="*/ 492945 w 1661510"/>
              <a:gd name="connsiteY2" fmla="*/ 155122 h 436738"/>
              <a:gd name="connsiteX3" fmla="*/ 16695 w 1661510"/>
              <a:gd name="connsiteY3" fmla="*/ 424997 h 436738"/>
              <a:gd name="connsiteX4" fmla="*/ 134170 w 1661510"/>
              <a:gd name="connsiteY4" fmla="*/ 367847 h 436738"/>
              <a:gd name="connsiteX5" fmla="*/ 388170 w 1661510"/>
              <a:gd name="connsiteY5" fmla="*/ 183697 h 436738"/>
              <a:gd name="connsiteX6" fmla="*/ 673920 w 1661510"/>
              <a:gd name="connsiteY6" fmla="*/ 15422 h 436738"/>
              <a:gd name="connsiteX7" fmla="*/ 959670 w 1661510"/>
              <a:gd name="connsiteY7" fmla="*/ 28122 h 436738"/>
              <a:gd name="connsiteX8" fmla="*/ 1661345 w 1661510"/>
              <a:gd name="connsiteY8" fmla="*/ 190047 h 436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61510" h="436738">
                <a:moveTo>
                  <a:pt x="1661345" y="190047"/>
                </a:moveTo>
                <a:cubicBezTo>
                  <a:pt x="1650233" y="186343"/>
                  <a:pt x="1087728" y="11718"/>
                  <a:pt x="892995" y="5897"/>
                </a:cubicBezTo>
                <a:cubicBezTo>
                  <a:pt x="698262" y="76"/>
                  <a:pt x="638995" y="85272"/>
                  <a:pt x="492945" y="155122"/>
                </a:cubicBezTo>
                <a:cubicBezTo>
                  <a:pt x="346895" y="224972"/>
                  <a:pt x="76491" y="389543"/>
                  <a:pt x="16695" y="424997"/>
                </a:cubicBezTo>
                <a:cubicBezTo>
                  <a:pt x="-43101" y="460451"/>
                  <a:pt x="72258" y="408064"/>
                  <a:pt x="134170" y="367847"/>
                </a:cubicBezTo>
                <a:cubicBezTo>
                  <a:pt x="196082" y="327630"/>
                  <a:pt x="298212" y="242435"/>
                  <a:pt x="388170" y="183697"/>
                </a:cubicBezTo>
                <a:cubicBezTo>
                  <a:pt x="478128" y="124959"/>
                  <a:pt x="578670" y="41351"/>
                  <a:pt x="673920" y="15422"/>
                </a:cubicBezTo>
                <a:cubicBezTo>
                  <a:pt x="769170" y="-10507"/>
                  <a:pt x="798274" y="-2040"/>
                  <a:pt x="959670" y="28122"/>
                </a:cubicBezTo>
                <a:cubicBezTo>
                  <a:pt x="1121066" y="58284"/>
                  <a:pt x="1672457" y="193751"/>
                  <a:pt x="1661345" y="1900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0BDB65B9-FE4C-47BA-9BA4-8721864C739E}"/>
              </a:ext>
            </a:extLst>
          </p:cNvPr>
          <p:cNvSpPr/>
          <p:nvPr/>
        </p:nvSpPr>
        <p:spPr>
          <a:xfrm>
            <a:off x="4180587" y="548182"/>
            <a:ext cx="1675418" cy="374816"/>
          </a:xfrm>
          <a:custGeom>
            <a:avLst/>
            <a:gdLst>
              <a:gd name="connsiteX0" fmla="*/ 1632838 w 1675418"/>
              <a:gd name="connsiteY0" fmla="*/ 48718 h 374816"/>
              <a:gd name="connsiteX1" fmla="*/ 1518538 w 1675418"/>
              <a:gd name="connsiteY1" fmla="*/ 48718 h 374816"/>
              <a:gd name="connsiteX2" fmla="*/ 743838 w 1675418"/>
              <a:gd name="connsiteY2" fmla="*/ 109043 h 374816"/>
              <a:gd name="connsiteX3" fmla="*/ 26288 w 1675418"/>
              <a:gd name="connsiteY3" fmla="*/ 366218 h 374816"/>
              <a:gd name="connsiteX4" fmla="*/ 188213 w 1675418"/>
              <a:gd name="connsiteY4" fmla="*/ 296368 h 374816"/>
              <a:gd name="connsiteX5" fmla="*/ 499363 w 1675418"/>
              <a:gd name="connsiteY5" fmla="*/ 124918 h 374816"/>
              <a:gd name="connsiteX6" fmla="*/ 724788 w 1675418"/>
              <a:gd name="connsiteY6" fmla="*/ 23318 h 374816"/>
              <a:gd name="connsiteX7" fmla="*/ 988313 w 1675418"/>
              <a:gd name="connsiteY7" fmla="*/ 1093 h 374816"/>
              <a:gd name="connsiteX8" fmla="*/ 1632838 w 1675418"/>
              <a:gd name="connsiteY8" fmla="*/ 48718 h 37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5418" h="374816">
                <a:moveTo>
                  <a:pt x="1632838" y="48718"/>
                </a:moveTo>
                <a:cubicBezTo>
                  <a:pt x="1721209" y="56656"/>
                  <a:pt x="1666705" y="38664"/>
                  <a:pt x="1518538" y="48718"/>
                </a:cubicBezTo>
                <a:cubicBezTo>
                  <a:pt x="1370371" y="58772"/>
                  <a:pt x="992546" y="56126"/>
                  <a:pt x="743838" y="109043"/>
                </a:cubicBezTo>
                <a:cubicBezTo>
                  <a:pt x="495130" y="161960"/>
                  <a:pt x="118892" y="334997"/>
                  <a:pt x="26288" y="366218"/>
                </a:cubicBezTo>
                <a:cubicBezTo>
                  <a:pt x="-66316" y="397439"/>
                  <a:pt x="109367" y="336585"/>
                  <a:pt x="188213" y="296368"/>
                </a:cubicBezTo>
                <a:cubicBezTo>
                  <a:pt x="267059" y="256151"/>
                  <a:pt x="409934" y="170426"/>
                  <a:pt x="499363" y="124918"/>
                </a:cubicBezTo>
                <a:cubicBezTo>
                  <a:pt x="588792" y="79410"/>
                  <a:pt x="643296" y="43955"/>
                  <a:pt x="724788" y="23318"/>
                </a:cubicBezTo>
                <a:cubicBezTo>
                  <a:pt x="806280" y="2681"/>
                  <a:pt x="838559" y="-2611"/>
                  <a:pt x="988313" y="1093"/>
                </a:cubicBezTo>
                <a:cubicBezTo>
                  <a:pt x="1138067" y="4797"/>
                  <a:pt x="1544467" y="40780"/>
                  <a:pt x="1632838" y="487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711C54C8-3FE9-473B-B308-EE2A13481731}"/>
              </a:ext>
            </a:extLst>
          </p:cNvPr>
          <p:cNvSpPr/>
          <p:nvPr/>
        </p:nvSpPr>
        <p:spPr>
          <a:xfrm>
            <a:off x="3885891" y="674937"/>
            <a:ext cx="1826153" cy="464711"/>
          </a:xfrm>
          <a:custGeom>
            <a:avLst/>
            <a:gdLst>
              <a:gd name="connsiteX0" fmla="*/ 1822759 w 1826153"/>
              <a:gd name="connsiteY0" fmla="*/ 29913 h 464711"/>
              <a:gd name="connsiteX1" fmla="*/ 1324284 w 1826153"/>
              <a:gd name="connsiteY1" fmla="*/ 1338 h 464711"/>
              <a:gd name="connsiteX2" fmla="*/ 968684 w 1826153"/>
              <a:gd name="connsiteY2" fmla="*/ 71188 h 464711"/>
              <a:gd name="connsiteX3" fmla="*/ 536884 w 1826153"/>
              <a:gd name="connsiteY3" fmla="*/ 210888 h 464711"/>
              <a:gd name="connsiteX4" fmla="*/ 13009 w 1826153"/>
              <a:gd name="connsiteY4" fmla="*/ 458538 h 464711"/>
              <a:gd name="connsiteX5" fmla="*/ 219384 w 1826153"/>
              <a:gd name="connsiteY5" fmla="*/ 369638 h 464711"/>
              <a:gd name="connsiteX6" fmla="*/ 870259 w 1826153"/>
              <a:gd name="connsiteY6" fmla="*/ 150563 h 464711"/>
              <a:gd name="connsiteX7" fmla="*/ 1511609 w 1826153"/>
              <a:gd name="connsiteY7" fmla="*/ 87063 h 464711"/>
              <a:gd name="connsiteX8" fmla="*/ 1822759 w 1826153"/>
              <a:gd name="connsiteY8" fmla="*/ 29913 h 46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6153" h="464711">
                <a:moveTo>
                  <a:pt x="1822759" y="29913"/>
                </a:moveTo>
                <a:cubicBezTo>
                  <a:pt x="1791538" y="15625"/>
                  <a:pt x="1466630" y="-5541"/>
                  <a:pt x="1324284" y="1338"/>
                </a:cubicBezTo>
                <a:cubicBezTo>
                  <a:pt x="1181938" y="8217"/>
                  <a:pt x="1099917" y="36263"/>
                  <a:pt x="968684" y="71188"/>
                </a:cubicBezTo>
                <a:cubicBezTo>
                  <a:pt x="837451" y="106113"/>
                  <a:pt x="696163" y="146330"/>
                  <a:pt x="536884" y="210888"/>
                </a:cubicBezTo>
                <a:cubicBezTo>
                  <a:pt x="377605" y="275446"/>
                  <a:pt x="65926" y="432080"/>
                  <a:pt x="13009" y="458538"/>
                </a:cubicBezTo>
                <a:cubicBezTo>
                  <a:pt x="-39908" y="484996"/>
                  <a:pt x="76509" y="420967"/>
                  <a:pt x="219384" y="369638"/>
                </a:cubicBezTo>
                <a:cubicBezTo>
                  <a:pt x="362259" y="318309"/>
                  <a:pt x="654888" y="197659"/>
                  <a:pt x="870259" y="150563"/>
                </a:cubicBezTo>
                <a:cubicBezTo>
                  <a:pt x="1085630" y="103467"/>
                  <a:pt x="1359738" y="107700"/>
                  <a:pt x="1511609" y="87063"/>
                </a:cubicBezTo>
                <a:cubicBezTo>
                  <a:pt x="1663480" y="66426"/>
                  <a:pt x="1853980" y="44201"/>
                  <a:pt x="1822759" y="299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14B1D7E4-20CE-40E0-97C0-B2C976C3CC26}"/>
              </a:ext>
            </a:extLst>
          </p:cNvPr>
          <p:cNvSpPr/>
          <p:nvPr/>
        </p:nvSpPr>
        <p:spPr>
          <a:xfrm>
            <a:off x="3578961" y="844287"/>
            <a:ext cx="1988085" cy="744230"/>
          </a:xfrm>
          <a:custGeom>
            <a:avLst/>
            <a:gdLst>
              <a:gd name="connsiteX0" fmla="*/ 1961414 w 1988085"/>
              <a:gd name="connsiteY0" fmla="*/ 263 h 744230"/>
              <a:gd name="connsiteX1" fmla="*/ 1167664 w 1988085"/>
              <a:gd name="connsiteY1" fmla="*/ 117738 h 744230"/>
              <a:gd name="connsiteX2" fmla="*/ 583464 w 1988085"/>
              <a:gd name="connsiteY2" fmla="*/ 251088 h 744230"/>
              <a:gd name="connsiteX3" fmla="*/ 24664 w 1988085"/>
              <a:gd name="connsiteY3" fmla="*/ 727338 h 744230"/>
              <a:gd name="connsiteX4" fmla="*/ 142139 w 1988085"/>
              <a:gd name="connsiteY4" fmla="*/ 609863 h 744230"/>
              <a:gd name="connsiteX5" fmla="*/ 532664 w 1988085"/>
              <a:gd name="connsiteY5" fmla="*/ 343163 h 744230"/>
              <a:gd name="connsiteX6" fmla="*/ 989864 w 1988085"/>
              <a:gd name="connsiteY6" fmla="*/ 181238 h 744230"/>
              <a:gd name="connsiteX7" fmla="*/ 1726464 w 1988085"/>
              <a:gd name="connsiteY7" fmla="*/ 89163 h 744230"/>
              <a:gd name="connsiteX8" fmla="*/ 1961414 w 1988085"/>
              <a:gd name="connsiteY8" fmla="*/ 263 h 744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88085" h="744230">
                <a:moveTo>
                  <a:pt x="1961414" y="263"/>
                </a:moveTo>
                <a:cubicBezTo>
                  <a:pt x="1868281" y="5025"/>
                  <a:pt x="1397322" y="75934"/>
                  <a:pt x="1167664" y="117738"/>
                </a:cubicBezTo>
                <a:cubicBezTo>
                  <a:pt x="938006" y="159542"/>
                  <a:pt x="773964" y="149488"/>
                  <a:pt x="583464" y="251088"/>
                </a:cubicBezTo>
                <a:cubicBezTo>
                  <a:pt x="392964" y="352688"/>
                  <a:pt x="98218" y="667542"/>
                  <a:pt x="24664" y="727338"/>
                </a:cubicBezTo>
                <a:cubicBezTo>
                  <a:pt x="-48890" y="787134"/>
                  <a:pt x="57472" y="673892"/>
                  <a:pt x="142139" y="609863"/>
                </a:cubicBezTo>
                <a:cubicBezTo>
                  <a:pt x="226806" y="545834"/>
                  <a:pt x="391377" y="414600"/>
                  <a:pt x="532664" y="343163"/>
                </a:cubicBezTo>
                <a:cubicBezTo>
                  <a:pt x="673951" y="271726"/>
                  <a:pt x="790897" y="223571"/>
                  <a:pt x="989864" y="181238"/>
                </a:cubicBezTo>
                <a:cubicBezTo>
                  <a:pt x="1188831" y="138905"/>
                  <a:pt x="1566656" y="121971"/>
                  <a:pt x="1726464" y="89163"/>
                </a:cubicBezTo>
                <a:cubicBezTo>
                  <a:pt x="1886272" y="56355"/>
                  <a:pt x="2054547" y="-4499"/>
                  <a:pt x="1961414" y="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F5A618C9-9B25-451A-A0E0-BC1E0CB27FA7}"/>
              </a:ext>
            </a:extLst>
          </p:cNvPr>
          <p:cNvSpPr/>
          <p:nvPr/>
        </p:nvSpPr>
        <p:spPr>
          <a:xfrm>
            <a:off x="4033918" y="1046124"/>
            <a:ext cx="1322376" cy="520439"/>
          </a:xfrm>
          <a:custGeom>
            <a:avLst/>
            <a:gdLst>
              <a:gd name="connsiteX0" fmla="*/ 1277857 w 1322376"/>
              <a:gd name="connsiteY0" fmla="*/ 4801 h 520439"/>
              <a:gd name="connsiteX1" fmla="*/ 1223882 w 1322376"/>
              <a:gd name="connsiteY1" fmla="*/ 17501 h 520439"/>
              <a:gd name="connsiteX2" fmla="*/ 506332 w 1322376"/>
              <a:gd name="connsiteY2" fmla="*/ 147676 h 520439"/>
              <a:gd name="connsiteX3" fmla="*/ 141207 w 1322376"/>
              <a:gd name="connsiteY3" fmla="*/ 325476 h 520439"/>
              <a:gd name="connsiteX4" fmla="*/ 14207 w 1322376"/>
              <a:gd name="connsiteY4" fmla="*/ 506451 h 520439"/>
              <a:gd name="connsiteX5" fmla="*/ 23732 w 1322376"/>
              <a:gd name="connsiteY5" fmla="*/ 477876 h 520439"/>
              <a:gd name="connsiteX6" fmla="*/ 198357 w 1322376"/>
              <a:gd name="connsiteY6" fmla="*/ 236576 h 520439"/>
              <a:gd name="connsiteX7" fmla="*/ 471407 w 1322376"/>
              <a:gd name="connsiteY7" fmla="*/ 112751 h 520439"/>
              <a:gd name="connsiteX8" fmla="*/ 1277857 w 1322376"/>
              <a:gd name="connsiteY8" fmla="*/ 4801 h 520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2376" h="520439">
                <a:moveTo>
                  <a:pt x="1277857" y="4801"/>
                </a:moveTo>
                <a:cubicBezTo>
                  <a:pt x="1403270" y="-11074"/>
                  <a:pt x="1223882" y="17501"/>
                  <a:pt x="1223882" y="17501"/>
                </a:cubicBezTo>
                <a:cubicBezTo>
                  <a:pt x="1095295" y="41313"/>
                  <a:pt x="686778" y="96347"/>
                  <a:pt x="506332" y="147676"/>
                </a:cubicBezTo>
                <a:cubicBezTo>
                  <a:pt x="325886" y="199005"/>
                  <a:pt x="223228" y="265680"/>
                  <a:pt x="141207" y="325476"/>
                </a:cubicBezTo>
                <a:cubicBezTo>
                  <a:pt x="59186" y="385272"/>
                  <a:pt x="33786" y="481051"/>
                  <a:pt x="14207" y="506451"/>
                </a:cubicBezTo>
                <a:cubicBezTo>
                  <a:pt x="-5372" y="531851"/>
                  <a:pt x="-6960" y="522855"/>
                  <a:pt x="23732" y="477876"/>
                </a:cubicBezTo>
                <a:cubicBezTo>
                  <a:pt x="54424" y="432897"/>
                  <a:pt x="123745" y="297430"/>
                  <a:pt x="198357" y="236576"/>
                </a:cubicBezTo>
                <a:cubicBezTo>
                  <a:pt x="272969" y="175722"/>
                  <a:pt x="289903" y="157730"/>
                  <a:pt x="471407" y="112751"/>
                </a:cubicBezTo>
                <a:cubicBezTo>
                  <a:pt x="652911" y="67772"/>
                  <a:pt x="1152444" y="20676"/>
                  <a:pt x="1277857" y="48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1A1ACA09-B436-4139-8259-75AE5A01160E}"/>
              </a:ext>
            </a:extLst>
          </p:cNvPr>
          <p:cNvSpPr/>
          <p:nvPr/>
        </p:nvSpPr>
        <p:spPr>
          <a:xfrm>
            <a:off x="3783139" y="1200570"/>
            <a:ext cx="603086" cy="854354"/>
          </a:xfrm>
          <a:custGeom>
            <a:avLst/>
            <a:gdLst>
              <a:gd name="connsiteX0" fmla="*/ 585661 w 603086"/>
              <a:gd name="connsiteY0" fmla="*/ 5930 h 854354"/>
              <a:gd name="connsiteX1" fmla="*/ 261811 w 603086"/>
              <a:gd name="connsiteY1" fmla="*/ 85305 h 854354"/>
              <a:gd name="connsiteX2" fmla="*/ 17336 w 603086"/>
              <a:gd name="connsiteY2" fmla="*/ 529805 h 854354"/>
              <a:gd name="connsiteX3" fmla="*/ 23686 w 603086"/>
              <a:gd name="connsiteY3" fmla="*/ 850480 h 854354"/>
              <a:gd name="connsiteX4" fmla="*/ 10986 w 603086"/>
              <a:gd name="connsiteY4" fmla="*/ 698080 h 854354"/>
              <a:gd name="connsiteX5" fmla="*/ 23686 w 603086"/>
              <a:gd name="connsiteY5" fmla="*/ 558380 h 854354"/>
              <a:gd name="connsiteX6" fmla="*/ 277686 w 603086"/>
              <a:gd name="connsiteY6" fmla="*/ 190080 h 854354"/>
              <a:gd name="connsiteX7" fmla="*/ 531686 w 603086"/>
              <a:gd name="connsiteY7" fmla="*/ 24980 h 854354"/>
              <a:gd name="connsiteX8" fmla="*/ 585661 w 603086"/>
              <a:gd name="connsiteY8" fmla="*/ 5930 h 854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3086" h="854354">
                <a:moveTo>
                  <a:pt x="585661" y="5930"/>
                </a:moveTo>
                <a:cubicBezTo>
                  <a:pt x="540682" y="15984"/>
                  <a:pt x="356532" y="-2007"/>
                  <a:pt x="261811" y="85305"/>
                </a:cubicBezTo>
                <a:cubicBezTo>
                  <a:pt x="167090" y="172617"/>
                  <a:pt x="57023" y="402276"/>
                  <a:pt x="17336" y="529805"/>
                </a:cubicBezTo>
                <a:cubicBezTo>
                  <a:pt x="-22351" y="657334"/>
                  <a:pt x="24744" y="822434"/>
                  <a:pt x="23686" y="850480"/>
                </a:cubicBezTo>
                <a:cubicBezTo>
                  <a:pt x="22628" y="878526"/>
                  <a:pt x="10986" y="746763"/>
                  <a:pt x="10986" y="698080"/>
                </a:cubicBezTo>
                <a:cubicBezTo>
                  <a:pt x="10986" y="649397"/>
                  <a:pt x="-20764" y="643047"/>
                  <a:pt x="23686" y="558380"/>
                </a:cubicBezTo>
                <a:cubicBezTo>
                  <a:pt x="68136" y="473713"/>
                  <a:pt x="193019" y="278980"/>
                  <a:pt x="277686" y="190080"/>
                </a:cubicBezTo>
                <a:cubicBezTo>
                  <a:pt x="362353" y="101180"/>
                  <a:pt x="483532" y="53555"/>
                  <a:pt x="531686" y="24980"/>
                </a:cubicBezTo>
                <a:cubicBezTo>
                  <a:pt x="579840" y="-3595"/>
                  <a:pt x="630640" y="-4124"/>
                  <a:pt x="585661" y="5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1FF8C246-2E57-4CF8-9894-62C7B11F33E9}"/>
              </a:ext>
            </a:extLst>
          </p:cNvPr>
          <p:cNvSpPr/>
          <p:nvPr/>
        </p:nvSpPr>
        <p:spPr>
          <a:xfrm>
            <a:off x="3701135" y="1449804"/>
            <a:ext cx="385195" cy="1266176"/>
          </a:xfrm>
          <a:custGeom>
            <a:avLst/>
            <a:gdLst>
              <a:gd name="connsiteX0" fmla="*/ 385090 w 385195"/>
              <a:gd name="connsiteY0" fmla="*/ 1171 h 1266176"/>
              <a:gd name="connsiteX1" fmla="*/ 102515 w 385195"/>
              <a:gd name="connsiteY1" fmla="*/ 461546 h 1266176"/>
              <a:gd name="connsiteX2" fmla="*/ 915 w 385195"/>
              <a:gd name="connsiteY2" fmla="*/ 925096 h 1266176"/>
              <a:gd name="connsiteX3" fmla="*/ 51715 w 385195"/>
              <a:gd name="connsiteY3" fmla="*/ 1255296 h 1266176"/>
              <a:gd name="connsiteX4" fmla="*/ 39015 w 385195"/>
              <a:gd name="connsiteY4" fmla="*/ 1175921 h 1266176"/>
              <a:gd name="connsiteX5" fmla="*/ 13615 w 385195"/>
              <a:gd name="connsiteY5" fmla="*/ 1067971 h 1266176"/>
              <a:gd name="connsiteX6" fmla="*/ 134265 w 385195"/>
              <a:gd name="connsiteY6" fmla="*/ 601246 h 1266176"/>
              <a:gd name="connsiteX7" fmla="*/ 385090 w 385195"/>
              <a:gd name="connsiteY7" fmla="*/ 1171 h 1266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5195" h="1266176">
                <a:moveTo>
                  <a:pt x="385090" y="1171"/>
                </a:moveTo>
                <a:cubicBezTo>
                  <a:pt x="379798" y="-22112"/>
                  <a:pt x="166544" y="307559"/>
                  <a:pt x="102515" y="461546"/>
                </a:cubicBezTo>
                <a:cubicBezTo>
                  <a:pt x="38486" y="615533"/>
                  <a:pt x="9382" y="792804"/>
                  <a:pt x="915" y="925096"/>
                </a:cubicBezTo>
                <a:cubicBezTo>
                  <a:pt x="-7552" y="1057388"/>
                  <a:pt x="45365" y="1213492"/>
                  <a:pt x="51715" y="1255296"/>
                </a:cubicBezTo>
                <a:cubicBezTo>
                  <a:pt x="58065" y="1297100"/>
                  <a:pt x="45365" y="1207142"/>
                  <a:pt x="39015" y="1175921"/>
                </a:cubicBezTo>
                <a:cubicBezTo>
                  <a:pt x="32665" y="1144700"/>
                  <a:pt x="-2260" y="1163750"/>
                  <a:pt x="13615" y="1067971"/>
                </a:cubicBezTo>
                <a:cubicBezTo>
                  <a:pt x="29490" y="972192"/>
                  <a:pt x="72882" y="776929"/>
                  <a:pt x="134265" y="601246"/>
                </a:cubicBezTo>
                <a:cubicBezTo>
                  <a:pt x="195648" y="425563"/>
                  <a:pt x="390382" y="24454"/>
                  <a:pt x="385090" y="1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1D2DCA9D-EC20-4274-A06E-C5B86B017B1C}"/>
              </a:ext>
            </a:extLst>
          </p:cNvPr>
          <p:cNvSpPr/>
          <p:nvPr/>
        </p:nvSpPr>
        <p:spPr>
          <a:xfrm>
            <a:off x="3600424" y="1453564"/>
            <a:ext cx="289269" cy="1632079"/>
          </a:xfrm>
          <a:custGeom>
            <a:avLst/>
            <a:gdLst>
              <a:gd name="connsiteX0" fmla="*/ 288951 w 289269"/>
              <a:gd name="connsiteY0" fmla="*/ 586 h 1632079"/>
              <a:gd name="connsiteX1" fmla="*/ 88926 w 289269"/>
              <a:gd name="connsiteY1" fmla="*/ 413336 h 1632079"/>
              <a:gd name="connsiteX2" fmla="*/ 26 w 289269"/>
              <a:gd name="connsiteY2" fmla="*/ 1064211 h 1632079"/>
              <a:gd name="connsiteX3" fmla="*/ 79401 w 289269"/>
              <a:gd name="connsiteY3" fmla="*/ 1603961 h 1632079"/>
              <a:gd name="connsiteX4" fmla="*/ 63526 w 289269"/>
              <a:gd name="connsiteY4" fmla="*/ 1511886 h 1632079"/>
              <a:gd name="connsiteX5" fmla="*/ 54001 w 289269"/>
              <a:gd name="connsiteY5" fmla="*/ 1137236 h 1632079"/>
              <a:gd name="connsiteX6" fmla="*/ 133376 w 289269"/>
              <a:gd name="connsiteY6" fmla="*/ 499061 h 1632079"/>
              <a:gd name="connsiteX7" fmla="*/ 288951 w 289269"/>
              <a:gd name="connsiteY7" fmla="*/ 586 h 1632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9269" h="1632079">
                <a:moveTo>
                  <a:pt x="288951" y="586"/>
                </a:moveTo>
                <a:cubicBezTo>
                  <a:pt x="281543" y="-13701"/>
                  <a:pt x="137080" y="236065"/>
                  <a:pt x="88926" y="413336"/>
                </a:cubicBezTo>
                <a:cubicBezTo>
                  <a:pt x="40772" y="590607"/>
                  <a:pt x="1613" y="865774"/>
                  <a:pt x="26" y="1064211"/>
                </a:cubicBezTo>
                <a:cubicBezTo>
                  <a:pt x="-1561" y="1262648"/>
                  <a:pt x="68818" y="1529349"/>
                  <a:pt x="79401" y="1603961"/>
                </a:cubicBezTo>
                <a:cubicBezTo>
                  <a:pt x="89984" y="1678573"/>
                  <a:pt x="67759" y="1589673"/>
                  <a:pt x="63526" y="1511886"/>
                </a:cubicBezTo>
                <a:cubicBezTo>
                  <a:pt x="59293" y="1434099"/>
                  <a:pt x="42359" y="1306040"/>
                  <a:pt x="54001" y="1137236"/>
                </a:cubicBezTo>
                <a:cubicBezTo>
                  <a:pt x="65643" y="968432"/>
                  <a:pt x="94218" y="685328"/>
                  <a:pt x="133376" y="499061"/>
                </a:cubicBezTo>
                <a:cubicBezTo>
                  <a:pt x="172534" y="312794"/>
                  <a:pt x="296359" y="14873"/>
                  <a:pt x="288951" y="5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1B6689C4-B377-4530-9846-B2F511B108ED}"/>
              </a:ext>
            </a:extLst>
          </p:cNvPr>
          <p:cNvSpPr/>
          <p:nvPr/>
        </p:nvSpPr>
        <p:spPr>
          <a:xfrm>
            <a:off x="3414465" y="1535080"/>
            <a:ext cx="369169" cy="1775626"/>
          </a:xfrm>
          <a:custGeom>
            <a:avLst/>
            <a:gdLst>
              <a:gd name="connsiteX0" fmla="*/ 365902 w 369169"/>
              <a:gd name="connsiteY0" fmla="*/ 5853 h 1775626"/>
              <a:gd name="connsiteX1" fmla="*/ 6068 w 369169"/>
              <a:gd name="connsiteY1" fmla="*/ 1038787 h 1775626"/>
              <a:gd name="connsiteX2" fmla="*/ 137302 w 369169"/>
              <a:gd name="connsiteY2" fmla="*/ 1737287 h 1775626"/>
              <a:gd name="connsiteX3" fmla="*/ 103435 w 369169"/>
              <a:gd name="connsiteY3" fmla="*/ 1644153 h 1775626"/>
              <a:gd name="connsiteX4" fmla="*/ 44168 w 369169"/>
              <a:gd name="connsiteY4" fmla="*/ 1305487 h 1775626"/>
              <a:gd name="connsiteX5" fmla="*/ 175402 w 369169"/>
              <a:gd name="connsiteY5" fmla="*/ 649320 h 1775626"/>
              <a:gd name="connsiteX6" fmla="*/ 365902 w 369169"/>
              <a:gd name="connsiteY6" fmla="*/ 5853 h 177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9169" h="1775626">
                <a:moveTo>
                  <a:pt x="365902" y="5853"/>
                </a:moveTo>
                <a:cubicBezTo>
                  <a:pt x="337680" y="70764"/>
                  <a:pt x="44168" y="750215"/>
                  <a:pt x="6068" y="1038787"/>
                </a:cubicBezTo>
                <a:cubicBezTo>
                  <a:pt x="-32032" y="1327359"/>
                  <a:pt x="121074" y="1636393"/>
                  <a:pt x="137302" y="1737287"/>
                </a:cubicBezTo>
                <a:cubicBezTo>
                  <a:pt x="153530" y="1838181"/>
                  <a:pt x="118957" y="1716120"/>
                  <a:pt x="103435" y="1644153"/>
                </a:cubicBezTo>
                <a:cubicBezTo>
                  <a:pt x="87913" y="1572186"/>
                  <a:pt x="32174" y="1471292"/>
                  <a:pt x="44168" y="1305487"/>
                </a:cubicBezTo>
                <a:cubicBezTo>
                  <a:pt x="56162" y="1139682"/>
                  <a:pt x="118958" y="865926"/>
                  <a:pt x="175402" y="649320"/>
                </a:cubicBezTo>
                <a:cubicBezTo>
                  <a:pt x="231846" y="432714"/>
                  <a:pt x="394124" y="-59058"/>
                  <a:pt x="365902" y="58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E2CB5D5E-28F3-475B-A48D-CFCDE18B275B}"/>
              </a:ext>
            </a:extLst>
          </p:cNvPr>
          <p:cNvSpPr/>
          <p:nvPr/>
        </p:nvSpPr>
        <p:spPr>
          <a:xfrm>
            <a:off x="3321469" y="1438082"/>
            <a:ext cx="444654" cy="2253592"/>
          </a:xfrm>
          <a:custGeom>
            <a:avLst/>
            <a:gdLst>
              <a:gd name="connsiteX0" fmla="*/ 429264 w 444654"/>
              <a:gd name="connsiteY0" fmla="*/ 94385 h 2253592"/>
              <a:gd name="connsiteX1" fmla="*/ 132931 w 444654"/>
              <a:gd name="connsiteY1" fmla="*/ 784418 h 2253592"/>
              <a:gd name="connsiteX2" fmla="*/ 39798 w 444654"/>
              <a:gd name="connsiteY2" fmla="*/ 1381318 h 2253592"/>
              <a:gd name="connsiteX3" fmla="*/ 94831 w 444654"/>
              <a:gd name="connsiteY3" fmla="*/ 1732685 h 2253592"/>
              <a:gd name="connsiteX4" fmla="*/ 276864 w 444654"/>
              <a:gd name="connsiteY4" fmla="*/ 2227985 h 2253592"/>
              <a:gd name="connsiteX5" fmla="*/ 255698 w 444654"/>
              <a:gd name="connsiteY5" fmla="*/ 2164485 h 2253592"/>
              <a:gd name="connsiteX6" fmla="*/ 145631 w 444654"/>
              <a:gd name="connsiteY6" fmla="*/ 2007851 h 2253592"/>
              <a:gd name="connsiteX7" fmla="*/ 1698 w 444654"/>
              <a:gd name="connsiteY7" fmla="*/ 1457518 h 2253592"/>
              <a:gd name="connsiteX8" fmla="*/ 86364 w 444654"/>
              <a:gd name="connsiteY8" fmla="*/ 843685 h 2253592"/>
              <a:gd name="connsiteX9" fmla="*/ 365764 w 444654"/>
              <a:gd name="connsiteY9" fmla="*/ 90151 h 2253592"/>
              <a:gd name="connsiteX10" fmla="*/ 429264 w 444654"/>
              <a:gd name="connsiteY10" fmla="*/ 94385 h 2253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4654" h="2253592">
                <a:moveTo>
                  <a:pt x="429264" y="94385"/>
                </a:moveTo>
                <a:cubicBezTo>
                  <a:pt x="390459" y="210096"/>
                  <a:pt x="197842" y="569929"/>
                  <a:pt x="132931" y="784418"/>
                </a:cubicBezTo>
                <a:cubicBezTo>
                  <a:pt x="68020" y="998907"/>
                  <a:pt x="46148" y="1223273"/>
                  <a:pt x="39798" y="1381318"/>
                </a:cubicBezTo>
                <a:cubicBezTo>
                  <a:pt x="33448" y="1539363"/>
                  <a:pt x="55320" y="1591574"/>
                  <a:pt x="94831" y="1732685"/>
                </a:cubicBezTo>
                <a:cubicBezTo>
                  <a:pt x="134342" y="1873796"/>
                  <a:pt x="250053" y="2156018"/>
                  <a:pt x="276864" y="2227985"/>
                </a:cubicBezTo>
                <a:cubicBezTo>
                  <a:pt x="303675" y="2299952"/>
                  <a:pt x="277570" y="2201174"/>
                  <a:pt x="255698" y="2164485"/>
                </a:cubicBezTo>
                <a:cubicBezTo>
                  <a:pt x="233826" y="2127796"/>
                  <a:pt x="187964" y="2125679"/>
                  <a:pt x="145631" y="2007851"/>
                </a:cubicBezTo>
                <a:cubicBezTo>
                  <a:pt x="103298" y="1890023"/>
                  <a:pt x="11576" y="1651546"/>
                  <a:pt x="1698" y="1457518"/>
                </a:cubicBezTo>
                <a:cubicBezTo>
                  <a:pt x="-8180" y="1263490"/>
                  <a:pt x="25686" y="1071580"/>
                  <a:pt x="86364" y="843685"/>
                </a:cubicBezTo>
                <a:cubicBezTo>
                  <a:pt x="147042" y="615791"/>
                  <a:pt x="302970" y="219973"/>
                  <a:pt x="365764" y="90151"/>
                </a:cubicBezTo>
                <a:cubicBezTo>
                  <a:pt x="428558" y="-39671"/>
                  <a:pt x="468069" y="-21326"/>
                  <a:pt x="429264" y="94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AE9B1355-9E44-4B11-B5D9-050A3B5C6C8C}"/>
              </a:ext>
            </a:extLst>
          </p:cNvPr>
          <p:cNvSpPr/>
          <p:nvPr/>
        </p:nvSpPr>
        <p:spPr>
          <a:xfrm>
            <a:off x="3584379" y="2746473"/>
            <a:ext cx="595342" cy="1743646"/>
          </a:xfrm>
          <a:custGeom>
            <a:avLst/>
            <a:gdLst>
              <a:gd name="connsiteX0" fmla="*/ 1254 w 595342"/>
              <a:gd name="connsiteY0" fmla="*/ 9427 h 1743646"/>
              <a:gd name="connsiteX1" fmla="*/ 107088 w 595342"/>
              <a:gd name="connsiteY1" fmla="*/ 1016960 h 1743646"/>
              <a:gd name="connsiteX2" fmla="*/ 246788 w 595342"/>
              <a:gd name="connsiteY2" fmla="*/ 1283660 h 1743646"/>
              <a:gd name="connsiteX3" fmla="*/ 581221 w 595342"/>
              <a:gd name="connsiteY3" fmla="*/ 1719694 h 1743646"/>
              <a:gd name="connsiteX4" fmla="*/ 526188 w 595342"/>
              <a:gd name="connsiteY4" fmla="*/ 1673127 h 1743646"/>
              <a:gd name="connsiteX5" fmla="*/ 462688 w 595342"/>
              <a:gd name="connsiteY5" fmla="*/ 1558827 h 1743646"/>
              <a:gd name="connsiteX6" fmla="*/ 386488 w 595342"/>
              <a:gd name="connsiteY6" fmla="*/ 1364094 h 1743646"/>
              <a:gd name="connsiteX7" fmla="*/ 382254 w 595342"/>
              <a:gd name="connsiteY7" fmla="*/ 1292127 h 1743646"/>
              <a:gd name="connsiteX8" fmla="*/ 221388 w 595342"/>
              <a:gd name="connsiteY8" fmla="*/ 898427 h 1743646"/>
              <a:gd name="connsiteX9" fmla="*/ 179054 w 595342"/>
              <a:gd name="connsiteY9" fmla="*/ 534360 h 1743646"/>
              <a:gd name="connsiteX10" fmla="*/ 1254 w 595342"/>
              <a:gd name="connsiteY10" fmla="*/ 9427 h 1743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5342" h="1743646">
                <a:moveTo>
                  <a:pt x="1254" y="9427"/>
                </a:moveTo>
                <a:cubicBezTo>
                  <a:pt x="-10740" y="89860"/>
                  <a:pt x="66166" y="804588"/>
                  <a:pt x="107088" y="1016960"/>
                </a:cubicBezTo>
                <a:cubicBezTo>
                  <a:pt x="148010" y="1229332"/>
                  <a:pt x="167766" y="1166538"/>
                  <a:pt x="246788" y="1283660"/>
                </a:cubicBezTo>
                <a:cubicBezTo>
                  <a:pt x="325810" y="1400782"/>
                  <a:pt x="534654" y="1654783"/>
                  <a:pt x="581221" y="1719694"/>
                </a:cubicBezTo>
                <a:cubicBezTo>
                  <a:pt x="627788" y="1784605"/>
                  <a:pt x="545943" y="1699938"/>
                  <a:pt x="526188" y="1673127"/>
                </a:cubicBezTo>
                <a:cubicBezTo>
                  <a:pt x="506433" y="1646316"/>
                  <a:pt x="485971" y="1610333"/>
                  <a:pt x="462688" y="1558827"/>
                </a:cubicBezTo>
                <a:cubicBezTo>
                  <a:pt x="439405" y="1507322"/>
                  <a:pt x="399894" y="1408544"/>
                  <a:pt x="386488" y="1364094"/>
                </a:cubicBezTo>
                <a:cubicBezTo>
                  <a:pt x="373082" y="1319644"/>
                  <a:pt x="409771" y="1369738"/>
                  <a:pt x="382254" y="1292127"/>
                </a:cubicBezTo>
                <a:cubicBezTo>
                  <a:pt x="354737" y="1214516"/>
                  <a:pt x="255255" y="1024721"/>
                  <a:pt x="221388" y="898427"/>
                </a:cubicBezTo>
                <a:cubicBezTo>
                  <a:pt x="187521" y="772133"/>
                  <a:pt x="210804" y="683232"/>
                  <a:pt x="179054" y="534360"/>
                </a:cubicBezTo>
                <a:cubicBezTo>
                  <a:pt x="147304" y="385488"/>
                  <a:pt x="13248" y="-71006"/>
                  <a:pt x="1254" y="94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9EA08DA2-0ECE-4B7F-8EFE-3A75C4B90248}"/>
              </a:ext>
            </a:extLst>
          </p:cNvPr>
          <p:cNvSpPr/>
          <p:nvPr/>
        </p:nvSpPr>
        <p:spPr>
          <a:xfrm>
            <a:off x="3657594" y="2877682"/>
            <a:ext cx="266730" cy="1102636"/>
          </a:xfrm>
          <a:custGeom>
            <a:avLst/>
            <a:gdLst>
              <a:gd name="connsiteX0" fmla="*/ 6 w 266730"/>
              <a:gd name="connsiteY0" fmla="*/ 405 h 1102636"/>
              <a:gd name="connsiteX1" fmla="*/ 97373 w 266730"/>
              <a:gd name="connsiteY1" fmla="*/ 639638 h 1102636"/>
              <a:gd name="connsiteX2" fmla="*/ 262473 w 266730"/>
              <a:gd name="connsiteY2" fmla="*/ 1079905 h 1102636"/>
              <a:gd name="connsiteX3" fmla="*/ 207439 w 266730"/>
              <a:gd name="connsiteY3" fmla="*/ 1007938 h 1102636"/>
              <a:gd name="connsiteX4" fmla="*/ 93139 w 266730"/>
              <a:gd name="connsiteY4" fmla="*/ 737005 h 1102636"/>
              <a:gd name="connsiteX5" fmla="*/ 6 w 266730"/>
              <a:gd name="connsiteY5" fmla="*/ 405 h 1102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6730" h="1102636">
                <a:moveTo>
                  <a:pt x="6" y="405"/>
                </a:moveTo>
                <a:cubicBezTo>
                  <a:pt x="712" y="-15823"/>
                  <a:pt x="53629" y="459721"/>
                  <a:pt x="97373" y="639638"/>
                </a:cubicBezTo>
                <a:cubicBezTo>
                  <a:pt x="141118" y="819555"/>
                  <a:pt x="244129" y="1018522"/>
                  <a:pt x="262473" y="1079905"/>
                </a:cubicBezTo>
                <a:cubicBezTo>
                  <a:pt x="280817" y="1141288"/>
                  <a:pt x="235661" y="1065088"/>
                  <a:pt x="207439" y="1007938"/>
                </a:cubicBezTo>
                <a:cubicBezTo>
                  <a:pt x="179217" y="950788"/>
                  <a:pt x="127711" y="899988"/>
                  <a:pt x="93139" y="737005"/>
                </a:cubicBezTo>
                <a:cubicBezTo>
                  <a:pt x="58567" y="574022"/>
                  <a:pt x="-700" y="16633"/>
                  <a:pt x="6" y="40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C899CF58-0775-4EC5-AB1E-E9C5337712C1}"/>
              </a:ext>
            </a:extLst>
          </p:cNvPr>
          <p:cNvSpPr/>
          <p:nvPr/>
        </p:nvSpPr>
        <p:spPr>
          <a:xfrm>
            <a:off x="7147550" y="1807536"/>
            <a:ext cx="665867" cy="1617609"/>
          </a:xfrm>
          <a:custGeom>
            <a:avLst/>
            <a:gdLst>
              <a:gd name="connsiteX0" fmla="*/ 15250 w 665867"/>
              <a:gd name="connsiteY0" fmla="*/ 21264 h 1617609"/>
              <a:gd name="connsiteX1" fmla="*/ 106690 w 665867"/>
              <a:gd name="connsiteY1" fmla="*/ 107624 h 1617609"/>
              <a:gd name="connsiteX2" fmla="*/ 497850 w 665867"/>
              <a:gd name="connsiteY2" fmla="*/ 722304 h 1617609"/>
              <a:gd name="connsiteX3" fmla="*/ 614690 w 665867"/>
              <a:gd name="connsiteY3" fmla="*/ 1372544 h 1617609"/>
              <a:gd name="connsiteX4" fmla="*/ 599450 w 665867"/>
              <a:gd name="connsiteY4" fmla="*/ 1616384 h 1617609"/>
              <a:gd name="connsiteX5" fmla="*/ 640090 w 665867"/>
              <a:gd name="connsiteY5" fmla="*/ 1443664 h 1617609"/>
              <a:gd name="connsiteX6" fmla="*/ 645170 w 665867"/>
              <a:gd name="connsiteY6" fmla="*/ 961064 h 1617609"/>
              <a:gd name="connsiteX7" fmla="*/ 365770 w 665867"/>
              <a:gd name="connsiteY7" fmla="*/ 346384 h 1617609"/>
              <a:gd name="connsiteX8" fmla="*/ 15250 w 665867"/>
              <a:gd name="connsiteY8" fmla="*/ 21264 h 1617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5867" h="1617609">
                <a:moveTo>
                  <a:pt x="15250" y="21264"/>
                </a:moveTo>
                <a:cubicBezTo>
                  <a:pt x="-27930" y="-18529"/>
                  <a:pt x="26257" y="-9216"/>
                  <a:pt x="106690" y="107624"/>
                </a:cubicBezTo>
                <a:cubicBezTo>
                  <a:pt x="187123" y="224464"/>
                  <a:pt x="413183" y="511484"/>
                  <a:pt x="497850" y="722304"/>
                </a:cubicBezTo>
                <a:cubicBezTo>
                  <a:pt x="582517" y="933124"/>
                  <a:pt x="597757" y="1223531"/>
                  <a:pt x="614690" y="1372544"/>
                </a:cubicBezTo>
                <a:cubicBezTo>
                  <a:pt x="631623" y="1521557"/>
                  <a:pt x="595217" y="1604531"/>
                  <a:pt x="599450" y="1616384"/>
                </a:cubicBezTo>
                <a:cubicBezTo>
                  <a:pt x="603683" y="1628237"/>
                  <a:pt x="632470" y="1552884"/>
                  <a:pt x="640090" y="1443664"/>
                </a:cubicBezTo>
                <a:cubicBezTo>
                  <a:pt x="647710" y="1334444"/>
                  <a:pt x="690890" y="1143944"/>
                  <a:pt x="645170" y="961064"/>
                </a:cubicBezTo>
                <a:cubicBezTo>
                  <a:pt x="599450" y="778184"/>
                  <a:pt x="468217" y="503017"/>
                  <a:pt x="365770" y="346384"/>
                </a:cubicBezTo>
                <a:cubicBezTo>
                  <a:pt x="263323" y="189751"/>
                  <a:pt x="58430" y="61057"/>
                  <a:pt x="15250" y="21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5685BE60-588F-4F3B-80D5-722167A9F5AE}"/>
              </a:ext>
            </a:extLst>
          </p:cNvPr>
          <p:cNvSpPr/>
          <p:nvPr/>
        </p:nvSpPr>
        <p:spPr>
          <a:xfrm>
            <a:off x="3302893" y="1426915"/>
            <a:ext cx="375920" cy="905576"/>
          </a:xfrm>
          <a:custGeom>
            <a:avLst/>
            <a:gdLst>
              <a:gd name="connsiteX0" fmla="*/ 375027 w 375920"/>
              <a:gd name="connsiteY0" fmla="*/ 565 h 905576"/>
              <a:gd name="connsiteX1" fmla="*/ 24507 w 375920"/>
              <a:gd name="connsiteY1" fmla="*/ 427285 h 905576"/>
              <a:gd name="connsiteX2" fmla="*/ 29587 w 375920"/>
              <a:gd name="connsiteY2" fmla="*/ 904805 h 905576"/>
              <a:gd name="connsiteX3" fmla="*/ 29587 w 375920"/>
              <a:gd name="connsiteY3" fmla="*/ 533965 h 905576"/>
              <a:gd name="connsiteX4" fmla="*/ 121027 w 375920"/>
              <a:gd name="connsiteY4" fmla="*/ 340925 h 905576"/>
              <a:gd name="connsiteX5" fmla="*/ 375027 w 375920"/>
              <a:gd name="connsiteY5" fmla="*/ 565 h 90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5920" h="905576">
                <a:moveTo>
                  <a:pt x="375027" y="565"/>
                </a:moveTo>
                <a:cubicBezTo>
                  <a:pt x="358940" y="14958"/>
                  <a:pt x="82080" y="276578"/>
                  <a:pt x="24507" y="427285"/>
                </a:cubicBezTo>
                <a:cubicBezTo>
                  <a:pt x="-33066" y="577992"/>
                  <a:pt x="28740" y="887025"/>
                  <a:pt x="29587" y="904805"/>
                </a:cubicBezTo>
                <a:cubicBezTo>
                  <a:pt x="30434" y="922585"/>
                  <a:pt x="14347" y="627945"/>
                  <a:pt x="29587" y="533965"/>
                </a:cubicBezTo>
                <a:cubicBezTo>
                  <a:pt x="44827" y="439985"/>
                  <a:pt x="56680" y="431518"/>
                  <a:pt x="121027" y="340925"/>
                </a:cubicBezTo>
                <a:cubicBezTo>
                  <a:pt x="185374" y="250332"/>
                  <a:pt x="391114" y="-13828"/>
                  <a:pt x="375027" y="565"/>
                </a:cubicBezTo>
                <a:close/>
              </a:path>
            </a:pathLst>
          </a:custGeom>
          <a:solidFill>
            <a:schemeClr val="accent1">
              <a:alpha val="5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0898A311-03CE-495C-9CAD-D405B1E71C64}"/>
              </a:ext>
            </a:extLst>
          </p:cNvPr>
          <p:cNvSpPr/>
          <p:nvPr/>
        </p:nvSpPr>
        <p:spPr>
          <a:xfrm>
            <a:off x="7055013" y="1827405"/>
            <a:ext cx="881818" cy="2054919"/>
          </a:xfrm>
          <a:custGeom>
            <a:avLst/>
            <a:gdLst>
              <a:gd name="connsiteX0" fmla="*/ 36667 w 881818"/>
              <a:gd name="connsiteY0" fmla="*/ 102995 h 2054919"/>
              <a:gd name="connsiteX1" fmla="*/ 138267 w 881818"/>
              <a:gd name="connsiteY1" fmla="*/ 174115 h 2054919"/>
              <a:gd name="connsiteX2" fmla="*/ 758027 w 881818"/>
              <a:gd name="connsiteY2" fmla="*/ 1291715 h 2054919"/>
              <a:gd name="connsiteX3" fmla="*/ 788507 w 881818"/>
              <a:gd name="connsiteY3" fmla="*/ 1840355 h 2054919"/>
              <a:gd name="connsiteX4" fmla="*/ 646267 w 881818"/>
              <a:gd name="connsiteY4" fmla="*/ 2053715 h 2054919"/>
              <a:gd name="connsiteX5" fmla="*/ 824067 w 881818"/>
              <a:gd name="connsiteY5" fmla="*/ 1916555 h 2054919"/>
              <a:gd name="connsiteX6" fmla="*/ 869787 w 881818"/>
              <a:gd name="connsiteY6" fmla="*/ 1698115 h 2054919"/>
              <a:gd name="connsiteX7" fmla="*/ 625947 w 881818"/>
              <a:gd name="connsiteY7" fmla="*/ 1154555 h 2054919"/>
              <a:gd name="connsiteX8" fmla="*/ 36667 w 881818"/>
              <a:gd name="connsiteY8" fmla="*/ 102995 h 2054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1818" h="2054919">
                <a:moveTo>
                  <a:pt x="36667" y="102995"/>
                </a:moveTo>
                <a:cubicBezTo>
                  <a:pt x="-44613" y="-60412"/>
                  <a:pt x="18040" y="-24005"/>
                  <a:pt x="138267" y="174115"/>
                </a:cubicBezTo>
                <a:cubicBezTo>
                  <a:pt x="258494" y="372235"/>
                  <a:pt x="649654" y="1014008"/>
                  <a:pt x="758027" y="1291715"/>
                </a:cubicBezTo>
                <a:cubicBezTo>
                  <a:pt x="866400" y="1569422"/>
                  <a:pt x="807134" y="1713355"/>
                  <a:pt x="788507" y="1840355"/>
                </a:cubicBezTo>
                <a:cubicBezTo>
                  <a:pt x="769880" y="1967355"/>
                  <a:pt x="640340" y="2041015"/>
                  <a:pt x="646267" y="2053715"/>
                </a:cubicBezTo>
                <a:cubicBezTo>
                  <a:pt x="652194" y="2066415"/>
                  <a:pt x="786814" y="1975821"/>
                  <a:pt x="824067" y="1916555"/>
                </a:cubicBezTo>
                <a:cubicBezTo>
                  <a:pt x="861320" y="1857289"/>
                  <a:pt x="902807" y="1825115"/>
                  <a:pt x="869787" y="1698115"/>
                </a:cubicBezTo>
                <a:cubicBezTo>
                  <a:pt x="836767" y="1571115"/>
                  <a:pt x="760567" y="1425488"/>
                  <a:pt x="625947" y="1154555"/>
                </a:cubicBezTo>
                <a:cubicBezTo>
                  <a:pt x="491327" y="883622"/>
                  <a:pt x="117947" y="266402"/>
                  <a:pt x="36667" y="1029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B90EF615-3E33-42A7-B403-127E876B3309}"/>
              </a:ext>
            </a:extLst>
          </p:cNvPr>
          <p:cNvSpPr/>
          <p:nvPr/>
        </p:nvSpPr>
        <p:spPr>
          <a:xfrm>
            <a:off x="7036428" y="1872343"/>
            <a:ext cx="592434" cy="2161337"/>
          </a:xfrm>
          <a:custGeom>
            <a:avLst/>
            <a:gdLst>
              <a:gd name="connsiteX0" fmla="*/ 40012 w 592434"/>
              <a:gd name="connsiteY0" fmla="*/ 78377 h 2161337"/>
              <a:gd name="connsiteX1" fmla="*/ 60332 w 592434"/>
              <a:gd name="connsiteY1" fmla="*/ 149497 h 2161337"/>
              <a:gd name="connsiteX2" fmla="*/ 553092 w 592434"/>
              <a:gd name="connsiteY2" fmla="*/ 1150257 h 2161337"/>
              <a:gd name="connsiteX3" fmla="*/ 537852 w 592434"/>
              <a:gd name="connsiteY3" fmla="*/ 1719217 h 2161337"/>
              <a:gd name="connsiteX4" fmla="*/ 344812 w 592434"/>
              <a:gd name="connsiteY4" fmla="*/ 2156097 h 2161337"/>
              <a:gd name="connsiteX5" fmla="*/ 497212 w 592434"/>
              <a:gd name="connsiteY5" fmla="*/ 1932577 h 2161337"/>
              <a:gd name="connsiteX6" fmla="*/ 553092 w 592434"/>
              <a:gd name="connsiteY6" fmla="*/ 1521097 h 2161337"/>
              <a:gd name="connsiteX7" fmla="*/ 349892 w 592434"/>
              <a:gd name="connsiteY7" fmla="*/ 865777 h 2161337"/>
              <a:gd name="connsiteX8" fmla="*/ 40012 w 592434"/>
              <a:gd name="connsiteY8" fmla="*/ 78377 h 216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2434" h="2161337">
                <a:moveTo>
                  <a:pt x="40012" y="78377"/>
                </a:moveTo>
                <a:cubicBezTo>
                  <a:pt x="-8248" y="-41003"/>
                  <a:pt x="-25181" y="-29150"/>
                  <a:pt x="60332" y="149497"/>
                </a:cubicBezTo>
                <a:cubicBezTo>
                  <a:pt x="145845" y="328144"/>
                  <a:pt x="473505" y="888637"/>
                  <a:pt x="553092" y="1150257"/>
                </a:cubicBezTo>
                <a:cubicBezTo>
                  <a:pt x="632679" y="1411877"/>
                  <a:pt x="572565" y="1551577"/>
                  <a:pt x="537852" y="1719217"/>
                </a:cubicBezTo>
                <a:cubicBezTo>
                  <a:pt x="503139" y="1886857"/>
                  <a:pt x="351585" y="2120537"/>
                  <a:pt x="344812" y="2156097"/>
                </a:cubicBezTo>
                <a:cubicBezTo>
                  <a:pt x="338039" y="2191657"/>
                  <a:pt x="462499" y="2038410"/>
                  <a:pt x="497212" y="1932577"/>
                </a:cubicBezTo>
                <a:cubicBezTo>
                  <a:pt x="531925" y="1826744"/>
                  <a:pt x="577645" y="1698897"/>
                  <a:pt x="553092" y="1521097"/>
                </a:cubicBezTo>
                <a:cubicBezTo>
                  <a:pt x="528539" y="1343297"/>
                  <a:pt x="441332" y="1106230"/>
                  <a:pt x="349892" y="865777"/>
                </a:cubicBezTo>
                <a:cubicBezTo>
                  <a:pt x="258452" y="625324"/>
                  <a:pt x="88272" y="197757"/>
                  <a:pt x="40012" y="78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4AAEB9B3-EF76-43B8-8740-F54F1AB40CC5}"/>
              </a:ext>
            </a:extLst>
          </p:cNvPr>
          <p:cNvSpPr/>
          <p:nvPr/>
        </p:nvSpPr>
        <p:spPr>
          <a:xfrm>
            <a:off x="6837551" y="2109889"/>
            <a:ext cx="699031" cy="2188113"/>
          </a:xfrm>
          <a:custGeom>
            <a:avLst/>
            <a:gdLst>
              <a:gd name="connsiteX0" fmla="*/ 249049 w 699031"/>
              <a:gd name="connsiteY0" fmla="*/ 69431 h 2188113"/>
              <a:gd name="connsiteX1" fmla="*/ 279529 w 699031"/>
              <a:gd name="connsiteY1" fmla="*/ 171031 h 2188113"/>
              <a:gd name="connsiteX2" fmla="*/ 696089 w 699031"/>
              <a:gd name="connsiteY2" fmla="*/ 1395311 h 2188113"/>
              <a:gd name="connsiteX3" fmla="*/ 442089 w 699031"/>
              <a:gd name="connsiteY3" fmla="*/ 1938871 h 2188113"/>
              <a:gd name="connsiteX4" fmla="*/ 5209 w 699031"/>
              <a:gd name="connsiteY4" fmla="*/ 2177631 h 2188113"/>
              <a:gd name="connsiteX5" fmla="*/ 213489 w 699031"/>
              <a:gd name="connsiteY5" fmla="*/ 2116671 h 2188113"/>
              <a:gd name="connsiteX6" fmla="*/ 396369 w 699031"/>
              <a:gd name="connsiteY6" fmla="*/ 1857591 h 2188113"/>
              <a:gd name="connsiteX7" fmla="*/ 604649 w 699031"/>
              <a:gd name="connsiteY7" fmla="*/ 1263231 h 2188113"/>
              <a:gd name="connsiteX8" fmla="*/ 574169 w 699031"/>
              <a:gd name="connsiteY8" fmla="*/ 739991 h 2188113"/>
              <a:gd name="connsiteX9" fmla="*/ 249049 w 699031"/>
              <a:gd name="connsiteY9" fmla="*/ 69431 h 2188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9031" h="2188113">
                <a:moveTo>
                  <a:pt x="249049" y="69431"/>
                </a:moveTo>
                <a:cubicBezTo>
                  <a:pt x="199942" y="-25396"/>
                  <a:pt x="205022" y="-49949"/>
                  <a:pt x="279529" y="171031"/>
                </a:cubicBezTo>
                <a:cubicBezTo>
                  <a:pt x="354036" y="392011"/>
                  <a:pt x="668996" y="1100671"/>
                  <a:pt x="696089" y="1395311"/>
                </a:cubicBezTo>
                <a:cubicBezTo>
                  <a:pt x="723182" y="1689951"/>
                  <a:pt x="557236" y="1808484"/>
                  <a:pt x="442089" y="1938871"/>
                </a:cubicBezTo>
                <a:cubicBezTo>
                  <a:pt x="326942" y="2069258"/>
                  <a:pt x="43309" y="2147998"/>
                  <a:pt x="5209" y="2177631"/>
                </a:cubicBezTo>
                <a:cubicBezTo>
                  <a:pt x="-32891" y="2207264"/>
                  <a:pt x="148296" y="2170011"/>
                  <a:pt x="213489" y="2116671"/>
                </a:cubicBezTo>
                <a:cubicBezTo>
                  <a:pt x="278682" y="2063331"/>
                  <a:pt x="331176" y="1999831"/>
                  <a:pt x="396369" y="1857591"/>
                </a:cubicBezTo>
                <a:cubicBezTo>
                  <a:pt x="461562" y="1715351"/>
                  <a:pt x="575016" y="1449498"/>
                  <a:pt x="604649" y="1263231"/>
                </a:cubicBezTo>
                <a:cubicBezTo>
                  <a:pt x="634282" y="1076964"/>
                  <a:pt x="634282" y="944038"/>
                  <a:pt x="574169" y="739991"/>
                </a:cubicBezTo>
                <a:cubicBezTo>
                  <a:pt x="514056" y="535944"/>
                  <a:pt x="298156" y="164258"/>
                  <a:pt x="249049" y="69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F5C64522-54B6-4718-974E-9D3130E837C8}"/>
              </a:ext>
            </a:extLst>
          </p:cNvPr>
          <p:cNvSpPr/>
          <p:nvPr/>
        </p:nvSpPr>
        <p:spPr>
          <a:xfrm>
            <a:off x="6629162" y="3518742"/>
            <a:ext cx="484299" cy="860763"/>
          </a:xfrm>
          <a:custGeom>
            <a:avLst/>
            <a:gdLst>
              <a:gd name="connsiteX0" fmla="*/ 476488 w 484299"/>
              <a:gd name="connsiteY0" fmla="*/ 2333 h 860763"/>
              <a:gd name="connsiteX1" fmla="*/ 425688 w 484299"/>
              <a:gd name="connsiteY1" fmla="*/ 303958 h 860763"/>
              <a:gd name="connsiteX2" fmla="*/ 16113 w 484299"/>
              <a:gd name="connsiteY2" fmla="*/ 840533 h 860763"/>
              <a:gd name="connsiteX3" fmla="*/ 117713 w 484299"/>
              <a:gd name="connsiteY3" fmla="*/ 719883 h 860763"/>
              <a:gd name="connsiteX4" fmla="*/ 444738 w 484299"/>
              <a:gd name="connsiteY4" fmla="*/ 456358 h 860763"/>
              <a:gd name="connsiteX5" fmla="*/ 476488 w 484299"/>
              <a:gd name="connsiteY5" fmla="*/ 2333 h 86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99" h="860763">
                <a:moveTo>
                  <a:pt x="476488" y="2333"/>
                </a:moveTo>
                <a:cubicBezTo>
                  <a:pt x="473313" y="-23067"/>
                  <a:pt x="502417" y="164258"/>
                  <a:pt x="425688" y="303958"/>
                </a:cubicBezTo>
                <a:cubicBezTo>
                  <a:pt x="348959" y="443658"/>
                  <a:pt x="67442" y="771212"/>
                  <a:pt x="16113" y="840533"/>
                </a:cubicBezTo>
                <a:cubicBezTo>
                  <a:pt x="-35216" y="909854"/>
                  <a:pt x="46276" y="783912"/>
                  <a:pt x="117713" y="719883"/>
                </a:cubicBezTo>
                <a:cubicBezTo>
                  <a:pt x="189150" y="655854"/>
                  <a:pt x="384942" y="582300"/>
                  <a:pt x="444738" y="456358"/>
                </a:cubicBezTo>
                <a:cubicBezTo>
                  <a:pt x="504534" y="330416"/>
                  <a:pt x="479663" y="27733"/>
                  <a:pt x="476488" y="2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7D0849A3-2FEA-4865-AD17-CF78E82D22D7}"/>
              </a:ext>
            </a:extLst>
          </p:cNvPr>
          <p:cNvSpPr/>
          <p:nvPr/>
        </p:nvSpPr>
        <p:spPr>
          <a:xfrm>
            <a:off x="7048652" y="2979497"/>
            <a:ext cx="364986" cy="1243790"/>
          </a:xfrm>
          <a:custGeom>
            <a:avLst/>
            <a:gdLst>
              <a:gd name="connsiteX0" fmla="*/ 291948 w 364986"/>
              <a:gd name="connsiteY0" fmla="*/ 1828 h 1243790"/>
              <a:gd name="connsiteX1" fmla="*/ 276073 w 364986"/>
              <a:gd name="connsiteY1" fmla="*/ 452678 h 1243790"/>
              <a:gd name="connsiteX2" fmla="*/ 9373 w 364986"/>
              <a:gd name="connsiteY2" fmla="*/ 1217853 h 1243790"/>
              <a:gd name="connsiteX3" fmla="*/ 82398 w 364986"/>
              <a:gd name="connsiteY3" fmla="*/ 1024178 h 1243790"/>
              <a:gd name="connsiteX4" fmla="*/ 295123 w 364986"/>
              <a:gd name="connsiteY4" fmla="*/ 627303 h 1243790"/>
              <a:gd name="connsiteX5" fmla="*/ 364973 w 364986"/>
              <a:gd name="connsiteY5" fmla="*/ 306628 h 1243790"/>
              <a:gd name="connsiteX6" fmla="*/ 291948 w 364986"/>
              <a:gd name="connsiteY6" fmla="*/ 1828 h 1243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4986" h="1243790">
                <a:moveTo>
                  <a:pt x="291948" y="1828"/>
                </a:moveTo>
                <a:cubicBezTo>
                  <a:pt x="277131" y="26170"/>
                  <a:pt x="323169" y="250007"/>
                  <a:pt x="276073" y="452678"/>
                </a:cubicBezTo>
                <a:cubicBezTo>
                  <a:pt x="228977" y="655349"/>
                  <a:pt x="41652" y="1122603"/>
                  <a:pt x="9373" y="1217853"/>
                </a:cubicBezTo>
                <a:cubicBezTo>
                  <a:pt x="-22906" y="1313103"/>
                  <a:pt x="34773" y="1122603"/>
                  <a:pt x="82398" y="1024178"/>
                </a:cubicBezTo>
                <a:cubicBezTo>
                  <a:pt x="130023" y="925753"/>
                  <a:pt x="248027" y="746895"/>
                  <a:pt x="295123" y="627303"/>
                </a:cubicBezTo>
                <a:cubicBezTo>
                  <a:pt x="342219" y="507711"/>
                  <a:pt x="363915" y="410874"/>
                  <a:pt x="364973" y="306628"/>
                </a:cubicBezTo>
                <a:cubicBezTo>
                  <a:pt x="366031" y="202382"/>
                  <a:pt x="306765" y="-22514"/>
                  <a:pt x="291948" y="18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502D4766-137A-43FF-95F3-8EE3868D3C99}"/>
              </a:ext>
            </a:extLst>
          </p:cNvPr>
          <p:cNvSpPr/>
          <p:nvPr/>
        </p:nvSpPr>
        <p:spPr>
          <a:xfrm>
            <a:off x="3430568" y="264008"/>
            <a:ext cx="1468147" cy="990487"/>
          </a:xfrm>
          <a:custGeom>
            <a:avLst/>
            <a:gdLst>
              <a:gd name="connsiteX0" fmla="*/ 1458932 w 1468147"/>
              <a:gd name="connsiteY0" fmla="*/ 2692 h 990487"/>
              <a:gd name="connsiteX1" fmla="*/ 849332 w 1468147"/>
              <a:gd name="connsiteY1" fmla="*/ 553025 h 990487"/>
              <a:gd name="connsiteX2" fmla="*/ 28065 w 1468147"/>
              <a:gd name="connsiteY2" fmla="*/ 972125 h 990487"/>
              <a:gd name="connsiteX3" fmla="*/ 176232 w 1468147"/>
              <a:gd name="connsiteY3" fmla="*/ 921325 h 990487"/>
              <a:gd name="connsiteX4" fmla="*/ 476799 w 1468147"/>
              <a:gd name="connsiteY4" fmla="*/ 815492 h 990487"/>
              <a:gd name="connsiteX5" fmla="*/ 1162599 w 1468147"/>
              <a:gd name="connsiteY5" fmla="*/ 362525 h 990487"/>
              <a:gd name="connsiteX6" fmla="*/ 1458932 w 1468147"/>
              <a:gd name="connsiteY6" fmla="*/ 2692 h 990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8147" h="990487">
                <a:moveTo>
                  <a:pt x="1458932" y="2692"/>
                </a:moveTo>
                <a:cubicBezTo>
                  <a:pt x="1406721" y="34442"/>
                  <a:pt x="1087810" y="391453"/>
                  <a:pt x="849332" y="553025"/>
                </a:cubicBezTo>
                <a:cubicBezTo>
                  <a:pt x="610854" y="714597"/>
                  <a:pt x="140248" y="910742"/>
                  <a:pt x="28065" y="972125"/>
                </a:cubicBezTo>
                <a:cubicBezTo>
                  <a:pt x="-84118" y="1033508"/>
                  <a:pt x="176232" y="921325"/>
                  <a:pt x="176232" y="921325"/>
                </a:cubicBezTo>
                <a:cubicBezTo>
                  <a:pt x="251021" y="895220"/>
                  <a:pt x="312404" y="908625"/>
                  <a:pt x="476799" y="815492"/>
                </a:cubicBezTo>
                <a:cubicBezTo>
                  <a:pt x="641193" y="722359"/>
                  <a:pt x="993266" y="497286"/>
                  <a:pt x="1162599" y="362525"/>
                </a:cubicBezTo>
                <a:cubicBezTo>
                  <a:pt x="1331932" y="227764"/>
                  <a:pt x="1511143" y="-29058"/>
                  <a:pt x="1458932" y="26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307217DD-774B-4924-9D43-B385E7207C01}"/>
              </a:ext>
            </a:extLst>
          </p:cNvPr>
          <p:cNvSpPr/>
          <p:nvPr/>
        </p:nvSpPr>
        <p:spPr>
          <a:xfrm>
            <a:off x="3583402" y="3050885"/>
            <a:ext cx="895531" cy="2067501"/>
          </a:xfrm>
          <a:custGeom>
            <a:avLst/>
            <a:gdLst>
              <a:gd name="connsiteX0" fmla="*/ 43718 w 895531"/>
              <a:gd name="connsiteY0" fmla="*/ 17435 h 2067501"/>
              <a:gd name="connsiteX1" fmla="*/ 64038 w 895531"/>
              <a:gd name="connsiteY1" fmla="*/ 779435 h 2067501"/>
              <a:gd name="connsiteX2" fmla="*/ 836198 w 895531"/>
              <a:gd name="connsiteY2" fmla="*/ 1978315 h 2067501"/>
              <a:gd name="connsiteX3" fmla="*/ 831118 w 895531"/>
              <a:gd name="connsiteY3" fmla="*/ 1968155 h 2067501"/>
              <a:gd name="connsiteX4" fmla="*/ 734598 w 895531"/>
              <a:gd name="connsiteY4" fmla="*/ 1876715 h 2067501"/>
              <a:gd name="connsiteX5" fmla="*/ 495838 w 895531"/>
              <a:gd name="connsiteY5" fmla="*/ 1724315 h 2067501"/>
              <a:gd name="connsiteX6" fmla="*/ 160558 w 895531"/>
              <a:gd name="connsiteY6" fmla="*/ 911515 h 2067501"/>
              <a:gd name="connsiteX7" fmla="*/ 53878 w 895531"/>
              <a:gd name="connsiteY7" fmla="*/ 296835 h 2067501"/>
              <a:gd name="connsiteX8" fmla="*/ 43718 w 895531"/>
              <a:gd name="connsiteY8" fmla="*/ 17435 h 2067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5531" h="2067501">
                <a:moveTo>
                  <a:pt x="43718" y="17435"/>
                </a:moveTo>
                <a:cubicBezTo>
                  <a:pt x="45411" y="97868"/>
                  <a:pt x="-68042" y="452622"/>
                  <a:pt x="64038" y="779435"/>
                </a:cubicBezTo>
                <a:cubicBezTo>
                  <a:pt x="196118" y="1106248"/>
                  <a:pt x="836198" y="1978315"/>
                  <a:pt x="836198" y="1978315"/>
                </a:cubicBezTo>
                <a:cubicBezTo>
                  <a:pt x="964045" y="2176435"/>
                  <a:pt x="848051" y="1985088"/>
                  <a:pt x="831118" y="1968155"/>
                </a:cubicBezTo>
                <a:cubicBezTo>
                  <a:pt x="814185" y="1951222"/>
                  <a:pt x="790478" y="1917355"/>
                  <a:pt x="734598" y="1876715"/>
                </a:cubicBezTo>
                <a:cubicBezTo>
                  <a:pt x="678718" y="1836075"/>
                  <a:pt x="591511" y="1885182"/>
                  <a:pt x="495838" y="1724315"/>
                </a:cubicBezTo>
                <a:cubicBezTo>
                  <a:pt x="400165" y="1563448"/>
                  <a:pt x="234218" y="1149428"/>
                  <a:pt x="160558" y="911515"/>
                </a:cubicBezTo>
                <a:cubicBezTo>
                  <a:pt x="86898" y="673602"/>
                  <a:pt x="70811" y="440768"/>
                  <a:pt x="53878" y="296835"/>
                </a:cubicBezTo>
                <a:cubicBezTo>
                  <a:pt x="36945" y="152902"/>
                  <a:pt x="42025" y="-62998"/>
                  <a:pt x="43718" y="17435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EF4FD561-EDDA-4545-8B8F-54CF2FDDA4F2}"/>
              </a:ext>
            </a:extLst>
          </p:cNvPr>
          <p:cNvSpPr/>
          <p:nvPr/>
        </p:nvSpPr>
        <p:spPr>
          <a:xfrm>
            <a:off x="4842748" y="2187471"/>
            <a:ext cx="977275" cy="223409"/>
          </a:xfrm>
          <a:custGeom>
            <a:avLst/>
            <a:gdLst>
              <a:gd name="connsiteX0" fmla="*/ 185 w 977275"/>
              <a:gd name="connsiteY0" fmla="*/ 217062 h 223409"/>
              <a:gd name="connsiteX1" fmla="*/ 254185 w 977275"/>
              <a:gd name="connsiteY1" fmla="*/ 66779 h 223409"/>
              <a:gd name="connsiteX2" fmla="*/ 459502 w 977275"/>
              <a:gd name="connsiteY2" fmla="*/ 20212 h 223409"/>
              <a:gd name="connsiteX3" fmla="*/ 580152 w 977275"/>
              <a:gd name="connsiteY3" fmla="*/ 9629 h 223409"/>
              <a:gd name="connsiteX4" fmla="*/ 946335 w 977275"/>
              <a:gd name="connsiteY4" fmla="*/ 157796 h 223409"/>
              <a:gd name="connsiteX5" fmla="*/ 942102 w 977275"/>
              <a:gd name="connsiteY5" fmla="*/ 159912 h 223409"/>
              <a:gd name="connsiteX6" fmla="*/ 815102 w 977275"/>
              <a:gd name="connsiteY6" fmla="*/ 126046 h 223409"/>
              <a:gd name="connsiteX7" fmla="*/ 666935 w 977275"/>
              <a:gd name="connsiteY7" fmla="*/ 100646 h 223409"/>
              <a:gd name="connsiteX8" fmla="*/ 366369 w 977275"/>
              <a:gd name="connsiteY8" fmla="*/ 113346 h 223409"/>
              <a:gd name="connsiteX9" fmla="*/ 285935 w 977275"/>
              <a:gd name="connsiteY9" fmla="*/ 178962 h 223409"/>
              <a:gd name="connsiteX10" fmla="*/ 213969 w 977275"/>
              <a:gd name="connsiteY10" fmla="*/ 195896 h 223409"/>
              <a:gd name="connsiteX11" fmla="*/ 185 w 977275"/>
              <a:gd name="connsiteY11" fmla="*/ 217062 h 223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77275" h="223409">
                <a:moveTo>
                  <a:pt x="185" y="217062"/>
                </a:moveTo>
                <a:cubicBezTo>
                  <a:pt x="6888" y="195543"/>
                  <a:pt x="177632" y="99587"/>
                  <a:pt x="254185" y="66779"/>
                </a:cubicBezTo>
                <a:cubicBezTo>
                  <a:pt x="330738" y="33971"/>
                  <a:pt x="405174" y="29737"/>
                  <a:pt x="459502" y="20212"/>
                </a:cubicBezTo>
                <a:cubicBezTo>
                  <a:pt x="513830" y="10687"/>
                  <a:pt x="499013" y="-13302"/>
                  <a:pt x="580152" y="9629"/>
                </a:cubicBezTo>
                <a:cubicBezTo>
                  <a:pt x="661291" y="32560"/>
                  <a:pt x="946335" y="157796"/>
                  <a:pt x="946335" y="157796"/>
                </a:cubicBezTo>
                <a:cubicBezTo>
                  <a:pt x="1006660" y="182843"/>
                  <a:pt x="963974" y="165204"/>
                  <a:pt x="942102" y="159912"/>
                </a:cubicBezTo>
                <a:cubicBezTo>
                  <a:pt x="920230" y="154620"/>
                  <a:pt x="860963" y="135924"/>
                  <a:pt x="815102" y="126046"/>
                </a:cubicBezTo>
                <a:cubicBezTo>
                  <a:pt x="769241" y="116168"/>
                  <a:pt x="741724" y="102763"/>
                  <a:pt x="666935" y="100646"/>
                </a:cubicBezTo>
                <a:cubicBezTo>
                  <a:pt x="592146" y="98529"/>
                  <a:pt x="429869" y="100293"/>
                  <a:pt x="366369" y="113346"/>
                </a:cubicBezTo>
                <a:cubicBezTo>
                  <a:pt x="302869" y="126399"/>
                  <a:pt x="311335" y="165204"/>
                  <a:pt x="285935" y="178962"/>
                </a:cubicBezTo>
                <a:cubicBezTo>
                  <a:pt x="260535" y="192720"/>
                  <a:pt x="257361" y="193074"/>
                  <a:pt x="213969" y="195896"/>
                </a:cubicBezTo>
                <a:cubicBezTo>
                  <a:pt x="170577" y="198718"/>
                  <a:pt x="-6518" y="238581"/>
                  <a:pt x="185" y="217062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98F8A2CC-B37D-4B9D-A45F-CA01B12B1195}"/>
              </a:ext>
            </a:extLst>
          </p:cNvPr>
          <p:cNvSpPr/>
          <p:nvPr/>
        </p:nvSpPr>
        <p:spPr>
          <a:xfrm>
            <a:off x="3804990" y="2405437"/>
            <a:ext cx="454556" cy="153538"/>
          </a:xfrm>
          <a:custGeom>
            <a:avLst/>
            <a:gdLst>
              <a:gd name="connsiteX0" fmla="*/ 777 w 454556"/>
              <a:gd name="connsiteY0" fmla="*/ 16030 h 153538"/>
              <a:gd name="connsiteX1" fmla="*/ 212443 w 454556"/>
              <a:gd name="connsiteY1" fmla="*/ 3330 h 153538"/>
              <a:gd name="connsiteX2" fmla="*/ 352143 w 454556"/>
              <a:gd name="connsiteY2" fmla="*/ 75296 h 153538"/>
              <a:gd name="connsiteX3" fmla="*/ 451627 w 454556"/>
              <a:gd name="connsiteY3" fmla="*/ 151496 h 153538"/>
              <a:gd name="connsiteX4" fmla="*/ 419877 w 454556"/>
              <a:gd name="connsiteY4" fmla="*/ 130330 h 153538"/>
              <a:gd name="connsiteX5" fmla="*/ 335210 w 454556"/>
              <a:gd name="connsiteY5" fmla="*/ 115513 h 153538"/>
              <a:gd name="connsiteX6" fmla="*/ 146827 w 454556"/>
              <a:gd name="connsiteY6" fmla="*/ 52013 h 153538"/>
              <a:gd name="connsiteX7" fmla="*/ 777 w 454556"/>
              <a:gd name="connsiteY7" fmla="*/ 16030 h 153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4556" h="153538">
                <a:moveTo>
                  <a:pt x="777" y="16030"/>
                </a:moveTo>
                <a:cubicBezTo>
                  <a:pt x="11713" y="7916"/>
                  <a:pt x="153882" y="-6548"/>
                  <a:pt x="212443" y="3330"/>
                </a:cubicBezTo>
                <a:cubicBezTo>
                  <a:pt x="271004" y="13208"/>
                  <a:pt x="312279" y="50602"/>
                  <a:pt x="352143" y="75296"/>
                </a:cubicBezTo>
                <a:cubicBezTo>
                  <a:pt x="392007" y="99990"/>
                  <a:pt x="440338" y="142324"/>
                  <a:pt x="451627" y="151496"/>
                </a:cubicBezTo>
                <a:cubicBezTo>
                  <a:pt x="462916" y="160668"/>
                  <a:pt x="439280" y="136327"/>
                  <a:pt x="419877" y="130330"/>
                </a:cubicBezTo>
                <a:cubicBezTo>
                  <a:pt x="400474" y="124333"/>
                  <a:pt x="380718" y="128566"/>
                  <a:pt x="335210" y="115513"/>
                </a:cubicBezTo>
                <a:cubicBezTo>
                  <a:pt x="289702" y="102460"/>
                  <a:pt x="196569" y="63655"/>
                  <a:pt x="146827" y="52013"/>
                </a:cubicBezTo>
                <a:cubicBezTo>
                  <a:pt x="97085" y="40371"/>
                  <a:pt x="-10159" y="24144"/>
                  <a:pt x="777" y="16030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17EB7C8E-F20D-4273-AA56-98DCFCE3BECE}"/>
              </a:ext>
            </a:extLst>
          </p:cNvPr>
          <p:cNvSpPr/>
          <p:nvPr/>
        </p:nvSpPr>
        <p:spPr>
          <a:xfrm>
            <a:off x="7016259" y="2682011"/>
            <a:ext cx="215827" cy="273956"/>
          </a:xfrm>
          <a:custGeom>
            <a:avLst/>
            <a:gdLst>
              <a:gd name="connsiteX0" fmla="*/ 491 w 215827"/>
              <a:gd name="connsiteY0" fmla="*/ 44256 h 273956"/>
              <a:gd name="connsiteX1" fmla="*/ 106324 w 215827"/>
              <a:gd name="connsiteY1" fmla="*/ 12506 h 273956"/>
              <a:gd name="connsiteX2" fmla="*/ 210041 w 215827"/>
              <a:gd name="connsiteY2" fmla="*/ 264389 h 273956"/>
              <a:gd name="connsiteX3" fmla="*/ 201574 w 215827"/>
              <a:gd name="connsiteY3" fmla="*/ 215706 h 273956"/>
              <a:gd name="connsiteX4" fmla="*/ 193108 w 215827"/>
              <a:gd name="connsiteY4" fmla="*/ 162789 h 273956"/>
              <a:gd name="connsiteX5" fmla="*/ 150774 w 215827"/>
              <a:gd name="connsiteY5" fmla="*/ 97172 h 273956"/>
              <a:gd name="connsiteX6" fmla="*/ 491 w 215827"/>
              <a:gd name="connsiteY6" fmla="*/ 44256 h 273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5827" h="273956">
                <a:moveTo>
                  <a:pt x="491" y="44256"/>
                </a:moveTo>
                <a:cubicBezTo>
                  <a:pt x="-6917" y="30145"/>
                  <a:pt x="71399" y="-24183"/>
                  <a:pt x="106324" y="12506"/>
                </a:cubicBezTo>
                <a:cubicBezTo>
                  <a:pt x="141249" y="49195"/>
                  <a:pt x="194166" y="230522"/>
                  <a:pt x="210041" y="264389"/>
                </a:cubicBezTo>
                <a:cubicBezTo>
                  <a:pt x="225916" y="298256"/>
                  <a:pt x="204396" y="232639"/>
                  <a:pt x="201574" y="215706"/>
                </a:cubicBezTo>
                <a:cubicBezTo>
                  <a:pt x="198752" y="198773"/>
                  <a:pt x="201575" y="182545"/>
                  <a:pt x="193108" y="162789"/>
                </a:cubicBezTo>
                <a:cubicBezTo>
                  <a:pt x="184641" y="143033"/>
                  <a:pt x="176527" y="118339"/>
                  <a:pt x="150774" y="97172"/>
                </a:cubicBezTo>
                <a:cubicBezTo>
                  <a:pt x="125021" y="76005"/>
                  <a:pt x="7899" y="58367"/>
                  <a:pt x="491" y="44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10ECF44D-1232-4B17-8692-C16AE48375C5}"/>
              </a:ext>
            </a:extLst>
          </p:cNvPr>
          <p:cNvSpPr/>
          <p:nvPr/>
        </p:nvSpPr>
        <p:spPr>
          <a:xfrm>
            <a:off x="6874904" y="2977857"/>
            <a:ext cx="187745" cy="203560"/>
          </a:xfrm>
          <a:custGeom>
            <a:avLst/>
            <a:gdLst>
              <a:gd name="connsiteX0" fmla="*/ 29 w 187745"/>
              <a:gd name="connsiteY0" fmla="*/ 108243 h 203560"/>
              <a:gd name="connsiteX1" fmla="*/ 105863 w 187745"/>
              <a:gd name="connsiteY1" fmla="*/ 293 h 203560"/>
              <a:gd name="connsiteX2" fmla="*/ 186296 w 187745"/>
              <a:gd name="connsiteY2" fmla="*/ 148460 h 203560"/>
              <a:gd name="connsiteX3" fmla="*/ 158779 w 187745"/>
              <a:gd name="connsiteY3" fmla="*/ 203493 h 203560"/>
              <a:gd name="connsiteX4" fmla="*/ 173596 w 187745"/>
              <a:gd name="connsiteY4" fmla="*/ 159043 h 203560"/>
              <a:gd name="connsiteX5" fmla="*/ 175713 w 187745"/>
              <a:gd name="connsiteY5" fmla="*/ 127293 h 203560"/>
              <a:gd name="connsiteX6" fmla="*/ 133379 w 187745"/>
              <a:gd name="connsiteY6" fmla="*/ 53210 h 203560"/>
              <a:gd name="connsiteX7" fmla="*/ 95279 w 187745"/>
              <a:gd name="connsiteY7" fmla="*/ 25693 h 203560"/>
              <a:gd name="connsiteX8" fmla="*/ 29 w 187745"/>
              <a:gd name="connsiteY8" fmla="*/ 108243 h 203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745" h="203560">
                <a:moveTo>
                  <a:pt x="29" y="108243"/>
                </a:moveTo>
                <a:cubicBezTo>
                  <a:pt x="1793" y="104010"/>
                  <a:pt x="74818" y="-6410"/>
                  <a:pt x="105863" y="293"/>
                </a:cubicBezTo>
                <a:cubicBezTo>
                  <a:pt x="136908" y="6996"/>
                  <a:pt x="177477" y="114593"/>
                  <a:pt x="186296" y="148460"/>
                </a:cubicBezTo>
                <a:cubicBezTo>
                  <a:pt x="195115" y="182327"/>
                  <a:pt x="160896" y="201729"/>
                  <a:pt x="158779" y="203493"/>
                </a:cubicBezTo>
                <a:cubicBezTo>
                  <a:pt x="156662" y="205257"/>
                  <a:pt x="170774" y="171743"/>
                  <a:pt x="173596" y="159043"/>
                </a:cubicBezTo>
                <a:cubicBezTo>
                  <a:pt x="176418" y="146343"/>
                  <a:pt x="182416" y="144932"/>
                  <a:pt x="175713" y="127293"/>
                </a:cubicBezTo>
                <a:cubicBezTo>
                  <a:pt x="169010" y="109654"/>
                  <a:pt x="146785" y="70143"/>
                  <a:pt x="133379" y="53210"/>
                </a:cubicBezTo>
                <a:cubicBezTo>
                  <a:pt x="119973" y="36277"/>
                  <a:pt x="115740" y="21812"/>
                  <a:pt x="95279" y="25693"/>
                </a:cubicBezTo>
                <a:cubicBezTo>
                  <a:pt x="74818" y="29574"/>
                  <a:pt x="-1735" y="112476"/>
                  <a:pt x="29" y="108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6F0771EA-3721-4FCD-8807-86F0753823DA}"/>
              </a:ext>
            </a:extLst>
          </p:cNvPr>
          <p:cNvSpPr/>
          <p:nvPr/>
        </p:nvSpPr>
        <p:spPr>
          <a:xfrm>
            <a:off x="6822014" y="3198131"/>
            <a:ext cx="106549" cy="250205"/>
          </a:xfrm>
          <a:custGeom>
            <a:avLst/>
            <a:gdLst>
              <a:gd name="connsiteX0" fmla="*/ 74086 w 106549"/>
              <a:gd name="connsiteY0" fmla="*/ 152 h 250205"/>
              <a:gd name="connsiteX1" fmla="*/ 105836 w 106549"/>
              <a:gd name="connsiteY1" fmla="*/ 78469 h 250205"/>
              <a:gd name="connsiteX2" fmla="*/ 48686 w 106549"/>
              <a:gd name="connsiteY2" fmla="*/ 139852 h 250205"/>
              <a:gd name="connsiteX3" fmla="*/ 3 w 106549"/>
              <a:gd name="connsiteY3" fmla="*/ 249919 h 250205"/>
              <a:gd name="connsiteX4" fmla="*/ 46569 w 106549"/>
              <a:gd name="connsiteY4" fmla="*/ 169486 h 250205"/>
              <a:gd name="connsiteX5" fmla="*/ 105836 w 106549"/>
              <a:gd name="connsiteY5" fmla="*/ 99636 h 250205"/>
              <a:gd name="connsiteX6" fmla="*/ 74086 w 106549"/>
              <a:gd name="connsiteY6" fmla="*/ 152 h 250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549" h="250205">
                <a:moveTo>
                  <a:pt x="74086" y="152"/>
                </a:moveTo>
                <a:cubicBezTo>
                  <a:pt x="74086" y="-3376"/>
                  <a:pt x="110069" y="55186"/>
                  <a:pt x="105836" y="78469"/>
                </a:cubicBezTo>
                <a:cubicBezTo>
                  <a:pt x="101603" y="101752"/>
                  <a:pt x="66325" y="111277"/>
                  <a:pt x="48686" y="139852"/>
                </a:cubicBezTo>
                <a:cubicBezTo>
                  <a:pt x="31047" y="168427"/>
                  <a:pt x="356" y="244980"/>
                  <a:pt x="3" y="249919"/>
                </a:cubicBezTo>
                <a:cubicBezTo>
                  <a:pt x="-350" y="254858"/>
                  <a:pt x="28930" y="194533"/>
                  <a:pt x="46569" y="169486"/>
                </a:cubicBezTo>
                <a:cubicBezTo>
                  <a:pt x="64208" y="144439"/>
                  <a:pt x="99486" y="123978"/>
                  <a:pt x="105836" y="99636"/>
                </a:cubicBezTo>
                <a:cubicBezTo>
                  <a:pt x="112186" y="75294"/>
                  <a:pt x="74086" y="3680"/>
                  <a:pt x="74086" y="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3C54AFED-0F67-4DF0-8C26-DA2DB3C61B52}"/>
              </a:ext>
            </a:extLst>
          </p:cNvPr>
          <p:cNvSpPr/>
          <p:nvPr/>
        </p:nvSpPr>
        <p:spPr>
          <a:xfrm>
            <a:off x="6817524" y="3321951"/>
            <a:ext cx="302905" cy="126265"/>
          </a:xfrm>
          <a:custGeom>
            <a:avLst/>
            <a:gdLst>
              <a:gd name="connsiteX0" fmla="*/ 259 w 302905"/>
              <a:gd name="connsiteY0" fmla="*/ 126099 h 126265"/>
              <a:gd name="connsiteX1" fmla="*/ 84926 w 302905"/>
              <a:gd name="connsiteY1" fmla="*/ 45666 h 126265"/>
              <a:gd name="connsiteX2" fmla="*/ 290243 w 302905"/>
              <a:gd name="connsiteY2" fmla="*/ 9682 h 126265"/>
              <a:gd name="connsiteX3" fmla="*/ 273309 w 302905"/>
              <a:gd name="connsiteY3" fmla="*/ 3332 h 126265"/>
              <a:gd name="connsiteX4" fmla="*/ 211926 w 302905"/>
              <a:gd name="connsiteY4" fmla="*/ 1216 h 126265"/>
              <a:gd name="connsiteX5" fmla="*/ 108209 w 302905"/>
              <a:gd name="connsiteY5" fmla="*/ 22382 h 126265"/>
              <a:gd name="connsiteX6" fmla="*/ 259 w 302905"/>
              <a:gd name="connsiteY6" fmla="*/ 126099 h 126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2905" h="126265">
                <a:moveTo>
                  <a:pt x="259" y="126099"/>
                </a:moveTo>
                <a:cubicBezTo>
                  <a:pt x="-3621" y="129980"/>
                  <a:pt x="36595" y="65069"/>
                  <a:pt x="84926" y="45666"/>
                </a:cubicBezTo>
                <a:cubicBezTo>
                  <a:pt x="133257" y="26263"/>
                  <a:pt x="258846" y="16738"/>
                  <a:pt x="290243" y="9682"/>
                </a:cubicBezTo>
                <a:cubicBezTo>
                  <a:pt x="321640" y="2626"/>
                  <a:pt x="286362" y="4743"/>
                  <a:pt x="273309" y="3332"/>
                </a:cubicBezTo>
                <a:cubicBezTo>
                  <a:pt x="260256" y="1921"/>
                  <a:pt x="239443" y="-1959"/>
                  <a:pt x="211926" y="1216"/>
                </a:cubicBezTo>
                <a:cubicBezTo>
                  <a:pt x="184409" y="4391"/>
                  <a:pt x="141723" y="6860"/>
                  <a:pt x="108209" y="22382"/>
                </a:cubicBezTo>
                <a:cubicBezTo>
                  <a:pt x="74695" y="37904"/>
                  <a:pt x="4139" y="122218"/>
                  <a:pt x="259" y="1260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83CF01DD-C9C0-4103-B821-BC8BF7B0E139}"/>
              </a:ext>
            </a:extLst>
          </p:cNvPr>
          <p:cNvSpPr/>
          <p:nvPr/>
        </p:nvSpPr>
        <p:spPr>
          <a:xfrm>
            <a:off x="6843182" y="3426051"/>
            <a:ext cx="84983" cy="277919"/>
          </a:xfrm>
          <a:custGeom>
            <a:avLst/>
            <a:gdLst>
              <a:gd name="connsiteX0" fmla="*/ 1 w 84983"/>
              <a:gd name="connsiteY0" fmla="*/ 832 h 277919"/>
              <a:gd name="connsiteX1" fmla="*/ 74085 w 84983"/>
              <a:gd name="connsiteY1" fmla="*/ 184982 h 277919"/>
              <a:gd name="connsiteX2" fmla="*/ 27518 w 84983"/>
              <a:gd name="connsiteY2" fmla="*/ 275999 h 277919"/>
              <a:gd name="connsiteX3" fmla="*/ 76201 w 84983"/>
              <a:gd name="connsiteY3" fmla="*/ 242132 h 277919"/>
              <a:gd name="connsiteX4" fmla="*/ 84668 w 84983"/>
              <a:gd name="connsiteY4" fmla="*/ 184982 h 277919"/>
              <a:gd name="connsiteX5" fmla="*/ 71968 w 84983"/>
              <a:gd name="connsiteY5" fmla="*/ 119366 h 277919"/>
              <a:gd name="connsiteX6" fmla="*/ 1 w 84983"/>
              <a:gd name="connsiteY6" fmla="*/ 832 h 277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983" h="277919">
                <a:moveTo>
                  <a:pt x="1" y="832"/>
                </a:moveTo>
                <a:cubicBezTo>
                  <a:pt x="354" y="11768"/>
                  <a:pt x="69499" y="139121"/>
                  <a:pt x="74085" y="184982"/>
                </a:cubicBezTo>
                <a:cubicBezTo>
                  <a:pt x="78671" y="230843"/>
                  <a:pt x="27165" y="266474"/>
                  <a:pt x="27518" y="275999"/>
                </a:cubicBezTo>
                <a:cubicBezTo>
                  <a:pt x="27871" y="285524"/>
                  <a:pt x="66676" y="257302"/>
                  <a:pt x="76201" y="242132"/>
                </a:cubicBezTo>
                <a:cubicBezTo>
                  <a:pt x="85726" y="226962"/>
                  <a:pt x="85373" y="205443"/>
                  <a:pt x="84668" y="184982"/>
                </a:cubicBezTo>
                <a:cubicBezTo>
                  <a:pt x="83963" y="164521"/>
                  <a:pt x="84668" y="148999"/>
                  <a:pt x="71968" y="119366"/>
                </a:cubicBezTo>
                <a:cubicBezTo>
                  <a:pt x="59268" y="89733"/>
                  <a:pt x="-352" y="-10104"/>
                  <a:pt x="1" y="8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7D4B9B05-AB5E-447C-9B27-9A598FD6B67C}"/>
              </a:ext>
            </a:extLst>
          </p:cNvPr>
          <p:cNvSpPr/>
          <p:nvPr/>
        </p:nvSpPr>
        <p:spPr>
          <a:xfrm>
            <a:off x="6932652" y="2693894"/>
            <a:ext cx="98523" cy="250614"/>
          </a:xfrm>
          <a:custGeom>
            <a:avLst/>
            <a:gdLst>
              <a:gd name="connsiteX0" fmla="*/ 74573 w 98523"/>
              <a:gd name="connsiteY0" fmla="*/ 94 h 250614"/>
              <a:gd name="connsiteX1" fmla="*/ 98386 w 98523"/>
              <a:gd name="connsiteY1" fmla="*/ 115981 h 250614"/>
              <a:gd name="connsiteX2" fmla="*/ 65048 w 98523"/>
              <a:gd name="connsiteY2" fmla="*/ 165194 h 250614"/>
              <a:gd name="connsiteX3" fmla="*/ 79336 w 98523"/>
              <a:gd name="connsiteY3" fmla="*/ 249331 h 250614"/>
              <a:gd name="connsiteX4" fmla="*/ 60286 w 98523"/>
              <a:gd name="connsiteY4" fmla="*/ 215994 h 250614"/>
              <a:gd name="connsiteX5" fmla="*/ 1548 w 98523"/>
              <a:gd name="connsiteY5" fmla="*/ 214406 h 250614"/>
              <a:gd name="connsiteX6" fmla="*/ 20598 w 98523"/>
              <a:gd name="connsiteY6" fmla="*/ 136619 h 250614"/>
              <a:gd name="connsiteX7" fmla="*/ 74573 w 98523"/>
              <a:gd name="connsiteY7" fmla="*/ 94 h 250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523" h="250614">
                <a:moveTo>
                  <a:pt x="74573" y="94"/>
                </a:moveTo>
                <a:cubicBezTo>
                  <a:pt x="87538" y="-3346"/>
                  <a:pt x="99973" y="88464"/>
                  <a:pt x="98386" y="115981"/>
                </a:cubicBezTo>
                <a:cubicBezTo>
                  <a:pt x="96799" y="143498"/>
                  <a:pt x="68223" y="142969"/>
                  <a:pt x="65048" y="165194"/>
                </a:cubicBezTo>
                <a:cubicBezTo>
                  <a:pt x="61873" y="187419"/>
                  <a:pt x="80130" y="240864"/>
                  <a:pt x="79336" y="249331"/>
                </a:cubicBezTo>
                <a:cubicBezTo>
                  <a:pt x="78542" y="257798"/>
                  <a:pt x="73251" y="221815"/>
                  <a:pt x="60286" y="215994"/>
                </a:cubicBezTo>
                <a:cubicBezTo>
                  <a:pt x="47321" y="210173"/>
                  <a:pt x="8163" y="227635"/>
                  <a:pt x="1548" y="214406"/>
                </a:cubicBezTo>
                <a:cubicBezTo>
                  <a:pt x="-5067" y="201177"/>
                  <a:pt x="11073" y="165723"/>
                  <a:pt x="20598" y="136619"/>
                </a:cubicBezTo>
                <a:cubicBezTo>
                  <a:pt x="30123" y="107515"/>
                  <a:pt x="61608" y="3534"/>
                  <a:pt x="74573" y="94"/>
                </a:cubicBezTo>
                <a:close/>
              </a:path>
            </a:pathLst>
          </a:custGeom>
          <a:solidFill>
            <a:schemeClr val="accent1">
              <a:alpha val="5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2D19496E-B543-4E05-AEBF-6EFF262F17F0}"/>
              </a:ext>
            </a:extLst>
          </p:cNvPr>
          <p:cNvSpPr/>
          <p:nvPr/>
        </p:nvSpPr>
        <p:spPr>
          <a:xfrm>
            <a:off x="6938949" y="2974159"/>
            <a:ext cx="135221" cy="171026"/>
          </a:xfrm>
          <a:custGeom>
            <a:avLst/>
            <a:gdLst>
              <a:gd name="connsiteX0" fmla="*/ 14 w 135221"/>
              <a:gd name="connsiteY0" fmla="*/ 2404 h 171026"/>
              <a:gd name="connsiteX1" fmla="*/ 71451 w 135221"/>
              <a:gd name="connsiteY1" fmla="*/ 154804 h 171026"/>
              <a:gd name="connsiteX2" fmla="*/ 134951 w 135221"/>
              <a:gd name="connsiteY2" fmla="*/ 165916 h 171026"/>
              <a:gd name="connsiteX3" fmla="*/ 93676 w 135221"/>
              <a:gd name="connsiteY3" fmla="*/ 148454 h 171026"/>
              <a:gd name="connsiteX4" fmla="*/ 77801 w 135221"/>
              <a:gd name="connsiteY4" fmla="*/ 127816 h 171026"/>
              <a:gd name="connsiteX5" fmla="*/ 65101 w 135221"/>
              <a:gd name="connsiteY5" fmla="*/ 65904 h 171026"/>
              <a:gd name="connsiteX6" fmla="*/ 14 w 135221"/>
              <a:gd name="connsiteY6" fmla="*/ 2404 h 171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221" h="171026">
                <a:moveTo>
                  <a:pt x="14" y="2404"/>
                </a:moveTo>
                <a:cubicBezTo>
                  <a:pt x="1072" y="17221"/>
                  <a:pt x="48962" y="127552"/>
                  <a:pt x="71451" y="154804"/>
                </a:cubicBezTo>
                <a:cubicBezTo>
                  <a:pt x="93940" y="182056"/>
                  <a:pt x="131247" y="166974"/>
                  <a:pt x="134951" y="165916"/>
                </a:cubicBezTo>
                <a:cubicBezTo>
                  <a:pt x="138655" y="164858"/>
                  <a:pt x="103201" y="154804"/>
                  <a:pt x="93676" y="148454"/>
                </a:cubicBezTo>
                <a:cubicBezTo>
                  <a:pt x="84151" y="142104"/>
                  <a:pt x="82563" y="141574"/>
                  <a:pt x="77801" y="127816"/>
                </a:cubicBezTo>
                <a:cubicBezTo>
                  <a:pt x="73039" y="114058"/>
                  <a:pt x="75155" y="86542"/>
                  <a:pt x="65101" y="65904"/>
                </a:cubicBezTo>
                <a:cubicBezTo>
                  <a:pt x="55047" y="45266"/>
                  <a:pt x="-1044" y="-12413"/>
                  <a:pt x="14" y="2404"/>
                </a:cubicBezTo>
                <a:close/>
              </a:path>
            </a:pathLst>
          </a:custGeom>
          <a:solidFill>
            <a:schemeClr val="accent1">
              <a:alpha val="5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8FBF870B-2D6F-449A-A80C-0100CE4100ED}"/>
              </a:ext>
            </a:extLst>
          </p:cNvPr>
          <p:cNvSpPr/>
          <p:nvPr/>
        </p:nvSpPr>
        <p:spPr>
          <a:xfrm>
            <a:off x="6825851" y="3295515"/>
            <a:ext cx="321801" cy="149386"/>
          </a:xfrm>
          <a:custGeom>
            <a:avLst/>
            <a:gdLst>
              <a:gd name="connsiteX0" fmla="*/ 399 w 321801"/>
              <a:gd name="connsiteY0" fmla="*/ 149360 h 149386"/>
              <a:gd name="connsiteX1" fmla="*/ 90887 w 321801"/>
              <a:gd name="connsiteY1" fmla="*/ 23948 h 149386"/>
              <a:gd name="connsiteX2" fmla="*/ 314724 w 321801"/>
              <a:gd name="connsiteY2" fmla="*/ 3310 h 149386"/>
              <a:gd name="connsiteX3" fmla="*/ 252812 w 321801"/>
              <a:gd name="connsiteY3" fmla="*/ 3310 h 149386"/>
              <a:gd name="connsiteX4" fmla="*/ 121049 w 321801"/>
              <a:gd name="connsiteY4" fmla="*/ 35060 h 149386"/>
              <a:gd name="connsiteX5" fmla="*/ 399 w 321801"/>
              <a:gd name="connsiteY5" fmla="*/ 149360 h 149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801" h="149386">
                <a:moveTo>
                  <a:pt x="399" y="149360"/>
                </a:moveTo>
                <a:cubicBezTo>
                  <a:pt x="-4628" y="147508"/>
                  <a:pt x="38500" y="48290"/>
                  <a:pt x="90887" y="23948"/>
                </a:cubicBezTo>
                <a:cubicBezTo>
                  <a:pt x="143274" y="-394"/>
                  <a:pt x="287737" y="6750"/>
                  <a:pt x="314724" y="3310"/>
                </a:cubicBezTo>
                <a:cubicBezTo>
                  <a:pt x="341711" y="-130"/>
                  <a:pt x="285091" y="-1982"/>
                  <a:pt x="252812" y="3310"/>
                </a:cubicBezTo>
                <a:cubicBezTo>
                  <a:pt x="220533" y="8602"/>
                  <a:pt x="162324" y="13893"/>
                  <a:pt x="121049" y="35060"/>
                </a:cubicBezTo>
                <a:cubicBezTo>
                  <a:pt x="79774" y="56227"/>
                  <a:pt x="5426" y="151212"/>
                  <a:pt x="399" y="149360"/>
                </a:cubicBezTo>
                <a:close/>
              </a:path>
            </a:pathLst>
          </a:custGeom>
          <a:solidFill>
            <a:schemeClr val="accent1">
              <a:alpha val="5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E5DD1355-8150-49E5-B3D2-69A5F675D4C6}"/>
              </a:ext>
            </a:extLst>
          </p:cNvPr>
          <p:cNvSpPr/>
          <p:nvPr/>
        </p:nvSpPr>
        <p:spPr>
          <a:xfrm>
            <a:off x="7016638" y="2989378"/>
            <a:ext cx="208052" cy="466953"/>
          </a:xfrm>
          <a:custGeom>
            <a:avLst/>
            <a:gdLst>
              <a:gd name="connsiteX0" fmla="*/ 206487 w 208052"/>
              <a:gd name="connsiteY0" fmla="*/ 6235 h 466953"/>
              <a:gd name="connsiteX1" fmla="*/ 176325 w 208052"/>
              <a:gd name="connsiteY1" fmla="*/ 264997 h 466953"/>
              <a:gd name="connsiteX2" fmla="*/ 71550 w 208052"/>
              <a:gd name="connsiteY2" fmla="*/ 391997 h 466953"/>
              <a:gd name="connsiteX3" fmla="*/ 112 w 208052"/>
              <a:gd name="connsiteY3" fmla="*/ 466610 h 466953"/>
              <a:gd name="connsiteX4" fmla="*/ 87425 w 208052"/>
              <a:gd name="connsiteY4" fmla="*/ 363422 h 466953"/>
              <a:gd name="connsiteX5" fmla="*/ 179500 w 208052"/>
              <a:gd name="connsiteY5" fmla="*/ 204672 h 466953"/>
              <a:gd name="connsiteX6" fmla="*/ 201725 w 208052"/>
              <a:gd name="connsiteY6" fmla="*/ 88785 h 466953"/>
              <a:gd name="connsiteX7" fmla="*/ 206487 w 208052"/>
              <a:gd name="connsiteY7" fmla="*/ 6235 h 466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052" h="466953">
                <a:moveTo>
                  <a:pt x="206487" y="6235"/>
                </a:moveTo>
                <a:cubicBezTo>
                  <a:pt x="202254" y="35604"/>
                  <a:pt x="198814" y="200703"/>
                  <a:pt x="176325" y="264997"/>
                </a:cubicBezTo>
                <a:cubicBezTo>
                  <a:pt x="153836" y="329291"/>
                  <a:pt x="100919" y="358395"/>
                  <a:pt x="71550" y="391997"/>
                </a:cubicBezTo>
                <a:cubicBezTo>
                  <a:pt x="42181" y="425599"/>
                  <a:pt x="-2534" y="471372"/>
                  <a:pt x="112" y="466610"/>
                </a:cubicBezTo>
                <a:cubicBezTo>
                  <a:pt x="2758" y="461848"/>
                  <a:pt x="57527" y="407078"/>
                  <a:pt x="87425" y="363422"/>
                </a:cubicBezTo>
                <a:cubicBezTo>
                  <a:pt x="117323" y="319766"/>
                  <a:pt x="160450" y="250445"/>
                  <a:pt x="179500" y="204672"/>
                </a:cubicBezTo>
                <a:cubicBezTo>
                  <a:pt x="198550" y="158899"/>
                  <a:pt x="198021" y="118418"/>
                  <a:pt x="201725" y="88785"/>
                </a:cubicBezTo>
                <a:cubicBezTo>
                  <a:pt x="205429" y="59152"/>
                  <a:pt x="210720" y="-23134"/>
                  <a:pt x="206487" y="6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52726B93-F75A-47E2-8945-E34D8F02C166}"/>
              </a:ext>
            </a:extLst>
          </p:cNvPr>
          <p:cNvSpPr/>
          <p:nvPr/>
        </p:nvSpPr>
        <p:spPr>
          <a:xfrm>
            <a:off x="6933951" y="3373146"/>
            <a:ext cx="79273" cy="176112"/>
          </a:xfrm>
          <a:custGeom>
            <a:avLst/>
            <a:gdLst>
              <a:gd name="connsiteX0" fmla="*/ 249 w 79273"/>
              <a:gd name="connsiteY0" fmla="*/ 292 h 176112"/>
              <a:gd name="connsiteX1" fmla="*/ 49462 w 79273"/>
              <a:gd name="connsiteY1" fmla="*/ 47917 h 176112"/>
              <a:gd name="connsiteX2" fmla="*/ 14537 w 79273"/>
              <a:gd name="connsiteY2" fmla="*/ 174917 h 176112"/>
              <a:gd name="connsiteX3" fmla="*/ 39937 w 79273"/>
              <a:gd name="connsiteY3" fmla="*/ 108242 h 176112"/>
              <a:gd name="connsiteX4" fmla="*/ 70099 w 79273"/>
              <a:gd name="connsiteY4" fmla="*/ 51092 h 176112"/>
              <a:gd name="connsiteX5" fmla="*/ 74862 w 79273"/>
              <a:gd name="connsiteY5" fmla="*/ 28867 h 176112"/>
              <a:gd name="connsiteX6" fmla="*/ 249 w 79273"/>
              <a:gd name="connsiteY6" fmla="*/ 292 h 176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273" h="176112">
                <a:moveTo>
                  <a:pt x="249" y="292"/>
                </a:moveTo>
                <a:cubicBezTo>
                  <a:pt x="-3984" y="3467"/>
                  <a:pt x="47081" y="18813"/>
                  <a:pt x="49462" y="47917"/>
                </a:cubicBezTo>
                <a:cubicBezTo>
                  <a:pt x="51843" y="77021"/>
                  <a:pt x="16124" y="164863"/>
                  <a:pt x="14537" y="174917"/>
                </a:cubicBezTo>
                <a:cubicBezTo>
                  <a:pt x="12950" y="184971"/>
                  <a:pt x="30677" y="128879"/>
                  <a:pt x="39937" y="108242"/>
                </a:cubicBezTo>
                <a:cubicBezTo>
                  <a:pt x="49197" y="87605"/>
                  <a:pt x="64278" y="64321"/>
                  <a:pt x="70099" y="51092"/>
                </a:cubicBezTo>
                <a:cubicBezTo>
                  <a:pt x="75920" y="37863"/>
                  <a:pt x="84652" y="37069"/>
                  <a:pt x="74862" y="28867"/>
                </a:cubicBezTo>
                <a:cubicBezTo>
                  <a:pt x="65073" y="20665"/>
                  <a:pt x="4482" y="-2883"/>
                  <a:pt x="249" y="292"/>
                </a:cubicBezTo>
                <a:close/>
              </a:path>
            </a:pathLst>
          </a:custGeom>
          <a:solidFill>
            <a:schemeClr val="accent1">
              <a:alpha val="5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ADA7D9DC-7F3E-47CB-9C50-9EA772C0BC63}"/>
              </a:ext>
            </a:extLst>
          </p:cNvPr>
          <p:cNvSpPr/>
          <p:nvPr/>
        </p:nvSpPr>
        <p:spPr>
          <a:xfrm>
            <a:off x="6721405" y="3082899"/>
            <a:ext cx="213581" cy="147762"/>
          </a:xfrm>
          <a:custGeom>
            <a:avLst/>
            <a:gdLst>
              <a:gd name="connsiteX0" fmla="*/ 70 w 213581"/>
              <a:gd name="connsiteY0" fmla="*/ 26 h 147762"/>
              <a:gd name="connsiteX1" fmla="*/ 195333 w 213581"/>
              <a:gd name="connsiteY1" fmla="*/ 68289 h 147762"/>
              <a:gd name="connsiteX2" fmla="*/ 206445 w 213581"/>
              <a:gd name="connsiteY2" fmla="*/ 147664 h 147762"/>
              <a:gd name="connsiteX3" fmla="*/ 206445 w 213581"/>
              <a:gd name="connsiteY3" fmla="*/ 84164 h 147762"/>
              <a:gd name="connsiteX4" fmla="*/ 173108 w 213581"/>
              <a:gd name="connsiteY4" fmla="*/ 60351 h 147762"/>
              <a:gd name="connsiteX5" fmla="*/ 70 w 213581"/>
              <a:gd name="connsiteY5" fmla="*/ 26 h 147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581" h="147762">
                <a:moveTo>
                  <a:pt x="70" y="26"/>
                </a:moveTo>
                <a:cubicBezTo>
                  <a:pt x="3774" y="1349"/>
                  <a:pt x="160937" y="43683"/>
                  <a:pt x="195333" y="68289"/>
                </a:cubicBezTo>
                <a:cubicBezTo>
                  <a:pt x="229729" y="92895"/>
                  <a:pt x="204593" y="145018"/>
                  <a:pt x="206445" y="147664"/>
                </a:cubicBezTo>
                <a:cubicBezTo>
                  <a:pt x="208297" y="150310"/>
                  <a:pt x="212001" y="98716"/>
                  <a:pt x="206445" y="84164"/>
                </a:cubicBezTo>
                <a:cubicBezTo>
                  <a:pt x="200889" y="69612"/>
                  <a:pt x="206710" y="73845"/>
                  <a:pt x="173108" y="60351"/>
                </a:cubicBezTo>
                <a:cubicBezTo>
                  <a:pt x="139506" y="46857"/>
                  <a:pt x="-3634" y="-1297"/>
                  <a:pt x="70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CE1E49BD-2770-4BD5-B52C-848C73EB4FD8}"/>
              </a:ext>
            </a:extLst>
          </p:cNvPr>
          <p:cNvSpPr/>
          <p:nvPr/>
        </p:nvSpPr>
        <p:spPr>
          <a:xfrm>
            <a:off x="6550927" y="2967062"/>
            <a:ext cx="278920" cy="581819"/>
          </a:xfrm>
          <a:custGeom>
            <a:avLst/>
            <a:gdLst>
              <a:gd name="connsiteX0" fmla="*/ 102286 w 278920"/>
              <a:gd name="connsiteY0" fmla="*/ 1563 h 581819"/>
              <a:gd name="connsiteX1" fmla="*/ 221348 w 278920"/>
              <a:gd name="connsiteY1" fmla="*/ 187301 h 581819"/>
              <a:gd name="connsiteX2" fmla="*/ 278498 w 278920"/>
              <a:gd name="connsiteY2" fmla="*/ 307951 h 581819"/>
              <a:gd name="connsiteX3" fmla="*/ 232461 w 278920"/>
              <a:gd name="connsiteY3" fmla="*/ 431776 h 581819"/>
              <a:gd name="connsiteX4" fmla="*/ 5448 w 278920"/>
              <a:gd name="connsiteY4" fmla="*/ 577826 h 581819"/>
              <a:gd name="connsiteX5" fmla="*/ 75298 w 278920"/>
              <a:gd name="connsiteY5" fmla="*/ 534963 h 581819"/>
              <a:gd name="connsiteX6" fmla="*/ 127686 w 278920"/>
              <a:gd name="connsiteY6" fmla="*/ 474638 h 581819"/>
              <a:gd name="connsiteX7" fmla="*/ 129273 w 278920"/>
              <a:gd name="connsiteY7" fmla="*/ 430188 h 581819"/>
              <a:gd name="connsiteX8" fmla="*/ 59423 w 278920"/>
              <a:gd name="connsiteY8" fmla="*/ 300013 h 581819"/>
              <a:gd name="connsiteX9" fmla="*/ 24498 w 278920"/>
              <a:gd name="connsiteY9" fmla="*/ 195238 h 581819"/>
              <a:gd name="connsiteX10" fmla="*/ 45136 w 278920"/>
              <a:gd name="connsiteY10" fmla="*/ 138088 h 581819"/>
              <a:gd name="connsiteX11" fmla="*/ 103873 w 278920"/>
              <a:gd name="connsiteY11" fmla="*/ 120626 h 581819"/>
              <a:gd name="connsiteX12" fmla="*/ 130861 w 278920"/>
              <a:gd name="connsiteY12" fmla="*/ 98401 h 581819"/>
              <a:gd name="connsiteX13" fmla="*/ 102286 w 278920"/>
              <a:gd name="connsiteY13" fmla="*/ 1563 h 581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8920" h="581819">
                <a:moveTo>
                  <a:pt x="102286" y="1563"/>
                </a:moveTo>
                <a:cubicBezTo>
                  <a:pt x="117367" y="16380"/>
                  <a:pt x="191979" y="136236"/>
                  <a:pt x="221348" y="187301"/>
                </a:cubicBezTo>
                <a:cubicBezTo>
                  <a:pt x="250717" y="238366"/>
                  <a:pt x="276646" y="267205"/>
                  <a:pt x="278498" y="307951"/>
                </a:cubicBezTo>
                <a:cubicBezTo>
                  <a:pt x="280350" y="348697"/>
                  <a:pt x="277969" y="386797"/>
                  <a:pt x="232461" y="431776"/>
                </a:cubicBezTo>
                <a:cubicBezTo>
                  <a:pt x="186953" y="476755"/>
                  <a:pt x="31642" y="560628"/>
                  <a:pt x="5448" y="577826"/>
                </a:cubicBezTo>
                <a:cubicBezTo>
                  <a:pt x="-20746" y="595024"/>
                  <a:pt x="54925" y="552161"/>
                  <a:pt x="75298" y="534963"/>
                </a:cubicBezTo>
                <a:cubicBezTo>
                  <a:pt x="95671" y="517765"/>
                  <a:pt x="118690" y="492101"/>
                  <a:pt x="127686" y="474638"/>
                </a:cubicBezTo>
                <a:cubicBezTo>
                  <a:pt x="136682" y="457176"/>
                  <a:pt x="140650" y="459292"/>
                  <a:pt x="129273" y="430188"/>
                </a:cubicBezTo>
                <a:cubicBezTo>
                  <a:pt x="117896" y="401084"/>
                  <a:pt x="76885" y="339171"/>
                  <a:pt x="59423" y="300013"/>
                </a:cubicBezTo>
                <a:cubicBezTo>
                  <a:pt x="41961" y="260855"/>
                  <a:pt x="26879" y="222226"/>
                  <a:pt x="24498" y="195238"/>
                </a:cubicBezTo>
                <a:cubicBezTo>
                  <a:pt x="22117" y="168250"/>
                  <a:pt x="31907" y="150523"/>
                  <a:pt x="45136" y="138088"/>
                </a:cubicBezTo>
                <a:cubicBezTo>
                  <a:pt x="58365" y="125653"/>
                  <a:pt x="89586" y="127240"/>
                  <a:pt x="103873" y="120626"/>
                </a:cubicBezTo>
                <a:cubicBezTo>
                  <a:pt x="118160" y="114012"/>
                  <a:pt x="126363" y="115070"/>
                  <a:pt x="130861" y="98401"/>
                </a:cubicBezTo>
                <a:cubicBezTo>
                  <a:pt x="135359" y="81732"/>
                  <a:pt x="87205" y="-13254"/>
                  <a:pt x="102286" y="1563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964B2367-D6E3-4EF0-971A-684FAD3C4DD4}"/>
              </a:ext>
            </a:extLst>
          </p:cNvPr>
          <p:cNvSpPr/>
          <p:nvPr/>
        </p:nvSpPr>
        <p:spPr>
          <a:xfrm>
            <a:off x="6697654" y="3131894"/>
            <a:ext cx="113250" cy="294695"/>
          </a:xfrm>
          <a:custGeom>
            <a:avLst/>
            <a:gdLst>
              <a:gd name="connsiteX0" fmla="*/ 9 w 113250"/>
              <a:gd name="connsiteY0" fmla="*/ 244 h 294695"/>
              <a:gd name="connsiteX1" fmla="*/ 100021 w 113250"/>
              <a:gd name="connsiteY1" fmla="*/ 251069 h 294695"/>
              <a:gd name="connsiteX2" fmla="*/ 93671 w 113250"/>
              <a:gd name="connsiteY2" fmla="*/ 293931 h 294695"/>
              <a:gd name="connsiteX3" fmla="*/ 104784 w 113250"/>
              <a:gd name="connsiteY3" fmla="*/ 243131 h 294695"/>
              <a:gd name="connsiteX4" fmla="*/ 106371 w 113250"/>
              <a:gd name="connsiteY4" fmla="*/ 205031 h 294695"/>
              <a:gd name="connsiteX5" fmla="*/ 9 w 113250"/>
              <a:gd name="connsiteY5" fmla="*/ 244 h 294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250" h="294695">
                <a:moveTo>
                  <a:pt x="9" y="244"/>
                </a:moveTo>
                <a:cubicBezTo>
                  <a:pt x="-1049" y="7917"/>
                  <a:pt x="84411" y="202121"/>
                  <a:pt x="100021" y="251069"/>
                </a:cubicBezTo>
                <a:cubicBezTo>
                  <a:pt x="115631" y="300017"/>
                  <a:pt x="92877" y="295254"/>
                  <a:pt x="93671" y="293931"/>
                </a:cubicBezTo>
                <a:cubicBezTo>
                  <a:pt x="94465" y="292608"/>
                  <a:pt x="102667" y="257948"/>
                  <a:pt x="104784" y="243131"/>
                </a:cubicBezTo>
                <a:cubicBezTo>
                  <a:pt x="106901" y="228314"/>
                  <a:pt x="121717" y="242337"/>
                  <a:pt x="106371" y="205031"/>
                </a:cubicBezTo>
                <a:cubicBezTo>
                  <a:pt x="91025" y="167725"/>
                  <a:pt x="1067" y="-7429"/>
                  <a:pt x="9" y="2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BF9E0517-BACF-4386-9A4D-8E94DBD56DE5}"/>
              </a:ext>
            </a:extLst>
          </p:cNvPr>
          <p:cNvSpPr/>
          <p:nvPr/>
        </p:nvSpPr>
        <p:spPr>
          <a:xfrm>
            <a:off x="6642011" y="3366483"/>
            <a:ext cx="120780" cy="658100"/>
          </a:xfrm>
          <a:custGeom>
            <a:avLst/>
            <a:gdLst>
              <a:gd name="connsiteX0" fmla="*/ 17552 w 120780"/>
              <a:gd name="connsiteY0" fmla="*/ 2192 h 658100"/>
              <a:gd name="connsiteX1" fmla="*/ 120739 w 120780"/>
              <a:gd name="connsiteY1" fmla="*/ 316517 h 658100"/>
              <a:gd name="connsiteX2" fmla="*/ 3264 w 120780"/>
              <a:gd name="connsiteY2" fmla="*/ 648305 h 658100"/>
              <a:gd name="connsiteX3" fmla="*/ 30252 w 120780"/>
              <a:gd name="connsiteY3" fmla="*/ 576867 h 658100"/>
              <a:gd name="connsiteX4" fmla="*/ 87402 w 120780"/>
              <a:gd name="connsiteY4" fmla="*/ 432405 h 658100"/>
              <a:gd name="connsiteX5" fmla="*/ 103277 w 120780"/>
              <a:gd name="connsiteY5" fmla="*/ 292705 h 658100"/>
              <a:gd name="connsiteX6" fmla="*/ 92164 w 120780"/>
              <a:gd name="connsiteY6" fmla="*/ 181580 h 658100"/>
              <a:gd name="connsiteX7" fmla="*/ 17552 w 120780"/>
              <a:gd name="connsiteY7" fmla="*/ 2192 h 65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780" h="658100">
                <a:moveTo>
                  <a:pt x="17552" y="2192"/>
                </a:moveTo>
                <a:cubicBezTo>
                  <a:pt x="22314" y="24681"/>
                  <a:pt x="123120" y="208832"/>
                  <a:pt x="120739" y="316517"/>
                </a:cubicBezTo>
                <a:cubicBezTo>
                  <a:pt x="118358" y="424202"/>
                  <a:pt x="18345" y="604913"/>
                  <a:pt x="3264" y="648305"/>
                </a:cubicBezTo>
                <a:cubicBezTo>
                  <a:pt x="-11817" y="691697"/>
                  <a:pt x="30252" y="576867"/>
                  <a:pt x="30252" y="576867"/>
                </a:cubicBezTo>
                <a:cubicBezTo>
                  <a:pt x="44275" y="540884"/>
                  <a:pt x="75231" y="479765"/>
                  <a:pt x="87402" y="432405"/>
                </a:cubicBezTo>
                <a:cubicBezTo>
                  <a:pt x="99573" y="385045"/>
                  <a:pt x="102483" y="334509"/>
                  <a:pt x="103277" y="292705"/>
                </a:cubicBezTo>
                <a:cubicBezTo>
                  <a:pt x="104071" y="250901"/>
                  <a:pt x="105393" y="226559"/>
                  <a:pt x="92164" y="181580"/>
                </a:cubicBezTo>
                <a:cubicBezTo>
                  <a:pt x="78935" y="136601"/>
                  <a:pt x="12790" y="-20297"/>
                  <a:pt x="17552" y="2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21B1183A-A13D-46C5-B563-B67F4A028BFF}"/>
              </a:ext>
            </a:extLst>
          </p:cNvPr>
          <p:cNvSpPr/>
          <p:nvPr/>
        </p:nvSpPr>
        <p:spPr>
          <a:xfrm>
            <a:off x="5429864" y="1088701"/>
            <a:ext cx="756130" cy="556876"/>
          </a:xfrm>
          <a:custGeom>
            <a:avLst/>
            <a:gdLst>
              <a:gd name="connsiteX0" fmla="*/ 2561 w 756130"/>
              <a:gd name="connsiteY0" fmla="*/ 324 h 556876"/>
              <a:gd name="connsiteX1" fmla="*/ 450236 w 756130"/>
              <a:gd name="connsiteY1" fmla="*/ 241624 h 556876"/>
              <a:gd name="connsiteX2" fmla="*/ 748686 w 756130"/>
              <a:gd name="connsiteY2" fmla="*/ 549599 h 556876"/>
              <a:gd name="connsiteX3" fmla="*/ 672486 w 756130"/>
              <a:gd name="connsiteY3" fmla="*/ 467049 h 556876"/>
              <a:gd name="connsiteX4" fmla="*/ 574061 w 756130"/>
              <a:gd name="connsiteY4" fmla="*/ 365449 h 556876"/>
              <a:gd name="connsiteX5" fmla="*/ 408961 w 756130"/>
              <a:gd name="connsiteY5" fmla="*/ 254324 h 556876"/>
              <a:gd name="connsiteX6" fmla="*/ 272436 w 756130"/>
              <a:gd name="connsiteY6" fmla="*/ 190824 h 556876"/>
              <a:gd name="connsiteX7" fmla="*/ 2561 w 756130"/>
              <a:gd name="connsiteY7" fmla="*/ 324 h 55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130" h="556876">
                <a:moveTo>
                  <a:pt x="2561" y="324"/>
                </a:moveTo>
                <a:cubicBezTo>
                  <a:pt x="32194" y="8791"/>
                  <a:pt x="325882" y="150078"/>
                  <a:pt x="450236" y="241624"/>
                </a:cubicBezTo>
                <a:cubicBezTo>
                  <a:pt x="574590" y="333170"/>
                  <a:pt x="711644" y="512028"/>
                  <a:pt x="748686" y="549599"/>
                </a:cubicBezTo>
                <a:cubicBezTo>
                  <a:pt x="785728" y="587170"/>
                  <a:pt x="672486" y="467049"/>
                  <a:pt x="672486" y="467049"/>
                </a:cubicBezTo>
                <a:cubicBezTo>
                  <a:pt x="643382" y="436357"/>
                  <a:pt x="617982" y="400903"/>
                  <a:pt x="574061" y="365449"/>
                </a:cubicBezTo>
                <a:cubicBezTo>
                  <a:pt x="530140" y="329995"/>
                  <a:pt x="459232" y="283428"/>
                  <a:pt x="408961" y="254324"/>
                </a:cubicBezTo>
                <a:cubicBezTo>
                  <a:pt x="358690" y="225220"/>
                  <a:pt x="335936" y="229982"/>
                  <a:pt x="272436" y="190824"/>
                </a:cubicBezTo>
                <a:cubicBezTo>
                  <a:pt x="208936" y="151666"/>
                  <a:pt x="-27072" y="-8143"/>
                  <a:pt x="2561" y="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2B8EC06F-7AE5-4F59-A6EF-D362DA9B916C}"/>
              </a:ext>
            </a:extLst>
          </p:cNvPr>
          <p:cNvSpPr/>
          <p:nvPr/>
        </p:nvSpPr>
        <p:spPr>
          <a:xfrm>
            <a:off x="5520787" y="905377"/>
            <a:ext cx="1259668" cy="1420045"/>
          </a:xfrm>
          <a:custGeom>
            <a:avLst/>
            <a:gdLst>
              <a:gd name="connsiteX0" fmla="*/ 86263 w 1259668"/>
              <a:gd name="connsiteY0" fmla="*/ 47123 h 1420045"/>
              <a:gd name="connsiteX1" fmla="*/ 130713 w 1259668"/>
              <a:gd name="connsiteY1" fmla="*/ 72523 h 1420045"/>
              <a:gd name="connsiteX2" fmla="*/ 927638 w 1259668"/>
              <a:gd name="connsiteY2" fmla="*/ 704348 h 1420045"/>
              <a:gd name="connsiteX3" fmla="*/ 1232438 w 1259668"/>
              <a:gd name="connsiteY3" fmla="*/ 1339348 h 1420045"/>
              <a:gd name="connsiteX4" fmla="*/ 1238788 w 1259668"/>
              <a:gd name="connsiteY4" fmla="*/ 1396498 h 1420045"/>
              <a:gd name="connsiteX5" fmla="*/ 1178463 w 1259668"/>
              <a:gd name="connsiteY5" fmla="*/ 1202823 h 1420045"/>
              <a:gd name="connsiteX6" fmla="*/ 975263 w 1259668"/>
              <a:gd name="connsiteY6" fmla="*/ 828173 h 1420045"/>
              <a:gd name="connsiteX7" fmla="*/ 676813 w 1259668"/>
              <a:gd name="connsiteY7" fmla="*/ 497973 h 1420045"/>
              <a:gd name="connsiteX8" fmla="*/ 35463 w 1259668"/>
              <a:gd name="connsiteY8" fmla="*/ 31248 h 1420045"/>
              <a:gd name="connsiteX9" fmla="*/ 86263 w 1259668"/>
              <a:gd name="connsiteY9" fmla="*/ 47123 h 1420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59668" h="1420045">
                <a:moveTo>
                  <a:pt x="86263" y="47123"/>
                </a:moveTo>
                <a:cubicBezTo>
                  <a:pt x="102138" y="54002"/>
                  <a:pt x="-9516" y="-37014"/>
                  <a:pt x="130713" y="72523"/>
                </a:cubicBezTo>
                <a:cubicBezTo>
                  <a:pt x="270942" y="182060"/>
                  <a:pt x="744017" y="493211"/>
                  <a:pt x="927638" y="704348"/>
                </a:cubicBezTo>
                <a:cubicBezTo>
                  <a:pt x="1111259" y="915485"/>
                  <a:pt x="1180580" y="1223990"/>
                  <a:pt x="1232438" y="1339348"/>
                </a:cubicBezTo>
                <a:cubicBezTo>
                  <a:pt x="1284296" y="1454706"/>
                  <a:pt x="1247784" y="1419252"/>
                  <a:pt x="1238788" y="1396498"/>
                </a:cubicBezTo>
                <a:cubicBezTo>
                  <a:pt x="1229792" y="1373744"/>
                  <a:pt x="1222384" y="1297544"/>
                  <a:pt x="1178463" y="1202823"/>
                </a:cubicBezTo>
                <a:cubicBezTo>
                  <a:pt x="1134542" y="1108102"/>
                  <a:pt x="1058871" y="945648"/>
                  <a:pt x="975263" y="828173"/>
                </a:cubicBezTo>
                <a:cubicBezTo>
                  <a:pt x="891655" y="710698"/>
                  <a:pt x="833446" y="630794"/>
                  <a:pt x="676813" y="497973"/>
                </a:cubicBezTo>
                <a:cubicBezTo>
                  <a:pt x="520180" y="365152"/>
                  <a:pt x="132830" y="106919"/>
                  <a:pt x="35463" y="31248"/>
                </a:cubicBezTo>
                <a:cubicBezTo>
                  <a:pt x="-61904" y="-44423"/>
                  <a:pt x="70388" y="40244"/>
                  <a:pt x="86263" y="47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F28E0453-7B73-4519-AA8C-2C40668BF8E7}"/>
              </a:ext>
            </a:extLst>
          </p:cNvPr>
          <p:cNvSpPr/>
          <p:nvPr/>
        </p:nvSpPr>
        <p:spPr>
          <a:xfrm>
            <a:off x="5738788" y="846728"/>
            <a:ext cx="1299366" cy="1653340"/>
          </a:xfrm>
          <a:custGeom>
            <a:avLst/>
            <a:gdLst>
              <a:gd name="connsiteX0" fmla="*/ 4787 w 1299366"/>
              <a:gd name="connsiteY0" fmla="*/ 4172 h 1653340"/>
              <a:gd name="connsiteX1" fmla="*/ 906487 w 1299366"/>
              <a:gd name="connsiteY1" fmla="*/ 601072 h 1653340"/>
              <a:gd name="connsiteX2" fmla="*/ 1277962 w 1299366"/>
              <a:gd name="connsiteY2" fmla="*/ 1591672 h 1653340"/>
              <a:gd name="connsiteX3" fmla="*/ 1249387 w 1299366"/>
              <a:gd name="connsiteY3" fmla="*/ 1528172 h 1653340"/>
              <a:gd name="connsiteX4" fmla="*/ 1208112 w 1299366"/>
              <a:gd name="connsiteY4" fmla="*/ 1363072 h 1653340"/>
              <a:gd name="connsiteX5" fmla="*/ 1049362 w 1299366"/>
              <a:gd name="connsiteY5" fmla="*/ 991597 h 1653340"/>
              <a:gd name="connsiteX6" fmla="*/ 814412 w 1299366"/>
              <a:gd name="connsiteY6" fmla="*/ 585197 h 1653340"/>
              <a:gd name="connsiteX7" fmla="*/ 560412 w 1299366"/>
              <a:gd name="connsiteY7" fmla="*/ 347072 h 1653340"/>
              <a:gd name="connsiteX8" fmla="*/ 4787 w 1299366"/>
              <a:gd name="connsiteY8" fmla="*/ 4172 h 1653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9366" h="1653340">
                <a:moveTo>
                  <a:pt x="4787" y="4172"/>
                </a:moveTo>
                <a:cubicBezTo>
                  <a:pt x="62466" y="46505"/>
                  <a:pt x="694291" y="336489"/>
                  <a:pt x="906487" y="601072"/>
                </a:cubicBezTo>
                <a:cubicBezTo>
                  <a:pt x="1118683" y="865655"/>
                  <a:pt x="1220812" y="1437155"/>
                  <a:pt x="1277962" y="1591672"/>
                </a:cubicBezTo>
                <a:cubicBezTo>
                  <a:pt x="1335112" y="1746189"/>
                  <a:pt x="1261029" y="1566272"/>
                  <a:pt x="1249387" y="1528172"/>
                </a:cubicBezTo>
                <a:cubicBezTo>
                  <a:pt x="1237745" y="1490072"/>
                  <a:pt x="1241449" y="1452501"/>
                  <a:pt x="1208112" y="1363072"/>
                </a:cubicBezTo>
                <a:cubicBezTo>
                  <a:pt x="1174775" y="1273643"/>
                  <a:pt x="1114979" y="1121243"/>
                  <a:pt x="1049362" y="991597"/>
                </a:cubicBezTo>
                <a:cubicBezTo>
                  <a:pt x="983745" y="861951"/>
                  <a:pt x="895904" y="692618"/>
                  <a:pt x="814412" y="585197"/>
                </a:cubicBezTo>
                <a:cubicBezTo>
                  <a:pt x="732920" y="477776"/>
                  <a:pt x="693762" y="440735"/>
                  <a:pt x="560412" y="347072"/>
                </a:cubicBezTo>
                <a:cubicBezTo>
                  <a:pt x="427062" y="253410"/>
                  <a:pt x="-52892" y="-38161"/>
                  <a:pt x="4787" y="4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1133CC9A-E029-4D85-AC55-C07E250ABEF0}"/>
              </a:ext>
            </a:extLst>
          </p:cNvPr>
          <p:cNvSpPr/>
          <p:nvPr/>
        </p:nvSpPr>
        <p:spPr>
          <a:xfrm>
            <a:off x="5773548" y="698415"/>
            <a:ext cx="603631" cy="273548"/>
          </a:xfrm>
          <a:custGeom>
            <a:avLst/>
            <a:gdLst>
              <a:gd name="connsiteX0" fmla="*/ 1777 w 603631"/>
              <a:gd name="connsiteY0" fmla="*/ 85 h 273548"/>
              <a:gd name="connsiteX1" fmla="*/ 436752 w 603631"/>
              <a:gd name="connsiteY1" fmla="*/ 165185 h 273548"/>
              <a:gd name="connsiteX2" fmla="*/ 601852 w 603631"/>
              <a:gd name="connsiteY2" fmla="*/ 273135 h 273548"/>
              <a:gd name="connsiteX3" fmla="*/ 509777 w 603631"/>
              <a:gd name="connsiteY3" fmla="*/ 200110 h 273548"/>
              <a:gd name="connsiteX4" fmla="*/ 290702 w 603631"/>
              <a:gd name="connsiteY4" fmla="*/ 142960 h 273548"/>
              <a:gd name="connsiteX5" fmla="*/ 1777 w 603631"/>
              <a:gd name="connsiteY5" fmla="*/ 85 h 273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3631" h="273548">
                <a:moveTo>
                  <a:pt x="1777" y="85"/>
                </a:moveTo>
                <a:cubicBezTo>
                  <a:pt x="26119" y="3789"/>
                  <a:pt x="336740" y="119677"/>
                  <a:pt x="436752" y="165185"/>
                </a:cubicBezTo>
                <a:cubicBezTo>
                  <a:pt x="536765" y="210693"/>
                  <a:pt x="589681" y="267314"/>
                  <a:pt x="601852" y="273135"/>
                </a:cubicBezTo>
                <a:cubicBezTo>
                  <a:pt x="614023" y="278956"/>
                  <a:pt x="561635" y="221806"/>
                  <a:pt x="509777" y="200110"/>
                </a:cubicBezTo>
                <a:cubicBezTo>
                  <a:pt x="457919" y="178414"/>
                  <a:pt x="371665" y="171535"/>
                  <a:pt x="290702" y="142960"/>
                </a:cubicBezTo>
                <a:cubicBezTo>
                  <a:pt x="209740" y="114385"/>
                  <a:pt x="-22565" y="-3619"/>
                  <a:pt x="1777" y="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A5AA7EE5-76E7-4E4C-9913-7292063F65DF}"/>
              </a:ext>
            </a:extLst>
          </p:cNvPr>
          <p:cNvSpPr/>
          <p:nvPr/>
        </p:nvSpPr>
        <p:spPr>
          <a:xfrm>
            <a:off x="4407863" y="822226"/>
            <a:ext cx="991828" cy="124591"/>
          </a:xfrm>
          <a:custGeom>
            <a:avLst/>
            <a:gdLst>
              <a:gd name="connsiteX0" fmla="*/ 983287 w 991828"/>
              <a:gd name="connsiteY0" fmla="*/ 99 h 124591"/>
              <a:gd name="connsiteX1" fmla="*/ 380037 w 991828"/>
              <a:gd name="connsiteY1" fmla="*/ 50899 h 124591"/>
              <a:gd name="connsiteX2" fmla="*/ 2212 w 991828"/>
              <a:gd name="connsiteY2" fmla="*/ 123924 h 124591"/>
              <a:gd name="connsiteX3" fmla="*/ 246687 w 991828"/>
              <a:gd name="connsiteY3" fmla="*/ 85824 h 124591"/>
              <a:gd name="connsiteX4" fmla="*/ 703887 w 991828"/>
              <a:gd name="connsiteY4" fmla="*/ 63599 h 124591"/>
              <a:gd name="connsiteX5" fmla="*/ 983287 w 991828"/>
              <a:gd name="connsiteY5" fmla="*/ 99 h 12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1828" h="124591">
                <a:moveTo>
                  <a:pt x="983287" y="99"/>
                </a:moveTo>
                <a:cubicBezTo>
                  <a:pt x="929312" y="-2018"/>
                  <a:pt x="543549" y="30262"/>
                  <a:pt x="380037" y="50899"/>
                </a:cubicBezTo>
                <a:cubicBezTo>
                  <a:pt x="216524" y="71537"/>
                  <a:pt x="24437" y="118103"/>
                  <a:pt x="2212" y="123924"/>
                </a:cubicBezTo>
                <a:cubicBezTo>
                  <a:pt x="-20013" y="129745"/>
                  <a:pt x="129741" y="95878"/>
                  <a:pt x="246687" y="85824"/>
                </a:cubicBezTo>
                <a:cubicBezTo>
                  <a:pt x="363633" y="75770"/>
                  <a:pt x="585354" y="74711"/>
                  <a:pt x="703887" y="63599"/>
                </a:cubicBezTo>
                <a:cubicBezTo>
                  <a:pt x="822420" y="52487"/>
                  <a:pt x="1037262" y="2216"/>
                  <a:pt x="983287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27BBE724-2DBF-4A9E-8014-EF1C7763BE5A}"/>
              </a:ext>
            </a:extLst>
          </p:cNvPr>
          <p:cNvSpPr/>
          <p:nvPr/>
        </p:nvSpPr>
        <p:spPr>
          <a:xfrm>
            <a:off x="4838691" y="453674"/>
            <a:ext cx="565732" cy="77044"/>
          </a:xfrm>
          <a:custGeom>
            <a:avLst/>
            <a:gdLst>
              <a:gd name="connsiteX0" fmla="*/ 565159 w 565732"/>
              <a:gd name="connsiteY0" fmla="*/ 76551 h 77044"/>
              <a:gd name="connsiteX1" fmla="*/ 457209 w 565732"/>
              <a:gd name="connsiteY1" fmla="*/ 28926 h 77044"/>
              <a:gd name="connsiteX2" fmla="*/ 161934 w 565732"/>
              <a:gd name="connsiteY2" fmla="*/ 351 h 77044"/>
              <a:gd name="connsiteX3" fmla="*/ 9 w 565732"/>
              <a:gd name="connsiteY3" fmla="*/ 47976 h 77044"/>
              <a:gd name="connsiteX4" fmla="*/ 155584 w 565732"/>
              <a:gd name="connsiteY4" fmla="*/ 13051 h 77044"/>
              <a:gd name="connsiteX5" fmla="*/ 419109 w 565732"/>
              <a:gd name="connsiteY5" fmla="*/ 51151 h 77044"/>
              <a:gd name="connsiteX6" fmla="*/ 565159 w 565732"/>
              <a:gd name="connsiteY6" fmla="*/ 76551 h 77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5732" h="77044">
                <a:moveTo>
                  <a:pt x="565159" y="76551"/>
                </a:moveTo>
                <a:cubicBezTo>
                  <a:pt x="571509" y="72847"/>
                  <a:pt x="524413" y="41626"/>
                  <a:pt x="457209" y="28926"/>
                </a:cubicBezTo>
                <a:cubicBezTo>
                  <a:pt x="390005" y="16226"/>
                  <a:pt x="238134" y="-2824"/>
                  <a:pt x="161934" y="351"/>
                </a:cubicBezTo>
                <a:cubicBezTo>
                  <a:pt x="85734" y="3526"/>
                  <a:pt x="1067" y="45859"/>
                  <a:pt x="9" y="47976"/>
                </a:cubicBezTo>
                <a:cubicBezTo>
                  <a:pt x="-1049" y="50093"/>
                  <a:pt x="85734" y="12522"/>
                  <a:pt x="155584" y="13051"/>
                </a:cubicBezTo>
                <a:cubicBezTo>
                  <a:pt x="225434" y="13580"/>
                  <a:pt x="348730" y="40038"/>
                  <a:pt x="419109" y="51151"/>
                </a:cubicBezTo>
                <a:cubicBezTo>
                  <a:pt x="489488" y="62263"/>
                  <a:pt x="558809" y="80255"/>
                  <a:pt x="565159" y="765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2AAE48AF-E49C-4C01-B526-66A126AA8989}"/>
              </a:ext>
            </a:extLst>
          </p:cNvPr>
          <p:cNvSpPr/>
          <p:nvPr/>
        </p:nvSpPr>
        <p:spPr>
          <a:xfrm>
            <a:off x="3905427" y="2917788"/>
            <a:ext cx="150143" cy="114716"/>
          </a:xfrm>
          <a:custGeom>
            <a:avLst/>
            <a:gdLst>
              <a:gd name="connsiteX0" fmla="*/ 12523 w 150143"/>
              <a:gd name="connsiteY0" fmla="*/ 37 h 114716"/>
              <a:gd name="connsiteX1" fmla="*/ 56973 w 150143"/>
              <a:gd name="connsiteY1" fmla="*/ 66712 h 114716"/>
              <a:gd name="connsiteX2" fmla="*/ 149048 w 150143"/>
              <a:gd name="connsiteY2" fmla="*/ 111162 h 114716"/>
              <a:gd name="connsiteX3" fmla="*/ 101423 w 150143"/>
              <a:gd name="connsiteY3" fmla="*/ 107987 h 114716"/>
              <a:gd name="connsiteX4" fmla="*/ 9348 w 150143"/>
              <a:gd name="connsiteY4" fmla="*/ 76237 h 114716"/>
              <a:gd name="connsiteX5" fmla="*/ 12523 w 150143"/>
              <a:gd name="connsiteY5" fmla="*/ 37 h 11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143" h="114716">
                <a:moveTo>
                  <a:pt x="12523" y="37"/>
                </a:moveTo>
                <a:cubicBezTo>
                  <a:pt x="20461" y="-1551"/>
                  <a:pt x="34219" y="48191"/>
                  <a:pt x="56973" y="66712"/>
                </a:cubicBezTo>
                <a:cubicBezTo>
                  <a:pt x="79727" y="85233"/>
                  <a:pt x="141640" y="104283"/>
                  <a:pt x="149048" y="111162"/>
                </a:cubicBezTo>
                <a:cubicBezTo>
                  <a:pt x="156456" y="118041"/>
                  <a:pt x="124706" y="113808"/>
                  <a:pt x="101423" y="107987"/>
                </a:cubicBezTo>
                <a:cubicBezTo>
                  <a:pt x="78140" y="102166"/>
                  <a:pt x="28133" y="89201"/>
                  <a:pt x="9348" y="76237"/>
                </a:cubicBezTo>
                <a:cubicBezTo>
                  <a:pt x="-9437" y="63273"/>
                  <a:pt x="4585" y="1625"/>
                  <a:pt x="12523" y="37"/>
                </a:cubicBezTo>
                <a:close/>
              </a:path>
            </a:pathLst>
          </a:custGeom>
          <a:solidFill>
            <a:schemeClr val="accent1">
              <a:alpha val="5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EF2CDE98-0BAA-4955-82A8-44391497DF0E}"/>
              </a:ext>
            </a:extLst>
          </p:cNvPr>
          <p:cNvSpPr/>
          <p:nvPr/>
        </p:nvSpPr>
        <p:spPr>
          <a:xfrm>
            <a:off x="4779332" y="2504958"/>
            <a:ext cx="266624" cy="374932"/>
          </a:xfrm>
          <a:custGeom>
            <a:avLst/>
            <a:gdLst>
              <a:gd name="connsiteX0" fmla="*/ 5393 w 266624"/>
              <a:gd name="connsiteY0" fmla="*/ 117 h 374932"/>
              <a:gd name="connsiteX1" fmla="*/ 256218 w 266624"/>
              <a:gd name="connsiteY1" fmla="*/ 241417 h 374932"/>
              <a:gd name="connsiteX2" fmla="*/ 211768 w 266624"/>
              <a:gd name="connsiteY2" fmla="*/ 241417 h 374932"/>
              <a:gd name="connsiteX3" fmla="*/ 145093 w 266624"/>
              <a:gd name="connsiteY3" fmla="*/ 298567 h 374932"/>
              <a:gd name="connsiteX4" fmla="*/ 141918 w 266624"/>
              <a:gd name="connsiteY4" fmla="*/ 374767 h 374932"/>
              <a:gd name="connsiteX5" fmla="*/ 138743 w 266624"/>
              <a:gd name="connsiteY5" fmla="*/ 317617 h 374932"/>
              <a:gd name="connsiteX6" fmla="*/ 129218 w 266624"/>
              <a:gd name="connsiteY6" fmla="*/ 273167 h 374932"/>
              <a:gd name="connsiteX7" fmla="*/ 87943 w 266624"/>
              <a:gd name="connsiteY7" fmla="*/ 209667 h 374932"/>
              <a:gd name="connsiteX8" fmla="*/ 5393 w 266624"/>
              <a:gd name="connsiteY8" fmla="*/ 117 h 374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6624" h="374932">
                <a:moveTo>
                  <a:pt x="5393" y="117"/>
                </a:moveTo>
                <a:cubicBezTo>
                  <a:pt x="33439" y="5409"/>
                  <a:pt x="221822" y="201200"/>
                  <a:pt x="256218" y="241417"/>
                </a:cubicBezTo>
                <a:cubicBezTo>
                  <a:pt x="290614" y="281634"/>
                  <a:pt x="230289" y="231892"/>
                  <a:pt x="211768" y="241417"/>
                </a:cubicBezTo>
                <a:cubicBezTo>
                  <a:pt x="193247" y="250942"/>
                  <a:pt x="156735" y="276342"/>
                  <a:pt x="145093" y="298567"/>
                </a:cubicBezTo>
                <a:cubicBezTo>
                  <a:pt x="133451" y="320792"/>
                  <a:pt x="142976" y="371592"/>
                  <a:pt x="141918" y="374767"/>
                </a:cubicBezTo>
                <a:cubicBezTo>
                  <a:pt x="140860" y="377942"/>
                  <a:pt x="140860" y="334550"/>
                  <a:pt x="138743" y="317617"/>
                </a:cubicBezTo>
                <a:cubicBezTo>
                  <a:pt x="136626" y="300684"/>
                  <a:pt x="137685" y="291159"/>
                  <a:pt x="129218" y="273167"/>
                </a:cubicBezTo>
                <a:cubicBezTo>
                  <a:pt x="120751" y="255175"/>
                  <a:pt x="109110" y="249884"/>
                  <a:pt x="87943" y="209667"/>
                </a:cubicBezTo>
                <a:cubicBezTo>
                  <a:pt x="66776" y="169450"/>
                  <a:pt x="-22653" y="-5175"/>
                  <a:pt x="5393" y="117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D0FBDDE3-6BE1-45F5-B61E-268AF9A34E10}"/>
              </a:ext>
            </a:extLst>
          </p:cNvPr>
          <p:cNvSpPr/>
          <p:nvPr/>
        </p:nvSpPr>
        <p:spPr>
          <a:xfrm>
            <a:off x="4706641" y="2710519"/>
            <a:ext cx="178698" cy="676149"/>
          </a:xfrm>
          <a:custGeom>
            <a:avLst/>
            <a:gdLst>
              <a:gd name="connsiteX0" fmla="*/ 123592 w 178698"/>
              <a:gd name="connsiteY0" fmla="*/ 9398 h 676149"/>
              <a:gd name="connsiteX1" fmla="*/ 178626 w 178698"/>
              <a:gd name="connsiteY1" fmla="*/ 400981 h 676149"/>
              <a:gd name="connsiteX2" fmla="*/ 134176 w 178698"/>
              <a:gd name="connsiteY2" fmla="*/ 574548 h 676149"/>
              <a:gd name="connsiteX3" fmla="*/ 85492 w 178698"/>
              <a:gd name="connsiteY3" fmla="*/ 674031 h 676149"/>
              <a:gd name="connsiteX4" fmla="*/ 89726 w 178698"/>
              <a:gd name="connsiteY4" fmla="*/ 638048 h 676149"/>
              <a:gd name="connsiteX5" fmla="*/ 70676 w 178698"/>
              <a:gd name="connsiteY5" fmla="*/ 585131 h 676149"/>
              <a:gd name="connsiteX6" fmla="*/ 826 w 178698"/>
              <a:gd name="connsiteY6" fmla="*/ 513164 h 676149"/>
              <a:gd name="connsiteX7" fmla="*/ 34692 w 178698"/>
              <a:gd name="connsiteY7" fmla="*/ 299381 h 676149"/>
              <a:gd name="connsiteX8" fmla="*/ 70676 w 178698"/>
              <a:gd name="connsiteY8" fmla="*/ 185081 h 676149"/>
              <a:gd name="connsiteX9" fmla="*/ 106659 w 178698"/>
              <a:gd name="connsiteY9" fmla="*/ 125814 h 676149"/>
              <a:gd name="connsiteX10" fmla="*/ 123592 w 178698"/>
              <a:gd name="connsiteY10" fmla="*/ 9398 h 676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8698" h="676149">
                <a:moveTo>
                  <a:pt x="123592" y="9398"/>
                </a:moveTo>
                <a:cubicBezTo>
                  <a:pt x="135586" y="55259"/>
                  <a:pt x="176862" y="306789"/>
                  <a:pt x="178626" y="400981"/>
                </a:cubicBezTo>
                <a:cubicBezTo>
                  <a:pt x="180390" y="495173"/>
                  <a:pt x="149698" y="529040"/>
                  <a:pt x="134176" y="574548"/>
                </a:cubicBezTo>
                <a:cubicBezTo>
                  <a:pt x="118654" y="620056"/>
                  <a:pt x="92900" y="663448"/>
                  <a:pt x="85492" y="674031"/>
                </a:cubicBezTo>
                <a:cubicBezTo>
                  <a:pt x="78084" y="684614"/>
                  <a:pt x="92195" y="652865"/>
                  <a:pt x="89726" y="638048"/>
                </a:cubicBezTo>
                <a:cubicBezTo>
                  <a:pt x="87257" y="623231"/>
                  <a:pt x="85493" y="605945"/>
                  <a:pt x="70676" y="585131"/>
                </a:cubicBezTo>
                <a:cubicBezTo>
                  <a:pt x="55859" y="564317"/>
                  <a:pt x="6823" y="560789"/>
                  <a:pt x="826" y="513164"/>
                </a:cubicBezTo>
                <a:cubicBezTo>
                  <a:pt x="-5171" y="465539"/>
                  <a:pt x="23050" y="354062"/>
                  <a:pt x="34692" y="299381"/>
                </a:cubicBezTo>
                <a:cubicBezTo>
                  <a:pt x="46334" y="244700"/>
                  <a:pt x="58682" y="214009"/>
                  <a:pt x="70676" y="185081"/>
                </a:cubicBezTo>
                <a:cubicBezTo>
                  <a:pt x="82670" y="156153"/>
                  <a:pt x="95723" y="152625"/>
                  <a:pt x="106659" y="125814"/>
                </a:cubicBezTo>
                <a:cubicBezTo>
                  <a:pt x="117595" y="99003"/>
                  <a:pt x="111598" y="-36463"/>
                  <a:pt x="123592" y="9398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: 図形 191">
            <a:extLst>
              <a:ext uri="{FF2B5EF4-FFF2-40B4-BE49-F238E27FC236}">
                <a16:creationId xmlns:a16="http://schemas.microsoft.com/office/drawing/2014/main" id="{2FBBEAB0-D251-4B4E-A8A0-DE360ABAB2B0}"/>
              </a:ext>
            </a:extLst>
          </p:cNvPr>
          <p:cNvSpPr/>
          <p:nvPr/>
        </p:nvSpPr>
        <p:spPr>
          <a:xfrm>
            <a:off x="6875629" y="3714661"/>
            <a:ext cx="491247" cy="554043"/>
          </a:xfrm>
          <a:custGeom>
            <a:avLst/>
            <a:gdLst>
              <a:gd name="connsiteX0" fmla="*/ 58571 w 491247"/>
              <a:gd name="connsiteY0" fmla="*/ 89 h 554043"/>
              <a:gd name="connsiteX1" fmla="*/ 49046 w 491247"/>
              <a:gd name="connsiteY1" fmla="*/ 330289 h 554043"/>
              <a:gd name="connsiteX2" fmla="*/ 64921 w 491247"/>
              <a:gd name="connsiteY2" fmla="*/ 514439 h 554043"/>
              <a:gd name="connsiteX3" fmla="*/ 303046 w 491247"/>
              <a:gd name="connsiteY3" fmla="*/ 520789 h 554043"/>
              <a:gd name="connsiteX4" fmla="*/ 490371 w 491247"/>
              <a:gd name="connsiteY4" fmla="*/ 476339 h 554043"/>
              <a:gd name="connsiteX5" fmla="*/ 366546 w 491247"/>
              <a:gd name="connsiteY5" fmla="*/ 508089 h 554043"/>
              <a:gd name="connsiteX6" fmla="*/ 210971 w 491247"/>
              <a:gd name="connsiteY6" fmla="*/ 552539 h 554043"/>
              <a:gd name="connsiteX7" fmla="*/ 26821 w 491247"/>
              <a:gd name="connsiteY7" fmla="*/ 536664 h 554043"/>
              <a:gd name="connsiteX8" fmla="*/ 1421 w 491247"/>
              <a:gd name="connsiteY8" fmla="*/ 469989 h 554043"/>
              <a:gd name="connsiteX9" fmla="*/ 29996 w 491247"/>
              <a:gd name="connsiteY9" fmla="*/ 298539 h 554043"/>
              <a:gd name="connsiteX10" fmla="*/ 58571 w 491247"/>
              <a:gd name="connsiteY10" fmla="*/ 89 h 554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1247" h="554043">
                <a:moveTo>
                  <a:pt x="58571" y="89"/>
                </a:moveTo>
                <a:cubicBezTo>
                  <a:pt x="61746" y="5381"/>
                  <a:pt x="47988" y="244564"/>
                  <a:pt x="49046" y="330289"/>
                </a:cubicBezTo>
                <a:cubicBezTo>
                  <a:pt x="50104" y="416014"/>
                  <a:pt x="22588" y="482689"/>
                  <a:pt x="64921" y="514439"/>
                </a:cubicBezTo>
                <a:cubicBezTo>
                  <a:pt x="107254" y="546189"/>
                  <a:pt x="232138" y="527139"/>
                  <a:pt x="303046" y="520789"/>
                </a:cubicBezTo>
                <a:cubicBezTo>
                  <a:pt x="373954" y="514439"/>
                  <a:pt x="479788" y="478456"/>
                  <a:pt x="490371" y="476339"/>
                </a:cubicBezTo>
                <a:cubicBezTo>
                  <a:pt x="500954" y="474222"/>
                  <a:pt x="413113" y="495389"/>
                  <a:pt x="366546" y="508089"/>
                </a:cubicBezTo>
                <a:cubicBezTo>
                  <a:pt x="319979" y="520789"/>
                  <a:pt x="267592" y="547777"/>
                  <a:pt x="210971" y="552539"/>
                </a:cubicBezTo>
                <a:cubicBezTo>
                  <a:pt x="154350" y="557302"/>
                  <a:pt x="61746" y="550422"/>
                  <a:pt x="26821" y="536664"/>
                </a:cubicBezTo>
                <a:cubicBezTo>
                  <a:pt x="-8104" y="522906"/>
                  <a:pt x="892" y="509676"/>
                  <a:pt x="1421" y="469989"/>
                </a:cubicBezTo>
                <a:cubicBezTo>
                  <a:pt x="1950" y="430302"/>
                  <a:pt x="23646" y="371035"/>
                  <a:pt x="29996" y="298539"/>
                </a:cubicBezTo>
                <a:cubicBezTo>
                  <a:pt x="36346" y="226043"/>
                  <a:pt x="55396" y="-5203"/>
                  <a:pt x="58571" y="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795233"/>
      </p:ext>
    </p:extLst>
  </p:cSld>
  <p:clrMapOvr>
    <a:masterClrMapping/>
  </p:clrMapOvr>
</p:sld>
</file>

<file path=ppt/slides/slide3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A09AEC-56FC-46F3-AC46-8615E06AB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CDE0017-4D7F-4ADE-9955-6669DDF48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C249C8D6-738D-481C-AC25-C6D80F9314DE}"/>
              </a:ext>
            </a:extLst>
          </p:cNvPr>
          <p:cNvSpPr/>
          <p:nvPr/>
        </p:nvSpPr>
        <p:spPr>
          <a:xfrm>
            <a:off x="4012192" y="2498707"/>
            <a:ext cx="557008" cy="143779"/>
          </a:xfrm>
          <a:custGeom>
            <a:avLst/>
            <a:gdLst>
              <a:gd name="connsiteX0" fmla="*/ 15296 w 557008"/>
              <a:gd name="connsiteY0" fmla="*/ 18 h 143779"/>
              <a:gd name="connsiteX1" fmla="*/ 74033 w 557008"/>
              <a:gd name="connsiteY1" fmla="*/ 42881 h 143779"/>
              <a:gd name="connsiteX2" fmla="*/ 553458 w 557008"/>
              <a:gd name="connsiteY2" fmla="*/ 142893 h 143779"/>
              <a:gd name="connsiteX3" fmla="*/ 288346 w 557008"/>
              <a:gd name="connsiteY3" fmla="*/ 88918 h 143779"/>
              <a:gd name="connsiteX4" fmla="*/ 213733 w 557008"/>
              <a:gd name="connsiteY4" fmla="*/ 38118 h 143779"/>
              <a:gd name="connsiteX5" fmla="*/ 15296 w 557008"/>
              <a:gd name="connsiteY5" fmla="*/ 18 h 143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7008" h="143779">
                <a:moveTo>
                  <a:pt x="15296" y="18"/>
                </a:moveTo>
                <a:cubicBezTo>
                  <a:pt x="-7987" y="812"/>
                  <a:pt x="-15661" y="19069"/>
                  <a:pt x="74033" y="42881"/>
                </a:cubicBezTo>
                <a:cubicBezTo>
                  <a:pt x="163727" y="66693"/>
                  <a:pt x="517739" y="135220"/>
                  <a:pt x="553458" y="142893"/>
                </a:cubicBezTo>
                <a:cubicBezTo>
                  <a:pt x="589177" y="150566"/>
                  <a:pt x="344967" y="106380"/>
                  <a:pt x="288346" y="88918"/>
                </a:cubicBezTo>
                <a:cubicBezTo>
                  <a:pt x="231725" y="71456"/>
                  <a:pt x="260300" y="52141"/>
                  <a:pt x="213733" y="38118"/>
                </a:cubicBezTo>
                <a:cubicBezTo>
                  <a:pt x="167166" y="24095"/>
                  <a:pt x="38579" y="-776"/>
                  <a:pt x="15296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3130438"/>
      </p:ext>
    </p:extLst>
  </p:cSld>
  <p:clrMapOvr>
    <a:masterClrMapping/>
  </p:clrMapOvr>
</p:sld>
</file>

<file path=ppt/slides/slide4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LaMme official website" hidden="1">
            <a:extLst>
              <a:ext uri="{FF2B5EF4-FFF2-40B4-BE49-F238E27FC236}">
                <a16:creationId xmlns:a16="http://schemas.microsoft.com/office/drawing/2014/main" id="{1CAF0883-820C-411B-9AB7-85B588A82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793" y="338958"/>
            <a:ext cx="6516414" cy="6516414"/>
          </a:xfrm>
          <a:prstGeom prst="rect">
            <a:avLst/>
          </a:prstGeom>
          <a:solidFill>
            <a:schemeClr val="accent1">
              <a:alpha val="25%"/>
            </a:schemeClr>
          </a:solidFill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D3024EEB-DA44-49D2-BE6A-0282C8EBA1CA}"/>
              </a:ext>
            </a:extLst>
          </p:cNvPr>
          <p:cNvSpPr/>
          <p:nvPr/>
        </p:nvSpPr>
        <p:spPr>
          <a:xfrm>
            <a:off x="3934714" y="2792627"/>
            <a:ext cx="208768" cy="137942"/>
          </a:xfrm>
          <a:custGeom>
            <a:avLst/>
            <a:gdLst>
              <a:gd name="connsiteX0" fmla="*/ 8636 w 208768"/>
              <a:gd name="connsiteY0" fmla="*/ 137898 h 137942"/>
              <a:gd name="connsiteX1" fmla="*/ 18161 w 208768"/>
              <a:gd name="connsiteY1" fmla="*/ 61698 h 137942"/>
              <a:gd name="connsiteX2" fmla="*/ 203899 w 208768"/>
              <a:gd name="connsiteY2" fmla="*/ 4548 h 137942"/>
              <a:gd name="connsiteX3" fmla="*/ 148336 w 208768"/>
              <a:gd name="connsiteY3" fmla="*/ 6136 h 137942"/>
              <a:gd name="connsiteX4" fmla="*/ 80074 w 208768"/>
              <a:gd name="connsiteY4" fmla="*/ 26773 h 137942"/>
              <a:gd name="connsiteX5" fmla="*/ 32449 w 208768"/>
              <a:gd name="connsiteY5" fmla="*/ 50586 h 137942"/>
              <a:gd name="connsiteX6" fmla="*/ 8636 w 208768"/>
              <a:gd name="connsiteY6" fmla="*/ 137898 h 13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768" h="137942">
                <a:moveTo>
                  <a:pt x="8636" y="137898"/>
                </a:moveTo>
                <a:cubicBezTo>
                  <a:pt x="6255" y="139750"/>
                  <a:pt x="-14383" y="83923"/>
                  <a:pt x="18161" y="61698"/>
                </a:cubicBezTo>
                <a:cubicBezTo>
                  <a:pt x="50705" y="39473"/>
                  <a:pt x="182203" y="13808"/>
                  <a:pt x="203899" y="4548"/>
                </a:cubicBezTo>
                <a:cubicBezTo>
                  <a:pt x="225595" y="-4712"/>
                  <a:pt x="168974" y="2432"/>
                  <a:pt x="148336" y="6136"/>
                </a:cubicBezTo>
                <a:cubicBezTo>
                  <a:pt x="127698" y="9840"/>
                  <a:pt x="99389" y="19365"/>
                  <a:pt x="80074" y="26773"/>
                </a:cubicBezTo>
                <a:cubicBezTo>
                  <a:pt x="60760" y="34181"/>
                  <a:pt x="46737" y="34711"/>
                  <a:pt x="32449" y="50586"/>
                </a:cubicBezTo>
                <a:cubicBezTo>
                  <a:pt x="18162" y="66461"/>
                  <a:pt x="11017" y="136046"/>
                  <a:pt x="8636" y="1378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3B7710D4-3C63-4CD4-B085-E573E54F1308}"/>
              </a:ext>
            </a:extLst>
          </p:cNvPr>
          <p:cNvSpPr/>
          <p:nvPr/>
        </p:nvSpPr>
        <p:spPr>
          <a:xfrm>
            <a:off x="3939970" y="2924127"/>
            <a:ext cx="442336" cy="98017"/>
          </a:xfrm>
          <a:custGeom>
            <a:avLst/>
            <a:gdLst>
              <a:gd name="connsiteX0" fmla="*/ 205 w 442336"/>
              <a:gd name="connsiteY0" fmla="*/ 48 h 98017"/>
              <a:gd name="connsiteX1" fmla="*/ 44655 w 442336"/>
              <a:gd name="connsiteY1" fmla="*/ 73073 h 98017"/>
              <a:gd name="connsiteX2" fmla="*/ 146255 w 442336"/>
              <a:gd name="connsiteY2" fmla="*/ 96886 h 98017"/>
              <a:gd name="connsiteX3" fmla="*/ 257380 w 442336"/>
              <a:gd name="connsiteY3" fmla="*/ 90536 h 98017"/>
              <a:gd name="connsiteX4" fmla="*/ 439943 w 442336"/>
              <a:gd name="connsiteY4" fmla="*/ 58786 h 98017"/>
              <a:gd name="connsiteX5" fmla="*/ 354218 w 442336"/>
              <a:gd name="connsiteY5" fmla="*/ 68311 h 98017"/>
              <a:gd name="connsiteX6" fmla="*/ 246268 w 442336"/>
              <a:gd name="connsiteY6" fmla="*/ 82598 h 98017"/>
              <a:gd name="connsiteX7" fmla="*/ 85930 w 442336"/>
              <a:gd name="connsiteY7" fmla="*/ 87361 h 98017"/>
              <a:gd name="connsiteX8" fmla="*/ 30368 w 442336"/>
              <a:gd name="connsiteY8" fmla="*/ 61961 h 98017"/>
              <a:gd name="connsiteX9" fmla="*/ 205 w 442336"/>
              <a:gd name="connsiteY9" fmla="*/ 48 h 98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2336" h="98017">
                <a:moveTo>
                  <a:pt x="205" y="48"/>
                </a:moveTo>
                <a:cubicBezTo>
                  <a:pt x="2586" y="1900"/>
                  <a:pt x="20313" y="56933"/>
                  <a:pt x="44655" y="73073"/>
                </a:cubicBezTo>
                <a:cubicBezTo>
                  <a:pt x="68997" y="89213"/>
                  <a:pt x="110801" y="93976"/>
                  <a:pt x="146255" y="96886"/>
                </a:cubicBezTo>
                <a:cubicBezTo>
                  <a:pt x="181709" y="99796"/>
                  <a:pt x="208432" y="96886"/>
                  <a:pt x="257380" y="90536"/>
                </a:cubicBezTo>
                <a:cubicBezTo>
                  <a:pt x="306328" y="84186"/>
                  <a:pt x="423803" y="62490"/>
                  <a:pt x="439943" y="58786"/>
                </a:cubicBezTo>
                <a:cubicBezTo>
                  <a:pt x="456083" y="55082"/>
                  <a:pt x="386497" y="64342"/>
                  <a:pt x="354218" y="68311"/>
                </a:cubicBezTo>
                <a:cubicBezTo>
                  <a:pt x="321939" y="72280"/>
                  <a:pt x="290983" y="79423"/>
                  <a:pt x="246268" y="82598"/>
                </a:cubicBezTo>
                <a:cubicBezTo>
                  <a:pt x="201553" y="85773"/>
                  <a:pt x="121913" y="90801"/>
                  <a:pt x="85930" y="87361"/>
                </a:cubicBezTo>
                <a:cubicBezTo>
                  <a:pt x="49947" y="83921"/>
                  <a:pt x="44126" y="74396"/>
                  <a:pt x="30368" y="61961"/>
                </a:cubicBezTo>
                <a:cubicBezTo>
                  <a:pt x="16610" y="49526"/>
                  <a:pt x="-2176" y="-1804"/>
                  <a:pt x="205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C173D3FE-0594-44DA-B201-937EB5ABBCAA}"/>
              </a:ext>
            </a:extLst>
          </p:cNvPr>
          <p:cNvSpPr/>
          <p:nvPr/>
        </p:nvSpPr>
        <p:spPr>
          <a:xfrm>
            <a:off x="3891177" y="2928628"/>
            <a:ext cx="442071" cy="105673"/>
          </a:xfrm>
          <a:custGeom>
            <a:avLst/>
            <a:gdLst>
              <a:gd name="connsiteX0" fmla="*/ 44236 w 442071"/>
              <a:gd name="connsiteY0" fmla="*/ 310 h 105673"/>
              <a:gd name="connsiteX1" fmla="*/ 1373 w 442071"/>
              <a:gd name="connsiteY1" fmla="*/ 38410 h 105673"/>
              <a:gd name="connsiteX2" fmla="*/ 17248 w 442071"/>
              <a:gd name="connsiteY2" fmla="*/ 68572 h 105673"/>
              <a:gd name="connsiteX3" fmla="*/ 82336 w 442071"/>
              <a:gd name="connsiteY3" fmla="*/ 97147 h 105673"/>
              <a:gd name="connsiteX4" fmla="*/ 172823 w 442071"/>
              <a:gd name="connsiteY4" fmla="*/ 105085 h 105673"/>
              <a:gd name="connsiteX5" fmla="*/ 258548 w 442071"/>
              <a:gd name="connsiteY5" fmla="*/ 105085 h 105673"/>
              <a:gd name="connsiteX6" fmla="*/ 369673 w 442071"/>
              <a:gd name="connsiteY6" fmla="*/ 103497 h 105673"/>
              <a:gd name="connsiteX7" fmla="*/ 441111 w 442071"/>
              <a:gd name="connsiteY7" fmla="*/ 100322 h 105673"/>
              <a:gd name="connsiteX8" fmla="*/ 318873 w 442071"/>
              <a:gd name="connsiteY8" fmla="*/ 100322 h 105673"/>
              <a:gd name="connsiteX9" fmla="*/ 155361 w 442071"/>
              <a:gd name="connsiteY9" fmla="*/ 100322 h 105673"/>
              <a:gd name="connsiteX10" fmla="*/ 60111 w 442071"/>
              <a:gd name="connsiteY10" fmla="*/ 90797 h 105673"/>
              <a:gd name="connsiteX11" fmla="*/ 17248 w 442071"/>
              <a:gd name="connsiteY11" fmla="*/ 73335 h 105673"/>
              <a:gd name="connsiteX12" fmla="*/ 10898 w 442071"/>
              <a:gd name="connsiteY12" fmla="*/ 60635 h 105673"/>
              <a:gd name="connsiteX13" fmla="*/ 44236 w 442071"/>
              <a:gd name="connsiteY13" fmla="*/ 310 h 105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2071" h="105673">
                <a:moveTo>
                  <a:pt x="44236" y="310"/>
                </a:moveTo>
                <a:cubicBezTo>
                  <a:pt x="42649" y="-3394"/>
                  <a:pt x="5871" y="27033"/>
                  <a:pt x="1373" y="38410"/>
                </a:cubicBezTo>
                <a:cubicBezTo>
                  <a:pt x="-3125" y="49787"/>
                  <a:pt x="3754" y="58783"/>
                  <a:pt x="17248" y="68572"/>
                </a:cubicBezTo>
                <a:cubicBezTo>
                  <a:pt x="30742" y="78361"/>
                  <a:pt x="56407" y="91062"/>
                  <a:pt x="82336" y="97147"/>
                </a:cubicBezTo>
                <a:cubicBezTo>
                  <a:pt x="108265" y="103233"/>
                  <a:pt x="143454" y="103762"/>
                  <a:pt x="172823" y="105085"/>
                </a:cubicBezTo>
                <a:cubicBezTo>
                  <a:pt x="202192" y="106408"/>
                  <a:pt x="258548" y="105085"/>
                  <a:pt x="258548" y="105085"/>
                </a:cubicBezTo>
                <a:lnTo>
                  <a:pt x="369673" y="103497"/>
                </a:lnTo>
                <a:cubicBezTo>
                  <a:pt x="400100" y="102703"/>
                  <a:pt x="449578" y="100851"/>
                  <a:pt x="441111" y="100322"/>
                </a:cubicBezTo>
                <a:cubicBezTo>
                  <a:pt x="432644" y="99793"/>
                  <a:pt x="318873" y="100322"/>
                  <a:pt x="318873" y="100322"/>
                </a:cubicBezTo>
                <a:cubicBezTo>
                  <a:pt x="271248" y="100322"/>
                  <a:pt x="198488" y="101909"/>
                  <a:pt x="155361" y="100322"/>
                </a:cubicBezTo>
                <a:cubicBezTo>
                  <a:pt x="112234" y="98735"/>
                  <a:pt x="83130" y="95295"/>
                  <a:pt x="60111" y="90797"/>
                </a:cubicBezTo>
                <a:cubicBezTo>
                  <a:pt x="37092" y="86299"/>
                  <a:pt x="25450" y="78362"/>
                  <a:pt x="17248" y="73335"/>
                </a:cubicBezTo>
                <a:cubicBezTo>
                  <a:pt x="9046" y="68308"/>
                  <a:pt x="6136" y="69366"/>
                  <a:pt x="10898" y="60635"/>
                </a:cubicBezTo>
                <a:cubicBezTo>
                  <a:pt x="15660" y="51904"/>
                  <a:pt x="45823" y="4014"/>
                  <a:pt x="44236" y="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6E7B18A2-EEE6-4E2F-8AD7-A1749A4CC1DC}"/>
              </a:ext>
            </a:extLst>
          </p:cNvPr>
          <p:cNvSpPr/>
          <p:nvPr/>
        </p:nvSpPr>
        <p:spPr>
          <a:xfrm>
            <a:off x="4081429" y="2759075"/>
            <a:ext cx="311996" cy="229611"/>
          </a:xfrm>
          <a:custGeom>
            <a:avLst/>
            <a:gdLst>
              <a:gd name="connsiteX0" fmla="*/ 34 w 311996"/>
              <a:gd name="connsiteY0" fmla="*/ 0 h 229611"/>
              <a:gd name="connsiteX1" fmla="*/ 114334 w 311996"/>
              <a:gd name="connsiteY1" fmla="*/ 22225 h 229611"/>
              <a:gd name="connsiteX2" fmla="*/ 257209 w 311996"/>
              <a:gd name="connsiteY2" fmla="*/ 128588 h 229611"/>
              <a:gd name="connsiteX3" fmla="*/ 303246 w 311996"/>
              <a:gd name="connsiteY3" fmla="*/ 227013 h 229611"/>
              <a:gd name="connsiteX4" fmla="*/ 311184 w 311996"/>
              <a:gd name="connsiteY4" fmla="*/ 198438 h 229611"/>
              <a:gd name="connsiteX5" fmla="*/ 292134 w 311996"/>
              <a:gd name="connsiteY5" fmla="*/ 169863 h 229611"/>
              <a:gd name="connsiteX6" fmla="*/ 225459 w 311996"/>
              <a:gd name="connsiteY6" fmla="*/ 84138 h 229611"/>
              <a:gd name="connsiteX7" fmla="*/ 125446 w 311996"/>
              <a:gd name="connsiteY7" fmla="*/ 22225 h 229611"/>
              <a:gd name="connsiteX8" fmla="*/ 34 w 311996"/>
              <a:gd name="connsiteY8" fmla="*/ 0 h 229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1996" h="229611">
                <a:moveTo>
                  <a:pt x="34" y="0"/>
                </a:moveTo>
                <a:cubicBezTo>
                  <a:pt x="-1818" y="0"/>
                  <a:pt x="71472" y="794"/>
                  <a:pt x="114334" y="22225"/>
                </a:cubicBezTo>
                <a:cubicBezTo>
                  <a:pt x="157196" y="43656"/>
                  <a:pt x="225724" y="94457"/>
                  <a:pt x="257209" y="128588"/>
                </a:cubicBezTo>
                <a:cubicBezTo>
                  <a:pt x="288694" y="162719"/>
                  <a:pt x="294250" y="215371"/>
                  <a:pt x="303246" y="227013"/>
                </a:cubicBezTo>
                <a:cubicBezTo>
                  <a:pt x="312242" y="238655"/>
                  <a:pt x="313036" y="207963"/>
                  <a:pt x="311184" y="198438"/>
                </a:cubicBezTo>
                <a:cubicBezTo>
                  <a:pt x="309332" y="188913"/>
                  <a:pt x="306422" y="188913"/>
                  <a:pt x="292134" y="169863"/>
                </a:cubicBezTo>
                <a:cubicBezTo>
                  <a:pt x="277847" y="150813"/>
                  <a:pt x="253240" y="108744"/>
                  <a:pt x="225459" y="84138"/>
                </a:cubicBezTo>
                <a:cubicBezTo>
                  <a:pt x="197678" y="59532"/>
                  <a:pt x="161694" y="36777"/>
                  <a:pt x="125446" y="22225"/>
                </a:cubicBezTo>
                <a:cubicBezTo>
                  <a:pt x="89198" y="7673"/>
                  <a:pt x="1886" y="0"/>
                  <a:pt x="3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ADE32BEF-13F4-4FE1-860F-E22238AB37FD}"/>
              </a:ext>
            </a:extLst>
          </p:cNvPr>
          <p:cNvSpPr/>
          <p:nvPr/>
        </p:nvSpPr>
        <p:spPr>
          <a:xfrm>
            <a:off x="4298223" y="2897112"/>
            <a:ext cx="47122" cy="93841"/>
          </a:xfrm>
          <a:custGeom>
            <a:avLst/>
            <a:gdLst>
              <a:gd name="connsiteX0" fmla="*/ 46765 w 47122"/>
              <a:gd name="connsiteY0" fmla="*/ 76 h 93841"/>
              <a:gd name="connsiteX1" fmla="*/ 34065 w 47122"/>
              <a:gd name="connsiteY1" fmla="*/ 55638 h 93841"/>
              <a:gd name="connsiteX2" fmla="*/ 727 w 47122"/>
              <a:gd name="connsiteY2" fmla="*/ 92151 h 93841"/>
              <a:gd name="connsiteX3" fmla="*/ 13427 w 47122"/>
              <a:gd name="connsiteY3" fmla="*/ 85801 h 93841"/>
              <a:gd name="connsiteX4" fmla="*/ 40415 w 47122"/>
              <a:gd name="connsiteY4" fmla="*/ 68338 h 93841"/>
              <a:gd name="connsiteX5" fmla="*/ 46765 w 47122"/>
              <a:gd name="connsiteY5" fmla="*/ 76 h 93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122" h="93841">
                <a:moveTo>
                  <a:pt x="46765" y="76"/>
                </a:moveTo>
                <a:cubicBezTo>
                  <a:pt x="45707" y="-2041"/>
                  <a:pt x="41738" y="40292"/>
                  <a:pt x="34065" y="55638"/>
                </a:cubicBezTo>
                <a:cubicBezTo>
                  <a:pt x="26392" y="70984"/>
                  <a:pt x="4167" y="87124"/>
                  <a:pt x="727" y="92151"/>
                </a:cubicBezTo>
                <a:cubicBezTo>
                  <a:pt x="-2713" y="97178"/>
                  <a:pt x="6812" y="89770"/>
                  <a:pt x="13427" y="85801"/>
                </a:cubicBezTo>
                <a:cubicBezTo>
                  <a:pt x="20042" y="81832"/>
                  <a:pt x="34065" y="76805"/>
                  <a:pt x="40415" y="68338"/>
                </a:cubicBezTo>
                <a:cubicBezTo>
                  <a:pt x="46765" y="59871"/>
                  <a:pt x="47823" y="2193"/>
                  <a:pt x="46765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3B03ED5B-7E3C-4288-A780-CEC72537265A}"/>
              </a:ext>
            </a:extLst>
          </p:cNvPr>
          <p:cNvSpPr/>
          <p:nvPr/>
        </p:nvSpPr>
        <p:spPr>
          <a:xfrm>
            <a:off x="3775972" y="2781262"/>
            <a:ext cx="400827" cy="170615"/>
          </a:xfrm>
          <a:custGeom>
            <a:avLst/>
            <a:gdLst>
              <a:gd name="connsiteX0" fmla="*/ 399153 w 400827"/>
              <a:gd name="connsiteY0" fmla="*/ 11151 h 170615"/>
              <a:gd name="connsiteX1" fmla="*/ 261041 w 400827"/>
              <a:gd name="connsiteY1" fmla="*/ 1626 h 170615"/>
              <a:gd name="connsiteX2" fmla="*/ 165791 w 400827"/>
              <a:gd name="connsiteY2" fmla="*/ 44488 h 170615"/>
              <a:gd name="connsiteX3" fmla="*/ 124516 w 400827"/>
              <a:gd name="connsiteY3" fmla="*/ 123863 h 170615"/>
              <a:gd name="connsiteX4" fmla="*/ 691 w 400827"/>
              <a:gd name="connsiteY4" fmla="*/ 169901 h 170615"/>
              <a:gd name="connsiteX5" fmla="*/ 75303 w 400827"/>
              <a:gd name="connsiteY5" fmla="*/ 150851 h 170615"/>
              <a:gd name="connsiteX6" fmla="*/ 94353 w 400827"/>
              <a:gd name="connsiteY6" fmla="*/ 136563 h 170615"/>
              <a:gd name="connsiteX7" fmla="*/ 108641 w 400827"/>
              <a:gd name="connsiteY7" fmla="*/ 115926 h 170615"/>
              <a:gd name="connsiteX8" fmla="*/ 132453 w 400827"/>
              <a:gd name="connsiteY8" fmla="*/ 71476 h 170615"/>
              <a:gd name="connsiteX9" fmla="*/ 159441 w 400827"/>
              <a:gd name="connsiteY9" fmla="*/ 31788 h 170615"/>
              <a:gd name="connsiteX10" fmla="*/ 399153 w 400827"/>
              <a:gd name="connsiteY10" fmla="*/ 11151 h 170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0827" h="170615">
                <a:moveTo>
                  <a:pt x="399153" y="11151"/>
                </a:moveTo>
                <a:cubicBezTo>
                  <a:pt x="416086" y="6124"/>
                  <a:pt x="299935" y="-3930"/>
                  <a:pt x="261041" y="1626"/>
                </a:cubicBezTo>
                <a:cubicBezTo>
                  <a:pt x="222147" y="7182"/>
                  <a:pt x="188545" y="24115"/>
                  <a:pt x="165791" y="44488"/>
                </a:cubicBezTo>
                <a:cubicBezTo>
                  <a:pt x="143037" y="64861"/>
                  <a:pt x="152033" y="102961"/>
                  <a:pt x="124516" y="123863"/>
                </a:cubicBezTo>
                <a:cubicBezTo>
                  <a:pt x="96999" y="144765"/>
                  <a:pt x="8893" y="165403"/>
                  <a:pt x="691" y="169901"/>
                </a:cubicBezTo>
                <a:cubicBezTo>
                  <a:pt x="-7511" y="174399"/>
                  <a:pt x="59693" y="156407"/>
                  <a:pt x="75303" y="150851"/>
                </a:cubicBezTo>
                <a:cubicBezTo>
                  <a:pt x="90913" y="145295"/>
                  <a:pt x="88797" y="142384"/>
                  <a:pt x="94353" y="136563"/>
                </a:cubicBezTo>
                <a:cubicBezTo>
                  <a:pt x="99909" y="130742"/>
                  <a:pt x="102291" y="126774"/>
                  <a:pt x="108641" y="115926"/>
                </a:cubicBezTo>
                <a:cubicBezTo>
                  <a:pt x="114991" y="105078"/>
                  <a:pt x="123986" y="85499"/>
                  <a:pt x="132453" y="71476"/>
                </a:cubicBezTo>
                <a:cubicBezTo>
                  <a:pt x="140920" y="57453"/>
                  <a:pt x="119224" y="42371"/>
                  <a:pt x="159441" y="31788"/>
                </a:cubicBezTo>
                <a:cubicBezTo>
                  <a:pt x="199658" y="21205"/>
                  <a:pt x="382220" y="16178"/>
                  <a:pt x="399153" y="11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834EC169-10AB-4CAA-9AB6-970C8912317E}"/>
              </a:ext>
            </a:extLst>
          </p:cNvPr>
          <p:cNvSpPr/>
          <p:nvPr/>
        </p:nvSpPr>
        <p:spPr>
          <a:xfrm>
            <a:off x="4132126" y="2787504"/>
            <a:ext cx="218682" cy="132264"/>
          </a:xfrm>
          <a:custGeom>
            <a:avLst/>
            <a:gdLst>
              <a:gd name="connsiteX0" fmla="*/ 137 w 218682"/>
              <a:gd name="connsiteY0" fmla="*/ 146 h 132264"/>
              <a:gd name="connsiteX1" fmla="*/ 135074 w 218682"/>
              <a:gd name="connsiteY1" fmla="*/ 50946 h 132264"/>
              <a:gd name="connsiteX2" fmla="*/ 216037 w 218682"/>
              <a:gd name="connsiteY2" fmla="*/ 130321 h 132264"/>
              <a:gd name="connsiteX3" fmla="*/ 195399 w 218682"/>
              <a:gd name="connsiteY3" fmla="*/ 104921 h 132264"/>
              <a:gd name="connsiteX4" fmla="*/ 158887 w 218682"/>
              <a:gd name="connsiteY4" fmla="*/ 71584 h 132264"/>
              <a:gd name="connsiteX5" fmla="*/ 109674 w 218682"/>
              <a:gd name="connsiteY5" fmla="*/ 36659 h 132264"/>
              <a:gd name="connsiteX6" fmla="*/ 137 w 218682"/>
              <a:gd name="connsiteY6" fmla="*/ 146 h 132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8682" h="132264">
                <a:moveTo>
                  <a:pt x="137" y="146"/>
                </a:moveTo>
                <a:cubicBezTo>
                  <a:pt x="4370" y="2527"/>
                  <a:pt x="99091" y="29250"/>
                  <a:pt x="135074" y="50946"/>
                </a:cubicBezTo>
                <a:cubicBezTo>
                  <a:pt x="171057" y="72642"/>
                  <a:pt x="205983" y="121325"/>
                  <a:pt x="216037" y="130321"/>
                </a:cubicBezTo>
                <a:cubicBezTo>
                  <a:pt x="226091" y="139317"/>
                  <a:pt x="204924" y="114710"/>
                  <a:pt x="195399" y="104921"/>
                </a:cubicBezTo>
                <a:cubicBezTo>
                  <a:pt x="185874" y="95132"/>
                  <a:pt x="173175" y="82961"/>
                  <a:pt x="158887" y="71584"/>
                </a:cubicBezTo>
                <a:cubicBezTo>
                  <a:pt x="144599" y="60207"/>
                  <a:pt x="128989" y="48301"/>
                  <a:pt x="109674" y="36659"/>
                </a:cubicBezTo>
                <a:cubicBezTo>
                  <a:pt x="90359" y="25017"/>
                  <a:pt x="-4096" y="-2235"/>
                  <a:pt x="137" y="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55565287-332B-4D7C-A89D-EFE803005410}"/>
              </a:ext>
            </a:extLst>
          </p:cNvPr>
          <p:cNvSpPr/>
          <p:nvPr/>
        </p:nvSpPr>
        <p:spPr>
          <a:xfrm>
            <a:off x="3792500" y="2750012"/>
            <a:ext cx="389258" cy="158680"/>
          </a:xfrm>
          <a:custGeom>
            <a:avLst/>
            <a:gdLst>
              <a:gd name="connsiteX0" fmla="*/ 387388 w 389258"/>
              <a:gd name="connsiteY0" fmla="*/ 26526 h 158680"/>
              <a:gd name="connsiteX1" fmla="*/ 265150 w 389258"/>
              <a:gd name="connsiteY1" fmla="*/ 1126 h 158680"/>
              <a:gd name="connsiteX2" fmla="*/ 87350 w 389258"/>
              <a:gd name="connsiteY2" fmla="*/ 66213 h 158680"/>
              <a:gd name="connsiteX3" fmla="*/ 69888 w 389258"/>
              <a:gd name="connsiteY3" fmla="*/ 131301 h 158680"/>
              <a:gd name="connsiteX4" fmla="*/ 38 w 389258"/>
              <a:gd name="connsiteY4" fmla="*/ 120188 h 158680"/>
              <a:gd name="connsiteX5" fmla="*/ 60363 w 389258"/>
              <a:gd name="connsiteY5" fmla="*/ 140826 h 158680"/>
              <a:gd name="connsiteX6" fmla="*/ 85763 w 389258"/>
              <a:gd name="connsiteY6" fmla="*/ 158288 h 158680"/>
              <a:gd name="connsiteX7" fmla="*/ 107988 w 389258"/>
              <a:gd name="connsiteY7" fmla="*/ 123363 h 158680"/>
              <a:gd name="connsiteX8" fmla="*/ 134975 w 389258"/>
              <a:gd name="connsiteY8" fmla="*/ 78913 h 158680"/>
              <a:gd name="connsiteX9" fmla="*/ 233400 w 389258"/>
              <a:gd name="connsiteY9" fmla="*/ 47163 h 158680"/>
              <a:gd name="connsiteX10" fmla="*/ 292138 w 389258"/>
              <a:gd name="connsiteY10" fmla="*/ 47163 h 158680"/>
              <a:gd name="connsiteX11" fmla="*/ 335000 w 389258"/>
              <a:gd name="connsiteY11" fmla="*/ 47163 h 158680"/>
              <a:gd name="connsiteX12" fmla="*/ 387388 w 389258"/>
              <a:gd name="connsiteY12" fmla="*/ 26526 h 158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9258" h="158680">
                <a:moveTo>
                  <a:pt x="387388" y="26526"/>
                </a:moveTo>
                <a:cubicBezTo>
                  <a:pt x="375746" y="18853"/>
                  <a:pt x="315156" y="-5489"/>
                  <a:pt x="265150" y="1126"/>
                </a:cubicBezTo>
                <a:cubicBezTo>
                  <a:pt x="215144" y="7740"/>
                  <a:pt x="119894" y="44517"/>
                  <a:pt x="87350" y="66213"/>
                </a:cubicBezTo>
                <a:cubicBezTo>
                  <a:pt x="54806" y="87909"/>
                  <a:pt x="84440" y="122305"/>
                  <a:pt x="69888" y="131301"/>
                </a:cubicBezTo>
                <a:cubicBezTo>
                  <a:pt x="55336" y="140297"/>
                  <a:pt x="1625" y="118601"/>
                  <a:pt x="38" y="120188"/>
                </a:cubicBezTo>
                <a:cubicBezTo>
                  <a:pt x="-1549" y="121775"/>
                  <a:pt x="46075" y="134476"/>
                  <a:pt x="60363" y="140826"/>
                </a:cubicBezTo>
                <a:cubicBezTo>
                  <a:pt x="74651" y="147176"/>
                  <a:pt x="77826" y="161198"/>
                  <a:pt x="85763" y="158288"/>
                </a:cubicBezTo>
                <a:cubicBezTo>
                  <a:pt x="93700" y="155378"/>
                  <a:pt x="99786" y="136592"/>
                  <a:pt x="107988" y="123363"/>
                </a:cubicBezTo>
                <a:cubicBezTo>
                  <a:pt x="116190" y="110134"/>
                  <a:pt x="114073" y="91613"/>
                  <a:pt x="134975" y="78913"/>
                </a:cubicBezTo>
                <a:cubicBezTo>
                  <a:pt x="155877" y="66213"/>
                  <a:pt x="207206" y="52455"/>
                  <a:pt x="233400" y="47163"/>
                </a:cubicBezTo>
                <a:cubicBezTo>
                  <a:pt x="259594" y="41871"/>
                  <a:pt x="292138" y="47163"/>
                  <a:pt x="292138" y="47163"/>
                </a:cubicBezTo>
                <a:cubicBezTo>
                  <a:pt x="309071" y="47163"/>
                  <a:pt x="316744" y="50603"/>
                  <a:pt x="335000" y="47163"/>
                </a:cubicBezTo>
                <a:cubicBezTo>
                  <a:pt x="353256" y="43724"/>
                  <a:pt x="399030" y="34199"/>
                  <a:pt x="387388" y="265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76A65D03-0A35-4BA1-962A-42E1AEF53F65}"/>
              </a:ext>
            </a:extLst>
          </p:cNvPr>
          <p:cNvSpPr/>
          <p:nvPr/>
        </p:nvSpPr>
        <p:spPr>
          <a:xfrm>
            <a:off x="3956050" y="2714624"/>
            <a:ext cx="93514" cy="84805"/>
          </a:xfrm>
          <a:custGeom>
            <a:avLst/>
            <a:gdLst>
              <a:gd name="connsiteX0" fmla="*/ 139372 w 140811"/>
              <a:gd name="connsiteY0" fmla="*/ 90275 h 109992"/>
              <a:gd name="connsiteX1" fmla="*/ 1260 w 140811"/>
              <a:gd name="connsiteY1" fmla="*/ 1375 h 109992"/>
              <a:gd name="connsiteX2" fmla="*/ 71110 w 140811"/>
              <a:gd name="connsiteY2" fmla="*/ 41062 h 109992"/>
              <a:gd name="connsiteX3" fmla="*/ 74285 w 140811"/>
              <a:gd name="connsiteY3" fmla="*/ 106150 h 109992"/>
              <a:gd name="connsiteX4" fmla="*/ 139372 w 140811"/>
              <a:gd name="connsiteY4" fmla="*/ 90275 h 109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811" h="109992">
                <a:moveTo>
                  <a:pt x="139372" y="90275"/>
                </a:moveTo>
                <a:cubicBezTo>
                  <a:pt x="127201" y="72813"/>
                  <a:pt x="12637" y="9577"/>
                  <a:pt x="1260" y="1375"/>
                </a:cubicBezTo>
                <a:cubicBezTo>
                  <a:pt x="-10117" y="-6827"/>
                  <a:pt x="58939" y="23600"/>
                  <a:pt x="71110" y="41062"/>
                </a:cubicBezTo>
                <a:cubicBezTo>
                  <a:pt x="83281" y="58524"/>
                  <a:pt x="65818" y="97154"/>
                  <a:pt x="74285" y="106150"/>
                </a:cubicBezTo>
                <a:cubicBezTo>
                  <a:pt x="82752" y="115146"/>
                  <a:pt x="151543" y="107737"/>
                  <a:pt x="139372" y="90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EBE34835-0C25-48EF-B56B-0F06F5F60A03}"/>
              </a:ext>
            </a:extLst>
          </p:cNvPr>
          <p:cNvSpPr/>
          <p:nvPr/>
        </p:nvSpPr>
        <p:spPr>
          <a:xfrm>
            <a:off x="3890501" y="2720330"/>
            <a:ext cx="119798" cy="86027"/>
          </a:xfrm>
          <a:custGeom>
            <a:avLst/>
            <a:gdLst>
              <a:gd name="connsiteX0" fmla="*/ 119524 w 119798"/>
              <a:gd name="connsiteY0" fmla="*/ 73670 h 86027"/>
              <a:gd name="connsiteX1" fmla="*/ 5224 w 119798"/>
              <a:gd name="connsiteY1" fmla="*/ 645 h 86027"/>
              <a:gd name="connsiteX2" fmla="*/ 21099 w 119798"/>
              <a:gd name="connsiteY2" fmla="*/ 40333 h 86027"/>
              <a:gd name="connsiteX3" fmla="*/ 36974 w 119798"/>
              <a:gd name="connsiteY3" fmla="*/ 81608 h 86027"/>
              <a:gd name="connsiteX4" fmla="*/ 119524 w 119798"/>
              <a:gd name="connsiteY4" fmla="*/ 73670 h 86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798" h="86027">
                <a:moveTo>
                  <a:pt x="119524" y="73670"/>
                </a:moveTo>
                <a:cubicBezTo>
                  <a:pt x="114232" y="60176"/>
                  <a:pt x="21628" y="6201"/>
                  <a:pt x="5224" y="645"/>
                </a:cubicBezTo>
                <a:cubicBezTo>
                  <a:pt x="-11180" y="-4911"/>
                  <a:pt x="15807" y="26839"/>
                  <a:pt x="21099" y="40333"/>
                </a:cubicBezTo>
                <a:cubicBezTo>
                  <a:pt x="26391" y="53827"/>
                  <a:pt x="21893" y="73935"/>
                  <a:pt x="36974" y="81608"/>
                </a:cubicBezTo>
                <a:cubicBezTo>
                  <a:pt x="52055" y="89281"/>
                  <a:pt x="124816" y="87164"/>
                  <a:pt x="119524" y="736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3856078A-48FF-470F-8B84-F306ED25B13E}"/>
              </a:ext>
            </a:extLst>
          </p:cNvPr>
          <p:cNvSpPr/>
          <p:nvPr/>
        </p:nvSpPr>
        <p:spPr>
          <a:xfrm>
            <a:off x="3833776" y="2732088"/>
            <a:ext cx="149623" cy="82653"/>
          </a:xfrm>
          <a:custGeom>
            <a:avLst/>
            <a:gdLst>
              <a:gd name="connsiteX0" fmla="*/ 149262 w 149623"/>
              <a:gd name="connsiteY0" fmla="*/ 68262 h 82653"/>
              <a:gd name="connsiteX1" fmla="*/ 79412 w 149623"/>
              <a:gd name="connsiteY1" fmla="*/ 52387 h 82653"/>
              <a:gd name="connsiteX2" fmla="*/ 23849 w 149623"/>
              <a:gd name="connsiteY2" fmla="*/ 28575 h 82653"/>
              <a:gd name="connsiteX3" fmla="*/ 37 w 149623"/>
              <a:gd name="connsiteY3" fmla="*/ 0 h 82653"/>
              <a:gd name="connsiteX4" fmla="*/ 19087 w 149623"/>
              <a:gd name="connsiteY4" fmla="*/ 28575 h 82653"/>
              <a:gd name="connsiteX5" fmla="*/ 47662 w 149623"/>
              <a:gd name="connsiteY5" fmla="*/ 79375 h 82653"/>
              <a:gd name="connsiteX6" fmla="*/ 149262 w 149623"/>
              <a:gd name="connsiteY6" fmla="*/ 68262 h 82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623" h="82653">
                <a:moveTo>
                  <a:pt x="149262" y="68262"/>
                </a:moveTo>
                <a:cubicBezTo>
                  <a:pt x="154554" y="63764"/>
                  <a:pt x="100314" y="59001"/>
                  <a:pt x="79412" y="52387"/>
                </a:cubicBezTo>
                <a:cubicBezTo>
                  <a:pt x="58510" y="45773"/>
                  <a:pt x="37078" y="37306"/>
                  <a:pt x="23849" y="28575"/>
                </a:cubicBezTo>
                <a:cubicBezTo>
                  <a:pt x="10620" y="19844"/>
                  <a:pt x="831" y="0"/>
                  <a:pt x="37" y="0"/>
                </a:cubicBezTo>
                <a:cubicBezTo>
                  <a:pt x="-757" y="0"/>
                  <a:pt x="11150" y="15346"/>
                  <a:pt x="19087" y="28575"/>
                </a:cubicBezTo>
                <a:cubicBezTo>
                  <a:pt x="27024" y="41804"/>
                  <a:pt x="25702" y="69056"/>
                  <a:pt x="47662" y="79375"/>
                </a:cubicBezTo>
                <a:cubicBezTo>
                  <a:pt x="69622" y="89694"/>
                  <a:pt x="143970" y="72760"/>
                  <a:pt x="149262" y="68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B85915A9-D6BE-4CE3-9E39-ED894173BD6F}"/>
              </a:ext>
            </a:extLst>
          </p:cNvPr>
          <p:cNvSpPr/>
          <p:nvPr/>
        </p:nvSpPr>
        <p:spPr>
          <a:xfrm>
            <a:off x="3795704" y="2738225"/>
            <a:ext cx="133578" cy="108108"/>
          </a:xfrm>
          <a:custGeom>
            <a:avLst/>
            <a:gdLst>
              <a:gd name="connsiteX0" fmla="*/ 133359 w 133578"/>
              <a:gd name="connsiteY0" fmla="*/ 84350 h 108108"/>
              <a:gd name="connsiteX1" fmla="*/ 60334 w 133578"/>
              <a:gd name="connsiteY1" fmla="*/ 66888 h 108108"/>
              <a:gd name="connsiteX2" fmla="*/ 1596 w 133578"/>
              <a:gd name="connsiteY2" fmla="*/ 213 h 108108"/>
              <a:gd name="connsiteX3" fmla="*/ 22234 w 133578"/>
              <a:gd name="connsiteY3" fmla="*/ 47838 h 108108"/>
              <a:gd name="connsiteX4" fmla="*/ 80971 w 133578"/>
              <a:gd name="connsiteY4" fmla="*/ 106575 h 108108"/>
              <a:gd name="connsiteX5" fmla="*/ 133359 w 133578"/>
              <a:gd name="connsiteY5" fmla="*/ 84350 h 108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578" h="108108">
                <a:moveTo>
                  <a:pt x="133359" y="84350"/>
                </a:moveTo>
                <a:cubicBezTo>
                  <a:pt x="129920" y="77736"/>
                  <a:pt x="82294" y="80911"/>
                  <a:pt x="60334" y="66888"/>
                </a:cubicBezTo>
                <a:cubicBezTo>
                  <a:pt x="38374" y="52865"/>
                  <a:pt x="7946" y="3388"/>
                  <a:pt x="1596" y="213"/>
                </a:cubicBezTo>
                <a:cubicBezTo>
                  <a:pt x="-4754" y="-2962"/>
                  <a:pt x="9005" y="30111"/>
                  <a:pt x="22234" y="47838"/>
                </a:cubicBezTo>
                <a:cubicBezTo>
                  <a:pt x="35463" y="65565"/>
                  <a:pt x="62979" y="98902"/>
                  <a:pt x="80971" y="106575"/>
                </a:cubicBezTo>
                <a:cubicBezTo>
                  <a:pt x="98963" y="114248"/>
                  <a:pt x="136798" y="90964"/>
                  <a:pt x="133359" y="84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D11F1E30-A07F-445F-9F3D-18BB2C049066}"/>
              </a:ext>
            </a:extLst>
          </p:cNvPr>
          <p:cNvSpPr/>
          <p:nvPr/>
        </p:nvSpPr>
        <p:spPr>
          <a:xfrm>
            <a:off x="4079529" y="2701925"/>
            <a:ext cx="74969" cy="74890"/>
          </a:xfrm>
          <a:custGeom>
            <a:avLst/>
            <a:gdLst>
              <a:gd name="connsiteX0" fmla="*/ 74959 w 74969"/>
              <a:gd name="connsiteY0" fmla="*/ 73025 h 74890"/>
              <a:gd name="connsiteX1" fmla="*/ 17809 w 74969"/>
              <a:gd name="connsiteY1" fmla="*/ 39688 h 74890"/>
              <a:gd name="connsiteX2" fmla="*/ 346 w 74969"/>
              <a:gd name="connsiteY2" fmla="*/ 0 h 74890"/>
              <a:gd name="connsiteX3" fmla="*/ 6696 w 74969"/>
              <a:gd name="connsiteY3" fmla="*/ 39688 h 74890"/>
              <a:gd name="connsiteX4" fmla="*/ 13046 w 74969"/>
              <a:gd name="connsiteY4" fmla="*/ 66675 h 74890"/>
              <a:gd name="connsiteX5" fmla="*/ 74959 w 74969"/>
              <a:gd name="connsiteY5" fmla="*/ 73025 h 74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969" h="74890">
                <a:moveTo>
                  <a:pt x="74959" y="73025"/>
                </a:moveTo>
                <a:cubicBezTo>
                  <a:pt x="75753" y="68527"/>
                  <a:pt x="30244" y="51859"/>
                  <a:pt x="17809" y="39688"/>
                </a:cubicBezTo>
                <a:cubicBezTo>
                  <a:pt x="5374" y="27517"/>
                  <a:pt x="2198" y="0"/>
                  <a:pt x="346" y="0"/>
                </a:cubicBezTo>
                <a:cubicBezTo>
                  <a:pt x="-1506" y="0"/>
                  <a:pt x="4579" y="28576"/>
                  <a:pt x="6696" y="39688"/>
                </a:cubicBezTo>
                <a:cubicBezTo>
                  <a:pt x="8813" y="50800"/>
                  <a:pt x="1934" y="60061"/>
                  <a:pt x="13046" y="66675"/>
                </a:cubicBezTo>
                <a:cubicBezTo>
                  <a:pt x="24158" y="73289"/>
                  <a:pt x="74165" y="77523"/>
                  <a:pt x="74959" y="730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6DCB4266-6FE8-4EF1-A234-4CB30EC71B4C}"/>
              </a:ext>
            </a:extLst>
          </p:cNvPr>
          <p:cNvSpPr/>
          <p:nvPr/>
        </p:nvSpPr>
        <p:spPr>
          <a:xfrm>
            <a:off x="4028716" y="2709776"/>
            <a:ext cx="95653" cy="97828"/>
          </a:xfrm>
          <a:custGeom>
            <a:avLst/>
            <a:gdLst>
              <a:gd name="connsiteX0" fmla="*/ 95609 w 95653"/>
              <a:gd name="connsiteY0" fmla="*/ 95337 h 97828"/>
              <a:gd name="connsiteX1" fmla="*/ 40047 w 95653"/>
              <a:gd name="connsiteY1" fmla="*/ 50887 h 97828"/>
              <a:gd name="connsiteX2" fmla="*/ 359 w 95653"/>
              <a:gd name="connsiteY2" fmla="*/ 87 h 97828"/>
              <a:gd name="connsiteX3" fmla="*/ 20997 w 95653"/>
              <a:gd name="connsiteY3" fmla="*/ 63587 h 97828"/>
              <a:gd name="connsiteX4" fmla="*/ 30522 w 95653"/>
              <a:gd name="connsiteY4" fmla="*/ 88987 h 97828"/>
              <a:gd name="connsiteX5" fmla="*/ 95609 w 95653"/>
              <a:gd name="connsiteY5" fmla="*/ 95337 h 97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653" h="97828">
                <a:moveTo>
                  <a:pt x="95609" y="95337"/>
                </a:moveTo>
                <a:cubicBezTo>
                  <a:pt x="97197" y="88987"/>
                  <a:pt x="55922" y="66762"/>
                  <a:pt x="40047" y="50887"/>
                </a:cubicBezTo>
                <a:cubicBezTo>
                  <a:pt x="24172" y="35012"/>
                  <a:pt x="3534" y="-2030"/>
                  <a:pt x="359" y="87"/>
                </a:cubicBezTo>
                <a:cubicBezTo>
                  <a:pt x="-2816" y="2204"/>
                  <a:pt x="15970" y="48771"/>
                  <a:pt x="20997" y="63587"/>
                </a:cubicBezTo>
                <a:cubicBezTo>
                  <a:pt x="26024" y="78403"/>
                  <a:pt x="16764" y="83431"/>
                  <a:pt x="30522" y="88987"/>
                </a:cubicBezTo>
                <a:cubicBezTo>
                  <a:pt x="44280" y="94543"/>
                  <a:pt x="94021" y="101687"/>
                  <a:pt x="95609" y="95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2B507AF6-8373-4790-A698-A92B032E3C32}"/>
              </a:ext>
            </a:extLst>
          </p:cNvPr>
          <p:cNvSpPr/>
          <p:nvPr/>
        </p:nvSpPr>
        <p:spPr>
          <a:xfrm>
            <a:off x="4168557" y="2777566"/>
            <a:ext cx="131217" cy="73587"/>
          </a:xfrm>
          <a:custGeom>
            <a:avLst/>
            <a:gdLst>
              <a:gd name="connsiteX0" fmla="*/ 218 w 131217"/>
              <a:gd name="connsiteY0" fmla="*/ 559 h 73587"/>
              <a:gd name="connsiteX1" fmla="*/ 58956 w 131217"/>
              <a:gd name="connsiteY1" fmla="*/ 25959 h 73587"/>
              <a:gd name="connsiteX2" fmla="*/ 108168 w 131217"/>
              <a:gd name="connsiteY2" fmla="*/ 52947 h 73587"/>
              <a:gd name="connsiteX3" fmla="*/ 130393 w 131217"/>
              <a:gd name="connsiteY3" fmla="*/ 73584 h 73587"/>
              <a:gd name="connsiteX4" fmla="*/ 81181 w 131217"/>
              <a:gd name="connsiteY4" fmla="*/ 51359 h 73587"/>
              <a:gd name="connsiteX5" fmla="*/ 218 w 131217"/>
              <a:gd name="connsiteY5" fmla="*/ 559 h 73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217" h="73587">
                <a:moveTo>
                  <a:pt x="218" y="559"/>
                </a:moveTo>
                <a:cubicBezTo>
                  <a:pt x="-3486" y="-3674"/>
                  <a:pt x="40964" y="17228"/>
                  <a:pt x="58956" y="25959"/>
                </a:cubicBezTo>
                <a:cubicBezTo>
                  <a:pt x="76948" y="34690"/>
                  <a:pt x="96262" y="45010"/>
                  <a:pt x="108168" y="52947"/>
                </a:cubicBezTo>
                <a:cubicBezTo>
                  <a:pt x="120074" y="60884"/>
                  <a:pt x="134891" y="73849"/>
                  <a:pt x="130393" y="73584"/>
                </a:cubicBezTo>
                <a:cubicBezTo>
                  <a:pt x="125895" y="73319"/>
                  <a:pt x="98379" y="58238"/>
                  <a:pt x="81181" y="51359"/>
                </a:cubicBezTo>
                <a:cubicBezTo>
                  <a:pt x="63983" y="44480"/>
                  <a:pt x="3922" y="4792"/>
                  <a:pt x="218" y="5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ECA417FE-B0A2-40AE-9E87-581084C082AC}"/>
              </a:ext>
            </a:extLst>
          </p:cNvPr>
          <p:cNvSpPr/>
          <p:nvPr/>
        </p:nvSpPr>
        <p:spPr>
          <a:xfrm>
            <a:off x="4068209" y="2775173"/>
            <a:ext cx="285256" cy="236698"/>
          </a:xfrm>
          <a:custGeom>
            <a:avLst/>
            <a:gdLst>
              <a:gd name="connsiteX0" fmla="*/ 65641 w 285256"/>
              <a:gd name="connsiteY0" fmla="*/ 2952 h 236698"/>
              <a:gd name="connsiteX1" fmla="*/ 30716 w 285256"/>
              <a:gd name="connsiteY1" fmla="*/ 58515 h 236698"/>
              <a:gd name="connsiteX2" fmla="*/ 554 w 285256"/>
              <a:gd name="connsiteY2" fmla="*/ 114077 h 236698"/>
              <a:gd name="connsiteX3" fmla="*/ 16429 w 285256"/>
              <a:gd name="connsiteY3" fmla="*/ 196627 h 236698"/>
              <a:gd name="connsiteX4" fmla="*/ 78341 w 285256"/>
              <a:gd name="connsiteY4" fmla="*/ 234727 h 236698"/>
              <a:gd name="connsiteX5" fmla="*/ 210104 w 285256"/>
              <a:gd name="connsiteY5" fmla="*/ 226790 h 236698"/>
              <a:gd name="connsiteX6" fmla="*/ 270429 w 285256"/>
              <a:gd name="connsiteY6" fmla="*/ 188690 h 236698"/>
              <a:gd name="connsiteX7" fmla="*/ 284716 w 285256"/>
              <a:gd name="connsiteY7" fmla="*/ 134715 h 236698"/>
              <a:gd name="connsiteX8" fmla="*/ 257729 w 285256"/>
              <a:gd name="connsiteY8" fmla="*/ 98202 h 236698"/>
              <a:gd name="connsiteX9" fmla="*/ 121204 w 285256"/>
              <a:gd name="connsiteY9" fmla="*/ 17240 h 236698"/>
              <a:gd name="connsiteX10" fmla="*/ 65641 w 285256"/>
              <a:gd name="connsiteY10" fmla="*/ 2952 h 236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5256" h="236698">
                <a:moveTo>
                  <a:pt x="65641" y="2952"/>
                </a:moveTo>
                <a:cubicBezTo>
                  <a:pt x="50560" y="9831"/>
                  <a:pt x="41564" y="39994"/>
                  <a:pt x="30716" y="58515"/>
                </a:cubicBezTo>
                <a:cubicBezTo>
                  <a:pt x="19868" y="77036"/>
                  <a:pt x="2935" y="91058"/>
                  <a:pt x="554" y="114077"/>
                </a:cubicBezTo>
                <a:cubicBezTo>
                  <a:pt x="-1827" y="137096"/>
                  <a:pt x="3465" y="176519"/>
                  <a:pt x="16429" y="196627"/>
                </a:cubicBezTo>
                <a:cubicBezTo>
                  <a:pt x="29393" y="216735"/>
                  <a:pt x="46062" y="229700"/>
                  <a:pt x="78341" y="234727"/>
                </a:cubicBezTo>
                <a:cubicBezTo>
                  <a:pt x="110620" y="239754"/>
                  <a:pt x="178089" y="234463"/>
                  <a:pt x="210104" y="226790"/>
                </a:cubicBezTo>
                <a:cubicBezTo>
                  <a:pt x="242119" y="219117"/>
                  <a:pt x="257994" y="204036"/>
                  <a:pt x="270429" y="188690"/>
                </a:cubicBezTo>
                <a:cubicBezTo>
                  <a:pt x="282864" y="173344"/>
                  <a:pt x="286833" y="149796"/>
                  <a:pt x="284716" y="134715"/>
                </a:cubicBezTo>
                <a:cubicBezTo>
                  <a:pt x="282599" y="119634"/>
                  <a:pt x="284981" y="117781"/>
                  <a:pt x="257729" y="98202"/>
                </a:cubicBezTo>
                <a:cubicBezTo>
                  <a:pt x="230477" y="78623"/>
                  <a:pt x="154277" y="33115"/>
                  <a:pt x="121204" y="17240"/>
                </a:cubicBezTo>
                <a:cubicBezTo>
                  <a:pt x="88131" y="1365"/>
                  <a:pt x="80722" y="-3927"/>
                  <a:pt x="65641" y="29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月 25">
            <a:extLst>
              <a:ext uri="{FF2B5EF4-FFF2-40B4-BE49-F238E27FC236}">
                <a16:creationId xmlns:a16="http://schemas.microsoft.com/office/drawing/2014/main" id="{F4996FF5-4477-417A-B1A9-BBEC904D16E5}"/>
              </a:ext>
            </a:extLst>
          </p:cNvPr>
          <p:cNvSpPr/>
          <p:nvPr/>
        </p:nvSpPr>
        <p:spPr>
          <a:xfrm rot="1062077" flipH="1">
            <a:off x="4171952" y="2838450"/>
            <a:ext cx="45719" cy="91438"/>
          </a:xfrm>
          <a:prstGeom prst="moon">
            <a:avLst>
              <a:gd name="adj" fmla="val 4999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66ED2996-D9C9-40F7-99D7-98B54F6DA63E}"/>
              </a:ext>
            </a:extLst>
          </p:cNvPr>
          <p:cNvSpPr/>
          <p:nvPr/>
        </p:nvSpPr>
        <p:spPr>
          <a:xfrm>
            <a:off x="5008546" y="2641524"/>
            <a:ext cx="788682" cy="196986"/>
          </a:xfrm>
          <a:custGeom>
            <a:avLst/>
            <a:gdLst>
              <a:gd name="connsiteX0" fmla="*/ 17 w 788682"/>
              <a:gd name="connsiteY0" fmla="*/ 196926 h 196986"/>
              <a:gd name="connsiteX1" fmla="*/ 107967 w 788682"/>
              <a:gd name="connsiteY1" fmla="*/ 123901 h 196986"/>
              <a:gd name="connsiteX2" fmla="*/ 207979 w 788682"/>
              <a:gd name="connsiteY2" fmla="*/ 71514 h 196986"/>
              <a:gd name="connsiteX3" fmla="*/ 396892 w 788682"/>
              <a:gd name="connsiteY3" fmla="*/ 31826 h 196986"/>
              <a:gd name="connsiteX4" fmla="*/ 511192 w 788682"/>
              <a:gd name="connsiteY4" fmla="*/ 42939 h 196986"/>
              <a:gd name="connsiteX5" fmla="*/ 627079 w 788682"/>
              <a:gd name="connsiteY5" fmla="*/ 101676 h 196986"/>
              <a:gd name="connsiteX6" fmla="*/ 725504 w 788682"/>
              <a:gd name="connsiteY6" fmla="*/ 160414 h 196986"/>
              <a:gd name="connsiteX7" fmla="*/ 787417 w 788682"/>
              <a:gd name="connsiteY7" fmla="*/ 184226 h 196986"/>
              <a:gd name="connsiteX8" fmla="*/ 763604 w 788682"/>
              <a:gd name="connsiteY8" fmla="*/ 181051 h 196986"/>
              <a:gd name="connsiteX9" fmla="*/ 720742 w 788682"/>
              <a:gd name="connsiteY9" fmla="*/ 142951 h 196986"/>
              <a:gd name="connsiteX10" fmla="*/ 647717 w 788682"/>
              <a:gd name="connsiteY10" fmla="*/ 95326 h 196986"/>
              <a:gd name="connsiteX11" fmla="*/ 466742 w 788682"/>
              <a:gd name="connsiteY11" fmla="*/ 4839 h 196986"/>
              <a:gd name="connsiteX12" fmla="*/ 311167 w 788682"/>
              <a:gd name="connsiteY12" fmla="*/ 17539 h 196986"/>
              <a:gd name="connsiteX13" fmla="*/ 182579 w 788682"/>
              <a:gd name="connsiteY13" fmla="*/ 61989 h 196986"/>
              <a:gd name="connsiteX14" fmla="*/ 100029 w 788682"/>
              <a:gd name="connsiteY14" fmla="*/ 111201 h 196986"/>
              <a:gd name="connsiteX15" fmla="*/ 17 w 788682"/>
              <a:gd name="connsiteY15" fmla="*/ 196926 h 19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88682" h="196986">
                <a:moveTo>
                  <a:pt x="17" y="196926"/>
                </a:moveTo>
                <a:cubicBezTo>
                  <a:pt x="1340" y="199043"/>
                  <a:pt x="73307" y="144803"/>
                  <a:pt x="107967" y="123901"/>
                </a:cubicBezTo>
                <a:cubicBezTo>
                  <a:pt x="142627" y="102999"/>
                  <a:pt x="159825" y="86860"/>
                  <a:pt x="207979" y="71514"/>
                </a:cubicBezTo>
                <a:cubicBezTo>
                  <a:pt x="256133" y="56168"/>
                  <a:pt x="346357" y="36588"/>
                  <a:pt x="396892" y="31826"/>
                </a:cubicBezTo>
                <a:cubicBezTo>
                  <a:pt x="447428" y="27063"/>
                  <a:pt x="472828" y="31297"/>
                  <a:pt x="511192" y="42939"/>
                </a:cubicBezTo>
                <a:cubicBezTo>
                  <a:pt x="549556" y="54581"/>
                  <a:pt x="591360" y="82097"/>
                  <a:pt x="627079" y="101676"/>
                </a:cubicBezTo>
                <a:cubicBezTo>
                  <a:pt x="662798" y="121255"/>
                  <a:pt x="698781" y="146656"/>
                  <a:pt x="725504" y="160414"/>
                </a:cubicBezTo>
                <a:cubicBezTo>
                  <a:pt x="752227" y="174172"/>
                  <a:pt x="781067" y="180787"/>
                  <a:pt x="787417" y="184226"/>
                </a:cubicBezTo>
                <a:cubicBezTo>
                  <a:pt x="793767" y="187665"/>
                  <a:pt x="774716" y="187930"/>
                  <a:pt x="763604" y="181051"/>
                </a:cubicBezTo>
                <a:cubicBezTo>
                  <a:pt x="752492" y="174172"/>
                  <a:pt x="740056" y="157238"/>
                  <a:pt x="720742" y="142951"/>
                </a:cubicBezTo>
                <a:cubicBezTo>
                  <a:pt x="701428" y="128664"/>
                  <a:pt x="690050" y="118345"/>
                  <a:pt x="647717" y="95326"/>
                </a:cubicBezTo>
                <a:cubicBezTo>
                  <a:pt x="605384" y="72307"/>
                  <a:pt x="522834" y="17803"/>
                  <a:pt x="466742" y="4839"/>
                </a:cubicBezTo>
                <a:cubicBezTo>
                  <a:pt x="410650" y="-8125"/>
                  <a:pt x="358527" y="8014"/>
                  <a:pt x="311167" y="17539"/>
                </a:cubicBezTo>
                <a:cubicBezTo>
                  <a:pt x="263807" y="27064"/>
                  <a:pt x="217769" y="46379"/>
                  <a:pt x="182579" y="61989"/>
                </a:cubicBezTo>
                <a:cubicBezTo>
                  <a:pt x="147389" y="77599"/>
                  <a:pt x="127546" y="91093"/>
                  <a:pt x="100029" y="111201"/>
                </a:cubicBezTo>
                <a:cubicBezTo>
                  <a:pt x="72512" y="131309"/>
                  <a:pt x="-1306" y="194809"/>
                  <a:pt x="17" y="196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350ABDE0-2A2B-4A86-89CC-1A972331C8D7}"/>
              </a:ext>
            </a:extLst>
          </p:cNvPr>
          <p:cNvSpPr/>
          <p:nvPr/>
        </p:nvSpPr>
        <p:spPr>
          <a:xfrm>
            <a:off x="5043488" y="2714096"/>
            <a:ext cx="169543" cy="154517"/>
          </a:xfrm>
          <a:custGeom>
            <a:avLst/>
            <a:gdLst>
              <a:gd name="connsiteX0" fmla="*/ 0 w 169543"/>
              <a:gd name="connsiteY0" fmla="*/ 154517 h 154517"/>
              <a:gd name="connsiteX1" fmla="*/ 120650 w 169543"/>
              <a:gd name="connsiteY1" fmla="*/ 67204 h 154517"/>
              <a:gd name="connsiteX2" fmla="*/ 165100 w 169543"/>
              <a:gd name="connsiteY2" fmla="*/ 10054 h 154517"/>
              <a:gd name="connsiteX3" fmla="*/ 165100 w 169543"/>
              <a:gd name="connsiteY3" fmla="*/ 2117 h 154517"/>
              <a:gd name="connsiteX4" fmla="*/ 139700 w 169543"/>
              <a:gd name="connsiteY4" fmla="*/ 33867 h 154517"/>
              <a:gd name="connsiteX5" fmla="*/ 76200 w 169543"/>
              <a:gd name="connsiteY5" fmla="*/ 79904 h 154517"/>
              <a:gd name="connsiteX6" fmla="*/ 0 w 169543"/>
              <a:gd name="connsiteY6" fmla="*/ 154517 h 154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543" h="154517">
                <a:moveTo>
                  <a:pt x="0" y="154517"/>
                </a:moveTo>
                <a:cubicBezTo>
                  <a:pt x="46566" y="122899"/>
                  <a:pt x="93133" y="91281"/>
                  <a:pt x="120650" y="67204"/>
                </a:cubicBezTo>
                <a:cubicBezTo>
                  <a:pt x="148167" y="43127"/>
                  <a:pt x="157692" y="20902"/>
                  <a:pt x="165100" y="10054"/>
                </a:cubicBezTo>
                <a:cubicBezTo>
                  <a:pt x="172508" y="-794"/>
                  <a:pt x="169333" y="-1852"/>
                  <a:pt x="165100" y="2117"/>
                </a:cubicBezTo>
                <a:cubicBezTo>
                  <a:pt x="160867" y="6086"/>
                  <a:pt x="154517" y="20903"/>
                  <a:pt x="139700" y="33867"/>
                </a:cubicBezTo>
                <a:cubicBezTo>
                  <a:pt x="124883" y="46831"/>
                  <a:pt x="76200" y="79904"/>
                  <a:pt x="76200" y="79904"/>
                </a:cubicBezTo>
                <a:lnTo>
                  <a:pt x="0" y="15451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40013605-7624-4AB6-8D42-5CA816C6DED2}"/>
              </a:ext>
            </a:extLst>
          </p:cNvPr>
          <p:cNvSpPr/>
          <p:nvPr/>
        </p:nvSpPr>
        <p:spPr>
          <a:xfrm>
            <a:off x="5053286" y="2687035"/>
            <a:ext cx="779349" cy="237907"/>
          </a:xfrm>
          <a:custGeom>
            <a:avLst/>
            <a:gdLst>
              <a:gd name="connsiteX0" fmla="*/ 2902 w 779349"/>
              <a:gd name="connsiteY0" fmla="*/ 237140 h 237907"/>
              <a:gd name="connsiteX1" fmla="*/ 123552 w 779349"/>
              <a:gd name="connsiteY1" fmla="*/ 143478 h 237907"/>
              <a:gd name="connsiteX2" fmla="*/ 253727 w 779349"/>
              <a:gd name="connsiteY2" fmla="*/ 56165 h 237907"/>
              <a:gd name="connsiteX3" fmla="*/ 350564 w 779349"/>
              <a:gd name="connsiteY3" fmla="*/ 30765 h 237907"/>
              <a:gd name="connsiteX4" fmla="*/ 477564 w 779349"/>
              <a:gd name="connsiteY4" fmla="*/ 48228 h 237907"/>
              <a:gd name="connsiteX5" fmla="*/ 568052 w 779349"/>
              <a:gd name="connsiteY5" fmla="*/ 86328 h 237907"/>
              <a:gd name="connsiteX6" fmla="*/ 618852 w 779349"/>
              <a:gd name="connsiteY6" fmla="*/ 138715 h 237907"/>
              <a:gd name="connsiteX7" fmla="*/ 779189 w 779349"/>
              <a:gd name="connsiteY7" fmla="*/ 183165 h 237907"/>
              <a:gd name="connsiteX8" fmla="*/ 647427 w 779349"/>
              <a:gd name="connsiteY8" fmla="*/ 129190 h 237907"/>
              <a:gd name="connsiteX9" fmla="*/ 574402 w 779349"/>
              <a:gd name="connsiteY9" fmla="*/ 65690 h 237907"/>
              <a:gd name="connsiteX10" fmla="*/ 464864 w 779349"/>
              <a:gd name="connsiteY10" fmla="*/ 16478 h 237907"/>
              <a:gd name="connsiteX11" fmla="*/ 328339 w 779349"/>
              <a:gd name="connsiteY11" fmla="*/ 2190 h 237907"/>
              <a:gd name="connsiteX12" fmla="*/ 182289 w 779349"/>
              <a:gd name="connsiteY12" fmla="*/ 57753 h 237907"/>
              <a:gd name="connsiteX13" fmla="*/ 107677 w 779349"/>
              <a:gd name="connsiteY13" fmla="*/ 127603 h 237907"/>
              <a:gd name="connsiteX14" fmla="*/ 42589 w 779349"/>
              <a:gd name="connsiteY14" fmla="*/ 186340 h 237907"/>
              <a:gd name="connsiteX15" fmla="*/ 2902 w 779349"/>
              <a:gd name="connsiteY15" fmla="*/ 237140 h 237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79349" h="237907">
                <a:moveTo>
                  <a:pt x="2902" y="237140"/>
                </a:moveTo>
                <a:cubicBezTo>
                  <a:pt x="16396" y="229996"/>
                  <a:pt x="81748" y="173640"/>
                  <a:pt x="123552" y="143478"/>
                </a:cubicBezTo>
                <a:cubicBezTo>
                  <a:pt x="165356" y="113315"/>
                  <a:pt x="215892" y="74950"/>
                  <a:pt x="253727" y="56165"/>
                </a:cubicBezTo>
                <a:cubicBezTo>
                  <a:pt x="291562" y="37380"/>
                  <a:pt x="313258" y="32088"/>
                  <a:pt x="350564" y="30765"/>
                </a:cubicBezTo>
                <a:cubicBezTo>
                  <a:pt x="387870" y="29442"/>
                  <a:pt x="441316" y="38968"/>
                  <a:pt x="477564" y="48228"/>
                </a:cubicBezTo>
                <a:cubicBezTo>
                  <a:pt x="513812" y="57488"/>
                  <a:pt x="544504" y="71247"/>
                  <a:pt x="568052" y="86328"/>
                </a:cubicBezTo>
                <a:cubicBezTo>
                  <a:pt x="591600" y="101409"/>
                  <a:pt x="583663" y="122576"/>
                  <a:pt x="618852" y="138715"/>
                </a:cubicBezTo>
                <a:cubicBezTo>
                  <a:pt x="654041" y="154854"/>
                  <a:pt x="774427" y="184752"/>
                  <a:pt x="779189" y="183165"/>
                </a:cubicBezTo>
                <a:cubicBezTo>
                  <a:pt x="783951" y="181578"/>
                  <a:pt x="681558" y="148769"/>
                  <a:pt x="647427" y="129190"/>
                </a:cubicBezTo>
                <a:cubicBezTo>
                  <a:pt x="613296" y="109611"/>
                  <a:pt x="604829" y="84475"/>
                  <a:pt x="574402" y="65690"/>
                </a:cubicBezTo>
                <a:cubicBezTo>
                  <a:pt x="543975" y="46905"/>
                  <a:pt x="505874" y="27061"/>
                  <a:pt x="464864" y="16478"/>
                </a:cubicBezTo>
                <a:cubicBezTo>
                  <a:pt x="423854" y="5895"/>
                  <a:pt x="375435" y="-4689"/>
                  <a:pt x="328339" y="2190"/>
                </a:cubicBezTo>
                <a:cubicBezTo>
                  <a:pt x="281243" y="9069"/>
                  <a:pt x="219066" y="36851"/>
                  <a:pt x="182289" y="57753"/>
                </a:cubicBezTo>
                <a:cubicBezTo>
                  <a:pt x="145512" y="78655"/>
                  <a:pt x="130960" y="106172"/>
                  <a:pt x="107677" y="127603"/>
                </a:cubicBezTo>
                <a:cubicBezTo>
                  <a:pt x="84394" y="149034"/>
                  <a:pt x="58729" y="173111"/>
                  <a:pt x="42589" y="186340"/>
                </a:cubicBezTo>
                <a:cubicBezTo>
                  <a:pt x="26449" y="199569"/>
                  <a:pt x="-10592" y="244284"/>
                  <a:pt x="2902" y="237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B7C0E996-E5BA-484D-BA3D-7E9EC852A859}"/>
              </a:ext>
            </a:extLst>
          </p:cNvPr>
          <p:cNvSpPr/>
          <p:nvPr/>
        </p:nvSpPr>
        <p:spPr>
          <a:xfrm>
            <a:off x="5003736" y="2770021"/>
            <a:ext cx="369492" cy="177971"/>
          </a:xfrm>
          <a:custGeom>
            <a:avLst/>
            <a:gdLst>
              <a:gd name="connsiteX0" fmla="*/ 366777 w 369492"/>
              <a:gd name="connsiteY0" fmla="*/ 177967 h 177971"/>
              <a:gd name="connsiteX1" fmla="*/ 246127 w 369492"/>
              <a:gd name="connsiteY1" fmla="*/ 163679 h 177971"/>
              <a:gd name="connsiteX2" fmla="*/ 166752 w 369492"/>
              <a:gd name="connsiteY2" fmla="*/ 157329 h 177971"/>
              <a:gd name="connsiteX3" fmla="*/ 92139 w 369492"/>
              <a:gd name="connsiteY3" fmla="*/ 158917 h 177971"/>
              <a:gd name="connsiteX4" fmla="*/ 46102 w 369492"/>
              <a:gd name="connsiteY4" fmla="*/ 157329 h 177971"/>
              <a:gd name="connsiteX5" fmla="*/ 55627 w 369492"/>
              <a:gd name="connsiteY5" fmla="*/ 131929 h 177971"/>
              <a:gd name="connsiteX6" fmla="*/ 166752 w 369492"/>
              <a:gd name="connsiteY6" fmla="*/ 38267 h 177971"/>
              <a:gd name="connsiteX7" fmla="*/ 184214 w 369492"/>
              <a:gd name="connsiteY7" fmla="*/ 167 h 177971"/>
              <a:gd name="connsiteX8" fmla="*/ 120714 w 369492"/>
              <a:gd name="connsiteY8" fmla="*/ 50967 h 177971"/>
              <a:gd name="connsiteX9" fmla="*/ 54039 w 369492"/>
              <a:gd name="connsiteY9" fmla="*/ 114467 h 177971"/>
              <a:gd name="connsiteX10" fmla="*/ 27052 w 369492"/>
              <a:gd name="connsiteY10" fmla="*/ 146217 h 177971"/>
              <a:gd name="connsiteX11" fmla="*/ 64 w 369492"/>
              <a:gd name="connsiteY11" fmla="*/ 146217 h 177971"/>
              <a:gd name="connsiteX12" fmla="*/ 34989 w 369492"/>
              <a:gd name="connsiteY12" fmla="*/ 165267 h 177971"/>
              <a:gd name="connsiteX13" fmla="*/ 119127 w 369492"/>
              <a:gd name="connsiteY13" fmla="*/ 165267 h 177971"/>
              <a:gd name="connsiteX14" fmla="*/ 366777 w 369492"/>
              <a:gd name="connsiteY14" fmla="*/ 177967 h 17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9492" h="177971">
                <a:moveTo>
                  <a:pt x="366777" y="177967"/>
                </a:moveTo>
                <a:cubicBezTo>
                  <a:pt x="387944" y="177702"/>
                  <a:pt x="279465" y="167119"/>
                  <a:pt x="246127" y="163679"/>
                </a:cubicBezTo>
                <a:cubicBezTo>
                  <a:pt x="212789" y="160239"/>
                  <a:pt x="192417" y="158123"/>
                  <a:pt x="166752" y="157329"/>
                </a:cubicBezTo>
                <a:lnTo>
                  <a:pt x="92139" y="158917"/>
                </a:lnTo>
                <a:cubicBezTo>
                  <a:pt x="72031" y="158917"/>
                  <a:pt x="52187" y="161827"/>
                  <a:pt x="46102" y="157329"/>
                </a:cubicBezTo>
                <a:cubicBezTo>
                  <a:pt x="40017" y="152831"/>
                  <a:pt x="35519" y="151773"/>
                  <a:pt x="55627" y="131929"/>
                </a:cubicBezTo>
                <a:cubicBezTo>
                  <a:pt x="75735" y="112085"/>
                  <a:pt x="145321" y="60227"/>
                  <a:pt x="166752" y="38267"/>
                </a:cubicBezTo>
                <a:cubicBezTo>
                  <a:pt x="188183" y="16307"/>
                  <a:pt x="191887" y="-1950"/>
                  <a:pt x="184214" y="167"/>
                </a:cubicBezTo>
                <a:cubicBezTo>
                  <a:pt x="176541" y="2284"/>
                  <a:pt x="142410" y="31917"/>
                  <a:pt x="120714" y="50967"/>
                </a:cubicBezTo>
                <a:cubicBezTo>
                  <a:pt x="99018" y="70017"/>
                  <a:pt x="69649" y="98592"/>
                  <a:pt x="54039" y="114467"/>
                </a:cubicBezTo>
                <a:cubicBezTo>
                  <a:pt x="38429" y="130342"/>
                  <a:pt x="36048" y="140925"/>
                  <a:pt x="27052" y="146217"/>
                </a:cubicBezTo>
                <a:cubicBezTo>
                  <a:pt x="18056" y="151509"/>
                  <a:pt x="-1259" y="143042"/>
                  <a:pt x="64" y="146217"/>
                </a:cubicBezTo>
                <a:cubicBezTo>
                  <a:pt x="1387" y="149392"/>
                  <a:pt x="15145" y="162092"/>
                  <a:pt x="34989" y="165267"/>
                </a:cubicBezTo>
                <a:cubicBezTo>
                  <a:pt x="54833" y="168442"/>
                  <a:pt x="66740" y="163150"/>
                  <a:pt x="119127" y="165267"/>
                </a:cubicBezTo>
                <a:cubicBezTo>
                  <a:pt x="171514" y="167384"/>
                  <a:pt x="345610" y="178232"/>
                  <a:pt x="366777" y="1779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1E0B2D62-481D-4454-AF6C-A4C52CAE0836}"/>
              </a:ext>
            </a:extLst>
          </p:cNvPr>
          <p:cNvSpPr/>
          <p:nvPr/>
        </p:nvSpPr>
        <p:spPr>
          <a:xfrm>
            <a:off x="5321287" y="2730497"/>
            <a:ext cx="250851" cy="23816"/>
          </a:xfrm>
          <a:custGeom>
            <a:avLst/>
            <a:gdLst>
              <a:gd name="connsiteX0" fmla="*/ 13 w 250851"/>
              <a:gd name="connsiteY0" fmla="*/ 3 h 23816"/>
              <a:gd name="connsiteX1" fmla="*/ 131776 w 250851"/>
              <a:gd name="connsiteY1" fmla="*/ 17466 h 23816"/>
              <a:gd name="connsiteX2" fmla="*/ 215913 w 250851"/>
              <a:gd name="connsiteY2" fmla="*/ 23816 h 23816"/>
              <a:gd name="connsiteX3" fmla="*/ 250838 w 250851"/>
              <a:gd name="connsiteY3" fmla="*/ 17466 h 23816"/>
              <a:gd name="connsiteX4" fmla="*/ 212738 w 250851"/>
              <a:gd name="connsiteY4" fmla="*/ 14291 h 23816"/>
              <a:gd name="connsiteX5" fmla="*/ 166701 w 250851"/>
              <a:gd name="connsiteY5" fmla="*/ 15878 h 23816"/>
              <a:gd name="connsiteX6" fmla="*/ 139713 w 250851"/>
              <a:gd name="connsiteY6" fmla="*/ 15878 h 23816"/>
              <a:gd name="connsiteX7" fmla="*/ 13 w 250851"/>
              <a:gd name="connsiteY7" fmla="*/ 3 h 23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0851" h="23816">
                <a:moveTo>
                  <a:pt x="13" y="3"/>
                </a:moveTo>
                <a:cubicBezTo>
                  <a:pt x="-1310" y="268"/>
                  <a:pt x="95793" y="13497"/>
                  <a:pt x="131776" y="17466"/>
                </a:cubicBezTo>
                <a:cubicBezTo>
                  <a:pt x="167759" y="21435"/>
                  <a:pt x="196069" y="23816"/>
                  <a:pt x="215913" y="23816"/>
                </a:cubicBezTo>
                <a:cubicBezTo>
                  <a:pt x="235757" y="23816"/>
                  <a:pt x="251367" y="19053"/>
                  <a:pt x="250838" y="17466"/>
                </a:cubicBezTo>
                <a:cubicBezTo>
                  <a:pt x="250309" y="15879"/>
                  <a:pt x="226761" y="14556"/>
                  <a:pt x="212738" y="14291"/>
                </a:cubicBezTo>
                <a:cubicBezTo>
                  <a:pt x="198715" y="14026"/>
                  <a:pt x="178872" y="15614"/>
                  <a:pt x="166701" y="15878"/>
                </a:cubicBezTo>
                <a:cubicBezTo>
                  <a:pt x="154530" y="16142"/>
                  <a:pt x="164055" y="18259"/>
                  <a:pt x="139713" y="15878"/>
                </a:cubicBezTo>
                <a:cubicBezTo>
                  <a:pt x="115371" y="13497"/>
                  <a:pt x="1336" y="-262"/>
                  <a:pt x="1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6C122547-A742-4A16-A467-59122CD4CB6F}"/>
              </a:ext>
            </a:extLst>
          </p:cNvPr>
          <p:cNvSpPr/>
          <p:nvPr/>
        </p:nvSpPr>
        <p:spPr>
          <a:xfrm>
            <a:off x="5212761" y="2638221"/>
            <a:ext cx="50179" cy="106653"/>
          </a:xfrm>
          <a:custGeom>
            <a:avLst/>
            <a:gdLst>
              <a:gd name="connsiteX0" fmla="*/ 49802 w 50179"/>
              <a:gd name="connsiteY0" fmla="*/ 106567 h 106653"/>
              <a:gd name="connsiteX1" fmla="*/ 22814 w 50179"/>
              <a:gd name="connsiteY1" fmla="*/ 33542 h 106653"/>
              <a:gd name="connsiteX2" fmla="*/ 13289 w 50179"/>
              <a:gd name="connsiteY2" fmla="*/ 204 h 106653"/>
              <a:gd name="connsiteX3" fmla="*/ 10114 w 50179"/>
              <a:gd name="connsiteY3" fmla="*/ 20842 h 106653"/>
              <a:gd name="connsiteX4" fmla="*/ 589 w 50179"/>
              <a:gd name="connsiteY4" fmla="*/ 47829 h 106653"/>
              <a:gd name="connsiteX5" fmla="*/ 49802 w 50179"/>
              <a:gd name="connsiteY5" fmla="*/ 106567 h 10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179" h="106653">
                <a:moveTo>
                  <a:pt x="49802" y="106567"/>
                </a:moveTo>
                <a:cubicBezTo>
                  <a:pt x="53506" y="104186"/>
                  <a:pt x="28899" y="51269"/>
                  <a:pt x="22814" y="33542"/>
                </a:cubicBezTo>
                <a:cubicBezTo>
                  <a:pt x="16729" y="15815"/>
                  <a:pt x="15406" y="2321"/>
                  <a:pt x="13289" y="204"/>
                </a:cubicBezTo>
                <a:cubicBezTo>
                  <a:pt x="11172" y="-1913"/>
                  <a:pt x="12231" y="12905"/>
                  <a:pt x="10114" y="20842"/>
                </a:cubicBezTo>
                <a:cubicBezTo>
                  <a:pt x="7997" y="28779"/>
                  <a:pt x="-2586" y="34071"/>
                  <a:pt x="589" y="47829"/>
                </a:cubicBezTo>
                <a:cubicBezTo>
                  <a:pt x="3764" y="61587"/>
                  <a:pt x="46098" y="108948"/>
                  <a:pt x="49802" y="106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DF3DED11-53D8-498F-973D-DA7253EC73D9}"/>
              </a:ext>
            </a:extLst>
          </p:cNvPr>
          <p:cNvSpPr/>
          <p:nvPr/>
        </p:nvSpPr>
        <p:spPr>
          <a:xfrm>
            <a:off x="5245785" y="2635393"/>
            <a:ext cx="136079" cy="92963"/>
          </a:xfrm>
          <a:custGeom>
            <a:avLst/>
            <a:gdLst>
              <a:gd name="connsiteX0" fmla="*/ 135840 w 136079"/>
              <a:gd name="connsiteY0" fmla="*/ 69707 h 92963"/>
              <a:gd name="connsiteX1" fmla="*/ 59640 w 136079"/>
              <a:gd name="connsiteY1" fmla="*/ 45895 h 92963"/>
              <a:gd name="connsiteX2" fmla="*/ 12015 w 136079"/>
              <a:gd name="connsiteY2" fmla="*/ 10970 h 92963"/>
              <a:gd name="connsiteX3" fmla="*/ 903 w 136079"/>
              <a:gd name="connsiteY3" fmla="*/ 3032 h 92963"/>
              <a:gd name="connsiteX4" fmla="*/ 29478 w 136079"/>
              <a:gd name="connsiteY4" fmla="*/ 57007 h 92963"/>
              <a:gd name="connsiteX5" fmla="*/ 32653 w 136079"/>
              <a:gd name="connsiteY5" fmla="*/ 91932 h 92963"/>
              <a:gd name="connsiteX6" fmla="*/ 135840 w 136079"/>
              <a:gd name="connsiteY6" fmla="*/ 69707 h 92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079" h="92963">
                <a:moveTo>
                  <a:pt x="135840" y="69707"/>
                </a:moveTo>
                <a:cubicBezTo>
                  <a:pt x="140338" y="62034"/>
                  <a:pt x="80277" y="55684"/>
                  <a:pt x="59640" y="45895"/>
                </a:cubicBezTo>
                <a:cubicBezTo>
                  <a:pt x="39003" y="36106"/>
                  <a:pt x="21804" y="18114"/>
                  <a:pt x="12015" y="10970"/>
                </a:cubicBezTo>
                <a:cubicBezTo>
                  <a:pt x="2226" y="3826"/>
                  <a:pt x="-2008" y="-4641"/>
                  <a:pt x="903" y="3032"/>
                </a:cubicBezTo>
                <a:cubicBezTo>
                  <a:pt x="3814" y="10705"/>
                  <a:pt x="24186" y="42190"/>
                  <a:pt x="29478" y="57007"/>
                </a:cubicBezTo>
                <a:cubicBezTo>
                  <a:pt x="34770" y="71824"/>
                  <a:pt x="19159" y="86111"/>
                  <a:pt x="32653" y="91932"/>
                </a:cubicBezTo>
                <a:cubicBezTo>
                  <a:pt x="46147" y="97753"/>
                  <a:pt x="131342" y="77380"/>
                  <a:pt x="135840" y="697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0ADF2850-A18F-493F-B2BC-332FACBDC42F}"/>
              </a:ext>
            </a:extLst>
          </p:cNvPr>
          <p:cNvSpPr/>
          <p:nvPr/>
        </p:nvSpPr>
        <p:spPr>
          <a:xfrm>
            <a:off x="5352201" y="2614682"/>
            <a:ext cx="32692" cy="105571"/>
          </a:xfrm>
          <a:custGeom>
            <a:avLst/>
            <a:gdLst>
              <a:gd name="connsiteX0" fmla="*/ 32599 w 32692"/>
              <a:gd name="connsiteY0" fmla="*/ 104706 h 105571"/>
              <a:gd name="connsiteX1" fmla="*/ 10374 w 32692"/>
              <a:gd name="connsiteY1" fmla="*/ 26918 h 105571"/>
              <a:gd name="connsiteX2" fmla="*/ 4024 w 32692"/>
              <a:gd name="connsiteY2" fmla="*/ 1518 h 105571"/>
              <a:gd name="connsiteX3" fmla="*/ 849 w 32692"/>
              <a:gd name="connsiteY3" fmla="*/ 65018 h 105571"/>
              <a:gd name="connsiteX4" fmla="*/ 32599 w 32692"/>
              <a:gd name="connsiteY4" fmla="*/ 104706 h 105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692" h="105571">
                <a:moveTo>
                  <a:pt x="32599" y="104706"/>
                </a:moveTo>
                <a:cubicBezTo>
                  <a:pt x="34187" y="98356"/>
                  <a:pt x="15136" y="44116"/>
                  <a:pt x="10374" y="26918"/>
                </a:cubicBezTo>
                <a:cubicBezTo>
                  <a:pt x="5611" y="9720"/>
                  <a:pt x="5611" y="-4832"/>
                  <a:pt x="4024" y="1518"/>
                </a:cubicBezTo>
                <a:cubicBezTo>
                  <a:pt x="2436" y="7868"/>
                  <a:pt x="-1797" y="49143"/>
                  <a:pt x="849" y="65018"/>
                </a:cubicBezTo>
                <a:cubicBezTo>
                  <a:pt x="3495" y="80893"/>
                  <a:pt x="31011" y="111056"/>
                  <a:pt x="32599" y="1047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1BF32C66-518D-42AF-B77C-AB6BD0312F6C}"/>
              </a:ext>
            </a:extLst>
          </p:cNvPr>
          <p:cNvSpPr/>
          <p:nvPr/>
        </p:nvSpPr>
        <p:spPr>
          <a:xfrm>
            <a:off x="5407817" y="2611328"/>
            <a:ext cx="29464" cy="93841"/>
          </a:xfrm>
          <a:custGeom>
            <a:avLst/>
            <a:gdLst>
              <a:gd name="connsiteX0" fmla="*/ 19846 w 29464"/>
              <a:gd name="connsiteY0" fmla="*/ 93772 h 93841"/>
              <a:gd name="connsiteX1" fmla="*/ 10321 w 29464"/>
              <a:gd name="connsiteY1" fmla="*/ 44560 h 93841"/>
              <a:gd name="connsiteX2" fmla="*/ 29371 w 29464"/>
              <a:gd name="connsiteY2" fmla="*/ 110 h 93841"/>
              <a:gd name="connsiteX3" fmla="*/ 796 w 29464"/>
              <a:gd name="connsiteY3" fmla="*/ 33447 h 93841"/>
              <a:gd name="connsiteX4" fmla="*/ 19846 w 29464"/>
              <a:gd name="connsiteY4" fmla="*/ 93772 h 93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64" h="93841">
                <a:moveTo>
                  <a:pt x="19846" y="93772"/>
                </a:moveTo>
                <a:cubicBezTo>
                  <a:pt x="21433" y="95624"/>
                  <a:pt x="8733" y="60170"/>
                  <a:pt x="10321" y="44560"/>
                </a:cubicBezTo>
                <a:cubicBezTo>
                  <a:pt x="11909" y="28950"/>
                  <a:pt x="30958" y="1962"/>
                  <a:pt x="29371" y="110"/>
                </a:cubicBezTo>
                <a:cubicBezTo>
                  <a:pt x="27784" y="-1742"/>
                  <a:pt x="6088" y="20218"/>
                  <a:pt x="796" y="33447"/>
                </a:cubicBezTo>
                <a:cubicBezTo>
                  <a:pt x="-4496" y="46676"/>
                  <a:pt x="18259" y="91920"/>
                  <a:pt x="19846" y="937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CE345F09-E405-4877-A5CF-0AF56F597141}"/>
              </a:ext>
            </a:extLst>
          </p:cNvPr>
          <p:cNvSpPr/>
          <p:nvPr/>
        </p:nvSpPr>
        <p:spPr>
          <a:xfrm>
            <a:off x="5437093" y="2621133"/>
            <a:ext cx="49871" cy="93978"/>
          </a:xfrm>
          <a:custGeom>
            <a:avLst/>
            <a:gdLst>
              <a:gd name="connsiteX0" fmla="*/ 30257 w 49871"/>
              <a:gd name="connsiteY0" fmla="*/ 93492 h 93978"/>
              <a:gd name="connsiteX1" fmla="*/ 38195 w 49871"/>
              <a:gd name="connsiteY1" fmla="*/ 10942 h 93978"/>
              <a:gd name="connsiteX2" fmla="*/ 49307 w 49871"/>
              <a:gd name="connsiteY2" fmla="*/ 1417 h 93978"/>
              <a:gd name="connsiteX3" fmla="*/ 19145 w 49871"/>
              <a:gd name="connsiteY3" fmla="*/ 15705 h 93978"/>
              <a:gd name="connsiteX4" fmla="*/ 95 w 49871"/>
              <a:gd name="connsiteY4" fmla="*/ 44280 h 93978"/>
              <a:gd name="connsiteX5" fmla="*/ 30257 w 49871"/>
              <a:gd name="connsiteY5" fmla="*/ 93492 h 93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871" h="93978">
                <a:moveTo>
                  <a:pt x="30257" y="93492"/>
                </a:moveTo>
                <a:cubicBezTo>
                  <a:pt x="36607" y="87936"/>
                  <a:pt x="35020" y="26288"/>
                  <a:pt x="38195" y="10942"/>
                </a:cubicBezTo>
                <a:cubicBezTo>
                  <a:pt x="41370" y="-4404"/>
                  <a:pt x="52482" y="623"/>
                  <a:pt x="49307" y="1417"/>
                </a:cubicBezTo>
                <a:cubicBezTo>
                  <a:pt x="46132" y="2211"/>
                  <a:pt x="27347" y="8561"/>
                  <a:pt x="19145" y="15705"/>
                </a:cubicBezTo>
                <a:cubicBezTo>
                  <a:pt x="10943" y="22849"/>
                  <a:pt x="1947" y="33168"/>
                  <a:pt x="95" y="44280"/>
                </a:cubicBezTo>
                <a:cubicBezTo>
                  <a:pt x="-1757" y="55392"/>
                  <a:pt x="23907" y="99048"/>
                  <a:pt x="30257" y="93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2EB2170D-38C8-4477-9269-D0F97ED9680D}"/>
              </a:ext>
            </a:extLst>
          </p:cNvPr>
          <p:cNvSpPr/>
          <p:nvPr/>
        </p:nvSpPr>
        <p:spPr>
          <a:xfrm>
            <a:off x="5545105" y="2736845"/>
            <a:ext cx="77257" cy="168729"/>
          </a:xfrm>
          <a:custGeom>
            <a:avLst/>
            <a:gdLst>
              <a:gd name="connsiteX0" fmla="*/ 33 w 77257"/>
              <a:gd name="connsiteY0" fmla="*/ 5 h 168729"/>
              <a:gd name="connsiteX1" fmla="*/ 71470 w 77257"/>
              <a:gd name="connsiteY1" fmla="*/ 47630 h 168729"/>
              <a:gd name="connsiteX2" fmla="*/ 73058 w 77257"/>
              <a:gd name="connsiteY2" fmla="*/ 66680 h 168729"/>
              <a:gd name="connsiteX3" fmla="*/ 73058 w 77257"/>
              <a:gd name="connsiteY3" fmla="*/ 93668 h 168729"/>
              <a:gd name="connsiteX4" fmla="*/ 63533 w 77257"/>
              <a:gd name="connsiteY4" fmla="*/ 136530 h 168729"/>
              <a:gd name="connsiteX5" fmla="*/ 49245 w 77257"/>
              <a:gd name="connsiteY5" fmla="*/ 168280 h 168729"/>
              <a:gd name="connsiteX6" fmla="*/ 73058 w 77257"/>
              <a:gd name="connsiteY6" fmla="*/ 112718 h 168729"/>
              <a:gd name="connsiteX7" fmla="*/ 74645 w 77257"/>
              <a:gd name="connsiteY7" fmla="*/ 77793 h 168729"/>
              <a:gd name="connsiteX8" fmla="*/ 61945 w 77257"/>
              <a:gd name="connsiteY8" fmla="*/ 50805 h 168729"/>
              <a:gd name="connsiteX9" fmla="*/ 33 w 77257"/>
              <a:gd name="connsiteY9" fmla="*/ 5 h 168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257" h="168729">
                <a:moveTo>
                  <a:pt x="33" y="5"/>
                </a:moveTo>
                <a:cubicBezTo>
                  <a:pt x="1620" y="-524"/>
                  <a:pt x="59299" y="36517"/>
                  <a:pt x="71470" y="47630"/>
                </a:cubicBezTo>
                <a:cubicBezTo>
                  <a:pt x="83641" y="58743"/>
                  <a:pt x="72793" y="59007"/>
                  <a:pt x="73058" y="66680"/>
                </a:cubicBezTo>
                <a:cubicBezTo>
                  <a:pt x="73323" y="74353"/>
                  <a:pt x="74645" y="82026"/>
                  <a:pt x="73058" y="93668"/>
                </a:cubicBezTo>
                <a:cubicBezTo>
                  <a:pt x="71471" y="105310"/>
                  <a:pt x="67502" y="124095"/>
                  <a:pt x="63533" y="136530"/>
                </a:cubicBezTo>
                <a:cubicBezTo>
                  <a:pt x="59564" y="148965"/>
                  <a:pt x="47658" y="172249"/>
                  <a:pt x="49245" y="168280"/>
                </a:cubicBezTo>
                <a:cubicBezTo>
                  <a:pt x="50832" y="164311"/>
                  <a:pt x="68825" y="127799"/>
                  <a:pt x="73058" y="112718"/>
                </a:cubicBezTo>
                <a:cubicBezTo>
                  <a:pt x="77291" y="97637"/>
                  <a:pt x="76497" y="88112"/>
                  <a:pt x="74645" y="77793"/>
                </a:cubicBezTo>
                <a:cubicBezTo>
                  <a:pt x="72793" y="67474"/>
                  <a:pt x="69882" y="61124"/>
                  <a:pt x="61945" y="50805"/>
                </a:cubicBezTo>
                <a:cubicBezTo>
                  <a:pt x="54008" y="40486"/>
                  <a:pt x="-1554" y="534"/>
                  <a:pt x="33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BC72D891-74B5-48A3-BDBC-367CFD87AC06}"/>
              </a:ext>
            </a:extLst>
          </p:cNvPr>
          <p:cNvSpPr/>
          <p:nvPr/>
        </p:nvSpPr>
        <p:spPr>
          <a:xfrm>
            <a:off x="5599020" y="2757485"/>
            <a:ext cx="61991" cy="130180"/>
          </a:xfrm>
          <a:custGeom>
            <a:avLst/>
            <a:gdLst>
              <a:gd name="connsiteX0" fmla="*/ 93 w 61991"/>
              <a:gd name="connsiteY0" fmla="*/ 3 h 130180"/>
              <a:gd name="connsiteX1" fmla="*/ 58830 w 61991"/>
              <a:gd name="connsiteY1" fmla="*/ 71440 h 130180"/>
              <a:gd name="connsiteX2" fmla="*/ 50893 w 61991"/>
              <a:gd name="connsiteY2" fmla="*/ 96840 h 130180"/>
              <a:gd name="connsiteX3" fmla="*/ 23905 w 61991"/>
              <a:gd name="connsiteY3" fmla="*/ 130178 h 130180"/>
              <a:gd name="connsiteX4" fmla="*/ 46130 w 61991"/>
              <a:gd name="connsiteY4" fmla="*/ 95253 h 130180"/>
              <a:gd name="connsiteX5" fmla="*/ 44543 w 61991"/>
              <a:gd name="connsiteY5" fmla="*/ 74615 h 130180"/>
              <a:gd name="connsiteX6" fmla="*/ 93 w 61991"/>
              <a:gd name="connsiteY6" fmla="*/ 3 h 130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991" h="130180">
                <a:moveTo>
                  <a:pt x="93" y="3"/>
                </a:moveTo>
                <a:cubicBezTo>
                  <a:pt x="2474" y="-526"/>
                  <a:pt x="50363" y="55301"/>
                  <a:pt x="58830" y="71440"/>
                </a:cubicBezTo>
                <a:cubicBezTo>
                  <a:pt x="67297" y="87579"/>
                  <a:pt x="56714" y="87050"/>
                  <a:pt x="50893" y="96840"/>
                </a:cubicBezTo>
                <a:cubicBezTo>
                  <a:pt x="45072" y="106630"/>
                  <a:pt x="24699" y="130443"/>
                  <a:pt x="23905" y="130178"/>
                </a:cubicBezTo>
                <a:cubicBezTo>
                  <a:pt x="23111" y="129914"/>
                  <a:pt x="42690" y="104513"/>
                  <a:pt x="46130" y="95253"/>
                </a:cubicBezTo>
                <a:cubicBezTo>
                  <a:pt x="49570" y="85993"/>
                  <a:pt x="47453" y="87050"/>
                  <a:pt x="44543" y="74615"/>
                </a:cubicBezTo>
                <a:cubicBezTo>
                  <a:pt x="41633" y="62180"/>
                  <a:pt x="-2288" y="532"/>
                  <a:pt x="9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AF917CDC-0B41-406C-9C15-13262B9B4AE2}"/>
              </a:ext>
            </a:extLst>
          </p:cNvPr>
          <p:cNvSpPr/>
          <p:nvPr/>
        </p:nvSpPr>
        <p:spPr>
          <a:xfrm>
            <a:off x="5692727" y="2808167"/>
            <a:ext cx="136778" cy="108110"/>
          </a:xfrm>
          <a:custGeom>
            <a:avLst/>
            <a:gdLst>
              <a:gd name="connsiteX0" fmla="*/ 48 w 136778"/>
              <a:gd name="connsiteY0" fmla="*/ 121 h 108110"/>
              <a:gd name="connsiteX1" fmla="*/ 55611 w 136778"/>
              <a:gd name="connsiteY1" fmla="*/ 85846 h 108110"/>
              <a:gd name="connsiteX2" fmla="*/ 136573 w 136778"/>
              <a:gd name="connsiteY2" fmla="*/ 108071 h 108110"/>
              <a:gd name="connsiteX3" fmla="*/ 77836 w 136778"/>
              <a:gd name="connsiteY3" fmla="*/ 90608 h 108110"/>
              <a:gd name="connsiteX4" fmla="*/ 46086 w 136778"/>
              <a:gd name="connsiteY4" fmla="*/ 66796 h 108110"/>
              <a:gd name="connsiteX5" fmla="*/ 48 w 136778"/>
              <a:gd name="connsiteY5" fmla="*/ 121 h 10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778" h="108110">
                <a:moveTo>
                  <a:pt x="48" y="121"/>
                </a:moveTo>
                <a:cubicBezTo>
                  <a:pt x="1635" y="3296"/>
                  <a:pt x="32857" y="67854"/>
                  <a:pt x="55611" y="85846"/>
                </a:cubicBezTo>
                <a:cubicBezTo>
                  <a:pt x="78365" y="103838"/>
                  <a:pt x="132869" y="107277"/>
                  <a:pt x="136573" y="108071"/>
                </a:cubicBezTo>
                <a:cubicBezTo>
                  <a:pt x="140277" y="108865"/>
                  <a:pt x="92917" y="97487"/>
                  <a:pt x="77836" y="90608"/>
                </a:cubicBezTo>
                <a:cubicBezTo>
                  <a:pt x="62755" y="83729"/>
                  <a:pt x="55611" y="76585"/>
                  <a:pt x="46086" y="66796"/>
                </a:cubicBezTo>
                <a:cubicBezTo>
                  <a:pt x="36561" y="57007"/>
                  <a:pt x="-1539" y="-3054"/>
                  <a:pt x="48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4BDBD597-E241-4015-A95C-73DF723F045A}"/>
              </a:ext>
            </a:extLst>
          </p:cNvPr>
          <p:cNvSpPr/>
          <p:nvPr/>
        </p:nvSpPr>
        <p:spPr>
          <a:xfrm>
            <a:off x="5329417" y="2848031"/>
            <a:ext cx="374556" cy="99309"/>
          </a:xfrm>
          <a:custGeom>
            <a:avLst/>
            <a:gdLst>
              <a:gd name="connsiteX0" fmla="*/ 372883 w 374556"/>
              <a:gd name="connsiteY0" fmla="*/ 1532 h 99309"/>
              <a:gd name="connsiteX1" fmla="*/ 298271 w 374556"/>
              <a:gd name="connsiteY1" fmla="*/ 36457 h 99309"/>
              <a:gd name="connsiteX2" fmla="*/ 210958 w 374556"/>
              <a:gd name="connsiteY2" fmla="*/ 66619 h 99309"/>
              <a:gd name="connsiteX3" fmla="*/ 128408 w 374556"/>
              <a:gd name="connsiteY3" fmla="*/ 85669 h 99309"/>
              <a:gd name="connsiteX4" fmla="*/ 1408 w 374556"/>
              <a:gd name="connsiteY4" fmla="*/ 98369 h 99309"/>
              <a:gd name="connsiteX5" fmla="*/ 56971 w 374556"/>
              <a:gd name="connsiteY5" fmla="*/ 98369 h 99309"/>
              <a:gd name="connsiteX6" fmla="*/ 139521 w 374556"/>
              <a:gd name="connsiteY6" fmla="*/ 98369 h 99309"/>
              <a:gd name="connsiteX7" fmla="*/ 223658 w 374556"/>
              <a:gd name="connsiteY7" fmla="*/ 90432 h 99309"/>
              <a:gd name="connsiteX8" fmla="*/ 372883 w 374556"/>
              <a:gd name="connsiteY8" fmla="*/ 1532 h 9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4556" h="99309">
                <a:moveTo>
                  <a:pt x="372883" y="1532"/>
                </a:moveTo>
                <a:cubicBezTo>
                  <a:pt x="385319" y="-7464"/>
                  <a:pt x="325258" y="25609"/>
                  <a:pt x="298271" y="36457"/>
                </a:cubicBezTo>
                <a:cubicBezTo>
                  <a:pt x="271284" y="47305"/>
                  <a:pt x="239268" y="58417"/>
                  <a:pt x="210958" y="66619"/>
                </a:cubicBezTo>
                <a:cubicBezTo>
                  <a:pt x="182648" y="74821"/>
                  <a:pt x="163333" y="80377"/>
                  <a:pt x="128408" y="85669"/>
                </a:cubicBezTo>
                <a:cubicBezTo>
                  <a:pt x="93483" y="90961"/>
                  <a:pt x="13314" y="96252"/>
                  <a:pt x="1408" y="98369"/>
                </a:cubicBezTo>
                <a:cubicBezTo>
                  <a:pt x="-10498" y="100486"/>
                  <a:pt x="56971" y="98369"/>
                  <a:pt x="56971" y="98369"/>
                </a:cubicBezTo>
                <a:cubicBezTo>
                  <a:pt x="79990" y="98369"/>
                  <a:pt x="111740" y="99692"/>
                  <a:pt x="139521" y="98369"/>
                </a:cubicBezTo>
                <a:cubicBezTo>
                  <a:pt x="167302" y="97046"/>
                  <a:pt x="184235" y="104190"/>
                  <a:pt x="223658" y="90432"/>
                </a:cubicBezTo>
                <a:cubicBezTo>
                  <a:pt x="263081" y="76674"/>
                  <a:pt x="360447" y="10528"/>
                  <a:pt x="372883" y="15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07BBAA7D-75CC-48D9-BE14-B3ADB268A0DD}"/>
              </a:ext>
            </a:extLst>
          </p:cNvPr>
          <p:cNvSpPr/>
          <p:nvPr/>
        </p:nvSpPr>
        <p:spPr>
          <a:xfrm>
            <a:off x="5343420" y="2715758"/>
            <a:ext cx="155834" cy="21457"/>
          </a:xfrm>
          <a:custGeom>
            <a:avLst/>
            <a:gdLst>
              <a:gd name="connsiteX0" fmla="*/ 105 w 155834"/>
              <a:gd name="connsiteY0" fmla="*/ 455 h 21457"/>
              <a:gd name="connsiteX1" fmla="*/ 81068 w 155834"/>
              <a:gd name="connsiteY1" fmla="*/ 21092 h 21457"/>
              <a:gd name="connsiteX2" fmla="*/ 155680 w 155834"/>
              <a:gd name="connsiteY2" fmla="*/ 13155 h 21457"/>
              <a:gd name="connsiteX3" fmla="*/ 98530 w 155834"/>
              <a:gd name="connsiteY3" fmla="*/ 6805 h 21457"/>
              <a:gd name="connsiteX4" fmla="*/ 105 w 155834"/>
              <a:gd name="connsiteY4" fmla="*/ 455 h 21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834" h="21457">
                <a:moveTo>
                  <a:pt x="105" y="455"/>
                </a:moveTo>
                <a:cubicBezTo>
                  <a:pt x="-2805" y="2836"/>
                  <a:pt x="55139" y="18975"/>
                  <a:pt x="81068" y="21092"/>
                </a:cubicBezTo>
                <a:cubicBezTo>
                  <a:pt x="106997" y="23209"/>
                  <a:pt x="152770" y="15536"/>
                  <a:pt x="155680" y="13155"/>
                </a:cubicBezTo>
                <a:cubicBezTo>
                  <a:pt x="158590" y="10774"/>
                  <a:pt x="119697" y="7863"/>
                  <a:pt x="98530" y="6805"/>
                </a:cubicBezTo>
                <a:cubicBezTo>
                  <a:pt x="77363" y="5747"/>
                  <a:pt x="3015" y="-1926"/>
                  <a:pt x="105" y="4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A46D7708-342F-4F14-952B-23180BCBB783}"/>
              </a:ext>
            </a:extLst>
          </p:cNvPr>
          <p:cNvSpPr/>
          <p:nvPr/>
        </p:nvSpPr>
        <p:spPr>
          <a:xfrm>
            <a:off x="5254169" y="2715270"/>
            <a:ext cx="331246" cy="226502"/>
          </a:xfrm>
          <a:custGeom>
            <a:avLst/>
            <a:gdLst>
              <a:gd name="connsiteX0" fmla="*/ 456 w 331246"/>
              <a:gd name="connsiteY0" fmla="*/ 39043 h 226502"/>
              <a:gd name="connsiteX1" fmla="*/ 78244 w 331246"/>
              <a:gd name="connsiteY1" fmla="*/ 23168 h 226502"/>
              <a:gd name="connsiteX2" fmla="*/ 70306 w 331246"/>
              <a:gd name="connsiteY2" fmla="*/ 54918 h 226502"/>
              <a:gd name="connsiteX3" fmla="*/ 48081 w 331246"/>
              <a:gd name="connsiteY3" fmla="*/ 96193 h 226502"/>
              <a:gd name="connsiteX4" fmla="*/ 60781 w 331246"/>
              <a:gd name="connsiteY4" fmla="*/ 156518 h 226502"/>
              <a:gd name="connsiteX5" fmla="*/ 121106 w 331246"/>
              <a:gd name="connsiteY5" fmla="*/ 218430 h 226502"/>
              <a:gd name="connsiteX6" fmla="*/ 241756 w 331246"/>
              <a:gd name="connsiteY6" fmla="*/ 223193 h 226502"/>
              <a:gd name="connsiteX7" fmla="*/ 316369 w 331246"/>
              <a:gd name="connsiteY7" fmla="*/ 194618 h 226502"/>
              <a:gd name="connsiteX8" fmla="*/ 330656 w 331246"/>
              <a:gd name="connsiteY8" fmla="*/ 150168 h 226502"/>
              <a:gd name="connsiteX9" fmla="*/ 327481 w 331246"/>
              <a:gd name="connsiteY9" fmla="*/ 93018 h 226502"/>
              <a:gd name="connsiteX10" fmla="*/ 317956 w 331246"/>
              <a:gd name="connsiteY10" fmla="*/ 64443 h 226502"/>
              <a:gd name="connsiteX11" fmla="*/ 265569 w 331246"/>
              <a:gd name="connsiteY11" fmla="*/ 15230 h 226502"/>
              <a:gd name="connsiteX12" fmla="*/ 238581 w 331246"/>
              <a:gd name="connsiteY12" fmla="*/ 943 h 226502"/>
              <a:gd name="connsiteX13" fmla="*/ 181431 w 331246"/>
              <a:gd name="connsiteY13" fmla="*/ 2530 h 226502"/>
              <a:gd name="connsiteX14" fmla="*/ 119519 w 331246"/>
              <a:gd name="connsiteY14" fmla="*/ 12055 h 226502"/>
              <a:gd name="connsiteX15" fmla="*/ 456 w 331246"/>
              <a:gd name="connsiteY15" fmla="*/ 39043 h 22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1246" h="226502">
                <a:moveTo>
                  <a:pt x="456" y="39043"/>
                </a:moveTo>
                <a:cubicBezTo>
                  <a:pt x="-6423" y="40895"/>
                  <a:pt x="66602" y="20522"/>
                  <a:pt x="78244" y="23168"/>
                </a:cubicBezTo>
                <a:cubicBezTo>
                  <a:pt x="89886" y="25814"/>
                  <a:pt x="75333" y="42747"/>
                  <a:pt x="70306" y="54918"/>
                </a:cubicBezTo>
                <a:cubicBezTo>
                  <a:pt x="65279" y="67089"/>
                  <a:pt x="49669" y="79260"/>
                  <a:pt x="48081" y="96193"/>
                </a:cubicBezTo>
                <a:cubicBezTo>
                  <a:pt x="46494" y="113126"/>
                  <a:pt x="48610" y="136145"/>
                  <a:pt x="60781" y="156518"/>
                </a:cubicBezTo>
                <a:cubicBezTo>
                  <a:pt x="72952" y="176891"/>
                  <a:pt x="90944" y="207318"/>
                  <a:pt x="121106" y="218430"/>
                </a:cubicBezTo>
                <a:cubicBezTo>
                  <a:pt x="151268" y="229542"/>
                  <a:pt x="209212" y="227162"/>
                  <a:pt x="241756" y="223193"/>
                </a:cubicBezTo>
                <a:cubicBezTo>
                  <a:pt x="274300" y="219224"/>
                  <a:pt x="301552" y="206789"/>
                  <a:pt x="316369" y="194618"/>
                </a:cubicBezTo>
                <a:cubicBezTo>
                  <a:pt x="331186" y="182447"/>
                  <a:pt x="328804" y="167101"/>
                  <a:pt x="330656" y="150168"/>
                </a:cubicBezTo>
                <a:cubicBezTo>
                  <a:pt x="332508" y="133235"/>
                  <a:pt x="329598" y="107306"/>
                  <a:pt x="327481" y="93018"/>
                </a:cubicBezTo>
                <a:cubicBezTo>
                  <a:pt x="325364" y="78731"/>
                  <a:pt x="328275" y="77408"/>
                  <a:pt x="317956" y="64443"/>
                </a:cubicBezTo>
                <a:cubicBezTo>
                  <a:pt x="307637" y="51478"/>
                  <a:pt x="278798" y="25813"/>
                  <a:pt x="265569" y="15230"/>
                </a:cubicBezTo>
                <a:cubicBezTo>
                  <a:pt x="252340" y="4647"/>
                  <a:pt x="252604" y="3060"/>
                  <a:pt x="238581" y="943"/>
                </a:cubicBezTo>
                <a:cubicBezTo>
                  <a:pt x="224558" y="-1174"/>
                  <a:pt x="201275" y="678"/>
                  <a:pt x="181431" y="2530"/>
                </a:cubicBezTo>
                <a:cubicBezTo>
                  <a:pt x="161587" y="4382"/>
                  <a:pt x="146242" y="9674"/>
                  <a:pt x="119519" y="12055"/>
                </a:cubicBezTo>
                <a:cubicBezTo>
                  <a:pt x="92796" y="14436"/>
                  <a:pt x="7335" y="37191"/>
                  <a:pt x="456" y="390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月 43">
            <a:extLst>
              <a:ext uri="{FF2B5EF4-FFF2-40B4-BE49-F238E27FC236}">
                <a16:creationId xmlns:a16="http://schemas.microsoft.com/office/drawing/2014/main" id="{B48DAAC4-571F-4CF0-84D8-51E54E328B93}"/>
              </a:ext>
            </a:extLst>
          </p:cNvPr>
          <p:cNvSpPr/>
          <p:nvPr/>
        </p:nvSpPr>
        <p:spPr>
          <a:xfrm rot="1062077" flipH="1">
            <a:off x="5400677" y="2762250"/>
            <a:ext cx="45719" cy="91438"/>
          </a:xfrm>
          <a:prstGeom prst="moon">
            <a:avLst>
              <a:gd name="adj" fmla="val 4999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97333105-2BE8-4ACC-89E3-93720C91B432}"/>
              </a:ext>
            </a:extLst>
          </p:cNvPr>
          <p:cNvSpPr/>
          <p:nvPr/>
        </p:nvSpPr>
        <p:spPr>
          <a:xfrm>
            <a:off x="3775075" y="2879600"/>
            <a:ext cx="40206" cy="340768"/>
          </a:xfrm>
          <a:custGeom>
            <a:avLst/>
            <a:gdLst>
              <a:gd name="connsiteX0" fmla="*/ 1588 w 40206"/>
              <a:gd name="connsiteY0" fmla="*/ 125 h 340768"/>
              <a:gd name="connsiteX1" fmla="*/ 30163 w 40206"/>
              <a:gd name="connsiteY1" fmla="*/ 96963 h 340768"/>
              <a:gd name="connsiteX2" fmla="*/ 9525 w 40206"/>
              <a:gd name="connsiteY2" fmla="*/ 174750 h 340768"/>
              <a:gd name="connsiteX3" fmla="*/ 0 w 40206"/>
              <a:gd name="connsiteY3" fmla="*/ 338263 h 340768"/>
              <a:gd name="connsiteX4" fmla="*/ 9525 w 40206"/>
              <a:gd name="connsiteY4" fmla="*/ 265238 h 340768"/>
              <a:gd name="connsiteX5" fmla="*/ 39688 w 40206"/>
              <a:gd name="connsiteY5" fmla="*/ 149350 h 340768"/>
              <a:gd name="connsiteX6" fmla="*/ 26988 w 40206"/>
              <a:gd name="connsiteY6" fmla="*/ 77913 h 340768"/>
              <a:gd name="connsiteX7" fmla="*/ 1588 w 40206"/>
              <a:gd name="connsiteY7" fmla="*/ 125 h 340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206" h="340768">
                <a:moveTo>
                  <a:pt x="1588" y="125"/>
                </a:moveTo>
                <a:cubicBezTo>
                  <a:pt x="2117" y="3300"/>
                  <a:pt x="28840" y="67859"/>
                  <a:pt x="30163" y="96963"/>
                </a:cubicBezTo>
                <a:cubicBezTo>
                  <a:pt x="31486" y="126067"/>
                  <a:pt x="14552" y="134533"/>
                  <a:pt x="9525" y="174750"/>
                </a:cubicBezTo>
                <a:cubicBezTo>
                  <a:pt x="4498" y="214967"/>
                  <a:pt x="0" y="323182"/>
                  <a:pt x="0" y="338263"/>
                </a:cubicBezTo>
                <a:cubicBezTo>
                  <a:pt x="0" y="353344"/>
                  <a:pt x="2910" y="296723"/>
                  <a:pt x="9525" y="265238"/>
                </a:cubicBezTo>
                <a:cubicBezTo>
                  <a:pt x="16140" y="233753"/>
                  <a:pt x="36778" y="180571"/>
                  <a:pt x="39688" y="149350"/>
                </a:cubicBezTo>
                <a:cubicBezTo>
                  <a:pt x="42599" y="118129"/>
                  <a:pt x="32544" y="100932"/>
                  <a:pt x="26988" y="77913"/>
                </a:cubicBezTo>
                <a:cubicBezTo>
                  <a:pt x="21432" y="54894"/>
                  <a:pt x="1059" y="-3050"/>
                  <a:pt x="1588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608D74B2-CDFE-4364-8E31-0C25A072F126}"/>
              </a:ext>
            </a:extLst>
          </p:cNvPr>
          <p:cNvSpPr/>
          <p:nvPr/>
        </p:nvSpPr>
        <p:spPr>
          <a:xfrm>
            <a:off x="3918379" y="3028354"/>
            <a:ext cx="381618" cy="63470"/>
          </a:xfrm>
          <a:custGeom>
            <a:avLst/>
            <a:gdLst>
              <a:gd name="connsiteX0" fmla="*/ 380571 w 381618"/>
              <a:gd name="connsiteY0" fmla="*/ 596 h 63470"/>
              <a:gd name="connsiteX1" fmla="*/ 253571 w 381618"/>
              <a:gd name="connsiteY1" fmla="*/ 51396 h 63470"/>
              <a:gd name="connsiteX2" fmla="*/ 158321 w 381618"/>
              <a:gd name="connsiteY2" fmla="*/ 59334 h 63470"/>
              <a:gd name="connsiteX3" fmla="*/ 1159 w 381618"/>
              <a:gd name="connsiteY3" fmla="*/ 35521 h 63470"/>
              <a:gd name="connsiteX4" fmla="*/ 91646 w 381618"/>
              <a:gd name="connsiteY4" fmla="*/ 51396 h 63470"/>
              <a:gd name="connsiteX5" fmla="*/ 180546 w 381618"/>
              <a:gd name="connsiteY5" fmla="*/ 62509 h 63470"/>
              <a:gd name="connsiteX6" fmla="*/ 307546 w 381618"/>
              <a:gd name="connsiteY6" fmla="*/ 25996 h 63470"/>
              <a:gd name="connsiteX7" fmla="*/ 380571 w 381618"/>
              <a:gd name="connsiteY7" fmla="*/ 596 h 63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618" h="63470">
                <a:moveTo>
                  <a:pt x="380571" y="596"/>
                </a:moveTo>
                <a:cubicBezTo>
                  <a:pt x="371575" y="4829"/>
                  <a:pt x="290613" y="41606"/>
                  <a:pt x="253571" y="51396"/>
                </a:cubicBezTo>
                <a:cubicBezTo>
                  <a:pt x="216529" y="61186"/>
                  <a:pt x="200390" y="61980"/>
                  <a:pt x="158321" y="59334"/>
                </a:cubicBezTo>
                <a:cubicBezTo>
                  <a:pt x="116252" y="56688"/>
                  <a:pt x="12271" y="36844"/>
                  <a:pt x="1159" y="35521"/>
                </a:cubicBezTo>
                <a:cubicBezTo>
                  <a:pt x="-9953" y="34198"/>
                  <a:pt x="61748" y="46898"/>
                  <a:pt x="91646" y="51396"/>
                </a:cubicBezTo>
                <a:cubicBezTo>
                  <a:pt x="121544" y="55894"/>
                  <a:pt x="144563" y="66742"/>
                  <a:pt x="180546" y="62509"/>
                </a:cubicBezTo>
                <a:cubicBezTo>
                  <a:pt x="216529" y="58276"/>
                  <a:pt x="276590" y="36315"/>
                  <a:pt x="307546" y="25996"/>
                </a:cubicBezTo>
                <a:cubicBezTo>
                  <a:pt x="338502" y="15677"/>
                  <a:pt x="389567" y="-3637"/>
                  <a:pt x="380571" y="5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E48F76FA-BC36-4CA1-A6F3-0F1E2DE6E03A}"/>
              </a:ext>
            </a:extLst>
          </p:cNvPr>
          <p:cNvSpPr/>
          <p:nvPr/>
        </p:nvSpPr>
        <p:spPr>
          <a:xfrm>
            <a:off x="3859207" y="2957438"/>
            <a:ext cx="37897" cy="128700"/>
          </a:xfrm>
          <a:custGeom>
            <a:avLst/>
            <a:gdLst>
              <a:gd name="connsiteX0" fmla="*/ 6 w 37897"/>
              <a:gd name="connsiteY0" fmla="*/ 75 h 128700"/>
              <a:gd name="connsiteX1" fmla="*/ 33343 w 37897"/>
              <a:gd name="connsiteY1" fmla="*/ 93737 h 128700"/>
              <a:gd name="connsiteX2" fmla="*/ 12706 w 37897"/>
              <a:gd name="connsiteY2" fmla="*/ 128662 h 128700"/>
              <a:gd name="connsiteX3" fmla="*/ 31756 w 37897"/>
              <a:gd name="connsiteY3" fmla="*/ 100087 h 128700"/>
              <a:gd name="connsiteX4" fmla="*/ 36518 w 37897"/>
              <a:gd name="connsiteY4" fmla="*/ 77862 h 128700"/>
              <a:gd name="connsiteX5" fmla="*/ 6 w 37897"/>
              <a:gd name="connsiteY5" fmla="*/ 75 h 1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897" h="128700">
                <a:moveTo>
                  <a:pt x="6" y="75"/>
                </a:moveTo>
                <a:cubicBezTo>
                  <a:pt x="-523" y="2721"/>
                  <a:pt x="31226" y="72306"/>
                  <a:pt x="33343" y="93737"/>
                </a:cubicBezTo>
                <a:cubicBezTo>
                  <a:pt x="35460" y="115168"/>
                  <a:pt x="12971" y="127604"/>
                  <a:pt x="12706" y="128662"/>
                </a:cubicBezTo>
                <a:cubicBezTo>
                  <a:pt x="12442" y="129720"/>
                  <a:pt x="27787" y="108553"/>
                  <a:pt x="31756" y="100087"/>
                </a:cubicBezTo>
                <a:cubicBezTo>
                  <a:pt x="35725" y="91621"/>
                  <a:pt x="40222" y="90826"/>
                  <a:pt x="36518" y="77862"/>
                </a:cubicBezTo>
                <a:cubicBezTo>
                  <a:pt x="32814" y="64898"/>
                  <a:pt x="535" y="-2571"/>
                  <a:pt x="6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038CEAE3-7DC0-4929-913A-BB6649198605}"/>
              </a:ext>
            </a:extLst>
          </p:cNvPr>
          <p:cNvSpPr/>
          <p:nvPr/>
        </p:nvSpPr>
        <p:spPr>
          <a:xfrm>
            <a:off x="4985747" y="2937527"/>
            <a:ext cx="416706" cy="109346"/>
          </a:xfrm>
          <a:custGeom>
            <a:avLst/>
            <a:gdLst>
              <a:gd name="connsiteX0" fmla="*/ 2178 w 416706"/>
              <a:gd name="connsiteY0" fmla="*/ 936 h 109346"/>
              <a:gd name="connsiteX1" fmla="*/ 54566 w 416706"/>
              <a:gd name="connsiteY1" fmla="*/ 29511 h 109346"/>
              <a:gd name="connsiteX2" fmla="*/ 103778 w 416706"/>
              <a:gd name="connsiteY2" fmla="*/ 70786 h 109346"/>
              <a:gd name="connsiteX3" fmla="*/ 175216 w 416706"/>
              <a:gd name="connsiteY3" fmla="*/ 85073 h 109346"/>
              <a:gd name="connsiteX4" fmla="*/ 413341 w 416706"/>
              <a:gd name="connsiteY4" fmla="*/ 108886 h 109346"/>
              <a:gd name="connsiteX5" fmla="*/ 306978 w 416706"/>
              <a:gd name="connsiteY5" fmla="*/ 99361 h 109346"/>
              <a:gd name="connsiteX6" fmla="*/ 191091 w 416706"/>
              <a:gd name="connsiteY6" fmla="*/ 81898 h 109346"/>
              <a:gd name="connsiteX7" fmla="*/ 132353 w 416706"/>
              <a:gd name="connsiteY7" fmla="*/ 64436 h 109346"/>
              <a:gd name="connsiteX8" fmla="*/ 2178 w 416706"/>
              <a:gd name="connsiteY8" fmla="*/ 936 h 109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6706" h="109346">
                <a:moveTo>
                  <a:pt x="2178" y="936"/>
                </a:moveTo>
                <a:cubicBezTo>
                  <a:pt x="-10786" y="-4885"/>
                  <a:pt x="37633" y="17869"/>
                  <a:pt x="54566" y="29511"/>
                </a:cubicBezTo>
                <a:cubicBezTo>
                  <a:pt x="71499" y="41153"/>
                  <a:pt x="83670" y="61526"/>
                  <a:pt x="103778" y="70786"/>
                </a:cubicBezTo>
                <a:cubicBezTo>
                  <a:pt x="123886" y="80046"/>
                  <a:pt x="123622" y="78723"/>
                  <a:pt x="175216" y="85073"/>
                </a:cubicBezTo>
                <a:cubicBezTo>
                  <a:pt x="226810" y="91423"/>
                  <a:pt x="391381" y="106505"/>
                  <a:pt x="413341" y="108886"/>
                </a:cubicBezTo>
                <a:cubicBezTo>
                  <a:pt x="435301" y="111267"/>
                  <a:pt x="344020" y="103859"/>
                  <a:pt x="306978" y="99361"/>
                </a:cubicBezTo>
                <a:cubicBezTo>
                  <a:pt x="269936" y="94863"/>
                  <a:pt x="220195" y="87719"/>
                  <a:pt x="191091" y="81898"/>
                </a:cubicBezTo>
                <a:cubicBezTo>
                  <a:pt x="161987" y="76077"/>
                  <a:pt x="163045" y="76607"/>
                  <a:pt x="132353" y="64436"/>
                </a:cubicBezTo>
                <a:cubicBezTo>
                  <a:pt x="101661" y="52265"/>
                  <a:pt x="15142" y="6757"/>
                  <a:pt x="2178" y="9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3F96986C-941D-4D0C-A896-8792CED28215}"/>
              </a:ext>
            </a:extLst>
          </p:cNvPr>
          <p:cNvSpPr/>
          <p:nvPr/>
        </p:nvSpPr>
        <p:spPr>
          <a:xfrm>
            <a:off x="5105128" y="2944107"/>
            <a:ext cx="504152" cy="62741"/>
          </a:xfrm>
          <a:custGeom>
            <a:avLst/>
            <a:gdLst>
              <a:gd name="connsiteX0" fmla="*/ 272 w 504152"/>
              <a:gd name="connsiteY0" fmla="*/ 62618 h 62741"/>
              <a:gd name="connsiteX1" fmla="*/ 78060 w 504152"/>
              <a:gd name="connsiteY1" fmla="*/ 32456 h 62741"/>
              <a:gd name="connsiteX2" fmla="*/ 251097 w 504152"/>
              <a:gd name="connsiteY2" fmla="*/ 51506 h 62741"/>
              <a:gd name="connsiteX3" fmla="*/ 387622 w 504152"/>
              <a:gd name="connsiteY3" fmla="*/ 46743 h 62741"/>
              <a:gd name="connsiteX4" fmla="*/ 503510 w 504152"/>
              <a:gd name="connsiteY4" fmla="*/ 706 h 62741"/>
              <a:gd name="connsiteX5" fmla="*/ 430485 w 504152"/>
              <a:gd name="connsiteY5" fmla="*/ 19756 h 62741"/>
              <a:gd name="connsiteX6" fmla="*/ 347935 w 504152"/>
              <a:gd name="connsiteY6" fmla="*/ 32456 h 62741"/>
              <a:gd name="connsiteX7" fmla="*/ 230460 w 504152"/>
              <a:gd name="connsiteY7" fmla="*/ 41981 h 62741"/>
              <a:gd name="connsiteX8" fmla="*/ 59010 w 504152"/>
              <a:gd name="connsiteY8" fmla="*/ 43568 h 62741"/>
              <a:gd name="connsiteX9" fmla="*/ 272 w 504152"/>
              <a:gd name="connsiteY9" fmla="*/ 62618 h 62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4152" h="62741">
                <a:moveTo>
                  <a:pt x="272" y="62618"/>
                </a:moveTo>
                <a:cubicBezTo>
                  <a:pt x="3447" y="60766"/>
                  <a:pt x="36256" y="34308"/>
                  <a:pt x="78060" y="32456"/>
                </a:cubicBezTo>
                <a:cubicBezTo>
                  <a:pt x="119864" y="30604"/>
                  <a:pt x="199503" y="49125"/>
                  <a:pt x="251097" y="51506"/>
                </a:cubicBezTo>
                <a:cubicBezTo>
                  <a:pt x="302691" y="53887"/>
                  <a:pt x="345553" y="55210"/>
                  <a:pt x="387622" y="46743"/>
                </a:cubicBezTo>
                <a:cubicBezTo>
                  <a:pt x="429691" y="38276"/>
                  <a:pt x="496366" y="5204"/>
                  <a:pt x="503510" y="706"/>
                </a:cubicBezTo>
                <a:cubicBezTo>
                  <a:pt x="510654" y="-3792"/>
                  <a:pt x="456414" y="14464"/>
                  <a:pt x="430485" y="19756"/>
                </a:cubicBezTo>
                <a:cubicBezTo>
                  <a:pt x="404556" y="25048"/>
                  <a:pt x="381273" y="28752"/>
                  <a:pt x="347935" y="32456"/>
                </a:cubicBezTo>
                <a:cubicBezTo>
                  <a:pt x="314597" y="36160"/>
                  <a:pt x="278614" y="40129"/>
                  <a:pt x="230460" y="41981"/>
                </a:cubicBezTo>
                <a:cubicBezTo>
                  <a:pt x="182306" y="43833"/>
                  <a:pt x="96052" y="42245"/>
                  <a:pt x="59010" y="43568"/>
                </a:cubicBezTo>
                <a:cubicBezTo>
                  <a:pt x="21968" y="44891"/>
                  <a:pt x="-2903" y="64470"/>
                  <a:pt x="272" y="626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0A176D9A-109B-424A-99D8-C1A938FF3170}"/>
              </a:ext>
            </a:extLst>
          </p:cNvPr>
          <p:cNvSpPr/>
          <p:nvPr/>
        </p:nvSpPr>
        <p:spPr>
          <a:xfrm>
            <a:off x="5632224" y="2897113"/>
            <a:ext cx="116130" cy="176711"/>
          </a:xfrm>
          <a:custGeom>
            <a:avLst/>
            <a:gdLst>
              <a:gd name="connsiteX0" fmla="*/ 116114 w 116130"/>
              <a:gd name="connsiteY0" fmla="*/ 75 h 176711"/>
              <a:gd name="connsiteX1" fmla="*/ 74839 w 116130"/>
              <a:gd name="connsiteY1" fmla="*/ 119137 h 176711"/>
              <a:gd name="connsiteX2" fmla="*/ 226 w 116130"/>
              <a:gd name="connsiteY2" fmla="*/ 176287 h 176711"/>
              <a:gd name="connsiteX3" fmla="*/ 52614 w 116130"/>
              <a:gd name="connsiteY3" fmla="*/ 142950 h 176711"/>
              <a:gd name="connsiteX4" fmla="*/ 79601 w 116130"/>
              <a:gd name="connsiteY4" fmla="*/ 101675 h 176711"/>
              <a:gd name="connsiteX5" fmla="*/ 116114 w 116130"/>
              <a:gd name="connsiteY5" fmla="*/ 75 h 17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130" h="176711">
                <a:moveTo>
                  <a:pt x="116114" y="75"/>
                </a:moveTo>
                <a:cubicBezTo>
                  <a:pt x="115320" y="2985"/>
                  <a:pt x="94154" y="89768"/>
                  <a:pt x="74839" y="119137"/>
                </a:cubicBezTo>
                <a:cubicBezTo>
                  <a:pt x="55524" y="148506"/>
                  <a:pt x="3930" y="172318"/>
                  <a:pt x="226" y="176287"/>
                </a:cubicBezTo>
                <a:cubicBezTo>
                  <a:pt x="-3478" y="180256"/>
                  <a:pt x="39385" y="155385"/>
                  <a:pt x="52614" y="142950"/>
                </a:cubicBezTo>
                <a:cubicBezTo>
                  <a:pt x="65843" y="130515"/>
                  <a:pt x="70076" y="124165"/>
                  <a:pt x="79601" y="101675"/>
                </a:cubicBezTo>
                <a:cubicBezTo>
                  <a:pt x="89126" y="79185"/>
                  <a:pt x="116908" y="-2835"/>
                  <a:pt x="116114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52F36A01-5FA2-4056-ADE1-7804A15C795F}"/>
              </a:ext>
            </a:extLst>
          </p:cNvPr>
          <p:cNvSpPr/>
          <p:nvPr/>
        </p:nvSpPr>
        <p:spPr>
          <a:xfrm>
            <a:off x="5637213" y="2906533"/>
            <a:ext cx="111200" cy="50980"/>
          </a:xfrm>
          <a:custGeom>
            <a:avLst/>
            <a:gdLst>
              <a:gd name="connsiteX0" fmla="*/ 0 w 111200"/>
              <a:gd name="connsiteY0" fmla="*/ 50980 h 50980"/>
              <a:gd name="connsiteX1" fmla="*/ 111125 w 111200"/>
              <a:gd name="connsiteY1" fmla="*/ 180 h 50980"/>
              <a:gd name="connsiteX2" fmla="*/ 0 w 111200"/>
              <a:gd name="connsiteY2" fmla="*/ 50980 h 50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200" h="50980">
                <a:moveTo>
                  <a:pt x="0" y="50980"/>
                </a:moveTo>
                <a:cubicBezTo>
                  <a:pt x="0" y="50980"/>
                  <a:pt x="107686" y="3884"/>
                  <a:pt x="111125" y="180"/>
                </a:cubicBezTo>
                <a:cubicBezTo>
                  <a:pt x="114564" y="-3524"/>
                  <a:pt x="0" y="50980"/>
                  <a:pt x="0" y="50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D72A9B51-36B9-43B2-812E-B63D234E96CF}"/>
              </a:ext>
            </a:extLst>
          </p:cNvPr>
          <p:cNvSpPr/>
          <p:nvPr/>
        </p:nvSpPr>
        <p:spPr>
          <a:xfrm>
            <a:off x="5416148" y="2966149"/>
            <a:ext cx="240999" cy="93231"/>
          </a:xfrm>
          <a:custGeom>
            <a:avLst/>
            <a:gdLst>
              <a:gd name="connsiteX0" fmla="*/ 402 w 240999"/>
              <a:gd name="connsiteY0" fmla="*/ 89789 h 93231"/>
              <a:gd name="connsiteX1" fmla="*/ 195665 w 240999"/>
              <a:gd name="connsiteY1" fmla="*/ 31051 h 93231"/>
              <a:gd name="connsiteX2" fmla="*/ 240115 w 240999"/>
              <a:gd name="connsiteY2" fmla="*/ 2476 h 93231"/>
              <a:gd name="connsiteX3" fmla="*/ 171852 w 240999"/>
              <a:gd name="connsiteY3" fmla="*/ 92964 h 93231"/>
              <a:gd name="connsiteX4" fmla="*/ 229002 w 240999"/>
              <a:gd name="connsiteY4" fmla="*/ 31051 h 93231"/>
              <a:gd name="connsiteX5" fmla="*/ 146452 w 240999"/>
              <a:gd name="connsiteY5" fmla="*/ 54864 h 93231"/>
              <a:gd name="connsiteX6" fmla="*/ 402 w 240999"/>
              <a:gd name="connsiteY6" fmla="*/ 89789 h 9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0999" h="93231">
                <a:moveTo>
                  <a:pt x="402" y="89789"/>
                </a:moveTo>
                <a:cubicBezTo>
                  <a:pt x="8604" y="85820"/>
                  <a:pt x="155713" y="45603"/>
                  <a:pt x="195665" y="31051"/>
                </a:cubicBezTo>
                <a:cubicBezTo>
                  <a:pt x="235617" y="16499"/>
                  <a:pt x="244084" y="-7843"/>
                  <a:pt x="240115" y="2476"/>
                </a:cubicBezTo>
                <a:cubicBezTo>
                  <a:pt x="236146" y="12795"/>
                  <a:pt x="173704" y="88202"/>
                  <a:pt x="171852" y="92964"/>
                </a:cubicBezTo>
                <a:cubicBezTo>
                  <a:pt x="170000" y="97726"/>
                  <a:pt x="233235" y="37401"/>
                  <a:pt x="229002" y="31051"/>
                </a:cubicBezTo>
                <a:cubicBezTo>
                  <a:pt x="224769" y="24701"/>
                  <a:pt x="181377" y="45603"/>
                  <a:pt x="146452" y="54864"/>
                </a:cubicBezTo>
                <a:cubicBezTo>
                  <a:pt x="111527" y="64124"/>
                  <a:pt x="-7800" y="93758"/>
                  <a:pt x="402" y="897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4AFE4629-1FA2-49EE-A74D-B7DBB01C6E59}"/>
              </a:ext>
            </a:extLst>
          </p:cNvPr>
          <p:cNvSpPr/>
          <p:nvPr/>
        </p:nvSpPr>
        <p:spPr>
          <a:xfrm>
            <a:off x="5416405" y="2574870"/>
            <a:ext cx="337202" cy="172230"/>
          </a:xfrm>
          <a:custGeom>
            <a:avLst/>
            <a:gdLst>
              <a:gd name="connsiteX0" fmla="*/ 145 w 337202"/>
              <a:gd name="connsiteY0" fmla="*/ 55 h 172230"/>
              <a:gd name="connsiteX1" fmla="*/ 220808 w 337202"/>
              <a:gd name="connsiteY1" fmla="*/ 85780 h 172230"/>
              <a:gd name="connsiteX2" fmla="*/ 333520 w 337202"/>
              <a:gd name="connsiteY2" fmla="*/ 171505 h 172230"/>
              <a:gd name="connsiteX3" fmla="*/ 304945 w 337202"/>
              <a:gd name="connsiteY3" fmla="*/ 125468 h 172230"/>
              <a:gd name="connsiteX4" fmla="*/ 255733 w 337202"/>
              <a:gd name="connsiteY4" fmla="*/ 98480 h 172230"/>
              <a:gd name="connsiteX5" fmla="*/ 145 w 337202"/>
              <a:gd name="connsiteY5" fmla="*/ 55 h 172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7202" h="172230">
                <a:moveTo>
                  <a:pt x="145" y="55"/>
                </a:moveTo>
                <a:cubicBezTo>
                  <a:pt x="-5676" y="-2062"/>
                  <a:pt x="165246" y="57205"/>
                  <a:pt x="220808" y="85780"/>
                </a:cubicBezTo>
                <a:cubicBezTo>
                  <a:pt x="276371" y="114355"/>
                  <a:pt x="319497" y="164890"/>
                  <a:pt x="333520" y="171505"/>
                </a:cubicBezTo>
                <a:cubicBezTo>
                  <a:pt x="347543" y="178120"/>
                  <a:pt x="317909" y="137639"/>
                  <a:pt x="304945" y="125468"/>
                </a:cubicBezTo>
                <a:cubicBezTo>
                  <a:pt x="291981" y="113297"/>
                  <a:pt x="304681" y="120441"/>
                  <a:pt x="255733" y="98480"/>
                </a:cubicBezTo>
                <a:cubicBezTo>
                  <a:pt x="206785" y="76520"/>
                  <a:pt x="5966" y="2172"/>
                  <a:pt x="145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4C31E801-0C30-42F4-A50F-1DAC81750675}"/>
              </a:ext>
            </a:extLst>
          </p:cNvPr>
          <p:cNvSpPr/>
          <p:nvPr/>
        </p:nvSpPr>
        <p:spPr>
          <a:xfrm>
            <a:off x="5603875" y="2671763"/>
            <a:ext cx="79375" cy="52501"/>
          </a:xfrm>
          <a:custGeom>
            <a:avLst/>
            <a:gdLst>
              <a:gd name="connsiteX0" fmla="*/ 99 w 64565"/>
              <a:gd name="connsiteY0" fmla="*/ 46047 h 46161"/>
              <a:gd name="connsiteX1" fmla="*/ 49312 w 64565"/>
              <a:gd name="connsiteY1" fmla="*/ 12710 h 46161"/>
              <a:gd name="connsiteX2" fmla="*/ 63599 w 64565"/>
              <a:gd name="connsiteY2" fmla="*/ 10 h 46161"/>
              <a:gd name="connsiteX3" fmla="*/ 99 w 64565"/>
              <a:gd name="connsiteY3" fmla="*/ 46047 h 46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565" h="46161">
                <a:moveTo>
                  <a:pt x="99" y="46047"/>
                </a:moveTo>
                <a:cubicBezTo>
                  <a:pt x="-2282" y="48164"/>
                  <a:pt x="38729" y="20383"/>
                  <a:pt x="49312" y="12710"/>
                </a:cubicBezTo>
                <a:cubicBezTo>
                  <a:pt x="59895" y="5037"/>
                  <a:pt x="67303" y="804"/>
                  <a:pt x="63599" y="10"/>
                </a:cubicBezTo>
                <a:cubicBezTo>
                  <a:pt x="59895" y="-784"/>
                  <a:pt x="2480" y="43930"/>
                  <a:pt x="99" y="460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B03FC212-17B8-410D-81A2-D8E096F78AF1}"/>
              </a:ext>
            </a:extLst>
          </p:cNvPr>
          <p:cNvSpPr/>
          <p:nvPr/>
        </p:nvSpPr>
        <p:spPr>
          <a:xfrm>
            <a:off x="5560131" y="2670703"/>
            <a:ext cx="39017" cy="64563"/>
          </a:xfrm>
          <a:custGeom>
            <a:avLst/>
            <a:gdLst>
              <a:gd name="connsiteX0" fmla="*/ 2469 w 39017"/>
              <a:gd name="connsiteY0" fmla="*/ 64560 h 64563"/>
              <a:gd name="connsiteX1" fmla="*/ 38982 w 39017"/>
              <a:gd name="connsiteY1" fmla="*/ 4235 h 64563"/>
              <a:gd name="connsiteX2" fmla="*/ 8819 w 39017"/>
              <a:gd name="connsiteY2" fmla="*/ 7410 h 64563"/>
              <a:gd name="connsiteX3" fmla="*/ 2469 w 39017"/>
              <a:gd name="connsiteY3" fmla="*/ 64560 h 64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017" h="64563">
                <a:moveTo>
                  <a:pt x="2469" y="64560"/>
                </a:moveTo>
                <a:cubicBezTo>
                  <a:pt x="7496" y="64031"/>
                  <a:pt x="37924" y="13760"/>
                  <a:pt x="38982" y="4235"/>
                </a:cubicBezTo>
                <a:cubicBezTo>
                  <a:pt x="40040" y="-5290"/>
                  <a:pt x="17286" y="3706"/>
                  <a:pt x="8819" y="7410"/>
                </a:cubicBezTo>
                <a:cubicBezTo>
                  <a:pt x="352" y="11114"/>
                  <a:pt x="-2558" y="65089"/>
                  <a:pt x="2469" y="645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203042F1-C342-4B58-B378-45B124DC86B4}"/>
              </a:ext>
            </a:extLst>
          </p:cNvPr>
          <p:cNvSpPr/>
          <p:nvPr/>
        </p:nvSpPr>
        <p:spPr>
          <a:xfrm rot="1111456">
            <a:off x="5502180" y="2638596"/>
            <a:ext cx="49871" cy="93978"/>
          </a:xfrm>
          <a:custGeom>
            <a:avLst/>
            <a:gdLst>
              <a:gd name="connsiteX0" fmla="*/ 30257 w 49871"/>
              <a:gd name="connsiteY0" fmla="*/ 93492 h 93978"/>
              <a:gd name="connsiteX1" fmla="*/ 38195 w 49871"/>
              <a:gd name="connsiteY1" fmla="*/ 10942 h 93978"/>
              <a:gd name="connsiteX2" fmla="*/ 49307 w 49871"/>
              <a:gd name="connsiteY2" fmla="*/ 1417 h 93978"/>
              <a:gd name="connsiteX3" fmla="*/ 19145 w 49871"/>
              <a:gd name="connsiteY3" fmla="*/ 15705 h 93978"/>
              <a:gd name="connsiteX4" fmla="*/ 95 w 49871"/>
              <a:gd name="connsiteY4" fmla="*/ 44280 h 93978"/>
              <a:gd name="connsiteX5" fmla="*/ 30257 w 49871"/>
              <a:gd name="connsiteY5" fmla="*/ 93492 h 93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871" h="93978">
                <a:moveTo>
                  <a:pt x="30257" y="93492"/>
                </a:moveTo>
                <a:cubicBezTo>
                  <a:pt x="36607" y="87936"/>
                  <a:pt x="35020" y="26288"/>
                  <a:pt x="38195" y="10942"/>
                </a:cubicBezTo>
                <a:cubicBezTo>
                  <a:pt x="41370" y="-4404"/>
                  <a:pt x="52482" y="623"/>
                  <a:pt x="49307" y="1417"/>
                </a:cubicBezTo>
                <a:cubicBezTo>
                  <a:pt x="46132" y="2211"/>
                  <a:pt x="27347" y="8561"/>
                  <a:pt x="19145" y="15705"/>
                </a:cubicBezTo>
                <a:cubicBezTo>
                  <a:pt x="10943" y="22849"/>
                  <a:pt x="1947" y="33168"/>
                  <a:pt x="95" y="44280"/>
                </a:cubicBezTo>
                <a:cubicBezTo>
                  <a:pt x="-1757" y="55392"/>
                  <a:pt x="23907" y="99048"/>
                  <a:pt x="30257" y="93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A4678AEA-3164-42B4-B766-90F30950C7F9}"/>
              </a:ext>
            </a:extLst>
          </p:cNvPr>
          <p:cNvSpPr/>
          <p:nvPr/>
        </p:nvSpPr>
        <p:spPr>
          <a:xfrm>
            <a:off x="5292380" y="2728868"/>
            <a:ext cx="97137" cy="218148"/>
          </a:xfrm>
          <a:custGeom>
            <a:avLst/>
            <a:gdLst>
              <a:gd name="connsiteX0" fmla="*/ 41620 w 97137"/>
              <a:gd name="connsiteY0" fmla="*/ 45 h 218148"/>
              <a:gd name="connsiteX1" fmla="*/ 345 w 97137"/>
              <a:gd name="connsiteY1" fmla="*/ 84182 h 218148"/>
              <a:gd name="connsiteX2" fmla="*/ 25745 w 97137"/>
              <a:gd name="connsiteY2" fmla="*/ 158795 h 218148"/>
              <a:gd name="connsiteX3" fmla="*/ 90833 w 97137"/>
              <a:gd name="connsiteY3" fmla="*/ 215945 h 218148"/>
              <a:gd name="connsiteX4" fmla="*/ 90833 w 97137"/>
              <a:gd name="connsiteY4" fmla="*/ 200070 h 218148"/>
              <a:gd name="connsiteX5" fmla="*/ 57495 w 97137"/>
              <a:gd name="connsiteY5" fmla="*/ 141332 h 218148"/>
              <a:gd name="connsiteX6" fmla="*/ 41620 w 97137"/>
              <a:gd name="connsiteY6" fmla="*/ 73070 h 218148"/>
              <a:gd name="connsiteX7" fmla="*/ 41620 w 97137"/>
              <a:gd name="connsiteY7" fmla="*/ 45 h 218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137" h="218148">
                <a:moveTo>
                  <a:pt x="41620" y="45"/>
                </a:moveTo>
                <a:cubicBezTo>
                  <a:pt x="34741" y="1897"/>
                  <a:pt x="2991" y="57724"/>
                  <a:pt x="345" y="84182"/>
                </a:cubicBezTo>
                <a:cubicBezTo>
                  <a:pt x="-2301" y="110640"/>
                  <a:pt x="10664" y="136835"/>
                  <a:pt x="25745" y="158795"/>
                </a:cubicBezTo>
                <a:cubicBezTo>
                  <a:pt x="40826" y="180755"/>
                  <a:pt x="79985" y="209066"/>
                  <a:pt x="90833" y="215945"/>
                </a:cubicBezTo>
                <a:cubicBezTo>
                  <a:pt x="101681" y="222824"/>
                  <a:pt x="96389" y="212506"/>
                  <a:pt x="90833" y="200070"/>
                </a:cubicBezTo>
                <a:cubicBezTo>
                  <a:pt x="85277" y="187635"/>
                  <a:pt x="65697" y="162499"/>
                  <a:pt x="57495" y="141332"/>
                </a:cubicBezTo>
                <a:cubicBezTo>
                  <a:pt x="49293" y="120165"/>
                  <a:pt x="45324" y="92384"/>
                  <a:pt x="41620" y="73070"/>
                </a:cubicBezTo>
                <a:cubicBezTo>
                  <a:pt x="37916" y="53756"/>
                  <a:pt x="48499" y="-1807"/>
                  <a:pt x="41620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67FE6484-80E7-4180-84C6-B258FF7543BA}"/>
              </a:ext>
            </a:extLst>
          </p:cNvPr>
          <p:cNvSpPr/>
          <p:nvPr/>
        </p:nvSpPr>
        <p:spPr>
          <a:xfrm>
            <a:off x="4839919" y="2293636"/>
            <a:ext cx="618116" cy="343457"/>
          </a:xfrm>
          <a:custGeom>
            <a:avLst/>
            <a:gdLst>
              <a:gd name="connsiteX0" fmla="*/ 369 w 618116"/>
              <a:gd name="connsiteY0" fmla="*/ 343202 h 343457"/>
              <a:gd name="connsiteX1" fmla="*/ 117844 w 618116"/>
              <a:gd name="connsiteY1" fmla="*/ 176514 h 343457"/>
              <a:gd name="connsiteX2" fmla="*/ 319456 w 618116"/>
              <a:gd name="connsiteY2" fmla="*/ 105077 h 343457"/>
              <a:gd name="connsiteX3" fmla="*/ 405181 w 618116"/>
              <a:gd name="connsiteY3" fmla="*/ 47927 h 343457"/>
              <a:gd name="connsiteX4" fmla="*/ 613144 w 618116"/>
              <a:gd name="connsiteY4" fmla="*/ 5064 h 343457"/>
              <a:gd name="connsiteX5" fmla="*/ 540119 w 618116"/>
              <a:gd name="connsiteY5" fmla="*/ 5064 h 343457"/>
              <a:gd name="connsiteX6" fmla="*/ 394069 w 618116"/>
              <a:gd name="connsiteY6" fmla="*/ 43164 h 343457"/>
              <a:gd name="connsiteX7" fmla="*/ 292469 w 618116"/>
              <a:gd name="connsiteY7" fmla="*/ 90789 h 343457"/>
              <a:gd name="connsiteX8" fmla="*/ 154356 w 618116"/>
              <a:gd name="connsiteY8" fmla="*/ 135239 h 343457"/>
              <a:gd name="connsiteX9" fmla="*/ 369 w 618116"/>
              <a:gd name="connsiteY9" fmla="*/ 343202 h 343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8116" h="343457">
                <a:moveTo>
                  <a:pt x="369" y="343202"/>
                </a:moveTo>
                <a:cubicBezTo>
                  <a:pt x="-5716" y="350081"/>
                  <a:pt x="64663" y="216201"/>
                  <a:pt x="117844" y="176514"/>
                </a:cubicBezTo>
                <a:cubicBezTo>
                  <a:pt x="171025" y="136826"/>
                  <a:pt x="271567" y="126508"/>
                  <a:pt x="319456" y="105077"/>
                </a:cubicBezTo>
                <a:cubicBezTo>
                  <a:pt x="367345" y="83646"/>
                  <a:pt x="356233" y="64596"/>
                  <a:pt x="405181" y="47927"/>
                </a:cubicBezTo>
                <a:cubicBezTo>
                  <a:pt x="454129" y="31258"/>
                  <a:pt x="590654" y="12208"/>
                  <a:pt x="613144" y="5064"/>
                </a:cubicBezTo>
                <a:cubicBezTo>
                  <a:pt x="635634" y="-2080"/>
                  <a:pt x="576631" y="-1286"/>
                  <a:pt x="540119" y="5064"/>
                </a:cubicBezTo>
                <a:cubicBezTo>
                  <a:pt x="503607" y="11414"/>
                  <a:pt x="435344" y="28876"/>
                  <a:pt x="394069" y="43164"/>
                </a:cubicBezTo>
                <a:cubicBezTo>
                  <a:pt x="352794" y="57451"/>
                  <a:pt x="332421" y="75443"/>
                  <a:pt x="292469" y="90789"/>
                </a:cubicBezTo>
                <a:cubicBezTo>
                  <a:pt x="252517" y="106135"/>
                  <a:pt x="203039" y="97139"/>
                  <a:pt x="154356" y="135239"/>
                </a:cubicBezTo>
                <a:cubicBezTo>
                  <a:pt x="105673" y="173339"/>
                  <a:pt x="6454" y="336323"/>
                  <a:pt x="369" y="343202"/>
                </a:cubicBezTo>
                <a:close/>
              </a:path>
            </a:pathLst>
          </a:custGeom>
          <a:solidFill>
            <a:schemeClr val="accent1">
              <a:alpha val="7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7E442197-AB98-49CF-89F6-5440C9A6593F}"/>
              </a:ext>
            </a:extLst>
          </p:cNvPr>
          <p:cNvSpPr/>
          <p:nvPr/>
        </p:nvSpPr>
        <p:spPr>
          <a:xfrm>
            <a:off x="4787311" y="2134916"/>
            <a:ext cx="620774" cy="496864"/>
          </a:xfrm>
          <a:custGeom>
            <a:avLst/>
            <a:gdLst>
              <a:gd name="connsiteX0" fmla="*/ 52977 w 620774"/>
              <a:gd name="connsiteY0" fmla="*/ 493984 h 496864"/>
              <a:gd name="connsiteX1" fmla="*/ 13289 w 620774"/>
              <a:gd name="connsiteY1" fmla="*/ 417784 h 496864"/>
              <a:gd name="connsiteX2" fmla="*/ 589 w 620774"/>
              <a:gd name="connsiteY2" fmla="*/ 306659 h 496864"/>
              <a:gd name="connsiteX3" fmla="*/ 29164 w 620774"/>
              <a:gd name="connsiteY3" fmla="*/ 216172 h 496864"/>
              <a:gd name="connsiteX4" fmla="*/ 126002 w 620774"/>
              <a:gd name="connsiteY4" fmla="*/ 149497 h 496864"/>
              <a:gd name="connsiteX5" fmla="*/ 364127 w 620774"/>
              <a:gd name="connsiteY5" fmla="*/ 82822 h 496864"/>
              <a:gd name="connsiteX6" fmla="*/ 586377 w 620774"/>
              <a:gd name="connsiteY6" fmla="*/ 17734 h 496864"/>
              <a:gd name="connsiteX7" fmla="*/ 614952 w 620774"/>
              <a:gd name="connsiteY7" fmla="*/ 272 h 496864"/>
              <a:gd name="connsiteX8" fmla="*/ 533989 w 620774"/>
              <a:gd name="connsiteY8" fmla="*/ 27259 h 496864"/>
              <a:gd name="connsiteX9" fmla="*/ 394289 w 620774"/>
              <a:gd name="connsiteY9" fmla="*/ 63772 h 496864"/>
              <a:gd name="connsiteX10" fmla="*/ 110127 w 620774"/>
              <a:gd name="connsiteY10" fmla="*/ 146322 h 496864"/>
              <a:gd name="connsiteX11" fmla="*/ 25989 w 620774"/>
              <a:gd name="connsiteY11" fmla="*/ 222522 h 496864"/>
              <a:gd name="connsiteX12" fmla="*/ 3764 w 620774"/>
              <a:gd name="connsiteY12" fmla="*/ 316184 h 496864"/>
              <a:gd name="connsiteX13" fmla="*/ 52977 w 620774"/>
              <a:gd name="connsiteY13" fmla="*/ 493984 h 496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0774" h="496864">
                <a:moveTo>
                  <a:pt x="52977" y="493984"/>
                </a:moveTo>
                <a:cubicBezTo>
                  <a:pt x="54565" y="510917"/>
                  <a:pt x="22020" y="449005"/>
                  <a:pt x="13289" y="417784"/>
                </a:cubicBezTo>
                <a:cubicBezTo>
                  <a:pt x="4558" y="386563"/>
                  <a:pt x="-2057" y="340261"/>
                  <a:pt x="589" y="306659"/>
                </a:cubicBezTo>
                <a:cubicBezTo>
                  <a:pt x="3235" y="273057"/>
                  <a:pt x="8262" y="242365"/>
                  <a:pt x="29164" y="216172"/>
                </a:cubicBezTo>
                <a:cubicBezTo>
                  <a:pt x="50066" y="189979"/>
                  <a:pt x="70175" y="171722"/>
                  <a:pt x="126002" y="149497"/>
                </a:cubicBezTo>
                <a:cubicBezTo>
                  <a:pt x="181829" y="127272"/>
                  <a:pt x="364127" y="82822"/>
                  <a:pt x="364127" y="82822"/>
                </a:cubicBezTo>
                <a:lnTo>
                  <a:pt x="586377" y="17734"/>
                </a:lnTo>
                <a:cubicBezTo>
                  <a:pt x="628181" y="3976"/>
                  <a:pt x="623683" y="-1316"/>
                  <a:pt x="614952" y="272"/>
                </a:cubicBezTo>
                <a:cubicBezTo>
                  <a:pt x="606221" y="1860"/>
                  <a:pt x="570766" y="16676"/>
                  <a:pt x="533989" y="27259"/>
                </a:cubicBezTo>
                <a:cubicBezTo>
                  <a:pt x="497212" y="37842"/>
                  <a:pt x="394289" y="63772"/>
                  <a:pt x="394289" y="63772"/>
                </a:cubicBezTo>
                <a:cubicBezTo>
                  <a:pt x="323645" y="83616"/>
                  <a:pt x="171510" y="119864"/>
                  <a:pt x="110127" y="146322"/>
                </a:cubicBezTo>
                <a:cubicBezTo>
                  <a:pt x="48744" y="172780"/>
                  <a:pt x="43716" y="194212"/>
                  <a:pt x="25989" y="222522"/>
                </a:cubicBezTo>
                <a:cubicBezTo>
                  <a:pt x="8262" y="250832"/>
                  <a:pt x="60" y="273586"/>
                  <a:pt x="3764" y="316184"/>
                </a:cubicBezTo>
                <a:cubicBezTo>
                  <a:pt x="7468" y="358782"/>
                  <a:pt x="51389" y="477051"/>
                  <a:pt x="52977" y="493984"/>
                </a:cubicBezTo>
                <a:close/>
              </a:path>
            </a:pathLst>
          </a:custGeom>
          <a:solidFill>
            <a:schemeClr val="accent1">
              <a:alpha val="7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43841335-F8BA-48E8-8970-EA954199D8DD}"/>
              </a:ext>
            </a:extLst>
          </p:cNvPr>
          <p:cNvSpPr/>
          <p:nvPr/>
        </p:nvSpPr>
        <p:spPr>
          <a:xfrm>
            <a:off x="5412174" y="2138217"/>
            <a:ext cx="611613" cy="351277"/>
          </a:xfrm>
          <a:custGeom>
            <a:avLst/>
            <a:gdLst>
              <a:gd name="connsiteX0" fmla="*/ 1201 w 611613"/>
              <a:gd name="connsiteY0" fmla="*/ 146 h 351277"/>
              <a:gd name="connsiteX1" fmla="*/ 293301 w 611613"/>
              <a:gd name="connsiteY1" fmla="*/ 125558 h 351277"/>
              <a:gd name="connsiteX2" fmla="*/ 437764 w 611613"/>
              <a:gd name="connsiteY2" fmla="*/ 225571 h 351277"/>
              <a:gd name="connsiteX3" fmla="*/ 609214 w 611613"/>
              <a:gd name="connsiteY3" fmla="*/ 347808 h 351277"/>
              <a:gd name="connsiteX4" fmla="*/ 531426 w 611613"/>
              <a:gd name="connsiteY4" fmla="*/ 311296 h 351277"/>
              <a:gd name="connsiteX5" fmla="*/ 436176 w 611613"/>
              <a:gd name="connsiteY5" fmla="*/ 243033 h 351277"/>
              <a:gd name="connsiteX6" fmla="*/ 359976 w 611613"/>
              <a:gd name="connsiteY6" fmla="*/ 179533 h 351277"/>
              <a:gd name="connsiteX7" fmla="*/ 196464 w 611613"/>
              <a:gd name="connsiteY7" fmla="*/ 101746 h 351277"/>
              <a:gd name="connsiteX8" fmla="*/ 1201 w 611613"/>
              <a:gd name="connsiteY8" fmla="*/ 146 h 35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613" h="351277">
                <a:moveTo>
                  <a:pt x="1201" y="146"/>
                </a:moveTo>
                <a:cubicBezTo>
                  <a:pt x="17341" y="4115"/>
                  <a:pt x="220541" y="87987"/>
                  <a:pt x="293301" y="125558"/>
                </a:cubicBezTo>
                <a:cubicBezTo>
                  <a:pt x="366062" y="163129"/>
                  <a:pt x="437764" y="225571"/>
                  <a:pt x="437764" y="225571"/>
                </a:cubicBezTo>
                <a:cubicBezTo>
                  <a:pt x="490416" y="262613"/>
                  <a:pt x="593604" y="333521"/>
                  <a:pt x="609214" y="347808"/>
                </a:cubicBezTo>
                <a:cubicBezTo>
                  <a:pt x="624824" y="362095"/>
                  <a:pt x="560266" y="328758"/>
                  <a:pt x="531426" y="311296"/>
                </a:cubicBezTo>
                <a:cubicBezTo>
                  <a:pt x="502586" y="293834"/>
                  <a:pt x="464751" y="264993"/>
                  <a:pt x="436176" y="243033"/>
                </a:cubicBezTo>
                <a:cubicBezTo>
                  <a:pt x="407601" y="221073"/>
                  <a:pt x="399928" y="203081"/>
                  <a:pt x="359976" y="179533"/>
                </a:cubicBezTo>
                <a:cubicBezTo>
                  <a:pt x="320024" y="155985"/>
                  <a:pt x="257053" y="129527"/>
                  <a:pt x="196464" y="101746"/>
                </a:cubicBezTo>
                <a:cubicBezTo>
                  <a:pt x="135875" y="73965"/>
                  <a:pt x="-14939" y="-3823"/>
                  <a:pt x="1201" y="146"/>
                </a:cubicBezTo>
                <a:close/>
              </a:path>
            </a:pathLst>
          </a:custGeom>
          <a:solidFill>
            <a:schemeClr val="accent1">
              <a:alpha val="7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443CC5CA-75C0-481D-A346-A3A568CA41BA}"/>
              </a:ext>
            </a:extLst>
          </p:cNvPr>
          <p:cNvSpPr/>
          <p:nvPr/>
        </p:nvSpPr>
        <p:spPr>
          <a:xfrm>
            <a:off x="5252415" y="2287281"/>
            <a:ext cx="594988" cy="108612"/>
          </a:xfrm>
          <a:custGeom>
            <a:avLst/>
            <a:gdLst>
              <a:gd name="connsiteX0" fmla="*/ 3798 w 594988"/>
              <a:gd name="connsiteY0" fmla="*/ 28882 h 108612"/>
              <a:gd name="connsiteX1" fmla="*/ 145085 w 594988"/>
              <a:gd name="connsiteY1" fmla="*/ 307 h 108612"/>
              <a:gd name="connsiteX2" fmla="*/ 368923 w 594988"/>
              <a:gd name="connsiteY2" fmla="*/ 51107 h 108612"/>
              <a:gd name="connsiteX3" fmla="*/ 567360 w 594988"/>
              <a:gd name="connsiteY3" fmla="*/ 101907 h 108612"/>
              <a:gd name="connsiteX4" fmla="*/ 589585 w 594988"/>
              <a:gd name="connsiteY4" fmla="*/ 105082 h 108612"/>
              <a:gd name="connsiteX5" fmla="*/ 530848 w 594988"/>
              <a:gd name="connsiteY5" fmla="*/ 105082 h 108612"/>
              <a:gd name="connsiteX6" fmla="*/ 435598 w 594988"/>
              <a:gd name="connsiteY6" fmla="*/ 59044 h 108612"/>
              <a:gd name="connsiteX7" fmla="*/ 295898 w 594988"/>
              <a:gd name="connsiteY7" fmla="*/ 8244 h 108612"/>
              <a:gd name="connsiteX8" fmla="*/ 3798 w 594988"/>
              <a:gd name="connsiteY8" fmla="*/ 28882 h 10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4988" h="108612">
                <a:moveTo>
                  <a:pt x="3798" y="28882"/>
                </a:moveTo>
                <a:cubicBezTo>
                  <a:pt x="-21337" y="27559"/>
                  <a:pt x="84231" y="-3397"/>
                  <a:pt x="145085" y="307"/>
                </a:cubicBezTo>
                <a:cubicBezTo>
                  <a:pt x="205939" y="4011"/>
                  <a:pt x="298544" y="34174"/>
                  <a:pt x="368923" y="51107"/>
                </a:cubicBezTo>
                <a:cubicBezTo>
                  <a:pt x="439302" y="68040"/>
                  <a:pt x="530583" y="92911"/>
                  <a:pt x="567360" y="101907"/>
                </a:cubicBezTo>
                <a:cubicBezTo>
                  <a:pt x="604137" y="110903"/>
                  <a:pt x="595670" y="104553"/>
                  <a:pt x="589585" y="105082"/>
                </a:cubicBezTo>
                <a:cubicBezTo>
                  <a:pt x="583500" y="105611"/>
                  <a:pt x="556512" y="112755"/>
                  <a:pt x="530848" y="105082"/>
                </a:cubicBezTo>
                <a:cubicBezTo>
                  <a:pt x="505184" y="97409"/>
                  <a:pt x="474756" y="75184"/>
                  <a:pt x="435598" y="59044"/>
                </a:cubicBezTo>
                <a:cubicBezTo>
                  <a:pt x="396440" y="42904"/>
                  <a:pt x="365748" y="16446"/>
                  <a:pt x="295898" y="8244"/>
                </a:cubicBezTo>
                <a:cubicBezTo>
                  <a:pt x="226048" y="42"/>
                  <a:pt x="28933" y="30205"/>
                  <a:pt x="3798" y="28882"/>
                </a:cubicBezTo>
                <a:close/>
              </a:path>
            </a:pathLst>
          </a:custGeom>
          <a:solidFill>
            <a:schemeClr val="accent1">
              <a:alpha val="7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307CBBA8-1488-43CA-A072-385FA52880F2}"/>
              </a:ext>
            </a:extLst>
          </p:cNvPr>
          <p:cNvSpPr/>
          <p:nvPr/>
        </p:nvSpPr>
        <p:spPr>
          <a:xfrm>
            <a:off x="3794113" y="2335285"/>
            <a:ext cx="216165" cy="69827"/>
          </a:xfrm>
          <a:custGeom>
            <a:avLst/>
            <a:gdLst>
              <a:gd name="connsiteX0" fmla="*/ 12 w 216165"/>
              <a:gd name="connsiteY0" fmla="*/ 69778 h 69827"/>
              <a:gd name="connsiteX1" fmla="*/ 71450 w 216165"/>
              <a:gd name="connsiteY1" fmla="*/ 15803 h 69827"/>
              <a:gd name="connsiteX2" fmla="*/ 214325 w 216165"/>
              <a:gd name="connsiteY2" fmla="*/ 1515 h 69827"/>
              <a:gd name="connsiteX3" fmla="*/ 147650 w 216165"/>
              <a:gd name="connsiteY3" fmla="*/ 3103 h 69827"/>
              <a:gd name="connsiteX4" fmla="*/ 76212 w 216165"/>
              <a:gd name="connsiteY4" fmla="*/ 25328 h 69827"/>
              <a:gd name="connsiteX5" fmla="*/ 12 w 216165"/>
              <a:gd name="connsiteY5" fmla="*/ 69778 h 69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165" h="69827">
                <a:moveTo>
                  <a:pt x="12" y="69778"/>
                </a:moveTo>
                <a:cubicBezTo>
                  <a:pt x="-782" y="68190"/>
                  <a:pt x="35731" y="27180"/>
                  <a:pt x="71450" y="15803"/>
                </a:cubicBezTo>
                <a:cubicBezTo>
                  <a:pt x="107169" y="4426"/>
                  <a:pt x="201625" y="3632"/>
                  <a:pt x="214325" y="1515"/>
                </a:cubicBezTo>
                <a:cubicBezTo>
                  <a:pt x="227025" y="-602"/>
                  <a:pt x="170669" y="-866"/>
                  <a:pt x="147650" y="3103"/>
                </a:cubicBezTo>
                <a:cubicBezTo>
                  <a:pt x="124631" y="7072"/>
                  <a:pt x="97908" y="16597"/>
                  <a:pt x="76212" y="25328"/>
                </a:cubicBezTo>
                <a:cubicBezTo>
                  <a:pt x="54516" y="34059"/>
                  <a:pt x="806" y="71366"/>
                  <a:pt x="12" y="697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A5B993DE-9E0F-4B11-9B4C-3DB7ED7F5CD7}"/>
              </a:ext>
            </a:extLst>
          </p:cNvPr>
          <p:cNvSpPr/>
          <p:nvPr/>
        </p:nvSpPr>
        <p:spPr>
          <a:xfrm>
            <a:off x="3823960" y="2374637"/>
            <a:ext cx="471066" cy="121018"/>
          </a:xfrm>
          <a:custGeom>
            <a:avLst/>
            <a:gdLst>
              <a:gd name="connsiteX0" fmla="*/ 1915 w 471066"/>
              <a:gd name="connsiteY0" fmla="*/ 41538 h 121018"/>
              <a:gd name="connsiteX1" fmla="*/ 63828 w 471066"/>
              <a:gd name="connsiteY1" fmla="*/ 30426 h 121018"/>
              <a:gd name="connsiteX2" fmla="*/ 203528 w 471066"/>
              <a:gd name="connsiteY2" fmla="*/ 263 h 121018"/>
              <a:gd name="connsiteX3" fmla="*/ 405140 w 471066"/>
              <a:gd name="connsiteY3" fmla="*/ 49476 h 121018"/>
              <a:gd name="connsiteX4" fmla="*/ 457528 w 471066"/>
              <a:gd name="connsiteY4" fmla="*/ 93926 h 121018"/>
              <a:gd name="connsiteX5" fmla="*/ 470228 w 471066"/>
              <a:gd name="connsiteY5" fmla="*/ 120913 h 121018"/>
              <a:gd name="connsiteX6" fmla="*/ 440065 w 471066"/>
              <a:gd name="connsiteY6" fmla="*/ 84401 h 121018"/>
              <a:gd name="connsiteX7" fmla="*/ 386090 w 471066"/>
              <a:gd name="connsiteY7" fmla="*/ 51063 h 121018"/>
              <a:gd name="connsiteX8" fmla="*/ 259090 w 471066"/>
              <a:gd name="connsiteY8" fmla="*/ 16138 h 121018"/>
              <a:gd name="connsiteX9" fmla="*/ 130503 w 471066"/>
              <a:gd name="connsiteY9" fmla="*/ 20901 h 121018"/>
              <a:gd name="connsiteX10" fmla="*/ 1915 w 471066"/>
              <a:gd name="connsiteY10" fmla="*/ 41538 h 121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1066" h="121018">
                <a:moveTo>
                  <a:pt x="1915" y="41538"/>
                </a:moveTo>
                <a:cubicBezTo>
                  <a:pt x="-9197" y="43125"/>
                  <a:pt x="30226" y="37305"/>
                  <a:pt x="63828" y="30426"/>
                </a:cubicBezTo>
                <a:cubicBezTo>
                  <a:pt x="97430" y="23547"/>
                  <a:pt x="146643" y="-2912"/>
                  <a:pt x="203528" y="263"/>
                </a:cubicBezTo>
                <a:cubicBezTo>
                  <a:pt x="260413" y="3438"/>
                  <a:pt x="362807" y="33865"/>
                  <a:pt x="405140" y="49476"/>
                </a:cubicBezTo>
                <a:cubicBezTo>
                  <a:pt x="447473" y="65087"/>
                  <a:pt x="446680" y="82020"/>
                  <a:pt x="457528" y="93926"/>
                </a:cubicBezTo>
                <a:cubicBezTo>
                  <a:pt x="468376" y="105832"/>
                  <a:pt x="473138" y="122500"/>
                  <a:pt x="470228" y="120913"/>
                </a:cubicBezTo>
                <a:cubicBezTo>
                  <a:pt x="467318" y="119326"/>
                  <a:pt x="454088" y="96043"/>
                  <a:pt x="440065" y="84401"/>
                </a:cubicBezTo>
                <a:cubicBezTo>
                  <a:pt x="426042" y="72759"/>
                  <a:pt x="416252" y="62440"/>
                  <a:pt x="386090" y="51063"/>
                </a:cubicBezTo>
                <a:cubicBezTo>
                  <a:pt x="355928" y="39686"/>
                  <a:pt x="301688" y="21165"/>
                  <a:pt x="259090" y="16138"/>
                </a:cubicBezTo>
                <a:cubicBezTo>
                  <a:pt x="216492" y="11111"/>
                  <a:pt x="172572" y="15874"/>
                  <a:pt x="130503" y="20901"/>
                </a:cubicBezTo>
                <a:cubicBezTo>
                  <a:pt x="88434" y="25928"/>
                  <a:pt x="13027" y="39951"/>
                  <a:pt x="1915" y="41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16CF4F86-B992-4775-B1FE-361DC75D6A5F}"/>
              </a:ext>
            </a:extLst>
          </p:cNvPr>
          <p:cNvSpPr/>
          <p:nvPr/>
        </p:nvSpPr>
        <p:spPr>
          <a:xfrm>
            <a:off x="3745448" y="2470659"/>
            <a:ext cx="192506" cy="57249"/>
          </a:xfrm>
          <a:custGeom>
            <a:avLst/>
            <a:gdLst>
              <a:gd name="connsiteX0" fmla="*/ 5815 w 192506"/>
              <a:gd name="connsiteY0" fmla="*/ 56641 h 57249"/>
              <a:gd name="connsiteX1" fmla="*/ 189965 w 192506"/>
              <a:gd name="connsiteY1" fmla="*/ 2666 h 57249"/>
              <a:gd name="connsiteX2" fmla="*/ 109002 w 192506"/>
              <a:gd name="connsiteY2" fmla="*/ 10604 h 57249"/>
              <a:gd name="connsiteX3" fmla="*/ 50265 w 192506"/>
              <a:gd name="connsiteY3" fmla="*/ 31241 h 57249"/>
              <a:gd name="connsiteX4" fmla="*/ 5815 w 192506"/>
              <a:gd name="connsiteY4" fmla="*/ 56641 h 57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506" h="57249">
                <a:moveTo>
                  <a:pt x="5815" y="56641"/>
                </a:moveTo>
                <a:cubicBezTo>
                  <a:pt x="29098" y="51878"/>
                  <a:pt x="172767" y="10339"/>
                  <a:pt x="189965" y="2666"/>
                </a:cubicBezTo>
                <a:cubicBezTo>
                  <a:pt x="207163" y="-5007"/>
                  <a:pt x="132285" y="5841"/>
                  <a:pt x="109002" y="10604"/>
                </a:cubicBezTo>
                <a:cubicBezTo>
                  <a:pt x="85719" y="15366"/>
                  <a:pt x="64817" y="25685"/>
                  <a:pt x="50265" y="31241"/>
                </a:cubicBezTo>
                <a:cubicBezTo>
                  <a:pt x="35713" y="36797"/>
                  <a:pt x="-17468" y="61404"/>
                  <a:pt x="5815" y="56641"/>
                </a:cubicBezTo>
                <a:close/>
              </a:path>
            </a:pathLst>
          </a:custGeom>
          <a:solidFill>
            <a:schemeClr val="accent1">
              <a:alpha val="7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A8A62023-611A-4BFB-9E3D-F9B4268782A6}"/>
              </a:ext>
            </a:extLst>
          </p:cNvPr>
          <p:cNvSpPr/>
          <p:nvPr/>
        </p:nvSpPr>
        <p:spPr>
          <a:xfrm>
            <a:off x="3846189" y="2502272"/>
            <a:ext cx="375556" cy="93335"/>
          </a:xfrm>
          <a:custGeom>
            <a:avLst/>
            <a:gdLst>
              <a:gd name="connsiteX0" fmla="*/ 324 w 375556"/>
              <a:gd name="connsiteY0" fmla="*/ 1216 h 93335"/>
              <a:gd name="connsiteX1" fmla="*/ 249561 w 375556"/>
              <a:gd name="connsiteY1" fmla="*/ 29791 h 93335"/>
              <a:gd name="connsiteX2" fmla="*/ 374974 w 375556"/>
              <a:gd name="connsiteY2" fmla="*/ 93291 h 93335"/>
              <a:gd name="connsiteX3" fmla="*/ 292424 w 375556"/>
              <a:gd name="connsiteY3" fmla="*/ 39316 h 93335"/>
              <a:gd name="connsiteX4" fmla="*/ 198761 w 375556"/>
              <a:gd name="connsiteY4" fmla="*/ 9153 h 93335"/>
              <a:gd name="connsiteX5" fmla="*/ 324 w 375556"/>
              <a:gd name="connsiteY5" fmla="*/ 1216 h 93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5556" h="93335">
                <a:moveTo>
                  <a:pt x="324" y="1216"/>
                </a:moveTo>
                <a:cubicBezTo>
                  <a:pt x="8791" y="4656"/>
                  <a:pt x="187119" y="14445"/>
                  <a:pt x="249561" y="29791"/>
                </a:cubicBezTo>
                <a:cubicBezTo>
                  <a:pt x="312003" y="45137"/>
                  <a:pt x="367830" y="91704"/>
                  <a:pt x="374974" y="93291"/>
                </a:cubicBezTo>
                <a:cubicBezTo>
                  <a:pt x="382118" y="94879"/>
                  <a:pt x="321793" y="53339"/>
                  <a:pt x="292424" y="39316"/>
                </a:cubicBezTo>
                <a:cubicBezTo>
                  <a:pt x="263055" y="25293"/>
                  <a:pt x="245857" y="16297"/>
                  <a:pt x="198761" y="9153"/>
                </a:cubicBezTo>
                <a:cubicBezTo>
                  <a:pt x="151665" y="2009"/>
                  <a:pt x="-8143" y="-2224"/>
                  <a:pt x="324" y="1216"/>
                </a:cubicBezTo>
                <a:close/>
              </a:path>
            </a:pathLst>
          </a:custGeom>
          <a:solidFill>
            <a:schemeClr val="accent1">
              <a:alpha val="7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77F2D519-CFFA-44FC-8559-A5D96C839638}"/>
              </a:ext>
            </a:extLst>
          </p:cNvPr>
          <p:cNvSpPr/>
          <p:nvPr/>
        </p:nvSpPr>
        <p:spPr>
          <a:xfrm>
            <a:off x="4064946" y="2403674"/>
            <a:ext cx="287696" cy="210639"/>
          </a:xfrm>
          <a:custGeom>
            <a:avLst/>
            <a:gdLst>
              <a:gd name="connsiteX0" fmla="*/ 2229 w 287696"/>
              <a:gd name="connsiteY0" fmla="*/ 2976 h 210639"/>
              <a:gd name="connsiteX1" fmla="*/ 216542 w 287696"/>
              <a:gd name="connsiteY1" fmla="*/ 109339 h 210639"/>
              <a:gd name="connsiteX2" fmla="*/ 284804 w 287696"/>
              <a:gd name="connsiteY2" fmla="*/ 209351 h 210639"/>
              <a:gd name="connsiteX3" fmla="*/ 270517 w 287696"/>
              <a:gd name="connsiteY3" fmla="*/ 161726 h 210639"/>
              <a:gd name="connsiteX4" fmla="*/ 229242 w 287696"/>
              <a:gd name="connsiteY4" fmla="*/ 98226 h 210639"/>
              <a:gd name="connsiteX5" fmla="*/ 111767 w 287696"/>
              <a:gd name="connsiteY5" fmla="*/ 34726 h 210639"/>
              <a:gd name="connsiteX6" fmla="*/ 2229 w 287696"/>
              <a:gd name="connsiteY6" fmla="*/ 2976 h 210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7696" h="210639">
                <a:moveTo>
                  <a:pt x="2229" y="2976"/>
                </a:moveTo>
                <a:cubicBezTo>
                  <a:pt x="19691" y="15411"/>
                  <a:pt x="169446" y="74943"/>
                  <a:pt x="216542" y="109339"/>
                </a:cubicBezTo>
                <a:cubicBezTo>
                  <a:pt x="263638" y="143735"/>
                  <a:pt x="275808" y="200620"/>
                  <a:pt x="284804" y="209351"/>
                </a:cubicBezTo>
                <a:cubicBezTo>
                  <a:pt x="293800" y="218082"/>
                  <a:pt x="279777" y="180247"/>
                  <a:pt x="270517" y="161726"/>
                </a:cubicBezTo>
                <a:cubicBezTo>
                  <a:pt x="261257" y="143205"/>
                  <a:pt x="255700" y="119393"/>
                  <a:pt x="229242" y="98226"/>
                </a:cubicBezTo>
                <a:cubicBezTo>
                  <a:pt x="202784" y="77059"/>
                  <a:pt x="149073" y="49278"/>
                  <a:pt x="111767" y="34726"/>
                </a:cubicBezTo>
                <a:cubicBezTo>
                  <a:pt x="74461" y="20174"/>
                  <a:pt x="-15233" y="-9459"/>
                  <a:pt x="2229" y="2976"/>
                </a:cubicBezTo>
                <a:close/>
              </a:path>
            </a:pathLst>
          </a:custGeom>
          <a:solidFill>
            <a:schemeClr val="accent1">
              <a:alpha val="7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C19ED200-ECF7-499B-8752-D621753208D4}"/>
              </a:ext>
            </a:extLst>
          </p:cNvPr>
          <p:cNvSpPr/>
          <p:nvPr/>
        </p:nvSpPr>
        <p:spPr>
          <a:xfrm>
            <a:off x="4200525" y="2574925"/>
            <a:ext cx="157183" cy="76254"/>
          </a:xfrm>
          <a:custGeom>
            <a:avLst/>
            <a:gdLst>
              <a:gd name="connsiteX0" fmla="*/ 0 w 157183"/>
              <a:gd name="connsiteY0" fmla="*/ 0 h 76254"/>
              <a:gd name="connsiteX1" fmla="*/ 106363 w 157183"/>
              <a:gd name="connsiteY1" fmla="*/ 39688 h 76254"/>
              <a:gd name="connsiteX2" fmla="*/ 155575 w 157183"/>
              <a:gd name="connsiteY2" fmla="*/ 76200 h 76254"/>
              <a:gd name="connsiteX3" fmla="*/ 144463 w 157183"/>
              <a:gd name="connsiteY3" fmla="*/ 47625 h 76254"/>
              <a:gd name="connsiteX4" fmla="*/ 136525 w 157183"/>
              <a:gd name="connsiteY4" fmla="*/ 34925 h 76254"/>
              <a:gd name="connsiteX5" fmla="*/ 101600 w 157183"/>
              <a:gd name="connsiteY5" fmla="*/ 26988 h 76254"/>
              <a:gd name="connsiteX6" fmla="*/ 0 w 157183"/>
              <a:gd name="connsiteY6" fmla="*/ 0 h 76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183" h="76254">
                <a:moveTo>
                  <a:pt x="0" y="0"/>
                </a:moveTo>
                <a:cubicBezTo>
                  <a:pt x="40217" y="13494"/>
                  <a:pt x="80434" y="26988"/>
                  <a:pt x="106363" y="39688"/>
                </a:cubicBezTo>
                <a:cubicBezTo>
                  <a:pt x="132292" y="52388"/>
                  <a:pt x="149225" y="74877"/>
                  <a:pt x="155575" y="76200"/>
                </a:cubicBezTo>
                <a:cubicBezTo>
                  <a:pt x="161925" y="77523"/>
                  <a:pt x="147638" y="54504"/>
                  <a:pt x="144463" y="47625"/>
                </a:cubicBezTo>
                <a:cubicBezTo>
                  <a:pt x="141288" y="40746"/>
                  <a:pt x="143669" y="38365"/>
                  <a:pt x="136525" y="34925"/>
                </a:cubicBezTo>
                <a:cubicBezTo>
                  <a:pt x="129381" y="31486"/>
                  <a:pt x="101600" y="26988"/>
                  <a:pt x="101600" y="2698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7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5FF0B644-C245-48E2-AD97-25783E32180A}"/>
              </a:ext>
            </a:extLst>
          </p:cNvPr>
          <p:cNvSpPr/>
          <p:nvPr/>
        </p:nvSpPr>
        <p:spPr>
          <a:xfrm>
            <a:off x="4403686" y="2798710"/>
            <a:ext cx="89008" cy="245946"/>
          </a:xfrm>
          <a:custGeom>
            <a:avLst/>
            <a:gdLst>
              <a:gd name="connsiteX0" fmla="*/ 39 w 89008"/>
              <a:gd name="connsiteY0" fmla="*/ 53 h 245946"/>
              <a:gd name="connsiteX1" fmla="*/ 82589 w 89008"/>
              <a:gd name="connsiteY1" fmla="*/ 136578 h 245946"/>
              <a:gd name="connsiteX2" fmla="*/ 82589 w 89008"/>
              <a:gd name="connsiteY2" fmla="*/ 244528 h 245946"/>
              <a:gd name="connsiteX3" fmla="*/ 74652 w 89008"/>
              <a:gd name="connsiteY3" fmla="*/ 196903 h 245946"/>
              <a:gd name="connsiteX4" fmla="*/ 66714 w 89008"/>
              <a:gd name="connsiteY4" fmla="*/ 176265 h 245946"/>
              <a:gd name="connsiteX5" fmla="*/ 71477 w 89008"/>
              <a:gd name="connsiteY5" fmla="*/ 120703 h 245946"/>
              <a:gd name="connsiteX6" fmla="*/ 39 w 89008"/>
              <a:gd name="connsiteY6" fmla="*/ 53 h 245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008" h="245946">
                <a:moveTo>
                  <a:pt x="39" y="53"/>
                </a:moveTo>
                <a:cubicBezTo>
                  <a:pt x="1891" y="2699"/>
                  <a:pt x="68831" y="95832"/>
                  <a:pt x="82589" y="136578"/>
                </a:cubicBezTo>
                <a:cubicBezTo>
                  <a:pt x="96347" y="177324"/>
                  <a:pt x="83912" y="234474"/>
                  <a:pt x="82589" y="244528"/>
                </a:cubicBezTo>
                <a:cubicBezTo>
                  <a:pt x="81266" y="254582"/>
                  <a:pt x="77298" y="208280"/>
                  <a:pt x="74652" y="196903"/>
                </a:cubicBezTo>
                <a:cubicBezTo>
                  <a:pt x="72006" y="185526"/>
                  <a:pt x="67243" y="188965"/>
                  <a:pt x="66714" y="176265"/>
                </a:cubicBezTo>
                <a:cubicBezTo>
                  <a:pt x="66185" y="163565"/>
                  <a:pt x="80737" y="146897"/>
                  <a:pt x="71477" y="120703"/>
                </a:cubicBezTo>
                <a:cubicBezTo>
                  <a:pt x="62217" y="94509"/>
                  <a:pt x="-1813" y="-2593"/>
                  <a:pt x="39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888B769D-8131-4BA7-A06F-A835D0AEE42F}"/>
              </a:ext>
            </a:extLst>
          </p:cNvPr>
          <p:cNvSpPr/>
          <p:nvPr/>
        </p:nvSpPr>
        <p:spPr>
          <a:xfrm>
            <a:off x="4333930" y="3101768"/>
            <a:ext cx="140187" cy="541443"/>
          </a:xfrm>
          <a:custGeom>
            <a:avLst/>
            <a:gdLst>
              <a:gd name="connsiteX0" fmla="*/ 139645 w 140187"/>
              <a:gd name="connsiteY0" fmla="*/ 3382 h 541443"/>
              <a:gd name="connsiteX1" fmla="*/ 69795 w 140187"/>
              <a:gd name="connsiteY1" fmla="*/ 365332 h 541443"/>
              <a:gd name="connsiteX2" fmla="*/ 1533 w 140187"/>
              <a:gd name="connsiteY2" fmla="*/ 535195 h 541443"/>
              <a:gd name="connsiteX3" fmla="*/ 23758 w 140187"/>
              <a:gd name="connsiteY3" fmla="*/ 497095 h 541443"/>
              <a:gd name="connsiteX4" fmla="*/ 41220 w 140187"/>
              <a:gd name="connsiteY4" fmla="*/ 424070 h 541443"/>
              <a:gd name="connsiteX5" fmla="*/ 99958 w 140187"/>
              <a:gd name="connsiteY5" fmla="*/ 195470 h 541443"/>
              <a:gd name="connsiteX6" fmla="*/ 139645 w 140187"/>
              <a:gd name="connsiteY6" fmla="*/ 3382 h 541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187" h="541443">
                <a:moveTo>
                  <a:pt x="139645" y="3382"/>
                </a:moveTo>
                <a:cubicBezTo>
                  <a:pt x="134618" y="31692"/>
                  <a:pt x="92814" y="276696"/>
                  <a:pt x="69795" y="365332"/>
                </a:cubicBezTo>
                <a:cubicBezTo>
                  <a:pt x="46776" y="453968"/>
                  <a:pt x="9206" y="513234"/>
                  <a:pt x="1533" y="535195"/>
                </a:cubicBezTo>
                <a:cubicBezTo>
                  <a:pt x="-6140" y="557156"/>
                  <a:pt x="17144" y="515616"/>
                  <a:pt x="23758" y="497095"/>
                </a:cubicBezTo>
                <a:cubicBezTo>
                  <a:pt x="30372" y="478574"/>
                  <a:pt x="28520" y="474341"/>
                  <a:pt x="41220" y="424070"/>
                </a:cubicBezTo>
                <a:cubicBezTo>
                  <a:pt x="53920" y="373799"/>
                  <a:pt x="86464" y="258970"/>
                  <a:pt x="99958" y="195470"/>
                </a:cubicBezTo>
                <a:cubicBezTo>
                  <a:pt x="113452" y="131970"/>
                  <a:pt x="144672" y="-24928"/>
                  <a:pt x="139645" y="33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1DAF0A69-7C36-45F4-8A08-3F6FD798F3E8}"/>
              </a:ext>
            </a:extLst>
          </p:cNvPr>
          <p:cNvSpPr/>
          <p:nvPr/>
        </p:nvSpPr>
        <p:spPr>
          <a:xfrm>
            <a:off x="4869621" y="3609678"/>
            <a:ext cx="147625" cy="182335"/>
          </a:xfrm>
          <a:custGeom>
            <a:avLst/>
            <a:gdLst>
              <a:gd name="connsiteX0" fmla="*/ 829 w 147625"/>
              <a:gd name="connsiteY0" fmla="*/ 297 h 182335"/>
              <a:gd name="connsiteX1" fmla="*/ 138942 w 147625"/>
              <a:gd name="connsiteY1" fmla="*/ 95547 h 182335"/>
              <a:gd name="connsiteX2" fmla="*/ 134179 w 147625"/>
              <a:gd name="connsiteY2" fmla="*/ 181272 h 182335"/>
              <a:gd name="connsiteX3" fmla="*/ 142117 w 147625"/>
              <a:gd name="connsiteY3" fmla="*/ 141585 h 182335"/>
              <a:gd name="connsiteX4" fmla="*/ 142117 w 147625"/>
              <a:gd name="connsiteY4" fmla="*/ 113010 h 182335"/>
              <a:gd name="connsiteX5" fmla="*/ 83379 w 147625"/>
              <a:gd name="connsiteY5" fmla="*/ 66972 h 182335"/>
              <a:gd name="connsiteX6" fmla="*/ 829 w 147625"/>
              <a:gd name="connsiteY6" fmla="*/ 297 h 182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625" h="182335">
                <a:moveTo>
                  <a:pt x="829" y="297"/>
                </a:moveTo>
                <a:cubicBezTo>
                  <a:pt x="10090" y="5060"/>
                  <a:pt x="116717" y="65385"/>
                  <a:pt x="138942" y="95547"/>
                </a:cubicBezTo>
                <a:cubicBezTo>
                  <a:pt x="161167" y="125709"/>
                  <a:pt x="133650" y="173599"/>
                  <a:pt x="134179" y="181272"/>
                </a:cubicBezTo>
                <a:cubicBezTo>
                  <a:pt x="134708" y="188945"/>
                  <a:pt x="140794" y="152962"/>
                  <a:pt x="142117" y="141585"/>
                </a:cubicBezTo>
                <a:cubicBezTo>
                  <a:pt x="143440" y="130208"/>
                  <a:pt x="151907" y="125445"/>
                  <a:pt x="142117" y="113010"/>
                </a:cubicBezTo>
                <a:cubicBezTo>
                  <a:pt x="132327" y="100575"/>
                  <a:pt x="104281" y="84699"/>
                  <a:pt x="83379" y="66972"/>
                </a:cubicBezTo>
                <a:cubicBezTo>
                  <a:pt x="62477" y="49245"/>
                  <a:pt x="-8432" y="-4466"/>
                  <a:pt x="829" y="297"/>
                </a:cubicBezTo>
                <a:close/>
              </a:path>
            </a:pathLst>
          </a:custGeom>
          <a:solidFill>
            <a:schemeClr val="accent1">
              <a:alpha val="5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79AC3534-4DF9-48E2-B701-6B118A0996DA}"/>
              </a:ext>
            </a:extLst>
          </p:cNvPr>
          <p:cNvSpPr/>
          <p:nvPr/>
        </p:nvSpPr>
        <p:spPr>
          <a:xfrm>
            <a:off x="4986277" y="3673416"/>
            <a:ext cx="86228" cy="208897"/>
          </a:xfrm>
          <a:custGeom>
            <a:avLst/>
            <a:gdLst>
              <a:gd name="connsiteX0" fmla="*/ 61 w 86228"/>
              <a:gd name="connsiteY0" fmla="*/ 59 h 208897"/>
              <a:gd name="connsiteX1" fmla="*/ 85786 w 86228"/>
              <a:gd name="connsiteY1" fmla="*/ 87372 h 208897"/>
              <a:gd name="connsiteX2" fmla="*/ 34986 w 86228"/>
              <a:gd name="connsiteY2" fmla="*/ 208022 h 208897"/>
              <a:gd name="connsiteX3" fmla="*/ 66736 w 86228"/>
              <a:gd name="connsiteY3" fmla="*/ 139759 h 208897"/>
              <a:gd name="connsiteX4" fmla="*/ 71498 w 86228"/>
              <a:gd name="connsiteY4" fmla="*/ 100072 h 208897"/>
              <a:gd name="connsiteX5" fmla="*/ 61 w 86228"/>
              <a:gd name="connsiteY5" fmla="*/ 59 h 208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228" h="208897">
                <a:moveTo>
                  <a:pt x="61" y="59"/>
                </a:moveTo>
                <a:cubicBezTo>
                  <a:pt x="2442" y="-2058"/>
                  <a:pt x="79965" y="52711"/>
                  <a:pt x="85786" y="87372"/>
                </a:cubicBezTo>
                <a:cubicBezTo>
                  <a:pt x="91607" y="122033"/>
                  <a:pt x="38161" y="199291"/>
                  <a:pt x="34986" y="208022"/>
                </a:cubicBezTo>
                <a:cubicBezTo>
                  <a:pt x="31811" y="216753"/>
                  <a:pt x="60651" y="157751"/>
                  <a:pt x="66736" y="139759"/>
                </a:cubicBezTo>
                <a:cubicBezTo>
                  <a:pt x="72821" y="121767"/>
                  <a:pt x="77848" y="119386"/>
                  <a:pt x="71498" y="100072"/>
                </a:cubicBezTo>
                <a:cubicBezTo>
                  <a:pt x="65148" y="80758"/>
                  <a:pt x="-2320" y="2176"/>
                  <a:pt x="61" y="59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1DC4BC16-9C89-4A7F-B880-BFD6DB7BA895}"/>
              </a:ext>
            </a:extLst>
          </p:cNvPr>
          <p:cNvSpPr/>
          <p:nvPr/>
        </p:nvSpPr>
        <p:spPr>
          <a:xfrm>
            <a:off x="4838653" y="3781077"/>
            <a:ext cx="182452" cy="178151"/>
          </a:xfrm>
          <a:custGeom>
            <a:avLst/>
            <a:gdLst>
              <a:gd name="connsiteX0" fmla="*/ 47 w 182452"/>
              <a:gd name="connsiteY0" fmla="*/ 178148 h 178151"/>
              <a:gd name="connsiteX1" fmla="*/ 173085 w 182452"/>
              <a:gd name="connsiteY1" fmla="*/ 90836 h 178151"/>
              <a:gd name="connsiteX2" fmla="*/ 160385 w 182452"/>
              <a:gd name="connsiteY2" fmla="*/ 348 h 178151"/>
              <a:gd name="connsiteX3" fmla="*/ 169910 w 182452"/>
              <a:gd name="connsiteY3" fmla="*/ 60673 h 178151"/>
              <a:gd name="connsiteX4" fmla="*/ 155622 w 182452"/>
              <a:gd name="connsiteY4" fmla="*/ 87661 h 178151"/>
              <a:gd name="connsiteX5" fmla="*/ 47 w 182452"/>
              <a:gd name="connsiteY5" fmla="*/ 178148 h 178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452" h="178151">
                <a:moveTo>
                  <a:pt x="47" y="178148"/>
                </a:moveTo>
                <a:cubicBezTo>
                  <a:pt x="2958" y="178677"/>
                  <a:pt x="146362" y="120469"/>
                  <a:pt x="173085" y="90836"/>
                </a:cubicBezTo>
                <a:cubicBezTo>
                  <a:pt x="199808" y="61203"/>
                  <a:pt x="160914" y="5375"/>
                  <a:pt x="160385" y="348"/>
                </a:cubicBezTo>
                <a:cubicBezTo>
                  <a:pt x="159856" y="-4679"/>
                  <a:pt x="170704" y="46121"/>
                  <a:pt x="169910" y="60673"/>
                </a:cubicBezTo>
                <a:cubicBezTo>
                  <a:pt x="169116" y="75225"/>
                  <a:pt x="181287" y="69405"/>
                  <a:pt x="155622" y="87661"/>
                </a:cubicBezTo>
                <a:cubicBezTo>
                  <a:pt x="129957" y="105917"/>
                  <a:pt x="-2864" y="177619"/>
                  <a:pt x="47" y="178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1F95CC90-210B-4378-9924-5F3C97634574}"/>
              </a:ext>
            </a:extLst>
          </p:cNvPr>
          <p:cNvSpPr/>
          <p:nvPr/>
        </p:nvSpPr>
        <p:spPr>
          <a:xfrm>
            <a:off x="4303610" y="3832223"/>
            <a:ext cx="308354" cy="151134"/>
          </a:xfrm>
          <a:custGeom>
            <a:avLst/>
            <a:gdLst>
              <a:gd name="connsiteX0" fmla="*/ 103 w 308354"/>
              <a:gd name="connsiteY0" fmla="*/ 2 h 151134"/>
              <a:gd name="connsiteX1" fmla="*/ 120753 w 308354"/>
              <a:gd name="connsiteY1" fmla="*/ 119065 h 151134"/>
              <a:gd name="connsiteX2" fmla="*/ 181078 w 308354"/>
              <a:gd name="connsiteY2" fmla="*/ 142877 h 151134"/>
              <a:gd name="connsiteX3" fmla="*/ 308078 w 308354"/>
              <a:gd name="connsiteY3" fmla="*/ 136527 h 151134"/>
              <a:gd name="connsiteX4" fmla="*/ 212828 w 308354"/>
              <a:gd name="connsiteY4" fmla="*/ 150815 h 151134"/>
              <a:gd name="connsiteX5" fmla="*/ 136628 w 308354"/>
              <a:gd name="connsiteY5" fmla="*/ 144465 h 151134"/>
              <a:gd name="connsiteX6" fmla="*/ 100115 w 308354"/>
              <a:gd name="connsiteY6" fmla="*/ 122240 h 151134"/>
              <a:gd name="connsiteX7" fmla="*/ 103 w 308354"/>
              <a:gd name="connsiteY7" fmla="*/ 2 h 151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8354" h="151134">
                <a:moveTo>
                  <a:pt x="103" y="2"/>
                </a:moveTo>
                <a:cubicBezTo>
                  <a:pt x="3543" y="-527"/>
                  <a:pt x="90591" y="95253"/>
                  <a:pt x="120753" y="119065"/>
                </a:cubicBezTo>
                <a:cubicBezTo>
                  <a:pt x="150915" y="142877"/>
                  <a:pt x="149857" y="139967"/>
                  <a:pt x="181078" y="142877"/>
                </a:cubicBezTo>
                <a:cubicBezTo>
                  <a:pt x="212299" y="145787"/>
                  <a:pt x="302786" y="135204"/>
                  <a:pt x="308078" y="136527"/>
                </a:cubicBezTo>
                <a:cubicBezTo>
                  <a:pt x="313370" y="137850"/>
                  <a:pt x="241403" y="149492"/>
                  <a:pt x="212828" y="150815"/>
                </a:cubicBezTo>
                <a:cubicBezTo>
                  <a:pt x="184253" y="152138"/>
                  <a:pt x="155413" y="149227"/>
                  <a:pt x="136628" y="144465"/>
                </a:cubicBezTo>
                <a:cubicBezTo>
                  <a:pt x="117843" y="139703"/>
                  <a:pt x="119959" y="143671"/>
                  <a:pt x="100115" y="122240"/>
                </a:cubicBezTo>
                <a:cubicBezTo>
                  <a:pt x="80271" y="100809"/>
                  <a:pt x="-3337" y="531"/>
                  <a:pt x="10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B4B3E55B-6B48-4793-91D2-F97CCE40B3A8}"/>
              </a:ext>
            </a:extLst>
          </p:cNvPr>
          <p:cNvSpPr/>
          <p:nvPr/>
        </p:nvSpPr>
        <p:spPr>
          <a:xfrm>
            <a:off x="4602655" y="3828148"/>
            <a:ext cx="287323" cy="154205"/>
          </a:xfrm>
          <a:custGeom>
            <a:avLst/>
            <a:gdLst>
              <a:gd name="connsiteX0" fmla="*/ 50308 w 287323"/>
              <a:gd name="connsiteY0" fmla="*/ 153302 h 154205"/>
              <a:gd name="connsiteX1" fmla="*/ 4270 w 287323"/>
              <a:gd name="connsiteY1" fmla="*/ 132665 h 154205"/>
              <a:gd name="connsiteX2" fmla="*/ 9033 w 287323"/>
              <a:gd name="connsiteY2" fmla="*/ 102502 h 154205"/>
              <a:gd name="connsiteX3" fmla="*/ 66183 w 287323"/>
              <a:gd name="connsiteY3" fmla="*/ 58052 h 154205"/>
              <a:gd name="connsiteX4" fmla="*/ 180483 w 287323"/>
              <a:gd name="connsiteY4" fmla="*/ 10427 h 154205"/>
              <a:gd name="connsiteX5" fmla="*/ 226520 w 287323"/>
              <a:gd name="connsiteY5" fmla="*/ 24715 h 154205"/>
              <a:gd name="connsiteX6" fmla="*/ 285258 w 287323"/>
              <a:gd name="connsiteY6" fmla="*/ 67577 h 154205"/>
              <a:gd name="connsiteX7" fmla="*/ 266208 w 287323"/>
              <a:gd name="connsiteY7" fmla="*/ 50115 h 154205"/>
              <a:gd name="connsiteX8" fmla="*/ 191595 w 287323"/>
              <a:gd name="connsiteY8" fmla="*/ 902 h 154205"/>
              <a:gd name="connsiteX9" fmla="*/ 104283 w 287323"/>
              <a:gd name="connsiteY9" fmla="*/ 24715 h 154205"/>
              <a:gd name="connsiteX10" fmla="*/ 4270 w 287323"/>
              <a:gd name="connsiteY10" fmla="*/ 102502 h 154205"/>
              <a:gd name="connsiteX11" fmla="*/ 50308 w 287323"/>
              <a:gd name="connsiteY11" fmla="*/ 153302 h 15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7323" h="154205">
                <a:moveTo>
                  <a:pt x="50308" y="153302"/>
                </a:moveTo>
                <a:cubicBezTo>
                  <a:pt x="50308" y="158329"/>
                  <a:pt x="11149" y="141132"/>
                  <a:pt x="4270" y="132665"/>
                </a:cubicBezTo>
                <a:cubicBezTo>
                  <a:pt x="-2609" y="124198"/>
                  <a:pt x="-1286" y="114937"/>
                  <a:pt x="9033" y="102502"/>
                </a:cubicBezTo>
                <a:cubicBezTo>
                  <a:pt x="19352" y="90067"/>
                  <a:pt x="37608" y="73398"/>
                  <a:pt x="66183" y="58052"/>
                </a:cubicBezTo>
                <a:cubicBezTo>
                  <a:pt x="94758" y="42706"/>
                  <a:pt x="153760" y="15983"/>
                  <a:pt x="180483" y="10427"/>
                </a:cubicBezTo>
                <a:cubicBezTo>
                  <a:pt x="207206" y="4871"/>
                  <a:pt x="209058" y="15190"/>
                  <a:pt x="226520" y="24715"/>
                </a:cubicBezTo>
                <a:cubicBezTo>
                  <a:pt x="243983" y="34240"/>
                  <a:pt x="278643" y="63344"/>
                  <a:pt x="285258" y="67577"/>
                </a:cubicBezTo>
                <a:cubicBezTo>
                  <a:pt x="291873" y="71810"/>
                  <a:pt x="281818" y="61227"/>
                  <a:pt x="266208" y="50115"/>
                </a:cubicBezTo>
                <a:cubicBezTo>
                  <a:pt x="250598" y="39003"/>
                  <a:pt x="218583" y="5135"/>
                  <a:pt x="191595" y="902"/>
                </a:cubicBezTo>
                <a:cubicBezTo>
                  <a:pt x="164608" y="-3331"/>
                  <a:pt x="135504" y="7782"/>
                  <a:pt x="104283" y="24715"/>
                </a:cubicBezTo>
                <a:cubicBezTo>
                  <a:pt x="73062" y="41648"/>
                  <a:pt x="19351" y="80806"/>
                  <a:pt x="4270" y="102502"/>
                </a:cubicBezTo>
                <a:cubicBezTo>
                  <a:pt x="-10811" y="124198"/>
                  <a:pt x="50308" y="148275"/>
                  <a:pt x="50308" y="153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E76AB314-17DD-434B-A9AB-A36A3E9C2535}"/>
              </a:ext>
            </a:extLst>
          </p:cNvPr>
          <p:cNvSpPr/>
          <p:nvPr/>
        </p:nvSpPr>
        <p:spPr>
          <a:xfrm>
            <a:off x="4632221" y="2982282"/>
            <a:ext cx="85886" cy="348655"/>
          </a:xfrm>
          <a:custGeom>
            <a:avLst/>
            <a:gdLst>
              <a:gd name="connsiteX0" fmla="*/ 85829 w 85886"/>
              <a:gd name="connsiteY0" fmla="*/ 2218 h 348655"/>
              <a:gd name="connsiteX1" fmla="*/ 38204 w 85886"/>
              <a:gd name="connsiteY1" fmla="*/ 257806 h 348655"/>
              <a:gd name="connsiteX2" fmla="*/ 104 w 85886"/>
              <a:gd name="connsiteY2" fmla="*/ 348293 h 348655"/>
              <a:gd name="connsiteX3" fmla="*/ 27092 w 85886"/>
              <a:gd name="connsiteY3" fmla="*/ 287968 h 348655"/>
              <a:gd name="connsiteX4" fmla="*/ 33442 w 85886"/>
              <a:gd name="connsiteY4" fmla="*/ 248281 h 348655"/>
              <a:gd name="connsiteX5" fmla="*/ 47729 w 85886"/>
              <a:gd name="connsiteY5" fmla="*/ 138743 h 348655"/>
              <a:gd name="connsiteX6" fmla="*/ 85829 w 85886"/>
              <a:gd name="connsiteY6" fmla="*/ 2218 h 348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886" h="348655">
                <a:moveTo>
                  <a:pt x="85829" y="2218"/>
                </a:moveTo>
                <a:cubicBezTo>
                  <a:pt x="84241" y="22062"/>
                  <a:pt x="52491" y="200127"/>
                  <a:pt x="38204" y="257806"/>
                </a:cubicBezTo>
                <a:cubicBezTo>
                  <a:pt x="23917" y="315485"/>
                  <a:pt x="1956" y="343266"/>
                  <a:pt x="104" y="348293"/>
                </a:cubicBezTo>
                <a:cubicBezTo>
                  <a:pt x="-1748" y="353320"/>
                  <a:pt x="21536" y="304637"/>
                  <a:pt x="27092" y="287968"/>
                </a:cubicBezTo>
                <a:cubicBezTo>
                  <a:pt x="32648" y="271299"/>
                  <a:pt x="30003" y="273152"/>
                  <a:pt x="33442" y="248281"/>
                </a:cubicBezTo>
                <a:cubicBezTo>
                  <a:pt x="36881" y="223410"/>
                  <a:pt x="39792" y="176314"/>
                  <a:pt x="47729" y="138743"/>
                </a:cubicBezTo>
                <a:cubicBezTo>
                  <a:pt x="55666" y="101172"/>
                  <a:pt x="87417" y="-17626"/>
                  <a:pt x="85829" y="2218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C52CFD57-4EF0-4F96-AFAB-448964F8F406}"/>
              </a:ext>
            </a:extLst>
          </p:cNvPr>
          <p:cNvSpPr/>
          <p:nvPr/>
        </p:nvSpPr>
        <p:spPr>
          <a:xfrm>
            <a:off x="4414816" y="3633215"/>
            <a:ext cx="52473" cy="115415"/>
          </a:xfrm>
          <a:custGeom>
            <a:avLst/>
            <a:gdLst>
              <a:gd name="connsiteX0" fmla="*/ 49234 w 52473"/>
              <a:gd name="connsiteY0" fmla="*/ 573 h 115415"/>
              <a:gd name="connsiteX1" fmla="*/ 22 w 52473"/>
              <a:gd name="connsiteY1" fmla="*/ 113285 h 115415"/>
              <a:gd name="connsiteX2" fmla="*/ 42884 w 52473"/>
              <a:gd name="connsiteY2" fmla="*/ 70423 h 115415"/>
              <a:gd name="connsiteX3" fmla="*/ 49234 w 52473"/>
              <a:gd name="connsiteY3" fmla="*/ 573 h 115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473" h="115415">
                <a:moveTo>
                  <a:pt x="49234" y="573"/>
                </a:moveTo>
                <a:cubicBezTo>
                  <a:pt x="42090" y="7717"/>
                  <a:pt x="1080" y="101643"/>
                  <a:pt x="22" y="113285"/>
                </a:cubicBezTo>
                <a:cubicBezTo>
                  <a:pt x="-1036" y="124927"/>
                  <a:pt x="35211" y="85769"/>
                  <a:pt x="42884" y="70423"/>
                </a:cubicBezTo>
                <a:cubicBezTo>
                  <a:pt x="50557" y="55077"/>
                  <a:pt x="56378" y="-6571"/>
                  <a:pt x="49234" y="573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7136104D-15A5-4DD1-93A9-C068D3C1EB76}"/>
              </a:ext>
            </a:extLst>
          </p:cNvPr>
          <p:cNvSpPr/>
          <p:nvPr/>
        </p:nvSpPr>
        <p:spPr>
          <a:xfrm>
            <a:off x="5052384" y="2512833"/>
            <a:ext cx="413004" cy="102373"/>
          </a:xfrm>
          <a:custGeom>
            <a:avLst/>
            <a:gdLst>
              <a:gd name="connsiteX0" fmla="*/ 2216 w 413004"/>
              <a:gd name="connsiteY0" fmla="*/ 100192 h 102373"/>
              <a:gd name="connsiteX1" fmla="*/ 56191 w 413004"/>
              <a:gd name="connsiteY1" fmla="*/ 74792 h 102373"/>
              <a:gd name="connsiteX2" fmla="*/ 216529 w 413004"/>
              <a:gd name="connsiteY2" fmla="*/ 11292 h 102373"/>
              <a:gd name="connsiteX3" fmla="*/ 408616 w 413004"/>
              <a:gd name="connsiteY3" fmla="*/ 30342 h 102373"/>
              <a:gd name="connsiteX4" fmla="*/ 346704 w 413004"/>
              <a:gd name="connsiteY4" fmla="*/ 12880 h 102373"/>
              <a:gd name="connsiteX5" fmla="*/ 295904 w 413004"/>
              <a:gd name="connsiteY5" fmla="*/ 180 h 102373"/>
              <a:gd name="connsiteX6" fmla="*/ 119691 w 413004"/>
              <a:gd name="connsiteY6" fmla="*/ 22405 h 102373"/>
              <a:gd name="connsiteX7" fmla="*/ 2216 w 413004"/>
              <a:gd name="connsiteY7" fmla="*/ 100192 h 102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3004" h="102373">
                <a:moveTo>
                  <a:pt x="2216" y="100192"/>
                </a:moveTo>
                <a:cubicBezTo>
                  <a:pt x="-8367" y="108923"/>
                  <a:pt x="20472" y="89609"/>
                  <a:pt x="56191" y="74792"/>
                </a:cubicBezTo>
                <a:cubicBezTo>
                  <a:pt x="91910" y="59975"/>
                  <a:pt x="157792" y="18700"/>
                  <a:pt x="216529" y="11292"/>
                </a:cubicBezTo>
                <a:cubicBezTo>
                  <a:pt x="275266" y="3884"/>
                  <a:pt x="386920" y="30077"/>
                  <a:pt x="408616" y="30342"/>
                </a:cubicBezTo>
                <a:cubicBezTo>
                  <a:pt x="430312" y="30607"/>
                  <a:pt x="365489" y="17907"/>
                  <a:pt x="346704" y="12880"/>
                </a:cubicBezTo>
                <a:cubicBezTo>
                  <a:pt x="327919" y="7853"/>
                  <a:pt x="333740" y="-1408"/>
                  <a:pt x="295904" y="180"/>
                </a:cubicBezTo>
                <a:cubicBezTo>
                  <a:pt x="258069" y="1767"/>
                  <a:pt x="166522" y="8382"/>
                  <a:pt x="119691" y="22405"/>
                </a:cubicBezTo>
                <a:cubicBezTo>
                  <a:pt x="72860" y="36428"/>
                  <a:pt x="12799" y="91461"/>
                  <a:pt x="2216" y="100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B80A6359-6762-4E3C-BD98-FF1E7EEADB01}"/>
              </a:ext>
            </a:extLst>
          </p:cNvPr>
          <p:cNvSpPr/>
          <p:nvPr/>
        </p:nvSpPr>
        <p:spPr>
          <a:xfrm>
            <a:off x="4336976" y="4327274"/>
            <a:ext cx="290596" cy="99270"/>
          </a:xfrm>
          <a:custGeom>
            <a:avLst/>
            <a:gdLst>
              <a:gd name="connsiteX0" fmla="*/ 74 w 290596"/>
              <a:gd name="connsiteY0" fmla="*/ 28826 h 99270"/>
              <a:gd name="connsiteX1" fmla="*/ 41349 w 290596"/>
              <a:gd name="connsiteY1" fmla="*/ 93914 h 99270"/>
              <a:gd name="connsiteX2" fmla="*/ 58812 w 290596"/>
              <a:gd name="connsiteY2" fmla="*/ 76451 h 99270"/>
              <a:gd name="connsiteX3" fmla="*/ 125487 w 290596"/>
              <a:gd name="connsiteY3" fmla="*/ 16126 h 99270"/>
              <a:gd name="connsiteX4" fmla="*/ 212799 w 290596"/>
              <a:gd name="connsiteY4" fmla="*/ 251 h 99270"/>
              <a:gd name="connsiteX5" fmla="*/ 257249 w 290596"/>
              <a:gd name="connsiteY5" fmla="*/ 9776 h 99270"/>
              <a:gd name="connsiteX6" fmla="*/ 290587 w 290596"/>
              <a:gd name="connsiteY6" fmla="*/ 51051 h 99270"/>
              <a:gd name="connsiteX7" fmla="*/ 254074 w 290596"/>
              <a:gd name="connsiteY7" fmla="*/ 16126 h 99270"/>
              <a:gd name="connsiteX8" fmla="*/ 192162 w 290596"/>
              <a:gd name="connsiteY8" fmla="*/ 6601 h 99270"/>
              <a:gd name="connsiteX9" fmla="*/ 103262 w 290596"/>
              <a:gd name="connsiteY9" fmla="*/ 36764 h 99270"/>
              <a:gd name="connsiteX10" fmla="*/ 69924 w 290596"/>
              <a:gd name="connsiteY10" fmla="*/ 79626 h 99270"/>
              <a:gd name="connsiteX11" fmla="*/ 52462 w 290596"/>
              <a:gd name="connsiteY11" fmla="*/ 98676 h 99270"/>
              <a:gd name="connsiteX12" fmla="*/ 74 w 290596"/>
              <a:gd name="connsiteY12" fmla="*/ 28826 h 99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0596" h="99270">
                <a:moveTo>
                  <a:pt x="74" y="28826"/>
                </a:moveTo>
                <a:cubicBezTo>
                  <a:pt x="-1778" y="28032"/>
                  <a:pt x="31559" y="85977"/>
                  <a:pt x="41349" y="93914"/>
                </a:cubicBezTo>
                <a:cubicBezTo>
                  <a:pt x="51139" y="101851"/>
                  <a:pt x="44789" y="89416"/>
                  <a:pt x="58812" y="76451"/>
                </a:cubicBezTo>
                <a:cubicBezTo>
                  <a:pt x="72835" y="63486"/>
                  <a:pt x="99823" y="28826"/>
                  <a:pt x="125487" y="16126"/>
                </a:cubicBezTo>
                <a:cubicBezTo>
                  <a:pt x="151151" y="3426"/>
                  <a:pt x="190839" y="1309"/>
                  <a:pt x="212799" y="251"/>
                </a:cubicBezTo>
                <a:cubicBezTo>
                  <a:pt x="234759" y="-807"/>
                  <a:pt x="244284" y="1309"/>
                  <a:pt x="257249" y="9776"/>
                </a:cubicBezTo>
                <a:cubicBezTo>
                  <a:pt x="270214" y="18243"/>
                  <a:pt x="291116" y="49993"/>
                  <a:pt x="290587" y="51051"/>
                </a:cubicBezTo>
                <a:cubicBezTo>
                  <a:pt x="290058" y="52109"/>
                  <a:pt x="270478" y="23534"/>
                  <a:pt x="254074" y="16126"/>
                </a:cubicBezTo>
                <a:cubicBezTo>
                  <a:pt x="237670" y="8718"/>
                  <a:pt x="217297" y="3161"/>
                  <a:pt x="192162" y="6601"/>
                </a:cubicBezTo>
                <a:cubicBezTo>
                  <a:pt x="167027" y="10041"/>
                  <a:pt x="123635" y="24593"/>
                  <a:pt x="103262" y="36764"/>
                </a:cubicBezTo>
                <a:cubicBezTo>
                  <a:pt x="82889" y="48935"/>
                  <a:pt x="78391" y="69307"/>
                  <a:pt x="69924" y="79626"/>
                </a:cubicBezTo>
                <a:cubicBezTo>
                  <a:pt x="61457" y="89945"/>
                  <a:pt x="63310" y="102115"/>
                  <a:pt x="52462" y="98676"/>
                </a:cubicBezTo>
                <a:cubicBezTo>
                  <a:pt x="41614" y="95237"/>
                  <a:pt x="1926" y="29620"/>
                  <a:pt x="74" y="288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072960A4-0375-4FA9-9CBB-911E563F9ACA}"/>
              </a:ext>
            </a:extLst>
          </p:cNvPr>
          <p:cNvSpPr/>
          <p:nvPr/>
        </p:nvSpPr>
        <p:spPr>
          <a:xfrm>
            <a:off x="4624133" y="4305194"/>
            <a:ext cx="656850" cy="106485"/>
          </a:xfrm>
          <a:custGeom>
            <a:avLst/>
            <a:gdLst>
              <a:gd name="connsiteX0" fmla="*/ 255 w 656850"/>
              <a:gd name="connsiteY0" fmla="*/ 68369 h 106485"/>
              <a:gd name="connsiteX1" fmla="*/ 70105 w 656850"/>
              <a:gd name="connsiteY1" fmla="*/ 14394 h 106485"/>
              <a:gd name="connsiteX2" fmla="*/ 109792 w 656850"/>
              <a:gd name="connsiteY2" fmla="*/ 14394 h 106485"/>
              <a:gd name="connsiteX3" fmla="*/ 170117 w 656850"/>
              <a:gd name="connsiteY3" fmla="*/ 20744 h 106485"/>
              <a:gd name="connsiteX4" fmla="*/ 395542 w 656850"/>
              <a:gd name="connsiteY4" fmla="*/ 55669 h 106485"/>
              <a:gd name="connsiteX5" fmla="*/ 540005 w 656850"/>
              <a:gd name="connsiteY5" fmla="*/ 95356 h 106485"/>
              <a:gd name="connsiteX6" fmla="*/ 654305 w 656850"/>
              <a:gd name="connsiteY6" fmla="*/ 106469 h 106485"/>
              <a:gd name="connsiteX7" fmla="*/ 606680 w 656850"/>
              <a:gd name="connsiteY7" fmla="*/ 93769 h 106485"/>
              <a:gd name="connsiteX8" fmla="*/ 463805 w 656850"/>
              <a:gd name="connsiteY8" fmla="*/ 60431 h 106485"/>
              <a:gd name="connsiteX9" fmla="*/ 341567 w 656850"/>
              <a:gd name="connsiteY9" fmla="*/ 38206 h 106485"/>
              <a:gd name="connsiteX10" fmla="*/ 97092 w 656850"/>
              <a:gd name="connsiteY10" fmla="*/ 106 h 106485"/>
              <a:gd name="connsiteX11" fmla="*/ 255 w 656850"/>
              <a:gd name="connsiteY11" fmla="*/ 68369 h 106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6850" h="106485">
                <a:moveTo>
                  <a:pt x="255" y="68369"/>
                </a:moveTo>
                <a:cubicBezTo>
                  <a:pt x="-4243" y="70750"/>
                  <a:pt x="51849" y="23390"/>
                  <a:pt x="70105" y="14394"/>
                </a:cubicBezTo>
                <a:cubicBezTo>
                  <a:pt x="88361" y="5398"/>
                  <a:pt x="93123" y="13336"/>
                  <a:pt x="109792" y="14394"/>
                </a:cubicBezTo>
                <a:cubicBezTo>
                  <a:pt x="126461" y="15452"/>
                  <a:pt x="170117" y="20744"/>
                  <a:pt x="170117" y="20744"/>
                </a:cubicBezTo>
                <a:cubicBezTo>
                  <a:pt x="217742" y="27623"/>
                  <a:pt x="333894" y="43234"/>
                  <a:pt x="395542" y="55669"/>
                </a:cubicBezTo>
                <a:cubicBezTo>
                  <a:pt x="457190" y="68104"/>
                  <a:pt x="496878" y="86889"/>
                  <a:pt x="540005" y="95356"/>
                </a:cubicBezTo>
                <a:cubicBezTo>
                  <a:pt x="583132" y="103823"/>
                  <a:pt x="643193" y="106733"/>
                  <a:pt x="654305" y="106469"/>
                </a:cubicBezTo>
                <a:cubicBezTo>
                  <a:pt x="665417" y="106205"/>
                  <a:pt x="638430" y="101442"/>
                  <a:pt x="606680" y="93769"/>
                </a:cubicBezTo>
                <a:cubicBezTo>
                  <a:pt x="574930" y="86096"/>
                  <a:pt x="507990" y="69691"/>
                  <a:pt x="463805" y="60431"/>
                </a:cubicBezTo>
                <a:cubicBezTo>
                  <a:pt x="419620" y="51171"/>
                  <a:pt x="341567" y="38206"/>
                  <a:pt x="341567" y="38206"/>
                </a:cubicBezTo>
                <a:cubicBezTo>
                  <a:pt x="280448" y="28152"/>
                  <a:pt x="149744" y="-2011"/>
                  <a:pt x="97092" y="106"/>
                </a:cubicBezTo>
                <a:cubicBezTo>
                  <a:pt x="44440" y="2223"/>
                  <a:pt x="4753" y="65988"/>
                  <a:pt x="255" y="68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7BC065DB-5ECD-4845-AC74-6534877473BB}"/>
              </a:ext>
            </a:extLst>
          </p:cNvPr>
          <p:cNvSpPr/>
          <p:nvPr/>
        </p:nvSpPr>
        <p:spPr>
          <a:xfrm>
            <a:off x="4365122" y="4397444"/>
            <a:ext cx="908578" cy="38380"/>
          </a:xfrm>
          <a:custGeom>
            <a:avLst/>
            <a:gdLst>
              <a:gd name="connsiteX0" fmla="*/ 503 w 908578"/>
              <a:gd name="connsiteY0" fmla="*/ 20569 h 38380"/>
              <a:gd name="connsiteX1" fmla="*/ 132266 w 908578"/>
              <a:gd name="connsiteY1" fmla="*/ 38031 h 38380"/>
              <a:gd name="connsiteX2" fmla="*/ 216403 w 908578"/>
              <a:gd name="connsiteY2" fmla="*/ 9456 h 38380"/>
              <a:gd name="connsiteX3" fmla="*/ 306891 w 908578"/>
              <a:gd name="connsiteY3" fmla="*/ 31681 h 38380"/>
              <a:gd name="connsiteX4" fmla="*/ 392616 w 908578"/>
              <a:gd name="connsiteY4" fmla="*/ 25331 h 38380"/>
              <a:gd name="connsiteX5" fmla="*/ 483103 w 908578"/>
              <a:gd name="connsiteY5" fmla="*/ 11044 h 38380"/>
              <a:gd name="connsiteX6" fmla="*/ 645028 w 908578"/>
              <a:gd name="connsiteY6" fmla="*/ 17394 h 38380"/>
              <a:gd name="connsiteX7" fmla="*/ 737103 w 908578"/>
              <a:gd name="connsiteY7" fmla="*/ 26919 h 38380"/>
              <a:gd name="connsiteX8" fmla="*/ 829178 w 908578"/>
              <a:gd name="connsiteY8" fmla="*/ 34856 h 38380"/>
              <a:gd name="connsiteX9" fmla="*/ 908553 w 908578"/>
              <a:gd name="connsiteY9" fmla="*/ 14219 h 38380"/>
              <a:gd name="connsiteX10" fmla="*/ 837116 w 908578"/>
              <a:gd name="connsiteY10" fmla="*/ 30094 h 38380"/>
              <a:gd name="connsiteX11" fmla="*/ 770441 w 908578"/>
              <a:gd name="connsiteY11" fmla="*/ 33269 h 38380"/>
              <a:gd name="connsiteX12" fmla="*/ 619628 w 908578"/>
              <a:gd name="connsiteY12" fmla="*/ 7869 h 38380"/>
              <a:gd name="connsiteX13" fmla="*/ 460878 w 908578"/>
              <a:gd name="connsiteY13" fmla="*/ 9456 h 38380"/>
              <a:gd name="connsiteX14" fmla="*/ 321178 w 908578"/>
              <a:gd name="connsiteY14" fmla="*/ 31681 h 38380"/>
              <a:gd name="connsiteX15" fmla="*/ 230691 w 908578"/>
              <a:gd name="connsiteY15" fmla="*/ 3106 h 38380"/>
              <a:gd name="connsiteX16" fmla="*/ 173541 w 908578"/>
              <a:gd name="connsiteY16" fmla="*/ 4694 h 38380"/>
              <a:gd name="connsiteX17" fmla="*/ 135441 w 908578"/>
              <a:gd name="connsiteY17" fmla="*/ 38031 h 38380"/>
              <a:gd name="connsiteX18" fmla="*/ 87816 w 908578"/>
              <a:gd name="connsiteY18" fmla="*/ 22156 h 38380"/>
              <a:gd name="connsiteX19" fmla="*/ 503 w 908578"/>
              <a:gd name="connsiteY19" fmla="*/ 20569 h 38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08578" h="38380">
                <a:moveTo>
                  <a:pt x="503" y="20569"/>
                </a:moveTo>
                <a:cubicBezTo>
                  <a:pt x="7911" y="23215"/>
                  <a:pt x="96283" y="39883"/>
                  <a:pt x="132266" y="38031"/>
                </a:cubicBezTo>
                <a:cubicBezTo>
                  <a:pt x="168249" y="36179"/>
                  <a:pt x="187299" y="10514"/>
                  <a:pt x="216403" y="9456"/>
                </a:cubicBezTo>
                <a:cubicBezTo>
                  <a:pt x="245507" y="8398"/>
                  <a:pt x="277522" y="29035"/>
                  <a:pt x="306891" y="31681"/>
                </a:cubicBezTo>
                <a:cubicBezTo>
                  <a:pt x="336260" y="34327"/>
                  <a:pt x="363247" y="28771"/>
                  <a:pt x="392616" y="25331"/>
                </a:cubicBezTo>
                <a:cubicBezTo>
                  <a:pt x="421985" y="21891"/>
                  <a:pt x="441034" y="12367"/>
                  <a:pt x="483103" y="11044"/>
                </a:cubicBezTo>
                <a:lnTo>
                  <a:pt x="645028" y="17394"/>
                </a:lnTo>
                <a:cubicBezTo>
                  <a:pt x="687361" y="20040"/>
                  <a:pt x="737103" y="26919"/>
                  <a:pt x="737103" y="26919"/>
                </a:cubicBezTo>
                <a:cubicBezTo>
                  <a:pt x="767795" y="29829"/>
                  <a:pt x="800603" y="36973"/>
                  <a:pt x="829178" y="34856"/>
                </a:cubicBezTo>
                <a:cubicBezTo>
                  <a:pt x="857753" y="32739"/>
                  <a:pt x="907230" y="15013"/>
                  <a:pt x="908553" y="14219"/>
                </a:cubicBezTo>
                <a:cubicBezTo>
                  <a:pt x="909876" y="13425"/>
                  <a:pt x="860135" y="26919"/>
                  <a:pt x="837116" y="30094"/>
                </a:cubicBezTo>
                <a:cubicBezTo>
                  <a:pt x="814097" y="33269"/>
                  <a:pt x="806689" y="36973"/>
                  <a:pt x="770441" y="33269"/>
                </a:cubicBezTo>
                <a:cubicBezTo>
                  <a:pt x="734193" y="29565"/>
                  <a:pt x="671222" y="11838"/>
                  <a:pt x="619628" y="7869"/>
                </a:cubicBezTo>
                <a:cubicBezTo>
                  <a:pt x="568034" y="3900"/>
                  <a:pt x="510620" y="5487"/>
                  <a:pt x="460878" y="9456"/>
                </a:cubicBezTo>
                <a:cubicBezTo>
                  <a:pt x="411136" y="13425"/>
                  <a:pt x="359542" y="32739"/>
                  <a:pt x="321178" y="31681"/>
                </a:cubicBezTo>
                <a:cubicBezTo>
                  <a:pt x="282814" y="30623"/>
                  <a:pt x="255297" y="7604"/>
                  <a:pt x="230691" y="3106"/>
                </a:cubicBezTo>
                <a:cubicBezTo>
                  <a:pt x="206085" y="-1392"/>
                  <a:pt x="189416" y="-1127"/>
                  <a:pt x="173541" y="4694"/>
                </a:cubicBezTo>
                <a:cubicBezTo>
                  <a:pt x="157666" y="10515"/>
                  <a:pt x="149729" y="35121"/>
                  <a:pt x="135441" y="38031"/>
                </a:cubicBezTo>
                <a:cubicBezTo>
                  <a:pt x="121153" y="40941"/>
                  <a:pt x="106072" y="24802"/>
                  <a:pt x="87816" y="22156"/>
                </a:cubicBezTo>
                <a:cubicBezTo>
                  <a:pt x="69560" y="19510"/>
                  <a:pt x="-6905" y="17923"/>
                  <a:pt x="503" y="205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09133580-42D9-4F65-90EA-08B44637A23E}"/>
              </a:ext>
            </a:extLst>
          </p:cNvPr>
          <p:cNvSpPr/>
          <p:nvPr/>
        </p:nvSpPr>
        <p:spPr>
          <a:xfrm>
            <a:off x="4375147" y="4417965"/>
            <a:ext cx="911266" cy="62551"/>
          </a:xfrm>
          <a:custGeom>
            <a:avLst/>
            <a:gdLst>
              <a:gd name="connsiteX0" fmla="*/ 3 w 911266"/>
              <a:gd name="connsiteY0" fmla="*/ 17510 h 62551"/>
              <a:gd name="connsiteX1" fmla="*/ 179391 w 911266"/>
              <a:gd name="connsiteY1" fmla="*/ 46085 h 62551"/>
              <a:gd name="connsiteX2" fmla="*/ 325441 w 911266"/>
              <a:gd name="connsiteY2" fmla="*/ 47673 h 62551"/>
              <a:gd name="connsiteX3" fmla="*/ 392116 w 911266"/>
              <a:gd name="connsiteY3" fmla="*/ 60373 h 62551"/>
              <a:gd name="connsiteX4" fmla="*/ 501653 w 911266"/>
              <a:gd name="connsiteY4" fmla="*/ 61960 h 62551"/>
              <a:gd name="connsiteX5" fmla="*/ 611191 w 911266"/>
              <a:gd name="connsiteY5" fmla="*/ 54023 h 62551"/>
              <a:gd name="connsiteX6" fmla="*/ 739778 w 911266"/>
              <a:gd name="connsiteY6" fmla="*/ 49260 h 62551"/>
              <a:gd name="connsiteX7" fmla="*/ 850903 w 911266"/>
              <a:gd name="connsiteY7" fmla="*/ 28623 h 62551"/>
              <a:gd name="connsiteX8" fmla="*/ 911228 w 911266"/>
              <a:gd name="connsiteY8" fmla="*/ 48 h 62551"/>
              <a:gd name="connsiteX9" fmla="*/ 842966 w 911266"/>
              <a:gd name="connsiteY9" fmla="*/ 22273 h 62551"/>
              <a:gd name="connsiteX10" fmla="*/ 731841 w 911266"/>
              <a:gd name="connsiteY10" fmla="*/ 41323 h 62551"/>
              <a:gd name="connsiteX11" fmla="*/ 609603 w 911266"/>
              <a:gd name="connsiteY11" fmla="*/ 46085 h 62551"/>
              <a:gd name="connsiteX12" fmla="*/ 442916 w 911266"/>
              <a:gd name="connsiteY12" fmla="*/ 55610 h 62551"/>
              <a:gd name="connsiteX13" fmla="*/ 239716 w 911266"/>
              <a:gd name="connsiteY13" fmla="*/ 39735 h 62551"/>
              <a:gd name="connsiteX14" fmla="*/ 174628 w 911266"/>
              <a:gd name="connsiteY14" fmla="*/ 38148 h 62551"/>
              <a:gd name="connsiteX15" fmla="*/ 3 w 911266"/>
              <a:gd name="connsiteY15" fmla="*/ 17510 h 62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11266" h="62551">
                <a:moveTo>
                  <a:pt x="3" y="17510"/>
                </a:moveTo>
                <a:cubicBezTo>
                  <a:pt x="797" y="18833"/>
                  <a:pt x="125151" y="41058"/>
                  <a:pt x="179391" y="46085"/>
                </a:cubicBezTo>
                <a:cubicBezTo>
                  <a:pt x="233631" y="51112"/>
                  <a:pt x="289987" y="45292"/>
                  <a:pt x="325441" y="47673"/>
                </a:cubicBezTo>
                <a:cubicBezTo>
                  <a:pt x="360895" y="50054"/>
                  <a:pt x="362747" y="57992"/>
                  <a:pt x="392116" y="60373"/>
                </a:cubicBezTo>
                <a:cubicBezTo>
                  <a:pt x="421485" y="62754"/>
                  <a:pt x="465141" y="63018"/>
                  <a:pt x="501653" y="61960"/>
                </a:cubicBezTo>
                <a:cubicBezTo>
                  <a:pt x="538165" y="60902"/>
                  <a:pt x="571504" y="56140"/>
                  <a:pt x="611191" y="54023"/>
                </a:cubicBezTo>
                <a:cubicBezTo>
                  <a:pt x="650878" y="51906"/>
                  <a:pt x="699826" y="53493"/>
                  <a:pt x="739778" y="49260"/>
                </a:cubicBezTo>
                <a:cubicBezTo>
                  <a:pt x="779730" y="45027"/>
                  <a:pt x="822328" y="36825"/>
                  <a:pt x="850903" y="28623"/>
                </a:cubicBezTo>
                <a:cubicBezTo>
                  <a:pt x="879478" y="20421"/>
                  <a:pt x="912551" y="1106"/>
                  <a:pt x="911228" y="48"/>
                </a:cubicBezTo>
                <a:cubicBezTo>
                  <a:pt x="909905" y="-1010"/>
                  <a:pt x="872864" y="15394"/>
                  <a:pt x="842966" y="22273"/>
                </a:cubicBezTo>
                <a:cubicBezTo>
                  <a:pt x="813068" y="29152"/>
                  <a:pt x="770735" y="37354"/>
                  <a:pt x="731841" y="41323"/>
                </a:cubicBezTo>
                <a:cubicBezTo>
                  <a:pt x="692947" y="45292"/>
                  <a:pt x="609603" y="46085"/>
                  <a:pt x="609603" y="46085"/>
                </a:cubicBezTo>
                <a:cubicBezTo>
                  <a:pt x="561449" y="48466"/>
                  <a:pt x="504564" y="56668"/>
                  <a:pt x="442916" y="55610"/>
                </a:cubicBezTo>
                <a:cubicBezTo>
                  <a:pt x="381268" y="54552"/>
                  <a:pt x="284431" y="42645"/>
                  <a:pt x="239716" y="39735"/>
                </a:cubicBezTo>
                <a:cubicBezTo>
                  <a:pt x="195001" y="36825"/>
                  <a:pt x="213786" y="41588"/>
                  <a:pt x="174628" y="38148"/>
                </a:cubicBezTo>
                <a:cubicBezTo>
                  <a:pt x="135470" y="34709"/>
                  <a:pt x="-791" y="16187"/>
                  <a:pt x="3" y="175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5CF15425-BB8C-4290-BA3B-411A281FBBEA}"/>
              </a:ext>
            </a:extLst>
          </p:cNvPr>
          <p:cNvSpPr/>
          <p:nvPr/>
        </p:nvSpPr>
        <p:spPr>
          <a:xfrm>
            <a:off x="4356088" y="4444595"/>
            <a:ext cx="365739" cy="237251"/>
          </a:xfrm>
          <a:custGeom>
            <a:avLst/>
            <a:gdLst>
              <a:gd name="connsiteX0" fmla="*/ 12 w 365739"/>
              <a:gd name="connsiteY0" fmla="*/ 405 h 237251"/>
              <a:gd name="connsiteX1" fmla="*/ 82562 w 365739"/>
              <a:gd name="connsiteY1" fmla="*/ 35330 h 237251"/>
              <a:gd name="connsiteX2" fmla="*/ 73037 w 365739"/>
              <a:gd name="connsiteY2" fmla="*/ 97243 h 237251"/>
              <a:gd name="connsiteX3" fmla="*/ 152412 w 365739"/>
              <a:gd name="connsiteY3" fmla="*/ 148043 h 237251"/>
              <a:gd name="connsiteX4" fmla="*/ 188925 w 365739"/>
              <a:gd name="connsiteY4" fmla="*/ 195668 h 237251"/>
              <a:gd name="connsiteX5" fmla="*/ 360375 w 365739"/>
              <a:gd name="connsiteY5" fmla="*/ 232180 h 237251"/>
              <a:gd name="connsiteX6" fmla="*/ 309575 w 365739"/>
              <a:gd name="connsiteY6" fmla="*/ 232180 h 237251"/>
              <a:gd name="connsiteX7" fmla="*/ 179400 w 365739"/>
              <a:gd name="connsiteY7" fmla="*/ 187730 h 237251"/>
              <a:gd name="connsiteX8" fmla="*/ 142887 w 365739"/>
              <a:gd name="connsiteY8" fmla="*/ 136930 h 237251"/>
              <a:gd name="connsiteX9" fmla="*/ 84150 w 365739"/>
              <a:gd name="connsiteY9" fmla="*/ 94068 h 237251"/>
              <a:gd name="connsiteX10" fmla="*/ 76212 w 365739"/>
              <a:gd name="connsiteY10" fmla="*/ 57555 h 237251"/>
              <a:gd name="connsiteX11" fmla="*/ 12 w 365739"/>
              <a:gd name="connsiteY11" fmla="*/ 405 h 237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5739" h="237251">
                <a:moveTo>
                  <a:pt x="12" y="405"/>
                </a:moveTo>
                <a:cubicBezTo>
                  <a:pt x="1070" y="-3299"/>
                  <a:pt x="70391" y="19190"/>
                  <a:pt x="82562" y="35330"/>
                </a:cubicBezTo>
                <a:cubicBezTo>
                  <a:pt x="94733" y="51470"/>
                  <a:pt x="61395" y="78458"/>
                  <a:pt x="73037" y="97243"/>
                </a:cubicBezTo>
                <a:cubicBezTo>
                  <a:pt x="84679" y="116028"/>
                  <a:pt x="133097" y="131639"/>
                  <a:pt x="152412" y="148043"/>
                </a:cubicBezTo>
                <a:cubicBezTo>
                  <a:pt x="171727" y="164447"/>
                  <a:pt x="154265" y="181645"/>
                  <a:pt x="188925" y="195668"/>
                </a:cubicBezTo>
                <a:cubicBezTo>
                  <a:pt x="223585" y="209691"/>
                  <a:pt x="340267" y="226095"/>
                  <a:pt x="360375" y="232180"/>
                </a:cubicBezTo>
                <a:cubicBezTo>
                  <a:pt x="380483" y="238265"/>
                  <a:pt x="339737" y="239588"/>
                  <a:pt x="309575" y="232180"/>
                </a:cubicBezTo>
                <a:cubicBezTo>
                  <a:pt x="279413" y="224772"/>
                  <a:pt x="207181" y="203605"/>
                  <a:pt x="179400" y="187730"/>
                </a:cubicBezTo>
                <a:cubicBezTo>
                  <a:pt x="151619" y="171855"/>
                  <a:pt x="158762" y="152540"/>
                  <a:pt x="142887" y="136930"/>
                </a:cubicBezTo>
                <a:cubicBezTo>
                  <a:pt x="127012" y="121320"/>
                  <a:pt x="95262" y="107297"/>
                  <a:pt x="84150" y="94068"/>
                </a:cubicBezTo>
                <a:cubicBezTo>
                  <a:pt x="73038" y="80839"/>
                  <a:pt x="87060" y="69990"/>
                  <a:pt x="76212" y="57555"/>
                </a:cubicBezTo>
                <a:cubicBezTo>
                  <a:pt x="65364" y="45120"/>
                  <a:pt x="-1046" y="4109"/>
                  <a:pt x="12" y="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AF49C38A-8DC6-44AC-A888-B9725FEE8533}"/>
              </a:ext>
            </a:extLst>
          </p:cNvPr>
          <p:cNvSpPr/>
          <p:nvPr/>
        </p:nvSpPr>
        <p:spPr>
          <a:xfrm>
            <a:off x="4708312" y="4591050"/>
            <a:ext cx="343113" cy="92075"/>
          </a:xfrm>
          <a:custGeom>
            <a:avLst/>
            <a:gdLst>
              <a:gd name="connsiteX0" fmla="*/ 343113 w 343113"/>
              <a:gd name="connsiteY0" fmla="*/ 0 h 92075"/>
              <a:gd name="connsiteX1" fmla="*/ 257388 w 343113"/>
              <a:gd name="connsiteY1" fmla="*/ 39688 h 92075"/>
              <a:gd name="connsiteX2" fmla="*/ 128801 w 343113"/>
              <a:gd name="connsiteY2" fmla="*/ 77788 h 92075"/>
              <a:gd name="connsiteX3" fmla="*/ 213 w 343113"/>
              <a:gd name="connsiteY3" fmla="*/ 92075 h 92075"/>
              <a:gd name="connsiteX4" fmla="*/ 100226 w 343113"/>
              <a:gd name="connsiteY4" fmla="*/ 77788 h 92075"/>
              <a:gd name="connsiteX5" fmla="*/ 171663 w 343113"/>
              <a:gd name="connsiteY5" fmla="*/ 53975 h 92075"/>
              <a:gd name="connsiteX6" fmla="*/ 343113 w 343113"/>
              <a:gd name="connsiteY6" fmla="*/ 0 h 9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113" h="92075">
                <a:moveTo>
                  <a:pt x="343113" y="0"/>
                </a:moveTo>
                <a:cubicBezTo>
                  <a:pt x="318110" y="13361"/>
                  <a:pt x="293107" y="26723"/>
                  <a:pt x="257388" y="39688"/>
                </a:cubicBezTo>
                <a:cubicBezTo>
                  <a:pt x="221669" y="52653"/>
                  <a:pt x="171663" y="69057"/>
                  <a:pt x="128801" y="77788"/>
                </a:cubicBezTo>
                <a:cubicBezTo>
                  <a:pt x="85939" y="86519"/>
                  <a:pt x="4975" y="92075"/>
                  <a:pt x="213" y="92075"/>
                </a:cubicBezTo>
                <a:cubicBezTo>
                  <a:pt x="-4549" y="92075"/>
                  <a:pt x="71651" y="84138"/>
                  <a:pt x="100226" y="77788"/>
                </a:cubicBezTo>
                <a:cubicBezTo>
                  <a:pt x="128801" y="71438"/>
                  <a:pt x="171663" y="53975"/>
                  <a:pt x="171663" y="53975"/>
                </a:cubicBezTo>
                <a:lnTo>
                  <a:pt x="34311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5DD754AC-40E8-4C18-99CE-EE63B8C479CF}"/>
              </a:ext>
            </a:extLst>
          </p:cNvPr>
          <p:cNvSpPr/>
          <p:nvPr/>
        </p:nvSpPr>
        <p:spPr>
          <a:xfrm>
            <a:off x="4881470" y="4403553"/>
            <a:ext cx="419238" cy="184790"/>
          </a:xfrm>
          <a:custGeom>
            <a:avLst/>
            <a:gdLst>
              <a:gd name="connsiteX0" fmla="*/ 377918 w 419238"/>
              <a:gd name="connsiteY0" fmla="*/ 172 h 184790"/>
              <a:gd name="connsiteX1" fmla="*/ 419193 w 419238"/>
              <a:gd name="connsiteY1" fmla="*/ 35097 h 184790"/>
              <a:gd name="connsiteX2" fmla="*/ 368393 w 419238"/>
              <a:gd name="connsiteY2" fmla="*/ 54147 h 184790"/>
              <a:gd name="connsiteX3" fmla="*/ 235043 w 419238"/>
              <a:gd name="connsiteY3" fmla="*/ 109710 h 184790"/>
              <a:gd name="connsiteX4" fmla="*/ 114393 w 419238"/>
              <a:gd name="connsiteY4" fmla="*/ 163685 h 184790"/>
              <a:gd name="connsiteX5" fmla="*/ 93 w 419238"/>
              <a:gd name="connsiteY5" fmla="*/ 184322 h 184790"/>
              <a:gd name="connsiteX6" fmla="*/ 133443 w 419238"/>
              <a:gd name="connsiteY6" fmla="*/ 146222 h 184790"/>
              <a:gd name="connsiteX7" fmla="*/ 268380 w 419238"/>
              <a:gd name="connsiteY7" fmla="*/ 95422 h 184790"/>
              <a:gd name="connsiteX8" fmla="*/ 406493 w 419238"/>
              <a:gd name="connsiteY8" fmla="*/ 50972 h 184790"/>
              <a:gd name="connsiteX9" fmla="*/ 377918 w 419238"/>
              <a:gd name="connsiteY9" fmla="*/ 172 h 184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9238" h="184790">
                <a:moveTo>
                  <a:pt x="377918" y="172"/>
                </a:moveTo>
                <a:cubicBezTo>
                  <a:pt x="380035" y="-2474"/>
                  <a:pt x="420780" y="26101"/>
                  <a:pt x="419193" y="35097"/>
                </a:cubicBezTo>
                <a:cubicBezTo>
                  <a:pt x="417606" y="44093"/>
                  <a:pt x="399085" y="41712"/>
                  <a:pt x="368393" y="54147"/>
                </a:cubicBezTo>
                <a:cubicBezTo>
                  <a:pt x="337701" y="66583"/>
                  <a:pt x="277376" y="91454"/>
                  <a:pt x="235043" y="109710"/>
                </a:cubicBezTo>
                <a:cubicBezTo>
                  <a:pt x="192710" y="127966"/>
                  <a:pt x="153551" y="151250"/>
                  <a:pt x="114393" y="163685"/>
                </a:cubicBezTo>
                <a:cubicBezTo>
                  <a:pt x="75235" y="176120"/>
                  <a:pt x="-3082" y="187233"/>
                  <a:pt x="93" y="184322"/>
                </a:cubicBezTo>
                <a:cubicBezTo>
                  <a:pt x="3268" y="181412"/>
                  <a:pt x="88729" y="161039"/>
                  <a:pt x="133443" y="146222"/>
                </a:cubicBezTo>
                <a:cubicBezTo>
                  <a:pt x="178157" y="131405"/>
                  <a:pt x="222872" y="111297"/>
                  <a:pt x="268380" y="95422"/>
                </a:cubicBezTo>
                <a:cubicBezTo>
                  <a:pt x="313888" y="79547"/>
                  <a:pt x="381887" y="61555"/>
                  <a:pt x="406493" y="50972"/>
                </a:cubicBezTo>
                <a:cubicBezTo>
                  <a:pt x="431099" y="40389"/>
                  <a:pt x="375801" y="2818"/>
                  <a:pt x="377918" y="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A1806EE0-B126-497B-9933-DCDE7A54E955}"/>
              </a:ext>
            </a:extLst>
          </p:cNvPr>
          <p:cNvSpPr/>
          <p:nvPr/>
        </p:nvSpPr>
        <p:spPr>
          <a:xfrm>
            <a:off x="5084233" y="4508075"/>
            <a:ext cx="186918" cy="87208"/>
          </a:xfrm>
          <a:custGeom>
            <a:avLst/>
            <a:gdLst>
              <a:gd name="connsiteX0" fmla="*/ 0 w 186918"/>
              <a:gd name="connsiteY0" fmla="*/ 87208 h 87208"/>
              <a:gd name="connsiteX1" fmla="*/ 59267 w 186918"/>
              <a:gd name="connsiteY1" fmla="*/ 70275 h 87208"/>
              <a:gd name="connsiteX2" fmla="*/ 177800 w 186918"/>
              <a:gd name="connsiteY2" fmla="*/ 8892 h 87208"/>
              <a:gd name="connsiteX3" fmla="*/ 171450 w 186918"/>
              <a:gd name="connsiteY3" fmla="*/ 2542 h 87208"/>
              <a:gd name="connsiteX4" fmla="*/ 112184 w 186918"/>
              <a:gd name="connsiteY4" fmla="*/ 30058 h 87208"/>
              <a:gd name="connsiteX5" fmla="*/ 0 w 186918"/>
              <a:gd name="connsiteY5" fmla="*/ 87208 h 87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918" h="87208">
                <a:moveTo>
                  <a:pt x="0" y="87208"/>
                </a:moveTo>
                <a:cubicBezTo>
                  <a:pt x="14817" y="85268"/>
                  <a:pt x="29634" y="83328"/>
                  <a:pt x="59267" y="70275"/>
                </a:cubicBezTo>
                <a:cubicBezTo>
                  <a:pt x="88900" y="57222"/>
                  <a:pt x="159103" y="20181"/>
                  <a:pt x="177800" y="8892"/>
                </a:cubicBezTo>
                <a:cubicBezTo>
                  <a:pt x="196497" y="-2397"/>
                  <a:pt x="182386" y="-986"/>
                  <a:pt x="171450" y="2542"/>
                </a:cubicBezTo>
                <a:cubicBezTo>
                  <a:pt x="160514" y="6070"/>
                  <a:pt x="138642" y="18064"/>
                  <a:pt x="112184" y="30058"/>
                </a:cubicBezTo>
                <a:lnTo>
                  <a:pt x="0" y="8720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AAA8CC39-5873-43C3-A7CB-96F7203FC526}"/>
              </a:ext>
            </a:extLst>
          </p:cNvPr>
          <p:cNvSpPr/>
          <p:nvPr/>
        </p:nvSpPr>
        <p:spPr>
          <a:xfrm>
            <a:off x="4892743" y="2827641"/>
            <a:ext cx="64775" cy="394509"/>
          </a:xfrm>
          <a:custGeom>
            <a:avLst/>
            <a:gdLst>
              <a:gd name="connsiteX0" fmla="*/ 18982 w 64775"/>
              <a:gd name="connsiteY0" fmla="*/ 1284 h 394509"/>
              <a:gd name="connsiteX1" fmla="*/ 1520 w 64775"/>
              <a:gd name="connsiteY1" fmla="*/ 102884 h 394509"/>
              <a:gd name="connsiteX2" fmla="*/ 61845 w 64775"/>
              <a:gd name="connsiteY2" fmla="*/ 385459 h 394509"/>
              <a:gd name="connsiteX3" fmla="*/ 53907 w 64775"/>
              <a:gd name="connsiteY3" fmla="*/ 317197 h 394509"/>
              <a:gd name="connsiteX4" fmla="*/ 41207 w 64775"/>
              <a:gd name="connsiteY4" fmla="*/ 240997 h 394509"/>
              <a:gd name="connsiteX5" fmla="*/ 28507 w 64775"/>
              <a:gd name="connsiteY5" fmla="*/ 161622 h 394509"/>
              <a:gd name="connsiteX6" fmla="*/ 18982 w 64775"/>
              <a:gd name="connsiteY6" fmla="*/ 1284 h 394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775" h="394509">
                <a:moveTo>
                  <a:pt x="18982" y="1284"/>
                </a:moveTo>
                <a:cubicBezTo>
                  <a:pt x="14484" y="-8506"/>
                  <a:pt x="-5624" y="38855"/>
                  <a:pt x="1520" y="102884"/>
                </a:cubicBezTo>
                <a:cubicBezTo>
                  <a:pt x="8664" y="166913"/>
                  <a:pt x="53114" y="349740"/>
                  <a:pt x="61845" y="385459"/>
                </a:cubicBezTo>
                <a:cubicBezTo>
                  <a:pt x="70576" y="421178"/>
                  <a:pt x="57347" y="341274"/>
                  <a:pt x="53907" y="317197"/>
                </a:cubicBezTo>
                <a:cubicBezTo>
                  <a:pt x="50467" y="293120"/>
                  <a:pt x="45440" y="266926"/>
                  <a:pt x="41207" y="240997"/>
                </a:cubicBezTo>
                <a:cubicBezTo>
                  <a:pt x="36974" y="215068"/>
                  <a:pt x="33799" y="197341"/>
                  <a:pt x="28507" y="161622"/>
                </a:cubicBezTo>
                <a:cubicBezTo>
                  <a:pt x="23215" y="125903"/>
                  <a:pt x="23480" y="11074"/>
                  <a:pt x="18982" y="1284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AB37E8CA-7D32-4916-8429-5BBB9A9AFD95}"/>
              </a:ext>
            </a:extLst>
          </p:cNvPr>
          <p:cNvSpPr/>
          <p:nvPr/>
        </p:nvSpPr>
        <p:spPr>
          <a:xfrm>
            <a:off x="4726904" y="2444217"/>
            <a:ext cx="44398" cy="447969"/>
          </a:xfrm>
          <a:custGeom>
            <a:avLst/>
            <a:gdLst>
              <a:gd name="connsiteX0" fmla="*/ 30834 w 44398"/>
              <a:gd name="connsiteY0" fmla="*/ 533 h 447969"/>
              <a:gd name="connsiteX1" fmla="*/ 43534 w 44398"/>
              <a:gd name="connsiteY1" fmla="*/ 189446 h 447969"/>
              <a:gd name="connsiteX2" fmla="*/ 2259 w 44398"/>
              <a:gd name="connsiteY2" fmla="*/ 357721 h 447969"/>
              <a:gd name="connsiteX3" fmla="*/ 5434 w 44398"/>
              <a:gd name="connsiteY3" fmla="*/ 446621 h 447969"/>
              <a:gd name="connsiteX4" fmla="*/ 5434 w 44398"/>
              <a:gd name="connsiteY4" fmla="*/ 406933 h 447969"/>
              <a:gd name="connsiteX5" fmla="*/ 16546 w 44398"/>
              <a:gd name="connsiteY5" fmla="*/ 346608 h 447969"/>
              <a:gd name="connsiteX6" fmla="*/ 27659 w 44398"/>
              <a:gd name="connsiteY6" fmla="*/ 292633 h 447969"/>
              <a:gd name="connsiteX7" fmla="*/ 35596 w 44398"/>
              <a:gd name="connsiteY7" fmla="*/ 232308 h 447969"/>
              <a:gd name="connsiteX8" fmla="*/ 40359 w 44398"/>
              <a:gd name="connsiteY8" fmla="*/ 192621 h 447969"/>
              <a:gd name="connsiteX9" fmla="*/ 37184 w 44398"/>
              <a:gd name="connsiteY9" fmla="*/ 133883 h 447969"/>
              <a:gd name="connsiteX10" fmla="*/ 30834 w 44398"/>
              <a:gd name="connsiteY10" fmla="*/ 533 h 447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398" h="447969">
                <a:moveTo>
                  <a:pt x="30834" y="533"/>
                </a:moveTo>
                <a:cubicBezTo>
                  <a:pt x="31892" y="9793"/>
                  <a:pt x="48296" y="129915"/>
                  <a:pt x="43534" y="189446"/>
                </a:cubicBezTo>
                <a:cubicBezTo>
                  <a:pt x="38772" y="248977"/>
                  <a:pt x="8609" y="314859"/>
                  <a:pt x="2259" y="357721"/>
                </a:cubicBezTo>
                <a:cubicBezTo>
                  <a:pt x="-4091" y="400583"/>
                  <a:pt x="4905" y="438419"/>
                  <a:pt x="5434" y="446621"/>
                </a:cubicBezTo>
                <a:cubicBezTo>
                  <a:pt x="5963" y="454823"/>
                  <a:pt x="3582" y="423602"/>
                  <a:pt x="5434" y="406933"/>
                </a:cubicBezTo>
                <a:cubicBezTo>
                  <a:pt x="7286" y="390264"/>
                  <a:pt x="12842" y="365658"/>
                  <a:pt x="16546" y="346608"/>
                </a:cubicBezTo>
                <a:cubicBezTo>
                  <a:pt x="20250" y="327558"/>
                  <a:pt x="24484" y="311683"/>
                  <a:pt x="27659" y="292633"/>
                </a:cubicBezTo>
                <a:cubicBezTo>
                  <a:pt x="30834" y="273583"/>
                  <a:pt x="33479" y="248977"/>
                  <a:pt x="35596" y="232308"/>
                </a:cubicBezTo>
                <a:cubicBezTo>
                  <a:pt x="37713" y="215639"/>
                  <a:pt x="40094" y="209025"/>
                  <a:pt x="40359" y="192621"/>
                </a:cubicBezTo>
                <a:cubicBezTo>
                  <a:pt x="40624" y="176217"/>
                  <a:pt x="38507" y="162458"/>
                  <a:pt x="37184" y="133883"/>
                </a:cubicBezTo>
                <a:cubicBezTo>
                  <a:pt x="35861" y="105308"/>
                  <a:pt x="29776" y="-8727"/>
                  <a:pt x="30834" y="533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4ECD7CE1-D84B-4F70-9C20-CAEAB5739FD7}"/>
              </a:ext>
            </a:extLst>
          </p:cNvPr>
          <p:cNvSpPr/>
          <p:nvPr/>
        </p:nvSpPr>
        <p:spPr>
          <a:xfrm>
            <a:off x="5025853" y="3239953"/>
            <a:ext cx="93985" cy="292276"/>
          </a:xfrm>
          <a:custGeom>
            <a:avLst/>
            <a:gdLst>
              <a:gd name="connsiteX0" fmla="*/ 172 w 93985"/>
              <a:gd name="connsiteY0" fmla="*/ 135 h 292276"/>
              <a:gd name="connsiteX1" fmla="*/ 89072 w 93985"/>
              <a:gd name="connsiteY1" fmla="*/ 123960 h 292276"/>
              <a:gd name="connsiteX2" fmla="*/ 77960 w 93985"/>
              <a:gd name="connsiteY2" fmla="*/ 260485 h 292276"/>
              <a:gd name="connsiteX3" fmla="*/ 39860 w 93985"/>
              <a:gd name="connsiteY3" fmla="*/ 292235 h 292276"/>
              <a:gd name="connsiteX4" fmla="*/ 74785 w 93985"/>
              <a:gd name="connsiteY4" fmla="*/ 257310 h 292276"/>
              <a:gd name="connsiteX5" fmla="*/ 81135 w 93985"/>
              <a:gd name="connsiteY5" fmla="*/ 211272 h 292276"/>
              <a:gd name="connsiteX6" fmla="*/ 82722 w 93985"/>
              <a:gd name="connsiteY6" fmla="*/ 177935 h 292276"/>
              <a:gd name="connsiteX7" fmla="*/ 87485 w 93985"/>
              <a:gd name="connsiteY7" fmla="*/ 138247 h 292276"/>
              <a:gd name="connsiteX8" fmla="*/ 66847 w 93985"/>
              <a:gd name="connsiteY8" fmla="*/ 100147 h 292276"/>
              <a:gd name="connsiteX9" fmla="*/ 172 w 93985"/>
              <a:gd name="connsiteY9" fmla="*/ 135 h 292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985" h="292276">
                <a:moveTo>
                  <a:pt x="172" y="135"/>
                </a:moveTo>
                <a:cubicBezTo>
                  <a:pt x="3876" y="4104"/>
                  <a:pt x="76107" y="80568"/>
                  <a:pt x="89072" y="123960"/>
                </a:cubicBezTo>
                <a:cubicBezTo>
                  <a:pt x="102037" y="167352"/>
                  <a:pt x="86162" y="232439"/>
                  <a:pt x="77960" y="260485"/>
                </a:cubicBezTo>
                <a:cubicBezTo>
                  <a:pt x="69758" y="288531"/>
                  <a:pt x="40389" y="292764"/>
                  <a:pt x="39860" y="292235"/>
                </a:cubicBezTo>
                <a:cubicBezTo>
                  <a:pt x="39331" y="291706"/>
                  <a:pt x="67906" y="270804"/>
                  <a:pt x="74785" y="257310"/>
                </a:cubicBezTo>
                <a:cubicBezTo>
                  <a:pt x="81664" y="243816"/>
                  <a:pt x="79812" y="224501"/>
                  <a:pt x="81135" y="211272"/>
                </a:cubicBezTo>
                <a:cubicBezTo>
                  <a:pt x="82458" y="198043"/>
                  <a:pt x="81664" y="190106"/>
                  <a:pt x="82722" y="177935"/>
                </a:cubicBezTo>
                <a:cubicBezTo>
                  <a:pt x="83780" y="165764"/>
                  <a:pt x="90131" y="151212"/>
                  <a:pt x="87485" y="138247"/>
                </a:cubicBezTo>
                <a:cubicBezTo>
                  <a:pt x="84839" y="125282"/>
                  <a:pt x="80341" y="119462"/>
                  <a:pt x="66847" y="100147"/>
                </a:cubicBezTo>
                <a:cubicBezTo>
                  <a:pt x="53353" y="80832"/>
                  <a:pt x="-3532" y="-3834"/>
                  <a:pt x="172" y="135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11E38765-EF98-4FFA-9AF3-CA02D91ECA88}"/>
              </a:ext>
            </a:extLst>
          </p:cNvPr>
          <p:cNvSpPr/>
          <p:nvPr/>
        </p:nvSpPr>
        <p:spPr>
          <a:xfrm>
            <a:off x="4009744" y="1245620"/>
            <a:ext cx="1079338" cy="408095"/>
          </a:xfrm>
          <a:custGeom>
            <a:avLst/>
            <a:gdLst>
              <a:gd name="connsiteX0" fmla="*/ 1076606 w 1079338"/>
              <a:gd name="connsiteY0" fmla="*/ 24380 h 408095"/>
              <a:gd name="connsiteX1" fmla="*/ 828956 w 1079338"/>
              <a:gd name="connsiteY1" fmla="*/ 24380 h 408095"/>
              <a:gd name="connsiteX2" fmla="*/ 407739 w 1079338"/>
              <a:gd name="connsiteY2" fmla="*/ 87880 h 408095"/>
              <a:gd name="connsiteX3" fmla="*/ 170673 w 1079338"/>
              <a:gd name="connsiteY3" fmla="*/ 189480 h 408095"/>
              <a:gd name="connsiteX4" fmla="*/ 3456 w 1079338"/>
              <a:gd name="connsiteY4" fmla="*/ 405380 h 408095"/>
              <a:gd name="connsiteX5" fmla="*/ 69073 w 1079338"/>
              <a:gd name="connsiteY5" fmla="*/ 301663 h 408095"/>
              <a:gd name="connsiteX6" fmla="*/ 204539 w 1079338"/>
              <a:gd name="connsiteY6" fmla="*/ 166197 h 408095"/>
              <a:gd name="connsiteX7" fmla="*/ 342123 w 1079338"/>
              <a:gd name="connsiteY7" fmla="*/ 81530 h 408095"/>
              <a:gd name="connsiteX8" fmla="*/ 674439 w 1079338"/>
              <a:gd name="connsiteY8" fmla="*/ 3213 h 408095"/>
              <a:gd name="connsiteX9" fmla="*/ 1076606 w 1079338"/>
              <a:gd name="connsiteY9" fmla="*/ 24380 h 408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9338" h="408095">
                <a:moveTo>
                  <a:pt x="1076606" y="24380"/>
                </a:moveTo>
                <a:cubicBezTo>
                  <a:pt x="1102359" y="27908"/>
                  <a:pt x="940434" y="13797"/>
                  <a:pt x="828956" y="24380"/>
                </a:cubicBezTo>
                <a:cubicBezTo>
                  <a:pt x="717478" y="34963"/>
                  <a:pt x="517453" y="60363"/>
                  <a:pt x="407739" y="87880"/>
                </a:cubicBezTo>
                <a:cubicBezTo>
                  <a:pt x="298025" y="115397"/>
                  <a:pt x="238053" y="136563"/>
                  <a:pt x="170673" y="189480"/>
                </a:cubicBezTo>
                <a:cubicBezTo>
                  <a:pt x="103293" y="242397"/>
                  <a:pt x="20389" y="386683"/>
                  <a:pt x="3456" y="405380"/>
                </a:cubicBezTo>
                <a:cubicBezTo>
                  <a:pt x="-13477" y="424077"/>
                  <a:pt x="35559" y="341527"/>
                  <a:pt x="69073" y="301663"/>
                </a:cubicBezTo>
                <a:cubicBezTo>
                  <a:pt x="102587" y="261799"/>
                  <a:pt x="159031" y="202886"/>
                  <a:pt x="204539" y="166197"/>
                </a:cubicBezTo>
                <a:cubicBezTo>
                  <a:pt x="250047" y="129508"/>
                  <a:pt x="263806" y="108694"/>
                  <a:pt x="342123" y="81530"/>
                </a:cubicBezTo>
                <a:cubicBezTo>
                  <a:pt x="420440" y="54366"/>
                  <a:pt x="548850" y="16266"/>
                  <a:pt x="674439" y="3213"/>
                </a:cubicBezTo>
                <a:cubicBezTo>
                  <a:pt x="800028" y="-9840"/>
                  <a:pt x="1050853" y="20852"/>
                  <a:pt x="1076606" y="24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7B8C7CE2-F1A4-4795-AC10-945E7A507BC8}"/>
              </a:ext>
            </a:extLst>
          </p:cNvPr>
          <p:cNvSpPr/>
          <p:nvPr/>
        </p:nvSpPr>
        <p:spPr>
          <a:xfrm>
            <a:off x="3822024" y="1642230"/>
            <a:ext cx="198460" cy="740243"/>
          </a:xfrm>
          <a:custGeom>
            <a:avLst/>
            <a:gdLst>
              <a:gd name="connsiteX0" fmla="*/ 197526 w 198460"/>
              <a:gd name="connsiteY0" fmla="*/ 8770 h 740243"/>
              <a:gd name="connsiteX1" fmla="*/ 66293 w 198460"/>
              <a:gd name="connsiteY1" fmla="*/ 362253 h 740243"/>
              <a:gd name="connsiteX2" fmla="*/ 2793 w 198460"/>
              <a:gd name="connsiteY2" fmla="*/ 724203 h 740243"/>
              <a:gd name="connsiteX3" fmla="*/ 11259 w 198460"/>
              <a:gd name="connsiteY3" fmla="*/ 664937 h 740243"/>
              <a:gd name="connsiteX4" fmla="*/ 11259 w 198460"/>
              <a:gd name="connsiteY4" fmla="*/ 559103 h 740243"/>
              <a:gd name="connsiteX5" fmla="*/ 119209 w 198460"/>
              <a:gd name="connsiteY5" fmla="*/ 146353 h 740243"/>
              <a:gd name="connsiteX6" fmla="*/ 197526 w 198460"/>
              <a:gd name="connsiteY6" fmla="*/ 8770 h 740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460" h="740243">
                <a:moveTo>
                  <a:pt x="197526" y="8770"/>
                </a:moveTo>
                <a:cubicBezTo>
                  <a:pt x="188707" y="44753"/>
                  <a:pt x="98748" y="243014"/>
                  <a:pt x="66293" y="362253"/>
                </a:cubicBezTo>
                <a:cubicBezTo>
                  <a:pt x="33838" y="481492"/>
                  <a:pt x="11965" y="673756"/>
                  <a:pt x="2793" y="724203"/>
                </a:cubicBezTo>
                <a:cubicBezTo>
                  <a:pt x="-6379" y="774650"/>
                  <a:pt x="9848" y="692454"/>
                  <a:pt x="11259" y="664937"/>
                </a:cubicBezTo>
                <a:cubicBezTo>
                  <a:pt x="12670" y="637420"/>
                  <a:pt x="-6733" y="645534"/>
                  <a:pt x="11259" y="559103"/>
                </a:cubicBezTo>
                <a:cubicBezTo>
                  <a:pt x="29251" y="472672"/>
                  <a:pt x="87812" y="239486"/>
                  <a:pt x="119209" y="146353"/>
                </a:cubicBezTo>
                <a:cubicBezTo>
                  <a:pt x="150606" y="53220"/>
                  <a:pt x="206345" y="-27213"/>
                  <a:pt x="197526" y="87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E3195294-3148-4F53-81AC-6285870BEF2D}"/>
              </a:ext>
            </a:extLst>
          </p:cNvPr>
          <p:cNvSpPr/>
          <p:nvPr/>
        </p:nvSpPr>
        <p:spPr>
          <a:xfrm>
            <a:off x="3739902" y="2287699"/>
            <a:ext cx="85053" cy="1192495"/>
          </a:xfrm>
          <a:custGeom>
            <a:avLst/>
            <a:gdLst>
              <a:gd name="connsiteX0" fmla="*/ 84915 w 85053"/>
              <a:gd name="connsiteY0" fmla="*/ 418 h 1192495"/>
              <a:gd name="connsiteX1" fmla="*/ 15065 w 85053"/>
              <a:gd name="connsiteY1" fmla="*/ 224784 h 1192495"/>
              <a:gd name="connsiteX2" fmla="*/ 248 w 85053"/>
              <a:gd name="connsiteY2" fmla="*/ 595201 h 1192495"/>
              <a:gd name="connsiteX3" fmla="*/ 6598 w 85053"/>
              <a:gd name="connsiteY3" fmla="*/ 988901 h 1192495"/>
              <a:gd name="connsiteX4" fmla="*/ 17181 w 85053"/>
              <a:gd name="connsiteY4" fmla="*/ 1192101 h 1192495"/>
              <a:gd name="connsiteX5" fmla="*/ 27765 w 85053"/>
              <a:gd name="connsiteY5" fmla="*/ 1035468 h 1192495"/>
              <a:gd name="connsiteX6" fmla="*/ 2365 w 85053"/>
              <a:gd name="connsiteY6" fmla="*/ 857668 h 1192495"/>
              <a:gd name="connsiteX7" fmla="*/ 31998 w 85053"/>
              <a:gd name="connsiteY7" fmla="*/ 188801 h 1192495"/>
              <a:gd name="connsiteX8" fmla="*/ 84915 w 85053"/>
              <a:gd name="connsiteY8" fmla="*/ 418 h 1192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053" h="1192495">
                <a:moveTo>
                  <a:pt x="84915" y="418"/>
                </a:moveTo>
                <a:cubicBezTo>
                  <a:pt x="82093" y="6415"/>
                  <a:pt x="29176" y="125654"/>
                  <a:pt x="15065" y="224784"/>
                </a:cubicBezTo>
                <a:cubicBezTo>
                  <a:pt x="954" y="323914"/>
                  <a:pt x="1659" y="467848"/>
                  <a:pt x="248" y="595201"/>
                </a:cubicBezTo>
                <a:cubicBezTo>
                  <a:pt x="-1163" y="722554"/>
                  <a:pt x="3776" y="889418"/>
                  <a:pt x="6598" y="988901"/>
                </a:cubicBezTo>
                <a:cubicBezTo>
                  <a:pt x="9420" y="1088384"/>
                  <a:pt x="13653" y="1184340"/>
                  <a:pt x="17181" y="1192101"/>
                </a:cubicBezTo>
                <a:cubicBezTo>
                  <a:pt x="20709" y="1199862"/>
                  <a:pt x="30234" y="1091207"/>
                  <a:pt x="27765" y="1035468"/>
                </a:cubicBezTo>
                <a:cubicBezTo>
                  <a:pt x="25296" y="979729"/>
                  <a:pt x="1660" y="998779"/>
                  <a:pt x="2365" y="857668"/>
                </a:cubicBezTo>
                <a:cubicBezTo>
                  <a:pt x="3070" y="716557"/>
                  <a:pt x="17181" y="324973"/>
                  <a:pt x="31998" y="188801"/>
                </a:cubicBezTo>
                <a:cubicBezTo>
                  <a:pt x="46815" y="52629"/>
                  <a:pt x="87737" y="-5579"/>
                  <a:pt x="84915" y="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CA602C15-81E9-4315-8651-31DC8079BE83}"/>
              </a:ext>
            </a:extLst>
          </p:cNvPr>
          <p:cNvSpPr/>
          <p:nvPr/>
        </p:nvSpPr>
        <p:spPr>
          <a:xfrm>
            <a:off x="3760542" y="3468102"/>
            <a:ext cx="320573" cy="895816"/>
          </a:xfrm>
          <a:custGeom>
            <a:avLst/>
            <a:gdLst>
              <a:gd name="connsiteX0" fmla="*/ 775 w 320573"/>
              <a:gd name="connsiteY0" fmla="*/ 1115 h 895816"/>
              <a:gd name="connsiteX1" fmla="*/ 34641 w 320573"/>
              <a:gd name="connsiteY1" fmla="*/ 151398 h 895816"/>
              <a:gd name="connsiteX2" fmla="*/ 163758 w 320573"/>
              <a:gd name="connsiteY2" fmla="*/ 542981 h 895816"/>
              <a:gd name="connsiteX3" fmla="*/ 273825 w 320573"/>
              <a:gd name="connsiteY3" fmla="*/ 843548 h 895816"/>
              <a:gd name="connsiteX4" fmla="*/ 320391 w 320573"/>
              <a:gd name="connsiteY4" fmla="*/ 890115 h 895816"/>
              <a:gd name="connsiteX5" fmla="*/ 259008 w 320573"/>
              <a:gd name="connsiteY5" fmla="*/ 777931 h 895816"/>
              <a:gd name="connsiteX6" fmla="*/ 193391 w 320573"/>
              <a:gd name="connsiteY6" fmla="*/ 604365 h 895816"/>
              <a:gd name="connsiteX7" fmla="*/ 140475 w 320573"/>
              <a:gd name="connsiteY7" fmla="*/ 456198 h 895816"/>
              <a:gd name="connsiteX8" fmla="*/ 57925 w 320573"/>
              <a:gd name="connsiteY8" fmla="*/ 217015 h 895816"/>
              <a:gd name="connsiteX9" fmla="*/ 775 w 320573"/>
              <a:gd name="connsiteY9" fmla="*/ 1115 h 895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0573" h="895816">
                <a:moveTo>
                  <a:pt x="775" y="1115"/>
                </a:moveTo>
                <a:cubicBezTo>
                  <a:pt x="-3106" y="-9821"/>
                  <a:pt x="7477" y="61087"/>
                  <a:pt x="34641" y="151398"/>
                </a:cubicBezTo>
                <a:cubicBezTo>
                  <a:pt x="61805" y="241709"/>
                  <a:pt x="123894" y="427623"/>
                  <a:pt x="163758" y="542981"/>
                </a:cubicBezTo>
                <a:cubicBezTo>
                  <a:pt x="203622" y="658339"/>
                  <a:pt x="247719" y="785692"/>
                  <a:pt x="273825" y="843548"/>
                </a:cubicBezTo>
                <a:cubicBezTo>
                  <a:pt x="299931" y="901404"/>
                  <a:pt x="322860" y="901051"/>
                  <a:pt x="320391" y="890115"/>
                </a:cubicBezTo>
                <a:cubicBezTo>
                  <a:pt x="317922" y="879179"/>
                  <a:pt x="280175" y="825556"/>
                  <a:pt x="259008" y="777931"/>
                </a:cubicBezTo>
                <a:cubicBezTo>
                  <a:pt x="237841" y="730306"/>
                  <a:pt x="213146" y="657987"/>
                  <a:pt x="193391" y="604365"/>
                </a:cubicBezTo>
                <a:cubicBezTo>
                  <a:pt x="173636" y="550743"/>
                  <a:pt x="163053" y="520756"/>
                  <a:pt x="140475" y="456198"/>
                </a:cubicBezTo>
                <a:cubicBezTo>
                  <a:pt x="117897" y="391640"/>
                  <a:pt x="82620" y="292862"/>
                  <a:pt x="57925" y="217015"/>
                </a:cubicBezTo>
                <a:cubicBezTo>
                  <a:pt x="33231" y="141168"/>
                  <a:pt x="4656" y="12051"/>
                  <a:pt x="775" y="1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2D1AD503-A431-43A0-8137-E6E9BB9691ED}"/>
              </a:ext>
            </a:extLst>
          </p:cNvPr>
          <p:cNvSpPr/>
          <p:nvPr/>
        </p:nvSpPr>
        <p:spPr>
          <a:xfrm>
            <a:off x="4066117" y="4351867"/>
            <a:ext cx="902514" cy="926024"/>
          </a:xfrm>
          <a:custGeom>
            <a:avLst/>
            <a:gdLst>
              <a:gd name="connsiteX0" fmla="*/ 0 w 902514"/>
              <a:gd name="connsiteY0" fmla="*/ 0 h 926024"/>
              <a:gd name="connsiteX1" fmla="*/ 165100 w 902514"/>
              <a:gd name="connsiteY1" fmla="*/ 226483 h 926024"/>
              <a:gd name="connsiteX2" fmla="*/ 330200 w 902514"/>
              <a:gd name="connsiteY2" fmla="*/ 457200 h 926024"/>
              <a:gd name="connsiteX3" fmla="*/ 465666 w 902514"/>
              <a:gd name="connsiteY3" fmla="*/ 711200 h 926024"/>
              <a:gd name="connsiteX4" fmla="*/ 635000 w 902514"/>
              <a:gd name="connsiteY4" fmla="*/ 861483 h 926024"/>
              <a:gd name="connsiteX5" fmla="*/ 901700 w 902514"/>
              <a:gd name="connsiteY5" fmla="*/ 924983 h 926024"/>
              <a:gd name="connsiteX6" fmla="*/ 711200 w 902514"/>
              <a:gd name="connsiteY6" fmla="*/ 893233 h 926024"/>
              <a:gd name="connsiteX7" fmla="*/ 516466 w 902514"/>
              <a:gd name="connsiteY7" fmla="*/ 795866 h 926024"/>
              <a:gd name="connsiteX8" fmla="*/ 328083 w 902514"/>
              <a:gd name="connsiteY8" fmla="*/ 493183 h 926024"/>
              <a:gd name="connsiteX9" fmla="*/ 120650 w 902514"/>
              <a:gd name="connsiteY9" fmla="*/ 194733 h 926024"/>
              <a:gd name="connsiteX10" fmla="*/ 0 w 902514"/>
              <a:gd name="connsiteY10" fmla="*/ 0 h 926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02514" h="926024">
                <a:moveTo>
                  <a:pt x="0" y="0"/>
                </a:moveTo>
                <a:lnTo>
                  <a:pt x="165100" y="226483"/>
                </a:lnTo>
                <a:cubicBezTo>
                  <a:pt x="220133" y="302683"/>
                  <a:pt x="280106" y="376414"/>
                  <a:pt x="330200" y="457200"/>
                </a:cubicBezTo>
                <a:cubicBezTo>
                  <a:pt x="380294" y="537986"/>
                  <a:pt x="414866" y="643820"/>
                  <a:pt x="465666" y="711200"/>
                </a:cubicBezTo>
                <a:cubicBezTo>
                  <a:pt x="516466" y="778581"/>
                  <a:pt x="562328" y="825853"/>
                  <a:pt x="635000" y="861483"/>
                </a:cubicBezTo>
                <a:cubicBezTo>
                  <a:pt x="707672" y="897113"/>
                  <a:pt x="889000" y="919691"/>
                  <a:pt x="901700" y="924983"/>
                </a:cubicBezTo>
                <a:cubicBezTo>
                  <a:pt x="914400" y="930275"/>
                  <a:pt x="775406" y="914753"/>
                  <a:pt x="711200" y="893233"/>
                </a:cubicBezTo>
                <a:cubicBezTo>
                  <a:pt x="646994" y="871714"/>
                  <a:pt x="580319" y="862541"/>
                  <a:pt x="516466" y="795866"/>
                </a:cubicBezTo>
                <a:cubicBezTo>
                  <a:pt x="452613" y="729191"/>
                  <a:pt x="394052" y="593372"/>
                  <a:pt x="328083" y="493183"/>
                </a:cubicBezTo>
                <a:cubicBezTo>
                  <a:pt x="262114" y="392994"/>
                  <a:pt x="175330" y="273402"/>
                  <a:pt x="120650" y="194733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438C3E1A-3A62-4D51-8A1F-307B9213C2B4}"/>
              </a:ext>
            </a:extLst>
          </p:cNvPr>
          <p:cNvSpPr/>
          <p:nvPr/>
        </p:nvSpPr>
        <p:spPr>
          <a:xfrm>
            <a:off x="4962215" y="4781434"/>
            <a:ext cx="1108688" cy="485894"/>
          </a:xfrm>
          <a:custGeom>
            <a:avLst/>
            <a:gdLst>
              <a:gd name="connsiteX0" fmla="*/ 1108385 w 1108688"/>
              <a:gd name="connsiteY0" fmla="*/ 116 h 485894"/>
              <a:gd name="connsiteX1" fmla="*/ 848035 w 1108688"/>
              <a:gd name="connsiteY1" fmla="*/ 73141 h 485894"/>
              <a:gd name="connsiteX2" fmla="*/ 651185 w 1108688"/>
              <a:gd name="connsiteY2" fmla="*/ 196966 h 485894"/>
              <a:gd name="connsiteX3" fmla="*/ 406710 w 1108688"/>
              <a:gd name="connsiteY3" fmla="*/ 295391 h 485894"/>
              <a:gd name="connsiteX4" fmla="*/ 219385 w 1108688"/>
              <a:gd name="connsiteY4" fmla="*/ 387466 h 485894"/>
              <a:gd name="connsiteX5" fmla="*/ 310 w 1108688"/>
              <a:gd name="connsiteY5" fmla="*/ 485891 h 485894"/>
              <a:gd name="connsiteX6" fmla="*/ 178110 w 1108688"/>
              <a:gd name="connsiteY6" fmla="*/ 384291 h 485894"/>
              <a:gd name="connsiteX7" fmla="*/ 454335 w 1108688"/>
              <a:gd name="connsiteY7" fmla="*/ 254116 h 485894"/>
              <a:gd name="connsiteX8" fmla="*/ 644835 w 1108688"/>
              <a:gd name="connsiteY8" fmla="*/ 174741 h 485894"/>
              <a:gd name="connsiteX9" fmla="*/ 794060 w 1108688"/>
              <a:gd name="connsiteY9" fmla="*/ 89016 h 485894"/>
              <a:gd name="connsiteX10" fmla="*/ 1108385 w 1108688"/>
              <a:gd name="connsiteY10" fmla="*/ 116 h 485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8688" h="485894">
                <a:moveTo>
                  <a:pt x="1108385" y="116"/>
                </a:moveTo>
                <a:cubicBezTo>
                  <a:pt x="1117381" y="-2530"/>
                  <a:pt x="924235" y="40333"/>
                  <a:pt x="848035" y="73141"/>
                </a:cubicBezTo>
                <a:cubicBezTo>
                  <a:pt x="771835" y="105949"/>
                  <a:pt x="724739" y="159924"/>
                  <a:pt x="651185" y="196966"/>
                </a:cubicBezTo>
                <a:cubicBezTo>
                  <a:pt x="577631" y="234008"/>
                  <a:pt x="478677" y="263641"/>
                  <a:pt x="406710" y="295391"/>
                </a:cubicBezTo>
                <a:cubicBezTo>
                  <a:pt x="334743" y="327141"/>
                  <a:pt x="287118" y="355716"/>
                  <a:pt x="219385" y="387466"/>
                </a:cubicBezTo>
                <a:cubicBezTo>
                  <a:pt x="151652" y="419216"/>
                  <a:pt x="7189" y="486420"/>
                  <a:pt x="310" y="485891"/>
                </a:cubicBezTo>
                <a:cubicBezTo>
                  <a:pt x="-6569" y="485362"/>
                  <a:pt x="102439" y="422920"/>
                  <a:pt x="178110" y="384291"/>
                </a:cubicBezTo>
                <a:cubicBezTo>
                  <a:pt x="253781" y="345662"/>
                  <a:pt x="376548" y="289041"/>
                  <a:pt x="454335" y="254116"/>
                </a:cubicBezTo>
                <a:cubicBezTo>
                  <a:pt x="532122" y="219191"/>
                  <a:pt x="588214" y="202258"/>
                  <a:pt x="644835" y="174741"/>
                </a:cubicBezTo>
                <a:cubicBezTo>
                  <a:pt x="701456" y="147224"/>
                  <a:pt x="717331" y="121824"/>
                  <a:pt x="794060" y="89016"/>
                </a:cubicBezTo>
                <a:cubicBezTo>
                  <a:pt x="870789" y="56208"/>
                  <a:pt x="1099389" y="2762"/>
                  <a:pt x="1108385" y="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76F7881B-78E0-47FC-9602-4BE8497A6F7B}"/>
              </a:ext>
            </a:extLst>
          </p:cNvPr>
          <p:cNvSpPr/>
          <p:nvPr/>
        </p:nvSpPr>
        <p:spPr>
          <a:xfrm>
            <a:off x="6395487" y="3770586"/>
            <a:ext cx="407289" cy="739627"/>
          </a:xfrm>
          <a:custGeom>
            <a:avLst/>
            <a:gdLst>
              <a:gd name="connsiteX0" fmla="*/ 402188 w 407289"/>
              <a:gd name="connsiteY0" fmla="*/ 29889 h 739627"/>
              <a:gd name="connsiteX1" fmla="*/ 345038 w 407289"/>
              <a:gd name="connsiteY1" fmla="*/ 55289 h 739627"/>
              <a:gd name="connsiteX2" fmla="*/ 297413 w 407289"/>
              <a:gd name="connsiteY2" fmla="*/ 258489 h 739627"/>
              <a:gd name="connsiteX3" fmla="*/ 164063 w 407289"/>
              <a:gd name="connsiteY3" fmla="*/ 541064 h 739627"/>
              <a:gd name="connsiteX4" fmla="*/ 43413 w 407289"/>
              <a:gd name="connsiteY4" fmla="*/ 696639 h 739627"/>
              <a:gd name="connsiteX5" fmla="*/ 2138 w 407289"/>
              <a:gd name="connsiteY5" fmla="*/ 734739 h 739627"/>
              <a:gd name="connsiteX6" fmla="*/ 100563 w 407289"/>
              <a:gd name="connsiteY6" fmla="*/ 607739 h 739627"/>
              <a:gd name="connsiteX7" fmla="*/ 205338 w 407289"/>
              <a:gd name="connsiteY7" fmla="*/ 433114 h 739627"/>
              <a:gd name="connsiteX8" fmla="*/ 402188 w 407289"/>
              <a:gd name="connsiteY8" fmla="*/ 29889 h 739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7289" h="739627">
                <a:moveTo>
                  <a:pt x="402188" y="29889"/>
                </a:moveTo>
                <a:cubicBezTo>
                  <a:pt x="425471" y="-33082"/>
                  <a:pt x="362500" y="17189"/>
                  <a:pt x="345038" y="55289"/>
                </a:cubicBezTo>
                <a:cubicBezTo>
                  <a:pt x="327576" y="93389"/>
                  <a:pt x="327575" y="177527"/>
                  <a:pt x="297413" y="258489"/>
                </a:cubicBezTo>
                <a:cubicBezTo>
                  <a:pt x="267251" y="339451"/>
                  <a:pt x="206396" y="468039"/>
                  <a:pt x="164063" y="541064"/>
                </a:cubicBezTo>
                <a:cubicBezTo>
                  <a:pt x="121730" y="614089"/>
                  <a:pt x="70400" y="664360"/>
                  <a:pt x="43413" y="696639"/>
                </a:cubicBezTo>
                <a:cubicBezTo>
                  <a:pt x="16426" y="728918"/>
                  <a:pt x="-7387" y="749556"/>
                  <a:pt x="2138" y="734739"/>
                </a:cubicBezTo>
                <a:cubicBezTo>
                  <a:pt x="11663" y="719922"/>
                  <a:pt x="66696" y="658010"/>
                  <a:pt x="100563" y="607739"/>
                </a:cubicBezTo>
                <a:cubicBezTo>
                  <a:pt x="134430" y="557468"/>
                  <a:pt x="160888" y="530481"/>
                  <a:pt x="205338" y="433114"/>
                </a:cubicBezTo>
                <a:cubicBezTo>
                  <a:pt x="249788" y="335747"/>
                  <a:pt x="378905" y="92860"/>
                  <a:pt x="402188" y="298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FE7FD481-CA1D-4359-9561-85438B5DD359}"/>
              </a:ext>
            </a:extLst>
          </p:cNvPr>
          <p:cNvSpPr/>
          <p:nvPr/>
        </p:nvSpPr>
        <p:spPr>
          <a:xfrm>
            <a:off x="5873654" y="4470135"/>
            <a:ext cx="527357" cy="359077"/>
          </a:xfrm>
          <a:custGeom>
            <a:avLst/>
            <a:gdLst>
              <a:gd name="connsiteX0" fmla="*/ 527146 w 527357"/>
              <a:gd name="connsiteY0" fmla="*/ 265 h 359077"/>
              <a:gd name="connsiteX1" fmla="*/ 317596 w 527357"/>
              <a:gd name="connsiteY1" fmla="*/ 168540 h 359077"/>
              <a:gd name="connsiteX2" fmla="*/ 203296 w 527357"/>
              <a:gd name="connsiteY2" fmla="*/ 279665 h 359077"/>
              <a:gd name="connsiteX3" fmla="*/ 96 w 527357"/>
              <a:gd name="connsiteY3" fmla="*/ 359040 h 359077"/>
              <a:gd name="connsiteX4" fmla="*/ 177896 w 527357"/>
              <a:gd name="connsiteY4" fmla="*/ 270140 h 359077"/>
              <a:gd name="connsiteX5" fmla="*/ 276321 w 527357"/>
              <a:gd name="connsiteY5" fmla="*/ 209815 h 359077"/>
              <a:gd name="connsiteX6" fmla="*/ 527146 w 527357"/>
              <a:gd name="connsiteY6" fmla="*/ 265 h 359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357" h="359077">
                <a:moveTo>
                  <a:pt x="527146" y="265"/>
                </a:moveTo>
                <a:cubicBezTo>
                  <a:pt x="534025" y="-6614"/>
                  <a:pt x="371571" y="121973"/>
                  <a:pt x="317596" y="168540"/>
                </a:cubicBezTo>
                <a:cubicBezTo>
                  <a:pt x="263621" y="215107"/>
                  <a:pt x="256213" y="247915"/>
                  <a:pt x="203296" y="279665"/>
                </a:cubicBezTo>
                <a:cubicBezTo>
                  <a:pt x="150379" y="311415"/>
                  <a:pt x="4329" y="360627"/>
                  <a:pt x="96" y="359040"/>
                </a:cubicBezTo>
                <a:cubicBezTo>
                  <a:pt x="-4137" y="357453"/>
                  <a:pt x="131859" y="295011"/>
                  <a:pt x="177896" y="270140"/>
                </a:cubicBezTo>
                <a:cubicBezTo>
                  <a:pt x="223933" y="245269"/>
                  <a:pt x="222346" y="252148"/>
                  <a:pt x="276321" y="209815"/>
                </a:cubicBezTo>
                <a:cubicBezTo>
                  <a:pt x="330296" y="167482"/>
                  <a:pt x="520267" y="7144"/>
                  <a:pt x="527146" y="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7394F8AB-5184-4285-B6D5-3CFA0D2D9DD6}"/>
              </a:ext>
            </a:extLst>
          </p:cNvPr>
          <p:cNvSpPr/>
          <p:nvPr/>
        </p:nvSpPr>
        <p:spPr>
          <a:xfrm>
            <a:off x="6626188" y="2547591"/>
            <a:ext cx="476302" cy="499748"/>
          </a:xfrm>
          <a:custGeom>
            <a:avLst/>
            <a:gdLst>
              <a:gd name="connsiteX0" fmla="*/ 37 w 476302"/>
              <a:gd name="connsiteY0" fmla="*/ 468659 h 499748"/>
              <a:gd name="connsiteX1" fmla="*/ 196887 w 476302"/>
              <a:gd name="connsiteY1" fmla="*/ 494059 h 499748"/>
              <a:gd name="connsiteX2" fmla="*/ 311187 w 476302"/>
              <a:gd name="connsiteY2" fmla="*/ 348009 h 499748"/>
              <a:gd name="connsiteX3" fmla="*/ 381037 w 476302"/>
              <a:gd name="connsiteY3" fmla="*/ 147984 h 499748"/>
              <a:gd name="connsiteX4" fmla="*/ 393737 w 476302"/>
              <a:gd name="connsiteY4" fmla="*/ 65434 h 499748"/>
              <a:gd name="connsiteX5" fmla="*/ 476287 w 476302"/>
              <a:gd name="connsiteY5" fmla="*/ 1934 h 499748"/>
              <a:gd name="connsiteX6" fmla="*/ 400087 w 476302"/>
              <a:gd name="connsiteY6" fmla="*/ 40034 h 499748"/>
              <a:gd name="connsiteX7" fmla="*/ 327062 w 476302"/>
              <a:gd name="connsiteY7" fmla="*/ 262284 h 499748"/>
              <a:gd name="connsiteX8" fmla="*/ 279437 w 476302"/>
              <a:gd name="connsiteY8" fmla="*/ 408334 h 499748"/>
              <a:gd name="connsiteX9" fmla="*/ 181012 w 476302"/>
              <a:gd name="connsiteY9" fmla="*/ 455959 h 499748"/>
              <a:gd name="connsiteX10" fmla="*/ 37 w 476302"/>
              <a:gd name="connsiteY10" fmla="*/ 468659 h 499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6302" h="499748">
                <a:moveTo>
                  <a:pt x="37" y="468659"/>
                </a:moveTo>
                <a:cubicBezTo>
                  <a:pt x="2683" y="475009"/>
                  <a:pt x="145029" y="514167"/>
                  <a:pt x="196887" y="494059"/>
                </a:cubicBezTo>
                <a:cubicBezTo>
                  <a:pt x="248745" y="473951"/>
                  <a:pt x="280495" y="405688"/>
                  <a:pt x="311187" y="348009"/>
                </a:cubicBezTo>
                <a:cubicBezTo>
                  <a:pt x="341879" y="290330"/>
                  <a:pt x="367279" y="195080"/>
                  <a:pt x="381037" y="147984"/>
                </a:cubicBezTo>
                <a:cubicBezTo>
                  <a:pt x="394795" y="100888"/>
                  <a:pt x="377862" y="89776"/>
                  <a:pt x="393737" y="65434"/>
                </a:cubicBezTo>
                <a:cubicBezTo>
                  <a:pt x="409612" y="41092"/>
                  <a:pt x="475229" y="6167"/>
                  <a:pt x="476287" y="1934"/>
                </a:cubicBezTo>
                <a:cubicBezTo>
                  <a:pt x="477345" y="-2299"/>
                  <a:pt x="424958" y="-3358"/>
                  <a:pt x="400087" y="40034"/>
                </a:cubicBezTo>
                <a:cubicBezTo>
                  <a:pt x="375216" y="83426"/>
                  <a:pt x="347170" y="200901"/>
                  <a:pt x="327062" y="262284"/>
                </a:cubicBezTo>
                <a:cubicBezTo>
                  <a:pt x="306954" y="323667"/>
                  <a:pt x="303779" y="376055"/>
                  <a:pt x="279437" y="408334"/>
                </a:cubicBezTo>
                <a:cubicBezTo>
                  <a:pt x="255095" y="440613"/>
                  <a:pt x="225991" y="443259"/>
                  <a:pt x="181012" y="455959"/>
                </a:cubicBezTo>
                <a:cubicBezTo>
                  <a:pt x="136033" y="468659"/>
                  <a:pt x="-2609" y="462309"/>
                  <a:pt x="37" y="4686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3F81BFD7-7C78-44E9-AD07-FBC8466462D0}"/>
              </a:ext>
            </a:extLst>
          </p:cNvPr>
          <p:cNvSpPr/>
          <p:nvPr/>
        </p:nvSpPr>
        <p:spPr>
          <a:xfrm>
            <a:off x="7067092" y="2528420"/>
            <a:ext cx="226408" cy="489384"/>
          </a:xfrm>
          <a:custGeom>
            <a:avLst/>
            <a:gdLst>
              <a:gd name="connsiteX0" fmla="*/ 6808 w 226408"/>
              <a:gd name="connsiteY0" fmla="*/ 21105 h 489384"/>
              <a:gd name="connsiteX1" fmla="*/ 60783 w 226408"/>
              <a:gd name="connsiteY1" fmla="*/ 65555 h 489384"/>
              <a:gd name="connsiteX2" fmla="*/ 171908 w 226408"/>
              <a:gd name="connsiteY2" fmla="*/ 306855 h 489384"/>
              <a:gd name="connsiteX3" fmla="*/ 187783 w 226408"/>
              <a:gd name="connsiteY3" fmla="*/ 487830 h 489384"/>
              <a:gd name="connsiteX4" fmla="*/ 213183 w 226408"/>
              <a:gd name="connsiteY4" fmla="*/ 392580 h 489384"/>
              <a:gd name="connsiteX5" fmla="*/ 213183 w 226408"/>
              <a:gd name="connsiteY5" fmla="*/ 360830 h 489384"/>
              <a:gd name="connsiteX6" fmla="*/ 6808 w 226408"/>
              <a:gd name="connsiteY6" fmla="*/ 21105 h 489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408" h="489384">
                <a:moveTo>
                  <a:pt x="6808" y="21105"/>
                </a:moveTo>
                <a:cubicBezTo>
                  <a:pt x="-18592" y="-28107"/>
                  <a:pt x="33266" y="17930"/>
                  <a:pt x="60783" y="65555"/>
                </a:cubicBezTo>
                <a:cubicBezTo>
                  <a:pt x="88300" y="113180"/>
                  <a:pt x="150741" y="236476"/>
                  <a:pt x="171908" y="306855"/>
                </a:cubicBezTo>
                <a:cubicBezTo>
                  <a:pt x="193075" y="377234"/>
                  <a:pt x="180904" y="473543"/>
                  <a:pt x="187783" y="487830"/>
                </a:cubicBezTo>
                <a:cubicBezTo>
                  <a:pt x="194662" y="502118"/>
                  <a:pt x="208950" y="413747"/>
                  <a:pt x="213183" y="392580"/>
                </a:cubicBezTo>
                <a:cubicBezTo>
                  <a:pt x="217416" y="371413"/>
                  <a:pt x="240700" y="419568"/>
                  <a:pt x="213183" y="360830"/>
                </a:cubicBezTo>
                <a:cubicBezTo>
                  <a:pt x="185666" y="302093"/>
                  <a:pt x="32208" y="70317"/>
                  <a:pt x="6808" y="21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B1D86776-7BA5-47FD-8923-A6BF2705E1D8}"/>
              </a:ext>
            </a:extLst>
          </p:cNvPr>
          <p:cNvSpPr/>
          <p:nvPr/>
        </p:nvSpPr>
        <p:spPr>
          <a:xfrm>
            <a:off x="6746042" y="2990142"/>
            <a:ext cx="517652" cy="783723"/>
          </a:xfrm>
          <a:custGeom>
            <a:avLst/>
            <a:gdLst>
              <a:gd name="connsiteX0" fmla="*/ 515183 w 517652"/>
              <a:gd name="connsiteY0" fmla="*/ 708 h 783723"/>
              <a:gd name="connsiteX1" fmla="*/ 477083 w 517652"/>
              <a:gd name="connsiteY1" fmla="*/ 245183 h 783723"/>
              <a:gd name="connsiteX2" fmla="*/ 438983 w 517652"/>
              <a:gd name="connsiteY2" fmla="*/ 391233 h 783723"/>
              <a:gd name="connsiteX3" fmla="*/ 280233 w 517652"/>
              <a:gd name="connsiteY3" fmla="*/ 581733 h 783723"/>
              <a:gd name="connsiteX4" fmla="*/ 232608 w 517652"/>
              <a:gd name="connsiteY4" fmla="*/ 657933 h 783723"/>
              <a:gd name="connsiteX5" fmla="*/ 181808 w 517652"/>
              <a:gd name="connsiteY5" fmla="*/ 724608 h 783723"/>
              <a:gd name="connsiteX6" fmla="*/ 96083 w 517652"/>
              <a:gd name="connsiteY6" fmla="*/ 775408 h 783723"/>
              <a:gd name="connsiteX7" fmla="*/ 833 w 517652"/>
              <a:gd name="connsiteY7" fmla="*/ 778583 h 783723"/>
              <a:gd name="connsiteX8" fmla="*/ 153233 w 517652"/>
              <a:gd name="connsiteY8" fmla="*/ 724608 h 783723"/>
              <a:gd name="connsiteX9" fmla="*/ 273883 w 517652"/>
              <a:gd name="connsiteY9" fmla="*/ 638883 h 783723"/>
              <a:gd name="connsiteX10" fmla="*/ 362783 w 517652"/>
              <a:gd name="connsiteY10" fmla="*/ 511883 h 783723"/>
              <a:gd name="connsiteX11" fmla="*/ 445333 w 517652"/>
              <a:gd name="connsiteY11" fmla="*/ 334083 h 783723"/>
              <a:gd name="connsiteX12" fmla="*/ 505658 w 517652"/>
              <a:gd name="connsiteY12" fmla="*/ 175333 h 783723"/>
              <a:gd name="connsiteX13" fmla="*/ 515183 w 517652"/>
              <a:gd name="connsiteY13" fmla="*/ 708 h 783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7652" h="783723">
                <a:moveTo>
                  <a:pt x="515183" y="708"/>
                </a:moveTo>
                <a:cubicBezTo>
                  <a:pt x="510421" y="12350"/>
                  <a:pt x="489783" y="180096"/>
                  <a:pt x="477083" y="245183"/>
                </a:cubicBezTo>
                <a:cubicBezTo>
                  <a:pt x="464383" y="310270"/>
                  <a:pt x="471791" y="335141"/>
                  <a:pt x="438983" y="391233"/>
                </a:cubicBezTo>
                <a:cubicBezTo>
                  <a:pt x="406175" y="447325"/>
                  <a:pt x="314629" y="537283"/>
                  <a:pt x="280233" y="581733"/>
                </a:cubicBezTo>
                <a:cubicBezTo>
                  <a:pt x="245837" y="626183"/>
                  <a:pt x="249012" y="634121"/>
                  <a:pt x="232608" y="657933"/>
                </a:cubicBezTo>
                <a:cubicBezTo>
                  <a:pt x="216204" y="681745"/>
                  <a:pt x="204562" y="705029"/>
                  <a:pt x="181808" y="724608"/>
                </a:cubicBezTo>
                <a:cubicBezTo>
                  <a:pt x="159054" y="744187"/>
                  <a:pt x="126245" y="766412"/>
                  <a:pt x="96083" y="775408"/>
                </a:cubicBezTo>
                <a:cubicBezTo>
                  <a:pt x="65920" y="784404"/>
                  <a:pt x="-8692" y="787050"/>
                  <a:pt x="833" y="778583"/>
                </a:cubicBezTo>
                <a:cubicBezTo>
                  <a:pt x="10358" y="770116"/>
                  <a:pt x="107725" y="747891"/>
                  <a:pt x="153233" y="724608"/>
                </a:cubicBezTo>
                <a:cubicBezTo>
                  <a:pt x="198741" y="701325"/>
                  <a:pt x="238958" y="674337"/>
                  <a:pt x="273883" y="638883"/>
                </a:cubicBezTo>
                <a:cubicBezTo>
                  <a:pt x="308808" y="603429"/>
                  <a:pt x="334208" y="562683"/>
                  <a:pt x="362783" y="511883"/>
                </a:cubicBezTo>
                <a:cubicBezTo>
                  <a:pt x="391358" y="461083"/>
                  <a:pt x="421521" y="390175"/>
                  <a:pt x="445333" y="334083"/>
                </a:cubicBezTo>
                <a:cubicBezTo>
                  <a:pt x="469145" y="277991"/>
                  <a:pt x="492958" y="226662"/>
                  <a:pt x="505658" y="175333"/>
                </a:cubicBezTo>
                <a:cubicBezTo>
                  <a:pt x="518358" y="124004"/>
                  <a:pt x="519945" y="-10934"/>
                  <a:pt x="515183" y="7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D80A77DB-4F65-406A-ABEA-6D6DFA94C5ED}"/>
              </a:ext>
            </a:extLst>
          </p:cNvPr>
          <p:cNvSpPr/>
          <p:nvPr/>
        </p:nvSpPr>
        <p:spPr>
          <a:xfrm>
            <a:off x="6738400" y="3516313"/>
            <a:ext cx="99997" cy="249926"/>
          </a:xfrm>
          <a:custGeom>
            <a:avLst/>
            <a:gdLst>
              <a:gd name="connsiteX0" fmla="*/ 40225 w 99997"/>
              <a:gd name="connsiteY0" fmla="*/ 0 h 249926"/>
              <a:gd name="connsiteX1" fmla="*/ 75150 w 99997"/>
              <a:gd name="connsiteY1" fmla="*/ 101600 h 249926"/>
              <a:gd name="connsiteX2" fmla="*/ 35463 w 99997"/>
              <a:gd name="connsiteY2" fmla="*/ 196850 h 249926"/>
              <a:gd name="connsiteX3" fmla="*/ 2125 w 99997"/>
              <a:gd name="connsiteY3" fmla="*/ 247650 h 249926"/>
              <a:gd name="connsiteX4" fmla="*/ 98963 w 99997"/>
              <a:gd name="connsiteY4" fmla="*/ 239712 h 249926"/>
              <a:gd name="connsiteX5" fmla="*/ 52925 w 99997"/>
              <a:gd name="connsiteY5" fmla="*/ 227012 h 249926"/>
              <a:gd name="connsiteX6" fmla="*/ 48163 w 99997"/>
              <a:gd name="connsiteY6" fmla="*/ 149225 h 249926"/>
              <a:gd name="connsiteX7" fmla="*/ 46575 w 99997"/>
              <a:gd name="connsiteY7" fmla="*/ 100012 h 249926"/>
              <a:gd name="connsiteX8" fmla="*/ 40225 w 99997"/>
              <a:gd name="connsiteY8" fmla="*/ 0 h 249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997" h="249926">
                <a:moveTo>
                  <a:pt x="40225" y="0"/>
                </a:moveTo>
                <a:cubicBezTo>
                  <a:pt x="44987" y="265"/>
                  <a:pt x="75944" y="68792"/>
                  <a:pt x="75150" y="101600"/>
                </a:cubicBezTo>
                <a:cubicBezTo>
                  <a:pt x="74356" y="134408"/>
                  <a:pt x="47634" y="172508"/>
                  <a:pt x="35463" y="196850"/>
                </a:cubicBezTo>
                <a:cubicBezTo>
                  <a:pt x="23292" y="221192"/>
                  <a:pt x="-8458" y="240506"/>
                  <a:pt x="2125" y="247650"/>
                </a:cubicBezTo>
                <a:cubicBezTo>
                  <a:pt x="12708" y="254794"/>
                  <a:pt x="90496" y="243152"/>
                  <a:pt x="98963" y="239712"/>
                </a:cubicBezTo>
                <a:cubicBezTo>
                  <a:pt x="107430" y="236272"/>
                  <a:pt x="61392" y="242093"/>
                  <a:pt x="52925" y="227012"/>
                </a:cubicBezTo>
                <a:cubicBezTo>
                  <a:pt x="44458" y="211931"/>
                  <a:pt x="49221" y="170392"/>
                  <a:pt x="48163" y="149225"/>
                </a:cubicBezTo>
                <a:cubicBezTo>
                  <a:pt x="47105" y="128058"/>
                  <a:pt x="46575" y="119856"/>
                  <a:pt x="46575" y="100012"/>
                </a:cubicBezTo>
                <a:cubicBezTo>
                  <a:pt x="46575" y="80168"/>
                  <a:pt x="35463" y="-265"/>
                  <a:pt x="4022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8FDB2259-DA37-4808-AB83-CB72E967DBC5}"/>
              </a:ext>
            </a:extLst>
          </p:cNvPr>
          <p:cNvSpPr/>
          <p:nvPr/>
        </p:nvSpPr>
        <p:spPr>
          <a:xfrm>
            <a:off x="5312307" y="1104321"/>
            <a:ext cx="1352116" cy="1815395"/>
          </a:xfrm>
          <a:custGeom>
            <a:avLst/>
            <a:gdLst>
              <a:gd name="connsiteX0" fmla="*/ 4760 w 1352116"/>
              <a:gd name="connsiteY0" fmla="*/ 4812 h 1815395"/>
              <a:gd name="connsiteX1" fmla="*/ 732893 w 1352116"/>
              <a:gd name="connsiteY1" fmla="*/ 648279 h 1815395"/>
              <a:gd name="connsiteX2" fmla="*/ 1122360 w 1352116"/>
              <a:gd name="connsiteY2" fmla="*/ 1253646 h 1815395"/>
              <a:gd name="connsiteX3" fmla="*/ 1342493 w 1352116"/>
              <a:gd name="connsiteY3" fmla="*/ 1803979 h 1815395"/>
              <a:gd name="connsiteX4" fmla="*/ 1304393 w 1352116"/>
              <a:gd name="connsiteY4" fmla="*/ 1605012 h 1815395"/>
              <a:gd name="connsiteX5" fmla="*/ 1228193 w 1352116"/>
              <a:gd name="connsiteY5" fmla="*/ 1351012 h 1815395"/>
              <a:gd name="connsiteX6" fmla="*/ 974193 w 1352116"/>
              <a:gd name="connsiteY6" fmla="*/ 953079 h 1815395"/>
              <a:gd name="connsiteX7" fmla="*/ 728660 w 1352116"/>
              <a:gd name="connsiteY7" fmla="*/ 677912 h 1815395"/>
              <a:gd name="connsiteX8" fmla="*/ 432326 w 1352116"/>
              <a:gd name="connsiteY8" fmla="*/ 368879 h 1815395"/>
              <a:gd name="connsiteX9" fmla="*/ 4760 w 1352116"/>
              <a:gd name="connsiteY9" fmla="*/ 4812 h 1815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52116" h="1815395">
                <a:moveTo>
                  <a:pt x="4760" y="4812"/>
                </a:moveTo>
                <a:cubicBezTo>
                  <a:pt x="54854" y="51379"/>
                  <a:pt x="546626" y="440140"/>
                  <a:pt x="732893" y="648279"/>
                </a:cubicBezTo>
                <a:cubicBezTo>
                  <a:pt x="919160" y="856418"/>
                  <a:pt x="1020760" y="1061029"/>
                  <a:pt x="1122360" y="1253646"/>
                </a:cubicBezTo>
                <a:cubicBezTo>
                  <a:pt x="1223960" y="1446263"/>
                  <a:pt x="1312154" y="1745418"/>
                  <a:pt x="1342493" y="1803979"/>
                </a:cubicBezTo>
                <a:cubicBezTo>
                  <a:pt x="1372832" y="1862540"/>
                  <a:pt x="1323443" y="1680506"/>
                  <a:pt x="1304393" y="1605012"/>
                </a:cubicBezTo>
                <a:cubicBezTo>
                  <a:pt x="1285343" y="1529518"/>
                  <a:pt x="1283226" y="1459667"/>
                  <a:pt x="1228193" y="1351012"/>
                </a:cubicBezTo>
                <a:cubicBezTo>
                  <a:pt x="1173160" y="1242357"/>
                  <a:pt x="1057448" y="1065262"/>
                  <a:pt x="974193" y="953079"/>
                </a:cubicBezTo>
                <a:cubicBezTo>
                  <a:pt x="890938" y="840896"/>
                  <a:pt x="818971" y="775279"/>
                  <a:pt x="728660" y="677912"/>
                </a:cubicBezTo>
                <a:cubicBezTo>
                  <a:pt x="638349" y="580545"/>
                  <a:pt x="550859" y="475418"/>
                  <a:pt x="432326" y="368879"/>
                </a:cubicBezTo>
                <a:cubicBezTo>
                  <a:pt x="313793" y="262340"/>
                  <a:pt x="-45334" y="-41755"/>
                  <a:pt x="4760" y="48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6153A7B4-8DA5-4B34-93B6-C016D0B21787}"/>
              </a:ext>
            </a:extLst>
          </p:cNvPr>
          <p:cNvSpPr/>
          <p:nvPr/>
        </p:nvSpPr>
        <p:spPr>
          <a:xfrm>
            <a:off x="3632192" y="118298"/>
            <a:ext cx="2320139" cy="1389597"/>
          </a:xfrm>
          <a:custGeom>
            <a:avLst/>
            <a:gdLst>
              <a:gd name="connsiteX0" fmla="*/ 2319875 w 2320139"/>
              <a:gd name="connsiteY0" fmla="*/ 355835 h 1389597"/>
              <a:gd name="connsiteX1" fmla="*/ 2184408 w 2320139"/>
              <a:gd name="connsiteY1" fmla="*/ 84902 h 1389597"/>
              <a:gd name="connsiteX2" fmla="*/ 1761075 w 2320139"/>
              <a:gd name="connsiteY2" fmla="*/ 235 h 1389597"/>
              <a:gd name="connsiteX3" fmla="*/ 1286941 w 2320139"/>
              <a:gd name="connsiteY3" fmla="*/ 67969 h 1389597"/>
              <a:gd name="connsiteX4" fmla="*/ 965208 w 2320139"/>
              <a:gd name="connsiteY4" fmla="*/ 288102 h 1389597"/>
              <a:gd name="connsiteX5" fmla="*/ 635008 w 2320139"/>
              <a:gd name="connsiteY5" fmla="*/ 559035 h 1389597"/>
              <a:gd name="connsiteX6" fmla="*/ 330208 w 2320139"/>
              <a:gd name="connsiteY6" fmla="*/ 846902 h 1389597"/>
              <a:gd name="connsiteX7" fmla="*/ 8 w 2320139"/>
              <a:gd name="connsiteY7" fmla="*/ 1388769 h 1389597"/>
              <a:gd name="connsiteX8" fmla="*/ 321741 w 2320139"/>
              <a:gd name="connsiteY8" fmla="*/ 956969 h 1389597"/>
              <a:gd name="connsiteX9" fmla="*/ 829741 w 2320139"/>
              <a:gd name="connsiteY9" fmla="*/ 432035 h 1389597"/>
              <a:gd name="connsiteX10" fmla="*/ 1219208 w 2320139"/>
              <a:gd name="connsiteY10" fmla="*/ 161102 h 1389597"/>
              <a:gd name="connsiteX11" fmla="*/ 1371608 w 2320139"/>
              <a:gd name="connsiteY11" fmla="*/ 93369 h 1389597"/>
              <a:gd name="connsiteX12" fmla="*/ 1752608 w 2320139"/>
              <a:gd name="connsiteY12" fmla="*/ 84902 h 1389597"/>
              <a:gd name="connsiteX13" fmla="*/ 2159008 w 2320139"/>
              <a:gd name="connsiteY13" fmla="*/ 101835 h 1389597"/>
              <a:gd name="connsiteX14" fmla="*/ 2319875 w 2320139"/>
              <a:gd name="connsiteY14" fmla="*/ 355835 h 1389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320139" h="1389597">
                <a:moveTo>
                  <a:pt x="2319875" y="355835"/>
                </a:moveTo>
                <a:cubicBezTo>
                  <a:pt x="2324108" y="353013"/>
                  <a:pt x="2277541" y="144169"/>
                  <a:pt x="2184408" y="84902"/>
                </a:cubicBezTo>
                <a:cubicBezTo>
                  <a:pt x="2091275" y="25635"/>
                  <a:pt x="1910653" y="3057"/>
                  <a:pt x="1761075" y="235"/>
                </a:cubicBezTo>
                <a:cubicBezTo>
                  <a:pt x="1611497" y="-2587"/>
                  <a:pt x="1419585" y="19991"/>
                  <a:pt x="1286941" y="67969"/>
                </a:cubicBezTo>
                <a:cubicBezTo>
                  <a:pt x="1154297" y="115947"/>
                  <a:pt x="1073863" y="206258"/>
                  <a:pt x="965208" y="288102"/>
                </a:cubicBezTo>
                <a:cubicBezTo>
                  <a:pt x="856553" y="369946"/>
                  <a:pt x="740841" y="465902"/>
                  <a:pt x="635008" y="559035"/>
                </a:cubicBezTo>
                <a:cubicBezTo>
                  <a:pt x="529175" y="652168"/>
                  <a:pt x="436041" y="708613"/>
                  <a:pt x="330208" y="846902"/>
                </a:cubicBezTo>
                <a:cubicBezTo>
                  <a:pt x="224375" y="985191"/>
                  <a:pt x="1419" y="1370425"/>
                  <a:pt x="8" y="1388769"/>
                </a:cubicBezTo>
                <a:cubicBezTo>
                  <a:pt x="-1403" y="1407113"/>
                  <a:pt x="183452" y="1116425"/>
                  <a:pt x="321741" y="956969"/>
                </a:cubicBezTo>
                <a:cubicBezTo>
                  <a:pt x="460030" y="797513"/>
                  <a:pt x="680163" y="564680"/>
                  <a:pt x="829741" y="432035"/>
                </a:cubicBezTo>
                <a:cubicBezTo>
                  <a:pt x="979319" y="299390"/>
                  <a:pt x="1128897" y="217546"/>
                  <a:pt x="1219208" y="161102"/>
                </a:cubicBezTo>
                <a:cubicBezTo>
                  <a:pt x="1309519" y="104658"/>
                  <a:pt x="1282708" y="106069"/>
                  <a:pt x="1371608" y="93369"/>
                </a:cubicBezTo>
                <a:cubicBezTo>
                  <a:pt x="1460508" y="80669"/>
                  <a:pt x="1621375" y="83491"/>
                  <a:pt x="1752608" y="84902"/>
                </a:cubicBezTo>
                <a:cubicBezTo>
                  <a:pt x="1883841" y="86313"/>
                  <a:pt x="2064464" y="53857"/>
                  <a:pt x="2159008" y="101835"/>
                </a:cubicBezTo>
                <a:cubicBezTo>
                  <a:pt x="2253552" y="149813"/>
                  <a:pt x="2315642" y="358657"/>
                  <a:pt x="2319875" y="3558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77893E92-C7CB-4B94-A64F-8EB3E5FA802B}"/>
              </a:ext>
            </a:extLst>
          </p:cNvPr>
          <p:cNvSpPr/>
          <p:nvPr/>
        </p:nvSpPr>
        <p:spPr>
          <a:xfrm>
            <a:off x="5984992" y="395675"/>
            <a:ext cx="1436617" cy="1514193"/>
          </a:xfrm>
          <a:custGeom>
            <a:avLst/>
            <a:gdLst>
              <a:gd name="connsiteX0" fmla="*/ 941 w 1436617"/>
              <a:gd name="connsiteY0" fmla="*/ 103858 h 1514193"/>
              <a:gd name="connsiteX1" fmla="*/ 458141 w 1436617"/>
              <a:gd name="connsiteY1" fmla="*/ 2258 h 1514193"/>
              <a:gd name="connsiteX2" fmla="*/ 822208 w 1436617"/>
              <a:gd name="connsiteY2" fmla="*/ 213925 h 1514193"/>
              <a:gd name="connsiteX3" fmla="*/ 1364075 w 1436617"/>
              <a:gd name="connsiteY3" fmla="*/ 1272258 h 1514193"/>
              <a:gd name="connsiteX4" fmla="*/ 1431808 w 1436617"/>
              <a:gd name="connsiteY4" fmla="*/ 1509325 h 1514193"/>
              <a:gd name="connsiteX5" fmla="*/ 1372541 w 1436617"/>
              <a:gd name="connsiteY5" fmla="*/ 1145258 h 1514193"/>
              <a:gd name="connsiteX6" fmla="*/ 1304808 w 1436617"/>
              <a:gd name="connsiteY6" fmla="*/ 891258 h 1514193"/>
              <a:gd name="connsiteX7" fmla="*/ 585141 w 1436617"/>
              <a:gd name="connsiteY7" fmla="*/ 129258 h 1514193"/>
              <a:gd name="connsiteX8" fmla="*/ 941 w 1436617"/>
              <a:gd name="connsiteY8" fmla="*/ 103858 h 1514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6617" h="1514193">
                <a:moveTo>
                  <a:pt x="941" y="103858"/>
                </a:moveTo>
                <a:cubicBezTo>
                  <a:pt x="-20226" y="82691"/>
                  <a:pt x="321263" y="-16086"/>
                  <a:pt x="458141" y="2258"/>
                </a:cubicBezTo>
                <a:cubicBezTo>
                  <a:pt x="595019" y="20602"/>
                  <a:pt x="671219" y="2258"/>
                  <a:pt x="822208" y="213925"/>
                </a:cubicBezTo>
                <a:cubicBezTo>
                  <a:pt x="973197" y="425592"/>
                  <a:pt x="1262475" y="1056358"/>
                  <a:pt x="1364075" y="1272258"/>
                </a:cubicBezTo>
                <a:cubicBezTo>
                  <a:pt x="1465675" y="1488158"/>
                  <a:pt x="1430397" y="1530492"/>
                  <a:pt x="1431808" y="1509325"/>
                </a:cubicBezTo>
                <a:cubicBezTo>
                  <a:pt x="1433219" y="1488158"/>
                  <a:pt x="1393708" y="1248269"/>
                  <a:pt x="1372541" y="1145258"/>
                </a:cubicBezTo>
                <a:cubicBezTo>
                  <a:pt x="1351374" y="1042247"/>
                  <a:pt x="1436041" y="1060591"/>
                  <a:pt x="1304808" y="891258"/>
                </a:cubicBezTo>
                <a:cubicBezTo>
                  <a:pt x="1173575" y="721925"/>
                  <a:pt x="799630" y="260491"/>
                  <a:pt x="585141" y="129258"/>
                </a:cubicBezTo>
                <a:cubicBezTo>
                  <a:pt x="370652" y="-1975"/>
                  <a:pt x="22108" y="125025"/>
                  <a:pt x="941" y="1038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8D518D71-D8D5-4D5B-A692-80B4237F0443}"/>
              </a:ext>
            </a:extLst>
          </p:cNvPr>
          <p:cNvSpPr/>
          <p:nvPr/>
        </p:nvSpPr>
        <p:spPr>
          <a:xfrm>
            <a:off x="3290574" y="1350274"/>
            <a:ext cx="1003310" cy="3678032"/>
          </a:xfrm>
          <a:custGeom>
            <a:avLst/>
            <a:gdLst>
              <a:gd name="connsiteX0" fmla="*/ 367026 w 1003310"/>
              <a:gd name="connsiteY0" fmla="*/ 84826 h 3678032"/>
              <a:gd name="connsiteX1" fmla="*/ 322576 w 1003310"/>
              <a:gd name="connsiteY1" fmla="*/ 135626 h 3678032"/>
              <a:gd name="connsiteX2" fmla="*/ 49526 w 1003310"/>
              <a:gd name="connsiteY2" fmla="*/ 1056376 h 3678032"/>
              <a:gd name="connsiteX3" fmla="*/ 17776 w 1003310"/>
              <a:gd name="connsiteY3" fmla="*/ 1583426 h 3678032"/>
              <a:gd name="connsiteX4" fmla="*/ 246376 w 1003310"/>
              <a:gd name="connsiteY4" fmla="*/ 2485126 h 3678032"/>
              <a:gd name="connsiteX5" fmla="*/ 519426 w 1003310"/>
              <a:gd name="connsiteY5" fmla="*/ 3005826 h 3678032"/>
              <a:gd name="connsiteX6" fmla="*/ 982976 w 1003310"/>
              <a:gd name="connsiteY6" fmla="*/ 3647176 h 3678032"/>
              <a:gd name="connsiteX7" fmla="*/ 887726 w 1003310"/>
              <a:gd name="connsiteY7" fmla="*/ 3526526 h 3678032"/>
              <a:gd name="connsiteX8" fmla="*/ 589276 w 1003310"/>
              <a:gd name="connsiteY8" fmla="*/ 3088376 h 3678032"/>
              <a:gd name="connsiteX9" fmla="*/ 49526 w 1003310"/>
              <a:gd name="connsiteY9" fmla="*/ 1805676 h 3678032"/>
              <a:gd name="connsiteX10" fmla="*/ 81276 w 1003310"/>
              <a:gd name="connsiteY10" fmla="*/ 903976 h 3678032"/>
              <a:gd name="connsiteX11" fmla="*/ 367026 w 1003310"/>
              <a:gd name="connsiteY11" fmla="*/ 84826 h 3678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03310" h="3678032">
                <a:moveTo>
                  <a:pt x="367026" y="84826"/>
                </a:moveTo>
                <a:cubicBezTo>
                  <a:pt x="407243" y="-43232"/>
                  <a:pt x="375493" y="-26299"/>
                  <a:pt x="322576" y="135626"/>
                </a:cubicBezTo>
                <a:cubicBezTo>
                  <a:pt x="269659" y="297551"/>
                  <a:pt x="100326" y="815076"/>
                  <a:pt x="49526" y="1056376"/>
                </a:cubicBezTo>
                <a:cubicBezTo>
                  <a:pt x="-1274" y="1297676"/>
                  <a:pt x="-15032" y="1345301"/>
                  <a:pt x="17776" y="1583426"/>
                </a:cubicBezTo>
                <a:cubicBezTo>
                  <a:pt x="50584" y="1821551"/>
                  <a:pt x="162768" y="2248059"/>
                  <a:pt x="246376" y="2485126"/>
                </a:cubicBezTo>
                <a:cubicBezTo>
                  <a:pt x="329984" y="2722193"/>
                  <a:pt x="396659" y="2812151"/>
                  <a:pt x="519426" y="3005826"/>
                </a:cubicBezTo>
                <a:cubicBezTo>
                  <a:pt x="642193" y="3199501"/>
                  <a:pt x="921593" y="3560393"/>
                  <a:pt x="982976" y="3647176"/>
                </a:cubicBezTo>
                <a:cubicBezTo>
                  <a:pt x="1044359" y="3733959"/>
                  <a:pt x="953343" y="3619659"/>
                  <a:pt x="887726" y="3526526"/>
                </a:cubicBezTo>
                <a:cubicBezTo>
                  <a:pt x="822109" y="3433393"/>
                  <a:pt x="728976" y="3375184"/>
                  <a:pt x="589276" y="3088376"/>
                </a:cubicBezTo>
                <a:cubicBezTo>
                  <a:pt x="449576" y="2801568"/>
                  <a:pt x="134193" y="2169743"/>
                  <a:pt x="49526" y="1805676"/>
                </a:cubicBezTo>
                <a:cubicBezTo>
                  <a:pt x="-35141" y="1441609"/>
                  <a:pt x="32593" y="1197134"/>
                  <a:pt x="81276" y="903976"/>
                </a:cubicBezTo>
                <a:cubicBezTo>
                  <a:pt x="129959" y="610818"/>
                  <a:pt x="326809" y="212884"/>
                  <a:pt x="367026" y="848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BB7FFA9F-1339-4831-A748-FC9D1B6F952E}"/>
              </a:ext>
            </a:extLst>
          </p:cNvPr>
          <p:cNvSpPr/>
          <p:nvPr/>
        </p:nvSpPr>
        <p:spPr>
          <a:xfrm>
            <a:off x="6882186" y="1682745"/>
            <a:ext cx="874016" cy="2547463"/>
          </a:xfrm>
          <a:custGeom>
            <a:avLst/>
            <a:gdLst>
              <a:gd name="connsiteX0" fmla="*/ 464764 w 874016"/>
              <a:gd name="connsiteY0" fmla="*/ 5 h 2547463"/>
              <a:gd name="connsiteX1" fmla="*/ 794964 w 874016"/>
              <a:gd name="connsiteY1" fmla="*/ 946155 h 2547463"/>
              <a:gd name="connsiteX2" fmla="*/ 826714 w 874016"/>
              <a:gd name="connsiteY2" fmla="*/ 1568455 h 2547463"/>
              <a:gd name="connsiteX3" fmla="*/ 794964 w 874016"/>
              <a:gd name="connsiteY3" fmla="*/ 2038355 h 2547463"/>
              <a:gd name="connsiteX4" fmla="*/ 782264 w 874016"/>
              <a:gd name="connsiteY4" fmla="*/ 2228855 h 2547463"/>
              <a:gd name="connsiteX5" fmla="*/ 598114 w 874016"/>
              <a:gd name="connsiteY5" fmla="*/ 2387605 h 2547463"/>
              <a:gd name="connsiteX6" fmla="*/ 1214 w 874016"/>
              <a:gd name="connsiteY6" fmla="*/ 2546355 h 2547463"/>
              <a:gd name="connsiteX7" fmla="*/ 452064 w 874016"/>
              <a:gd name="connsiteY7" fmla="*/ 2451105 h 2547463"/>
              <a:gd name="connsiteX8" fmla="*/ 763214 w 874016"/>
              <a:gd name="connsiteY8" fmla="*/ 2317755 h 2547463"/>
              <a:gd name="connsiteX9" fmla="*/ 864814 w 874016"/>
              <a:gd name="connsiteY9" fmla="*/ 1930405 h 2547463"/>
              <a:gd name="connsiteX10" fmla="*/ 820364 w 874016"/>
              <a:gd name="connsiteY10" fmla="*/ 933455 h 2547463"/>
              <a:gd name="connsiteX11" fmla="*/ 464764 w 874016"/>
              <a:gd name="connsiteY11" fmla="*/ 5 h 2547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4016" h="2547463">
                <a:moveTo>
                  <a:pt x="464764" y="5"/>
                </a:moveTo>
                <a:cubicBezTo>
                  <a:pt x="460531" y="2122"/>
                  <a:pt x="734639" y="684747"/>
                  <a:pt x="794964" y="946155"/>
                </a:cubicBezTo>
                <a:cubicBezTo>
                  <a:pt x="855289" y="1207563"/>
                  <a:pt x="826714" y="1386422"/>
                  <a:pt x="826714" y="1568455"/>
                </a:cubicBezTo>
                <a:cubicBezTo>
                  <a:pt x="826714" y="1750488"/>
                  <a:pt x="802372" y="1928288"/>
                  <a:pt x="794964" y="2038355"/>
                </a:cubicBezTo>
                <a:cubicBezTo>
                  <a:pt x="787556" y="2148422"/>
                  <a:pt x="815072" y="2170647"/>
                  <a:pt x="782264" y="2228855"/>
                </a:cubicBezTo>
                <a:cubicBezTo>
                  <a:pt x="749456" y="2287063"/>
                  <a:pt x="728289" y="2334688"/>
                  <a:pt x="598114" y="2387605"/>
                </a:cubicBezTo>
                <a:cubicBezTo>
                  <a:pt x="467939" y="2440522"/>
                  <a:pt x="25556" y="2535772"/>
                  <a:pt x="1214" y="2546355"/>
                </a:cubicBezTo>
                <a:cubicBezTo>
                  <a:pt x="-23128" y="2556938"/>
                  <a:pt x="325064" y="2489205"/>
                  <a:pt x="452064" y="2451105"/>
                </a:cubicBezTo>
                <a:cubicBezTo>
                  <a:pt x="579064" y="2413005"/>
                  <a:pt x="694422" y="2404538"/>
                  <a:pt x="763214" y="2317755"/>
                </a:cubicBezTo>
                <a:cubicBezTo>
                  <a:pt x="832006" y="2230972"/>
                  <a:pt x="855289" y="2161122"/>
                  <a:pt x="864814" y="1930405"/>
                </a:cubicBezTo>
                <a:cubicBezTo>
                  <a:pt x="874339" y="1699688"/>
                  <a:pt x="892331" y="1259422"/>
                  <a:pt x="820364" y="933455"/>
                </a:cubicBezTo>
                <a:cubicBezTo>
                  <a:pt x="748397" y="607488"/>
                  <a:pt x="468997" y="-2112"/>
                  <a:pt x="464764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84EC0BED-8DC8-416B-A9B2-292A68F250AF}"/>
              </a:ext>
            </a:extLst>
          </p:cNvPr>
          <p:cNvSpPr/>
          <p:nvPr/>
        </p:nvSpPr>
        <p:spPr>
          <a:xfrm>
            <a:off x="5739813" y="2797141"/>
            <a:ext cx="305723" cy="72731"/>
          </a:xfrm>
          <a:custGeom>
            <a:avLst/>
            <a:gdLst>
              <a:gd name="connsiteX0" fmla="*/ 587 w 305723"/>
              <a:gd name="connsiteY0" fmla="*/ 34 h 72731"/>
              <a:gd name="connsiteX1" fmla="*/ 238712 w 305723"/>
              <a:gd name="connsiteY1" fmla="*/ 60359 h 72731"/>
              <a:gd name="connsiteX2" fmla="*/ 305387 w 305723"/>
              <a:gd name="connsiteY2" fmla="*/ 54009 h 72731"/>
              <a:gd name="connsiteX3" fmla="*/ 219662 w 305723"/>
              <a:gd name="connsiteY3" fmla="*/ 66709 h 72731"/>
              <a:gd name="connsiteX4" fmla="*/ 172037 w 305723"/>
              <a:gd name="connsiteY4" fmla="*/ 69884 h 72731"/>
              <a:gd name="connsiteX5" fmla="*/ 587 w 305723"/>
              <a:gd name="connsiteY5" fmla="*/ 34 h 72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723" h="72731">
                <a:moveTo>
                  <a:pt x="587" y="34"/>
                </a:moveTo>
                <a:cubicBezTo>
                  <a:pt x="11699" y="-1553"/>
                  <a:pt x="187912" y="51363"/>
                  <a:pt x="238712" y="60359"/>
                </a:cubicBezTo>
                <a:cubicBezTo>
                  <a:pt x="289512" y="69355"/>
                  <a:pt x="308562" y="52951"/>
                  <a:pt x="305387" y="54009"/>
                </a:cubicBezTo>
                <a:cubicBezTo>
                  <a:pt x="302212" y="55067"/>
                  <a:pt x="241887" y="64063"/>
                  <a:pt x="219662" y="66709"/>
                </a:cubicBezTo>
                <a:cubicBezTo>
                  <a:pt x="197437" y="69355"/>
                  <a:pt x="204845" y="76763"/>
                  <a:pt x="172037" y="69884"/>
                </a:cubicBezTo>
                <a:cubicBezTo>
                  <a:pt x="139229" y="63005"/>
                  <a:pt x="-10525" y="1621"/>
                  <a:pt x="587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94FE00AB-A940-4528-B1AE-A2C7FAE713CA}"/>
              </a:ext>
            </a:extLst>
          </p:cNvPr>
          <p:cNvSpPr/>
          <p:nvPr/>
        </p:nvSpPr>
        <p:spPr>
          <a:xfrm>
            <a:off x="3811991" y="2901484"/>
            <a:ext cx="187492" cy="253012"/>
          </a:xfrm>
          <a:custGeom>
            <a:avLst/>
            <a:gdLst>
              <a:gd name="connsiteX0" fmla="*/ 126 w 187492"/>
              <a:gd name="connsiteY0" fmla="*/ 466 h 253012"/>
              <a:gd name="connsiteX1" fmla="*/ 76326 w 187492"/>
              <a:gd name="connsiteY1" fmla="*/ 195199 h 253012"/>
              <a:gd name="connsiteX2" fmla="*/ 186392 w 187492"/>
              <a:gd name="connsiteY2" fmla="*/ 252349 h 253012"/>
              <a:gd name="connsiteX3" fmla="*/ 131359 w 187492"/>
              <a:gd name="connsiteY3" fmla="*/ 224833 h 253012"/>
              <a:gd name="connsiteX4" fmla="*/ 105959 w 187492"/>
              <a:gd name="connsiteY4" fmla="*/ 201549 h 253012"/>
              <a:gd name="connsiteX5" fmla="*/ 59392 w 187492"/>
              <a:gd name="connsiteY5" fmla="*/ 142283 h 253012"/>
              <a:gd name="connsiteX6" fmla="*/ 126 w 187492"/>
              <a:gd name="connsiteY6" fmla="*/ 466 h 253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492" h="253012">
                <a:moveTo>
                  <a:pt x="126" y="466"/>
                </a:moveTo>
                <a:cubicBezTo>
                  <a:pt x="2948" y="9285"/>
                  <a:pt x="45282" y="153219"/>
                  <a:pt x="76326" y="195199"/>
                </a:cubicBezTo>
                <a:cubicBezTo>
                  <a:pt x="107370" y="237179"/>
                  <a:pt x="177220" y="247410"/>
                  <a:pt x="186392" y="252349"/>
                </a:cubicBezTo>
                <a:cubicBezTo>
                  <a:pt x="195564" y="257288"/>
                  <a:pt x="144765" y="233300"/>
                  <a:pt x="131359" y="224833"/>
                </a:cubicBezTo>
                <a:cubicBezTo>
                  <a:pt x="117954" y="216366"/>
                  <a:pt x="117954" y="215307"/>
                  <a:pt x="105959" y="201549"/>
                </a:cubicBezTo>
                <a:cubicBezTo>
                  <a:pt x="93964" y="187791"/>
                  <a:pt x="76325" y="174033"/>
                  <a:pt x="59392" y="142283"/>
                </a:cubicBezTo>
                <a:cubicBezTo>
                  <a:pt x="42459" y="110533"/>
                  <a:pt x="-2696" y="-8353"/>
                  <a:pt x="126" y="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250A2F0D-E317-4AB5-97CD-2C590B1B6FD5}"/>
              </a:ext>
            </a:extLst>
          </p:cNvPr>
          <p:cNvSpPr/>
          <p:nvPr/>
        </p:nvSpPr>
        <p:spPr>
          <a:xfrm>
            <a:off x="5088417" y="3024553"/>
            <a:ext cx="301582" cy="144175"/>
          </a:xfrm>
          <a:custGeom>
            <a:avLst/>
            <a:gdLst>
              <a:gd name="connsiteX0" fmla="*/ 50 w 301582"/>
              <a:gd name="connsiteY0" fmla="*/ 164 h 144175"/>
              <a:gd name="connsiteX1" fmla="*/ 201133 w 301582"/>
              <a:gd name="connsiteY1" fmla="*/ 120814 h 144175"/>
              <a:gd name="connsiteX2" fmla="*/ 300616 w 301582"/>
              <a:gd name="connsiteY2" fmla="*/ 144097 h 144175"/>
              <a:gd name="connsiteX3" fmla="*/ 247700 w 301582"/>
              <a:gd name="connsiteY3" fmla="*/ 127164 h 144175"/>
              <a:gd name="connsiteX4" fmla="*/ 182083 w 301582"/>
              <a:gd name="connsiteY4" fmla="*/ 95414 h 144175"/>
              <a:gd name="connsiteX5" fmla="*/ 50 w 301582"/>
              <a:gd name="connsiteY5" fmla="*/ 164 h 14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582" h="144175">
                <a:moveTo>
                  <a:pt x="50" y="164"/>
                </a:moveTo>
                <a:cubicBezTo>
                  <a:pt x="3225" y="4397"/>
                  <a:pt x="151039" y="96825"/>
                  <a:pt x="201133" y="120814"/>
                </a:cubicBezTo>
                <a:cubicBezTo>
                  <a:pt x="251227" y="144803"/>
                  <a:pt x="292855" y="143039"/>
                  <a:pt x="300616" y="144097"/>
                </a:cubicBezTo>
                <a:cubicBezTo>
                  <a:pt x="308377" y="145155"/>
                  <a:pt x="267456" y="135278"/>
                  <a:pt x="247700" y="127164"/>
                </a:cubicBezTo>
                <a:cubicBezTo>
                  <a:pt x="227945" y="119050"/>
                  <a:pt x="220183" y="116228"/>
                  <a:pt x="182083" y="95414"/>
                </a:cubicBezTo>
                <a:cubicBezTo>
                  <a:pt x="143983" y="74600"/>
                  <a:pt x="-3125" y="-4069"/>
                  <a:pt x="50" y="164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DB697D52-FB56-4F3E-8BEE-E15375BCDD66}"/>
              </a:ext>
            </a:extLst>
          </p:cNvPr>
          <p:cNvSpPr/>
          <p:nvPr/>
        </p:nvSpPr>
        <p:spPr>
          <a:xfrm>
            <a:off x="4142265" y="3086035"/>
            <a:ext cx="246037" cy="300641"/>
          </a:xfrm>
          <a:custGeom>
            <a:avLst/>
            <a:gdLst>
              <a:gd name="connsiteX0" fmla="*/ 245585 w 246037"/>
              <a:gd name="connsiteY0" fmla="*/ 65 h 300641"/>
              <a:gd name="connsiteX1" fmla="*/ 150335 w 246037"/>
              <a:gd name="connsiteY1" fmla="*/ 150348 h 300641"/>
              <a:gd name="connsiteX2" fmla="*/ 50852 w 246037"/>
              <a:gd name="connsiteY2" fmla="*/ 239248 h 300641"/>
              <a:gd name="connsiteX3" fmla="*/ 52 w 246037"/>
              <a:gd name="connsiteY3" fmla="*/ 300632 h 300641"/>
              <a:gd name="connsiteX4" fmla="*/ 59318 w 246037"/>
              <a:gd name="connsiteY4" fmla="*/ 235015 h 300641"/>
              <a:gd name="connsiteX5" fmla="*/ 110118 w 246037"/>
              <a:gd name="connsiteY5" fmla="*/ 169398 h 300641"/>
              <a:gd name="connsiteX6" fmla="*/ 245585 w 246037"/>
              <a:gd name="connsiteY6" fmla="*/ 65 h 300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6037" h="300641">
                <a:moveTo>
                  <a:pt x="245585" y="65"/>
                </a:moveTo>
                <a:cubicBezTo>
                  <a:pt x="252288" y="-3110"/>
                  <a:pt x="182790" y="110484"/>
                  <a:pt x="150335" y="150348"/>
                </a:cubicBezTo>
                <a:cubicBezTo>
                  <a:pt x="117879" y="190212"/>
                  <a:pt x="75899" y="214201"/>
                  <a:pt x="50852" y="239248"/>
                </a:cubicBezTo>
                <a:cubicBezTo>
                  <a:pt x="25805" y="264295"/>
                  <a:pt x="-1359" y="301338"/>
                  <a:pt x="52" y="300632"/>
                </a:cubicBezTo>
                <a:cubicBezTo>
                  <a:pt x="1463" y="299927"/>
                  <a:pt x="40974" y="256887"/>
                  <a:pt x="59318" y="235015"/>
                </a:cubicBezTo>
                <a:cubicBezTo>
                  <a:pt x="77662" y="213143"/>
                  <a:pt x="80485" y="204323"/>
                  <a:pt x="110118" y="169398"/>
                </a:cubicBezTo>
                <a:cubicBezTo>
                  <a:pt x="139751" y="134473"/>
                  <a:pt x="238882" y="3240"/>
                  <a:pt x="245585" y="65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6CEF430D-E8EA-45D9-8F45-732ABA86830A}"/>
              </a:ext>
            </a:extLst>
          </p:cNvPr>
          <p:cNvSpPr/>
          <p:nvPr/>
        </p:nvSpPr>
        <p:spPr>
          <a:xfrm>
            <a:off x="4535001" y="4635236"/>
            <a:ext cx="666177" cy="153820"/>
          </a:xfrm>
          <a:custGeom>
            <a:avLst/>
            <a:gdLst>
              <a:gd name="connsiteX0" fmla="*/ 8424 w 666177"/>
              <a:gd name="connsiteY0" fmla="*/ 60589 h 153820"/>
              <a:gd name="connsiteX1" fmla="*/ 386249 w 666177"/>
              <a:gd name="connsiteY1" fmla="*/ 152664 h 153820"/>
              <a:gd name="connsiteX2" fmla="*/ 532299 w 666177"/>
              <a:gd name="connsiteY2" fmla="*/ 105039 h 153820"/>
              <a:gd name="connsiteX3" fmla="*/ 665649 w 666177"/>
              <a:gd name="connsiteY3" fmla="*/ 264 h 153820"/>
              <a:gd name="connsiteX4" fmla="*/ 573574 w 666177"/>
              <a:gd name="connsiteY4" fmla="*/ 76464 h 153820"/>
              <a:gd name="connsiteX5" fmla="*/ 443399 w 666177"/>
              <a:gd name="connsiteY5" fmla="*/ 120914 h 153820"/>
              <a:gd name="connsiteX6" fmla="*/ 313224 w 666177"/>
              <a:gd name="connsiteY6" fmla="*/ 133614 h 153820"/>
              <a:gd name="connsiteX7" fmla="*/ 138599 w 666177"/>
              <a:gd name="connsiteY7" fmla="*/ 111389 h 153820"/>
              <a:gd name="connsiteX8" fmla="*/ 8424 w 666177"/>
              <a:gd name="connsiteY8" fmla="*/ 60589 h 153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6177" h="153820">
                <a:moveTo>
                  <a:pt x="8424" y="60589"/>
                </a:moveTo>
                <a:cubicBezTo>
                  <a:pt x="49699" y="67468"/>
                  <a:pt x="298937" y="145256"/>
                  <a:pt x="386249" y="152664"/>
                </a:cubicBezTo>
                <a:cubicBezTo>
                  <a:pt x="473562" y="160072"/>
                  <a:pt x="485732" y="130439"/>
                  <a:pt x="532299" y="105039"/>
                </a:cubicBezTo>
                <a:cubicBezTo>
                  <a:pt x="578866" y="79639"/>
                  <a:pt x="658770" y="5026"/>
                  <a:pt x="665649" y="264"/>
                </a:cubicBezTo>
                <a:cubicBezTo>
                  <a:pt x="672528" y="-4498"/>
                  <a:pt x="610616" y="56356"/>
                  <a:pt x="573574" y="76464"/>
                </a:cubicBezTo>
                <a:cubicBezTo>
                  <a:pt x="536532" y="96572"/>
                  <a:pt x="486791" y="111389"/>
                  <a:pt x="443399" y="120914"/>
                </a:cubicBezTo>
                <a:cubicBezTo>
                  <a:pt x="400007" y="130439"/>
                  <a:pt x="364024" y="135202"/>
                  <a:pt x="313224" y="133614"/>
                </a:cubicBezTo>
                <a:cubicBezTo>
                  <a:pt x="262424" y="132027"/>
                  <a:pt x="188870" y="120914"/>
                  <a:pt x="138599" y="111389"/>
                </a:cubicBezTo>
                <a:cubicBezTo>
                  <a:pt x="88328" y="101864"/>
                  <a:pt x="-32851" y="53710"/>
                  <a:pt x="8424" y="605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64D1ABBE-DE6F-4842-A818-3EC5A144005F}"/>
              </a:ext>
            </a:extLst>
          </p:cNvPr>
          <p:cNvSpPr/>
          <p:nvPr/>
        </p:nvSpPr>
        <p:spPr>
          <a:xfrm>
            <a:off x="5565301" y="3244797"/>
            <a:ext cx="289553" cy="270153"/>
          </a:xfrm>
          <a:custGeom>
            <a:avLst/>
            <a:gdLst>
              <a:gd name="connsiteX0" fmla="*/ 289399 w 289553"/>
              <a:gd name="connsiteY0" fmla="*/ 53 h 270153"/>
              <a:gd name="connsiteX1" fmla="*/ 114774 w 289553"/>
              <a:gd name="connsiteY1" fmla="*/ 181028 h 270153"/>
              <a:gd name="connsiteX2" fmla="*/ 474 w 289553"/>
              <a:gd name="connsiteY2" fmla="*/ 269928 h 270153"/>
              <a:gd name="connsiteX3" fmla="*/ 83024 w 289553"/>
              <a:gd name="connsiteY3" fmla="*/ 200078 h 270153"/>
              <a:gd name="connsiteX4" fmla="*/ 289399 w 289553"/>
              <a:gd name="connsiteY4" fmla="*/ 53 h 270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553" h="270153">
                <a:moveTo>
                  <a:pt x="289399" y="53"/>
                </a:moveTo>
                <a:cubicBezTo>
                  <a:pt x="294691" y="-3122"/>
                  <a:pt x="162928" y="136049"/>
                  <a:pt x="114774" y="181028"/>
                </a:cubicBezTo>
                <a:cubicBezTo>
                  <a:pt x="66620" y="226007"/>
                  <a:pt x="5766" y="266753"/>
                  <a:pt x="474" y="269928"/>
                </a:cubicBezTo>
                <a:cubicBezTo>
                  <a:pt x="-4818" y="273103"/>
                  <a:pt x="34870" y="242411"/>
                  <a:pt x="83024" y="200078"/>
                </a:cubicBezTo>
                <a:cubicBezTo>
                  <a:pt x="131178" y="157745"/>
                  <a:pt x="284107" y="3228"/>
                  <a:pt x="289399" y="53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A519CC7F-ED65-498F-BD5B-61E8032108CD}"/>
              </a:ext>
            </a:extLst>
          </p:cNvPr>
          <p:cNvSpPr/>
          <p:nvPr/>
        </p:nvSpPr>
        <p:spPr>
          <a:xfrm rot="19962699">
            <a:off x="5384608" y="4013053"/>
            <a:ext cx="61575" cy="477177"/>
          </a:xfrm>
          <a:custGeom>
            <a:avLst/>
            <a:gdLst>
              <a:gd name="connsiteX0" fmla="*/ 192 w 210989"/>
              <a:gd name="connsiteY0" fmla="*/ 3323 h 477177"/>
              <a:gd name="connsiteX1" fmla="*/ 190692 w 210989"/>
              <a:gd name="connsiteY1" fmla="*/ 304948 h 477177"/>
              <a:gd name="connsiteX2" fmla="*/ 190692 w 210989"/>
              <a:gd name="connsiteY2" fmla="*/ 476398 h 477177"/>
              <a:gd name="connsiteX3" fmla="*/ 206567 w 210989"/>
              <a:gd name="connsiteY3" fmla="*/ 365273 h 477177"/>
              <a:gd name="connsiteX4" fmla="*/ 206567 w 210989"/>
              <a:gd name="connsiteY4" fmla="*/ 289073 h 477177"/>
              <a:gd name="connsiteX5" fmla="*/ 155767 w 210989"/>
              <a:gd name="connsiteY5" fmla="*/ 152548 h 477177"/>
              <a:gd name="connsiteX6" fmla="*/ 192 w 210989"/>
              <a:gd name="connsiteY6" fmla="*/ 3323 h 477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989" h="477177">
                <a:moveTo>
                  <a:pt x="192" y="3323"/>
                </a:moveTo>
                <a:cubicBezTo>
                  <a:pt x="6013" y="28723"/>
                  <a:pt x="158942" y="226102"/>
                  <a:pt x="190692" y="304948"/>
                </a:cubicBezTo>
                <a:cubicBezTo>
                  <a:pt x="222442" y="383794"/>
                  <a:pt x="188046" y="466344"/>
                  <a:pt x="190692" y="476398"/>
                </a:cubicBezTo>
                <a:cubicBezTo>
                  <a:pt x="193338" y="486452"/>
                  <a:pt x="203921" y="396494"/>
                  <a:pt x="206567" y="365273"/>
                </a:cubicBezTo>
                <a:cubicBezTo>
                  <a:pt x="209213" y="334052"/>
                  <a:pt x="215034" y="324527"/>
                  <a:pt x="206567" y="289073"/>
                </a:cubicBezTo>
                <a:cubicBezTo>
                  <a:pt x="198100" y="253619"/>
                  <a:pt x="189105" y="200173"/>
                  <a:pt x="155767" y="152548"/>
                </a:cubicBezTo>
                <a:cubicBezTo>
                  <a:pt x="122430" y="104923"/>
                  <a:pt x="-5629" y="-22077"/>
                  <a:pt x="192" y="3323"/>
                </a:cubicBezTo>
                <a:close/>
              </a:path>
            </a:pathLst>
          </a:custGeom>
          <a:solidFill>
            <a:schemeClr val="accent1">
              <a:alpha val="5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8D3E87B9-F024-4E19-A607-E4CD8056A9BE}"/>
              </a:ext>
            </a:extLst>
          </p:cNvPr>
          <p:cNvSpPr/>
          <p:nvPr/>
        </p:nvSpPr>
        <p:spPr>
          <a:xfrm>
            <a:off x="4571999" y="4023977"/>
            <a:ext cx="55699" cy="180901"/>
          </a:xfrm>
          <a:custGeom>
            <a:avLst/>
            <a:gdLst>
              <a:gd name="connsiteX0" fmla="*/ 1 w 55699"/>
              <a:gd name="connsiteY0" fmla="*/ 336 h 180901"/>
              <a:gd name="connsiteX1" fmla="*/ 49214 w 55699"/>
              <a:gd name="connsiteY1" fmla="*/ 106698 h 180901"/>
              <a:gd name="connsiteX2" fmla="*/ 42864 w 55699"/>
              <a:gd name="connsiteY2" fmla="*/ 179723 h 180901"/>
              <a:gd name="connsiteX3" fmla="*/ 49214 w 55699"/>
              <a:gd name="connsiteY3" fmla="*/ 149561 h 180901"/>
              <a:gd name="connsiteX4" fmla="*/ 52389 w 55699"/>
              <a:gd name="connsiteY4" fmla="*/ 119398 h 180901"/>
              <a:gd name="connsiteX5" fmla="*/ 55564 w 55699"/>
              <a:gd name="connsiteY5" fmla="*/ 97173 h 180901"/>
              <a:gd name="connsiteX6" fmla="*/ 47626 w 55699"/>
              <a:gd name="connsiteY6" fmla="*/ 73361 h 180901"/>
              <a:gd name="connsiteX7" fmla="*/ 1 w 55699"/>
              <a:gd name="connsiteY7" fmla="*/ 336 h 180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699" h="180901">
                <a:moveTo>
                  <a:pt x="1" y="336"/>
                </a:moveTo>
                <a:cubicBezTo>
                  <a:pt x="266" y="5892"/>
                  <a:pt x="42070" y="76800"/>
                  <a:pt x="49214" y="106698"/>
                </a:cubicBezTo>
                <a:cubicBezTo>
                  <a:pt x="56358" y="136596"/>
                  <a:pt x="42864" y="172579"/>
                  <a:pt x="42864" y="179723"/>
                </a:cubicBezTo>
                <a:cubicBezTo>
                  <a:pt x="42864" y="186867"/>
                  <a:pt x="47627" y="159615"/>
                  <a:pt x="49214" y="149561"/>
                </a:cubicBezTo>
                <a:cubicBezTo>
                  <a:pt x="50801" y="139507"/>
                  <a:pt x="51331" y="128129"/>
                  <a:pt x="52389" y="119398"/>
                </a:cubicBezTo>
                <a:cubicBezTo>
                  <a:pt x="53447" y="110667"/>
                  <a:pt x="56358" y="104846"/>
                  <a:pt x="55564" y="97173"/>
                </a:cubicBezTo>
                <a:cubicBezTo>
                  <a:pt x="54770" y="89500"/>
                  <a:pt x="54770" y="87119"/>
                  <a:pt x="47626" y="73361"/>
                </a:cubicBezTo>
                <a:cubicBezTo>
                  <a:pt x="40482" y="59603"/>
                  <a:pt x="-264" y="-5220"/>
                  <a:pt x="1" y="336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887D81A3-3205-4A3E-B25C-72EA8F064BC3}"/>
              </a:ext>
            </a:extLst>
          </p:cNvPr>
          <p:cNvSpPr/>
          <p:nvPr/>
        </p:nvSpPr>
        <p:spPr>
          <a:xfrm>
            <a:off x="3873192" y="2935046"/>
            <a:ext cx="464807" cy="149654"/>
          </a:xfrm>
          <a:custGeom>
            <a:avLst/>
            <a:gdLst>
              <a:gd name="connsiteX0" fmla="*/ 1896 w 464807"/>
              <a:gd name="connsiteY0" fmla="*/ 242 h 149654"/>
              <a:gd name="connsiteX1" fmla="*/ 55871 w 464807"/>
              <a:gd name="connsiteY1" fmla="*/ 85967 h 149654"/>
              <a:gd name="connsiteX2" fmla="*/ 394008 w 464807"/>
              <a:gd name="connsiteY2" fmla="*/ 97079 h 149654"/>
              <a:gd name="connsiteX3" fmla="*/ 463858 w 464807"/>
              <a:gd name="connsiteY3" fmla="*/ 97079 h 149654"/>
              <a:gd name="connsiteX4" fmla="*/ 370196 w 464807"/>
              <a:gd name="connsiteY4" fmla="*/ 103429 h 149654"/>
              <a:gd name="connsiteX5" fmla="*/ 213033 w 464807"/>
              <a:gd name="connsiteY5" fmla="*/ 149467 h 149654"/>
              <a:gd name="connsiteX6" fmla="*/ 71746 w 464807"/>
              <a:gd name="connsiteY6" fmla="*/ 116129 h 149654"/>
              <a:gd name="connsiteX7" fmla="*/ 1896 w 464807"/>
              <a:gd name="connsiteY7" fmla="*/ 242 h 149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4807" h="149654">
                <a:moveTo>
                  <a:pt x="1896" y="242"/>
                </a:moveTo>
                <a:cubicBezTo>
                  <a:pt x="-750" y="-4785"/>
                  <a:pt x="-9481" y="69828"/>
                  <a:pt x="55871" y="85967"/>
                </a:cubicBezTo>
                <a:cubicBezTo>
                  <a:pt x="121223" y="102106"/>
                  <a:pt x="326010" y="95227"/>
                  <a:pt x="394008" y="97079"/>
                </a:cubicBezTo>
                <a:cubicBezTo>
                  <a:pt x="462006" y="98931"/>
                  <a:pt x="467827" y="96021"/>
                  <a:pt x="463858" y="97079"/>
                </a:cubicBezTo>
                <a:cubicBezTo>
                  <a:pt x="459889" y="98137"/>
                  <a:pt x="412000" y="94698"/>
                  <a:pt x="370196" y="103429"/>
                </a:cubicBezTo>
                <a:cubicBezTo>
                  <a:pt x="328392" y="112160"/>
                  <a:pt x="262775" y="147350"/>
                  <a:pt x="213033" y="149467"/>
                </a:cubicBezTo>
                <a:cubicBezTo>
                  <a:pt x="163291" y="151584"/>
                  <a:pt x="107994" y="135444"/>
                  <a:pt x="71746" y="116129"/>
                </a:cubicBezTo>
                <a:cubicBezTo>
                  <a:pt x="35498" y="96814"/>
                  <a:pt x="4542" y="5269"/>
                  <a:pt x="1896" y="242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7629997B-B903-48B5-B4AC-972F44E26167}"/>
              </a:ext>
            </a:extLst>
          </p:cNvPr>
          <p:cNvSpPr/>
          <p:nvPr/>
        </p:nvSpPr>
        <p:spPr>
          <a:xfrm>
            <a:off x="3887206" y="3019348"/>
            <a:ext cx="475921" cy="130480"/>
          </a:xfrm>
          <a:custGeom>
            <a:avLst/>
            <a:gdLst>
              <a:gd name="connsiteX0" fmla="*/ 6932 w 475921"/>
              <a:gd name="connsiteY0" fmla="*/ 77 h 130480"/>
              <a:gd name="connsiteX1" fmla="*/ 164094 w 475921"/>
              <a:gd name="connsiteY1" fmla="*/ 68340 h 130480"/>
              <a:gd name="connsiteX2" fmla="*/ 391107 w 475921"/>
              <a:gd name="connsiteY2" fmla="*/ 31827 h 130480"/>
              <a:gd name="connsiteX3" fmla="*/ 453019 w 475921"/>
              <a:gd name="connsiteY3" fmla="*/ 11190 h 130480"/>
              <a:gd name="connsiteX4" fmla="*/ 472069 w 475921"/>
              <a:gd name="connsiteY4" fmla="*/ 54052 h 130480"/>
              <a:gd name="connsiteX5" fmla="*/ 383169 w 475921"/>
              <a:gd name="connsiteY5" fmla="*/ 130252 h 130480"/>
              <a:gd name="connsiteX6" fmla="*/ 341894 w 475921"/>
              <a:gd name="connsiteY6" fmla="*/ 77865 h 130480"/>
              <a:gd name="connsiteX7" fmla="*/ 197432 w 475921"/>
              <a:gd name="connsiteY7" fmla="*/ 85802 h 130480"/>
              <a:gd name="connsiteX8" fmla="*/ 83132 w 475921"/>
              <a:gd name="connsiteY8" fmla="*/ 101677 h 130480"/>
              <a:gd name="connsiteX9" fmla="*/ 32332 w 475921"/>
              <a:gd name="connsiteY9" fmla="*/ 84215 h 130480"/>
              <a:gd name="connsiteX10" fmla="*/ 6932 w 475921"/>
              <a:gd name="connsiteY10" fmla="*/ 77 h 13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5921" h="130480">
                <a:moveTo>
                  <a:pt x="6932" y="77"/>
                </a:moveTo>
                <a:cubicBezTo>
                  <a:pt x="28892" y="-2569"/>
                  <a:pt x="100065" y="63048"/>
                  <a:pt x="164094" y="68340"/>
                </a:cubicBezTo>
                <a:cubicBezTo>
                  <a:pt x="228123" y="73632"/>
                  <a:pt x="342953" y="41352"/>
                  <a:pt x="391107" y="31827"/>
                </a:cubicBezTo>
                <a:cubicBezTo>
                  <a:pt x="439261" y="22302"/>
                  <a:pt x="439525" y="7486"/>
                  <a:pt x="453019" y="11190"/>
                </a:cubicBezTo>
                <a:cubicBezTo>
                  <a:pt x="466513" y="14894"/>
                  <a:pt x="483711" y="34208"/>
                  <a:pt x="472069" y="54052"/>
                </a:cubicBezTo>
                <a:cubicBezTo>
                  <a:pt x="460427" y="73896"/>
                  <a:pt x="404865" y="126283"/>
                  <a:pt x="383169" y="130252"/>
                </a:cubicBezTo>
                <a:cubicBezTo>
                  <a:pt x="361473" y="134221"/>
                  <a:pt x="372850" y="85273"/>
                  <a:pt x="341894" y="77865"/>
                </a:cubicBezTo>
                <a:cubicBezTo>
                  <a:pt x="310938" y="70457"/>
                  <a:pt x="240559" y="81833"/>
                  <a:pt x="197432" y="85802"/>
                </a:cubicBezTo>
                <a:cubicBezTo>
                  <a:pt x="154305" y="89771"/>
                  <a:pt x="110649" y="101941"/>
                  <a:pt x="83132" y="101677"/>
                </a:cubicBezTo>
                <a:cubicBezTo>
                  <a:pt x="55615" y="101413"/>
                  <a:pt x="43445" y="97709"/>
                  <a:pt x="32332" y="84215"/>
                </a:cubicBezTo>
                <a:cubicBezTo>
                  <a:pt x="21220" y="70721"/>
                  <a:pt x="-15028" y="2723"/>
                  <a:pt x="6932" y="77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E97B836A-26BE-4DA1-B9CD-F4EC81958A0F}"/>
              </a:ext>
            </a:extLst>
          </p:cNvPr>
          <p:cNvSpPr/>
          <p:nvPr/>
        </p:nvSpPr>
        <p:spPr>
          <a:xfrm>
            <a:off x="3787469" y="2576940"/>
            <a:ext cx="353146" cy="87499"/>
          </a:xfrm>
          <a:custGeom>
            <a:avLst/>
            <a:gdLst>
              <a:gd name="connsiteX0" fmla="*/ 5069 w 353146"/>
              <a:gd name="connsiteY0" fmla="*/ 86885 h 87499"/>
              <a:gd name="connsiteX1" fmla="*/ 63806 w 353146"/>
              <a:gd name="connsiteY1" fmla="*/ 58310 h 87499"/>
              <a:gd name="connsiteX2" fmla="*/ 278119 w 353146"/>
              <a:gd name="connsiteY2" fmla="*/ 1160 h 87499"/>
              <a:gd name="connsiteX3" fmla="*/ 352731 w 353146"/>
              <a:gd name="connsiteY3" fmla="*/ 18623 h 87499"/>
              <a:gd name="connsiteX4" fmla="*/ 305106 w 353146"/>
              <a:gd name="connsiteY4" fmla="*/ 2748 h 87499"/>
              <a:gd name="connsiteX5" fmla="*/ 238431 w 353146"/>
              <a:gd name="connsiteY5" fmla="*/ 10685 h 87499"/>
              <a:gd name="connsiteX6" fmla="*/ 170169 w 353146"/>
              <a:gd name="connsiteY6" fmla="*/ 32910 h 87499"/>
              <a:gd name="connsiteX7" fmla="*/ 5069 w 353146"/>
              <a:gd name="connsiteY7" fmla="*/ 86885 h 87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146" h="87499">
                <a:moveTo>
                  <a:pt x="5069" y="86885"/>
                </a:moveTo>
                <a:cubicBezTo>
                  <a:pt x="-12658" y="91118"/>
                  <a:pt x="18298" y="72597"/>
                  <a:pt x="63806" y="58310"/>
                </a:cubicBezTo>
                <a:cubicBezTo>
                  <a:pt x="109314" y="44022"/>
                  <a:pt x="229965" y="7774"/>
                  <a:pt x="278119" y="1160"/>
                </a:cubicBezTo>
                <a:cubicBezTo>
                  <a:pt x="326273" y="-5454"/>
                  <a:pt x="348233" y="18358"/>
                  <a:pt x="352731" y="18623"/>
                </a:cubicBezTo>
                <a:cubicBezTo>
                  <a:pt x="357229" y="18888"/>
                  <a:pt x="324156" y="4071"/>
                  <a:pt x="305106" y="2748"/>
                </a:cubicBezTo>
                <a:cubicBezTo>
                  <a:pt x="286056" y="1425"/>
                  <a:pt x="260920" y="5658"/>
                  <a:pt x="238431" y="10685"/>
                </a:cubicBezTo>
                <a:cubicBezTo>
                  <a:pt x="215942" y="15712"/>
                  <a:pt x="208269" y="21533"/>
                  <a:pt x="170169" y="32910"/>
                </a:cubicBezTo>
                <a:cubicBezTo>
                  <a:pt x="132069" y="44287"/>
                  <a:pt x="22796" y="82652"/>
                  <a:pt x="5069" y="868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097C5434-AB60-4658-ADB1-5C25CE233AD9}"/>
              </a:ext>
            </a:extLst>
          </p:cNvPr>
          <p:cNvSpPr/>
          <p:nvPr/>
        </p:nvSpPr>
        <p:spPr>
          <a:xfrm>
            <a:off x="5376862" y="2690640"/>
            <a:ext cx="432658" cy="373927"/>
          </a:xfrm>
          <a:custGeom>
            <a:avLst/>
            <a:gdLst>
              <a:gd name="connsiteX0" fmla="*/ 165101 w 432658"/>
              <a:gd name="connsiteY0" fmla="*/ 173 h 373927"/>
              <a:gd name="connsiteX1" fmla="*/ 381001 w 432658"/>
              <a:gd name="connsiteY1" fmla="*/ 104948 h 373927"/>
              <a:gd name="connsiteX2" fmla="*/ 431801 w 432658"/>
              <a:gd name="connsiteY2" fmla="*/ 201785 h 373927"/>
              <a:gd name="connsiteX3" fmla="*/ 355601 w 432658"/>
              <a:gd name="connsiteY3" fmla="*/ 239885 h 373927"/>
              <a:gd name="connsiteX4" fmla="*/ 246063 w 432658"/>
              <a:gd name="connsiteY4" fmla="*/ 293860 h 373927"/>
              <a:gd name="connsiteX5" fmla="*/ 150813 w 432658"/>
              <a:gd name="connsiteY5" fmla="*/ 341485 h 373927"/>
              <a:gd name="connsiteX6" fmla="*/ 1 w 432658"/>
              <a:gd name="connsiteY6" fmla="*/ 373235 h 373927"/>
              <a:gd name="connsiteX7" fmla="*/ 147638 w 432658"/>
              <a:gd name="connsiteY7" fmla="*/ 311323 h 373927"/>
              <a:gd name="connsiteX8" fmla="*/ 252413 w 432658"/>
              <a:gd name="connsiteY8" fmla="*/ 268460 h 373927"/>
              <a:gd name="connsiteX9" fmla="*/ 307976 w 432658"/>
              <a:gd name="connsiteY9" fmla="*/ 211310 h 373927"/>
              <a:gd name="connsiteX10" fmla="*/ 312738 w 432658"/>
              <a:gd name="connsiteY10" fmla="*/ 141460 h 373927"/>
              <a:gd name="connsiteX11" fmla="*/ 258763 w 432658"/>
              <a:gd name="connsiteY11" fmla="*/ 81135 h 373927"/>
              <a:gd name="connsiteX12" fmla="*/ 165101 w 432658"/>
              <a:gd name="connsiteY12" fmla="*/ 173 h 373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2658" h="373927">
                <a:moveTo>
                  <a:pt x="165101" y="173"/>
                </a:moveTo>
                <a:cubicBezTo>
                  <a:pt x="185474" y="4142"/>
                  <a:pt x="336551" y="71346"/>
                  <a:pt x="381001" y="104948"/>
                </a:cubicBezTo>
                <a:cubicBezTo>
                  <a:pt x="425451" y="138550"/>
                  <a:pt x="436034" y="179295"/>
                  <a:pt x="431801" y="201785"/>
                </a:cubicBezTo>
                <a:cubicBezTo>
                  <a:pt x="427568" y="224275"/>
                  <a:pt x="355601" y="239885"/>
                  <a:pt x="355601" y="239885"/>
                </a:cubicBezTo>
                <a:lnTo>
                  <a:pt x="246063" y="293860"/>
                </a:lnTo>
                <a:cubicBezTo>
                  <a:pt x="211932" y="310793"/>
                  <a:pt x="191823" y="328256"/>
                  <a:pt x="150813" y="341485"/>
                </a:cubicBezTo>
                <a:cubicBezTo>
                  <a:pt x="109803" y="354714"/>
                  <a:pt x="530" y="378262"/>
                  <a:pt x="1" y="373235"/>
                </a:cubicBezTo>
                <a:cubicBezTo>
                  <a:pt x="-528" y="368208"/>
                  <a:pt x="105569" y="328786"/>
                  <a:pt x="147638" y="311323"/>
                </a:cubicBezTo>
                <a:cubicBezTo>
                  <a:pt x="189707" y="293861"/>
                  <a:pt x="225690" y="285129"/>
                  <a:pt x="252413" y="268460"/>
                </a:cubicBezTo>
                <a:cubicBezTo>
                  <a:pt x="279136" y="251791"/>
                  <a:pt x="297922" y="232477"/>
                  <a:pt x="307976" y="211310"/>
                </a:cubicBezTo>
                <a:cubicBezTo>
                  <a:pt x="318030" y="190143"/>
                  <a:pt x="320940" y="163156"/>
                  <a:pt x="312738" y="141460"/>
                </a:cubicBezTo>
                <a:cubicBezTo>
                  <a:pt x="304536" y="119764"/>
                  <a:pt x="284427" y="100979"/>
                  <a:pt x="258763" y="81135"/>
                </a:cubicBezTo>
                <a:cubicBezTo>
                  <a:pt x="233099" y="61291"/>
                  <a:pt x="144728" y="-3796"/>
                  <a:pt x="165101" y="173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996F5959-7DFE-4F30-AE40-82F783F812A6}"/>
              </a:ext>
            </a:extLst>
          </p:cNvPr>
          <p:cNvSpPr/>
          <p:nvPr/>
        </p:nvSpPr>
        <p:spPr>
          <a:xfrm>
            <a:off x="5975199" y="1775144"/>
            <a:ext cx="421802" cy="397775"/>
          </a:xfrm>
          <a:custGeom>
            <a:avLst/>
            <a:gdLst>
              <a:gd name="connsiteX0" fmla="*/ 151 w 421802"/>
              <a:gd name="connsiteY0" fmla="*/ 739 h 397775"/>
              <a:gd name="connsiteX1" fmla="*/ 241451 w 421802"/>
              <a:gd name="connsiteY1" fmla="*/ 267439 h 397775"/>
              <a:gd name="connsiteX2" fmla="*/ 421368 w 421802"/>
              <a:gd name="connsiteY2" fmla="*/ 396556 h 397775"/>
              <a:gd name="connsiteX3" fmla="*/ 290134 w 421802"/>
              <a:gd name="connsiteY3" fmla="*/ 326706 h 397775"/>
              <a:gd name="connsiteX4" fmla="*/ 232984 w 421802"/>
              <a:gd name="connsiteY4" fmla="*/ 233573 h 397775"/>
              <a:gd name="connsiteX5" fmla="*/ 205468 w 421802"/>
              <a:gd name="connsiteY5" fmla="*/ 189123 h 397775"/>
              <a:gd name="connsiteX6" fmla="*/ 151 w 421802"/>
              <a:gd name="connsiteY6" fmla="*/ 739 h 397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1802" h="397775">
                <a:moveTo>
                  <a:pt x="151" y="739"/>
                </a:moveTo>
                <a:cubicBezTo>
                  <a:pt x="6148" y="13792"/>
                  <a:pt x="171248" y="201470"/>
                  <a:pt x="241451" y="267439"/>
                </a:cubicBezTo>
                <a:cubicBezTo>
                  <a:pt x="311654" y="333408"/>
                  <a:pt x="413254" y="386678"/>
                  <a:pt x="421368" y="396556"/>
                </a:cubicBezTo>
                <a:cubicBezTo>
                  <a:pt x="429482" y="406434"/>
                  <a:pt x="321531" y="353870"/>
                  <a:pt x="290134" y="326706"/>
                </a:cubicBezTo>
                <a:cubicBezTo>
                  <a:pt x="258737" y="299542"/>
                  <a:pt x="247095" y="256503"/>
                  <a:pt x="232984" y="233573"/>
                </a:cubicBezTo>
                <a:cubicBezTo>
                  <a:pt x="218873" y="210643"/>
                  <a:pt x="242862" y="226870"/>
                  <a:pt x="205468" y="189123"/>
                </a:cubicBezTo>
                <a:cubicBezTo>
                  <a:pt x="168074" y="151376"/>
                  <a:pt x="-5846" y="-12314"/>
                  <a:pt x="151" y="7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58D80DC9-89D6-48AA-A291-770064F0F546}"/>
              </a:ext>
            </a:extLst>
          </p:cNvPr>
          <p:cNvSpPr/>
          <p:nvPr/>
        </p:nvSpPr>
        <p:spPr>
          <a:xfrm>
            <a:off x="6006787" y="1923394"/>
            <a:ext cx="524918" cy="429947"/>
          </a:xfrm>
          <a:custGeom>
            <a:avLst/>
            <a:gdLst>
              <a:gd name="connsiteX0" fmla="*/ 313 w 524918"/>
              <a:gd name="connsiteY0" fmla="*/ 656 h 429947"/>
              <a:gd name="connsiteX1" fmla="*/ 290296 w 524918"/>
              <a:gd name="connsiteY1" fmla="*/ 284289 h 429947"/>
              <a:gd name="connsiteX2" fmla="*/ 523130 w 524918"/>
              <a:gd name="connsiteY2" fmla="*/ 428223 h 429947"/>
              <a:gd name="connsiteX3" fmla="*/ 394013 w 524918"/>
              <a:gd name="connsiteY3" fmla="*/ 358373 h 429947"/>
              <a:gd name="connsiteX4" fmla="*/ 322046 w 524918"/>
              <a:gd name="connsiteY4" fmla="*/ 277939 h 429947"/>
              <a:gd name="connsiteX5" fmla="*/ 235263 w 524918"/>
              <a:gd name="connsiteY5" fmla="*/ 208089 h 429947"/>
              <a:gd name="connsiteX6" fmla="*/ 313 w 524918"/>
              <a:gd name="connsiteY6" fmla="*/ 656 h 429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918" h="429947">
                <a:moveTo>
                  <a:pt x="313" y="656"/>
                </a:moveTo>
                <a:cubicBezTo>
                  <a:pt x="9485" y="13356"/>
                  <a:pt x="203160" y="213028"/>
                  <a:pt x="290296" y="284289"/>
                </a:cubicBezTo>
                <a:cubicBezTo>
                  <a:pt x="377432" y="355550"/>
                  <a:pt x="505844" y="415876"/>
                  <a:pt x="523130" y="428223"/>
                </a:cubicBezTo>
                <a:cubicBezTo>
                  <a:pt x="540416" y="440570"/>
                  <a:pt x="427527" y="383420"/>
                  <a:pt x="394013" y="358373"/>
                </a:cubicBezTo>
                <a:cubicBezTo>
                  <a:pt x="360499" y="333326"/>
                  <a:pt x="348504" y="302986"/>
                  <a:pt x="322046" y="277939"/>
                </a:cubicBezTo>
                <a:cubicBezTo>
                  <a:pt x="295588" y="252892"/>
                  <a:pt x="284652" y="252891"/>
                  <a:pt x="235263" y="208089"/>
                </a:cubicBezTo>
                <a:cubicBezTo>
                  <a:pt x="185874" y="163287"/>
                  <a:pt x="-8859" y="-12044"/>
                  <a:pt x="313" y="6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1695B0D1-CFF6-4EC0-9FD8-D52641A3ACCD}"/>
              </a:ext>
            </a:extLst>
          </p:cNvPr>
          <p:cNvSpPr/>
          <p:nvPr/>
        </p:nvSpPr>
        <p:spPr>
          <a:xfrm>
            <a:off x="6211310" y="2118191"/>
            <a:ext cx="447914" cy="366900"/>
          </a:xfrm>
          <a:custGeom>
            <a:avLst/>
            <a:gdLst>
              <a:gd name="connsiteX0" fmla="*/ 1107 w 447914"/>
              <a:gd name="connsiteY0" fmla="*/ 592 h 366900"/>
              <a:gd name="connsiteX1" fmla="*/ 140807 w 447914"/>
              <a:gd name="connsiteY1" fmla="*/ 311742 h 366900"/>
              <a:gd name="connsiteX2" fmla="*/ 443490 w 447914"/>
              <a:gd name="connsiteY2" fmla="*/ 364659 h 366900"/>
              <a:gd name="connsiteX3" fmla="*/ 314373 w 447914"/>
              <a:gd name="connsiteY3" fmla="*/ 354076 h 366900"/>
              <a:gd name="connsiteX4" fmla="*/ 221240 w 447914"/>
              <a:gd name="connsiteY4" fmla="*/ 326559 h 366900"/>
              <a:gd name="connsiteX5" fmla="*/ 83657 w 447914"/>
              <a:gd name="connsiteY5" fmla="*/ 235542 h 366900"/>
              <a:gd name="connsiteX6" fmla="*/ 1107 w 447914"/>
              <a:gd name="connsiteY6" fmla="*/ 592 h 36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7914" h="366900">
                <a:moveTo>
                  <a:pt x="1107" y="592"/>
                </a:moveTo>
                <a:cubicBezTo>
                  <a:pt x="10632" y="13292"/>
                  <a:pt x="67077" y="251064"/>
                  <a:pt x="140807" y="311742"/>
                </a:cubicBezTo>
                <a:cubicBezTo>
                  <a:pt x="214537" y="372420"/>
                  <a:pt x="414562" y="357603"/>
                  <a:pt x="443490" y="364659"/>
                </a:cubicBezTo>
                <a:cubicBezTo>
                  <a:pt x="472418" y="371715"/>
                  <a:pt x="351415" y="360426"/>
                  <a:pt x="314373" y="354076"/>
                </a:cubicBezTo>
                <a:cubicBezTo>
                  <a:pt x="277331" y="347726"/>
                  <a:pt x="259693" y="346315"/>
                  <a:pt x="221240" y="326559"/>
                </a:cubicBezTo>
                <a:cubicBezTo>
                  <a:pt x="182787" y="306803"/>
                  <a:pt x="121757" y="288106"/>
                  <a:pt x="83657" y="235542"/>
                </a:cubicBezTo>
                <a:cubicBezTo>
                  <a:pt x="45557" y="182978"/>
                  <a:pt x="-8418" y="-12108"/>
                  <a:pt x="1107" y="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F25B2F0F-C16C-43D2-9820-3427BF27366C}"/>
              </a:ext>
            </a:extLst>
          </p:cNvPr>
          <p:cNvSpPr/>
          <p:nvPr/>
        </p:nvSpPr>
        <p:spPr>
          <a:xfrm>
            <a:off x="4556236" y="1078241"/>
            <a:ext cx="1574219" cy="773079"/>
          </a:xfrm>
          <a:custGeom>
            <a:avLst/>
            <a:gdLst>
              <a:gd name="connsiteX0" fmla="*/ 88789 w 1574219"/>
              <a:gd name="connsiteY0" fmla="*/ 166359 h 773079"/>
              <a:gd name="connsiteX1" fmla="*/ 698389 w 1574219"/>
              <a:gd name="connsiteY1" fmla="*/ 7609 h 773079"/>
              <a:gd name="connsiteX2" fmla="*/ 1165114 w 1574219"/>
              <a:gd name="connsiteY2" fmla="*/ 442584 h 773079"/>
              <a:gd name="connsiteX3" fmla="*/ 1571514 w 1574219"/>
              <a:gd name="connsiteY3" fmla="*/ 769609 h 773079"/>
              <a:gd name="connsiteX4" fmla="*/ 1317514 w 1574219"/>
              <a:gd name="connsiteY4" fmla="*/ 604509 h 773079"/>
              <a:gd name="connsiteX5" fmla="*/ 847614 w 1574219"/>
              <a:gd name="connsiteY5" fmla="*/ 442584 h 773079"/>
              <a:gd name="connsiteX6" fmla="*/ 584089 w 1574219"/>
              <a:gd name="connsiteY6" fmla="*/ 261609 h 773079"/>
              <a:gd name="connsiteX7" fmla="*/ 460264 w 1574219"/>
              <a:gd name="connsiteY7" fmla="*/ 150484 h 773079"/>
              <a:gd name="connsiteX8" fmla="*/ 37989 w 1574219"/>
              <a:gd name="connsiteY8" fmla="*/ 175884 h 773079"/>
              <a:gd name="connsiteX9" fmla="*/ 88789 w 1574219"/>
              <a:gd name="connsiteY9" fmla="*/ 166359 h 77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4219" h="773079">
                <a:moveTo>
                  <a:pt x="88789" y="166359"/>
                </a:moveTo>
                <a:cubicBezTo>
                  <a:pt x="198856" y="138313"/>
                  <a:pt x="519002" y="-38429"/>
                  <a:pt x="698389" y="7609"/>
                </a:cubicBezTo>
                <a:cubicBezTo>
                  <a:pt x="877777" y="53646"/>
                  <a:pt x="1019593" y="315584"/>
                  <a:pt x="1165114" y="442584"/>
                </a:cubicBezTo>
                <a:cubicBezTo>
                  <a:pt x="1310635" y="569584"/>
                  <a:pt x="1546114" y="742622"/>
                  <a:pt x="1571514" y="769609"/>
                </a:cubicBezTo>
                <a:cubicBezTo>
                  <a:pt x="1596914" y="796597"/>
                  <a:pt x="1438164" y="659013"/>
                  <a:pt x="1317514" y="604509"/>
                </a:cubicBezTo>
                <a:cubicBezTo>
                  <a:pt x="1196864" y="550005"/>
                  <a:pt x="969852" y="499734"/>
                  <a:pt x="847614" y="442584"/>
                </a:cubicBezTo>
                <a:cubicBezTo>
                  <a:pt x="725377" y="385434"/>
                  <a:pt x="648647" y="310292"/>
                  <a:pt x="584089" y="261609"/>
                </a:cubicBezTo>
                <a:cubicBezTo>
                  <a:pt x="519531" y="212926"/>
                  <a:pt x="551281" y="164771"/>
                  <a:pt x="460264" y="150484"/>
                </a:cubicBezTo>
                <a:cubicBezTo>
                  <a:pt x="369247" y="136196"/>
                  <a:pt x="93551" y="170592"/>
                  <a:pt x="37989" y="175884"/>
                </a:cubicBezTo>
                <a:cubicBezTo>
                  <a:pt x="-17573" y="181176"/>
                  <a:pt x="-21278" y="194405"/>
                  <a:pt x="88789" y="166359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04BA7239-DB12-4222-9E49-5EE301DDE680}"/>
              </a:ext>
            </a:extLst>
          </p:cNvPr>
          <p:cNvSpPr/>
          <p:nvPr/>
        </p:nvSpPr>
        <p:spPr>
          <a:xfrm>
            <a:off x="3746384" y="2865196"/>
            <a:ext cx="165811" cy="508001"/>
          </a:xfrm>
          <a:custGeom>
            <a:avLst/>
            <a:gdLst>
              <a:gd name="connsiteX0" fmla="*/ 49329 w 165811"/>
              <a:gd name="connsiteY0" fmla="*/ 5004 h 508001"/>
              <a:gd name="connsiteX1" fmla="*/ 133466 w 165811"/>
              <a:gd name="connsiteY1" fmla="*/ 236779 h 508001"/>
              <a:gd name="connsiteX2" fmla="*/ 87429 w 165811"/>
              <a:gd name="connsiteY2" fmla="*/ 319329 h 508001"/>
              <a:gd name="connsiteX3" fmla="*/ 42979 w 165811"/>
              <a:gd name="connsiteY3" fmla="*/ 401879 h 508001"/>
              <a:gd name="connsiteX4" fmla="*/ 160454 w 165811"/>
              <a:gd name="connsiteY4" fmla="*/ 503479 h 508001"/>
              <a:gd name="connsiteX5" fmla="*/ 131879 w 165811"/>
              <a:gd name="connsiteY5" fmla="*/ 486017 h 508001"/>
              <a:gd name="connsiteX6" fmla="*/ 8054 w 165811"/>
              <a:gd name="connsiteY6" fmla="*/ 447917 h 508001"/>
              <a:gd name="connsiteX7" fmla="*/ 15991 w 165811"/>
              <a:gd name="connsiteY7" fmla="*/ 374892 h 508001"/>
              <a:gd name="connsiteX8" fmla="*/ 47741 w 165811"/>
              <a:gd name="connsiteY8" fmla="*/ 262179 h 508001"/>
              <a:gd name="connsiteX9" fmla="*/ 54091 w 165811"/>
              <a:gd name="connsiteY9" fmla="*/ 165342 h 508001"/>
              <a:gd name="connsiteX10" fmla="*/ 42979 w 165811"/>
              <a:gd name="connsiteY10" fmla="*/ 81204 h 508001"/>
              <a:gd name="connsiteX11" fmla="*/ 49329 w 165811"/>
              <a:gd name="connsiteY11" fmla="*/ 5004 h 50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5811" h="508001">
                <a:moveTo>
                  <a:pt x="49329" y="5004"/>
                </a:moveTo>
                <a:cubicBezTo>
                  <a:pt x="64410" y="30933"/>
                  <a:pt x="127116" y="184392"/>
                  <a:pt x="133466" y="236779"/>
                </a:cubicBezTo>
                <a:cubicBezTo>
                  <a:pt x="139816" y="289166"/>
                  <a:pt x="102510" y="291812"/>
                  <a:pt x="87429" y="319329"/>
                </a:cubicBezTo>
                <a:cubicBezTo>
                  <a:pt x="72348" y="346846"/>
                  <a:pt x="30808" y="371187"/>
                  <a:pt x="42979" y="401879"/>
                </a:cubicBezTo>
                <a:cubicBezTo>
                  <a:pt x="55150" y="432571"/>
                  <a:pt x="145637" y="489456"/>
                  <a:pt x="160454" y="503479"/>
                </a:cubicBezTo>
                <a:cubicBezTo>
                  <a:pt x="175271" y="517502"/>
                  <a:pt x="157279" y="495277"/>
                  <a:pt x="131879" y="486017"/>
                </a:cubicBezTo>
                <a:cubicBezTo>
                  <a:pt x="106479" y="476757"/>
                  <a:pt x="27368" y="466438"/>
                  <a:pt x="8054" y="447917"/>
                </a:cubicBezTo>
                <a:cubicBezTo>
                  <a:pt x="-11260" y="429396"/>
                  <a:pt x="9376" y="405848"/>
                  <a:pt x="15991" y="374892"/>
                </a:cubicBezTo>
                <a:cubicBezTo>
                  <a:pt x="22605" y="343936"/>
                  <a:pt x="41391" y="297104"/>
                  <a:pt x="47741" y="262179"/>
                </a:cubicBezTo>
                <a:cubicBezTo>
                  <a:pt x="54091" y="227254"/>
                  <a:pt x="54885" y="195504"/>
                  <a:pt x="54091" y="165342"/>
                </a:cubicBezTo>
                <a:cubicBezTo>
                  <a:pt x="53297" y="135180"/>
                  <a:pt x="44831" y="101048"/>
                  <a:pt x="42979" y="81204"/>
                </a:cubicBezTo>
                <a:cubicBezTo>
                  <a:pt x="41127" y="61360"/>
                  <a:pt x="34248" y="-20925"/>
                  <a:pt x="49329" y="5004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7374A3BA-E2E0-4216-9813-DFF5FBFBC0FB}"/>
              </a:ext>
            </a:extLst>
          </p:cNvPr>
          <p:cNvSpPr/>
          <p:nvPr/>
        </p:nvSpPr>
        <p:spPr>
          <a:xfrm>
            <a:off x="4232067" y="2738288"/>
            <a:ext cx="221747" cy="206833"/>
          </a:xfrm>
          <a:custGeom>
            <a:avLst/>
            <a:gdLst>
              <a:gd name="connsiteX0" fmla="*/ 208 w 221747"/>
              <a:gd name="connsiteY0" fmla="*/ 150 h 206833"/>
              <a:gd name="connsiteX1" fmla="*/ 109746 w 221747"/>
              <a:gd name="connsiteY1" fmla="*/ 116037 h 206833"/>
              <a:gd name="connsiteX2" fmla="*/ 217696 w 221747"/>
              <a:gd name="connsiteY2" fmla="*/ 203350 h 206833"/>
              <a:gd name="connsiteX3" fmla="*/ 197058 w 221747"/>
              <a:gd name="connsiteY3" fmla="*/ 187475 h 206833"/>
              <a:gd name="connsiteX4" fmla="*/ 179596 w 221747"/>
              <a:gd name="connsiteY4" fmla="*/ 168425 h 206833"/>
              <a:gd name="connsiteX5" fmla="*/ 138321 w 221747"/>
              <a:gd name="connsiteY5" fmla="*/ 141437 h 206833"/>
              <a:gd name="connsiteX6" fmla="*/ 208 w 221747"/>
              <a:gd name="connsiteY6" fmla="*/ 150 h 206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747" h="206833">
                <a:moveTo>
                  <a:pt x="208" y="150"/>
                </a:moveTo>
                <a:cubicBezTo>
                  <a:pt x="-4554" y="-4083"/>
                  <a:pt x="73498" y="82170"/>
                  <a:pt x="109746" y="116037"/>
                </a:cubicBezTo>
                <a:cubicBezTo>
                  <a:pt x="145994" y="149904"/>
                  <a:pt x="203144" y="191444"/>
                  <a:pt x="217696" y="203350"/>
                </a:cubicBezTo>
                <a:cubicBezTo>
                  <a:pt x="232248" y="215256"/>
                  <a:pt x="203408" y="193296"/>
                  <a:pt x="197058" y="187475"/>
                </a:cubicBezTo>
                <a:cubicBezTo>
                  <a:pt x="190708" y="181654"/>
                  <a:pt x="189386" y="176098"/>
                  <a:pt x="179596" y="168425"/>
                </a:cubicBezTo>
                <a:cubicBezTo>
                  <a:pt x="169807" y="160752"/>
                  <a:pt x="165044" y="167366"/>
                  <a:pt x="138321" y="141437"/>
                </a:cubicBezTo>
                <a:cubicBezTo>
                  <a:pt x="111598" y="115508"/>
                  <a:pt x="4970" y="4383"/>
                  <a:pt x="208" y="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56FF6DCA-6953-4333-8400-246CB77EBA69}"/>
              </a:ext>
            </a:extLst>
          </p:cNvPr>
          <p:cNvSpPr/>
          <p:nvPr/>
        </p:nvSpPr>
        <p:spPr>
          <a:xfrm>
            <a:off x="5359380" y="4398356"/>
            <a:ext cx="91426" cy="222667"/>
          </a:xfrm>
          <a:custGeom>
            <a:avLst/>
            <a:gdLst>
              <a:gd name="connsiteX0" fmla="*/ 20 w 91426"/>
              <a:gd name="connsiteY0" fmla="*/ 77 h 222667"/>
              <a:gd name="connsiteX1" fmla="*/ 88920 w 91426"/>
              <a:gd name="connsiteY1" fmla="*/ 131311 h 222667"/>
              <a:gd name="connsiteX2" fmla="*/ 67753 w 91426"/>
              <a:gd name="connsiteY2" fmla="*/ 220211 h 222667"/>
              <a:gd name="connsiteX3" fmla="*/ 86803 w 91426"/>
              <a:gd name="connsiteY3" fmla="*/ 194811 h 222667"/>
              <a:gd name="connsiteX4" fmla="*/ 88920 w 91426"/>
              <a:gd name="connsiteY4" fmla="*/ 163061 h 222667"/>
              <a:gd name="connsiteX5" fmla="*/ 91037 w 91426"/>
              <a:gd name="connsiteY5" fmla="*/ 144011 h 222667"/>
              <a:gd name="connsiteX6" fmla="*/ 80453 w 91426"/>
              <a:gd name="connsiteY6" fmla="*/ 112261 h 222667"/>
              <a:gd name="connsiteX7" fmla="*/ 20 w 91426"/>
              <a:gd name="connsiteY7" fmla="*/ 77 h 222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26" h="222667">
                <a:moveTo>
                  <a:pt x="20" y="77"/>
                </a:moveTo>
                <a:cubicBezTo>
                  <a:pt x="1431" y="3252"/>
                  <a:pt x="77631" y="94622"/>
                  <a:pt x="88920" y="131311"/>
                </a:cubicBezTo>
                <a:cubicBezTo>
                  <a:pt x="100209" y="168000"/>
                  <a:pt x="68106" y="209628"/>
                  <a:pt x="67753" y="220211"/>
                </a:cubicBezTo>
                <a:cubicBezTo>
                  <a:pt x="67400" y="230794"/>
                  <a:pt x="83275" y="204336"/>
                  <a:pt x="86803" y="194811"/>
                </a:cubicBezTo>
                <a:cubicBezTo>
                  <a:pt x="90331" y="185286"/>
                  <a:pt x="88214" y="171528"/>
                  <a:pt x="88920" y="163061"/>
                </a:cubicBezTo>
                <a:cubicBezTo>
                  <a:pt x="89626" y="154594"/>
                  <a:pt x="92448" y="152478"/>
                  <a:pt x="91037" y="144011"/>
                </a:cubicBezTo>
                <a:cubicBezTo>
                  <a:pt x="89626" y="135544"/>
                  <a:pt x="91742" y="132369"/>
                  <a:pt x="80453" y="112261"/>
                </a:cubicBezTo>
                <a:cubicBezTo>
                  <a:pt x="69164" y="92153"/>
                  <a:pt x="-1391" y="-3098"/>
                  <a:pt x="20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82FB8136-03AC-4591-BDAA-7DCACC94B3BC}"/>
              </a:ext>
            </a:extLst>
          </p:cNvPr>
          <p:cNvSpPr/>
          <p:nvPr/>
        </p:nvSpPr>
        <p:spPr>
          <a:xfrm>
            <a:off x="4657531" y="4016318"/>
            <a:ext cx="27377" cy="90681"/>
          </a:xfrm>
          <a:custGeom>
            <a:avLst/>
            <a:gdLst>
              <a:gd name="connsiteX0" fmla="*/ 194 w 27377"/>
              <a:gd name="connsiteY0" fmla="*/ 57 h 90681"/>
              <a:gd name="connsiteX1" fmla="*/ 25594 w 27377"/>
              <a:gd name="connsiteY1" fmla="*/ 63557 h 90681"/>
              <a:gd name="connsiteX2" fmla="*/ 22419 w 27377"/>
              <a:gd name="connsiteY2" fmla="*/ 90545 h 90681"/>
              <a:gd name="connsiteX3" fmla="*/ 27182 w 27377"/>
              <a:gd name="connsiteY3" fmla="*/ 73082 h 90681"/>
              <a:gd name="connsiteX4" fmla="*/ 14482 w 27377"/>
              <a:gd name="connsiteY4" fmla="*/ 52445 h 90681"/>
              <a:gd name="connsiteX5" fmla="*/ 194 w 27377"/>
              <a:gd name="connsiteY5" fmla="*/ 57 h 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77" h="90681">
                <a:moveTo>
                  <a:pt x="194" y="57"/>
                </a:moveTo>
                <a:cubicBezTo>
                  <a:pt x="2046" y="1909"/>
                  <a:pt x="21890" y="48476"/>
                  <a:pt x="25594" y="63557"/>
                </a:cubicBezTo>
                <a:cubicBezTo>
                  <a:pt x="29298" y="78638"/>
                  <a:pt x="22154" y="88958"/>
                  <a:pt x="22419" y="90545"/>
                </a:cubicBezTo>
                <a:cubicBezTo>
                  <a:pt x="22684" y="92133"/>
                  <a:pt x="28505" y="79432"/>
                  <a:pt x="27182" y="73082"/>
                </a:cubicBezTo>
                <a:cubicBezTo>
                  <a:pt x="25859" y="66732"/>
                  <a:pt x="18715" y="63028"/>
                  <a:pt x="14482" y="52445"/>
                </a:cubicBezTo>
                <a:cubicBezTo>
                  <a:pt x="10249" y="41862"/>
                  <a:pt x="-1658" y="-1795"/>
                  <a:pt x="194" y="57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019B3722-86EB-4004-B16F-780D1B41ADB2}"/>
              </a:ext>
            </a:extLst>
          </p:cNvPr>
          <p:cNvSpPr/>
          <p:nvPr/>
        </p:nvSpPr>
        <p:spPr>
          <a:xfrm>
            <a:off x="4556826" y="3863115"/>
            <a:ext cx="471328" cy="192148"/>
          </a:xfrm>
          <a:custGeom>
            <a:avLst/>
            <a:gdLst>
              <a:gd name="connsiteX0" fmla="*/ 11999 w 471328"/>
              <a:gd name="connsiteY0" fmla="*/ 127860 h 192148"/>
              <a:gd name="connsiteX1" fmla="*/ 291399 w 471328"/>
              <a:gd name="connsiteY1" fmla="*/ 96110 h 192148"/>
              <a:gd name="connsiteX2" fmla="*/ 400937 w 471328"/>
              <a:gd name="connsiteY2" fmla="*/ 59598 h 192148"/>
              <a:gd name="connsiteX3" fmla="*/ 469199 w 471328"/>
              <a:gd name="connsiteY3" fmla="*/ 860 h 192148"/>
              <a:gd name="connsiteX4" fmla="*/ 451737 w 471328"/>
              <a:gd name="connsiteY4" fmla="*/ 27848 h 192148"/>
              <a:gd name="connsiteX5" fmla="*/ 427924 w 471328"/>
              <a:gd name="connsiteY5" fmla="*/ 72298 h 192148"/>
              <a:gd name="connsiteX6" fmla="*/ 313624 w 471328"/>
              <a:gd name="connsiteY6" fmla="*/ 121510 h 192148"/>
              <a:gd name="connsiteX7" fmla="*/ 85024 w 471328"/>
              <a:gd name="connsiteY7" fmla="*/ 145323 h 192148"/>
              <a:gd name="connsiteX8" fmla="*/ 83437 w 471328"/>
              <a:gd name="connsiteY8" fmla="*/ 191360 h 192148"/>
              <a:gd name="connsiteX9" fmla="*/ 51687 w 471328"/>
              <a:gd name="connsiteY9" fmla="*/ 172310 h 192148"/>
              <a:gd name="connsiteX10" fmla="*/ 11999 w 471328"/>
              <a:gd name="connsiteY10" fmla="*/ 127860 h 192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1328" h="192148">
                <a:moveTo>
                  <a:pt x="11999" y="127860"/>
                </a:moveTo>
                <a:cubicBezTo>
                  <a:pt x="51951" y="115160"/>
                  <a:pt x="226576" y="107487"/>
                  <a:pt x="291399" y="96110"/>
                </a:cubicBezTo>
                <a:cubicBezTo>
                  <a:pt x="356222" y="84733"/>
                  <a:pt x="371304" y="75473"/>
                  <a:pt x="400937" y="59598"/>
                </a:cubicBezTo>
                <a:cubicBezTo>
                  <a:pt x="430570" y="43723"/>
                  <a:pt x="460732" y="6152"/>
                  <a:pt x="469199" y="860"/>
                </a:cubicBezTo>
                <a:cubicBezTo>
                  <a:pt x="477666" y="-4432"/>
                  <a:pt x="458616" y="15942"/>
                  <a:pt x="451737" y="27848"/>
                </a:cubicBezTo>
                <a:cubicBezTo>
                  <a:pt x="444858" y="39754"/>
                  <a:pt x="450943" y="56688"/>
                  <a:pt x="427924" y="72298"/>
                </a:cubicBezTo>
                <a:cubicBezTo>
                  <a:pt x="404905" y="87908"/>
                  <a:pt x="370774" y="109339"/>
                  <a:pt x="313624" y="121510"/>
                </a:cubicBezTo>
                <a:cubicBezTo>
                  <a:pt x="256474" y="133681"/>
                  <a:pt x="123388" y="133681"/>
                  <a:pt x="85024" y="145323"/>
                </a:cubicBezTo>
                <a:cubicBezTo>
                  <a:pt x="46660" y="156965"/>
                  <a:pt x="88993" y="186862"/>
                  <a:pt x="83437" y="191360"/>
                </a:cubicBezTo>
                <a:cubicBezTo>
                  <a:pt x="77881" y="195858"/>
                  <a:pt x="59360" y="179983"/>
                  <a:pt x="51687" y="172310"/>
                </a:cubicBezTo>
                <a:cubicBezTo>
                  <a:pt x="44014" y="164637"/>
                  <a:pt x="-27953" y="140560"/>
                  <a:pt x="11999" y="127860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7BA91948-C313-4260-9913-C95CBFDE07EF}"/>
              </a:ext>
            </a:extLst>
          </p:cNvPr>
          <p:cNvSpPr/>
          <p:nvPr/>
        </p:nvSpPr>
        <p:spPr>
          <a:xfrm>
            <a:off x="6525345" y="2681209"/>
            <a:ext cx="278310" cy="161904"/>
          </a:xfrm>
          <a:custGeom>
            <a:avLst/>
            <a:gdLst>
              <a:gd name="connsiteX0" fmla="*/ 2455 w 278310"/>
              <a:gd name="connsiteY0" fmla="*/ 79 h 161904"/>
              <a:gd name="connsiteX1" fmla="*/ 97705 w 278310"/>
              <a:gd name="connsiteY1" fmla="*/ 130254 h 161904"/>
              <a:gd name="connsiteX2" fmla="*/ 277093 w 278310"/>
              <a:gd name="connsiteY2" fmla="*/ 160416 h 161904"/>
              <a:gd name="connsiteX3" fmla="*/ 173905 w 278310"/>
              <a:gd name="connsiteY3" fmla="*/ 155654 h 161904"/>
              <a:gd name="connsiteX4" fmla="*/ 123105 w 278310"/>
              <a:gd name="connsiteY4" fmla="*/ 141366 h 161904"/>
              <a:gd name="connsiteX5" fmla="*/ 35793 w 278310"/>
              <a:gd name="connsiteY5" fmla="*/ 111204 h 161904"/>
              <a:gd name="connsiteX6" fmla="*/ 2455 w 278310"/>
              <a:gd name="connsiteY6" fmla="*/ 79 h 161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310" h="161904">
                <a:moveTo>
                  <a:pt x="2455" y="79"/>
                </a:moveTo>
                <a:cubicBezTo>
                  <a:pt x="12774" y="3254"/>
                  <a:pt x="51932" y="103531"/>
                  <a:pt x="97705" y="130254"/>
                </a:cubicBezTo>
                <a:cubicBezTo>
                  <a:pt x="143478" y="156977"/>
                  <a:pt x="264393" y="156183"/>
                  <a:pt x="277093" y="160416"/>
                </a:cubicBezTo>
                <a:cubicBezTo>
                  <a:pt x="289793" y="164649"/>
                  <a:pt x="199570" y="158829"/>
                  <a:pt x="173905" y="155654"/>
                </a:cubicBezTo>
                <a:cubicBezTo>
                  <a:pt x="148240" y="152479"/>
                  <a:pt x="146123" y="148774"/>
                  <a:pt x="123105" y="141366"/>
                </a:cubicBezTo>
                <a:cubicBezTo>
                  <a:pt x="100087" y="133958"/>
                  <a:pt x="55107" y="132106"/>
                  <a:pt x="35793" y="111204"/>
                </a:cubicBezTo>
                <a:cubicBezTo>
                  <a:pt x="16479" y="90302"/>
                  <a:pt x="-7864" y="-3096"/>
                  <a:pt x="2455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5EBB4285-A137-4C95-9406-BF43F729F05D}"/>
              </a:ext>
            </a:extLst>
          </p:cNvPr>
          <p:cNvSpPr/>
          <p:nvPr/>
        </p:nvSpPr>
        <p:spPr>
          <a:xfrm>
            <a:off x="6535039" y="2805044"/>
            <a:ext cx="330005" cy="171567"/>
          </a:xfrm>
          <a:custGeom>
            <a:avLst/>
            <a:gdLst>
              <a:gd name="connsiteX0" fmla="*/ 699 w 330005"/>
              <a:gd name="connsiteY0" fmla="*/ 69 h 171567"/>
              <a:gd name="connsiteX1" fmla="*/ 83249 w 330005"/>
              <a:gd name="connsiteY1" fmla="*/ 141356 h 171567"/>
              <a:gd name="connsiteX2" fmla="*/ 327724 w 330005"/>
              <a:gd name="connsiteY2" fmla="*/ 171519 h 171567"/>
              <a:gd name="connsiteX3" fmla="*/ 200724 w 330005"/>
              <a:gd name="connsiteY3" fmla="*/ 147706 h 171567"/>
              <a:gd name="connsiteX4" fmla="*/ 119761 w 330005"/>
              <a:gd name="connsiteY4" fmla="*/ 122306 h 171567"/>
              <a:gd name="connsiteX5" fmla="*/ 699 w 330005"/>
              <a:gd name="connsiteY5" fmla="*/ 69 h 171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005" h="171567">
                <a:moveTo>
                  <a:pt x="699" y="69"/>
                </a:moveTo>
                <a:cubicBezTo>
                  <a:pt x="-5386" y="3244"/>
                  <a:pt x="28745" y="112781"/>
                  <a:pt x="83249" y="141356"/>
                </a:cubicBezTo>
                <a:cubicBezTo>
                  <a:pt x="137753" y="169931"/>
                  <a:pt x="308145" y="170461"/>
                  <a:pt x="327724" y="171519"/>
                </a:cubicBezTo>
                <a:cubicBezTo>
                  <a:pt x="347303" y="172577"/>
                  <a:pt x="235385" y="155908"/>
                  <a:pt x="200724" y="147706"/>
                </a:cubicBezTo>
                <a:cubicBezTo>
                  <a:pt x="166064" y="139504"/>
                  <a:pt x="153628" y="141885"/>
                  <a:pt x="119761" y="122306"/>
                </a:cubicBezTo>
                <a:cubicBezTo>
                  <a:pt x="85894" y="102727"/>
                  <a:pt x="6784" y="-3106"/>
                  <a:pt x="699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0687376C-DE0A-4798-96C9-E7FCB78DAF28}"/>
              </a:ext>
            </a:extLst>
          </p:cNvPr>
          <p:cNvSpPr/>
          <p:nvPr/>
        </p:nvSpPr>
        <p:spPr>
          <a:xfrm>
            <a:off x="6540296" y="2911506"/>
            <a:ext cx="191797" cy="423079"/>
          </a:xfrm>
          <a:custGeom>
            <a:avLst/>
            <a:gdLst>
              <a:gd name="connsiteX0" fmla="*/ 204 w 191797"/>
              <a:gd name="connsiteY0" fmla="*/ 1557 h 423079"/>
              <a:gd name="connsiteX1" fmla="*/ 162129 w 191797"/>
              <a:gd name="connsiteY1" fmla="*/ 309532 h 423079"/>
              <a:gd name="connsiteX2" fmla="*/ 190704 w 191797"/>
              <a:gd name="connsiteY2" fmla="*/ 422244 h 423079"/>
              <a:gd name="connsiteX3" fmla="*/ 184354 w 191797"/>
              <a:gd name="connsiteY3" fmla="*/ 358744 h 423079"/>
              <a:gd name="connsiteX4" fmla="*/ 170067 w 191797"/>
              <a:gd name="connsiteY4" fmla="*/ 319057 h 423079"/>
              <a:gd name="connsiteX5" fmla="*/ 151017 w 191797"/>
              <a:gd name="connsiteY5" fmla="*/ 276194 h 423079"/>
              <a:gd name="connsiteX6" fmla="*/ 128792 w 191797"/>
              <a:gd name="connsiteY6" fmla="*/ 193644 h 423079"/>
              <a:gd name="connsiteX7" fmla="*/ 204 w 191797"/>
              <a:gd name="connsiteY7" fmla="*/ 1557 h 42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1797" h="423079">
                <a:moveTo>
                  <a:pt x="204" y="1557"/>
                </a:moveTo>
                <a:cubicBezTo>
                  <a:pt x="5760" y="20872"/>
                  <a:pt x="130379" y="239418"/>
                  <a:pt x="162129" y="309532"/>
                </a:cubicBezTo>
                <a:cubicBezTo>
                  <a:pt x="193879" y="379646"/>
                  <a:pt x="187000" y="414042"/>
                  <a:pt x="190704" y="422244"/>
                </a:cubicBezTo>
                <a:cubicBezTo>
                  <a:pt x="194408" y="430446"/>
                  <a:pt x="187793" y="375942"/>
                  <a:pt x="184354" y="358744"/>
                </a:cubicBezTo>
                <a:cubicBezTo>
                  <a:pt x="180915" y="341546"/>
                  <a:pt x="175623" y="332815"/>
                  <a:pt x="170067" y="319057"/>
                </a:cubicBezTo>
                <a:cubicBezTo>
                  <a:pt x="164511" y="305299"/>
                  <a:pt x="157896" y="297096"/>
                  <a:pt x="151017" y="276194"/>
                </a:cubicBezTo>
                <a:cubicBezTo>
                  <a:pt x="144138" y="255292"/>
                  <a:pt x="153398" y="239152"/>
                  <a:pt x="128792" y="193644"/>
                </a:cubicBezTo>
                <a:cubicBezTo>
                  <a:pt x="104186" y="148136"/>
                  <a:pt x="-5352" y="-17758"/>
                  <a:pt x="204" y="15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55FE1BF4-E983-4FFA-8AE7-96C6C28828A8}"/>
              </a:ext>
            </a:extLst>
          </p:cNvPr>
          <p:cNvSpPr/>
          <p:nvPr/>
        </p:nvSpPr>
        <p:spPr>
          <a:xfrm>
            <a:off x="6567837" y="3027306"/>
            <a:ext cx="139962" cy="431530"/>
          </a:xfrm>
          <a:custGeom>
            <a:avLst/>
            <a:gdLst>
              <a:gd name="connsiteX0" fmla="*/ 2826 w 139962"/>
              <a:gd name="connsiteY0" fmla="*/ 11169 h 431530"/>
              <a:gd name="connsiteX1" fmla="*/ 96488 w 139962"/>
              <a:gd name="connsiteY1" fmla="*/ 287394 h 431530"/>
              <a:gd name="connsiteX2" fmla="*/ 139351 w 139962"/>
              <a:gd name="connsiteY2" fmla="*/ 430269 h 431530"/>
              <a:gd name="connsiteX3" fmla="*/ 120301 w 139962"/>
              <a:gd name="connsiteY3" fmla="*/ 354069 h 431530"/>
              <a:gd name="connsiteX4" fmla="*/ 99663 w 139962"/>
              <a:gd name="connsiteY4" fmla="*/ 298507 h 431530"/>
              <a:gd name="connsiteX5" fmla="*/ 67913 w 139962"/>
              <a:gd name="connsiteY5" fmla="*/ 160394 h 431530"/>
              <a:gd name="connsiteX6" fmla="*/ 28226 w 139962"/>
              <a:gd name="connsiteY6" fmla="*/ 63557 h 431530"/>
              <a:gd name="connsiteX7" fmla="*/ 2826 w 139962"/>
              <a:gd name="connsiteY7" fmla="*/ 11169 h 431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962" h="431530">
                <a:moveTo>
                  <a:pt x="2826" y="11169"/>
                </a:moveTo>
                <a:cubicBezTo>
                  <a:pt x="14203" y="48475"/>
                  <a:pt x="73734" y="217544"/>
                  <a:pt x="96488" y="287394"/>
                </a:cubicBezTo>
                <a:cubicBezTo>
                  <a:pt x="119242" y="357244"/>
                  <a:pt x="135382" y="419157"/>
                  <a:pt x="139351" y="430269"/>
                </a:cubicBezTo>
                <a:cubicBezTo>
                  <a:pt x="143320" y="441381"/>
                  <a:pt x="126916" y="376029"/>
                  <a:pt x="120301" y="354069"/>
                </a:cubicBezTo>
                <a:cubicBezTo>
                  <a:pt x="113686" y="332109"/>
                  <a:pt x="108394" y="330786"/>
                  <a:pt x="99663" y="298507"/>
                </a:cubicBezTo>
                <a:cubicBezTo>
                  <a:pt x="90932" y="266228"/>
                  <a:pt x="79819" y="199552"/>
                  <a:pt x="67913" y="160394"/>
                </a:cubicBezTo>
                <a:cubicBezTo>
                  <a:pt x="56007" y="121236"/>
                  <a:pt x="39074" y="87105"/>
                  <a:pt x="28226" y="63557"/>
                </a:cubicBezTo>
                <a:cubicBezTo>
                  <a:pt x="17378" y="40009"/>
                  <a:pt x="-8551" y="-26137"/>
                  <a:pt x="2826" y="11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F689CD79-A0DB-4318-AF5B-0475F5C37B27}"/>
              </a:ext>
            </a:extLst>
          </p:cNvPr>
          <p:cNvSpPr/>
          <p:nvPr/>
        </p:nvSpPr>
        <p:spPr>
          <a:xfrm>
            <a:off x="6528341" y="2984477"/>
            <a:ext cx="102806" cy="642212"/>
          </a:xfrm>
          <a:custGeom>
            <a:avLst/>
            <a:gdLst>
              <a:gd name="connsiteX0" fmla="*/ 39147 w 102806"/>
              <a:gd name="connsiteY0" fmla="*/ 23 h 642212"/>
              <a:gd name="connsiteX1" fmla="*/ 24859 w 102806"/>
              <a:gd name="connsiteY1" fmla="*/ 246086 h 642212"/>
              <a:gd name="connsiteX2" fmla="*/ 102647 w 102806"/>
              <a:gd name="connsiteY2" fmla="*/ 374673 h 642212"/>
              <a:gd name="connsiteX3" fmla="*/ 1047 w 102806"/>
              <a:gd name="connsiteY3" fmla="*/ 639786 h 642212"/>
              <a:gd name="connsiteX4" fmla="*/ 51847 w 102806"/>
              <a:gd name="connsiteY4" fmla="*/ 500086 h 642212"/>
              <a:gd name="connsiteX5" fmla="*/ 85184 w 102806"/>
              <a:gd name="connsiteY5" fmla="*/ 395311 h 642212"/>
              <a:gd name="connsiteX6" fmla="*/ 78834 w 102806"/>
              <a:gd name="connsiteY6" fmla="*/ 325461 h 642212"/>
              <a:gd name="connsiteX7" fmla="*/ 42322 w 102806"/>
              <a:gd name="connsiteY7" fmla="*/ 231798 h 642212"/>
              <a:gd name="connsiteX8" fmla="*/ 39147 w 102806"/>
              <a:gd name="connsiteY8" fmla="*/ 23 h 642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806" h="642212">
                <a:moveTo>
                  <a:pt x="39147" y="23"/>
                </a:moveTo>
                <a:cubicBezTo>
                  <a:pt x="36237" y="2404"/>
                  <a:pt x="14276" y="183644"/>
                  <a:pt x="24859" y="246086"/>
                </a:cubicBezTo>
                <a:cubicBezTo>
                  <a:pt x="35442" y="308528"/>
                  <a:pt x="106616" y="309056"/>
                  <a:pt x="102647" y="374673"/>
                </a:cubicBezTo>
                <a:cubicBezTo>
                  <a:pt x="98678" y="440290"/>
                  <a:pt x="9514" y="618884"/>
                  <a:pt x="1047" y="639786"/>
                </a:cubicBezTo>
                <a:cubicBezTo>
                  <a:pt x="-7420" y="660688"/>
                  <a:pt x="37824" y="540832"/>
                  <a:pt x="51847" y="500086"/>
                </a:cubicBezTo>
                <a:cubicBezTo>
                  <a:pt x="65870" y="459340"/>
                  <a:pt x="80686" y="424415"/>
                  <a:pt x="85184" y="395311"/>
                </a:cubicBezTo>
                <a:cubicBezTo>
                  <a:pt x="89682" y="366207"/>
                  <a:pt x="85978" y="352713"/>
                  <a:pt x="78834" y="325461"/>
                </a:cubicBezTo>
                <a:cubicBezTo>
                  <a:pt x="71690" y="298209"/>
                  <a:pt x="48407" y="283656"/>
                  <a:pt x="42322" y="231798"/>
                </a:cubicBezTo>
                <a:cubicBezTo>
                  <a:pt x="36237" y="179940"/>
                  <a:pt x="42057" y="-2358"/>
                  <a:pt x="39147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F8B12914-800C-491C-B938-380420C64A75}"/>
              </a:ext>
            </a:extLst>
          </p:cNvPr>
          <p:cNvSpPr/>
          <p:nvPr/>
        </p:nvSpPr>
        <p:spPr>
          <a:xfrm>
            <a:off x="4433039" y="4469361"/>
            <a:ext cx="474589" cy="85731"/>
          </a:xfrm>
          <a:custGeom>
            <a:avLst/>
            <a:gdLst>
              <a:gd name="connsiteX0" fmla="*/ 1378 w 474589"/>
              <a:gd name="connsiteY0" fmla="*/ 1039 h 85731"/>
              <a:gd name="connsiteX1" fmla="*/ 265961 w 474589"/>
              <a:gd name="connsiteY1" fmla="*/ 83589 h 85731"/>
              <a:gd name="connsiteX2" fmla="*/ 471278 w 474589"/>
              <a:gd name="connsiteY2" fmla="*/ 62422 h 85731"/>
              <a:gd name="connsiteX3" fmla="*/ 384494 w 474589"/>
              <a:gd name="connsiteY3" fmla="*/ 73006 h 85731"/>
              <a:gd name="connsiteX4" fmla="*/ 274428 w 474589"/>
              <a:gd name="connsiteY4" fmla="*/ 73006 h 85731"/>
              <a:gd name="connsiteX5" fmla="*/ 166478 w 474589"/>
              <a:gd name="connsiteY5" fmla="*/ 39139 h 85731"/>
              <a:gd name="connsiteX6" fmla="*/ 1378 w 474589"/>
              <a:gd name="connsiteY6" fmla="*/ 1039 h 85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4589" h="85731">
                <a:moveTo>
                  <a:pt x="1378" y="1039"/>
                </a:moveTo>
                <a:cubicBezTo>
                  <a:pt x="17958" y="8447"/>
                  <a:pt x="187644" y="73359"/>
                  <a:pt x="265961" y="83589"/>
                </a:cubicBezTo>
                <a:cubicBezTo>
                  <a:pt x="344278" y="93819"/>
                  <a:pt x="451523" y="64186"/>
                  <a:pt x="471278" y="62422"/>
                </a:cubicBezTo>
                <a:cubicBezTo>
                  <a:pt x="491034" y="60658"/>
                  <a:pt x="417302" y="71242"/>
                  <a:pt x="384494" y="73006"/>
                </a:cubicBezTo>
                <a:cubicBezTo>
                  <a:pt x="351686" y="74770"/>
                  <a:pt x="310764" y="78650"/>
                  <a:pt x="274428" y="73006"/>
                </a:cubicBezTo>
                <a:cubicBezTo>
                  <a:pt x="238092" y="67362"/>
                  <a:pt x="210575" y="50428"/>
                  <a:pt x="166478" y="39139"/>
                </a:cubicBezTo>
                <a:cubicBezTo>
                  <a:pt x="122381" y="27850"/>
                  <a:pt x="-15202" y="-6369"/>
                  <a:pt x="1378" y="10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F1008198-97FC-4FA7-9467-B45FA151CF64}"/>
              </a:ext>
            </a:extLst>
          </p:cNvPr>
          <p:cNvSpPr/>
          <p:nvPr/>
        </p:nvSpPr>
        <p:spPr>
          <a:xfrm>
            <a:off x="5668101" y="2650796"/>
            <a:ext cx="390937" cy="194337"/>
          </a:xfrm>
          <a:custGeom>
            <a:avLst/>
            <a:gdLst>
              <a:gd name="connsiteX0" fmla="*/ 332 w 390937"/>
              <a:gd name="connsiteY0" fmla="*/ 1387 h 194337"/>
              <a:gd name="connsiteX1" fmla="*/ 199299 w 390937"/>
              <a:gd name="connsiteY1" fmla="*/ 77587 h 194337"/>
              <a:gd name="connsiteX2" fmla="*/ 389799 w 390937"/>
              <a:gd name="connsiteY2" fmla="*/ 90287 h 194337"/>
              <a:gd name="connsiteX3" fmla="*/ 281849 w 390937"/>
              <a:gd name="connsiteY3" fmla="*/ 109337 h 194337"/>
              <a:gd name="connsiteX4" fmla="*/ 351699 w 390937"/>
              <a:gd name="connsiteY4" fmla="*/ 191887 h 194337"/>
              <a:gd name="connsiteX5" fmla="*/ 205649 w 390937"/>
              <a:gd name="connsiteY5" fmla="*/ 170721 h 194337"/>
              <a:gd name="connsiteX6" fmla="*/ 152732 w 390937"/>
              <a:gd name="connsiteY6" fmla="*/ 151671 h 194337"/>
              <a:gd name="connsiteX7" fmla="*/ 332 w 390937"/>
              <a:gd name="connsiteY7" fmla="*/ 1387 h 194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0937" h="194337">
                <a:moveTo>
                  <a:pt x="332" y="1387"/>
                </a:moveTo>
                <a:cubicBezTo>
                  <a:pt x="8093" y="-10960"/>
                  <a:pt x="134388" y="62770"/>
                  <a:pt x="199299" y="77587"/>
                </a:cubicBezTo>
                <a:cubicBezTo>
                  <a:pt x="264210" y="92404"/>
                  <a:pt x="376041" y="84995"/>
                  <a:pt x="389799" y="90287"/>
                </a:cubicBezTo>
                <a:cubicBezTo>
                  <a:pt x="403557" y="95579"/>
                  <a:pt x="288199" y="92404"/>
                  <a:pt x="281849" y="109337"/>
                </a:cubicBezTo>
                <a:cubicBezTo>
                  <a:pt x="275499" y="126270"/>
                  <a:pt x="364399" y="181656"/>
                  <a:pt x="351699" y="191887"/>
                </a:cubicBezTo>
                <a:cubicBezTo>
                  <a:pt x="338999" y="202118"/>
                  <a:pt x="238810" y="177424"/>
                  <a:pt x="205649" y="170721"/>
                </a:cubicBezTo>
                <a:cubicBezTo>
                  <a:pt x="172488" y="164018"/>
                  <a:pt x="182365" y="176718"/>
                  <a:pt x="152732" y="151671"/>
                </a:cubicBezTo>
                <a:cubicBezTo>
                  <a:pt x="123099" y="126624"/>
                  <a:pt x="-7429" y="13734"/>
                  <a:pt x="332" y="1387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57538484-C564-4C06-B65A-C76448144A7E}"/>
              </a:ext>
            </a:extLst>
          </p:cNvPr>
          <p:cNvSpPr/>
          <p:nvPr/>
        </p:nvSpPr>
        <p:spPr>
          <a:xfrm>
            <a:off x="5136016" y="2846383"/>
            <a:ext cx="882092" cy="239726"/>
          </a:xfrm>
          <a:custGeom>
            <a:avLst/>
            <a:gdLst>
              <a:gd name="connsiteX0" fmla="*/ 1134 w 882092"/>
              <a:gd name="connsiteY0" fmla="*/ 188917 h 239726"/>
              <a:gd name="connsiteX1" fmla="*/ 324984 w 882092"/>
              <a:gd name="connsiteY1" fmla="*/ 239717 h 239726"/>
              <a:gd name="connsiteX2" fmla="*/ 549351 w 882092"/>
              <a:gd name="connsiteY2" fmla="*/ 184684 h 239726"/>
              <a:gd name="connsiteX3" fmla="*/ 646717 w 882092"/>
              <a:gd name="connsiteY3" fmla="*/ 76734 h 239726"/>
              <a:gd name="connsiteX4" fmla="*/ 873201 w 882092"/>
              <a:gd name="connsiteY4" fmla="*/ 23817 h 239726"/>
              <a:gd name="connsiteX5" fmla="*/ 818167 w 882092"/>
              <a:gd name="connsiteY5" fmla="*/ 34400 h 239726"/>
              <a:gd name="connsiteX6" fmla="*/ 648834 w 882092"/>
              <a:gd name="connsiteY6" fmla="*/ 2650 h 239726"/>
              <a:gd name="connsiteX7" fmla="*/ 562051 w 882092"/>
              <a:gd name="connsiteY7" fmla="*/ 114834 h 239726"/>
              <a:gd name="connsiteX8" fmla="*/ 445634 w 882092"/>
              <a:gd name="connsiteY8" fmla="*/ 152934 h 239726"/>
              <a:gd name="connsiteX9" fmla="*/ 1134 w 882092"/>
              <a:gd name="connsiteY9" fmla="*/ 188917 h 239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2092" h="239726">
                <a:moveTo>
                  <a:pt x="1134" y="188917"/>
                </a:moveTo>
                <a:cubicBezTo>
                  <a:pt x="-18974" y="203381"/>
                  <a:pt x="233615" y="240422"/>
                  <a:pt x="324984" y="239717"/>
                </a:cubicBezTo>
                <a:cubicBezTo>
                  <a:pt x="416353" y="239012"/>
                  <a:pt x="495729" y="211848"/>
                  <a:pt x="549351" y="184684"/>
                </a:cubicBezTo>
                <a:cubicBezTo>
                  <a:pt x="602973" y="157520"/>
                  <a:pt x="592742" y="103545"/>
                  <a:pt x="646717" y="76734"/>
                </a:cubicBezTo>
                <a:cubicBezTo>
                  <a:pt x="700692" y="49923"/>
                  <a:pt x="844626" y="30873"/>
                  <a:pt x="873201" y="23817"/>
                </a:cubicBezTo>
                <a:cubicBezTo>
                  <a:pt x="901776" y="16761"/>
                  <a:pt x="855562" y="37928"/>
                  <a:pt x="818167" y="34400"/>
                </a:cubicBezTo>
                <a:cubicBezTo>
                  <a:pt x="780773" y="30872"/>
                  <a:pt x="691520" y="-10756"/>
                  <a:pt x="648834" y="2650"/>
                </a:cubicBezTo>
                <a:cubicBezTo>
                  <a:pt x="606148" y="16056"/>
                  <a:pt x="595918" y="89787"/>
                  <a:pt x="562051" y="114834"/>
                </a:cubicBezTo>
                <a:cubicBezTo>
                  <a:pt x="528184" y="139881"/>
                  <a:pt x="533828" y="140587"/>
                  <a:pt x="445634" y="152934"/>
                </a:cubicBezTo>
                <a:cubicBezTo>
                  <a:pt x="357440" y="165281"/>
                  <a:pt x="21242" y="174453"/>
                  <a:pt x="1134" y="188917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6549A9BB-0525-40B9-ADC2-8E05BFFC672C}"/>
              </a:ext>
            </a:extLst>
          </p:cNvPr>
          <p:cNvSpPr/>
          <p:nvPr/>
        </p:nvSpPr>
        <p:spPr>
          <a:xfrm>
            <a:off x="4865688" y="2416118"/>
            <a:ext cx="503247" cy="212782"/>
          </a:xfrm>
          <a:custGeom>
            <a:avLst/>
            <a:gdLst>
              <a:gd name="connsiteX0" fmla="*/ 0 w 503247"/>
              <a:gd name="connsiteY0" fmla="*/ 212782 h 212782"/>
              <a:gd name="connsiteX1" fmla="*/ 307975 w 503247"/>
              <a:gd name="connsiteY1" fmla="*/ 47682 h 212782"/>
              <a:gd name="connsiteX2" fmla="*/ 371475 w 503247"/>
              <a:gd name="connsiteY2" fmla="*/ 57 h 212782"/>
              <a:gd name="connsiteX3" fmla="*/ 428625 w 503247"/>
              <a:gd name="connsiteY3" fmla="*/ 38157 h 212782"/>
              <a:gd name="connsiteX4" fmla="*/ 503237 w 503247"/>
              <a:gd name="connsiteY4" fmla="*/ 49270 h 212782"/>
              <a:gd name="connsiteX5" fmla="*/ 433387 w 503247"/>
              <a:gd name="connsiteY5" fmla="*/ 34982 h 212782"/>
              <a:gd name="connsiteX6" fmla="*/ 344487 w 503247"/>
              <a:gd name="connsiteY6" fmla="*/ 20695 h 212782"/>
              <a:gd name="connsiteX7" fmla="*/ 287337 w 503247"/>
              <a:gd name="connsiteY7" fmla="*/ 49270 h 212782"/>
              <a:gd name="connsiteX8" fmla="*/ 206375 w 503247"/>
              <a:gd name="connsiteY8" fmla="*/ 93720 h 212782"/>
              <a:gd name="connsiteX9" fmla="*/ 0 w 503247"/>
              <a:gd name="connsiteY9" fmla="*/ 212782 h 212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3247" h="212782">
                <a:moveTo>
                  <a:pt x="0" y="212782"/>
                </a:moveTo>
                <a:lnTo>
                  <a:pt x="307975" y="47682"/>
                </a:lnTo>
                <a:cubicBezTo>
                  <a:pt x="369888" y="12228"/>
                  <a:pt x="351367" y="1644"/>
                  <a:pt x="371475" y="57"/>
                </a:cubicBezTo>
                <a:cubicBezTo>
                  <a:pt x="391583" y="-1531"/>
                  <a:pt x="406665" y="29955"/>
                  <a:pt x="428625" y="38157"/>
                </a:cubicBezTo>
                <a:cubicBezTo>
                  <a:pt x="450585" y="46359"/>
                  <a:pt x="502443" y="49799"/>
                  <a:pt x="503237" y="49270"/>
                </a:cubicBezTo>
                <a:cubicBezTo>
                  <a:pt x="504031" y="48741"/>
                  <a:pt x="459845" y="39744"/>
                  <a:pt x="433387" y="34982"/>
                </a:cubicBezTo>
                <a:cubicBezTo>
                  <a:pt x="406929" y="30220"/>
                  <a:pt x="368829" y="18314"/>
                  <a:pt x="344487" y="20695"/>
                </a:cubicBezTo>
                <a:cubicBezTo>
                  <a:pt x="320145" y="23076"/>
                  <a:pt x="310356" y="37099"/>
                  <a:pt x="287337" y="49270"/>
                </a:cubicBezTo>
                <a:cubicBezTo>
                  <a:pt x="264318" y="61441"/>
                  <a:pt x="206375" y="93720"/>
                  <a:pt x="206375" y="93720"/>
                </a:cubicBezTo>
                <a:lnTo>
                  <a:pt x="0" y="21278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C1955F11-356E-409F-9A21-C62CDEED781C}"/>
              </a:ext>
            </a:extLst>
          </p:cNvPr>
          <p:cNvSpPr/>
          <p:nvPr/>
        </p:nvSpPr>
        <p:spPr>
          <a:xfrm>
            <a:off x="3936878" y="2511597"/>
            <a:ext cx="176633" cy="45869"/>
          </a:xfrm>
          <a:custGeom>
            <a:avLst/>
            <a:gdLst>
              <a:gd name="connsiteX0" fmla="*/ 122 w 176633"/>
              <a:gd name="connsiteY0" fmla="*/ 1416 h 45869"/>
              <a:gd name="connsiteX1" fmla="*/ 122360 w 176633"/>
              <a:gd name="connsiteY1" fmla="*/ 23641 h 45869"/>
              <a:gd name="connsiteX2" fmla="*/ 174747 w 176633"/>
              <a:gd name="connsiteY2" fmla="*/ 45866 h 45869"/>
              <a:gd name="connsiteX3" fmla="*/ 158872 w 176633"/>
              <a:gd name="connsiteY3" fmla="*/ 22053 h 45869"/>
              <a:gd name="connsiteX4" fmla="*/ 100135 w 176633"/>
              <a:gd name="connsiteY4" fmla="*/ 4591 h 45869"/>
              <a:gd name="connsiteX5" fmla="*/ 122 w 176633"/>
              <a:gd name="connsiteY5" fmla="*/ 1416 h 45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633" h="45869">
                <a:moveTo>
                  <a:pt x="122" y="1416"/>
                </a:moveTo>
                <a:cubicBezTo>
                  <a:pt x="3826" y="4591"/>
                  <a:pt x="93256" y="16233"/>
                  <a:pt x="122360" y="23641"/>
                </a:cubicBezTo>
                <a:cubicBezTo>
                  <a:pt x="151464" y="31049"/>
                  <a:pt x="168662" y="46131"/>
                  <a:pt x="174747" y="45866"/>
                </a:cubicBezTo>
                <a:cubicBezTo>
                  <a:pt x="180832" y="45601"/>
                  <a:pt x="171307" y="28932"/>
                  <a:pt x="158872" y="22053"/>
                </a:cubicBezTo>
                <a:cubicBezTo>
                  <a:pt x="146437" y="15174"/>
                  <a:pt x="122360" y="8295"/>
                  <a:pt x="100135" y="4591"/>
                </a:cubicBezTo>
                <a:cubicBezTo>
                  <a:pt x="77910" y="887"/>
                  <a:pt x="-3582" y="-1759"/>
                  <a:pt x="122" y="1416"/>
                </a:cubicBezTo>
                <a:close/>
              </a:path>
            </a:pathLst>
          </a:custGeom>
          <a:solidFill>
            <a:schemeClr val="accent1">
              <a:alpha val="7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4ED6A5A7-C10D-4571-A5F1-4CA32523AC5D}"/>
              </a:ext>
            </a:extLst>
          </p:cNvPr>
          <p:cNvSpPr/>
          <p:nvPr/>
        </p:nvSpPr>
        <p:spPr>
          <a:xfrm>
            <a:off x="4098740" y="2584446"/>
            <a:ext cx="371230" cy="347833"/>
          </a:xfrm>
          <a:custGeom>
            <a:avLst/>
            <a:gdLst>
              <a:gd name="connsiteX0" fmla="*/ 185 w 371230"/>
              <a:gd name="connsiteY0" fmla="*/ 4 h 347833"/>
              <a:gd name="connsiteX1" fmla="*/ 243073 w 371230"/>
              <a:gd name="connsiteY1" fmla="*/ 71442 h 347833"/>
              <a:gd name="connsiteX2" fmla="*/ 324035 w 371230"/>
              <a:gd name="connsiteY2" fmla="*/ 147642 h 347833"/>
              <a:gd name="connsiteX3" fmla="*/ 370073 w 371230"/>
              <a:gd name="connsiteY3" fmla="*/ 252417 h 347833"/>
              <a:gd name="connsiteX4" fmla="*/ 357373 w 371230"/>
              <a:gd name="connsiteY4" fmla="*/ 254004 h 347833"/>
              <a:gd name="connsiteX5" fmla="*/ 357373 w 371230"/>
              <a:gd name="connsiteY5" fmla="*/ 242892 h 347833"/>
              <a:gd name="connsiteX6" fmla="*/ 336735 w 371230"/>
              <a:gd name="connsiteY6" fmla="*/ 231779 h 347833"/>
              <a:gd name="connsiteX7" fmla="*/ 343085 w 371230"/>
              <a:gd name="connsiteY7" fmla="*/ 273054 h 347833"/>
              <a:gd name="connsiteX8" fmla="*/ 344673 w 371230"/>
              <a:gd name="connsiteY8" fmla="*/ 346079 h 347833"/>
              <a:gd name="connsiteX9" fmla="*/ 309748 w 371230"/>
              <a:gd name="connsiteY9" fmla="*/ 319092 h 347833"/>
              <a:gd name="connsiteX10" fmla="*/ 241485 w 371230"/>
              <a:gd name="connsiteY10" fmla="*/ 252417 h 347833"/>
              <a:gd name="connsiteX11" fmla="*/ 231960 w 371230"/>
              <a:gd name="connsiteY11" fmla="*/ 177804 h 347833"/>
              <a:gd name="connsiteX12" fmla="*/ 225610 w 371230"/>
              <a:gd name="connsiteY12" fmla="*/ 107954 h 347833"/>
              <a:gd name="connsiteX13" fmla="*/ 224023 w 371230"/>
              <a:gd name="connsiteY13" fmla="*/ 93667 h 347833"/>
              <a:gd name="connsiteX14" fmla="*/ 203385 w 371230"/>
              <a:gd name="connsiteY14" fmla="*/ 74617 h 347833"/>
              <a:gd name="connsiteX15" fmla="*/ 185 w 371230"/>
              <a:gd name="connsiteY15" fmla="*/ 4 h 347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71230" h="347833">
                <a:moveTo>
                  <a:pt x="185" y="4"/>
                </a:moveTo>
                <a:cubicBezTo>
                  <a:pt x="6799" y="-525"/>
                  <a:pt x="189098" y="46836"/>
                  <a:pt x="243073" y="71442"/>
                </a:cubicBezTo>
                <a:cubicBezTo>
                  <a:pt x="297048" y="96048"/>
                  <a:pt x="302868" y="117480"/>
                  <a:pt x="324035" y="147642"/>
                </a:cubicBezTo>
                <a:cubicBezTo>
                  <a:pt x="345202" y="177804"/>
                  <a:pt x="364517" y="234690"/>
                  <a:pt x="370073" y="252417"/>
                </a:cubicBezTo>
                <a:cubicBezTo>
                  <a:pt x="375629" y="270144"/>
                  <a:pt x="359490" y="255592"/>
                  <a:pt x="357373" y="254004"/>
                </a:cubicBezTo>
                <a:cubicBezTo>
                  <a:pt x="355256" y="252416"/>
                  <a:pt x="360813" y="246596"/>
                  <a:pt x="357373" y="242892"/>
                </a:cubicBezTo>
                <a:cubicBezTo>
                  <a:pt x="353933" y="239188"/>
                  <a:pt x="339116" y="226752"/>
                  <a:pt x="336735" y="231779"/>
                </a:cubicBezTo>
                <a:cubicBezTo>
                  <a:pt x="334354" y="236806"/>
                  <a:pt x="341762" y="254004"/>
                  <a:pt x="343085" y="273054"/>
                </a:cubicBezTo>
                <a:cubicBezTo>
                  <a:pt x="344408" y="292104"/>
                  <a:pt x="350229" y="338406"/>
                  <a:pt x="344673" y="346079"/>
                </a:cubicBezTo>
                <a:cubicBezTo>
                  <a:pt x="339117" y="353752"/>
                  <a:pt x="326946" y="334702"/>
                  <a:pt x="309748" y="319092"/>
                </a:cubicBezTo>
                <a:cubicBezTo>
                  <a:pt x="292550" y="303482"/>
                  <a:pt x="254450" y="275965"/>
                  <a:pt x="241485" y="252417"/>
                </a:cubicBezTo>
                <a:cubicBezTo>
                  <a:pt x="228520" y="228869"/>
                  <a:pt x="234606" y="201881"/>
                  <a:pt x="231960" y="177804"/>
                </a:cubicBezTo>
                <a:cubicBezTo>
                  <a:pt x="229314" y="153727"/>
                  <a:pt x="226933" y="121977"/>
                  <a:pt x="225610" y="107954"/>
                </a:cubicBezTo>
                <a:cubicBezTo>
                  <a:pt x="224287" y="93931"/>
                  <a:pt x="227727" y="99223"/>
                  <a:pt x="224023" y="93667"/>
                </a:cubicBezTo>
                <a:cubicBezTo>
                  <a:pt x="220319" y="88111"/>
                  <a:pt x="240691" y="87317"/>
                  <a:pt x="203385" y="74617"/>
                </a:cubicBezTo>
                <a:cubicBezTo>
                  <a:pt x="166079" y="61917"/>
                  <a:pt x="-6429" y="533"/>
                  <a:pt x="185" y="4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9B79D427-6958-49D1-8B78-8BC5959FB19F}"/>
              </a:ext>
            </a:extLst>
          </p:cNvPr>
          <p:cNvSpPr/>
          <p:nvPr/>
        </p:nvSpPr>
        <p:spPr>
          <a:xfrm>
            <a:off x="5594276" y="3441623"/>
            <a:ext cx="1245262" cy="1495554"/>
          </a:xfrm>
          <a:custGeom>
            <a:avLst/>
            <a:gdLst>
              <a:gd name="connsiteX0" fmla="*/ 1108149 w 1245262"/>
              <a:gd name="connsiteY0" fmla="*/ 9602 h 1495554"/>
              <a:gd name="connsiteX1" fmla="*/ 1139899 w 1245262"/>
              <a:gd name="connsiteY1" fmla="*/ 266777 h 1495554"/>
              <a:gd name="connsiteX2" fmla="*/ 946224 w 1245262"/>
              <a:gd name="connsiteY2" fmla="*/ 774777 h 1495554"/>
              <a:gd name="connsiteX3" fmla="*/ 600149 w 1245262"/>
              <a:gd name="connsiteY3" fmla="*/ 997027 h 1495554"/>
              <a:gd name="connsiteX4" fmla="*/ 422349 w 1245262"/>
              <a:gd name="connsiteY4" fmla="*/ 1225627 h 1495554"/>
              <a:gd name="connsiteX5" fmla="*/ 50874 w 1245262"/>
              <a:gd name="connsiteY5" fmla="*/ 1476452 h 1495554"/>
              <a:gd name="connsiteX6" fmla="*/ 54049 w 1245262"/>
              <a:gd name="connsiteY6" fmla="*/ 1457402 h 1495554"/>
              <a:gd name="connsiteX7" fmla="*/ 520774 w 1245262"/>
              <a:gd name="connsiteY7" fmla="*/ 1292302 h 1495554"/>
              <a:gd name="connsiteX8" fmla="*/ 927174 w 1245262"/>
              <a:gd name="connsiteY8" fmla="*/ 943052 h 1495554"/>
              <a:gd name="connsiteX9" fmla="*/ 1219274 w 1245262"/>
              <a:gd name="connsiteY9" fmla="*/ 311227 h 1495554"/>
              <a:gd name="connsiteX10" fmla="*/ 1228799 w 1245262"/>
              <a:gd name="connsiteY10" fmla="*/ 142952 h 1495554"/>
              <a:gd name="connsiteX11" fmla="*/ 1200224 w 1245262"/>
              <a:gd name="connsiteY11" fmla="*/ 66752 h 1495554"/>
              <a:gd name="connsiteX12" fmla="*/ 1108149 w 1245262"/>
              <a:gd name="connsiteY12" fmla="*/ 9602 h 1495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5262" h="1495554">
                <a:moveTo>
                  <a:pt x="1108149" y="9602"/>
                </a:moveTo>
                <a:cubicBezTo>
                  <a:pt x="1098095" y="42940"/>
                  <a:pt x="1166886" y="139248"/>
                  <a:pt x="1139899" y="266777"/>
                </a:cubicBezTo>
                <a:cubicBezTo>
                  <a:pt x="1112912" y="394306"/>
                  <a:pt x="1036182" y="653069"/>
                  <a:pt x="946224" y="774777"/>
                </a:cubicBezTo>
                <a:cubicBezTo>
                  <a:pt x="856266" y="896485"/>
                  <a:pt x="687461" y="921885"/>
                  <a:pt x="600149" y="997027"/>
                </a:cubicBezTo>
                <a:cubicBezTo>
                  <a:pt x="512837" y="1072169"/>
                  <a:pt x="513895" y="1145723"/>
                  <a:pt x="422349" y="1225627"/>
                </a:cubicBezTo>
                <a:cubicBezTo>
                  <a:pt x="330803" y="1305531"/>
                  <a:pt x="112257" y="1437823"/>
                  <a:pt x="50874" y="1476452"/>
                </a:cubicBezTo>
                <a:cubicBezTo>
                  <a:pt x="-10509" y="1515081"/>
                  <a:pt x="-24268" y="1488094"/>
                  <a:pt x="54049" y="1457402"/>
                </a:cubicBezTo>
                <a:cubicBezTo>
                  <a:pt x="132366" y="1426710"/>
                  <a:pt x="375253" y="1378027"/>
                  <a:pt x="520774" y="1292302"/>
                </a:cubicBezTo>
                <a:cubicBezTo>
                  <a:pt x="666295" y="1206577"/>
                  <a:pt x="810757" y="1106564"/>
                  <a:pt x="927174" y="943052"/>
                </a:cubicBezTo>
                <a:cubicBezTo>
                  <a:pt x="1043591" y="779540"/>
                  <a:pt x="1169003" y="444577"/>
                  <a:pt x="1219274" y="311227"/>
                </a:cubicBezTo>
                <a:cubicBezTo>
                  <a:pt x="1269545" y="177877"/>
                  <a:pt x="1231974" y="183698"/>
                  <a:pt x="1228799" y="142952"/>
                </a:cubicBezTo>
                <a:cubicBezTo>
                  <a:pt x="1225624" y="102206"/>
                  <a:pt x="1219274" y="95327"/>
                  <a:pt x="1200224" y="66752"/>
                </a:cubicBezTo>
                <a:cubicBezTo>
                  <a:pt x="1181174" y="38177"/>
                  <a:pt x="1118203" y="-23736"/>
                  <a:pt x="1108149" y="9602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BEB52BA2-C273-4C8E-8771-85D041426ED8}"/>
              </a:ext>
            </a:extLst>
          </p:cNvPr>
          <p:cNvSpPr/>
          <p:nvPr/>
        </p:nvSpPr>
        <p:spPr>
          <a:xfrm>
            <a:off x="4391025" y="4330660"/>
            <a:ext cx="884749" cy="93734"/>
          </a:xfrm>
          <a:custGeom>
            <a:avLst/>
            <a:gdLst>
              <a:gd name="connsiteX0" fmla="*/ 0 w 884749"/>
              <a:gd name="connsiteY0" fmla="*/ 84178 h 93734"/>
              <a:gd name="connsiteX1" fmla="*/ 147638 w 884749"/>
              <a:gd name="connsiteY1" fmla="*/ 19090 h 93734"/>
              <a:gd name="connsiteX2" fmla="*/ 263525 w 884749"/>
              <a:gd name="connsiteY2" fmla="*/ 22265 h 93734"/>
              <a:gd name="connsiteX3" fmla="*/ 401638 w 884749"/>
              <a:gd name="connsiteY3" fmla="*/ 40 h 93734"/>
              <a:gd name="connsiteX4" fmla="*/ 644525 w 884749"/>
              <a:gd name="connsiteY4" fmla="*/ 28615 h 93734"/>
              <a:gd name="connsiteX5" fmla="*/ 881063 w 884749"/>
              <a:gd name="connsiteY5" fmla="*/ 81003 h 93734"/>
              <a:gd name="connsiteX6" fmla="*/ 762000 w 884749"/>
              <a:gd name="connsiteY6" fmla="*/ 93703 h 93734"/>
              <a:gd name="connsiteX7" fmla="*/ 415925 w 884749"/>
              <a:gd name="connsiteY7" fmla="*/ 84178 h 93734"/>
              <a:gd name="connsiteX8" fmla="*/ 217488 w 884749"/>
              <a:gd name="connsiteY8" fmla="*/ 71478 h 93734"/>
              <a:gd name="connsiteX9" fmla="*/ 134938 w 884749"/>
              <a:gd name="connsiteY9" fmla="*/ 90528 h 93734"/>
              <a:gd name="connsiteX10" fmla="*/ 0 w 884749"/>
              <a:gd name="connsiteY10" fmla="*/ 84178 h 93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84749" h="93734">
                <a:moveTo>
                  <a:pt x="0" y="84178"/>
                </a:moveTo>
                <a:cubicBezTo>
                  <a:pt x="2117" y="72272"/>
                  <a:pt x="103717" y="29409"/>
                  <a:pt x="147638" y="19090"/>
                </a:cubicBezTo>
                <a:cubicBezTo>
                  <a:pt x="191559" y="8771"/>
                  <a:pt x="221192" y="25440"/>
                  <a:pt x="263525" y="22265"/>
                </a:cubicBezTo>
                <a:cubicBezTo>
                  <a:pt x="305858" y="19090"/>
                  <a:pt x="338138" y="-1018"/>
                  <a:pt x="401638" y="40"/>
                </a:cubicBezTo>
                <a:cubicBezTo>
                  <a:pt x="465138" y="1098"/>
                  <a:pt x="564621" y="15121"/>
                  <a:pt x="644525" y="28615"/>
                </a:cubicBezTo>
                <a:cubicBezTo>
                  <a:pt x="724429" y="42109"/>
                  <a:pt x="861484" y="70155"/>
                  <a:pt x="881063" y="81003"/>
                </a:cubicBezTo>
                <a:cubicBezTo>
                  <a:pt x="900642" y="91851"/>
                  <a:pt x="839523" y="93174"/>
                  <a:pt x="762000" y="93703"/>
                </a:cubicBezTo>
                <a:cubicBezTo>
                  <a:pt x="684477" y="94232"/>
                  <a:pt x="506677" y="87882"/>
                  <a:pt x="415925" y="84178"/>
                </a:cubicBezTo>
                <a:cubicBezTo>
                  <a:pt x="325173" y="80474"/>
                  <a:pt x="264319" y="70420"/>
                  <a:pt x="217488" y="71478"/>
                </a:cubicBezTo>
                <a:cubicBezTo>
                  <a:pt x="170657" y="72536"/>
                  <a:pt x="167482" y="88941"/>
                  <a:pt x="134938" y="90528"/>
                </a:cubicBezTo>
                <a:lnTo>
                  <a:pt x="0" y="84178"/>
                </a:lnTo>
                <a:close/>
              </a:path>
            </a:pathLst>
          </a:custGeom>
          <a:solidFill>
            <a:srgbClr val="FF0000">
              <a:alpha val="25%"/>
            </a:srgb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FC18D849-4A69-4016-A1B8-F82E85932F9D}"/>
              </a:ext>
            </a:extLst>
          </p:cNvPr>
          <p:cNvSpPr/>
          <p:nvPr/>
        </p:nvSpPr>
        <p:spPr>
          <a:xfrm>
            <a:off x="4386102" y="4443872"/>
            <a:ext cx="905134" cy="228153"/>
          </a:xfrm>
          <a:custGeom>
            <a:avLst/>
            <a:gdLst>
              <a:gd name="connsiteX0" fmla="*/ 161 w 905134"/>
              <a:gd name="connsiteY0" fmla="*/ 2716 h 228153"/>
              <a:gd name="connsiteX1" fmla="*/ 60486 w 905134"/>
              <a:gd name="connsiteY1" fmla="*/ 10653 h 228153"/>
              <a:gd name="connsiteX2" fmla="*/ 493873 w 905134"/>
              <a:gd name="connsiteY2" fmla="*/ 43991 h 228153"/>
              <a:gd name="connsiteX3" fmla="*/ 862173 w 905134"/>
              <a:gd name="connsiteY3" fmla="*/ 12241 h 228153"/>
              <a:gd name="connsiteX4" fmla="*/ 887573 w 905134"/>
              <a:gd name="connsiteY4" fmla="*/ 2716 h 228153"/>
              <a:gd name="connsiteX5" fmla="*/ 771686 w 905134"/>
              <a:gd name="connsiteY5" fmla="*/ 58278 h 228153"/>
              <a:gd name="connsiteX6" fmla="*/ 673261 w 905134"/>
              <a:gd name="connsiteY6" fmla="*/ 128128 h 228153"/>
              <a:gd name="connsiteX7" fmla="*/ 544673 w 905134"/>
              <a:gd name="connsiteY7" fmla="*/ 186866 h 228153"/>
              <a:gd name="connsiteX8" fmla="*/ 392273 w 905134"/>
              <a:gd name="connsiteY8" fmla="*/ 228141 h 228153"/>
              <a:gd name="connsiteX9" fmla="*/ 174786 w 905134"/>
              <a:gd name="connsiteY9" fmla="*/ 190041 h 228153"/>
              <a:gd name="connsiteX10" fmla="*/ 63661 w 905134"/>
              <a:gd name="connsiteY10" fmla="*/ 94791 h 228153"/>
              <a:gd name="connsiteX11" fmla="*/ 43023 w 905134"/>
              <a:gd name="connsiteY11" fmla="*/ 31291 h 228153"/>
              <a:gd name="connsiteX12" fmla="*/ 161 w 905134"/>
              <a:gd name="connsiteY12" fmla="*/ 2716 h 228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05134" h="228153">
                <a:moveTo>
                  <a:pt x="161" y="2716"/>
                </a:moveTo>
                <a:cubicBezTo>
                  <a:pt x="3072" y="-724"/>
                  <a:pt x="60486" y="10653"/>
                  <a:pt x="60486" y="10653"/>
                </a:cubicBezTo>
                <a:cubicBezTo>
                  <a:pt x="142771" y="17532"/>
                  <a:pt x="360259" y="43726"/>
                  <a:pt x="493873" y="43991"/>
                </a:cubicBezTo>
                <a:cubicBezTo>
                  <a:pt x="627487" y="44256"/>
                  <a:pt x="796556" y="19120"/>
                  <a:pt x="862173" y="12241"/>
                </a:cubicBezTo>
                <a:cubicBezTo>
                  <a:pt x="927790" y="5362"/>
                  <a:pt x="902654" y="-4957"/>
                  <a:pt x="887573" y="2716"/>
                </a:cubicBezTo>
                <a:cubicBezTo>
                  <a:pt x="872492" y="10389"/>
                  <a:pt x="807405" y="37376"/>
                  <a:pt x="771686" y="58278"/>
                </a:cubicBezTo>
                <a:cubicBezTo>
                  <a:pt x="735967" y="79180"/>
                  <a:pt x="711097" y="106697"/>
                  <a:pt x="673261" y="128128"/>
                </a:cubicBezTo>
                <a:cubicBezTo>
                  <a:pt x="635425" y="149559"/>
                  <a:pt x="591504" y="170197"/>
                  <a:pt x="544673" y="186866"/>
                </a:cubicBezTo>
                <a:cubicBezTo>
                  <a:pt x="497842" y="203535"/>
                  <a:pt x="453921" y="227612"/>
                  <a:pt x="392273" y="228141"/>
                </a:cubicBezTo>
                <a:cubicBezTo>
                  <a:pt x="330625" y="228670"/>
                  <a:pt x="229555" y="212266"/>
                  <a:pt x="174786" y="190041"/>
                </a:cubicBezTo>
                <a:cubicBezTo>
                  <a:pt x="120017" y="167816"/>
                  <a:pt x="85622" y="121249"/>
                  <a:pt x="63661" y="94791"/>
                </a:cubicBezTo>
                <a:cubicBezTo>
                  <a:pt x="41700" y="68333"/>
                  <a:pt x="51490" y="46108"/>
                  <a:pt x="43023" y="31291"/>
                </a:cubicBezTo>
                <a:cubicBezTo>
                  <a:pt x="34556" y="16474"/>
                  <a:pt x="-2750" y="6156"/>
                  <a:pt x="161" y="2716"/>
                </a:cubicBezTo>
                <a:close/>
              </a:path>
            </a:pathLst>
          </a:custGeom>
          <a:solidFill>
            <a:srgbClr val="FF0000">
              <a:alpha val="25%"/>
            </a:srgb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321771BB-069A-43B4-9D8F-9029B2894B34}"/>
              </a:ext>
            </a:extLst>
          </p:cNvPr>
          <p:cNvSpPr/>
          <p:nvPr/>
        </p:nvSpPr>
        <p:spPr>
          <a:xfrm>
            <a:off x="4482603" y="4483977"/>
            <a:ext cx="663938" cy="137289"/>
          </a:xfrm>
          <a:custGeom>
            <a:avLst/>
            <a:gdLst>
              <a:gd name="connsiteX0" fmla="*/ 497 w 663938"/>
              <a:gd name="connsiteY0" fmla="*/ 14998 h 137289"/>
              <a:gd name="connsiteX1" fmla="*/ 260847 w 663938"/>
              <a:gd name="connsiteY1" fmla="*/ 68973 h 137289"/>
              <a:gd name="connsiteX2" fmla="*/ 408485 w 663938"/>
              <a:gd name="connsiteY2" fmla="*/ 67386 h 137289"/>
              <a:gd name="connsiteX3" fmla="*/ 656135 w 663938"/>
              <a:gd name="connsiteY3" fmla="*/ 2298 h 137289"/>
              <a:gd name="connsiteX4" fmla="*/ 586285 w 663938"/>
              <a:gd name="connsiteY4" fmla="*/ 19761 h 137289"/>
              <a:gd name="connsiteX5" fmla="*/ 429122 w 663938"/>
              <a:gd name="connsiteY5" fmla="*/ 68973 h 137289"/>
              <a:gd name="connsiteX6" fmla="*/ 365622 w 663938"/>
              <a:gd name="connsiteY6" fmla="*/ 86436 h 137289"/>
              <a:gd name="connsiteX7" fmla="*/ 403722 w 663938"/>
              <a:gd name="connsiteY7" fmla="*/ 115011 h 137289"/>
              <a:gd name="connsiteX8" fmla="*/ 337047 w 663938"/>
              <a:gd name="connsiteY8" fmla="*/ 137236 h 137289"/>
              <a:gd name="connsiteX9" fmla="*/ 276722 w 663938"/>
              <a:gd name="connsiteY9" fmla="*/ 108661 h 137289"/>
              <a:gd name="connsiteX10" fmla="*/ 197347 w 663938"/>
              <a:gd name="connsiteY10" fmla="*/ 81673 h 137289"/>
              <a:gd name="connsiteX11" fmla="*/ 497 w 663938"/>
              <a:gd name="connsiteY11" fmla="*/ 14998 h 137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3938" h="137289">
                <a:moveTo>
                  <a:pt x="497" y="14998"/>
                </a:moveTo>
                <a:cubicBezTo>
                  <a:pt x="11080" y="12881"/>
                  <a:pt x="192849" y="60242"/>
                  <a:pt x="260847" y="68973"/>
                </a:cubicBezTo>
                <a:cubicBezTo>
                  <a:pt x="328845" y="77704"/>
                  <a:pt x="342604" y="78498"/>
                  <a:pt x="408485" y="67386"/>
                </a:cubicBezTo>
                <a:cubicBezTo>
                  <a:pt x="474366" y="56274"/>
                  <a:pt x="626502" y="10235"/>
                  <a:pt x="656135" y="2298"/>
                </a:cubicBezTo>
                <a:cubicBezTo>
                  <a:pt x="685768" y="-5639"/>
                  <a:pt x="624120" y="8649"/>
                  <a:pt x="586285" y="19761"/>
                </a:cubicBezTo>
                <a:cubicBezTo>
                  <a:pt x="548450" y="30873"/>
                  <a:pt x="465899" y="57861"/>
                  <a:pt x="429122" y="68973"/>
                </a:cubicBezTo>
                <a:cubicBezTo>
                  <a:pt x="392345" y="80085"/>
                  <a:pt x="369855" y="78763"/>
                  <a:pt x="365622" y="86436"/>
                </a:cubicBezTo>
                <a:cubicBezTo>
                  <a:pt x="361389" y="94109"/>
                  <a:pt x="408485" y="106544"/>
                  <a:pt x="403722" y="115011"/>
                </a:cubicBezTo>
                <a:cubicBezTo>
                  <a:pt x="398959" y="123478"/>
                  <a:pt x="358214" y="138294"/>
                  <a:pt x="337047" y="137236"/>
                </a:cubicBezTo>
                <a:cubicBezTo>
                  <a:pt x="315880" y="136178"/>
                  <a:pt x="300005" y="117921"/>
                  <a:pt x="276722" y="108661"/>
                </a:cubicBezTo>
                <a:cubicBezTo>
                  <a:pt x="253439" y="99401"/>
                  <a:pt x="243649" y="95696"/>
                  <a:pt x="197347" y="81673"/>
                </a:cubicBezTo>
                <a:cubicBezTo>
                  <a:pt x="151045" y="67650"/>
                  <a:pt x="-10086" y="17115"/>
                  <a:pt x="497" y="149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CDF1D92F-5534-4549-97D8-1B513525ACD0}"/>
              </a:ext>
            </a:extLst>
          </p:cNvPr>
          <p:cNvSpPr/>
          <p:nvPr/>
        </p:nvSpPr>
        <p:spPr>
          <a:xfrm>
            <a:off x="5930872" y="2381217"/>
            <a:ext cx="257996" cy="149580"/>
          </a:xfrm>
          <a:custGeom>
            <a:avLst/>
            <a:gdLst>
              <a:gd name="connsiteX0" fmla="*/ 28 w 257996"/>
              <a:gd name="connsiteY0" fmla="*/ 33 h 149580"/>
              <a:gd name="connsiteX1" fmla="*/ 231803 w 257996"/>
              <a:gd name="connsiteY1" fmla="*/ 79408 h 149580"/>
              <a:gd name="connsiteX2" fmla="*/ 254028 w 257996"/>
              <a:gd name="connsiteY2" fmla="*/ 149258 h 149580"/>
              <a:gd name="connsiteX3" fmla="*/ 244503 w 257996"/>
              <a:gd name="connsiteY3" fmla="*/ 104808 h 149580"/>
              <a:gd name="connsiteX4" fmla="*/ 215928 w 257996"/>
              <a:gd name="connsiteY4" fmla="*/ 88933 h 149580"/>
              <a:gd name="connsiteX5" fmla="*/ 28 w 257996"/>
              <a:gd name="connsiteY5" fmla="*/ 33 h 149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996" h="149580">
                <a:moveTo>
                  <a:pt x="28" y="33"/>
                </a:moveTo>
                <a:cubicBezTo>
                  <a:pt x="2674" y="-1555"/>
                  <a:pt x="189470" y="54537"/>
                  <a:pt x="231803" y="79408"/>
                </a:cubicBezTo>
                <a:cubicBezTo>
                  <a:pt x="274136" y="104279"/>
                  <a:pt x="251911" y="145025"/>
                  <a:pt x="254028" y="149258"/>
                </a:cubicBezTo>
                <a:cubicBezTo>
                  <a:pt x="256145" y="153491"/>
                  <a:pt x="250853" y="114862"/>
                  <a:pt x="244503" y="104808"/>
                </a:cubicBezTo>
                <a:cubicBezTo>
                  <a:pt x="238153" y="94754"/>
                  <a:pt x="252440" y="105337"/>
                  <a:pt x="215928" y="88933"/>
                </a:cubicBezTo>
                <a:cubicBezTo>
                  <a:pt x="179416" y="72529"/>
                  <a:pt x="-2618" y="1621"/>
                  <a:pt x="28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A7219B66-E7DA-46E5-A127-3ACD26AD054C}"/>
              </a:ext>
            </a:extLst>
          </p:cNvPr>
          <p:cNvSpPr/>
          <p:nvPr/>
        </p:nvSpPr>
        <p:spPr>
          <a:xfrm>
            <a:off x="5971733" y="2520710"/>
            <a:ext cx="193482" cy="147838"/>
          </a:xfrm>
          <a:custGeom>
            <a:avLst/>
            <a:gdLst>
              <a:gd name="connsiteX0" fmla="*/ 442 w 193482"/>
              <a:gd name="connsiteY0" fmla="*/ 240 h 147838"/>
              <a:gd name="connsiteX1" fmla="*/ 168717 w 193482"/>
              <a:gd name="connsiteY1" fmla="*/ 130415 h 147838"/>
              <a:gd name="connsiteX2" fmla="*/ 187767 w 193482"/>
              <a:gd name="connsiteY2" fmla="*/ 143115 h 147838"/>
              <a:gd name="connsiteX3" fmla="*/ 121092 w 193482"/>
              <a:gd name="connsiteY3" fmla="*/ 98665 h 147838"/>
              <a:gd name="connsiteX4" fmla="*/ 442 w 193482"/>
              <a:gd name="connsiteY4" fmla="*/ 240 h 147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482" h="147838">
                <a:moveTo>
                  <a:pt x="442" y="240"/>
                </a:moveTo>
                <a:cubicBezTo>
                  <a:pt x="8379" y="5532"/>
                  <a:pt x="137496" y="106603"/>
                  <a:pt x="168717" y="130415"/>
                </a:cubicBezTo>
                <a:cubicBezTo>
                  <a:pt x="199938" y="154227"/>
                  <a:pt x="195704" y="148407"/>
                  <a:pt x="187767" y="143115"/>
                </a:cubicBezTo>
                <a:cubicBezTo>
                  <a:pt x="179830" y="137823"/>
                  <a:pt x="148609" y="118773"/>
                  <a:pt x="121092" y="98665"/>
                </a:cubicBezTo>
                <a:cubicBezTo>
                  <a:pt x="93575" y="78557"/>
                  <a:pt x="-7495" y="-5052"/>
                  <a:pt x="442" y="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143730AA-7E29-43E7-86C2-FE1E9CE80C44}"/>
              </a:ext>
            </a:extLst>
          </p:cNvPr>
          <p:cNvSpPr/>
          <p:nvPr/>
        </p:nvSpPr>
        <p:spPr>
          <a:xfrm>
            <a:off x="4083050" y="2298700"/>
            <a:ext cx="264774" cy="76371"/>
          </a:xfrm>
          <a:custGeom>
            <a:avLst/>
            <a:gdLst>
              <a:gd name="connsiteX0" fmla="*/ 0 w 264774"/>
              <a:gd name="connsiteY0" fmla="*/ 0 h 76371"/>
              <a:gd name="connsiteX1" fmla="*/ 239183 w 264774"/>
              <a:gd name="connsiteY1" fmla="*/ 50800 h 76371"/>
              <a:gd name="connsiteX2" fmla="*/ 258233 w 264774"/>
              <a:gd name="connsiteY2" fmla="*/ 76200 h 76371"/>
              <a:gd name="connsiteX3" fmla="*/ 241300 w 264774"/>
              <a:gd name="connsiteY3" fmla="*/ 61383 h 76371"/>
              <a:gd name="connsiteX4" fmla="*/ 209550 w 264774"/>
              <a:gd name="connsiteY4" fmla="*/ 50800 h 76371"/>
              <a:gd name="connsiteX5" fmla="*/ 0 w 264774"/>
              <a:gd name="connsiteY5" fmla="*/ 0 h 76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74" h="76371">
                <a:moveTo>
                  <a:pt x="0" y="0"/>
                </a:moveTo>
                <a:cubicBezTo>
                  <a:pt x="98072" y="19050"/>
                  <a:pt x="196144" y="38100"/>
                  <a:pt x="239183" y="50800"/>
                </a:cubicBezTo>
                <a:cubicBezTo>
                  <a:pt x="282222" y="63500"/>
                  <a:pt x="257880" y="74436"/>
                  <a:pt x="258233" y="76200"/>
                </a:cubicBezTo>
                <a:cubicBezTo>
                  <a:pt x="258586" y="77964"/>
                  <a:pt x="249414" y="65616"/>
                  <a:pt x="241300" y="61383"/>
                </a:cubicBezTo>
                <a:cubicBezTo>
                  <a:pt x="233186" y="57150"/>
                  <a:pt x="209550" y="50800"/>
                  <a:pt x="209550" y="5080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A18F89E0-D0F2-4A86-813C-110319BBCA59}"/>
              </a:ext>
            </a:extLst>
          </p:cNvPr>
          <p:cNvSpPr/>
          <p:nvPr/>
        </p:nvSpPr>
        <p:spPr>
          <a:xfrm>
            <a:off x="5421307" y="4405313"/>
            <a:ext cx="101611" cy="210104"/>
          </a:xfrm>
          <a:custGeom>
            <a:avLst/>
            <a:gdLst>
              <a:gd name="connsiteX0" fmla="*/ 6 w 101611"/>
              <a:gd name="connsiteY0" fmla="*/ 0 h 210104"/>
              <a:gd name="connsiteX1" fmla="*/ 90493 w 101611"/>
              <a:gd name="connsiteY1" fmla="*/ 101600 h 210104"/>
              <a:gd name="connsiteX2" fmla="*/ 88906 w 101611"/>
              <a:gd name="connsiteY2" fmla="*/ 207962 h 210104"/>
              <a:gd name="connsiteX3" fmla="*/ 100018 w 101611"/>
              <a:gd name="connsiteY3" fmla="*/ 169862 h 210104"/>
              <a:gd name="connsiteX4" fmla="*/ 100018 w 101611"/>
              <a:gd name="connsiteY4" fmla="*/ 133350 h 210104"/>
              <a:gd name="connsiteX5" fmla="*/ 85731 w 101611"/>
              <a:gd name="connsiteY5" fmla="*/ 103187 h 210104"/>
              <a:gd name="connsiteX6" fmla="*/ 6 w 101611"/>
              <a:gd name="connsiteY6" fmla="*/ 0 h 210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611" h="210104">
                <a:moveTo>
                  <a:pt x="6" y="0"/>
                </a:moveTo>
                <a:cubicBezTo>
                  <a:pt x="800" y="-265"/>
                  <a:pt x="75676" y="66940"/>
                  <a:pt x="90493" y="101600"/>
                </a:cubicBezTo>
                <a:cubicBezTo>
                  <a:pt x="105310" y="136260"/>
                  <a:pt x="87319" y="196585"/>
                  <a:pt x="88906" y="207962"/>
                </a:cubicBezTo>
                <a:cubicBezTo>
                  <a:pt x="90494" y="219339"/>
                  <a:pt x="98166" y="182297"/>
                  <a:pt x="100018" y="169862"/>
                </a:cubicBezTo>
                <a:cubicBezTo>
                  <a:pt x="101870" y="157427"/>
                  <a:pt x="102399" y="144463"/>
                  <a:pt x="100018" y="133350"/>
                </a:cubicBezTo>
                <a:cubicBezTo>
                  <a:pt x="97637" y="122238"/>
                  <a:pt x="100812" y="122237"/>
                  <a:pt x="85731" y="103187"/>
                </a:cubicBezTo>
                <a:cubicBezTo>
                  <a:pt x="70650" y="84137"/>
                  <a:pt x="-788" y="265"/>
                  <a:pt x="6" y="0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C18E99E1-3B3A-4587-A447-51A476B0B6B2}"/>
              </a:ext>
            </a:extLst>
          </p:cNvPr>
          <p:cNvSpPr/>
          <p:nvPr/>
        </p:nvSpPr>
        <p:spPr>
          <a:xfrm>
            <a:off x="5007924" y="3663914"/>
            <a:ext cx="166572" cy="144696"/>
          </a:xfrm>
          <a:custGeom>
            <a:avLst/>
            <a:gdLst>
              <a:gd name="connsiteX0" fmla="*/ 109 w 166572"/>
              <a:gd name="connsiteY0" fmla="*/ 36 h 144696"/>
              <a:gd name="connsiteX1" fmla="*/ 163093 w 166572"/>
              <a:gd name="connsiteY1" fmla="*/ 84703 h 144696"/>
              <a:gd name="connsiteX2" fmla="*/ 114409 w 166572"/>
              <a:gd name="connsiteY2" fmla="*/ 143969 h 144696"/>
              <a:gd name="connsiteX3" fmla="*/ 148276 w 166572"/>
              <a:gd name="connsiteY3" fmla="*/ 116453 h 144696"/>
              <a:gd name="connsiteX4" fmla="*/ 154626 w 166572"/>
              <a:gd name="connsiteY4" fmla="*/ 97403 h 144696"/>
              <a:gd name="connsiteX5" fmla="*/ 137693 w 166572"/>
              <a:gd name="connsiteY5" fmla="*/ 74119 h 144696"/>
              <a:gd name="connsiteX6" fmla="*/ 109 w 166572"/>
              <a:gd name="connsiteY6" fmla="*/ 36 h 144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572" h="144696">
                <a:moveTo>
                  <a:pt x="109" y="36"/>
                </a:moveTo>
                <a:cubicBezTo>
                  <a:pt x="4342" y="1800"/>
                  <a:pt x="144043" y="60714"/>
                  <a:pt x="163093" y="84703"/>
                </a:cubicBezTo>
                <a:cubicBezTo>
                  <a:pt x="182143" y="108692"/>
                  <a:pt x="116879" y="138677"/>
                  <a:pt x="114409" y="143969"/>
                </a:cubicBezTo>
                <a:cubicBezTo>
                  <a:pt x="111940" y="149261"/>
                  <a:pt x="141573" y="124214"/>
                  <a:pt x="148276" y="116453"/>
                </a:cubicBezTo>
                <a:cubicBezTo>
                  <a:pt x="154979" y="108692"/>
                  <a:pt x="156390" y="104459"/>
                  <a:pt x="154626" y="97403"/>
                </a:cubicBezTo>
                <a:cubicBezTo>
                  <a:pt x="152862" y="90347"/>
                  <a:pt x="159565" y="87525"/>
                  <a:pt x="137693" y="74119"/>
                </a:cubicBezTo>
                <a:cubicBezTo>
                  <a:pt x="115821" y="60713"/>
                  <a:pt x="-4124" y="-1728"/>
                  <a:pt x="109" y="36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09141805-0BD2-491B-AD76-50DE4AB3326B}"/>
              </a:ext>
            </a:extLst>
          </p:cNvPr>
          <p:cNvSpPr/>
          <p:nvPr/>
        </p:nvSpPr>
        <p:spPr>
          <a:xfrm>
            <a:off x="5064738" y="2524089"/>
            <a:ext cx="574191" cy="114541"/>
          </a:xfrm>
          <a:custGeom>
            <a:avLst/>
            <a:gdLst>
              <a:gd name="connsiteX0" fmla="*/ 7325 w 574191"/>
              <a:gd name="connsiteY0" fmla="*/ 84174 h 114541"/>
              <a:gd name="connsiteX1" fmla="*/ 358162 w 574191"/>
              <a:gd name="connsiteY1" fmla="*/ 25436 h 114541"/>
              <a:gd name="connsiteX2" fmla="*/ 558187 w 574191"/>
              <a:gd name="connsiteY2" fmla="*/ 111161 h 114541"/>
              <a:gd name="connsiteX3" fmla="*/ 556600 w 574191"/>
              <a:gd name="connsiteY3" fmla="*/ 95286 h 114541"/>
              <a:gd name="connsiteX4" fmla="*/ 513737 w 574191"/>
              <a:gd name="connsiteY4" fmla="*/ 76236 h 114541"/>
              <a:gd name="connsiteX5" fmla="*/ 420075 w 574191"/>
              <a:gd name="connsiteY5" fmla="*/ 28611 h 114541"/>
              <a:gd name="connsiteX6" fmla="*/ 220050 w 574191"/>
              <a:gd name="connsiteY6" fmla="*/ 36 h 114541"/>
              <a:gd name="connsiteX7" fmla="*/ 126387 w 574191"/>
              <a:gd name="connsiteY7" fmla="*/ 23849 h 114541"/>
              <a:gd name="connsiteX8" fmla="*/ 7325 w 574191"/>
              <a:gd name="connsiteY8" fmla="*/ 84174 h 114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4191" h="114541">
                <a:moveTo>
                  <a:pt x="7325" y="84174"/>
                </a:moveTo>
                <a:cubicBezTo>
                  <a:pt x="45954" y="84438"/>
                  <a:pt x="266352" y="20938"/>
                  <a:pt x="358162" y="25436"/>
                </a:cubicBezTo>
                <a:cubicBezTo>
                  <a:pt x="449972" y="29934"/>
                  <a:pt x="525114" y="99519"/>
                  <a:pt x="558187" y="111161"/>
                </a:cubicBezTo>
                <a:cubicBezTo>
                  <a:pt x="591260" y="122803"/>
                  <a:pt x="564008" y="101107"/>
                  <a:pt x="556600" y="95286"/>
                </a:cubicBezTo>
                <a:cubicBezTo>
                  <a:pt x="549192" y="89465"/>
                  <a:pt x="536491" y="87348"/>
                  <a:pt x="513737" y="76236"/>
                </a:cubicBezTo>
                <a:cubicBezTo>
                  <a:pt x="490983" y="65124"/>
                  <a:pt x="469023" y="41311"/>
                  <a:pt x="420075" y="28611"/>
                </a:cubicBezTo>
                <a:cubicBezTo>
                  <a:pt x="371127" y="15911"/>
                  <a:pt x="268998" y="830"/>
                  <a:pt x="220050" y="36"/>
                </a:cubicBezTo>
                <a:cubicBezTo>
                  <a:pt x="171102" y="-758"/>
                  <a:pt x="158931" y="11414"/>
                  <a:pt x="126387" y="23849"/>
                </a:cubicBezTo>
                <a:cubicBezTo>
                  <a:pt x="93843" y="36284"/>
                  <a:pt x="-31304" y="83910"/>
                  <a:pt x="7325" y="84174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AF40A3CA-264A-44FB-913E-A279295747A5}"/>
              </a:ext>
            </a:extLst>
          </p:cNvPr>
          <p:cNvSpPr/>
          <p:nvPr/>
        </p:nvSpPr>
        <p:spPr>
          <a:xfrm>
            <a:off x="3727701" y="2578542"/>
            <a:ext cx="488973" cy="252907"/>
          </a:xfrm>
          <a:custGeom>
            <a:avLst/>
            <a:gdLst>
              <a:gd name="connsiteX0" fmla="*/ 16682 w 488973"/>
              <a:gd name="connsiteY0" fmla="*/ 251441 h 252907"/>
              <a:gd name="connsiteX1" fmla="*/ 205066 w 488973"/>
              <a:gd name="connsiteY1" fmla="*/ 126558 h 252907"/>
              <a:gd name="connsiteX2" fmla="*/ 374399 w 488973"/>
              <a:gd name="connsiteY2" fmla="*/ 82108 h 252907"/>
              <a:gd name="connsiteX3" fmla="*/ 488699 w 488973"/>
              <a:gd name="connsiteY3" fmla="*/ 33425 h 252907"/>
              <a:gd name="connsiteX4" fmla="*/ 342649 w 488973"/>
              <a:gd name="connsiteY4" fmla="*/ 10141 h 252907"/>
              <a:gd name="connsiteX5" fmla="*/ 173316 w 488973"/>
              <a:gd name="connsiteY5" fmla="*/ 1675 h 252907"/>
              <a:gd name="connsiteX6" fmla="*/ 86532 w 488973"/>
              <a:gd name="connsiteY6" fmla="*/ 41891 h 252907"/>
              <a:gd name="connsiteX7" fmla="*/ 48432 w 488973"/>
              <a:gd name="connsiteY7" fmla="*/ 124441 h 252907"/>
              <a:gd name="connsiteX8" fmla="*/ 12449 w 488973"/>
              <a:gd name="connsiteY8" fmla="*/ 192175 h 252907"/>
              <a:gd name="connsiteX9" fmla="*/ 16682 w 488973"/>
              <a:gd name="connsiteY9" fmla="*/ 251441 h 252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8973" h="252907">
                <a:moveTo>
                  <a:pt x="16682" y="251441"/>
                </a:moveTo>
                <a:cubicBezTo>
                  <a:pt x="48785" y="240505"/>
                  <a:pt x="145446" y="154780"/>
                  <a:pt x="205066" y="126558"/>
                </a:cubicBezTo>
                <a:cubicBezTo>
                  <a:pt x="264686" y="98336"/>
                  <a:pt x="327127" y="97630"/>
                  <a:pt x="374399" y="82108"/>
                </a:cubicBezTo>
                <a:cubicBezTo>
                  <a:pt x="421671" y="66586"/>
                  <a:pt x="493991" y="45419"/>
                  <a:pt x="488699" y="33425"/>
                </a:cubicBezTo>
                <a:cubicBezTo>
                  <a:pt x="483407" y="21431"/>
                  <a:pt x="395213" y="15433"/>
                  <a:pt x="342649" y="10141"/>
                </a:cubicBezTo>
                <a:cubicBezTo>
                  <a:pt x="290085" y="4849"/>
                  <a:pt x="216002" y="-3617"/>
                  <a:pt x="173316" y="1675"/>
                </a:cubicBezTo>
                <a:cubicBezTo>
                  <a:pt x="130630" y="6967"/>
                  <a:pt x="107346" y="21430"/>
                  <a:pt x="86532" y="41891"/>
                </a:cubicBezTo>
                <a:cubicBezTo>
                  <a:pt x="65718" y="62352"/>
                  <a:pt x="60779" y="99394"/>
                  <a:pt x="48432" y="124441"/>
                </a:cubicBezTo>
                <a:cubicBezTo>
                  <a:pt x="36085" y="149488"/>
                  <a:pt x="17035" y="175242"/>
                  <a:pt x="12449" y="192175"/>
                </a:cubicBezTo>
                <a:cubicBezTo>
                  <a:pt x="7863" y="209108"/>
                  <a:pt x="-15421" y="262377"/>
                  <a:pt x="16682" y="251441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91D92E13-A6A7-4B0B-A507-99A008774976}"/>
              </a:ext>
            </a:extLst>
          </p:cNvPr>
          <p:cNvSpPr/>
          <p:nvPr/>
        </p:nvSpPr>
        <p:spPr>
          <a:xfrm>
            <a:off x="4854631" y="1227595"/>
            <a:ext cx="261479" cy="387089"/>
          </a:xfrm>
          <a:custGeom>
            <a:avLst/>
            <a:gdLst>
              <a:gd name="connsiteX0" fmla="*/ 261352 w 261479"/>
              <a:gd name="connsiteY0" fmla="*/ 72 h 387089"/>
              <a:gd name="connsiteX1" fmla="*/ 83552 w 261479"/>
              <a:gd name="connsiteY1" fmla="*/ 186338 h 387089"/>
              <a:gd name="connsiteX2" fmla="*/ 3119 w 261479"/>
              <a:gd name="connsiteY2" fmla="*/ 383188 h 387089"/>
              <a:gd name="connsiteX3" fmla="*/ 20052 w 261479"/>
              <a:gd name="connsiteY3" fmla="*/ 309105 h 387089"/>
              <a:gd name="connsiteX4" fmla="*/ 53919 w 261479"/>
              <a:gd name="connsiteY4" fmla="*/ 207505 h 387089"/>
              <a:gd name="connsiteX5" fmla="*/ 261352 w 261479"/>
              <a:gd name="connsiteY5" fmla="*/ 72 h 38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479" h="387089">
                <a:moveTo>
                  <a:pt x="261352" y="72"/>
                </a:moveTo>
                <a:cubicBezTo>
                  <a:pt x="266291" y="-3456"/>
                  <a:pt x="126591" y="122485"/>
                  <a:pt x="83552" y="186338"/>
                </a:cubicBezTo>
                <a:cubicBezTo>
                  <a:pt x="40513" y="250191"/>
                  <a:pt x="13702" y="362727"/>
                  <a:pt x="3119" y="383188"/>
                </a:cubicBezTo>
                <a:cubicBezTo>
                  <a:pt x="-7464" y="403649"/>
                  <a:pt x="11585" y="338386"/>
                  <a:pt x="20052" y="309105"/>
                </a:cubicBezTo>
                <a:cubicBezTo>
                  <a:pt x="28519" y="279824"/>
                  <a:pt x="16877" y="254777"/>
                  <a:pt x="53919" y="207505"/>
                </a:cubicBezTo>
                <a:cubicBezTo>
                  <a:pt x="90961" y="160233"/>
                  <a:pt x="256413" y="3600"/>
                  <a:pt x="261352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1E776E74-D8F2-48DF-955C-0E79999F3627}"/>
              </a:ext>
            </a:extLst>
          </p:cNvPr>
          <p:cNvSpPr/>
          <p:nvPr/>
        </p:nvSpPr>
        <p:spPr>
          <a:xfrm>
            <a:off x="4337354" y="1264817"/>
            <a:ext cx="579056" cy="406280"/>
          </a:xfrm>
          <a:custGeom>
            <a:avLst/>
            <a:gdLst>
              <a:gd name="connsiteX0" fmla="*/ 573313 w 579056"/>
              <a:gd name="connsiteY0" fmla="*/ 3066 h 406280"/>
              <a:gd name="connsiteX1" fmla="*/ 238879 w 579056"/>
              <a:gd name="connsiteY1" fmla="*/ 142766 h 406280"/>
              <a:gd name="connsiteX2" fmla="*/ 3929 w 579056"/>
              <a:gd name="connsiteY2" fmla="*/ 403116 h 406280"/>
              <a:gd name="connsiteX3" fmla="*/ 99179 w 579056"/>
              <a:gd name="connsiteY3" fmla="*/ 280350 h 406280"/>
              <a:gd name="connsiteX4" fmla="*/ 196546 w 579056"/>
              <a:gd name="connsiteY4" fmla="*/ 176633 h 406280"/>
              <a:gd name="connsiteX5" fmla="*/ 431496 w 579056"/>
              <a:gd name="connsiteY5" fmla="*/ 58100 h 406280"/>
              <a:gd name="connsiteX6" fmla="*/ 573313 w 579056"/>
              <a:gd name="connsiteY6" fmla="*/ 3066 h 406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9056" h="406280">
                <a:moveTo>
                  <a:pt x="573313" y="3066"/>
                </a:moveTo>
                <a:cubicBezTo>
                  <a:pt x="541210" y="17177"/>
                  <a:pt x="333776" y="76091"/>
                  <a:pt x="238879" y="142766"/>
                </a:cubicBezTo>
                <a:cubicBezTo>
                  <a:pt x="143982" y="209441"/>
                  <a:pt x="27212" y="380185"/>
                  <a:pt x="3929" y="403116"/>
                </a:cubicBezTo>
                <a:cubicBezTo>
                  <a:pt x="-19354" y="426047"/>
                  <a:pt x="67076" y="318097"/>
                  <a:pt x="99179" y="280350"/>
                </a:cubicBezTo>
                <a:cubicBezTo>
                  <a:pt x="131282" y="242603"/>
                  <a:pt x="141160" y="213675"/>
                  <a:pt x="196546" y="176633"/>
                </a:cubicBezTo>
                <a:cubicBezTo>
                  <a:pt x="251932" y="139591"/>
                  <a:pt x="367643" y="89850"/>
                  <a:pt x="431496" y="58100"/>
                </a:cubicBezTo>
                <a:cubicBezTo>
                  <a:pt x="495349" y="26350"/>
                  <a:pt x="605416" y="-11045"/>
                  <a:pt x="573313" y="30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57284A8A-6DF3-41BE-AE20-52A4208158C3}"/>
              </a:ext>
            </a:extLst>
          </p:cNvPr>
          <p:cNvSpPr/>
          <p:nvPr/>
        </p:nvSpPr>
        <p:spPr>
          <a:xfrm>
            <a:off x="4393527" y="1287199"/>
            <a:ext cx="246425" cy="417343"/>
          </a:xfrm>
          <a:custGeom>
            <a:avLst/>
            <a:gdLst>
              <a:gd name="connsiteX0" fmla="*/ 244090 w 246425"/>
              <a:gd name="connsiteY0" fmla="*/ 6084 h 417343"/>
              <a:gd name="connsiteX1" fmla="*/ 174240 w 246425"/>
              <a:gd name="connsiteY1" fmla="*/ 29368 h 417343"/>
              <a:gd name="connsiteX2" fmla="*/ 43006 w 246425"/>
              <a:gd name="connsiteY2" fmla="*/ 171184 h 417343"/>
              <a:gd name="connsiteX3" fmla="*/ 673 w 246425"/>
              <a:gd name="connsiteY3" fmla="*/ 412484 h 417343"/>
              <a:gd name="connsiteX4" fmla="*/ 17606 w 246425"/>
              <a:gd name="connsiteY4" fmla="*/ 327818 h 417343"/>
              <a:gd name="connsiteX5" fmla="*/ 26073 w 246425"/>
              <a:gd name="connsiteY5" fmla="*/ 266434 h 417343"/>
              <a:gd name="connsiteX6" fmla="*/ 49356 w 246425"/>
              <a:gd name="connsiteY6" fmla="*/ 181768 h 417343"/>
              <a:gd name="connsiteX7" fmla="*/ 91690 w 246425"/>
              <a:gd name="connsiteY7" fmla="*/ 109801 h 417343"/>
              <a:gd name="connsiteX8" fmla="*/ 244090 w 246425"/>
              <a:gd name="connsiteY8" fmla="*/ 6084 h 417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425" h="417343">
                <a:moveTo>
                  <a:pt x="244090" y="6084"/>
                </a:moveTo>
                <a:cubicBezTo>
                  <a:pt x="257848" y="-7321"/>
                  <a:pt x="207754" y="1851"/>
                  <a:pt x="174240" y="29368"/>
                </a:cubicBezTo>
                <a:cubicBezTo>
                  <a:pt x="140726" y="56885"/>
                  <a:pt x="71934" y="107331"/>
                  <a:pt x="43006" y="171184"/>
                </a:cubicBezTo>
                <a:cubicBezTo>
                  <a:pt x="14078" y="235037"/>
                  <a:pt x="4906" y="386378"/>
                  <a:pt x="673" y="412484"/>
                </a:cubicBezTo>
                <a:cubicBezTo>
                  <a:pt x="-3560" y="438590"/>
                  <a:pt x="13373" y="352160"/>
                  <a:pt x="17606" y="327818"/>
                </a:cubicBezTo>
                <a:cubicBezTo>
                  <a:pt x="21839" y="303476"/>
                  <a:pt x="20781" y="290776"/>
                  <a:pt x="26073" y="266434"/>
                </a:cubicBezTo>
                <a:cubicBezTo>
                  <a:pt x="31365" y="242092"/>
                  <a:pt x="38420" y="207873"/>
                  <a:pt x="49356" y="181768"/>
                </a:cubicBezTo>
                <a:cubicBezTo>
                  <a:pt x="60292" y="155663"/>
                  <a:pt x="64879" y="136965"/>
                  <a:pt x="91690" y="109801"/>
                </a:cubicBezTo>
                <a:cubicBezTo>
                  <a:pt x="118501" y="82637"/>
                  <a:pt x="230332" y="19489"/>
                  <a:pt x="244090" y="60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3B31A93B-BDB0-499F-81ED-DFFEF20A3936}"/>
              </a:ext>
            </a:extLst>
          </p:cNvPr>
          <p:cNvSpPr/>
          <p:nvPr/>
        </p:nvSpPr>
        <p:spPr>
          <a:xfrm>
            <a:off x="4268354" y="1348962"/>
            <a:ext cx="240158" cy="277662"/>
          </a:xfrm>
          <a:custGeom>
            <a:avLst/>
            <a:gdLst>
              <a:gd name="connsiteX0" fmla="*/ 963 w 240158"/>
              <a:gd name="connsiteY0" fmla="*/ 16288 h 277662"/>
              <a:gd name="connsiteX1" fmla="*/ 85629 w 240158"/>
              <a:gd name="connsiteY1" fmla="*/ 26871 h 277662"/>
              <a:gd name="connsiteX2" fmla="*/ 185113 w 240158"/>
              <a:gd name="connsiteY2" fmla="*/ 242771 h 277662"/>
              <a:gd name="connsiteX3" fmla="*/ 240146 w 240158"/>
              <a:gd name="connsiteY3" fmla="*/ 274521 h 277662"/>
              <a:gd name="connsiteX4" fmla="*/ 180879 w 240158"/>
              <a:gd name="connsiteY4" fmla="*/ 213138 h 277662"/>
              <a:gd name="connsiteX5" fmla="*/ 142779 w 240158"/>
              <a:gd name="connsiteY5" fmla="*/ 145405 h 277662"/>
              <a:gd name="connsiteX6" fmla="*/ 963 w 240158"/>
              <a:gd name="connsiteY6" fmla="*/ 16288 h 277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0158" h="277662">
                <a:moveTo>
                  <a:pt x="963" y="16288"/>
                </a:moveTo>
                <a:cubicBezTo>
                  <a:pt x="-8562" y="-3468"/>
                  <a:pt x="54937" y="-10876"/>
                  <a:pt x="85629" y="26871"/>
                </a:cubicBezTo>
                <a:cubicBezTo>
                  <a:pt x="116321" y="64618"/>
                  <a:pt x="159360" y="201496"/>
                  <a:pt x="185113" y="242771"/>
                </a:cubicBezTo>
                <a:cubicBezTo>
                  <a:pt x="210866" y="284046"/>
                  <a:pt x="240852" y="279460"/>
                  <a:pt x="240146" y="274521"/>
                </a:cubicBezTo>
                <a:cubicBezTo>
                  <a:pt x="239440" y="269582"/>
                  <a:pt x="197107" y="234657"/>
                  <a:pt x="180879" y="213138"/>
                </a:cubicBezTo>
                <a:cubicBezTo>
                  <a:pt x="164651" y="191619"/>
                  <a:pt x="170296" y="181741"/>
                  <a:pt x="142779" y="145405"/>
                </a:cubicBezTo>
                <a:cubicBezTo>
                  <a:pt x="115262" y="109069"/>
                  <a:pt x="10488" y="36044"/>
                  <a:pt x="963" y="16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550F61DA-F588-42DD-B9EE-EF4ACFC19ED6}"/>
              </a:ext>
            </a:extLst>
          </p:cNvPr>
          <p:cNvSpPr/>
          <p:nvPr/>
        </p:nvSpPr>
        <p:spPr>
          <a:xfrm>
            <a:off x="3790228" y="1239144"/>
            <a:ext cx="1363294" cy="1100263"/>
          </a:xfrm>
          <a:custGeom>
            <a:avLst/>
            <a:gdLst>
              <a:gd name="connsiteX0" fmla="*/ 1319405 w 1363294"/>
              <a:gd name="connsiteY0" fmla="*/ 24506 h 1100263"/>
              <a:gd name="connsiteX1" fmla="*/ 1249555 w 1363294"/>
              <a:gd name="connsiteY1" fmla="*/ 24506 h 1100263"/>
              <a:gd name="connsiteX2" fmla="*/ 493905 w 1363294"/>
              <a:gd name="connsiteY2" fmla="*/ 157856 h 1100263"/>
              <a:gd name="connsiteX3" fmla="*/ 184872 w 1363294"/>
              <a:gd name="connsiteY3" fmla="*/ 674323 h 1100263"/>
              <a:gd name="connsiteX4" fmla="*/ 161589 w 1363294"/>
              <a:gd name="connsiteY4" fmla="*/ 928323 h 1100263"/>
              <a:gd name="connsiteX5" fmla="*/ 4955 w 1363294"/>
              <a:gd name="connsiteY5" fmla="*/ 1095539 h 1100263"/>
              <a:gd name="connsiteX6" fmla="*/ 47289 w 1363294"/>
              <a:gd name="connsiteY6" fmla="*/ 1021456 h 1100263"/>
              <a:gd name="connsiteX7" fmla="*/ 129839 w 1363294"/>
              <a:gd name="connsiteY7" fmla="*/ 691256 h 1100263"/>
              <a:gd name="connsiteX8" fmla="*/ 254722 w 1363294"/>
              <a:gd name="connsiteY8" fmla="*/ 356823 h 1100263"/>
              <a:gd name="connsiteX9" fmla="*/ 447339 w 1363294"/>
              <a:gd name="connsiteY9" fmla="*/ 151506 h 1100263"/>
              <a:gd name="connsiteX10" fmla="*/ 635722 w 1363294"/>
              <a:gd name="connsiteY10" fmla="*/ 71073 h 1100263"/>
              <a:gd name="connsiteX11" fmla="*/ 849505 w 1363294"/>
              <a:gd name="connsiteY11" fmla="*/ 3339 h 1100263"/>
              <a:gd name="connsiteX12" fmla="*/ 1319405 w 1363294"/>
              <a:gd name="connsiteY12" fmla="*/ 24506 h 110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63294" h="1100263">
                <a:moveTo>
                  <a:pt x="1319405" y="24506"/>
                </a:moveTo>
                <a:cubicBezTo>
                  <a:pt x="1386080" y="28034"/>
                  <a:pt x="1387138" y="2281"/>
                  <a:pt x="1249555" y="24506"/>
                </a:cubicBezTo>
                <a:cubicBezTo>
                  <a:pt x="1111972" y="46731"/>
                  <a:pt x="671352" y="49553"/>
                  <a:pt x="493905" y="157856"/>
                </a:cubicBezTo>
                <a:cubicBezTo>
                  <a:pt x="316458" y="266159"/>
                  <a:pt x="240258" y="545912"/>
                  <a:pt x="184872" y="674323"/>
                </a:cubicBezTo>
                <a:cubicBezTo>
                  <a:pt x="129486" y="802734"/>
                  <a:pt x="191575" y="858120"/>
                  <a:pt x="161589" y="928323"/>
                </a:cubicBezTo>
                <a:cubicBezTo>
                  <a:pt x="131603" y="998526"/>
                  <a:pt x="24005" y="1080017"/>
                  <a:pt x="4955" y="1095539"/>
                </a:cubicBezTo>
                <a:cubicBezTo>
                  <a:pt x="-14095" y="1111061"/>
                  <a:pt x="26475" y="1088837"/>
                  <a:pt x="47289" y="1021456"/>
                </a:cubicBezTo>
                <a:cubicBezTo>
                  <a:pt x="68103" y="954076"/>
                  <a:pt x="95267" y="802028"/>
                  <a:pt x="129839" y="691256"/>
                </a:cubicBezTo>
                <a:cubicBezTo>
                  <a:pt x="164411" y="580484"/>
                  <a:pt x="201805" y="446781"/>
                  <a:pt x="254722" y="356823"/>
                </a:cubicBezTo>
                <a:cubicBezTo>
                  <a:pt x="307639" y="266865"/>
                  <a:pt x="383839" y="199131"/>
                  <a:pt x="447339" y="151506"/>
                </a:cubicBezTo>
                <a:cubicBezTo>
                  <a:pt x="510839" y="103881"/>
                  <a:pt x="568694" y="95767"/>
                  <a:pt x="635722" y="71073"/>
                </a:cubicBezTo>
                <a:cubicBezTo>
                  <a:pt x="702750" y="46379"/>
                  <a:pt x="736263" y="16745"/>
                  <a:pt x="849505" y="3339"/>
                </a:cubicBezTo>
                <a:cubicBezTo>
                  <a:pt x="962747" y="-10067"/>
                  <a:pt x="1252730" y="20978"/>
                  <a:pt x="1319405" y="24506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D74EF9D7-7D2E-4EFA-AE3D-DE2F77DD7F60}"/>
              </a:ext>
            </a:extLst>
          </p:cNvPr>
          <p:cNvSpPr/>
          <p:nvPr/>
        </p:nvSpPr>
        <p:spPr>
          <a:xfrm>
            <a:off x="4667224" y="4362434"/>
            <a:ext cx="336667" cy="25627"/>
          </a:xfrm>
          <a:custGeom>
            <a:avLst/>
            <a:gdLst>
              <a:gd name="connsiteX0" fmla="*/ 26 w 336667"/>
              <a:gd name="connsiteY0" fmla="*/ 23299 h 25627"/>
              <a:gd name="connsiteX1" fmla="*/ 234976 w 336667"/>
              <a:gd name="connsiteY1" fmla="*/ 12716 h 25627"/>
              <a:gd name="connsiteX2" fmla="*/ 336576 w 336667"/>
              <a:gd name="connsiteY2" fmla="*/ 25416 h 25627"/>
              <a:gd name="connsiteX3" fmla="*/ 220159 w 336667"/>
              <a:gd name="connsiteY3" fmla="*/ 16 h 25627"/>
              <a:gd name="connsiteX4" fmla="*/ 26 w 336667"/>
              <a:gd name="connsiteY4" fmla="*/ 23299 h 25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667" h="25627">
                <a:moveTo>
                  <a:pt x="26" y="23299"/>
                </a:moveTo>
                <a:cubicBezTo>
                  <a:pt x="2496" y="25416"/>
                  <a:pt x="178884" y="12363"/>
                  <a:pt x="234976" y="12716"/>
                </a:cubicBezTo>
                <a:cubicBezTo>
                  <a:pt x="291068" y="13069"/>
                  <a:pt x="339046" y="27533"/>
                  <a:pt x="336576" y="25416"/>
                </a:cubicBezTo>
                <a:cubicBezTo>
                  <a:pt x="334107" y="23299"/>
                  <a:pt x="270254" y="721"/>
                  <a:pt x="220159" y="16"/>
                </a:cubicBezTo>
                <a:cubicBezTo>
                  <a:pt x="170065" y="-690"/>
                  <a:pt x="-2444" y="21182"/>
                  <a:pt x="26" y="232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EEB06561-2EDE-4671-959D-1E1B6B664A91}"/>
              </a:ext>
            </a:extLst>
          </p:cNvPr>
          <p:cNvSpPr/>
          <p:nvPr/>
        </p:nvSpPr>
        <p:spPr>
          <a:xfrm>
            <a:off x="3942930" y="2718421"/>
            <a:ext cx="77923" cy="69315"/>
          </a:xfrm>
          <a:custGeom>
            <a:avLst/>
            <a:gdLst>
              <a:gd name="connsiteX0" fmla="*/ 76620 w 77923"/>
              <a:gd name="connsiteY0" fmla="*/ 69229 h 69315"/>
              <a:gd name="connsiteX1" fmla="*/ 420 w 77923"/>
              <a:gd name="connsiteY1" fmla="*/ 2554 h 69315"/>
              <a:gd name="connsiteX2" fmla="*/ 46458 w 77923"/>
              <a:gd name="connsiteY2" fmla="*/ 16842 h 69315"/>
              <a:gd name="connsiteX3" fmla="*/ 76620 w 77923"/>
              <a:gd name="connsiteY3" fmla="*/ 69229 h 6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923" h="69315">
                <a:moveTo>
                  <a:pt x="76620" y="69229"/>
                </a:moveTo>
                <a:cubicBezTo>
                  <a:pt x="68947" y="66848"/>
                  <a:pt x="5447" y="11285"/>
                  <a:pt x="420" y="2554"/>
                </a:cubicBezTo>
                <a:cubicBezTo>
                  <a:pt x="-4607" y="-6177"/>
                  <a:pt x="36933" y="9698"/>
                  <a:pt x="46458" y="16842"/>
                </a:cubicBezTo>
                <a:cubicBezTo>
                  <a:pt x="55983" y="23986"/>
                  <a:pt x="84293" y="71610"/>
                  <a:pt x="76620" y="69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4EC816A9-593F-4984-91A8-C811051BB7AC}"/>
              </a:ext>
            </a:extLst>
          </p:cNvPr>
          <p:cNvSpPr/>
          <p:nvPr/>
        </p:nvSpPr>
        <p:spPr>
          <a:xfrm>
            <a:off x="3884521" y="2784575"/>
            <a:ext cx="201709" cy="168289"/>
          </a:xfrm>
          <a:custGeom>
            <a:avLst/>
            <a:gdLst>
              <a:gd name="connsiteX0" fmla="*/ 201704 w 201709"/>
              <a:gd name="connsiteY0" fmla="*/ 4663 h 168289"/>
              <a:gd name="connsiteX1" fmla="*/ 85817 w 201709"/>
              <a:gd name="connsiteY1" fmla="*/ 39588 h 168289"/>
              <a:gd name="connsiteX2" fmla="*/ 52479 w 201709"/>
              <a:gd name="connsiteY2" fmla="*/ 133250 h 168289"/>
              <a:gd name="connsiteX3" fmla="*/ 15967 w 201709"/>
              <a:gd name="connsiteY3" fmla="*/ 168175 h 168289"/>
              <a:gd name="connsiteX4" fmla="*/ 92 w 201709"/>
              <a:gd name="connsiteY4" fmla="*/ 123725 h 168289"/>
              <a:gd name="connsiteX5" fmla="*/ 22317 w 201709"/>
              <a:gd name="connsiteY5" fmla="*/ 66575 h 168289"/>
              <a:gd name="connsiteX6" fmla="*/ 90579 w 201709"/>
              <a:gd name="connsiteY6" fmla="*/ 7838 h 168289"/>
              <a:gd name="connsiteX7" fmla="*/ 201704 w 201709"/>
              <a:gd name="connsiteY7" fmla="*/ 4663 h 168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709" h="168289">
                <a:moveTo>
                  <a:pt x="201704" y="4663"/>
                </a:moveTo>
                <a:cubicBezTo>
                  <a:pt x="200910" y="9955"/>
                  <a:pt x="110688" y="18157"/>
                  <a:pt x="85817" y="39588"/>
                </a:cubicBezTo>
                <a:cubicBezTo>
                  <a:pt x="60946" y="61019"/>
                  <a:pt x="64121" y="111819"/>
                  <a:pt x="52479" y="133250"/>
                </a:cubicBezTo>
                <a:cubicBezTo>
                  <a:pt x="40837" y="154681"/>
                  <a:pt x="24698" y="169763"/>
                  <a:pt x="15967" y="168175"/>
                </a:cubicBezTo>
                <a:cubicBezTo>
                  <a:pt x="7236" y="166587"/>
                  <a:pt x="-966" y="140658"/>
                  <a:pt x="92" y="123725"/>
                </a:cubicBezTo>
                <a:cubicBezTo>
                  <a:pt x="1150" y="106792"/>
                  <a:pt x="7236" y="85890"/>
                  <a:pt x="22317" y="66575"/>
                </a:cubicBezTo>
                <a:cubicBezTo>
                  <a:pt x="37398" y="47261"/>
                  <a:pt x="60681" y="19215"/>
                  <a:pt x="90579" y="7838"/>
                </a:cubicBezTo>
                <a:cubicBezTo>
                  <a:pt x="120477" y="-3539"/>
                  <a:pt x="202498" y="-629"/>
                  <a:pt x="201704" y="46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E9F50F03-A347-4F42-9559-D85EC4C8A583}"/>
              </a:ext>
            </a:extLst>
          </p:cNvPr>
          <p:cNvSpPr/>
          <p:nvPr/>
        </p:nvSpPr>
        <p:spPr>
          <a:xfrm>
            <a:off x="3788487" y="2814635"/>
            <a:ext cx="133371" cy="21481"/>
          </a:xfrm>
          <a:custGeom>
            <a:avLst/>
            <a:gdLst>
              <a:gd name="connsiteX0" fmla="*/ 132638 w 133371"/>
              <a:gd name="connsiteY0" fmla="*/ 17465 h 21481"/>
              <a:gd name="connsiteX1" fmla="*/ 2463 w 133371"/>
              <a:gd name="connsiteY1" fmla="*/ 3 h 21481"/>
              <a:gd name="connsiteX2" fmla="*/ 53263 w 133371"/>
              <a:gd name="connsiteY2" fmla="*/ 19053 h 21481"/>
              <a:gd name="connsiteX3" fmla="*/ 132638 w 133371"/>
              <a:gd name="connsiteY3" fmla="*/ 17465 h 21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371" h="21481">
                <a:moveTo>
                  <a:pt x="132638" y="17465"/>
                </a:moveTo>
                <a:cubicBezTo>
                  <a:pt x="124171" y="14290"/>
                  <a:pt x="15692" y="-262"/>
                  <a:pt x="2463" y="3"/>
                </a:cubicBezTo>
                <a:cubicBezTo>
                  <a:pt x="-10766" y="268"/>
                  <a:pt x="32626" y="14291"/>
                  <a:pt x="53263" y="19053"/>
                </a:cubicBezTo>
                <a:cubicBezTo>
                  <a:pt x="73900" y="23815"/>
                  <a:pt x="141105" y="20640"/>
                  <a:pt x="132638" y="17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C9129E54-23B5-4964-9DBE-88AC0CC53B8B}"/>
              </a:ext>
            </a:extLst>
          </p:cNvPr>
          <p:cNvSpPr/>
          <p:nvPr/>
        </p:nvSpPr>
        <p:spPr>
          <a:xfrm>
            <a:off x="3828679" y="2845198"/>
            <a:ext cx="86130" cy="27845"/>
          </a:xfrm>
          <a:custGeom>
            <a:avLst/>
            <a:gdLst>
              <a:gd name="connsiteX0" fmla="*/ 86096 w 86130"/>
              <a:gd name="connsiteY0" fmla="*/ 9127 h 27845"/>
              <a:gd name="connsiteX1" fmla="*/ 16246 w 86130"/>
              <a:gd name="connsiteY1" fmla="*/ 1190 h 27845"/>
              <a:gd name="connsiteX2" fmla="*/ 371 w 86130"/>
              <a:gd name="connsiteY2" fmla="*/ 2777 h 27845"/>
              <a:gd name="connsiteX3" fmla="*/ 25771 w 86130"/>
              <a:gd name="connsiteY3" fmla="*/ 26590 h 27845"/>
              <a:gd name="connsiteX4" fmla="*/ 86096 w 86130"/>
              <a:gd name="connsiteY4" fmla="*/ 9127 h 27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130" h="27845">
                <a:moveTo>
                  <a:pt x="86096" y="9127"/>
                </a:moveTo>
                <a:cubicBezTo>
                  <a:pt x="84509" y="4894"/>
                  <a:pt x="30533" y="2248"/>
                  <a:pt x="16246" y="1190"/>
                </a:cubicBezTo>
                <a:cubicBezTo>
                  <a:pt x="1959" y="132"/>
                  <a:pt x="-1216" y="-1456"/>
                  <a:pt x="371" y="2777"/>
                </a:cubicBezTo>
                <a:cubicBezTo>
                  <a:pt x="1958" y="7010"/>
                  <a:pt x="16775" y="20240"/>
                  <a:pt x="25771" y="26590"/>
                </a:cubicBezTo>
                <a:cubicBezTo>
                  <a:pt x="34767" y="32940"/>
                  <a:pt x="87683" y="13360"/>
                  <a:pt x="86096" y="9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231E7F39-0B27-4D42-94B0-55BA3F7CF4FF}"/>
              </a:ext>
            </a:extLst>
          </p:cNvPr>
          <p:cNvSpPr/>
          <p:nvPr/>
        </p:nvSpPr>
        <p:spPr>
          <a:xfrm>
            <a:off x="3781414" y="2879719"/>
            <a:ext cx="116023" cy="81135"/>
          </a:xfrm>
          <a:custGeom>
            <a:avLst/>
            <a:gdLst>
              <a:gd name="connsiteX0" fmla="*/ 11 w 116023"/>
              <a:gd name="connsiteY0" fmla="*/ 6 h 81135"/>
              <a:gd name="connsiteX1" fmla="*/ 95261 w 116023"/>
              <a:gd name="connsiteY1" fmla="*/ 20644 h 81135"/>
              <a:gd name="connsiteX2" fmla="*/ 115899 w 116023"/>
              <a:gd name="connsiteY2" fmla="*/ 80969 h 81135"/>
              <a:gd name="connsiteX3" fmla="*/ 103199 w 116023"/>
              <a:gd name="connsiteY3" fmla="*/ 38106 h 81135"/>
              <a:gd name="connsiteX4" fmla="*/ 88911 w 116023"/>
              <a:gd name="connsiteY4" fmla="*/ 22231 h 81135"/>
              <a:gd name="connsiteX5" fmla="*/ 11 w 116023"/>
              <a:gd name="connsiteY5" fmla="*/ 6 h 81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023" h="81135">
                <a:moveTo>
                  <a:pt x="11" y="6"/>
                </a:moveTo>
                <a:cubicBezTo>
                  <a:pt x="1069" y="-259"/>
                  <a:pt x="75946" y="7150"/>
                  <a:pt x="95261" y="20644"/>
                </a:cubicBezTo>
                <a:cubicBezTo>
                  <a:pt x="114576" y="34138"/>
                  <a:pt x="114576" y="78059"/>
                  <a:pt x="115899" y="80969"/>
                </a:cubicBezTo>
                <a:cubicBezTo>
                  <a:pt x="117222" y="83879"/>
                  <a:pt x="107697" y="47896"/>
                  <a:pt x="103199" y="38106"/>
                </a:cubicBezTo>
                <a:cubicBezTo>
                  <a:pt x="98701" y="28316"/>
                  <a:pt x="105844" y="28052"/>
                  <a:pt x="88911" y="22231"/>
                </a:cubicBezTo>
                <a:cubicBezTo>
                  <a:pt x="71978" y="16410"/>
                  <a:pt x="-1047" y="271"/>
                  <a:pt x="11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2E1C22FE-34A9-4365-A9D7-2AB82B0742DA}"/>
              </a:ext>
            </a:extLst>
          </p:cNvPr>
          <p:cNvSpPr/>
          <p:nvPr/>
        </p:nvSpPr>
        <p:spPr>
          <a:xfrm>
            <a:off x="4254017" y="3894650"/>
            <a:ext cx="64611" cy="148266"/>
          </a:xfrm>
          <a:custGeom>
            <a:avLst/>
            <a:gdLst>
              <a:gd name="connsiteX0" fmla="*/ 63983 w 64611"/>
              <a:gd name="connsiteY0" fmla="*/ 17 h 148266"/>
              <a:gd name="connsiteX1" fmla="*/ 44933 w 64611"/>
              <a:gd name="connsiteY1" fmla="*/ 105850 h 148266"/>
              <a:gd name="connsiteX2" fmla="*/ 483 w 64611"/>
              <a:gd name="connsiteY2" fmla="*/ 148183 h 148266"/>
              <a:gd name="connsiteX3" fmla="*/ 23766 w 64611"/>
              <a:gd name="connsiteY3" fmla="*/ 114317 h 148266"/>
              <a:gd name="connsiteX4" fmla="*/ 63983 w 64611"/>
              <a:gd name="connsiteY4" fmla="*/ 17 h 148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611" h="148266">
                <a:moveTo>
                  <a:pt x="63983" y="17"/>
                </a:moveTo>
                <a:cubicBezTo>
                  <a:pt x="67511" y="-1394"/>
                  <a:pt x="55516" y="81156"/>
                  <a:pt x="44933" y="105850"/>
                </a:cubicBezTo>
                <a:cubicBezTo>
                  <a:pt x="34350" y="130544"/>
                  <a:pt x="4011" y="146772"/>
                  <a:pt x="483" y="148183"/>
                </a:cubicBezTo>
                <a:cubicBezTo>
                  <a:pt x="-3045" y="149594"/>
                  <a:pt x="13536" y="133014"/>
                  <a:pt x="23766" y="114317"/>
                </a:cubicBezTo>
                <a:cubicBezTo>
                  <a:pt x="33996" y="95620"/>
                  <a:pt x="60455" y="1428"/>
                  <a:pt x="63983" y="17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631609B5-384E-4472-B769-6C404E0B918A}"/>
              </a:ext>
            </a:extLst>
          </p:cNvPr>
          <p:cNvSpPr/>
          <p:nvPr/>
        </p:nvSpPr>
        <p:spPr>
          <a:xfrm>
            <a:off x="4637088" y="3366675"/>
            <a:ext cx="115894" cy="343848"/>
          </a:xfrm>
          <a:custGeom>
            <a:avLst/>
            <a:gdLst>
              <a:gd name="connsiteX0" fmla="*/ 0 w 115894"/>
              <a:gd name="connsiteY0" fmla="*/ 413 h 343848"/>
              <a:gd name="connsiteX1" fmla="*/ 90487 w 115894"/>
              <a:gd name="connsiteY1" fmla="*/ 86138 h 343848"/>
              <a:gd name="connsiteX2" fmla="*/ 115887 w 115894"/>
              <a:gd name="connsiteY2" fmla="*/ 175038 h 343848"/>
              <a:gd name="connsiteX3" fmla="*/ 88900 w 115894"/>
              <a:gd name="connsiteY3" fmla="*/ 336963 h 343848"/>
              <a:gd name="connsiteX4" fmla="*/ 92075 w 115894"/>
              <a:gd name="connsiteY4" fmla="*/ 309975 h 343848"/>
              <a:gd name="connsiteX5" fmla="*/ 100012 w 115894"/>
              <a:gd name="connsiteY5" fmla="*/ 273463 h 343848"/>
              <a:gd name="connsiteX6" fmla="*/ 106362 w 115894"/>
              <a:gd name="connsiteY6" fmla="*/ 202025 h 343848"/>
              <a:gd name="connsiteX7" fmla="*/ 104775 w 115894"/>
              <a:gd name="connsiteY7" fmla="*/ 149638 h 343848"/>
              <a:gd name="connsiteX8" fmla="*/ 92075 w 115894"/>
              <a:gd name="connsiteY8" fmla="*/ 122650 h 343848"/>
              <a:gd name="connsiteX9" fmla="*/ 0 w 115894"/>
              <a:gd name="connsiteY9" fmla="*/ 413 h 343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5894" h="343848">
                <a:moveTo>
                  <a:pt x="0" y="413"/>
                </a:moveTo>
                <a:cubicBezTo>
                  <a:pt x="-265" y="-5672"/>
                  <a:pt x="71173" y="57034"/>
                  <a:pt x="90487" y="86138"/>
                </a:cubicBezTo>
                <a:cubicBezTo>
                  <a:pt x="109802" y="115242"/>
                  <a:pt x="116151" y="133234"/>
                  <a:pt x="115887" y="175038"/>
                </a:cubicBezTo>
                <a:cubicBezTo>
                  <a:pt x="115623" y="216842"/>
                  <a:pt x="92869" y="314474"/>
                  <a:pt x="88900" y="336963"/>
                </a:cubicBezTo>
                <a:cubicBezTo>
                  <a:pt x="84931" y="359452"/>
                  <a:pt x="90223" y="320558"/>
                  <a:pt x="92075" y="309975"/>
                </a:cubicBezTo>
                <a:cubicBezTo>
                  <a:pt x="93927" y="299392"/>
                  <a:pt x="97631" y="291455"/>
                  <a:pt x="100012" y="273463"/>
                </a:cubicBezTo>
                <a:cubicBezTo>
                  <a:pt x="102393" y="255471"/>
                  <a:pt x="105568" y="222662"/>
                  <a:pt x="106362" y="202025"/>
                </a:cubicBezTo>
                <a:cubicBezTo>
                  <a:pt x="107156" y="181388"/>
                  <a:pt x="107156" y="162867"/>
                  <a:pt x="104775" y="149638"/>
                </a:cubicBezTo>
                <a:cubicBezTo>
                  <a:pt x="102394" y="136409"/>
                  <a:pt x="107685" y="144610"/>
                  <a:pt x="92075" y="122650"/>
                </a:cubicBezTo>
                <a:cubicBezTo>
                  <a:pt x="76465" y="100690"/>
                  <a:pt x="265" y="6498"/>
                  <a:pt x="0" y="413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A5C4858D-D0C1-4555-B516-316C3580F0C5}"/>
              </a:ext>
            </a:extLst>
          </p:cNvPr>
          <p:cNvSpPr/>
          <p:nvPr/>
        </p:nvSpPr>
        <p:spPr>
          <a:xfrm>
            <a:off x="4975184" y="1896005"/>
            <a:ext cx="511759" cy="165939"/>
          </a:xfrm>
          <a:custGeom>
            <a:avLst/>
            <a:gdLst>
              <a:gd name="connsiteX0" fmla="*/ 1099 w 511759"/>
              <a:gd name="connsiteY0" fmla="*/ 165628 h 165939"/>
              <a:gd name="connsiteX1" fmla="*/ 291083 w 511759"/>
              <a:gd name="connsiteY1" fmla="*/ 4762 h 165939"/>
              <a:gd name="connsiteX2" fmla="*/ 506983 w 511759"/>
              <a:gd name="connsiteY2" fmla="*/ 40745 h 165939"/>
              <a:gd name="connsiteX3" fmla="*/ 430783 w 511759"/>
              <a:gd name="connsiteY3" fmla="*/ 21695 h 165939"/>
              <a:gd name="connsiteX4" fmla="*/ 316483 w 511759"/>
              <a:gd name="connsiteY4" fmla="*/ 4762 h 165939"/>
              <a:gd name="connsiteX5" fmla="*/ 195833 w 511759"/>
              <a:gd name="connsiteY5" fmla="*/ 44978 h 165939"/>
              <a:gd name="connsiteX6" fmla="*/ 1099 w 511759"/>
              <a:gd name="connsiteY6" fmla="*/ 165628 h 165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1759" h="165939">
                <a:moveTo>
                  <a:pt x="1099" y="165628"/>
                </a:moveTo>
                <a:cubicBezTo>
                  <a:pt x="16974" y="158925"/>
                  <a:pt x="206769" y="25576"/>
                  <a:pt x="291083" y="4762"/>
                </a:cubicBezTo>
                <a:cubicBezTo>
                  <a:pt x="375397" y="-16052"/>
                  <a:pt x="483700" y="37923"/>
                  <a:pt x="506983" y="40745"/>
                </a:cubicBezTo>
                <a:cubicBezTo>
                  <a:pt x="530266" y="43567"/>
                  <a:pt x="462533" y="27692"/>
                  <a:pt x="430783" y="21695"/>
                </a:cubicBezTo>
                <a:cubicBezTo>
                  <a:pt x="399033" y="15698"/>
                  <a:pt x="355641" y="882"/>
                  <a:pt x="316483" y="4762"/>
                </a:cubicBezTo>
                <a:cubicBezTo>
                  <a:pt x="277325" y="8642"/>
                  <a:pt x="245928" y="20989"/>
                  <a:pt x="195833" y="44978"/>
                </a:cubicBezTo>
                <a:cubicBezTo>
                  <a:pt x="145738" y="68967"/>
                  <a:pt x="-14776" y="172331"/>
                  <a:pt x="1099" y="165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C8CE8DC5-FD42-4B28-AC5D-6D83E6238B77}"/>
              </a:ext>
            </a:extLst>
          </p:cNvPr>
          <p:cNvSpPr/>
          <p:nvPr/>
        </p:nvSpPr>
        <p:spPr>
          <a:xfrm>
            <a:off x="5039645" y="1508916"/>
            <a:ext cx="136348" cy="373759"/>
          </a:xfrm>
          <a:custGeom>
            <a:avLst/>
            <a:gdLst>
              <a:gd name="connsiteX0" fmla="*/ 138 w 136348"/>
              <a:gd name="connsiteY0" fmla="*/ 267 h 373759"/>
              <a:gd name="connsiteX1" fmla="*/ 133488 w 136348"/>
              <a:gd name="connsiteY1" fmla="*/ 146317 h 373759"/>
              <a:gd name="connsiteX2" fmla="*/ 93272 w 136348"/>
              <a:gd name="connsiteY2" fmla="*/ 366451 h 373759"/>
              <a:gd name="connsiteX3" fmla="*/ 114438 w 136348"/>
              <a:gd name="connsiteY3" fmla="*/ 315651 h 373759"/>
              <a:gd name="connsiteX4" fmla="*/ 120788 w 136348"/>
              <a:gd name="connsiteY4" fmla="*/ 260617 h 373759"/>
              <a:gd name="connsiteX5" fmla="*/ 122905 w 136348"/>
              <a:gd name="connsiteY5" fmla="*/ 214051 h 373759"/>
              <a:gd name="connsiteX6" fmla="*/ 122905 w 136348"/>
              <a:gd name="connsiteY6" fmla="*/ 180184 h 373759"/>
              <a:gd name="connsiteX7" fmla="*/ 120788 w 136348"/>
              <a:gd name="connsiteY7" fmla="*/ 139967 h 373759"/>
              <a:gd name="connsiteX8" fmla="*/ 108088 w 136348"/>
              <a:gd name="connsiteY8" fmla="*/ 110334 h 373759"/>
              <a:gd name="connsiteX9" fmla="*/ 138 w 136348"/>
              <a:gd name="connsiteY9" fmla="*/ 267 h 373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6348" h="373759">
                <a:moveTo>
                  <a:pt x="138" y="267"/>
                </a:moveTo>
                <a:cubicBezTo>
                  <a:pt x="4371" y="6264"/>
                  <a:pt x="117966" y="85286"/>
                  <a:pt x="133488" y="146317"/>
                </a:cubicBezTo>
                <a:cubicBezTo>
                  <a:pt x="149010" y="207348"/>
                  <a:pt x="96447" y="338229"/>
                  <a:pt x="93272" y="366451"/>
                </a:cubicBezTo>
                <a:cubicBezTo>
                  <a:pt x="90097" y="394673"/>
                  <a:pt x="109852" y="333290"/>
                  <a:pt x="114438" y="315651"/>
                </a:cubicBezTo>
                <a:cubicBezTo>
                  <a:pt x="119024" y="298012"/>
                  <a:pt x="119377" y="277550"/>
                  <a:pt x="120788" y="260617"/>
                </a:cubicBezTo>
                <a:cubicBezTo>
                  <a:pt x="122199" y="243684"/>
                  <a:pt x="122552" y="227457"/>
                  <a:pt x="122905" y="214051"/>
                </a:cubicBezTo>
                <a:cubicBezTo>
                  <a:pt x="123258" y="200646"/>
                  <a:pt x="123258" y="192531"/>
                  <a:pt x="122905" y="180184"/>
                </a:cubicBezTo>
                <a:cubicBezTo>
                  <a:pt x="122552" y="167837"/>
                  <a:pt x="123258" y="151609"/>
                  <a:pt x="120788" y="139967"/>
                </a:cubicBezTo>
                <a:cubicBezTo>
                  <a:pt x="118319" y="128325"/>
                  <a:pt x="126080" y="129737"/>
                  <a:pt x="108088" y="110334"/>
                </a:cubicBezTo>
                <a:cubicBezTo>
                  <a:pt x="90096" y="90931"/>
                  <a:pt x="-4095" y="-5730"/>
                  <a:pt x="138" y="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8F4A8AB5-FA17-49EF-8EFB-7DBA57E8BCCD}"/>
              </a:ext>
            </a:extLst>
          </p:cNvPr>
          <p:cNvSpPr/>
          <p:nvPr/>
        </p:nvSpPr>
        <p:spPr>
          <a:xfrm>
            <a:off x="6120454" y="2770172"/>
            <a:ext cx="131189" cy="354784"/>
          </a:xfrm>
          <a:custGeom>
            <a:avLst/>
            <a:gdLst>
              <a:gd name="connsiteX0" fmla="*/ 19996 w 131189"/>
              <a:gd name="connsiteY0" fmla="*/ 1603 h 354784"/>
              <a:gd name="connsiteX1" fmla="*/ 131121 w 131189"/>
              <a:gd name="connsiteY1" fmla="*/ 157178 h 354784"/>
              <a:gd name="connsiteX2" fmla="*/ 946 w 131189"/>
              <a:gd name="connsiteY2" fmla="*/ 350853 h 354784"/>
              <a:gd name="connsiteX3" fmla="*/ 73971 w 131189"/>
              <a:gd name="connsiteY3" fmla="*/ 281003 h 354784"/>
              <a:gd name="connsiteX4" fmla="*/ 105721 w 131189"/>
              <a:gd name="connsiteY4" fmla="*/ 204803 h 354784"/>
              <a:gd name="connsiteX5" fmla="*/ 108896 w 131189"/>
              <a:gd name="connsiteY5" fmla="*/ 144478 h 354784"/>
              <a:gd name="connsiteX6" fmla="*/ 89846 w 131189"/>
              <a:gd name="connsiteY6" fmla="*/ 77803 h 354784"/>
              <a:gd name="connsiteX7" fmla="*/ 19996 w 131189"/>
              <a:gd name="connsiteY7" fmla="*/ 1603 h 354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189" h="354784">
                <a:moveTo>
                  <a:pt x="19996" y="1603"/>
                </a:moveTo>
                <a:cubicBezTo>
                  <a:pt x="26875" y="14832"/>
                  <a:pt x="134296" y="98970"/>
                  <a:pt x="131121" y="157178"/>
                </a:cubicBezTo>
                <a:cubicBezTo>
                  <a:pt x="127946" y="215386"/>
                  <a:pt x="10471" y="330216"/>
                  <a:pt x="946" y="350853"/>
                </a:cubicBezTo>
                <a:cubicBezTo>
                  <a:pt x="-8579" y="371490"/>
                  <a:pt x="56508" y="305345"/>
                  <a:pt x="73971" y="281003"/>
                </a:cubicBezTo>
                <a:cubicBezTo>
                  <a:pt x="91434" y="256661"/>
                  <a:pt x="99900" y="227557"/>
                  <a:pt x="105721" y="204803"/>
                </a:cubicBezTo>
                <a:cubicBezTo>
                  <a:pt x="111542" y="182049"/>
                  <a:pt x="111542" y="165645"/>
                  <a:pt x="108896" y="144478"/>
                </a:cubicBezTo>
                <a:cubicBezTo>
                  <a:pt x="106250" y="123311"/>
                  <a:pt x="103075" y="94736"/>
                  <a:pt x="89846" y="77803"/>
                </a:cubicBezTo>
                <a:cubicBezTo>
                  <a:pt x="76617" y="60870"/>
                  <a:pt x="13117" y="-11626"/>
                  <a:pt x="19996" y="1603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AC2F8473-64AB-4022-851F-007C166FCEFA}"/>
              </a:ext>
            </a:extLst>
          </p:cNvPr>
          <p:cNvSpPr/>
          <p:nvPr/>
        </p:nvSpPr>
        <p:spPr>
          <a:xfrm>
            <a:off x="5474368" y="3216865"/>
            <a:ext cx="510495" cy="657010"/>
          </a:xfrm>
          <a:custGeom>
            <a:avLst/>
            <a:gdLst>
              <a:gd name="connsiteX0" fmla="*/ 509449 w 510495"/>
              <a:gd name="connsiteY0" fmla="*/ 468 h 657010"/>
              <a:gd name="connsiteX1" fmla="*/ 426899 w 510495"/>
              <a:gd name="connsiteY1" fmla="*/ 152868 h 657010"/>
              <a:gd name="connsiteX2" fmla="*/ 274499 w 510495"/>
              <a:gd name="connsiteY2" fmla="*/ 258702 h 657010"/>
              <a:gd name="connsiteX3" fmla="*/ 238515 w 510495"/>
              <a:gd name="connsiteY3" fmla="*/ 392052 h 657010"/>
              <a:gd name="connsiteX4" fmla="*/ 3565 w 510495"/>
              <a:gd name="connsiteY4" fmla="*/ 627002 h 657010"/>
              <a:gd name="connsiteX5" fmla="*/ 105165 w 510495"/>
              <a:gd name="connsiteY5" fmla="*/ 574085 h 657010"/>
              <a:gd name="connsiteX6" fmla="*/ 221582 w 510495"/>
              <a:gd name="connsiteY6" fmla="*/ 656635 h 657010"/>
              <a:gd name="connsiteX7" fmla="*/ 380332 w 510495"/>
              <a:gd name="connsiteY7" fmla="*/ 593135 h 657010"/>
              <a:gd name="connsiteX8" fmla="*/ 503099 w 510495"/>
              <a:gd name="connsiteY8" fmla="*/ 356068 h 657010"/>
              <a:gd name="connsiteX9" fmla="*/ 484049 w 510495"/>
              <a:gd name="connsiteY9" fmla="*/ 275635 h 657010"/>
              <a:gd name="connsiteX10" fmla="*/ 473465 w 510495"/>
              <a:gd name="connsiteY10" fmla="*/ 205785 h 657010"/>
              <a:gd name="connsiteX11" fmla="*/ 509449 w 510495"/>
              <a:gd name="connsiteY11" fmla="*/ 468 h 657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0495" h="657010">
                <a:moveTo>
                  <a:pt x="509449" y="468"/>
                </a:moveTo>
                <a:cubicBezTo>
                  <a:pt x="501688" y="-8352"/>
                  <a:pt x="466057" y="109829"/>
                  <a:pt x="426899" y="152868"/>
                </a:cubicBezTo>
                <a:cubicBezTo>
                  <a:pt x="387741" y="195907"/>
                  <a:pt x="305896" y="218838"/>
                  <a:pt x="274499" y="258702"/>
                </a:cubicBezTo>
                <a:cubicBezTo>
                  <a:pt x="243102" y="298566"/>
                  <a:pt x="283671" y="330669"/>
                  <a:pt x="238515" y="392052"/>
                </a:cubicBezTo>
                <a:cubicBezTo>
                  <a:pt x="193359" y="453435"/>
                  <a:pt x="25790" y="596663"/>
                  <a:pt x="3565" y="627002"/>
                </a:cubicBezTo>
                <a:cubicBezTo>
                  <a:pt x="-18660" y="657341"/>
                  <a:pt x="68829" y="569146"/>
                  <a:pt x="105165" y="574085"/>
                </a:cubicBezTo>
                <a:cubicBezTo>
                  <a:pt x="141501" y="579024"/>
                  <a:pt x="175721" y="653460"/>
                  <a:pt x="221582" y="656635"/>
                </a:cubicBezTo>
                <a:cubicBezTo>
                  <a:pt x="267443" y="659810"/>
                  <a:pt x="333413" y="643229"/>
                  <a:pt x="380332" y="593135"/>
                </a:cubicBezTo>
                <a:cubicBezTo>
                  <a:pt x="427251" y="543041"/>
                  <a:pt x="485813" y="408985"/>
                  <a:pt x="503099" y="356068"/>
                </a:cubicBezTo>
                <a:cubicBezTo>
                  <a:pt x="520385" y="303151"/>
                  <a:pt x="488988" y="300682"/>
                  <a:pt x="484049" y="275635"/>
                </a:cubicBezTo>
                <a:cubicBezTo>
                  <a:pt x="479110" y="250588"/>
                  <a:pt x="467468" y="249529"/>
                  <a:pt x="473465" y="205785"/>
                </a:cubicBezTo>
                <a:cubicBezTo>
                  <a:pt x="479462" y="162041"/>
                  <a:pt x="517210" y="9288"/>
                  <a:pt x="509449" y="468"/>
                </a:cubicBezTo>
                <a:close/>
              </a:path>
            </a:pathLst>
          </a:custGeom>
          <a:solidFill>
            <a:srgbClr val="0070C0">
              <a:alpha val="5%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3524F759-AB4B-4167-8A6A-6252FD5BF47A}"/>
              </a:ext>
            </a:extLst>
          </p:cNvPr>
          <p:cNvSpPr/>
          <p:nvPr/>
        </p:nvSpPr>
        <p:spPr>
          <a:xfrm>
            <a:off x="5509671" y="4223786"/>
            <a:ext cx="465242" cy="574767"/>
          </a:xfrm>
          <a:custGeom>
            <a:avLst/>
            <a:gdLst>
              <a:gd name="connsiteX0" fmla="*/ 57162 w 465242"/>
              <a:gd name="connsiteY0" fmla="*/ 1081 h 574767"/>
              <a:gd name="connsiteX1" fmla="*/ 179929 w 465242"/>
              <a:gd name="connsiteY1" fmla="*/ 193697 h 574767"/>
              <a:gd name="connsiteX2" fmla="*/ 194746 w 465242"/>
              <a:gd name="connsiteY2" fmla="*/ 324931 h 574767"/>
              <a:gd name="connsiteX3" fmla="*/ 120662 w 465242"/>
              <a:gd name="connsiteY3" fmla="*/ 437114 h 574767"/>
              <a:gd name="connsiteX4" fmla="*/ 12 w 465242"/>
              <a:gd name="connsiteY4" fmla="*/ 574697 h 574767"/>
              <a:gd name="connsiteX5" fmla="*/ 114312 w 465242"/>
              <a:gd name="connsiteY5" fmla="*/ 454047 h 574767"/>
              <a:gd name="connsiteX6" fmla="*/ 283646 w 465242"/>
              <a:gd name="connsiteY6" fmla="*/ 331281 h 574767"/>
              <a:gd name="connsiteX7" fmla="*/ 459329 w 465242"/>
              <a:gd name="connsiteY7" fmla="*/ 238147 h 574767"/>
              <a:gd name="connsiteX8" fmla="*/ 410646 w 465242"/>
              <a:gd name="connsiteY8" fmla="*/ 155597 h 574767"/>
              <a:gd name="connsiteX9" fmla="*/ 281529 w 465242"/>
              <a:gd name="connsiteY9" fmla="*/ 151364 h 574767"/>
              <a:gd name="connsiteX10" fmla="*/ 152412 w 465242"/>
              <a:gd name="connsiteY10" fmla="*/ 115381 h 574767"/>
              <a:gd name="connsiteX11" fmla="*/ 57162 w 465242"/>
              <a:gd name="connsiteY11" fmla="*/ 1081 h 574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5242" h="574767">
                <a:moveTo>
                  <a:pt x="57162" y="1081"/>
                </a:moveTo>
                <a:cubicBezTo>
                  <a:pt x="61748" y="14134"/>
                  <a:pt x="156998" y="139722"/>
                  <a:pt x="179929" y="193697"/>
                </a:cubicBezTo>
                <a:cubicBezTo>
                  <a:pt x="202860" y="247672"/>
                  <a:pt x="204624" y="284362"/>
                  <a:pt x="194746" y="324931"/>
                </a:cubicBezTo>
                <a:cubicBezTo>
                  <a:pt x="184868" y="365500"/>
                  <a:pt x="153118" y="395486"/>
                  <a:pt x="120662" y="437114"/>
                </a:cubicBezTo>
                <a:cubicBezTo>
                  <a:pt x="88206" y="478742"/>
                  <a:pt x="1070" y="571875"/>
                  <a:pt x="12" y="574697"/>
                </a:cubicBezTo>
                <a:cubicBezTo>
                  <a:pt x="-1046" y="577519"/>
                  <a:pt x="67040" y="494616"/>
                  <a:pt x="114312" y="454047"/>
                </a:cubicBezTo>
                <a:cubicBezTo>
                  <a:pt x="161584" y="413478"/>
                  <a:pt x="226143" y="367264"/>
                  <a:pt x="283646" y="331281"/>
                </a:cubicBezTo>
                <a:cubicBezTo>
                  <a:pt x="341149" y="295298"/>
                  <a:pt x="438162" y="267428"/>
                  <a:pt x="459329" y="238147"/>
                </a:cubicBezTo>
                <a:cubicBezTo>
                  <a:pt x="480496" y="208866"/>
                  <a:pt x="440279" y="170061"/>
                  <a:pt x="410646" y="155597"/>
                </a:cubicBezTo>
                <a:cubicBezTo>
                  <a:pt x="381013" y="141133"/>
                  <a:pt x="324568" y="158067"/>
                  <a:pt x="281529" y="151364"/>
                </a:cubicBezTo>
                <a:cubicBezTo>
                  <a:pt x="238490" y="144661"/>
                  <a:pt x="186632" y="133726"/>
                  <a:pt x="152412" y="115381"/>
                </a:cubicBezTo>
                <a:cubicBezTo>
                  <a:pt x="118192" y="97036"/>
                  <a:pt x="52576" y="-11972"/>
                  <a:pt x="57162" y="1081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93A5934B-DD3B-4512-99E8-9B2D3D81DBF5}"/>
              </a:ext>
            </a:extLst>
          </p:cNvPr>
          <p:cNvSpPr/>
          <p:nvPr/>
        </p:nvSpPr>
        <p:spPr>
          <a:xfrm>
            <a:off x="3763487" y="3279476"/>
            <a:ext cx="323858" cy="980429"/>
          </a:xfrm>
          <a:custGeom>
            <a:avLst/>
            <a:gdLst>
              <a:gd name="connsiteX0" fmla="*/ 323796 w 323858"/>
              <a:gd name="connsiteY0" fmla="*/ 1357 h 980429"/>
              <a:gd name="connsiteX1" fmla="*/ 90963 w 323858"/>
              <a:gd name="connsiteY1" fmla="*/ 185507 h 980429"/>
              <a:gd name="connsiteX2" fmla="*/ 173513 w 323858"/>
              <a:gd name="connsiteY2" fmla="*/ 500891 h 980429"/>
              <a:gd name="connsiteX3" fmla="*/ 209496 w 323858"/>
              <a:gd name="connsiteY3" fmla="*/ 792991 h 980429"/>
              <a:gd name="connsiteX4" fmla="*/ 281463 w 323858"/>
              <a:gd name="connsiteY4" fmla="*/ 975024 h 980429"/>
              <a:gd name="connsiteX5" fmla="*/ 203146 w 323858"/>
              <a:gd name="connsiteY5" fmla="*/ 879774 h 980429"/>
              <a:gd name="connsiteX6" fmla="*/ 27463 w 323858"/>
              <a:gd name="connsiteY6" fmla="*/ 371774 h 980429"/>
              <a:gd name="connsiteX7" fmla="*/ 4180 w 323858"/>
              <a:gd name="connsiteY7" fmla="*/ 164341 h 980429"/>
              <a:gd name="connsiteX8" fmla="*/ 65563 w 323858"/>
              <a:gd name="connsiteY8" fmla="*/ 105074 h 980429"/>
              <a:gd name="connsiteX9" fmla="*/ 323796 w 323858"/>
              <a:gd name="connsiteY9" fmla="*/ 1357 h 980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3858" h="980429">
                <a:moveTo>
                  <a:pt x="323796" y="1357"/>
                </a:moveTo>
                <a:cubicBezTo>
                  <a:pt x="328029" y="14763"/>
                  <a:pt x="116010" y="102251"/>
                  <a:pt x="90963" y="185507"/>
                </a:cubicBezTo>
                <a:cubicBezTo>
                  <a:pt x="65916" y="268763"/>
                  <a:pt x="153757" y="399644"/>
                  <a:pt x="173513" y="500891"/>
                </a:cubicBezTo>
                <a:cubicBezTo>
                  <a:pt x="193268" y="602138"/>
                  <a:pt x="191504" y="713969"/>
                  <a:pt x="209496" y="792991"/>
                </a:cubicBezTo>
                <a:cubicBezTo>
                  <a:pt x="227488" y="872013"/>
                  <a:pt x="282521" y="960560"/>
                  <a:pt x="281463" y="975024"/>
                </a:cubicBezTo>
                <a:cubicBezTo>
                  <a:pt x="280405" y="989488"/>
                  <a:pt x="245479" y="980316"/>
                  <a:pt x="203146" y="879774"/>
                </a:cubicBezTo>
                <a:cubicBezTo>
                  <a:pt x="160813" y="779232"/>
                  <a:pt x="60624" y="491013"/>
                  <a:pt x="27463" y="371774"/>
                </a:cubicBezTo>
                <a:cubicBezTo>
                  <a:pt x="-5698" y="252535"/>
                  <a:pt x="-2170" y="208791"/>
                  <a:pt x="4180" y="164341"/>
                </a:cubicBezTo>
                <a:cubicBezTo>
                  <a:pt x="10530" y="119891"/>
                  <a:pt x="12646" y="132591"/>
                  <a:pt x="65563" y="105074"/>
                </a:cubicBezTo>
                <a:cubicBezTo>
                  <a:pt x="118480" y="77557"/>
                  <a:pt x="319563" y="-12049"/>
                  <a:pt x="323796" y="1357"/>
                </a:cubicBezTo>
                <a:close/>
              </a:path>
            </a:pathLst>
          </a:custGeom>
          <a:solidFill>
            <a:srgbClr val="0070C0">
              <a:alpha val="5%"/>
            </a:srgb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5ED99CF1-C4FF-46C9-93B4-3003082378BD}"/>
              </a:ext>
            </a:extLst>
          </p:cNvPr>
          <p:cNvSpPr/>
          <p:nvPr/>
        </p:nvSpPr>
        <p:spPr>
          <a:xfrm>
            <a:off x="4616396" y="3863920"/>
            <a:ext cx="238953" cy="84806"/>
          </a:xfrm>
          <a:custGeom>
            <a:avLst/>
            <a:gdLst>
              <a:gd name="connsiteX0" fmla="*/ 54 w 238953"/>
              <a:gd name="connsiteY0" fmla="*/ 84193 h 84806"/>
              <a:gd name="connsiteX1" fmla="*/ 123879 w 238953"/>
              <a:gd name="connsiteY1" fmla="*/ 4818 h 84806"/>
              <a:gd name="connsiteX2" fmla="*/ 235004 w 238953"/>
              <a:gd name="connsiteY2" fmla="*/ 9580 h 84806"/>
              <a:gd name="connsiteX3" fmla="*/ 212779 w 238953"/>
              <a:gd name="connsiteY3" fmla="*/ 15930 h 84806"/>
              <a:gd name="connsiteX4" fmla="*/ 200079 w 238953"/>
              <a:gd name="connsiteY4" fmla="*/ 33393 h 84806"/>
              <a:gd name="connsiteX5" fmla="*/ 131817 w 238953"/>
              <a:gd name="connsiteY5" fmla="*/ 33393 h 84806"/>
              <a:gd name="connsiteX6" fmla="*/ 108004 w 238953"/>
              <a:gd name="connsiteY6" fmla="*/ 41330 h 84806"/>
              <a:gd name="connsiteX7" fmla="*/ 54 w 238953"/>
              <a:gd name="connsiteY7" fmla="*/ 84193 h 8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8953" h="84806">
                <a:moveTo>
                  <a:pt x="54" y="84193"/>
                </a:moveTo>
                <a:cubicBezTo>
                  <a:pt x="2700" y="78108"/>
                  <a:pt x="84721" y="17253"/>
                  <a:pt x="123879" y="4818"/>
                </a:cubicBezTo>
                <a:cubicBezTo>
                  <a:pt x="163037" y="-7617"/>
                  <a:pt x="220187" y="7728"/>
                  <a:pt x="235004" y="9580"/>
                </a:cubicBezTo>
                <a:cubicBezTo>
                  <a:pt x="249821" y="11432"/>
                  <a:pt x="218600" y="11961"/>
                  <a:pt x="212779" y="15930"/>
                </a:cubicBezTo>
                <a:cubicBezTo>
                  <a:pt x="206958" y="19899"/>
                  <a:pt x="213573" y="30483"/>
                  <a:pt x="200079" y="33393"/>
                </a:cubicBezTo>
                <a:cubicBezTo>
                  <a:pt x="186585" y="36303"/>
                  <a:pt x="147163" y="32070"/>
                  <a:pt x="131817" y="33393"/>
                </a:cubicBezTo>
                <a:cubicBezTo>
                  <a:pt x="116471" y="34716"/>
                  <a:pt x="124673" y="33393"/>
                  <a:pt x="108004" y="41330"/>
                </a:cubicBezTo>
                <a:cubicBezTo>
                  <a:pt x="91335" y="49267"/>
                  <a:pt x="-2592" y="90278"/>
                  <a:pt x="54" y="84193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283BF445-3197-416C-BEF2-40AD09C17400}"/>
              </a:ext>
            </a:extLst>
          </p:cNvPr>
          <p:cNvSpPr/>
          <p:nvPr/>
        </p:nvSpPr>
        <p:spPr>
          <a:xfrm>
            <a:off x="4545776" y="4512732"/>
            <a:ext cx="712378" cy="309055"/>
          </a:xfrm>
          <a:custGeom>
            <a:avLst/>
            <a:gdLst>
              <a:gd name="connsiteX0" fmla="*/ 7174 w 712378"/>
              <a:gd name="connsiteY0" fmla="*/ 150285 h 309055"/>
              <a:gd name="connsiteX1" fmla="*/ 106657 w 712378"/>
              <a:gd name="connsiteY1" fmla="*/ 264585 h 309055"/>
              <a:gd name="connsiteX2" fmla="*/ 273874 w 712378"/>
              <a:gd name="connsiteY2" fmla="*/ 306918 h 309055"/>
              <a:gd name="connsiteX3" fmla="*/ 386057 w 712378"/>
              <a:gd name="connsiteY3" fmla="*/ 205318 h 309055"/>
              <a:gd name="connsiteX4" fmla="*/ 623124 w 712378"/>
              <a:gd name="connsiteY4" fmla="*/ 107951 h 309055"/>
              <a:gd name="connsiteX5" fmla="*/ 707791 w 712378"/>
              <a:gd name="connsiteY5" fmla="*/ 1 h 309055"/>
              <a:gd name="connsiteX6" fmla="*/ 500357 w 712378"/>
              <a:gd name="connsiteY6" fmla="*/ 105835 h 309055"/>
              <a:gd name="connsiteX7" fmla="*/ 303507 w 712378"/>
              <a:gd name="connsiteY7" fmla="*/ 165101 h 309055"/>
              <a:gd name="connsiteX8" fmla="*/ 7174 w 712378"/>
              <a:gd name="connsiteY8" fmla="*/ 150285 h 309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2378" h="309055">
                <a:moveTo>
                  <a:pt x="7174" y="150285"/>
                </a:moveTo>
                <a:cubicBezTo>
                  <a:pt x="-25634" y="166866"/>
                  <a:pt x="62207" y="238480"/>
                  <a:pt x="106657" y="264585"/>
                </a:cubicBezTo>
                <a:cubicBezTo>
                  <a:pt x="151107" y="290691"/>
                  <a:pt x="227307" y="316796"/>
                  <a:pt x="273874" y="306918"/>
                </a:cubicBezTo>
                <a:cubicBezTo>
                  <a:pt x="320441" y="297040"/>
                  <a:pt x="327849" y="238479"/>
                  <a:pt x="386057" y="205318"/>
                </a:cubicBezTo>
                <a:cubicBezTo>
                  <a:pt x="444265" y="172157"/>
                  <a:pt x="569502" y="142170"/>
                  <a:pt x="623124" y="107951"/>
                </a:cubicBezTo>
                <a:cubicBezTo>
                  <a:pt x="676746" y="73732"/>
                  <a:pt x="728252" y="354"/>
                  <a:pt x="707791" y="1"/>
                </a:cubicBezTo>
                <a:cubicBezTo>
                  <a:pt x="687330" y="-352"/>
                  <a:pt x="567738" y="78318"/>
                  <a:pt x="500357" y="105835"/>
                </a:cubicBezTo>
                <a:cubicBezTo>
                  <a:pt x="432976" y="133352"/>
                  <a:pt x="386057" y="155223"/>
                  <a:pt x="303507" y="165101"/>
                </a:cubicBezTo>
                <a:cubicBezTo>
                  <a:pt x="220957" y="174979"/>
                  <a:pt x="39982" y="133704"/>
                  <a:pt x="7174" y="150285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31B3EA34-1CF2-4C9B-AE63-2A0FCF6187E4}"/>
              </a:ext>
            </a:extLst>
          </p:cNvPr>
          <p:cNvSpPr/>
          <p:nvPr/>
        </p:nvSpPr>
        <p:spPr>
          <a:xfrm>
            <a:off x="4997157" y="1357828"/>
            <a:ext cx="741676" cy="552748"/>
          </a:xfrm>
          <a:custGeom>
            <a:avLst/>
            <a:gdLst>
              <a:gd name="connsiteX0" fmla="*/ 293 w 741676"/>
              <a:gd name="connsiteY0" fmla="*/ 18535 h 552748"/>
              <a:gd name="connsiteX1" fmla="*/ 193968 w 741676"/>
              <a:gd name="connsiteY1" fmla="*/ 194747 h 552748"/>
              <a:gd name="connsiteX2" fmla="*/ 232068 w 741676"/>
              <a:gd name="connsiteY2" fmla="*/ 340797 h 552748"/>
              <a:gd name="connsiteX3" fmla="*/ 213018 w 741676"/>
              <a:gd name="connsiteY3" fmla="*/ 439222 h 552748"/>
              <a:gd name="connsiteX4" fmla="*/ 119356 w 741676"/>
              <a:gd name="connsiteY4" fmla="*/ 551935 h 552748"/>
              <a:gd name="connsiteX5" fmla="*/ 200318 w 741676"/>
              <a:gd name="connsiteY5" fmla="*/ 491610 h 552748"/>
              <a:gd name="connsiteX6" fmla="*/ 554331 w 741676"/>
              <a:gd name="connsiteY6" fmla="*/ 523360 h 552748"/>
              <a:gd name="connsiteX7" fmla="*/ 598781 w 741676"/>
              <a:gd name="connsiteY7" fmla="*/ 439222 h 552748"/>
              <a:gd name="connsiteX8" fmla="*/ 741656 w 741676"/>
              <a:gd name="connsiteY8" fmla="*/ 437635 h 552748"/>
              <a:gd name="connsiteX9" fmla="*/ 609893 w 741676"/>
              <a:gd name="connsiteY9" fmla="*/ 426522 h 552748"/>
              <a:gd name="connsiteX10" fmla="*/ 695618 w 741676"/>
              <a:gd name="connsiteY10" fmla="*/ 404297 h 552748"/>
              <a:gd name="connsiteX11" fmla="*/ 678156 w 741676"/>
              <a:gd name="connsiteY11" fmla="*/ 348735 h 552748"/>
              <a:gd name="connsiteX12" fmla="*/ 487656 w 741676"/>
              <a:gd name="connsiteY12" fmla="*/ 232847 h 552748"/>
              <a:gd name="connsiteX13" fmla="*/ 271756 w 741676"/>
              <a:gd name="connsiteY13" fmla="*/ 101085 h 552748"/>
              <a:gd name="connsiteX14" fmla="*/ 154281 w 741676"/>
              <a:gd name="connsiteY14" fmla="*/ 2660 h 552748"/>
              <a:gd name="connsiteX15" fmla="*/ 154281 w 741676"/>
              <a:gd name="connsiteY15" fmla="*/ 29647 h 552748"/>
              <a:gd name="connsiteX16" fmla="*/ 149518 w 741676"/>
              <a:gd name="connsiteY16" fmla="*/ 47110 h 552748"/>
              <a:gd name="connsiteX17" fmla="*/ 293 w 741676"/>
              <a:gd name="connsiteY17" fmla="*/ 18535 h 55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41676" h="552748">
                <a:moveTo>
                  <a:pt x="293" y="18535"/>
                </a:moveTo>
                <a:cubicBezTo>
                  <a:pt x="7701" y="43141"/>
                  <a:pt x="155339" y="141037"/>
                  <a:pt x="193968" y="194747"/>
                </a:cubicBezTo>
                <a:cubicBezTo>
                  <a:pt x="232597" y="248457"/>
                  <a:pt x="228893" y="300051"/>
                  <a:pt x="232068" y="340797"/>
                </a:cubicBezTo>
                <a:cubicBezTo>
                  <a:pt x="235243" y="381543"/>
                  <a:pt x="231803" y="404032"/>
                  <a:pt x="213018" y="439222"/>
                </a:cubicBezTo>
                <a:cubicBezTo>
                  <a:pt x="194233" y="474412"/>
                  <a:pt x="121473" y="543204"/>
                  <a:pt x="119356" y="551935"/>
                </a:cubicBezTo>
                <a:cubicBezTo>
                  <a:pt x="117239" y="560666"/>
                  <a:pt x="127822" y="496373"/>
                  <a:pt x="200318" y="491610"/>
                </a:cubicBezTo>
                <a:cubicBezTo>
                  <a:pt x="272814" y="486848"/>
                  <a:pt x="487921" y="532091"/>
                  <a:pt x="554331" y="523360"/>
                </a:cubicBezTo>
                <a:cubicBezTo>
                  <a:pt x="620741" y="514629"/>
                  <a:pt x="567560" y="453510"/>
                  <a:pt x="598781" y="439222"/>
                </a:cubicBezTo>
                <a:cubicBezTo>
                  <a:pt x="630002" y="424935"/>
                  <a:pt x="739804" y="439752"/>
                  <a:pt x="741656" y="437635"/>
                </a:cubicBezTo>
                <a:cubicBezTo>
                  <a:pt x="743508" y="435518"/>
                  <a:pt x="617566" y="432078"/>
                  <a:pt x="609893" y="426522"/>
                </a:cubicBezTo>
                <a:cubicBezTo>
                  <a:pt x="602220" y="420966"/>
                  <a:pt x="684241" y="417262"/>
                  <a:pt x="695618" y="404297"/>
                </a:cubicBezTo>
                <a:cubicBezTo>
                  <a:pt x="706995" y="391332"/>
                  <a:pt x="712816" y="377310"/>
                  <a:pt x="678156" y="348735"/>
                </a:cubicBezTo>
                <a:cubicBezTo>
                  <a:pt x="643496" y="320160"/>
                  <a:pt x="487656" y="232847"/>
                  <a:pt x="487656" y="232847"/>
                </a:cubicBezTo>
                <a:cubicBezTo>
                  <a:pt x="419923" y="191572"/>
                  <a:pt x="327318" y="139449"/>
                  <a:pt x="271756" y="101085"/>
                </a:cubicBezTo>
                <a:cubicBezTo>
                  <a:pt x="216194" y="62721"/>
                  <a:pt x="173860" y="14566"/>
                  <a:pt x="154281" y="2660"/>
                </a:cubicBezTo>
                <a:cubicBezTo>
                  <a:pt x="134702" y="-9246"/>
                  <a:pt x="155075" y="22239"/>
                  <a:pt x="154281" y="29647"/>
                </a:cubicBezTo>
                <a:cubicBezTo>
                  <a:pt x="153487" y="37055"/>
                  <a:pt x="171214" y="45787"/>
                  <a:pt x="149518" y="47110"/>
                </a:cubicBezTo>
                <a:cubicBezTo>
                  <a:pt x="127822" y="48433"/>
                  <a:pt x="-7115" y="-6071"/>
                  <a:pt x="293" y="18535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C42E10B7-1659-47CE-B3E8-AB80402484B5}"/>
              </a:ext>
            </a:extLst>
          </p:cNvPr>
          <p:cNvSpPr/>
          <p:nvPr/>
        </p:nvSpPr>
        <p:spPr>
          <a:xfrm>
            <a:off x="4218026" y="4082629"/>
            <a:ext cx="39093" cy="140788"/>
          </a:xfrm>
          <a:custGeom>
            <a:avLst/>
            <a:gdLst>
              <a:gd name="connsiteX0" fmla="*/ 491 w 39093"/>
              <a:gd name="connsiteY0" fmla="*/ 421 h 140788"/>
              <a:gd name="connsiteX1" fmla="*/ 4724 w 39093"/>
              <a:gd name="connsiteY1" fmla="*/ 108371 h 140788"/>
              <a:gd name="connsiteX2" fmla="*/ 38591 w 39093"/>
              <a:gd name="connsiteY2" fmla="*/ 140121 h 140788"/>
              <a:gd name="connsiteX3" fmla="*/ 23774 w 39093"/>
              <a:gd name="connsiteY3" fmla="*/ 125304 h 140788"/>
              <a:gd name="connsiteX4" fmla="*/ 6841 w 39093"/>
              <a:gd name="connsiteY4" fmla="*/ 72388 h 140788"/>
              <a:gd name="connsiteX5" fmla="*/ 491 w 39093"/>
              <a:gd name="connsiteY5" fmla="*/ 421 h 140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093" h="140788">
                <a:moveTo>
                  <a:pt x="491" y="421"/>
                </a:moveTo>
                <a:cubicBezTo>
                  <a:pt x="138" y="6418"/>
                  <a:pt x="-1626" y="85088"/>
                  <a:pt x="4724" y="108371"/>
                </a:cubicBezTo>
                <a:cubicBezTo>
                  <a:pt x="11074" y="131654"/>
                  <a:pt x="35416" y="137299"/>
                  <a:pt x="38591" y="140121"/>
                </a:cubicBezTo>
                <a:cubicBezTo>
                  <a:pt x="41766" y="142943"/>
                  <a:pt x="29066" y="136593"/>
                  <a:pt x="23774" y="125304"/>
                </a:cubicBezTo>
                <a:cubicBezTo>
                  <a:pt x="18482" y="114015"/>
                  <a:pt x="10016" y="90732"/>
                  <a:pt x="6841" y="72388"/>
                </a:cubicBezTo>
                <a:cubicBezTo>
                  <a:pt x="3666" y="54044"/>
                  <a:pt x="844" y="-5576"/>
                  <a:pt x="491" y="421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5A574A44-F5EA-4BDD-89E7-2F536FB5B938}"/>
              </a:ext>
            </a:extLst>
          </p:cNvPr>
          <p:cNvSpPr/>
          <p:nvPr/>
        </p:nvSpPr>
        <p:spPr>
          <a:xfrm>
            <a:off x="4300538" y="4355625"/>
            <a:ext cx="192099" cy="200785"/>
          </a:xfrm>
          <a:custGeom>
            <a:avLst/>
            <a:gdLst>
              <a:gd name="connsiteX0" fmla="*/ 192087 w 192099"/>
              <a:gd name="connsiteY0" fmla="*/ 2063 h 200785"/>
              <a:gd name="connsiteX1" fmla="*/ 74612 w 192099"/>
              <a:gd name="connsiteY1" fmla="*/ 67150 h 200785"/>
              <a:gd name="connsiteX2" fmla="*/ 90487 w 192099"/>
              <a:gd name="connsiteY2" fmla="*/ 192563 h 200785"/>
              <a:gd name="connsiteX3" fmla="*/ 90487 w 192099"/>
              <a:gd name="connsiteY3" fmla="*/ 184625 h 200785"/>
              <a:gd name="connsiteX4" fmla="*/ 63500 w 192099"/>
              <a:gd name="connsiteY4" fmla="*/ 151288 h 200785"/>
              <a:gd name="connsiteX5" fmla="*/ 17462 w 192099"/>
              <a:gd name="connsiteY5" fmla="*/ 141763 h 200785"/>
              <a:gd name="connsiteX6" fmla="*/ 0 w 192099"/>
              <a:gd name="connsiteY6" fmla="*/ 86200 h 200785"/>
              <a:gd name="connsiteX7" fmla="*/ 17462 w 192099"/>
              <a:gd name="connsiteY7" fmla="*/ 43338 h 200785"/>
              <a:gd name="connsiteX8" fmla="*/ 66675 w 192099"/>
              <a:gd name="connsiteY8" fmla="*/ 17938 h 200785"/>
              <a:gd name="connsiteX9" fmla="*/ 192087 w 192099"/>
              <a:gd name="connsiteY9" fmla="*/ 2063 h 200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2099" h="200785">
                <a:moveTo>
                  <a:pt x="192087" y="2063"/>
                </a:moveTo>
                <a:cubicBezTo>
                  <a:pt x="193410" y="10265"/>
                  <a:pt x="91545" y="35400"/>
                  <a:pt x="74612" y="67150"/>
                </a:cubicBezTo>
                <a:cubicBezTo>
                  <a:pt x="57679" y="98900"/>
                  <a:pt x="90487" y="192563"/>
                  <a:pt x="90487" y="192563"/>
                </a:cubicBezTo>
                <a:cubicBezTo>
                  <a:pt x="93133" y="212142"/>
                  <a:pt x="94985" y="191504"/>
                  <a:pt x="90487" y="184625"/>
                </a:cubicBezTo>
                <a:cubicBezTo>
                  <a:pt x="85989" y="177746"/>
                  <a:pt x="75671" y="158432"/>
                  <a:pt x="63500" y="151288"/>
                </a:cubicBezTo>
                <a:cubicBezTo>
                  <a:pt x="51329" y="144144"/>
                  <a:pt x="28045" y="152611"/>
                  <a:pt x="17462" y="141763"/>
                </a:cubicBezTo>
                <a:cubicBezTo>
                  <a:pt x="6879" y="130915"/>
                  <a:pt x="0" y="102604"/>
                  <a:pt x="0" y="86200"/>
                </a:cubicBezTo>
                <a:cubicBezTo>
                  <a:pt x="0" y="69796"/>
                  <a:pt x="6349" y="54715"/>
                  <a:pt x="17462" y="43338"/>
                </a:cubicBezTo>
                <a:cubicBezTo>
                  <a:pt x="28574" y="31961"/>
                  <a:pt x="40481" y="23494"/>
                  <a:pt x="66675" y="17938"/>
                </a:cubicBezTo>
                <a:cubicBezTo>
                  <a:pt x="92869" y="12382"/>
                  <a:pt x="190764" y="-6139"/>
                  <a:pt x="192087" y="2063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BD1C6BBF-0DDF-4000-AE84-EC2C3BC233B4}"/>
              </a:ext>
            </a:extLst>
          </p:cNvPr>
          <p:cNvSpPr/>
          <p:nvPr/>
        </p:nvSpPr>
        <p:spPr>
          <a:xfrm>
            <a:off x="4887154" y="3703553"/>
            <a:ext cx="237069" cy="233463"/>
          </a:xfrm>
          <a:custGeom>
            <a:avLst/>
            <a:gdLst>
              <a:gd name="connsiteX0" fmla="*/ 81721 w 237069"/>
              <a:gd name="connsiteY0" fmla="*/ 233447 h 233463"/>
              <a:gd name="connsiteX1" fmla="*/ 205546 w 237069"/>
              <a:gd name="connsiteY1" fmla="*/ 117560 h 233463"/>
              <a:gd name="connsiteX2" fmla="*/ 234121 w 237069"/>
              <a:gd name="connsiteY2" fmla="*/ 14372 h 233463"/>
              <a:gd name="connsiteX3" fmla="*/ 151571 w 237069"/>
              <a:gd name="connsiteY3" fmla="*/ 33422 h 233463"/>
              <a:gd name="connsiteX4" fmla="*/ 97596 w 237069"/>
              <a:gd name="connsiteY4" fmla="*/ 60410 h 233463"/>
              <a:gd name="connsiteX5" fmla="*/ 759 w 237069"/>
              <a:gd name="connsiteY5" fmla="*/ 85 h 233463"/>
              <a:gd name="connsiteX6" fmla="*/ 56321 w 237069"/>
              <a:gd name="connsiteY6" fmla="*/ 47710 h 233463"/>
              <a:gd name="connsiteX7" fmla="*/ 126171 w 237069"/>
              <a:gd name="connsiteY7" fmla="*/ 71522 h 233463"/>
              <a:gd name="connsiteX8" fmla="*/ 151571 w 237069"/>
              <a:gd name="connsiteY8" fmla="*/ 109622 h 233463"/>
              <a:gd name="connsiteX9" fmla="*/ 81721 w 237069"/>
              <a:gd name="connsiteY9" fmla="*/ 233447 h 23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7069" h="233463">
                <a:moveTo>
                  <a:pt x="81721" y="233447"/>
                </a:moveTo>
                <a:cubicBezTo>
                  <a:pt x="90717" y="234770"/>
                  <a:pt x="180146" y="154072"/>
                  <a:pt x="205546" y="117560"/>
                </a:cubicBezTo>
                <a:cubicBezTo>
                  <a:pt x="230946" y="81048"/>
                  <a:pt x="243117" y="28395"/>
                  <a:pt x="234121" y="14372"/>
                </a:cubicBezTo>
                <a:cubicBezTo>
                  <a:pt x="225125" y="349"/>
                  <a:pt x="174325" y="25749"/>
                  <a:pt x="151571" y="33422"/>
                </a:cubicBezTo>
                <a:cubicBezTo>
                  <a:pt x="128817" y="41095"/>
                  <a:pt x="122731" y="65966"/>
                  <a:pt x="97596" y="60410"/>
                </a:cubicBezTo>
                <a:cubicBezTo>
                  <a:pt x="72461" y="54854"/>
                  <a:pt x="7638" y="2202"/>
                  <a:pt x="759" y="85"/>
                </a:cubicBezTo>
                <a:cubicBezTo>
                  <a:pt x="-6120" y="-2032"/>
                  <a:pt x="35419" y="35804"/>
                  <a:pt x="56321" y="47710"/>
                </a:cubicBezTo>
                <a:cubicBezTo>
                  <a:pt x="77223" y="59616"/>
                  <a:pt x="110296" y="61203"/>
                  <a:pt x="126171" y="71522"/>
                </a:cubicBezTo>
                <a:cubicBezTo>
                  <a:pt x="142046" y="81841"/>
                  <a:pt x="153158" y="86603"/>
                  <a:pt x="151571" y="109622"/>
                </a:cubicBezTo>
                <a:cubicBezTo>
                  <a:pt x="149984" y="132641"/>
                  <a:pt x="72725" y="232124"/>
                  <a:pt x="81721" y="233447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4CA903D8-AF0D-452E-BDDB-A5D81D85EECB}"/>
              </a:ext>
            </a:extLst>
          </p:cNvPr>
          <p:cNvSpPr/>
          <p:nvPr/>
        </p:nvSpPr>
        <p:spPr>
          <a:xfrm>
            <a:off x="4939622" y="4321381"/>
            <a:ext cx="436325" cy="120190"/>
          </a:xfrm>
          <a:custGeom>
            <a:avLst/>
            <a:gdLst>
              <a:gd name="connsiteX0" fmla="*/ 2266 w 436325"/>
              <a:gd name="connsiteY0" fmla="*/ 9319 h 120190"/>
              <a:gd name="connsiteX1" fmla="*/ 326116 w 436325"/>
              <a:gd name="connsiteY1" fmla="*/ 87107 h 120190"/>
              <a:gd name="connsiteX2" fmla="*/ 405491 w 436325"/>
              <a:gd name="connsiteY2" fmla="*/ 115682 h 120190"/>
              <a:gd name="connsiteX3" fmla="*/ 434066 w 436325"/>
              <a:gd name="connsiteY3" fmla="*/ 115682 h 120190"/>
              <a:gd name="connsiteX4" fmla="*/ 351516 w 436325"/>
              <a:gd name="connsiteY4" fmla="*/ 72819 h 120190"/>
              <a:gd name="connsiteX5" fmla="*/ 280078 w 436325"/>
              <a:gd name="connsiteY5" fmla="*/ 1382 h 120190"/>
              <a:gd name="connsiteX6" fmla="*/ 221341 w 436325"/>
              <a:gd name="connsiteY6" fmla="*/ 26782 h 120190"/>
              <a:gd name="connsiteX7" fmla="*/ 183241 w 436325"/>
              <a:gd name="connsiteY7" fmla="*/ 41069 h 120190"/>
              <a:gd name="connsiteX8" fmla="*/ 2266 w 436325"/>
              <a:gd name="connsiteY8" fmla="*/ 9319 h 120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6325" h="120190">
                <a:moveTo>
                  <a:pt x="2266" y="9319"/>
                </a:moveTo>
                <a:cubicBezTo>
                  <a:pt x="26078" y="16992"/>
                  <a:pt x="258912" y="69380"/>
                  <a:pt x="326116" y="87107"/>
                </a:cubicBezTo>
                <a:cubicBezTo>
                  <a:pt x="393320" y="104834"/>
                  <a:pt x="387499" y="110920"/>
                  <a:pt x="405491" y="115682"/>
                </a:cubicBezTo>
                <a:cubicBezTo>
                  <a:pt x="423483" y="120445"/>
                  <a:pt x="443062" y="122826"/>
                  <a:pt x="434066" y="115682"/>
                </a:cubicBezTo>
                <a:cubicBezTo>
                  <a:pt x="425070" y="108538"/>
                  <a:pt x="377181" y="91869"/>
                  <a:pt x="351516" y="72819"/>
                </a:cubicBezTo>
                <a:cubicBezTo>
                  <a:pt x="325851" y="53769"/>
                  <a:pt x="301774" y="9055"/>
                  <a:pt x="280078" y="1382"/>
                </a:cubicBezTo>
                <a:cubicBezTo>
                  <a:pt x="258382" y="-6291"/>
                  <a:pt x="237481" y="20168"/>
                  <a:pt x="221341" y="26782"/>
                </a:cubicBezTo>
                <a:cubicBezTo>
                  <a:pt x="205202" y="33397"/>
                  <a:pt x="217108" y="41334"/>
                  <a:pt x="183241" y="41069"/>
                </a:cubicBezTo>
                <a:cubicBezTo>
                  <a:pt x="149374" y="40804"/>
                  <a:pt x="-21546" y="1646"/>
                  <a:pt x="2266" y="9319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30CEFFFB-8209-4B94-954E-1829DDFE0E56}"/>
              </a:ext>
            </a:extLst>
          </p:cNvPr>
          <p:cNvSpPr/>
          <p:nvPr/>
        </p:nvSpPr>
        <p:spPr>
          <a:xfrm>
            <a:off x="4627498" y="4260737"/>
            <a:ext cx="258775" cy="50943"/>
          </a:xfrm>
          <a:custGeom>
            <a:avLst/>
            <a:gdLst>
              <a:gd name="connsiteX0" fmla="*/ 65 w 258775"/>
              <a:gd name="connsiteY0" fmla="*/ 50913 h 50943"/>
              <a:gd name="connsiteX1" fmla="*/ 103252 w 258775"/>
              <a:gd name="connsiteY1" fmla="*/ 113 h 50943"/>
              <a:gd name="connsiteX2" fmla="*/ 255652 w 258775"/>
              <a:gd name="connsiteY2" fmla="*/ 36626 h 50943"/>
              <a:gd name="connsiteX3" fmla="*/ 196915 w 258775"/>
              <a:gd name="connsiteY3" fmla="*/ 17576 h 50943"/>
              <a:gd name="connsiteX4" fmla="*/ 88965 w 258775"/>
              <a:gd name="connsiteY4" fmla="*/ 8051 h 50943"/>
              <a:gd name="connsiteX5" fmla="*/ 65 w 258775"/>
              <a:gd name="connsiteY5" fmla="*/ 50913 h 50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8775" h="50943">
                <a:moveTo>
                  <a:pt x="65" y="50913"/>
                </a:moveTo>
                <a:cubicBezTo>
                  <a:pt x="2446" y="49590"/>
                  <a:pt x="60654" y="2494"/>
                  <a:pt x="103252" y="113"/>
                </a:cubicBezTo>
                <a:cubicBezTo>
                  <a:pt x="145850" y="-2268"/>
                  <a:pt x="240042" y="33715"/>
                  <a:pt x="255652" y="36626"/>
                </a:cubicBezTo>
                <a:cubicBezTo>
                  <a:pt x="271263" y="39536"/>
                  <a:pt x="224696" y="22338"/>
                  <a:pt x="196915" y="17576"/>
                </a:cubicBezTo>
                <a:cubicBezTo>
                  <a:pt x="169134" y="12813"/>
                  <a:pt x="117540" y="5934"/>
                  <a:pt x="88965" y="8051"/>
                </a:cubicBezTo>
                <a:cubicBezTo>
                  <a:pt x="60390" y="10168"/>
                  <a:pt x="-2316" y="52236"/>
                  <a:pt x="65" y="50913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97EA0018-597B-4B7A-8541-544A60C34AD5}"/>
              </a:ext>
            </a:extLst>
          </p:cNvPr>
          <p:cNvSpPr/>
          <p:nvPr/>
        </p:nvSpPr>
        <p:spPr>
          <a:xfrm>
            <a:off x="4201563" y="4545749"/>
            <a:ext cx="953593" cy="702283"/>
          </a:xfrm>
          <a:custGeom>
            <a:avLst/>
            <a:gdLst>
              <a:gd name="connsiteX0" fmla="*/ 20 w 953593"/>
              <a:gd name="connsiteY0" fmla="*/ 851 h 702283"/>
              <a:gd name="connsiteX1" fmla="*/ 196870 w 953593"/>
              <a:gd name="connsiteY1" fmla="*/ 204051 h 702283"/>
              <a:gd name="connsiteX2" fmla="*/ 436054 w 953593"/>
              <a:gd name="connsiteY2" fmla="*/ 546951 h 702283"/>
              <a:gd name="connsiteX3" fmla="*/ 749320 w 953593"/>
              <a:gd name="connsiteY3" fmla="*/ 637968 h 702283"/>
              <a:gd name="connsiteX4" fmla="*/ 952520 w 953593"/>
              <a:gd name="connsiteY4" fmla="*/ 627384 h 702283"/>
              <a:gd name="connsiteX5" fmla="*/ 823404 w 953593"/>
              <a:gd name="connsiteY5" fmla="*/ 669718 h 702283"/>
              <a:gd name="connsiteX6" fmla="*/ 687937 w 953593"/>
              <a:gd name="connsiteY6" fmla="*/ 701468 h 702283"/>
              <a:gd name="connsiteX7" fmla="*/ 457220 w 953593"/>
              <a:gd name="connsiteY7" fmla="*/ 635851 h 702283"/>
              <a:gd name="connsiteX8" fmla="*/ 186287 w 953593"/>
              <a:gd name="connsiteY8" fmla="*/ 278134 h 702283"/>
              <a:gd name="connsiteX9" fmla="*/ 20 w 953593"/>
              <a:gd name="connsiteY9" fmla="*/ 851 h 702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53593" h="702283">
                <a:moveTo>
                  <a:pt x="20" y="851"/>
                </a:moveTo>
                <a:cubicBezTo>
                  <a:pt x="1784" y="-11496"/>
                  <a:pt x="124198" y="113034"/>
                  <a:pt x="196870" y="204051"/>
                </a:cubicBezTo>
                <a:cubicBezTo>
                  <a:pt x="269542" y="295068"/>
                  <a:pt x="343979" y="474631"/>
                  <a:pt x="436054" y="546951"/>
                </a:cubicBezTo>
                <a:cubicBezTo>
                  <a:pt x="528129" y="619271"/>
                  <a:pt x="663242" y="624563"/>
                  <a:pt x="749320" y="637968"/>
                </a:cubicBezTo>
                <a:cubicBezTo>
                  <a:pt x="835398" y="651373"/>
                  <a:pt x="940173" y="622092"/>
                  <a:pt x="952520" y="627384"/>
                </a:cubicBezTo>
                <a:cubicBezTo>
                  <a:pt x="964867" y="632676"/>
                  <a:pt x="867501" y="657371"/>
                  <a:pt x="823404" y="669718"/>
                </a:cubicBezTo>
                <a:cubicBezTo>
                  <a:pt x="779307" y="682065"/>
                  <a:pt x="748968" y="707112"/>
                  <a:pt x="687937" y="701468"/>
                </a:cubicBezTo>
                <a:cubicBezTo>
                  <a:pt x="626906" y="695824"/>
                  <a:pt x="540828" y="706407"/>
                  <a:pt x="457220" y="635851"/>
                </a:cubicBezTo>
                <a:cubicBezTo>
                  <a:pt x="373612" y="565295"/>
                  <a:pt x="260723" y="378323"/>
                  <a:pt x="186287" y="278134"/>
                </a:cubicBezTo>
                <a:cubicBezTo>
                  <a:pt x="111851" y="177945"/>
                  <a:pt x="-1744" y="13198"/>
                  <a:pt x="20" y="851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818EC5CC-B3F9-458D-B696-A8BF10939868}"/>
              </a:ext>
            </a:extLst>
          </p:cNvPr>
          <p:cNvSpPr/>
          <p:nvPr/>
        </p:nvSpPr>
        <p:spPr>
          <a:xfrm>
            <a:off x="4092552" y="2697056"/>
            <a:ext cx="255087" cy="153788"/>
          </a:xfrm>
          <a:custGeom>
            <a:avLst/>
            <a:gdLst>
              <a:gd name="connsiteX0" fmla="*/ 23 w 255087"/>
              <a:gd name="connsiteY0" fmla="*/ 107 h 153788"/>
              <a:gd name="connsiteX1" fmla="*/ 219098 w 255087"/>
              <a:gd name="connsiteY1" fmla="*/ 79482 h 153788"/>
              <a:gd name="connsiteX2" fmla="*/ 250848 w 255087"/>
              <a:gd name="connsiteY2" fmla="*/ 152507 h 153788"/>
              <a:gd name="connsiteX3" fmla="*/ 250848 w 255087"/>
              <a:gd name="connsiteY3" fmla="*/ 123932 h 153788"/>
              <a:gd name="connsiteX4" fmla="*/ 233386 w 255087"/>
              <a:gd name="connsiteY4" fmla="*/ 96944 h 153788"/>
              <a:gd name="connsiteX5" fmla="*/ 23 w 255087"/>
              <a:gd name="connsiteY5" fmla="*/ 107 h 153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087" h="153788">
                <a:moveTo>
                  <a:pt x="23" y="107"/>
                </a:moveTo>
                <a:cubicBezTo>
                  <a:pt x="-2358" y="-2803"/>
                  <a:pt x="177294" y="54082"/>
                  <a:pt x="219098" y="79482"/>
                </a:cubicBezTo>
                <a:cubicBezTo>
                  <a:pt x="260902" y="104882"/>
                  <a:pt x="245556" y="145099"/>
                  <a:pt x="250848" y="152507"/>
                </a:cubicBezTo>
                <a:cubicBezTo>
                  <a:pt x="256140" y="159915"/>
                  <a:pt x="253758" y="133193"/>
                  <a:pt x="250848" y="123932"/>
                </a:cubicBezTo>
                <a:cubicBezTo>
                  <a:pt x="247938" y="114672"/>
                  <a:pt x="270692" y="115465"/>
                  <a:pt x="233386" y="96944"/>
                </a:cubicBezTo>
                <a:cubicBezTo>
                  <a:pt x="196080" y="78423"/>
                  <a:pt x="2404" y="3017"/>
                  <a:pt x="23" y="107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6F16E298-2D3D-4925-9107-6C90F7A54B92}"/>
              </a:ext>
            </a:extLst>
          </p:cNvPr>
          <p:cNvSpPr/>
          <p:nvPr/>
        </p:nvSpPr>
        <p:spPr>
          <a:xfrm>
            <a:off x="4889691" y="4220377"/>
            <a:ext cx="365947" cy="59702"/>
          </a:xfrm>
          <a:custGeom>
            <a:avLst/>
            <a:gdLst>
              <a:gd name="connsiteX0" fmla="*/ 1397 w 365947"/>
              <a:gd name="connsiteY0" fmla="*/ 786 h 59702"/>
              <a:gd name="connsiteX1" fmla="*/ 253809 w 365947"/>
              <a:gd name="connsiteY1" fmla="*/ 19836 h 59702"/>
              <a:gd name="connsiteX2" fmla="*/ 360172 w 365947"/>
              <a:gd name="connsiteY2" fmla="*/ 59523 h 59702"/>
              <a:gd name="connsiteX3" fmla="*/ 344297 w 365947"/>
              <a:gd name="connsiteY3" fmla="*/ 34123 h 59702"/>
              <a:gd name="connsiteX4" fmla="*/ 280797 w 365947"/>
              <a:gd name="connsiteY4" fmla="*/ 24598 h 59702"/>
              <a:gd name="connsiteX5" fmla="*/ 156972 w 365947"/>
              <a:gd name="connsiteY5" fmla="*/ 5548 h 59702"/>
              <a:gd name="connsiteX6" fmla="*/ 1397 w 365947"/>
              <a:gd name="connsiteY6" fmla="*/ 786 h 59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5947" h="59702">
                <a:moveTo>
                  <a:pt x="1397" y="786"/>
                </a:moveTo>
                <a:cubicBezTo>
                  <a:pt x="17536" y="3167"/>
                  <a:pt x="194013" y="10047"/>
                  <a:pt x="253809" y="19836"/>
                </a:cubicBezTo>
                <a:cubicBezTo>
                  <a:pt x="313605" y="29626"/>
                  <a:pt x="345091" y="57142"/>
                  <a:pt x="360172" y="59523"/>
                </a:cubicBezTo>
                <a:cubicBezTo>
                  <a:pt x="375253" y="61904"/>
                  <a:pt x="357526" y="39944"/>
                  <a:pt x="344297" y="34123"/>
                </a:cubicBezTo>
                <a:cubicBezTo>
                  <a:pt x="331068" y="28302"/>
                  <a:pt x="280797" y="24598"/>
                  <a:pt x="280797" y="24598"/>
                </a:cubicBezTo>
                <a:cubicBezTo>
                  <a:pt x="249576" y="19836"/>
                  <a:pt x="200628" y="9252"/>
                  <a:pt x="156972" y="5548"/>
                </a:cubicBezTo>
                <a:cubicBezTo>
                  <a:pt x="113316" y="1844"/>
                  <a:pt x="-14742" y="-1595"/>
                  <a:pt x="1397" y="786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C1D792B4-215B-45B6-A3E4-CB61F9DDC7A4}"/>
              </a:ext>
            </a:extLst>
          </p:cNvPr>
          <p:cNvSpPr/>
          <p:nvPr/>
        </p:nvSpPr>
        <p:spPr>
          <a:xfrm>
            <a:off x="5295737" y="2362071"/>
            <a:ext cx="524809" cy="92133"/>
          </a:xfrm>
          <a:custGeom>
            <a:avLst/>
            <a:gdLst>
              <a:gd name="connsiteX0" fmla="*/ 163 w 524809"/>
              <a:gd name="connsiteY0" fmla="*/ 25529 h 92133"/>
              <a:gd name="connsiteX1" fmla="*/ 241463 w 524809"/>
              <a:gd name="connsiteY1" fmla="*/ 2246 h 92133"/>
              <a:gd name="connsiteX2" fmla="*/ 518746 w 524809"/>
              <a:gd name="connsiteY2" fmla="*/ 91146 h 92133"/>
              <a:gd name="connsiteX3" fmla="*/ 427730 w 524809"/>
              <a:gd name="connsiteY3" fmla="*/ 48812 h 92133"/>
              <a:gd name="connsiteX4" fmla="*/ 368463 w 524809"/>
              <a:gd name="connsiteY4" fmla="*/ 31879 h 92133"/>
              <a:gd name="connsiteX5" fmla="*/ 277446 w 524809"/>
              <a:gd name="connsiteY5" fmla="*/ 12829 h 92133"/>
              <a:gd name="connsiteX6" fmla="*/ 163 w 524809"/>
              <a:gd name="connsiteY6" fmla="*/ 25529 h 92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809" h="92133">
                <a:moveTo>
                  <a:pt x="163" y="25529"/>
                </a:moveTo>
                <a:cubicBezTo>
                  <a:pt x="-5834" y="23765"/>
                  <a:pt x="155033" y="-8690"/>
                  <a:pt x="241463" y="2246"/>
                </a:cubicBezTo>
                <a:cubicBezTo>
                  <a:pt x="327893" y="13182"/>
                  <a:pt x="487702" y="83385"/>
                  <a:pt x="518746" y="91146"/>
                </a:cubicBezTo>
                <a:cubicBezTo>
                  <a:pt x="549791" y="98907"/>
                  <a:pt x="452777" y="58690"/>
                  <a:pt x="427730" y="48812"/>
                </a:cubicBezTo>
                <a:cubicBezTo>
                  <a:pt x="402683" y="38934"/>
                  <a:pt x="393510" y="37876"/>
                  <a:pt x="368463" y="31879"/>
                </a:cubicBezTo>
                <a:cubicBezTo>
                  <a:pt x="343416" y="25882"/>
                  <a:pt x="333538" y="15651"/>
                  <a:pt x="277446" y="12829"/>
                </a:cubicBezTo>
                <a:lnTo>
                  <a:pt x="163" y="2552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F452EA02-1A7C-4990-A2B7-6AB8082CE0A0}"/>
              </a:ext>
            </a:extLst>
          </p:cNvPr>
          <p:cNvSpPr/>
          <p:nvPr/>
        </p:nvSpPr>
        <p:spPr>
          <a:xfrm>
            <a:off x="3946228" y="1262800"/>
            <a:ext cx="1096499" cy="657145"/>
          </a:xfrm>
          <a:custGeom>
            <a:avLst/>
            <a:gdLst>
              <a:gd name="connsiteX0" fmla="*/ 1087205 w 1096499"/>
              <a:gd name="connsiteY0" fmla="*/ 26250 h 657145"/>
              <a:gd name="connsiteX1" fmla="*/ 475489 w 1096499"/>
              <a:gd name="connsiteY1" fmla="*/ 151133 h 657145"/>
              <a:gd name="connsiteX2" fmla="*/ 253239 w 1096499"/>
              <a:gd name="connsiteY2" fmla="*/ 314117 h 657145"/>
              <a:gd name="connsiteX3" fmla="*/ 11939 w 1096499"/>
              <a:gd name="connsiteY3" fmla="*/ 648550 h 657145"/>
              <a:gd name="connsiteX4" fmla="*/ 47922 w 1096499"/>
              <a:gd name="connsiteY4" fmla="*/ 546950 h 657145"/>
              <a:gd name="connsiteX5" fmla="*/ 145289 w 1096499"/>
              <a:gd name="connsiteY5" fmla="*/ 424183 h 657145"/>
              <a:gd name="connsiteX6" fmla="*/ 193972 w 1096499"/>
              <a:gd name="connsiteY6" fmla="*/ 265433 h 657145"/>
              <a:gd name="connsiteX7" fmla="*/ 464905 w 1096499"/>
              <a:gd name="connsiteY7" fmla="*/ 62233 h 657145"/>
              <a:gd name="connsiteX8" fmla="*/ 818389 w 1096499"/>
              <a:gd name="connsiteY8" fmla="*/ 2967 h 657145"/>
              <a:gd name="connsiteX9" fmla="*/ 1087205 w 1096499"/>
              <a:gd name="connsiteY9" fmla="*/ 26250 h 657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96499" h="657145">
                <a:moveTo>
                  <a:pt x="1087205" y="26250"/>
                </a:moveTo>
                <a:cubicBezTo>
                  <a:pt x="1030055" y="50944"/>
                  <a:pt x="614483" y="103155"/>
                  <a:pt x="475489" y="151133"/>
                </a:cubicBezTo>
                <a:cubicBezTo>
                  <a:pt x="336495" y="199111"/>
                  <a:pt x="330497" y="231214"/>
                  <a:pt x="253239" y="314117"/>
                </a:cubicBezTo>
                <a:cubicBezTo>
                  <a:pt x="175981" y="397020"/>
                  <a:pt x="46158" y="609745"/>
                  <a:pt x="11939" y="648550"/>
                </a:cubicBezTo>
                <a:cubicBezTo>
                  <a:pt x="-22280" y="687355"/>
                  <a:pt x="25697" y="584344"/>
                  <a:pt x="47922" y="546950"/>
                </a:cubicBezTo>
                <a:cubicBezTo>
                  <a:pt x="70147" y="509556"/>
                  <a:pt x="120947" y="471102"/>
                  <a:pt x="145289" y="424183"/>
                </a:cubicBezTo>
                <a:cubicBezTo>
                  <a:pt x="169631" y="377264"/>
                  <a:pt x="140703" y="325758"/>
                  <a:pt x="193972" y="265433"/>
                </a:cubicBezTo>
                <a:cubicBezTo>
                  <a:pt x="247241" y="205108"/>
                  <a:pt x="360836" y="105977"/>
                  <a:pt x="464905" y="62233"/>
                </a:cubicBezTo>
                <a:cubicBezTo>
                  <a:pt x="568974" y="18489"/>
                  <a:pt x="713261" y="10375"/>
                  <a:pt x="818389" y="2967"/>
                </a:cubicBezTo>
                <a:cubicBezTo>
                  <a:pt x="923517" y="-4441"/>
                  <a:pt x="1144355" y="1556"/>
                  <a:pt x="1087205" y="26250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F23BC133-6F22-437A-B6C6-B752C4370E1C}"/>
              </a:ext>
            </a:extLst>
          </p:cNvPr>
          <p:cNvSpPr/>
          <p:nvPr/>
        </p:nvSpPr>
        <p:spPr>
          <a:xfrm>
            <a:off x="4305994" y="2874867"/>
            <a:ext cx="71332" cy="111978"/>
          </a:xfrm>
          <a:custGeom>
            <a:avLst/>
            <a:gdLst>
              <a:gd name="connsiteX0" fmla="*/ 15181 w 71332"/>
              <a:gd name="connsiteY0" fmla="*/ 96 h 111978"/>
              <a:gd name="connsiteX1" fmla="*/ 69156 w 71332"/>
              <a:gd name="connsiteY1" fmla="*/ 92171 h 111978"/>
              <a:gd name="connsiteX2" fmla="*/ 54869 w 71332"/>
              <a:gd name="connsiteY2" fmla="*/ 111221 h 111978"/>
              <a:gd name="connsiteX3" fmla="*/ 894 w 71332"/>
              <a:gd name="connsiteY3" fmla="*/ 104871 h 111978"/>
              <a:gd name="connsiteX4" fmla="*/ 21531 w 71332"/>
              <a:gd name="connsiteY4" fmla="*/ 74708 h 111978"/>
              <a:gd name="connsiteX5" fmla="*/ 15181 w 71332"/>
              <a:gd name="connsiteY5" fmla="*/ 96 h 111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332" h="111978">
                <a:moveTo>
                  <a:pt x="15181" y="96"/>
                </a:moveTo>
                <a:cubicBezTo>
                  <a:pt x="23118" y="3006"/>
                  <a:pt x="62541" y="73650"/>
                  <a:pt x="69156" y="92171"/>
                </a:cubicBezTo>
                <a:cubicBezTo>
                  <a:pt x="75771" y="110692"/>
                  <a:pt x="66246" y="109104"/>
                  <a:pt x="54869" y="111221"/>
                </a:cubicBezTo>
                <a:cubicBezTo>
                  <a:pt x="43492" y="113338"/>
                  <a:pt x="6450" y="110956"/>
                  <a:pt x="894" y="104871"/>
                </a:cubicBezTo>
                <a:cubicBezTo>
                  <a:pt x="-4662" y="98786"/>
                  <a:pt x="17298" y="88202"/>
                  <a:pt x="21531" y="74708"/>
                </a:cubicBezTo>
                <a:cubicBezTo>
                  <a:pt x="25764" y="61214"/>
                  <a:pt x="7244" y="-2814"/>
                  <a:pt x="15181" y="96"/>
                </a:cubicBezTo>
                <a:close/>
              </a:path>
            </a:pathLst>
          </a:custGeom>
          <a:solidFill>
            <a:schemeClr val="accent1">
              <a:alpha val="7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: 図形 195">
            <a:extLst>
              <a:ext uri="{FF2B5EF4-FFF2-40B4-BE49-F238E27FC236}">
                <a16:creationId xmlns:a16="http://schemas.microsoft.com/office/drawing/2014/main" id="{FD3CAB43-D305-4D40-A91E-8B1D15C16053}"/>
              </a:ext>
            </a:extLst>
          </p:cNvPr>
          <p:cNvSpPr/>
          <p:nvPr/>
        </p:nvSpPr>
        <p:spPr>
          <a:xfrm>
            <a:off x="5039034" y="2830042"/>
            <a:ext cx="170163" cy="103776"/>
          </a:xfrm>
          <a:custGeom>
            <a:avLst/>
            <a:gdLst>
              <a:gd name="connsiteX0" fmla="*/ 117167 w 170163"/>
              <a:gd name="connsiteY0" fmla="*/ 471 h 103776"/>
              <a:gd name="connsiteX1" fmla="*/ 150504 w 170163"/>
              <a:gd name="connsiteY1" fmla="*/ 81433 h 103776"/>
              <a:gd name="connsiteX2" fmla="*/ 169554 w 170163"/>
              <a:gd name="connsiteY2" fmla="*/ 97308 h 103776"/>
              <a:gd name="connsiteX3" fmla="*/ 128279 w 170163"/>
              <a:gd name="connsiteY3" fmla="*/ 97308 h 103776"/>
              <a:gd name="connsiteX4" fmla="*/ 6042 w 170163"/>
              <a:gd name="connsiteY4" fmla="*/ 103658 h 103776"/>
              <a:gd name="connsiteX5" fmla="*/ 21917 w 170163"/>
              <a:gd name="connsiteY5" fmla="*/ 90958 h 103776"/>
              <a:gd name="connsiteX6" fmla="*/ 50492 w 170163"/>
              <a:gd name="connsiteY6" fmla="*/ 49683 h 103776"/>
              <a:gd name="connsiteX7" fmla="*/ 117167 w 170163"/>
              <a:gd name="connsiteY7" fmla="*/ 471 h 10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163" h="103776">
                <a:moveTo>
                  <a:pt x="117167" y="471"/>
                </a:moveTo>
                <a:cubicBezTo>
                  <a:pt x="133836" y="5763"/>
                  <a:pt x="141773" y="65294"/>
                  <a:pt x="150504" y="81433"/>
                </a:cubicBezTo>
                <a:cubicBezTo>
                  <a:pt x="159235" y="97572"/>
                  <a:pt x="173258" y="94662"/>
                  <a:pt x="169554" y="97308"/>
                </a:cubicBezTo>
                <a:cubicBezTo>
                  <a:pt x="165850" y="99954"/>
                  <a:pt x="155531" y="96250"/>
                  <a:pt x="128279" y="97308"/>
                </a:cubicBezTo>
                <a:cubicBezTo>
                  <a:pt x="101027" y="98366"/>
                  <a:pt x="23769" y="104716"/>
                  <a:pt x="6042" y="103658"/>
                </a:cubicBezTo>
                <a:cubicBezTo>
                  <a:pt x="-11685" y="102600"/>
                  <a:pt x="14509" y="99954"/>
                  <a:pt x="21917" y="90958"/>
                </a:cubicBezTo>
                <a:cubicBezTo>
                  <a:pt x="29325" y="81962"/>
                  <a:pt x="35146" y="63441"/>
                  <a:pt x="50492" y="49683"/>
                </a:cubicBezTo>
                <a:cubicBezTo>
                  <a:pt x="65838" y="35925"/>
                  <a:pt x="100498" y="-4821"/>
                  <a:pt x="117167" y="471"/>
                </a:cubicBezTo>
                <a:close/>
              </a:path>
            </a:pathLst>
          </a:custGeom>
          <a:solidFill>
            <a:schemeClr val="accent1">
              <a:alpha val="9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: 図形 196">
            <a:extLst>
              <a:ext uri="{FF2B5EF4-FFF2-40B4-BE49-F238E27FC236}">
                <a16:creationId xmlns:a16="http://schemas.microsoft.com/office/drawing/2014/main" id="{07DBEA5E-7027-4D58-945C-D7BB08E2A7C1}"/>
              </a:ext>
            </a:extLst>
          </p:cNvPr>
          <p:cNvSpPr/>
          <p:nvPr/>
        </p:nvSpPr>
        <p:spPr>
          <a:xfrm>
            <a:off x="5143352" y="2835272"/>
            <a:ext cx="59018" cy="90527"/>
          </a:xfrm>
          <a:custGeom>
            <a:avLst/>
            <a:gdLst>
              <a:gd name="connsiteX0" fmla="*/ 148 w 59018"/>
              <a:gd name="connsiteY0" fmla="*/ 3 h 90527"/>
              <a:gd name="connsiteX1" fmla="*/ 23961 w 59018"/>
              <a:gd name="connsiteY1" fmla="*/ 71441 h 90527"/>
              <a:gd name="connsiteX2" fmla="*/ 58886 w 59018"/>
              <a:gd name="connsiteY2" fmla="*/ 90491 h 90527"/>
              <a:gd name="connsiteX3" fmla="*/ 35073 w 59018"/>
              <a:gd name="connsiteY3" fmla="*/ 74616 h 90527"/>
              <a:gd name="connsiteX4" fmla="*/ 148 w 59018"/>
              <a:gd name="connsiteY4" fmla="*/ 3 h 90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18" h="90527">
                <a:moveTo>
                  <a:pt x="148" y="3"/>
                </a:moveTo>
                <a:cubicBezTo>
                  <a:pt x="-1704" y="-526"/>
                  <a:pt x="14171" y="56360"/>
                  <a:pt x="23961" y="71441"/>
                </a:cubicBezTo>
                <a:cubicBezTo>
                  <a:pt x="33751" y="86522"/>
                  <a:pt x="57034" y="89962"/>
                  <a:pt x="58886" y="90491"/>
                </a:cubicBezTo>
                <a:cubicBezTo>
                  <a:pt x="60738" y="91020"/>
                  <a:pt x="42746" y="85729"/>
                  <a:pt x="35073" y="74616"/>
                </a:cubicBezTo>
                <a:cubicBezTo>
                  <a:pt x="27400" y="63504"/>
                  <a:pt x="2000" y="532"/>
                  <a:pt x="148" y="3"/>
                </a:cubicBezTo>
                <a:close/>
              </a:path>
            </a:pathLst>
          </a:custGeom>
          <a:solidFill>
            <a:schemeClr val="bg1">
              <a:alpha val="5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58AB8007-A03E-418A-A67D-FA51E26348CE}"/>
              </a:ext>
            </a:extLst>
          </p:cNvPr>
          <p:cNvSpPr/>
          <p:nvPr/>
        </p:nvSpPr>
        <p:spPr>
          <a:xfrm>
            <a:off x="5248519" y="1024237"/>
            <a:ext cx="1286869" cy="1289250"/>
          </a:xfrm>
          <a:custGeom>
            <a:avLst/>
            <a:gdLst>
              <a:gd name="connsiteX0" fmla="*/ 9281 w 1286869"/>
              <a:gd name="connsiteY0" fmla="*/ 4463 h 1289250"/>
              <a:gd name="connsiteX1" fmla="*/ 767048 w 1286869"/>
              <a:gd name="connsiteY1" fmla="*/ 567496 h 1289250"/>
              <a:gd name="connsiteX2" fmla="*/ 1164981 w 1286869"/>
              <a:gd name="connsiteY2" fmla="*/ 1033163 h 1289250"/>
              <a:gd name="connsiteX3" fmla="*/ 1283514 w 1286869"/>
              <a:gd name="connsiteY3" fmla="*/ 1282930 h 1289250"/>
              <a:gd name="connsiteX4" fmla="*/ 1245414 w 1286869"/>
              <a:gd name="connsiteY4" fmla="*/ 1202496 h 1289250"/>
              <a:gd name="connsiteX5" fmla="*/ 1152281 w 1286869"/>
              <a:gd name="connsiteY5" fmla="*/ 1071263 h 1289250"/>
              <a:gd name="connsiteX6" fmla="*/ 995648 w 1286869"/>
              <a:gd name="connsiteY6" fmla="*/ 893463 h 1289250"/>
              <a:gd name="connsiteX7" fmla="*/ 386048 w 1286869"/>
              <a:gd name="connsiteY7" fmla="*/ 334663 h 1289250"/>
              <a:gd name="connsiteX8" fmla="*/ 9281 w 1286869"/>
              <a:gd name="connsiteY8" fmla="*/ 4463 h 128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6869" h="1289250">
                <a:moveTo>
                  <a:pt x="9281" y="4463"/>
                </a:moveTo>
                <a:cubicBezTo>
                  <a:pt x="72781" y="43268"/>
                  <a:pt x="574431" y="396046"/>
                  <a:pt x="767048" y="567496"/>
                </a:cubicBezTo>
                <a:cubicBezTo>
                  <a:pt x="959665" y="738946"/>
                  <a:pt x="1078903" y="913924"/>
                  <a:pt x="1164981" y="1033163"/>
                </a:cubicBezTo>
                <a:cubicBezTo>
                  <a:pt x="1251059" y="1152402"/>
                  <a:pt x="1283514" y="1282930"/>
                  <a:pt x="1283514" y="1282930"/>
                </a:cubicBezTo>
                <a:cubicBezTo>
                  <a:pt x="1296919" y="1311152"/>
                  <a:pt x="1267286" y="1237774"/>
                  <a:pt x="1245414" y="1202496"/>
                </a:cubicBezTo>
                <a:cubicBezTo>
                  <a:pt x="1223542" y="1167218"/>
                  <a:pt x="1193909" y="1122768"/>
                  <a:pt x="1152281" y="1071263"/>
                </a:cubicBezTo>
                <a:cubicBezTo>
                  <a:pt x="1110653" y="1019758"/>
                  <a:pt x="1123353" y="1016230"/>
                  <a:pt x="995648" y="893463"/>
                </a:cubicBezTo>
                <a:cubicBezTo>
                  <a:pt x="867943" y="770696"/>
                  <a:pt x="549031" y="480713"/>
                  <a:pt x="386048" y="334663"/>
                </a:cubicBezTo>
                <a:cubicBezTo>
                  <a:pt x="223065" y="188613"/>
                  <a:pt x="-54219" y="-34342"/>
                  <a:pt x="9281" y="4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839AA3DD-539D-4EB4-BB61-A2DE30990DC8}"/>
              </a:ext>
            </a:extLst>
          </p:cNvPr>
          <p:cNvSpPr/>
          <p:nvPr/>
        </p:nvSpPr>
        <p:spPr>
          <a:xfrm>
            <a:off x="5384688" y="969421"/>
            <a:ext cx="1248471" cy="1463187"/>
          </a:xfrm>
          <a:custGeom>
            <a:avLst/>
            <a:gdLst>
              <a:gd name="connsiteX0" fmla="*/ 112 w 1248471"/>
              <a:gd name="connsiteY0" fmla="*/ 12 h 1463187"/>
              <a:gd name="connsiteX1" fmla="*/ 550445 w 1248471"/>
              <a:gd name="connsiteY1" fmla="*/ 296346 h 1463187"/>
              <a:gd name="connsiteX2" fmla="*/ 1143112 w 1248471"/>
              <a:gd name="connsiteY2" fmla="*/ 1075279 h 1463187"/>
              <a:gd name="connsiteX3" fmla="*/ 1244712 w 1248471"/>
              <a:gd name="connsiteY3" fmla="*/ 1456279 h 1463187"/>
              <a:gd name="connsiteX4" fmla="*/ 1223545 w 1248471"/>
              <a:gd name="connsiteY4" fmla="*/ 1303879 h 1463187"/>
              <a:gd name="connsiteX5" fmla="*/ 1193912 w 1248471"/>
              <a:gd name="connsiteY5" fmla="*/ 1087979 h 1463187"/>
              <a:gd name="connsiteX6" fmla="*/ 1147345 w 1248471"/>
              <a:gd name="connsiteY6" fmla="*/ 931346 h 1463187"/>
              <a:gd name="connsiteX7" fmla="*/ 508112 w 1248471"/>
              <a:gd name="connsiteY7" fmla="*/ 304812 h 1463187"/>
              <a:gd name="connsiteX8" fmla="*/ 112 w 1248471"/>
              <a:gd name="connsiteY8" fmla="*/ 12 h 1463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471" h="1463187">
                <a:moveTo>
                  <a:pt x="112" y="12"/>
                </a:moveTo>
                <a:cubicBezTo>
                  <a:pt x="7168" y="-1399"/>
                  <a:pt x="359945" y="117135"/>
                  <a:pt x="550445" y="296346"/>
                </a:cubicBezTo>
                <a:cubicBezTo>
                  <a:pt x="740945" y="475557"/>
                  <a:pt x="1027401" y="881957"/>
                  <a:pt x="1143112" y="1075279"/>
                </a:cubicBezTo>
                <a:cubicBezTo>
                  <a:pt x="1258823" y="1268601"/>
                  <a:pt x="1231307" y="1418179"/>
                  <a:pt x="1244712" y="1456279"/>
                </a:cubicBezTo>
                <a:cubicBezTo>
                  <a:pt x="1258117" y="1494379"/>
                  <a:pt x="1232012" y="1365262"/>
                  <a:pt x="1223545" y="1303879"/>
                </a:cubicBezTo>
                <a:cubicBezTo>
                  <a:pt x="1215078" y="1242496"/>
                  <a:pt x="1206612" y="1150068"/>
                  <a:pt x="1193912" y="1087979"/>
                </a:cubicBezTo>
                <a:cubicBezTo>
                  <a:pt x="1181212" y="1025890"/>
                  <a:pt x="1261645" y="1061874"/>
                  <a:pt x="1147345" y="931346"/>
                </a:cubicBezTo>
                <a:cubicBezTo>
                  <a:pt x="1033045" y="800818"/>
                  <a:pt x="695790" y="457918"/>
                  <a:pt x="508112" y="304812"/>
                </a:cubicBezTo>
                <a:cubicBezTo>
                  <a:pt x="320434" y="151706"/>
                  <a:pt x="-6944" y="1423"/>
                  <a:pt x="112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99B63CB7-E78C-4EB3-BD1A-D9CE6B603AD6}"/>
              </a:ext>
            </a:extLst>
          </p:cNvPr>
          <p:cNvSpPr/>
          <p:nvPr/>
        </p:nvSpPr>
        <p:spPr>
          <a:xfrm>
            <a:off x="5527598" y="853222"/>
            <a:ext cx="1345921" cy="1711399"/>
          </a:xfrm>
          <a:custGeom>
            <a:avLst/>
            <a:gdLst>
              <a:gd name="connsiteX0" fmla="*/ 1135 w 1345921"/>
              <a:gd name="connsiteY0" fmla="*/ 1911 h 1711399"/>
              <a:gd name="connsiteX1" fmla="*/ 852035 w 1345921"/>
              <a:gd name="connsiteY1" fmla="*/ 531078 h 1711399"/>
              <a:gd name="connsiteX2" fmla="*/ 1186469 w 1345921"/>
              <a:gd name="connsiteY2" fmla="*/ 1127978 h 1711399"/>
              <a:gd name="connsiteX3" fmla="*/ 1338869 w 1345921"/>
              <a:gd name="connsiteY3" fmla="*/ 1695245 h 1711399"/>
              <a:gd name="connsiteX4" fmla="*/ 1317702 w 1345921"/>
              <a:gd name="connsiteY4" fmla="*/ 1542845 h 1711399"/>
              <a:gd name="connsiteX5" fmla="*/ 1292302 w 1345921"/>
              <a:gd name="connsiteY5" fmla="*/ 1398911 h 1711399"/>
              <a:gd name="connsiteX6" fmla="*/ 1245735 w 1345921"/>
              <a:gd name="connsiteY6" fmla="*/ 1153378 h 1711399"/>
              <a:gd name="connsiteX7" fmla="*/ 682702 w 1345921"/>
              <a:gd name="connsiteY7" fmla="*/ 382911 h 1711399"/>
              <a:gd name="connsiteX8" fmla="*/ 1135 w 1345921"/>
              <a:gd name="connsiteY8" fmla="*/ 1911 h 1711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5921" h="1711399">
                <a:moveTo>
                  <a:pt x="1135" y="1911"/>
                </a:moveTo>
                <a:cubicBezTo>
                  <a:pt x="29357" y="26606"/>
                  <a:pt x="654479" y="343400"/>
                  <a:pt x="852035" y="531078"/>
                </a:cubicBezTo>
                <a:cubicBezTo>
                  <a:pt x="1049591" y="718756"/>
                  <a:pt x="1105330" y="933950"/>
                  <a:pt x="1186469" y="1127978"/>
                </a:cubicBezTo>
                <a:cubicBezTo>
                  <a:pt x="1267608" y="1322006"/>
                  <a:pt x="1316997" y="1626101"/>
                  <a:pt x="1338869" y="1695245"/>
                </a:cubicBezTo>
                <a:cubicBezTo>
                  <a:pt x="1360741" y="1764389"/>
                  <a:pt x="1325463" y="1592234"/>
                  <a:pt x="1317702" y="1542845"/>
                </a:cubicBezTo>
                <a:cubicBezTo>
                  <a:pt x="1309941" y="1493456"/>
                  <a:pt x="1304296" y="1463822"/>
                  <a:pt x="1292302" y="1398911"/>
                </a:cubicBezTo>
                <a:cubicBezTo>
                  <a:pt x="1280308" y="1334000"/>
                  <a:pt x="1347335" y="1322711"/>
                  <a:pt x="1245735" y="1153378"/>
                </a:cubicBezTo>
                <a:cubicBezTo>
                  <a:pt x="1144135" y="984045"/>
                  <a:pt x="887313" y="569178"/>
                  <a:pt x="682702" y="382911"/>
                </a:cubicBezTo>
                <a:cubicBezTo>
                  <a:pt x="478091" y="196644"/>
                  <a:pt x="-27087" y="-22784"/>
                  <a:pt x="1135" y="19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AC30AB36-6EE2-44B7-8D21-C543DCA6DA35}"/>
              </a:ext>
            </a:extLst>
          </p:cNvPr>
          <p:cNvSpPr/>
          <p:nvPr/>
        </p:nvSpPr>
        <p:spPr>
          <a:xfrm>
            <a:off x="5679541" y="743279"/>
            <a:ext cx="1422166" cy="1750953"/>
          </a:xfrm>
          <a:custGeom>
            <a:avLst/>
            <a:gdLst>
              <a:gd name="connsiteX0" fmla="*/ 10059 w 1422166"/>
              <a:gd name="connsiteY0" fmla="*/ 6021 h 1750953"/>
              <a:gd name="connsiteX1" fmla="*/ 949859 w 1422166"/>
              <a:gd name="connsiteY1" fmla="*/ 522488 h 1750953"/>
              <a:gd name="connsiteX2" fmla="*/ 1394359 w 1422166"/>
              <a:gd name="connsiteY2" fmla="*/ 1678188 h 1750953"/>
              <a:gd name="connsiteX3" fmla="*/ 1377426 w 1422166"/>
              <a:gd name="connsiteY3" fmla="*/ 1635854 h 1750953"/>
              <a:gd name="connsiteX4" fmla="*/ 1250426 w 1422166"/>
              <a:gd name="connsiteY4" fmla="*/ 1254854 h 1750953"/>
              <a:gd name="connsiteX5" fmla="*/ 941392 w 1422166"/>
              <a:gd name="connsiteY5" fmla="*/ 628321 h 1750953"/>
              <a:gd name="connsiteX6" fmla="*/ 479959 w 1422166"/>
              <a:gd name="connsiteY6" fmla="*/ 264254 h 1750953"/>
              <a:gd name="connsiteX7" fmla="*/ 10059 w 1422166"/>
              <a:gd name="connsiteY7" fmla="*/ 6021 h 175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2166" h="1750953">
                <a:moveTo>
                  <a:pt x="10059" y="6021"/>
                </a:moveTo>
                <a:cubicBezTo>
                  <a:pt x="88376" y="49060"/>
                  <a:pt x="719142" y="243794"/>
                  <a:pt x="949859" y="522488"/>
                </a:cubicBezTo>
                <a:cubicBezTo>
                  <a:pt x="1180576" y="801182"/>
                  <a:pt x="1323098" y="1492627"/>
                  <a:pt x="1394359" y="1678188"/>
                </a:cubicBezTo>
                <a:cubicBezTo>
                  <a:pt x="1465620" y="1863749"/>
                  <a:pt x="1377426" y="1635854"/>
                  <a:pt x="1377426" y="1635854"/>
                </a:cubicBezTo>
                <a:cubicBezTo>
                  <a:pt x="1353437" y="1565298"/>
                  <a:pt x="1323098" y="1422776"/>
                  <a:pt x="1250426" y="1254854"/>
                </a:cubicBezTo>
                <a:cubicBezTo>
                  <a:pt x="1177754" y="1086932"/>
                  <a:pt x="1069803" y="793421"/>
                  <a:pt x="941392" y="628321"/>
                </a:cubicBezTo>
                <a:cubicBezTo>
                  <a:pt x="812981" y="463221"/>
                  <a:pt x="628126" y="367265"/>
                  <a:pt x="479959" y="264254"/>
                </a:cubicBezTo>
                <a:cubicBezTo>
                  <a:pt x="331792" y="161243"/>
                  <a:pt x="-68258" y="-37018"/>
                  <a:pt x="10059" y="6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BC7C369C-ADE1-43C1-99EC-791C6B20F804}"/>
              </a:ext>
            </a:extLst>
          </p:cNvPr>
          <p:cNvSpPr/>
          <p:nvPr/>
        </p:nvSpPr>
        <p:spPr>
          <a:xfrm>
            <a:off x="5828627" y="673053"/>
            <a:ext cx="1676038" cy="1780121"/>
          </a:xfrm>
          <a:custGeom>
            <a:avLst/>
            <a:gdLst>
              <a:gd name="connsiteX0" fmla="*/ 673 w 1676038"/>
              <a:gd name="connsiteY0" fmla="*/ 47 h 1780121"/>
              <a:gd name="connsiteX1" fmla="*/ 771140 w 1676038"/>
              <a:gd name="connsiteY1" fmla="*/ 309080 h 1780121"/>
              <a:gd name="connsiteX2" fmla="*/ 1207173 w 1676038"/>
              <a:gd name="connsiteY2" fmla="*/ 1138814 h 1780121"/>
              <a:gd name="connsiteX3" fmla="*/ 1380740 w 1676038"/>
              <a:gd name="connsiteY3" fmla="*/ 1485947 h 1780121"/>
              <a:gd name="connsiteX4" fmla="*/ 1660140 w 1676038"/>
              <a:gd name="connsiteY4" fmla="*/ 1752647 h 1780121"/>
              <a:gd name="connsiteX5" fmla="*/ 1533140 w 1676038"/>
              <a:gd name="connsiteY5" fmla="*/ 1706080 h 1780121"/>
              <a:gd name="connsiteX6" fmla="*/ 1672840 w 1676038"/>
              <a:gd name="connsiteY6" fmla="*/ 1735714 h 1780121"/>
              <a:gd name="connsiteX7" fmla="*/ 1537373 w 1676038"/>
              <a:gd name="connsiteY7" fmla="*/ 1651047 h 1780121"/>
              <a:gd name="connsiteX8" fmla="*/ 652606 w 1676038"/>
              <a:gd name="connsiteY8" fmla="*/ 326014 h 1780121"/>
              <a:gd name="connsiteX9" fmla="*/ 673 w 1676038"/>
              <a:gd name="connsiteY9" fmla="*/ 47 h 1780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6038" h="1780121">
                <a:moveTo>
                  <a:pt x="673" y="47"/>
                </a:moveTo>
                <a:cubicBezTo>
                  <a:pt x="20429" y="-2775"/>
                  <a:pt x="570057" y="119286"/>
                  <a:pt x="771140" y="309080"/>
                </a:cubicBezTo>
                <a:cubicBezTo>
                  <a:pt x="972223" y="498874"/>
                  <a:pt x="1105573" y="942670"/>
                  <a:pt x="1207173" y="1138814"/>
                </a:cubicBezTo>
                <a:cubicBezTo>
                  <a:pt x="1308773" y="1334959"/>
                  <a:pt x="1305246" y="1383642"/>
                  <a:pt x="1380740" y="1485947"/>
                </a:cubicBezTo>
                <a:cubicBezTo>
                  <a:pt x="1456234" y="1588252"/>
                  <a:pt x="1634740" y="1715958"/>
                  <a:pt x="1660140" y="1752647"/>
                </a:cubicBezTo>
                <a:cubicBezTo>
                  <a:pt x="1685540" y="1789336"/>
                  <a:pt x="1531023" y="1708902"/>
                  <a:pt x="1533140" y="1706080"/>
                </a:cubicBezTo>
                <a:cubicBezTo>
                  <a:pt x="1535257" y="1703258"/>
                  <a:pt x="1672135" y="1744886"/>
                  <a:pt x="1672840" y="1735714"/>
                </a:cubicBezTo>
                <a:cubicBezTo>
                  <a:pt x="1673545" y="1726542"/>
                  <a:pt x="1707412" y="1885997"/>
                  <a:pt x="1537373" y="1651047"/>
                </a:cubicBezTo>
                <a:cubicBezTo>
                  <a:pt x="1367334" y="1416097"/>
                  <a:pt x="904489" y="596947"/>
                  <a:pt x="652606" y="326014"/>
                </a:cubicBezTo>
                <a:cubicBezTo>
                  <a:pt x="400723" y="55081"/>
                  <a:pt x="-19083" y="2869"/>
                  <a:pt x="673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E750E6BA-224F-4C15-8E7E-6C405F14FACD}"/>
              </a:ext>
            </a:extLst>
          </p:cNvPr>
          <p:cNvSpPr/>
          <p:nvPr/>
        </p:nvSpPr>
        <p:spPr>
          <a:xfrm>
            <a:off x="5961308" y="563192"/>
            <a:ext cx="1536341" cy="1374798"/>
          </a:xfrm>
          <a:custGeom>
            <a:avLst/>
            <a:gdLst>
              <a:gd name="connsiteX0" fmla="*/ 11925 w 1536341"/>
              <a:gd name="connsiteY0" fmla="*/ 21008 h 1374798"/>
              <a:gd name="connsiteX1" fmla="*/ 155859 w 1536341"/>
              <a:gd name="connsiteY1" fmla="*/ 33708 h 1374798"/>
              <a:gd name="connsiteX2" fmla="*/ 744292 w 1536341"/>
              <a:gd name="connsiteY2" fmla="*/ 342741 h 1374798"/>
              <a:gd name="connsiteX3" fmla="*/ 1091425 w 1536341"/>
              <a:gd name="connsiteY3" fmla="*/ 973508 h 1374798"/>
              <a:gd name="connsiteX4" fmla="*/ 1510525 w 1536341"/>
              <a:gd name="connsiteY4" fmla="*/ 1350275 h 1374798"/>
              <a:gd name="connsiteX5" fmla="*/ 1476659 w 1536341"/>
              <a:gd name="connsiteY5" fmla="*/ 1333341 h 1374798"/>
              <a:gd name="connsiteX6" fmla="*/ 1358125 w 1536341"/>
              <a:gd name="connsiteY6" fmla="*/ 1295241 h 1374798"/>
              <a:gd name="connsiteX7" fmla="*/ 972892 w 1536341"/>
              <a:gd name="connsiteY7" fmla="*/ 850741 h 1374798"/>
              <a:gd name="connsiteX8" fmla="*/ 723125 w 1536341"/>
              <a:gd name="connsiteY8" fmla="*/ 359675 h 1374798"/>
              <a:gd name="connsiteX9" fmla="*/ 392925 w 1536341"/>
              <a:gd name="connsiteY9" fmla="*/ 148008 h 1374798"/>
              <a:gd name="connsiteX10" fmla="*/ 11925 w 1536341"/>
              <a:gd name="connsiteY10" fmla="*/ 21008 h 1374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36341" h="1374798">
                <a:moveTo>
                  <a:pt x="11925" y="21008"/>
                </a:moveTo>
                <a:cubicBezTo>
                  <a:pt x="-27586" y="1958"/>
                  <a:pt x="33798" y="-19914"/>
                  <a:pt x="155859" y="33708"/>
                </a:cubicBezTo>
                <a:cubicBezTo>
                  <a:pt x="277920" y="87330"/>
                  <a:pt x="588364" y="186108"/>
                  <a:pt x="744292" y="342741"/>
                </a:cubicBezTo>
                <a:cubicBezTo>
                  <a:pt x="900220" y="499374"/>
                  <a:pt x="963719" y="805586"/>
                  <a:pt x="1091425" y="973508"/>
                </a:cubicBezTo>
                <a:cubicBezTo>
                  <a:pt x="1219131" y="1141430"/>
                  <a:pt x="1446319" y="1290303"/>
                  <a:pt x="1510525" y="1350275"/>
                </a:cubicBezTo>
                <a:cubicBezTo>
                  <a:pt x="1574731" y="1410247"/>
                  <a:pt x="1502059" y="1342513"/>
                  <a:pt x="1476659" y="1333341"/>
                </a:cubicBezTo>
                <a:cubicBezTo>
                  <a:pt x="1451259" y="1324169"/>
                  <a:pt x="1442086" y="1375674"/>
                  <a:pt x="1358125" y="1295241"/>
                </a:cubicBezTo>
                <a:cubicBezTo>
                  <a:pt x="1274164" y="1214808"/>
                  <a:pt x="1078725" y="1006669"/>
                  <a:pt x="972892" y="850741"/>
                </a:cubicBezTo>
                <a:cubicBezTo>
                  <a:pt x="867059" y="694813"/>
                  <a:pt x="819786" y="476797"/>
                  <a:pt x="723125" y="359675"/>
                </a:cubicBezTo>
                <a:cubicBezTo>
                  <a:pt x="626464" y="242553"/>
                  <a:pt x="510753" y="205864"/>
                  <a:pt x="392925" y="148008"/>
                </a:cubicBezTo>
                <a:cubicBezTo>
                  <a:pt x="275097" y="90152"/>
                  <a:pt x="51436" y="40058"/>
                  <a:pt x="11925" y="210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463DC0BA-EF2A-413D-981C-C71292809346}"/>
              </a:ext>
            </a:extLst>
          </p:cNvPr>
          <p:cNvSpPr/>
          <p:nvPr/>
        </p:nvSpPr>
        <p:spPr>
          <a:xfrm>
            <a:off x="6516183" y="2224084"/>
            <a:ext cx="655191" cy="305146"/>
          </a:xfrm>
          <a:custGeom>
            <a:avLst/>
            <a:gdLst>
              <a:gd name="connsiteX0" fmla="*/ 505 w 655191"/>
              <a:gd name="connsiteY0" fmla="*/ 4 h 305146"/>
              <a:gd name="connsiteX1" fmla="*/ 233867 w 655191"/>
              <a:gd name="connsiteY1" fmla="*/ 220666 h 305146"/>
              <a:gd name="connsiteX2" fmla="*/ 624392 w 655191"/>
              <a:gd name="connsiteY2" fmla="*/ 258766 h 305146"/>
              <a:gd name="connsiteX3" fmla="*/ 600580 w 655191"/>
              <a:gd name="connsiteY3" fmla="*/ 255591 h 305146"/>
              <a:gd name="connsiteX4" fmla="*/ 364042 w 655191"/>
              <a:gd name="connsiteY4" fmla="*/ 304804 h 305146"/>
              <a:gd name="connsiteX5" fmla="*/ 176717 w 655191"/>
              <a:gd name="connsiteY5" fmla="*/ 227016 h 305146"/>
              <a:gd name="connsiteX6" fmla="*/ 505 w 655191"/>
              <a:gd name="connsiteY6" fmla="*/ 4 h 305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5191" h="305146">
                <a:moveTo>
                  <a:pt x="505" y="4"/>
                </a:moveTo>
                <a:cubicBezTo>
                  <a:pt x="10030" y="-1054"/>
                  <a:pt x="129886" y="177539"/>
                  <a:pt x="233867" y="220666"/>
                </a:cubicBezTo>
                <a:cubicBezTo>
                  <a:pt x="337848" y="263793"/>
                  <a:pt x="563273" y="252945"/>
                  <a:pt x="624392" y="258766"/>
                </a:cubicBezTo>
                <a:cubicBezTo>
                  <a:pt x="685511" y="264587"/>
                  <a:pt x="643972" y="247918"/>
                  <a:pt x="600580" y="255591"/>
                </a:cubicBezTo>
                <a:cubicBezTo>
                  <a:pt x="557188" y="263264"/>
                  <a:pt x="434686" y="309566"/>
                  <a:pt x="364042" y="304804"/>
                </a:cubicBezTo>
                <a:cubicBezTo>
                  <a:pt x="293398" y="300042"/>
                  <a:pt x="234925" y="274112"/>
                  <a:pt x="176717" y="227016"/>
                </a:cubicBezTo>
                <a:cubicBezTo>
                  <a:pt x="118509" y="179920"/>
                  <a:pt x="-9020" y="1062"/>
                  <a:pt x="505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57FD5219-AF94-47F9-92A7-E309C7333FE4}"/>
              </a:ext>
            </a:extLst>
          </p:cNvPr>
          <p:cNvSpPr/>
          <p:nvPr/>
        </p:nvSpPr>
        <p:spPr>
          <a:xfrm>
            <a:off x="6540500" y="2379214"/>
            <a:ext cx="758825" cy="427486"/>
          </a:xfrm>
          <a:custGeom>
            <a:avLst/>
            <a:gdLst>
              <a:gd name="connsiteX0" fmla="*/ 0 w 758825"/>
              <a:gd name="connsiteY0" fmla="*/ 449 h 427486"/>
              <a:gd name="connsiteX1" fmla="*/ 146050 w 758825"/>
              <a:gd name="connsiteY1" fmla="*/ 173486 h 427486"/>
              <a:gd name="connsiteX2" fmla="*/ 288925 w 758825"/>
              <a:gd name="connsiteY2" fmla="*/ 229049 h 427486"/>
              <a:gd name="connsiteX3" fmla="*/ 377825 w 758825"/>
              <a:gd name="connsiteY3" fmla="*/ 221111 h 427486"/>
              <a:gd name="connsiteX4" fmla="*/ 531813 w 758825"/>
              <a:gd name="connsiteY4" fmla="*/ 149674 h 427486"/>
              <a:gd name="connsiteX5" fmla="*/ 633413 w 758825"/>
              <a:gd name="connsiteY5" fmla="*/ 194124 h 427486"/>
              <a:gd name="connsiteX6" fmla="*/ 758825 w 758825"/>
              <a:gd name="connsiteY6" fmla="*/ 427486 h 427486"/>
              <a:gd name="connsiteX7" fmla="*/ 758825 w 758825"/>
              <a:gd name="connsiteY7" fmla="*/ 427486 h 427486"/>
              <a:gd name="connsiteX8" fmla="*/ 731838 w 758825"/>
              <a:gd name="connsiteY8" fmla="*/ 378274 h 427486"/>
              <a:gd name="connsiteX9" fmla="*/ 669925 w 758825"/>
              <a:gd name="connsiteY9" fmla="*/ 283024 h 427486"/>
              <a:gd name="connsiteX10" fmla="*/ 585788 w 758825"/>
              <a:gd name="connsiteY10" fmla="*/ 240161 h 427486"/>
              <a:gd name="connsiteX11" fmla="*/ 446088 w 758825"/>
              <a:gd name="connsiteY11" fmla="*/ 209999 h 427486"/>
              <a:gd name="connsiteX12" fmla="*/ 301625 w 758825"/>
              <a:gd name="connsiteY12" fmla="*/ 249686 h 427486"/>
              <a:gd name="connsiteX13" fmla="*/ 144463 w 758825"/>
              <a:gd name="connsiteY13" fmla="*/ 230636 h 427486"/>
              <a:gd name="connsiteX14" fmla="*/ 0 w 758825"/>
              <a:gd name="connsiteY14" fmla="*/ 449 h 42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58825" h="427486">
                <a:moveTo>
                  <a:pt x="0" y="449"/>
                </a:moveTo>
                <a:cubicBezTo>
                  <a:pt x="265" y="-9076"/>
                  <a:pt x="97896" y="135386"/>
                  <a:pt x="146050" y="173486"/>
                </a:cubicBezTo>
                <a:cubicBezTo>
                  <a:pt x="194204" y="211586"/>
                  <a:pt x="250296" y="221112"/>
                  <a:pt x="288925" y="229049"/>
                </a:cubicBezTo>
                <a:cubicBezTo>
                  <a:pt x="327554" y="236987"/>
                  <a:pt x="337344" y="234340"/>
                  <a:pt x="377825" y="221111"/>
                </a:cubicBezTo>
                <a:cubicBezTo>
                  <a:pt x="418306" y="207882"/>
                  <a:pt x="489215" y="154172"/>
                  <a:pt x="531813" y="149674"/>
                </a:cubicBezTo>
                <a:cubicBezTo>
                  <a:pt x="574411" y="145176"/>
                  <a:pt x="595578" y="147822"/>
                  <a:pt x="633413" y="194124"/>
                </a:cubicBezTo>
                <a:cubicBezTo>
                  <a:pt x="671248" y="240426"/>
                  <a:pt x="758825" y="427486"/>
                  <a:pt x="758825" y="427486"/>
                </a:cubicBezTo>
                <a:lnTo>
                  <a:pt x="758825" y="427486"/>
                </a:lnTo>
                <a:cubicBezTo>
                  <a:pt x="754327" y="419284"/>
                  <a:pt x="746655" y="402351"/>
                  <a:pt x="731838" y="378274"/>
                </a:cubicBezTo>
                <a:cubicBezTo>
                  <a:pt x="717021" y="354197"/>
                  <a:pt x="694267" y="306043"/>
                  <a:pt x="669925" y="283024"/>
                </a:cubicBezTo>
                <a:cubicBezTo>
                  <a:pt x="645583" y="260005"/>
                  <a:pt x="623094" y="252332"/>
                  <a:pt x="585788" y="240161"/>
                </a:cubicBezTo>
                <a:cubicBezTo>
                  <a:pt x="548482" y="227990"/>
                  <a:pt x="493448" y="208412"/>
                  <a:pt x="446088" y="209999"/>
                </a:cubicBezTo>
                <a:cubicBezTo>
                  <a:pt x="398728" y="211586"/>
                  <a:pt x="351896" y="246246"/>
                  <a:pt x="301625" y="249686"/>
                </a:cubicBezTo>
                <a:cubicBezTo>
                  <a:pt x="251354" y="253126"/>
                  <a:pt x="194205" y="269001"/>
                  <a:pt x="144463" y="230636"/>
                </a:cubicBezTo>
                <a:cubicBezTo>
                  <a:pt x="94721" y="192271"/>
                  <a:pt x="-265" y="9974"/>
                  <a:pt x="0" y="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642B11B3-AB34-4D3B-9FE4-9C34A198890E}"/>
              </a:ext>
            </a:extLst>
          </p:cNvPr>
          <p:cNvSpPr/>
          <p:nvPr/>
        </p:nvSpPr>
        <p:spPr>
          <a:xfrm>
            <a:off x="6691154" y="2598315"/>
            <a:ext cx="347362" cy="171893"/>
          </a:xfrm>
          <a:custGeom>
            <a:avLst/>
            <a:gdLst>
              <a:gd name="connsiteX0" fmla="*/ 159 w 347362"/>
              <a:gd name="connsiteY0" fmla="*/ 73448 h 171893"/>
              <a:gd name="connsiteX1" fmla="*/ 95409 w 347362"/>
              <a:gd name="connsiteY1" fmla="*/ 171873 h 171893"/>
              <a:gd name="connsiteX2" fmla="*/ 274796 w 347362"/>
              <a:gd name="connsiteY2" fmla="*/ 81385 h 171893"/>
              <a:gd name="connsiteX3" fmla="*/ 344646 w 347362"/>
              <a:gd name="connsiteY3" fmla="*/ 2010 h 171893"/>
              <a:gd name="connsiteX4" fmla="*/ 324009 w 347362"/>
              <a:gd name="connsiteY4" fmla="*/ 28998 h 171893"/>
              <a:gd name="connsiteX5" fmla="*/ 239871 w 347362"/>
              <a:gd name="connsiteY5" fmla="*/ 86148 h 171893"/>
              <a:gd name="connsiteX6" fmla="*/ 116046 w 347362"/>
              <a:gd name="connsiteY6" fmla="*/ 111548 h 171893"/>
              <a:gd name="connsiteX7" fmla="*/ 159 w 347362"/>
              <a:gd name="connsiteY7" fmla="*/ 73448 h 171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362" h="171893">
                <a:moveTo>
                  <a:pt x="159" y="73448"/>
                </a:moveTo>
                <a:cubicBezTo>
                  <a:pt x="-3281" y="83502"/>
                  <a:pt x="49636" y="170550"/>
                  <a:pt x="95409" y="171873"/>
                </a:cubicBezTo>
                <a:cubicBezTo>
                  <a:pt x="141182" y="173196"/>
                  <a:pt x="233257" y="109695"/>
                  <a:pt x="274796" y="81385"/>
                </a:cubicBezTo>
                <a:cubicBezTo>
                  <a:pt x="316335" y="53075"/>
                  <a:pt x="336444" y="10741"/>
                  <a:pt x="344646" y="2010"/>
                </a:cubicBezTo>
                <a:cubicBezTo>
                  <a:pt x="352848" y="-6721"/>
                  <a:pt x="341471" y="14975"/>
                  <a:pt x="324009" y="28998"/>
                </a:cubicBezTo>
                <a:cubicBezTo>
                  <a:pt x="306547" y="43021"/>
                  <a:pt x="274531" y="72390"/>
                  <a:pt x="239871" y="86148"/>
                </a:cubicBezTo>
                <a:cubicBezTo>
                  <a:pt x="205211" y="99906"/>
                  <a:pt x="156263" y="112606"/>
                  <a:pt x="116046" y="111548"/>
                </a:cubicBezTo>
                <a:cubicBezTo>
                  <a:pt x="75829" y="110490"/>
                  <a:pt x="3599" y="63394"/>
                  <a:pt x="159" y="73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BA2AAEEE-D314-459F-BB76-3A9C48B8CE1D}"/>
              </a:ext>
            </a:extLst>
          </p:cNvPr>
          <p:cNvSpPr/>
          <p:nvPr/>
        </p:nvSpPr>
        <p:spPr>
          <a:xfrm>
            <a:off x="6084637" y="508864"/>
            <a:ext cx="1274993" cy="1134912"/>
          </a:xfrm>
          <a:custGeom>
            <a:avLst/>
            <a:gdLst>
              <a:gd name="connsiteX0" fmla="*/ 5013 w 1274993"/>
              <a:gd name="connsiteY0" fmla="*/ 5486 h 1134912"/>
              <a:gd name="connsiteX1" fmla="*/ 93913 w 1274993"/>
              <a:gd name="connsiteY1" fmla="*/ 24536 h 1134912"/>
              <a:gd name="connsiteX2" fmla="*/ 611438 w 1274993"/>
              <a:gd name="connsiteY2" fmla="*/ 192811 h 1134912"/>
              <a:gd name="connsiteX3" fmla="*/ 928938 w 1274993"/>
              <a:gd name="connsiteY3" fmla="*/ 656361 h 1134912"/>
              <a:gd name="connsiteX4" fmla="*/ 1249613 w 1274993"/>
              <a:gd name="connsiteY4" fmla="*/ 1104036 h 1134912"/>
              <a:gd name="connsiteX5" fmla="*/ 1243263 w 1274993"/>
              <a:gd name="connsiteY5" fmla="*/ 1088161 h 1134912"/>
              <a:gd name="connsiteX6" fmla="*/ 1151188 w 1274993"/>
              <a:gd name="connsiteY6" fmla="*/ 1024661 h 1134912"/>
              <a:gd name="connsiteX7" fmla="*/ 1036888 w 1274993"/>
              <a:gd name="connsiteY7" fmla="*/ 881786 h 1134912"/>
              <a:gd name="connsiteX8" fmla="*/ 716213 w 1274993"/>
              <a:gd name="connsiteY8" fmla="*/ 342036 h 1134912"/>
              <a:gd name="connsiteX9" fmla="*/ 608263 w 1274993"/>
              <a:gd name="connsiteY9" fmla="*/ 253136 h 1134912"/>
              <a:gd name="connsiteX10" fmla="*/ 160588 w 1274993"/>
              <a:gd name="connsiteY10" fmla="*/ 68986 h 1134912"/>
              <a:gd name="connsiteX11" fmla="*/ 5013 w 1274993"/>
              <a:gd name="connsiteY11" fmla="*/ 5486 h 1134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74993" h="1134912">
                <a:moveTo>
                  <a:pt x="5013" y="5486"/>
                </a:moveTo>
                <a:cubicBezTo>
                  <a:pt x="-6100" y="-1922"/>
                  <a:pt x="-7158" y="-6685"/>
                  <a:pt x="93913" y="24536"/>
                </a:cubicBezTo>
                <a:cubicBezTo>
                  <a:pt x="194984" y="55757"/>
                  <a:pt x="472267" y="87507"/>
                  <a:pt x="611438" y="192811"/>
                </a:cubicBezTo>
                <a:cubicBezTo>
                  <a:pt x="750609" y="298115"/>
                  <a:pt x="822576" y="504490"/>
                  <a:pt x="928938" y="656361"/>
                </a:cubicBezTo>
                <a:cubicBezTo>
                  <a:pt x="1035301" y="808232"/>
                  <a:pt x="1249613" y="1104036"/>
                  <a:pt x="1249613" y="1104036"/>
                </a:cubicBezTo>
                <a:cubicBezTo>
                  <a:pt x="1302000" y="1176003"/>
                  <a:pt x="1259667" y="1101390"/>
                  <a:pt x="1243263" y="1088161"/>
                </a:cubicBezTo>
                <a:cubicBezTo>
                  <a:pt x="1226859" y="1074932"/>
                  <a:pt x="1185584" y="1059057"/>
                  <a:pt x="1151188" y="1024661"/>
                </a:cubicBezTo>
                <a:cubicBezTo>
                  <a:pt x="1116792" y="990265"/>
                  <a:pt x="1109384" y="995557"/>
                  <a:pt x="1036888" y="881786"/>
                </a:cubicBezTo>
                <a:cubicBezTo>
                  <a:pt x="964392" y="768015"/>
                  <a:pt x="787650" y="446811"/>
                  <a:pt x="716213" y="342036"/>
                </a:cubicBezTo>
                <a:cubicBezTo>
                  <a:pt x="644776" y="237261"/>
                  <a:pt x="700867" y="298644"/>
                  <a:pt x="608263" y="253136"/>
                </a:cubicBezTo>
                <a:cubicBezTo>
                  <a:pt x="515659" y="207628"/>
                  <a:pt x="259542" y="112378"/>
                  <a:pt x="160588" y="68986"/>
                </a:cubicBezTo>
                <a:cubicBezTo>
                  <a:pt x="61634" y="25594"/>
                  <a:pt x="16126" y="12894"/>
                  <a:pt x="5013" y="5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305F2F8B-8CF4-4CD1-8C33-20E169E59D3B}"/>
              </a:ext>
            </a:extLst>
          </p:cNvPr>
          <p:cNvSpPr/>
          <p:nvPr/>
        </p:nvSpPr>
        <p:spPr>
          <a:xfrm>
            <a:off x="4970390" y="210870"/>
            <a:ext cx="957835" cy="332059"/>
          </a:xfrm>
          <a:custGeom>
            <a:avLst/>
            <a:gdLst>
              <a:gd name="connsiteX0" fmla="*/ 957335 w 957835"/>
              <a:gd name="connsiteY0" fmla="*/ 332055 h 332059"/>
              <a:gd name="connsiteX1" fmla="*/ 858910 w 957835"/>
              <a:gd name="connsiteY1" fmla="*/ 90755 h 332059"/>
              <a:gd name="connsiteX2" fmla="*/ 719210 w 957835"/>
              <a:gd name="connsiteY2" fmla="*/ 17730 h 332059"/>
              <a:gd name="connsiteX3" fmla="*/ 341385 w 957835"/>
              <a:gd name="connsiteY3" fmla="*/ 1855 h 332059"/>
              <a:gd name="connsiteX4" fmla="*/ 1660 w 957835"/>
              <a:gd name="connsiteY4" fmla="*/ 5030 h 332059"/>
              <a:gd name="connsiteX5" fmla="*/ 227085 w 957835"/>
              <a:gd name="connsiteY5" fmla="*/ 11380 h 332059"/>
              <a:gd name="connsiteX6" fmla="*/ 573160 w 957835"/>
              <a:gd name="connsiteY6" fmla="*/ 138380 h 332059"/>
              <a:gd name="connsiteX7" fmla="*/ 817635 w 957835"/>
              <a:gd name="connsiteY7" fmla="*/ 84405 h 332059"/>
              <a:gd name="connsiteX8" fmla="*/ 957335 w 957835"/>
              <a:gd name="connsiteY8" fmla="*/ 332055 h 332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7835" h="332059">
                <a:moveTo>
                  <a:pt x="957335" y="332055"/>
                </a:moveTo>
                <a:cubicBezTo>
                  <a:pt x="964214" y="333113"/>
                  <a:pt x="898597" y="143142"/>
                  <a:pt x="858910" y="90755"/>
                </a:cubicBezTo>
                <a:cubicBezTo>
                  <a:pt x="819222" y="38367"/>
                  <a:pt x="805464" y="32547"/>
                  <a:pt x="719210" y="17730"/>
                </a:cubicBezTo>
                <a:cubicBezTo>
                  <a:pt x="632956" y="2913"/>
                  <a:pt x="341385" y="1855"/>
                  <a:pt x="341385" y="1855"/>
                </a:cubicBezTo>
                <a:lnTo>
                  <a:pt x="1660" y="5030"/>
                </a:lnTo>
                <a:cubicBezTo>
                  <a:pt x="-17390" y="6617"/>
                  <a:pt x="131835" y="-10845"/>
                  <a:pt x="227085" y="11380"/>
                </a:cubicBezTo>
                <a:cubicBezTo>
                  <a:pt x="322335" y="33605"/>
                  <a:pt x="474735" y="126209"/>
                  <a:pt x="573160" y="138380"/>
                </a:cubicBezTo>
                <a:cubicBezTo>
                  <a:pt x="671585" y="150551"/>
                  <a:pt x="753606" y="57417"/>
                  <a:pt x="817635" y="84405"/>
                </a:cubicBezTo>
                <a:cubicBezTo>
                  <a:pt x="881664" y="111393"/>
                  <a:pt x="950456" y="330997"/>
                  <a:pt x="957335" y="3320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E0D00E49-2E43-4C46-99EA-2A7BE092DD5D}"/>
              </a:ext>
            </a:extLst>
          </p:cNvPr>
          <p:cNvSpPr/>
          <p:nvPr/>
        </p:nvSpPr>
        <p:spPr>
          <a:xfrm>
            <a:off x="4723185" y="256507"/>
            <a:ext cx="1156128" cy="281925"/>
          </a:xfrm>
          <a:custGeom>
            <a:avLst/>
            <a:gdLst>
              <a:gd name="connsiteX0" fmla="*/ 1147390 w 1156128"/>
              <a:gd name="connsiteY0" fmla="*/ 280068 h 281925"/>
              <a:gd name="connsiteX1" fmla="*/ 839415 w 1156128"/>
              <a:gd name="connsiteY1" fmla="*/ 181643 h 281925"/>
              <a:gd name="connsiteX2" fmla="*/ 674315 w 1156128"/>
              <a:gd name="connsiteY2" fmla="*/ 124493 h 281925"/>
              <a:gd name="connsiteX3" fmla="*/ 572715 w 1156128"/>
              <a:gd name="connsiteY3" fmla="*/ 32418 h 281925"/>
              <a:gd name="connsiteX4" fmla="*/ 340940 w 1156128"/>
              <a:gd name="connsiteY4" fmla="*/ 3843 h 281925"/>
              <a:gd name="connsiteX5" fmla="*/ 1215 w 1156128"/>
              <a:gd name="connsiteY5" fmla="*/ 108618 h 281925"/>
              <a:gd name="connsiteX6" fmla="*/ 236165 w 1156128"/>
              <a:gd name="connsiteY6" fmla="*/ 38768 h 281925"/>
              <a:gd name="connsiteX7" fmla="*/ 464765 w 1156128"/>
              <a:gd name="connsiteY7" fmla="*/ 76868 h 281925"/>
              <a:gd name="connsiteX8" fmla="*/ 785440 w 1156128"/>
              <a:gd name="connsiteY8" fmla="*/ 213393 h 281925"/>
              <a:gd name="connsiteX9" fmla="*/ 1045790 w 1156128"/>
              <a:gd name="connsiteY9" fmla="*/ 241968 h 281925"/>
              <a:gd name="connsiteX10" fmla="*/ 1147390 w 1156128"/>
              <a:gd name="connsiteY10" fmla="*/ 280068 h 28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56128" h="281925">
                <a:moveTo>
                  <a:pt x="1147390" y="280068"/>
                </a:moveTo>
                <a:cubicBezTo>
                  <a:pt x="1112994" y="270014"/>
                  <a:pt x="918261" y="207572"/>
                  <a:pt x="839415" y="181643"/>
                </a:cubicBezTo>
                <a:cubicBezTo>
                  <a:pt x="760569" y="155714"/>
                  <a:pt x="718765" y="149364"/>
                  <a:pt x="674315" y="124493"/>
                </a:cubicBezTo>
                <a:cubicBezTo>
                  <a:pt x="629865" y="99622"/>
                  <a:pt x="628277" y="52526"/>
                  <a:pt x="572715" y="32418"/>
                </a:cubicBezTo>
                <a:cubicBezTo>
                  <a:pt x="517152" y="12310"/>
                  <a:pt x="436190" y="-8857"/>
                  <a:pt x="340940" y="3843"/>
                </a:cubicBezTo>
                <a:cubicBezTo>
                  <a:pt x="245690" y="16543"/>
                  <a:pt x="18677" y="102797"/>
                  <a:pt x="1215" y="108618"/>
                </a:cubicBezTo>
                <a:cubicBezTo>
                  <a:pt x="-16247" y="114439"/>
                  <a:pt x="158907" y="44060"/>
                  <a:pt x="236165" y="38768"/>
                </a:cubicBezTo>
                <a:cubicBezTo>
                  <a:pt x="313423" y="33476"/>
                  <a:pt x="373219" y="47764"/>
                  <a:pt x="464765" y="76868"/>
                </a:cubicBezTo>
                <a:cubicBezTo>
                  <a:pt x="556311" y="105972"/>
                  <a:pt x="688603" y="185876"/>
                  <a:pt x="785440" y="213393"/>
                </a:cubicBezTo>
                <a:cubicBezTo>
                  <a:pt x="882277" y="240910"/>
                  <a:pt x="983878" y="227151"/>
                  <a:pt x="1045790" y="241968"/>
                </a:cubicBezTo>
                <a:cubicBezTo>
                  <a:pt x="1107702" y="256785"/>
                  <a:pt x="1181786" y="290122"/>
                  <a:pt x="1147390" y="2800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9AA96E96-C1DF-4E5A-8881-BD221D5AA480}"/>
              </a:ext>
            </a:extLst>
          </p:cNvPr>
          <p:cNvSpPr/>
          <p:nvPr/>
        </p:nvSpPr>
        <p:spPr>
          <a:xfrm>
            <a:off x="4183830" y="406853"/>
            <a:ext cx="1661510" cy="436738"/>
          </a:xfrm>
          <a:custGeom>
            <a:avLst/>
            <a:gdLst>
              <a:gd name="connsiteX0" fmla="*/ 1661345 w 1661510"/>
              <a:gd name="connsiteY0" fmla="*/ 190047 h 436738"/>
              <a:gd name="connsiteX1" fmla="*/ 892995 w 1661510"/>
              <a:gd name="connsiteY1" fmla="*/ 5897 h 436738"/>
              <a:gd name="connsiteX2" fmla="*/ 492945 w 1661510"/>
              <a:gd name="connsiteY2" fmla="*/ 155122 h 436738"/>
              <a:gd name="connsiteX3" fmla="*/ 16695 w 1661510"/>
              <a:gd name="connsiteY3" fmla="*/ 424997 h 436738"/>
              <a:gd name="connsiteX4" fmla="*/ 134170 w 1661510"/>
              <a:gd name="connsiteY4" fmla="*/ 367847 h 436738"/>
              <a:gd name="connsiteX5" fmla="*/ 388170 w 1661510"/>
              <a:gd name="connsiteY5" fmla="*/ 183697 h 436738"/>
              <a:gd name="connsiteX6" fmla="*/ 673920 w 1661510"/>
              <a:gd name="connsiteY6" fmla="*/ 15422 h 436738"/>
              <a:gd name="connsiteX7" fmla="*/ 959670 w 1661510"/>
              <a:gd name="connsiteY7" fmla="*/ 28122 h 436738"/>
              <a:gd name="connsiteX8" fmla="*/ 1661345 w 1661510"/>
              <a:gd name="connsiteY8" fmla="*/ 190047 h 436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61510" h="436738">
                <a:moveTo>
                  <a:pt x="1661345" y="190047"/>
                </a:moveTo>
                <a:cubicBezTo>
                  <a:pt x="1650233" y="186343"/>
                  <a:pt x="1087728" y="11718"/>
                  <a:pt x="892995" y="5897"/>
                </a:cubicBezTo>
                <a:cubicBezTo>
                  <a:pt x="698262" y="76"/>
                  <a:pt x="638995" y="85272"/>
                  <a:pt x="492945" y="155122"/>
                </a:cubicBezTo>
                <a:cubicBezTo>
                  <a:pt x="346895" y="224972"/>
                  <a:pt x="76491" y="389543"/>
                  <a:pt x="16695" y="424997"/>
                </a:cubicBezTo>
                <a:cubicBezTo>
                  <a:pt x="-43101" y="460451"/>
                  <a:pt x="72258" y="408064"/>
                  <a:pt x="134170" y="367847"/>
                </a:cubicBezTo>
                <a:cubicBezTo>
                  <a:pt x="196082" y="327630"/>
                  <a:pt x="298212" y="242435"/>
                  <a:pt x="388170" y="183697"/>
                </a:cubicBezTo>
                <a:cubicBezTo>
                  <a:pt x="478128" y="124959"/>
                  <a:pt x="578670" y="41351"/>
                  <a:pt x="673920" y="15422"/>
                </a:cubicBezTo>
                <a:cubicBezTo>
                  <a:pt x="769170" y="-10507"/>
                  <a:pt x="798274" y="-2040"/>
                  <a:pt x="959670" y="28122"/>
                </a:cubicBezTo>
                <a:cubicBezTo>
                  <a:pt x="1121066" y="58284"/>
                  <a:pt x="1672457" y="193751"/>
                  <a:pt x="1661345" y="1900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0BDB65B9-FE4C-47BA-9BA4-8721864C739E}"/>
              </a:ext>
            </a:extLst>
          </p:cNvPr>
          <p:cNvSpPr/>
          <p:nvPr/>
        </p:nvSpPr>
        <p:spPr>
          <a:xfrm>
            <a:off x="4180587" y="548182"/>
            <a:ext cx="1675418" cy="374816"/>
          </a:xfrm>
          <a:custGeom>
            <a:avLst/>
            <a:gdLst>
              <a:gd name="connsiteX0" fmla="*/ 1632838 w 1675418"/>
              <a:gd name="connsiteY0" fmla="*/ 48718 h 374816"/>
              <a:gd name="connsiteX1" fmla="*/ 1518538 w 1675418"/>
              <a:gd name="connsiteY1" fmla="*/ 48718 h 374816"/>
              <a:gd name="connsiteX2" fmla="*/ 743838 w 1675418"/>
              <a:gd name="connsiteY2" fmla="*/ 109043 h 374816"/>
              <a:gd name="connsiteX3" fmla="*/ 26288 w 1675418"/>
              <a:gd name="connsiteY3" fmla="*/ 366218 h 374816"/>
              <a:gd name="connsiteX4" fmla="*/ 188213 w 1675418"/>
              <a:gd name="connsiteY4" fmla="*/ 296368 h 374816"/>
              <a:gd name="connsiteX5" fmla="*/ 499363 w 1675418"/>
              <a:gd name="connsiteY5" fmla="*/ 124918 h 374816"/>
              <a:gd name="connsiteX6" fmla="*/ 724788 w 1675418"/>
              <a:gd name="connsiteY6" fmla="*/ 23318 h 374816"/>
              <a:gd name="connsiteX7" fmla="*/ 988313 w 1675418"/>
              <a:gd name="connsiteY7" fmla="*/ 1093 h 374816"/>
              <a:gd name="connsiteX8" fmla="*/ 1632838 w 1675418"/>
              <a:gd name="connsiteY8" fmla="*/ 48718 h 37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5418" h="374816">
                <a:moveTo>
                  <a:pt x="1632838" y="48718"/>
                </a:moveTo>
                <a:cubicBezTo>
                  <a:pt x="1721209" y="56656"/>
                  <a:pt x="1666705" y="38664"/>
                  <a:pt x="1518538" y="48718"/>
                </a:cubicBezTo>
                <a:cubicBezTo>
                  <a:pt x="1370371" y="58772"/>
                  <a:pt x="992546" y="56126"/>
                  <a:pt x="743838" y="109043"/>
                </a:cubicBezTo>
                <a:cubicBezTo>
                  <a:pt x="495130" y="161960"/>
                  <a:pt x="118892" y="334997"/>
                  <a:pt x="26288" y="366218"/>
                </a:cubicBezTo>
                <a:cubicBezTo>
                  <a:pt x="-66316" y="397439"/>
                  <a:pt x="109367" y="336585"/>
                  <a:pt x="188213" y="296368"/>
                </a:cubicBezTo>
                <a:cubicBezTo>
                  <a:pt x="267059" y="256151"/>
                  <a:pt x="409934" y="170426"/>
                  <a:pt x="499363" y="124918"/>
                </a:cubicBezTo>
                <a:cubicBezTo>
                  <a:pt x="588792" y="79410"/>
                  <a:pt x="643296" y="43955"/>
                  <a:pt x="724788" y="23318"/>
                </a:cubicBezTo>
                <a:cubicBezTo>
                  <a:pt x="806280" y="2681"/>
                  <a:pt x="838559" y="-2611"/>
                  <a:pt x="988313" y="1093"/>
                </a:cubicBezTo>
                <a:cubicBezTo>
                  <a:pt x="1138067" y="4797"/>
                  <a:pt x="1544467" y="40780"/>
                  <a:pt x="1632838" y="487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711C54C8-3FE9-473B-B308-EE2A13481731}"/>
              </a:ext>
            </a:extLst>
          </p:cNvPr>
          <p:cNvSpPr/>
          <p:nvPr/>
        </p:nvSpPr>
        <p:spPr>
          <a:xfrm>
            <a:off x="3885891" y="674937"/>
            <a:ext cx="1826153" cy="464711"/>
          </a:xfrm>
          <a:custGeom>
            <a:avLst/>
            <a:gdLst>
              <a:gd name="connsiteX0" fmla="*/ 1822759 w 1826153"/>
              <a:gd name="connsiteY0" fmla="*/ 29913 h 464711"/>
              <a:gd name="connsiteX1" fmla="*/ 1324284 w 1826153"/>
              <a:gd name="connsiteY1" fmla="*/ 1338 h 464711"/>
              <a:gd name="connsiteX2" fmla="*/ 968684 w 1826153"/>
              <a:gd name="connsiteY2" fmla="*/ 71188 h 464711"/>
              <a:gd name="connsiteX3" fmla="*/ 536884 w 1826153"/>
              <a:gd name="connsiteY3" fmla="*/ 210888 h 464711"/>
              <a:gd name="connsiteX4" fmla="*/ 13009 w 1826153"/>
              <a:gd name="connsiteY4" fmla="*/ 458538 h 464711"/>
              <a:gd name="connsiteX5" fmla="*/ 219384 w 1826153"/>
              <a:gd name="connsiteY5" fmla="*/ 369638 h 464711"/>
              <a:gd name="connsiteX6" fmla="*/ 870259 w 1826153"/>
              <a:gd name="connsiteY6" fmla="*/ 150563 h 464711"/>
              <a:gd name="connsiteX7" fmla="*/ 1511609 w 1826153"/>
              <a:gd name="connsiteY7" fmla="*/ 87063 h 464711"/>
              <a:gd name="connsiteX8" fmla="*/ 1822759 w 1826153"/>
              <a:gd name="connsiteY8" fmla="*/ 29913 h 46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6153" h="464711">
                <a:moveTo>
                  <a:pt x="1822759" y="29913"/>
                </a:moveTo>
                <a:cubicBezTo>
                  <a:pt x="1791538" y="15625"/>
                  <a:pt x="1466630" y="-5541"/>
                  <a:pt x="1324284" y="1338"/>
                </a:cubicBezTo>
                <a:cubicBezTo>
                  <a:pt x="1181938" y="8217"/>
                  <a:pt x="1099917" y="36263"/>
                  <a:pt x="968684" y="71188"/>
                </a:cubicBezTo>
                <a:cubicBezTo>
                  <a:pt x="837451" y="106113"/>
                  <a:pt x="696163" y="146330"/>
                  <a:pt x="536884" y="210888"/>
                </a:cubicBezTo>
                <a:cubicBezTo>
                  <a:pt x="377605" y="275446"/>
                  <a:pt x="65926" y="432080"/>
                  <a:pt x="13009" y="458538"/>
                </a:cubicBezTo>
                <a:cubicBezTo>
                  <a:pt x="-39908" y="484996"/>
                  <a:pt x="76509" y="420967"/>
                  <a:pt x="219384" y="369638"/>
                </a:cubicBezTo>
                <a:cubicBezTo>
                  <a:pt x="362259" y="318309"/>
                  <a:pt x="654888" y="197659"/>
                  <a:pt x="870259" y="150563"/>
                </a:cubicBezTo>
                <a:cubicBezTo>
                  <a:pt x="1085630" y="103467"/>
                  <a:pt x="1359738" y="107700"/>
                  <a:pt x="1511609" y="87063"/>
                </a:cubicBezTo>
                <a:cubicBezTo>
                  <a:pt x="1663480" y="66426"/>
                  <a:pt x="1853980" y="44201"/>
                  <a:pt x="1822759" y="299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14B1D7E4-20CE-40E0-97C0-B2C976C3CC26}"/>
              </a:ext>
            </a:extLst>
          </p:cNvPr>
          <p:cNvSpPr/>
          <p:nvPr/>
        </p:nvSpPr>
        <p:spPr>
          <a:xfrm>
            <a:off x="3578961" y="844287"/>
            <a:ext cx="1988085" cy="744230"/>
          </a:xfrm>
          <a:custGeom>
            <a:avLst/>
            <a:gdLst>
              <a:gd name="connsiteX0" fmla="*/ 1961414 w 1988085"/>
              <a:gd name="connsiteY0" fmla="*/ 263 h 744230"/>
              <a:gd name="connsiteX1" fmla="*/ 1167664 w 1988085"/>
              <a:gd name="connsiteY1" fmla="*/ 117738 h 744230"/>
              <a:gd name="connsiteX2" fmla="*/ 583464 w 1988085"/>
              <a:gd name="connsiteY2" fmla="*/ 251088 h 744230"/>
              <a:gd name="connsiteX3" fmla="*/ 24664 w 1988085"/>
              <a:gd name="connsiteY3" fmla="*/ 727338 h 744230"/>
              <a:gd name="connsiteX4" fmla="*/ 142139 w 1988085"/>
              <a:gd name="connsiteY4" fmla="*/ 609863 h 744230"/>
              <a:gd name="connsiteX5" fmla="*/ 532664 w 1988085"/>
              <a:gd name="connsiteY5" fmla="*/ 343163 h 744230"/>
              <a:gd name="connsiteX6" fmla="*/ 989864 w 1988085"/>
              <a:gd name="connsiteY6" fmla="*/ 181238 h 744230"/>
              <a:gd name="connsiteX7" fmla="*/ 1726464 w 1988085"/>
              <a:gd name="connsiteY7" fmla="*/ 89163 h 744230"/>
              <a:gd name="connsiteX8" fmla="*/ 1961414 w 1988085"/>
              <a:gd name="connsiteY8" fmla="*/ 263 h 744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88085" h="744230">
                <a:moveTo>
                  <a:pt x="1961414" y="263"/>
                </a:moveTo>
                <a:cubicBezTo>
                  <a:pt x="1868281" y="5025"/>
                  <a:pt x="1397322" y="75934"/>
                  <a:pt x="1167664" y="117738"/>
                </a:cubicBezTo>
                <a:cubicBezTo>
                  <a:pt x="938006" y="159542"/>
                  <a:pt x="773964" y="149488"/>
                  <a:pt x="583464" y="251088"/>
                </a:cubicBezTo>
                <a:cubicBezTo>
                  <a:pt x="392964" y="352688"/>
                  <a:pt x="98218" y="667542"/>
                  <a:pt x="24664" y="727338"/>
                </a:cubicBezTo>
                <a:cubicBezTo>
                  <a:pt x="-48890" y="787134"/>
                  <a:pt x="57472" y="673892"/>
                  <a:pt x="142139" y="609863"/>
                </a:cubicBezTo>
                <a:cubicBezTo>
                  <a:pt x="226806" y="545834"/>
                  <a:pt x="391377" y="414600"/>
                  <a:pt x="532664" y="343163"/>
                </a:cubicBezTo>
                <a:cubicBezTo>
                  <a:pt x="673951" y="271726"/>
                  <a:pt x="790897" y="223571"/>
                  <a:pt x="989864" y="181238"/>
                </a:cubicBezTo>
                <a:cubicBezTo>
                  <a:pt x="1188831" y="138905"/>
                  <a:pt x="1566656" y="121971"/>
                  <a:pt x="1726464" y="89163"/>
                </a:cubicBezTo>
                <a:cubicBezTo>
                  <a:pt x="1886272" y="56355"/>
                  <a:pt x="2054547" y="-4499"/>
                  <a:pt x="1961414" y="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F5A618C9-9B25-451A-A0E0-BC1E0CB27FA7}"/>
              </a:ext>
            </a:extLst>
          </p:cNvPr>
          <p:cNvSpPr/>
          <p:nvPr/>
        </p:nvSpPr>
        <p:spPr>
          <a:xfrm>
            <a:off x="4033918" y="1046124"/>
            <a:ext cx="1322376" cy="520439"/>
          </a:xfrm>
          <a:custGeom>
            <a:avLst/>
            <a:gdLst>
              <a:gd name="connsiteX0" fmla="*/ 1277857 w 1322376"/>
              <a:gd name="connsiteY0" fmla="*/ 4801 h 520439"/>
              <a:gd name="connsiteX1" fmla="*/ 1223882 w 1322376"/>
              <a:gd name="connsiteY1" fmla="*/ 17501 h 520439"/>
              <a:gd name="connsiteX2" fmla="*/ 506332 w 1322376"/>
              <a:gd name="connsiteY2" fmla="*/ 147676 h 520439"/>
              <a:gd name="connsiteX3" fmla="*/ 141207 w 1322376"/>
              <a:gd name="connsiteY3" fmla="*/ 325476 h 520439"/>
              <a:gd name="connsiteX4" fmla="*/ 14207 w 1322376"/>
              <a:gd name="connsiteY4" fmla="*/ 506451 h 520439"/>
              <a:gd name="connsiteX5" fmla="*/ 23732 w 1322376"/>
              <a:gd name="connsiteY5" fmla="*/ 477876 h 520439"/>
              <a:gd name="connsiteX6" fmla="*/ 198357 w 1322376"/>
              <a:gd name="connsiteY6" fmla="*/ 236576 h 520439"/>
              <a:gd name="connsiteX7" fmla="*/ 471407 w 1322376"/>
              <a:gd name="connsiteY7" fmla="*/ 112751 h 520439"/>
              <a:gd name="connsiteX8" fmla="*/ 1277857 w 1322376"/>
              <a:gd name="connsiteY8" fmla="*/ 4801 h 520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2376" h="520439">
                <a:moveTo>
                  <a:pt x="1277857" y="4801"/>
                </a:moveTo>
                <a:cubicBezTo>
                  <a:pt x="1403270" y="-11074"/>
                  <a:pt x="1223882" y="17501"/>
                  <a:pt x="1223882" y="17501"/>
                </a:cubicBezTo>
                <a:cubicBezTo>
                  <a:pt x="1095295" y="41313"/>
                  <a:pt x="686778" y="96347"/>
                  <a:pt x="506332" y="147676"/>
                </a:cubicBezTo>
                <a:cubicBezTo>
                  <a:pt x="325886" y="199005"/>
                  <a:pt x="223228" y="265680"/>
                  <a:pt x="141207" y="325476"/>
                </a:cubicBezTo>
                <a:cubicBezTo>
                  <a:pt x="59186" y="385272"/>
                  <a:pt x="33786" y="481051"/>
                  <a:pt x="14207" y="506451"/>
                </a:cubicBezTo>
                <a:cubicBezTo>
                  <a:pt x="-5372" y="531851"/>
                  <a:pt x="-6960" y="522855"/>
                  <a:pt x="23732" y="477876"/>
                </a:cubicBezTo>
                <a:cubicBezTo>
                  <a:pt x="54424" y="432897"/>
                  <a:pt x="123745" y="297430"/>
                  <a:pt x="198357" y="236576"/>
                </a:cubicBezTo>
                <a:cubicBezTo>
                  <a:pt x="272969" y="175722"/>
                  <a:pt x="289903" y="157730"/>
                  <a:pt x="471407" y="112751"/>
                </a:cubicBezTo>
                <a:cubicBezTo>
                  <a:pt x="652911" y="67772"/>
                  <a:pt x="1152444" y="20676"/>
                  <a:pt x="1277857" y="48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1A1ACA09-B436-4139-8259-75AE5A01160E}"/>
              </a:ext>
            </a:extLst>
          </p:cNvPr>
          <p:cNvSpPr/>
          <p:nvPr/>
        </p:nvSpPr>
        <p:spPr>
          <a:xfrm>
            <a:off x="3783139" y="1200570"/>
            <a:ext cx="603086" cy="854354"/>
          </a:xfrm>
          <a:custGeom>
            <a:avLst/>
            <a:gdLst>
              <a:gd name="connsiteX0" fmla="*/ 585661 w 603086"/>
              <a:gd name="connsiteY0" fmla="*/ 5930 h 854354"/>
              <a:gd name="connsiteX1" fmla="*/ 261811 w 603086"/>
              <a:gd name="connsiteY1" fmla="*/ 85305 h 854354"/>
              <a:gd name="connsiteX2" fmla="*/ 17336 w 603086"/>
              <a:gd name="connsiteY2" fmla="*/ 529805 h 854354"/>
              <a:gd name="connsiteX3" fmla="*/ 23686 w 603086"/>
              <a:gd name="connsiteY3" fmla="*/ 850480 h 854354"/>
              <a:gd name="connsiteX4" fmla="*/ 10986 w 603086"/>
              <a:gd name="connsiteY4" fmla="*/ 698080 h 854354"/>
              <a:gd name="connsiteX5" fmla="*/ 23686 w 603086"/>
              <a:gd name="connsiteY5" fmla="*/ 558380 h 854354"/>
              <a:gd name="connsiteX6" fmla="*/ 277686 w 603086"/>
              <a:gd name="connsiteY6" fmla="*/ 190080 h 854354"/>
              <a:gd name="connsiteX7" fmla="*/ 531686 w 603086"/>
              <a:gd name="connsiteY7" fmla="*/ 24980 h 854354"/>
              <a:gd name="connsiteX8" fmla="*/ 585661 w 603086"/>
              <a:gd name="connsiteY8" fmla="*/ 5930 h 854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3086" h="854354">
                <a:moveTo>
                  <a:pt x="585661" y="5930"/>
                </a:moveTo>
                <a:cubicBezTo>
                  <a:pt x="540682" y="15984"/>
                  <a:pt x="356532" y="-2007"/>
                  <a:pt x="261811" y="85305"/>
                </a:cubicBezTo>
                <a:cubicBezTo>
                  <a:pt x="167090" y="172617"/>
                  <a:pt x="57023" y="402276"/>
                  <a:pt x="17336" y="529805"/>
                </a:cubicBezTo>
                <a:cubicBezTo>
                  <a:pt x="-22351" y="657334"/>
                  <a:pt x="24744" y="822434"/>
                  <a:pt x="23686" y="850480"/>
                </a:cubicBezTo>
                <a:cubicBezTo>
                  <a:pt x="22628" y="878526"/>
                  <a:pt x="10986" y="746763"/>
                  <a:pt x="10986" y="698080"/>
                </a:cubicBezTo>
                <a:cubicBezTo>
                  <a:pt x="10986" y="649397"/>
                  <a:pt x="-20764" y="643047"/>
                  <a:pt x="23686" y="558380"/>
                </a:cubicBezTo>
                <a:cubicBezTo>
                  <a:pt x="68136" y="473713"/>
                  <a:pt x="193019" y="278980"/>
                  <a:pt x="277686" y="190080"/>
                </a:cubicBezTo>
                <a:cubicBezTo>
                  <a:pt x="362353" y="101180"/>
                  <a:pt x="483532" y="53555"/>
                  <a:pt x="531686" y="24980"/>
                </a:cubicBezTo>
                <a:cubicBezTo>
                  <a:pt x="579840" y="-3595"/>
                  <a:pt x="630640" y="-4124"/>
                  <a:pt x="585661" y="5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1FF8C246-2E57-4CF8-9894-62C7B11F33E9}"/>
              </a:ext>
            </a:extLst>
          </p:cNvPr>
          <p:cNvSpPr/>
          <p:nvPr/>
        </p:nvSpPr>
        <p:spPr>
          <a:xfrm>
            <a:off x="3701135" y="1449804"/>
            <a:ext cx="385195" cy="1266176"/>
          </a:xfrm>
          <a:custGeom>
            <a:avLst/>
            <a:gdLst>
              <a:gd name="connsiteX0" fmla="*/ 385090 w 385195"/>
              <a:gd name="connsiteY0" fmla="*/ 1171 h 1266176"/>
              <a:gd name="connsiteX1" fmla="*/ 102515 w 385195"/>
              <a:gd name="connsiteY1" fmla="*/ 461546 h 1266176"/>
              <a:gd name="connsiteX2" fmla="*/ 915 w 385195"/>
              <a:gd name="connsiteY2" fmla="*/ 925096 h 1266176"/>
              <a:gd name="connsiteX3" fmla="*/ 51715 w 385195"/>
              <a:gd name="connsiteY3" fmla="*/ 1255296 h 1266176"/>
              <a:gd name="connsiteX4" fmla="*/ 39015 w 385195"/>
              <a:gd name="connsiteY4" fmla="*/ 1175921 h 1266176"/>
              <a:gd name="connsiteX5" fmla="*/ 13615 w 385195"/>
              <a:gd name="connsiteY5" fmla="*/ 1067971 h 1266176"/>
              <a:gd name="connsiteX6" fmla="*/ 134265 w 385195"/>
              <a:gd name="connsiteY6" fmla="*/ 601246 h 1266176"/>
              <a:gd name="connsiteX7" fmla="*/ 385090 w 385195"/>
              <a:gd name="connsiteY7" fmla="*/ 1171 h 1266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5195" h="1266176">
                <a:moveTo>
                  <a:pt x="385090" y="1171"/>
                </a:moveTo>
                <a:cubicBezTo>
                  <a:pt x="379798" y="-22112"/>
                  <a:pt x="166544" y="307559"/>
                  <a:pt x="102515" y="461546"/>
                </a:cubicBezTo>
                <a:cubicBezTo>
                  <a:pt x="38486" y="615533"/>
                  <a:pt x="9382" y="792804"/>
                  <a:pt x="915" y="925096"/>
                </a:cubicBezTo>
                <a:cubicBezTo>
                  <a:pt x="-7552" y="1057388"/>
                  <a:pt x="45365" y="1213492"/>
                  <a:pt x="51715" y="1255296"/>
                </a:cubicBezTo>
                <a:cubicBezTo>
                  <a:pt x="58065" y="1297100"/>
                  <a:pt x="45365" y="1207142"/>
                  <a:pt x="39015" y="1175921"/>
                </a:cubicBezTo>
                <a:cubicBezTo>
                  <a:pt x="32665" y="1144700"/>
                  <a:pt x="-2260" y="1163750"/>
                  <a:pt x="13615" y="1067971"/>
                </a:cubicBezTo>
                <a:cubicBezTo>
                  <a:pt x="29490" y="972192"/>
                  <a:pt x="72882" y="776929"/>
                  <a:pt x="134265" y="601246"/>
                </a:cubicBezTo>
                <a:cubicBezTo>
                  <a:pt x="195648" y="425563"/>
                  <a:pt x="390382" y="24454"/>
                  <a:pt x="385090" y="1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1D2DCA9D-EC20-4274-A06E-C5B86B017B1C}"/>
              </a:ext>
            </a:extLst>
          </p:cNvPr>
          <p:cNvSpPr/>
          <p:nvPr/>
        </p:nvSpPr>
        <p:spPr>
          <a:xfrm>
            <a:off x="3600424" y="1453564"/>
            <a:ext cx="289269" cy="1632079"/>
          </a:xfrm>
          <a:custGeom>
            <a:avLst/>
            <a:gdLst>
              <a:gd name="connsiteX0" fmla="*/ 288951 w 289269"/>
              <a:gd name="connsiteY0" fmla="*/ 586 h 1632079"/>
              <a:gd name="connsiteX1" fmla="*/ 88926 w 289269"/>
              <a:gd name="connsiteY1" fmla="*/ 413336 h 1632079"/>
              <a:gd name="connsiteX2" fmla="*/ 26 w 289269"/>
              <a:gd name="connsiteY2" fmla="*/ 1064211 h 1632079"/>
              <a:gd name="connsiteX3" fmla="*/ 79401 w 289269"/>
              <a:gd name="connsiteY3" fmla="*/ 1603961 h 1632079"/>
              <a:gd name="connsiteX4" fmla="*/ 63526 w 289269"/>
              <a:gd name="connsiteY4" fmla="*/ 1511886 h 1632079"/>
              <a:gd name="connsiteX5" fmla="*/ 54001 w 289269"/>
              <a:gd name="connsiteY5" fmla="*/ 1137236 h 1632079"/>
              <a:gd name="connsiteX6" fmla="*/ 133376 w 289269"/>
              <a:gd name="connsiteY6" fmla="*/ 499061 h 1632079"/>
              <a:gd name="connsiteX7" fmla="*/ 288951 w 289269"/>
              <a:gd name="connsiteY7" fmla="*/ 586 h 1632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9269" h="1632079">
                <a:moveTo>
                  <a:pt x="288951" y="586"/>
                </a:moveTo>
                <a:cubicBezTo>
                  <a:pt x="281543" y="-13701"/>
                  <a:pt x="137080" y="236065"/>
                  <a:pt x="88926" y="413336"/>
                </a:cubicBezTo>
                <a:cubicBezTo>
                  <a:pt x="40772" y="590607"/>
                  <a:pt x="1613" y="865774"/>
                  <a:pt x="26" y="1064211"/>
                </a:cubicBezTo>
                <a:cubicBezTo>
                  <a:pt x="-1561" y="1262648"/>
                  <a:pt x="68818" y="1529349"/>
                  <a:pt x="79401" y="1603961"/>
                </a:cubicBezTo>
                <a:cubicBezTo>
                  <a:pt x="89984" y="1678573"/>
                  <a:pt x="67759" y="1589673"/>
                  <a:pt x="63526" y="1511886"/>
                </a:cubicBezTo>
                <a:cubicBezTo>
                  <a:pt x="59293" y="1434099"/>
                  <a:pt x="42359" y="1306040"/>
                  <a:pt x="54001" y="1137236"/>
                </a:cubicBezTo>
                <a:cubicBezTo>
                  <a:pt x="65643" y="968432"/>
                  <a:pt x="94218" y="685328"/>
                  <a:pt x="133376" y="499061"/>
                </a:cubicBezTo>
                <a:cubicBezTo>
                  <a:pt x="172534" y="312794"/>
                  <a:pt x="296359" y="14873"/>
                  <a:pt x="288951" y="5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1B6689C4-B377-4530-9846-B2F511B108ED}"/>
              </a:ext>
            </a:extLst>
          </p:cNvPr>
          <p:cNvSpPr/>
          <p:nvPr/>
        </p:nvSpPr>
        <p:spPr>
          <a:xfrm>
            <a:off x="3414465" y="1535080"/>
            <a:ext cx="369169" cy="1775626"/>
          </a:xfrm>
          <a:custGeom>
            <a:avLst/>
            <a:gdLst>
              <a:gd name="connsiteX0" fmla="*/ 365902 w 369169"/>
              <a:gd name="connsiteY0" fmla="*/ 5853 h 1775626"/>
              <a:gd name="connsiteX1" fmla="*/ 6068 w 369169"/>
              <a:gd name="connsiteY1" fmla="*/ 1038787 h 1775626"/>
              <a:gd name="connsiteX2" fmla="*/ 137302 w 369169"/>
              <a:gd name="connsiteY2" fmla="*/ 1737287 h 1775626"/>
              <a:gd name="connsiteX3" fmla="*/ 103435 w 369169"/>
              <a:gd name="connsiteY3" fmla="*/ 1644153 h 1775626"/>
              <a:gd name="connsiteX4" fmla="*/ 44168 w 369169"/>
              <a:gd name="connsiteY4" fmla="*/ 1305487 h 1775626"/>
              <a:gd name="connsiteX5" fmla="*/ 175402 w 369169"/>
              <a:gd name="connsiteY5" fmla="*/ 649320 h 1775626"/>
              <a:gd name="connsiteX6" fmla="*/ 365902 w 369169"/>
              <a:gd name="connsiteY6" fmla="*/ 5853 h 177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9169" h="1775626">
                <a:moveTo>
                  <a:pt x="365902" y="5853"/>
                </a:moveTo>
                <a:cubicBezTo>
                  <a:pt x="337680" y="70764"/>
                  <a:pt x="44168" y="750215"/>
                  <a:pt x="6068" y="1038787"/>
                </a:cubicBezTo>
                <a:cubicBezTo>
                  <a:pt x="-32032" y="1327359"/>
                  <a:pt x="121074" y="1636393"/>
                  <a:pt x="137302" y="1737287"/>
                </a:cubicBezTo>
                <a:cubicBezTo>
                  <a:pt x="153530" y="1838181"/>
                  <a:pt x="118957" y="1716120"/>
                  <a:pt x="103435" y="1644153"/>
                </a:cubicBezTo>
                <a:cubicBezTo>
                  <a:pt x="87913" y="1572186"/>
                  <a:pt x="32174" y="1471292"/>
                  <a:pt x="44168" y="1305487"/>
                </a:cubicBezTo>
                <a:cubicBezTo>
                  <a:pt x="56162" y="1139682"/>
                  <a:pt x="118958" y="865926"/>
                  <a:pt x="175402" y="649320"/>
                </a:cubicBezTo>
                <a:cubicBezTo>
                  <a:pt x="231846" y="432714"/>
                  <a:pt x="394124" y="-59058"/>
                  <a:pt x="365902" y="58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E2CB5D5E-28F3-475B-A48D-CFCDE18B275B}"/>
              </a:ext>
            </a:extLst>
          </p:cNvPr>
          <p:cNvSpPr/>
          <p:nvPr/>
        </p:nvSpPr>
        <p:spPr>
          <a:xfrm>
            <a:off x="3321469" y="1438082"/>
            <a:ext cx="444654" cy="2253592"/>
          </a:xfrm>
          <a:custGeom>
            <a:avLst/>
            <a:gdLst>
              <a:gd name="connsiteX0" fmla="*/ 429264 w 444654"/>
              <a:gd name="connsiteY0" fmla="*/ 94385 h 2253592"/>
              <a:gd name="connsiteX1" fmla="*/ 132931 w 444654"/>
              <a:gd name="connsiteY1" fmla="*/ 784418 h 2253592"/>
              <a:gd name="connsiteX2" fmla="*/ 39798 w 444654"/>
              <a:gd name="connsiteY2" fmla="*/ 1381318 h 2253592"/>
              <a:gd name="connsiteX3" fmla="*/ 94831 w 444654"/>
              <a:gd name="connsiteY3" fmla="*/ 1732685 h 2253592"/>
              <a:gd name="connsiteX4" fmla="*/ 276864 w 444654"/>
              <a:gd name="connsiteY4" fmla="*/ 2227985 h 2253592"/>
              <a:gd name="connsiteX5" fmla="*/ 255698 w 444654"/>
              <a:gd name="connsiteY5" fmla="*/ 2164485 h 2253592"/>
              <a:gd name="connsiteX6" fmla="*/ 145631 w 444654"/>
              <a:gd name="connsiteY6" fmla="*/ 2007851 h 2253592"/>
              <a:gd name="connsiteX7" fmla="*/ 1698 w 444654"/>
              <a:gd name="connsiteY7" fmla="*/ 1457518 h 2253592"/>
              <a:gd name="connsiteX8" fmla="*/ 86364 w 444654"/>
              <a:gd name="connsiteY8" fmla="*/ 843685 h 2253592"/>
              <a:gd name="connsiteX9" fmla="*/ 365764 w 444654"/>
              <a:gd name="connsiteY9" fmla="*/ 90151 h 2253592"/>
              <a:gd name="connsiteX10" fmla="*/ 429264 w 444654"/>
              <a:gd name="connsiteY10" fmla="*/ 94385 h 2253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4654" h="2253592">
                <a:moveTo>
                  <a:pt x="429264" y="94385"/>
                </a:moveTo>
                <a:cubicBezTo>
                  <a:pt x="390459" y="210096"/>
                  <a:pt x="197842" y="569929"/>
                  <a:pt x="132931" y="784418"/>
                </a:cubicBezTo>
                <a:cubicBezTo>
                  <a:pt x="68020" y="998907"/>
                  <a:pt x="46148" y="1223273"/>
                  <a:pt x="39798" y="1381318"/>
                </a:cubicBezTo>
                <a:cubicBezTo>
                  <a:pt x="33448" y="1539363"/>
                  <a:pt x="55320" y="1591574"/>
                  <a:pt x="94831" y="1732685"/>
                </a:cubicBezTo>
                <a:cubicBezTo>
                  <a:pt x="134342" y="1873796"/>
                  <a:pt x="250053" y="2156018"/>
                  <a:pt x="276864" y="2227985"/>
                </a:cubicBezTo>
                <a:cubicBezTo>
                  <a:pt x="303675" y="2299952"/>
                  <a:pt x="277570" y="2201174"/>
                  <a:pt x="255698" y="2164485"/>
                </a:cubicBezTo>
                <a:cubicBezTo>
                  <a:pt x="233826" y="2127796"/>
                  <a:pt x="187964" y="2125679"/>
                  <a:pt x="145631" y="2007851"/>
                </a:cubicBezTo>
                <a:cubicBezTo>
                  <a:pt x="103298" y="1890023"/>
                  <a:pt x="11576" y="1651546"/>
                  <a:pt x="1698" y="1457518"/>
                </a:cubicBezTo>
                <a:cubicBezTo>
                  <a:pt x="-8180" y="1263490"/>
                  <a:pt x="25686" y="1071580"/>
                  <a:pt x="86364" y="843685"/>
                </a:cubicBezTo>
                <a:cubicBezTo>
                  <a:pt x="147042" y="615791"/>
                  <a:pt x="302970" y="219973"/>
                  <a:pt x="365764" y="90151"/>
                </a:cubicBezTo>
                <a:cubicBezTo>
                  <a:pt x="428558" y="-39671"/>
                  <a:pt x="468069" y="-21326"/>
                  <a:pt x="429264" y="94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AE9B1355-9E44-4B11-B5D9-050A3B5C6C8C}"/>
              </a:ext>
            </a:extLst>
          </p:cNvPr>
          <p:cNvSpPr/>
          <p:nvPr/>
        </p:nvSpPr>
        <p:spPr>
          <a:xfrm>
            <a:off x="3584379" y="2746473"/>
            <a:ext cx="595342" cy="1743646"/>
          </a:xfrm>
          <a:custGeom>
            <a:avLst/>
            <a:gdLst>
              <a:gd name="connsiteX0" fmla="*/ 1254 w 595342"/>
              <a:gd name="connsiteY0" fmla="*/ 9427 h 1743646"/>
              <a:gd name="connsiteX1" fmla="*/ 107088 w 595342"/>
              <a:gd name="connsiteY1" fmla="*/ 1016960 h 1743646"/>
              <a:gd name="connsiteX2" fmla="*/ 246788 w 595342"/>
              <a:gd name="connsiteY2" fmla="*/ 1283660 h 1743646"/>
              <a:gd name="connsiteX3" fmla="*/ 581221 w 595342"/>
              <a:gd name="connsiteY3" fmla="*/ 1719694 h 1743646"/>
              <a:gd name="connsiteX4" fmla="*/ 526188 w 595342"/>
              <a:gd name="connsiteY4" fmla="*/ 1673127 h 1743646"/>
              <a:gd name="connsiteX5" fmla="*/ 462688 w 595342"/>
              <a:gd name="connsiteY5" fmla="*/ 1558827 h 1743646"/>
              <a:gd name="connsiteX6" fmla="*/ 386488 w 595342"/>
              <a:gd name="connsiteY6" fmla="*/ 1364094 h 1743646"/>
              <a:gd name="connsiteX7" fmla="*/ 382254 w 595342"/>
              <a:gd name="connsiteY7" fmla="*/ 1292127 h 1743646"/>
              <a:gd name="connsiteX8" fmla="*/ 221388 w 595342"/>
              <a:gd name="connsiteY8" fmla="*/ 898427 h 1743646"/>
              <a:gd name="connsiteX9" fmla="*/ 179054 w 595342"/>
              <a:gd name="connsiteY9" fmla="*/ 534360 h 1743646"/>
              <a:gd name="connsiteX10" fmla="*/ 1254 w 595342"/>
              <a:gd name="connsiteY10" fmla="*/ 9427 h 1743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5342" h="1743646">
                <a:moveTo>
                  <a:pt x="1254" y="9427"/>
                </a:moveTo>
                <a:cubicBezTo>
                  <a:pt x="-10740" y="89860"/>
                  <a:pt x="66166" y="804588"/>
                  <a:pt x="107088" y="1016960"/>
                </a:cubicBezTo>
                <a:cubicBezTo>
                  <a:pt x="148010" y="1229332"/>
                  <a:pt x="167766" y="1166538"/>
                  <a:pt x="246788" y="1283660"/>
                </a:cubicBezTo>
                <a:cubicBezTo>
                  <a:pt x="325810" y="1400782"/>
                  <a:pt x="534654" y="1654783"/>
                  <a:pt x="581221" y="1719694"/>
                </a:cubicBezTo>
                <a:cubicBezTo>
                  <a:pt x="627788" y="1784605"/>
                  <a:pt x="545943" y="1699938"/>
                  <a:pt x="526188" y="1673127"/>
                </a:cubicBezTo>
                <a:cubicBezTo>
                  <a:pt x="506433" y="1646316"/>
                  <a:pt x="485971" y="1610333"/>
                  <a:pt x="462688" y="1558827"/>
                </a:cubicBezTo>
                <a:cubicBezTo>
                  <a:pt x="439405" y="1507322"/>
                  <a:pt x="399894" y="1408544"/>
                  <a:pt x="386488" y="1364094"/>
                </a:cubicBezTo>
                <a:cubicBezTo>
                  <a:pt x="373082" y="1319644"/>
                  <a:pt x="409771" y="1369738"/>
                  <a:pt x="382254" y="1292127"/>
                </a:cubicBezTo>
                <a:cubicBezTo>
                  <a:pt x="354737" y="1214516"/>
                  <a:pt x="255255" y="1024721"/>
                  <a:pt x="221388" y="898427"/>
                </a:cubicBezTo>
                <a:cubicBezTo>
                  <a:pt x="187521" y="772133"/>
                  <a:pt x="210804" y="683232"/>
                  <a:pt x="179054" y="534360"/>
                </a:cubicBezTo>
                <a:cubicBezTo>
                  <a:pt x="147304" y="385488"/>
                  <a:pt x="13248" y="-71006"/>
                  <a:pt x="1254" y="94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9EA08DA2-0ECE-4B7F-8EFE-3A75C4B90248}"/>
              </a:ext>
            </a:extLst>
          </p:cNvPr>
          <p:cNvSpPr/>
          <p:nvPr/>
        </p:nvSpPr>
        <p:spPr>
          <a:xfrm>
            <a:off x="3657594" y="2877682"/>
            <a:ext cx="266730" cy="1102636"/>
          </a:xfrm>
          <a:custGeom>
            <a:avLst/>
            <a:gdLst>
              <a:gd name="connsiteX0" fmla="*/ 6 w 266730"/>
              <a:gd name="connsiteY0" fmla="*/ 405 h 1102636"/>
              <a:gd name="connsiteX1" fmla="*/ 97373 w 266730"/>
              <a:gd name="connsiteY1" fmla="*/ 639638 h 1102636"/>
              <a:gd name="connsiteX2" fmla="*/ 262473 w 266730"/>
              <a:gd name="connsiteY2" fmla="*/ 1079905 h 1102636"/>
              <a:gd name="connsiteX3" fmla="*/ 207439 w 266730"/>
              <a:gd name="connsiteY3" fmla="*/ 1007938 h 1102636"/>
              <a:gd name="connsiteX4" fmla="*/ 93139 w 266730"/>
              <a:gd name="connsiteY4" fmla="*/ 737005 h 1102636"/>
              <a:gd name="connsiteX5" fmla="*/ 6 w 266730"/>
              <a:gd name="connsiteY5" fmla="*/ 405 h 1102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6730" h="1102636">
                <a:moveTo>
                  <a:pt x="6" y="405"/>
                </a:moveTo>
                <a:cubicBezTo>
                  <a:pt x="712" y="-15823"/>
                  <a:pt x="53629" y="459721"/>
                  <a:pt x="97373" y="639638"/>
                </a:cubicBezTo>
                <a:cubicBezTo>
                  <a:pt x="141118" y="819555"/>
                  <a:pt x="244129" y="1018522"/>
                  <a:pt x="262473" y="1079905"/>
                </a:cubicBezTo>
                <a:cubicBezTo>
                  <a:pt x="280817" y="1141288"/>
                  <a:pt x="235661" y="1065088"/>
                  <a:pt x="207439" y="1007938"/>
                </a:cubicBezTo>
                <a:cubicBezTo>
                  <a:pt x="179217" y="950788"/>
                  <a:pt x="127711" y="899988"/>
                  <a:pt x="93139" y="737005"/>
                </a:cubicBezTo>
                <a:cubicBezTo>
                  <a:pt x="58567" y="574022"/>
                  <a:pt x="-700" y="16633"/>
                  <a:pt x="6" y="40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C899CF58-0775-4EC5-AB1E-E9C5337712C1}"/>
              </a:ext>
            </a:extLst>
          </p:cNvPr>
          <p:cNvSpPr/>
          <p:nvPr/>
        </p:nvSpPr>
        <p:spPr>
          <a:xfrm>
            <a:off x="7147550" y="1807536"/>
            <a:ext cx="665867" cy="1617609"/>
          </a:xfrm>
          <a:custGeom>
            <a:avLst/>
            <a:gdLst>
              <a:gd name="connsiteX0" fmla="*/ 15250 w 665867"/>
              <a:gd name="connsiteY0" fmla="*/ 21264 h 1617609"/>
              <a:gd name="connsiteX1" fmla="*/ 106690 w 665867"/>
              <a:gd name="connsiteY1" fmla="*/ 107624 h 1617609"/>
              <a:gd name="connsiteX2" fmla="*/ 497850 w 665867"/>
              <a:gd name="connsiteY2" fmla="*/ 722304 h 1617609"/>
              <a:gd name="connsiteX3" fmla="*/ 614690 w 665867"/>
              <a:gd name="connsiteY3" fmla="*/ 1372544 h 1617609"/>
              <a:gd name="connsiteX4" fmla="*/ 599450 w 665867"/>
              <a:gd name="connsiteY4" fmla="*/ 1616384 h 1617609"/>
              <a:gd name="connsiteX5" fmla="*/ 640090 w 665867"/>
              <a:gd name="connsiteY5" fmla="*/ 1443664 h 1617609"/>
              <a:gd name="connsiteX6" fmla="*/ 645170 w 665867"/>
              <a:gd name="connsiteY6" fmla="*/ 961064 h 1617609"/>
              <a:gd name="connsiteX7" fmla="*/ 365770 w 665867"/>
              <a:gd name="connsiteY7" fmla="*/ 346384 h 1617609"/>
              <a:gd name="connsiteX8" fmla="*/ 15250 w 665867"/>
              <a:gd name="connsiteY8" fmla="*/ 21264 h 1617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5867" h="1617609">
                <a:moveTo>
                  <a:pt x="15250" y="21264"/>
                </a:moveTo>
                <a:cubicBezTo>
                  <a:pt x="-27930" y="-18529"/>
                  <a:pt x="26257" y="-9216"/>
                  <a:pt x="106690" y="107624"/>
                </a:cubicBezTo>
                <a:cubicBezTo>
                  <a:pt x="187123" y="224464"/>
                  <a:pt x="413183" y="511484"/>
                  <a:pt x="497850" y="722304"/>
                </a:cubicBezTo>
                <a:cubicBezTo>
                  <a:pt x="582517" y="933124"/>
                  <a:pt x="597757" y="1223531"/>
                  <a:pt x="614690" y="1372544"/>
                </a:cubicBezTo>
                <a:cubicBezTo>
                  <a:pt x="631623" y="1521557"/>
                  <a:pt x="595217" y="1604531"/>
                  <a:pt x="599450" y="1616384"/>
                </a:cubicBezTo>
                <a:cubicBezTo>
                  <a:pt x="603683" y="1628237"/>
                  <a:pt x="632470" y="1552884"/>
                  <a:pt x="640090" y="1443664"/>
                </a:cubicBezTo>
                <a:cubicBezTo>
                  <a:pt x="647710" y="1334444"/>
                  <a:pt x="690890" y="1143944"/>
                  <a:pt x="645170" y="961064"/>
                </a:cubicBezTo>
                <a:cubicBezTo>
                  <a:pt x="599450" y="778184"/>
                  <a:pt x="468217" y="503017"/>
                  <a:pt x="365770" y="346384"/>
                </a:cubicBezTo>
                <a:cubicBezTo>
                  <a:pt x="263323" y="189751"/>
                  <a:pt x="58430" y="61057"/>
                  <a:pt x="15250" y="21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5685BE60-588F-4F3B-80D5-722167A9F5AE}"/>
              </a:ext>
            </a:extLst>
          </p:cNvPr>
          <p:cNvSpPr/>
          <p:nvPr/>
        </p:nvSpPr>
        <p:spPr>
          <a:xfrm>
            <a:off x="3302893" y="1426915"/>
            <a:ext cx="375920" cy="905576"/>
          </a:xfrm>
          <a:custGeom>
            <a:avLst/>
            <a:gdLst>
              <a:gd name="connsiteX0" fmla="*/ 375027 w 375920"/>
              <a:gd name="connsiteY0" fmla="*/ 565 h 905576"/>
              <a:gd name="connsiteX1" fmla="*/ 24507 w 375920"/>
              <a:gd name="connsiteY1" fmla="*/ 427285 h 905576"/>
              <a:gd name="connsiteX2" fmla="*/ 29587 w 375920"/>
              <a:gd name="connsiteY2" fmla="*/ 904805 h 905576"/>
              <a:gd name="connsiteX3" fmla="*/ 29587 w 375920"/>
              <a:gd name="connsiteY3" fmla="*/ 533965 h 905576"/>
              <a:gd name="connsiteX4" fmla="*/ 121027 w 375920"/>
              <a:gd name="connsiteY4" fmla="*/ 340925 h 905576"/>
              <a:gd name="connsiteX5" fmla="*/ 375027 w 375920"/>
              <a:gd name="connsiteY5" fmla="*/ 565 h 90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5920" h="905576">
                <a:moveTo>
                  <a:pt x="375027" y="565"/>
                </a:moveTo>
                <a:cubicBezTo>
                  <a:pt x="358940" y="14958"/>
                  <a:pt x="82080" y="276578"/>
                  <a:pt x="24507" y="427285"/>
                </a:cubicBezTo>
                <a:cubicBezTo>
                  <a:pt x="-33066" y="577992"/>
                  <a:pt x="28740" y="887025"/>
                  <a:pt x="29587" y="904805"/>
                </a:cubicBezTo>
                <a:cubicBezTo>
                  <a:pt x="30434" y="922585"/>
                  <a:pt x="14347" y="627945"/>
                  <a:pt x="29587" y="533965"/>
                </a:cubicBezTo>
                <a:cubicBezTo>
                  <a:pt x="44827" y="439985"/>
                  <a:pt x="56680" y="431518"/>
                  <a:pt x="121027" y="340925"/>
                </a:cubicBezTo>
                <a:cubicBezTo>
                  <a:pt x="185374" y="250332"/>
                  <a:pt x="391114" y="-13828"/>
                  <a:pt x="375027" y="565"/>
                </a:cubicBezTo>
                <a:close/>
              </a:path>
            </a:pathLst>
          </a:custGeom>
          <a:solidFill>
            <a:schemeClr val="accent1">
              <a:alpha val="5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0898A311-03CE-495C-9CAD-D405B1E71C64}"/>
              </a:ext>
            </a:extLst>
          </p:cNvPr>
          <p:cNvSpPr/>
          <p:nvPr/>
        </p:nvSpPr>
        <p:spPr>
          <a:xfrm>
            <a:off x="7055013" y="1827405"/>
            <a:ext cx="881818" cy="2054919"/>
          </a:xfrm>
          <a:custGeom>
            <a:avLst/>
            <a:gdLst>
              <a:gd name="connsiteX0" fmla="*/ 36667 w 881818"/>
              <a:gd name="connsiteY0" fmla="*/ 102995 h 2054919"/>
              <a:gd name="connsiteX1" fmla="*/ 138267 w 881818"/>
              <a:gd name="connsiteY1" fmla="*/ 174115 h 2054919"/>
              <a:gd name="connsiteX2" fmla="*/ 758027 w 881818"/>
              <a:gd name="connsiteY2" fmla="*/ 1291715 h 2054919"/>
              <a:gd name="connsiteX3" fmla="*/ 788507 w 881818"/>
              <a:gd name="connsiteY3" fmla="*/ 1840355 h 2054919"/>
              <a:gd name="connsiteX4" fmla="*/ 646267 w 881818"/>
              <a:gd name="connsiteY4" fmla="*/ 2053715 h 2054919"/>
              <a:gd name="connsiteX5" fmla="*/ 824067 w 881818"/>
              <a:gd name="connsiteY5" fmla="*/ 1916555 h 2054919"/>
              <a:gd name="connsiteX6" fmla="*/ 869787 w 881818"/>
              <a:gd name="connsiteY6" fmla="*/ 1698115 h 2054919"/>
              <a:gd name="connsiteX7" fmla="*/ 625947 w 881818"/>
              <a:gd name="connsiteY7" fmla="*/ 1154555 h 2054919"/>
              <a:gd name="connsiteX8" fmla="*/ 36667 w 881818"/>
              <a:gd name="connsiteY8" fmla="*/ 102995 h 2054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1818" h="2054919">
                <a:moveTo>
                  <a:pt x="36667" y="102995"/>
                </a:moveTo>
                <a:cubicBezTo>
                  <a:pt x="-44613" y="-60412"/>
                  <a:pt x="18040" y="-24005"/>
                  <a:pt x="138267" y="174115"/>
                </a:cubicBezTo>
                <a:cubicBezTo>
                  <a:pt x="258494" y="372235"/>
                  <a:pt x="649654" y="1014008"/>
                  <a:pt x="758027" y="1291715"/>
                </a:cubicBezTo>
                <a:cubicBezTo>
                  <a:pt x="866400" y="1569422"/>
                  <a:pt x="807134" y="1713355"/>
                  <a:pt x="788507" y="1840355"/>
                </a:cubicBezTo>
                <a:cubicBezTo>
                  <a:pt x="769880" y="1967355"/>
                  <a:pt x="640340" y="2041015"/>
                  <a:pt x="646267" y="2053715"/>
                </a:cubicBezTo>
                <a:cubicBezTo>
                  <a:pt x="652194" y="2066415"/>
                  <a:pt x="786814" y="1975821"/>
                  <a:pt x="824067" y="1916555"/>
                </a:cubicBezTo>
                <a:cubicBezTo>
                  <a:pt x="861320" y="1857289"/>
                  <a:pt x="902807" y="1825115"/>
                  <a:pt x="869787" y="1698115"/>
                </a:cubicBezTo>
                <a:cubicBezTo>
                  <a:pt x="836767" y="1571115"/>
                  <a:pt x="760567" y="1425488"/>
                  <a:pt x="625947" y="1154555"/>
                </a:cubicBezTo>
                <a:cubicBezTo>
                  <a:pt x="491327" y="883622"/>
                  <a:pt x="117947" y="266402"/>
                  <a:pt x="36667" y="1029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B90EF615-3E33-42A7-B403-127E876B3309}"/>
              </a:ext>
            </a:extLst>
          </p:cNvPr>
          <p:cNvSpPr/>
          <p:nvPr/>
        </p:nvSpPr>
        <p:spPr>
          <a:xfrm>
            <a:off x="7036428" y="1872343"/>
            <a:ext cx="592434" cy="2161337"/>
          </a:xfrm>
          <a:custGeom>
            <a:avLst/>
            <a:gdLst>
              <a:gd name="connsiteX0" fmla="*/ 40012 w 592434"/>
              <a:gd name="connsiteY0" fmla="*/ 78377 h 2161337"/>
              <a:gd name="connsiteX1" fmla="*/ 60332 w 592434"/>
              <a:gd name="connsiteY1" fmla="*/ 149497 h 2161337"/>
              <a:gd name="connsiteX2" fmla="*/ 553092 w 592434"/>
              <a:gd name="connsiteY2" fmla="*/ 1150257 h 2161337"/>
              <a:gd name="connsiteX3" fmla="*/ 537852 w 592434"/>
              <a:gd name="connsiteY3" fmla="*/ 1719217 h 2161337"/>
              <a:gd name="connsiteX4" fmla="*/ 344812 w 592434"/>
              <a:gd name="connsiteY4" fmla="*/ 2156097 h 2161337"/>
              <a:gd name="connsiteX5" fmla="*/ 497212 w 592434"/>
              <a:gd name="connsiteY5" fmla="*/ 1932577 h 2161337"/>
              <a:gd name="connsiteX6" fmla="*/ 553092 w 592434"/>
              <a:gd name="connsiteY6" fmla="*/ 1521097 h 2161337"/>
              <a:gd name="connsiteX7" fmla="*/ 349892 w 592434"/>
              <a:gd name="connsiteY7" fmla="*/ 865777 h 2161337"/>
              <a:gd name="connsiteX8" fmla="*/ 40012 w 592434"/>
              <a:gd name="connsiteY8" fmla="*/ 78377 h 216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2434" h="2161337">
                <a:moveTo>
                  <a:pt x="40012" y="78377"/>
                </a:moveTo>
                <a:cubicBezTo>
                  <a:pt x="-8248" y="-41003"/>
                  <a:pt x="-25181" y="-29150"/>
                  <a:pt x="60332" y="149497"/>
                </a:cubicBezTo>
                <a:cubicBezTo>
                  <a:pt x="145845" y="328144"/>
                  <a:pt x="473505" y="888637"/>
                  <a:pt x="553092" y="1150257"/>
                </a:cubicBezTo>
                <a:cubicBezTo>
                  <a:pt x="632679" y="1411877"/>
                  <a:pt x="572565" y="1551577"/>
                  <a:pt x="537852" y="1719217"/>
                </a:cubicBezTo>
                <a:cubicBezTo>
                  <a:pt x="503139" y="1886857"/>
                  <a:pt x="351585" y="2120537"/>
                  <a:pt x="344812" y="2156097"/>
                </a:cubicBezTo>
                <a:cubicBezTo>
                  <a:pt x="338039" y="2191657"/>
                  <a:pt x="462499" y="2038410"/>
                  <a:pt x="497212" y="1932577"/>
                </a:cubicBezTo>
                <a:cubicBezTo>
                  <a:pt x="531925" y="1826744"/>
                  <a:pt x="577645" y="1698897"/>
                  <a:pt x="553092" y="1521097"/>
                </a:cubicBezTo>
                <a:cubicBezTo>
                  <a:pt x="528539" y="1343297"/>
                  <a:pt x="441332" y="1106230"/>
                  <a:pt x="349892" y="865777"/>
                </a:cubicBezTo>
                <a:cubicBezTo>
                  <a:pt x="258452" y="625324"/>
                  <a:pt x="88272" y="197757"/>
                  <a:pt x="40012" y="78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4AAEB9B3-EF76-43B8-8740-F54F1AB40CC5}"/>
              </a:ext>
            </a:extLst>
          </p:cNvPr>
          <p:cNvSpPr/>
          <p:nvPr/>
        </p:nvSpPr>
        <p:spPr>
          <a:xfrm>
            <a:off x="6837551" y="2109889"/>
            <a:ext cx="699031" cy="2188113"/>
          </a:xfrm>
          <a:custGeom>
            <a:avLst/>
            <a:gdLst>
              <a:gd name="connsiteX0" fmla="*/ 249049 w 699031"/>
              <a:gd name="connsiteY0" fmla="*/ 69431 h 2188113"/>
              <a:gd name="connsiteX1" fmla="*/ 279529 w 699031"/>
              <a:gd name="connsiteY1" fmla="*/ 171031 h 2188113"/>
              <a:gd name="connsiteX2" fmla="*/ 696089 w 699031"/>
              <a:gd name="connsiteY2" fmla="*/ 1395311 h 2188113"/>
              <a:gd name="connsiteX3" fmla="*/ 442089 w 699031"/>
              <a:gd name="connsiteY3" fmla="*/ 1938871 h 2188113"/>
              <a:gd name="connsiteX4" fmla="*/ 5209 w 699031"/>
              <a:gd name="connsiteY4" fmla="*/ 2177631 h 2188113"/>
              <a:gd name="connsiteX5" fmla="*/ 213489 w 699031"/>
              <a:gd name="connsiteY5" fmla="*/ 2116671 h 2188113"/>
              <a:gd name="connsiteX6" fmla="*/ 396369 w 699031"/>
              <a:gd name="connsiteY6" fmla="*/ 1857591 h 2188113"/>
              <a:gd name="connsiteX7" fmla="*/ 604649 w 699031"/>
              <a:gd name="connsiteY7" fmla="*/ 1263231 h 2188113"/>
              <a:gd name="connsiteX8" fmla="*/ 574169 w 699031"/>
              <a:gd name="connsiteY8" fmla="*/ 739991 h 2188113"/>
              <a:gd name="connsiteX9" fmla="*/ 249049 w 699031"/>
              <a:gd name="connsiteY9" fmla="*/ 69431 h 2188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9031" h="2188113">
                <a:moveTo>
                  <a:pt x="249049" y="69431"/>
                </a:moveTo>
                <a:cubicBezTo>
                  <a:pt x="199942" y="-25396"/>
                  <a:pt x="205022" y="-49949"/>
                  <a:pt x="279529" y="171031"/>
                </a:cubicBezTo>
                <a:cubicBezTo>
                  <a:pt x="354036" y="392011"/>
                  <a:pt x="668996" y="1100671"/>
                  <a:pt x="696089" y="1395311"/>
                </a:cubicBezTo>
                <a:cubicBezTo>
                  <a:pt x="723182" y="1689951"/>
                  <a:pt x="557236" y="1808484"/>
                  <a:pt x="442089" y="1938871"/>
                </a:cubicBezTo>
                <a:cubicBezTo>
                  <a:pt x="326942" y="2069258"/>
                  <a:pt x="43309" y="2147998"/>
                  <a:pt x="5209" y="2177631"/>
                </a:cubicBezTo>
                <a:cubicBezTo>
                  <a:pt x="-32891" y="2207264"/>
                  <a:pt x="148296" y="2170011"/>
                  <a:pt x="213489" y="2116671"/>
                </a:cubicBezTo>
                <a:cubicBezTo>
                  <a:pt x="278682" y="2063331"/>
                  <a:pt x="331176" y="1999831"/>
                  <a:pt x="396369" y="1857591"/>
                </a:cubicBezTo>
                <a:cubicBezTo>
                  <a:pt x="461562" y="1715351"/>
                  <a:pt x="575016" y="1449498"/>
                  <a:pt x="604649" y="1263231"/>
                </a:cubicBezTo>
                <a:cubicBezTo>
                  <a:pt x="634282" y="1076964"/>
                  <a:pt x="634282" y="944038"/>
                  <a:pt x="574169" y="739991"/>
                </a:cubicBezTo>
                <a:cubicBezTo>
                  <a:pt x="514056" y="535944"/>
                  <a:pt x="298156" y="164258"/>
                  <a:pt x="249049" y="69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F5C64522-54B6-4718-974E-9D3130E837C8}"/>
              </a:ext>
            </a:extLst>
          </p:cNvPr>
          <p:cNvSpPr/>
          <p:nvPr/>
        </p:nvSpPr>
        <p:spPr>
          <a:xfrm>
            <a:off x="6629162" y="3518742"/>
            <a:ext cx="484299" cy="860763"/>
          </a:xfrm>
          <a:custGeom>
            <a:avLst/>
            <a:gdLst>
              <a:gd name="connsiteX0" fmla="*/ 476488 w 484299"/>
              <a:gd name="connsiteY0" fmla="*/ 2333 h 860763"/>
              <a:gd name="connsiteX1" fmla="*/ 425688 w 484299"/>
              <a:gd name="connsiteY1" fmla="*/ 303958 h 860763"/>
              <a:gd name="connsiteX2" fmla="*/ 16113 w 484299"/>
              <a:gd name="connsiteY2" fmla="*/ 840533 h 860763"/>
              <a:gd name="connsiteX3" fmla="*/ 117713 w 484299"/>
              <a:gd name="connsiteY3" fmla="*/ 719883 h 860763"/>
              <a:gd name="connsiteX4" fmla="*/ 444738 w 484299"/>
              <a:gd name="connsiteY4" fmla="*/ 456358 h 860763"/>
              <a:gd name="connsiteX5" fmla="*/ 476488 w 484299"/>
              <a:gd name="connsiteY5" fmla="*/ 2333 h 86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99" h="860763">
                <a:moveTo>
                  <a:pt x="476488" y="2333"/>
                </a:moveTo>
                <a:cubicBezTo>
                  <a:pt x="473313" y="-23067"/>
                  <a:pt x="502417" y="164258"/>
                  <a:pt x="425688" y="303958"/>
                </a:cubicBezTo>
                <a:cubicBezTo>
                  <a:pt x="348959" y="443658"/>
                  <a:pt x="67442" y="771212"/>
                  <a:pt x="16113" y="840533"/>
                </a:cubicBezTo>
                <a:cubicBezTo>
                  <a:pt x="-35216" y="909854"/>
                  <a:pt x="46276" y="783912"/>
                  <a:pt x="117713" y="719883"/>
                </a:cubicBezTo>
                <a:cubicBezTo>
                  <a:pt x="189150" y="655854"/>
                  <a:pt x="384942" y="582300"/>
                  <a:pt x="444738" y="456358"/>
                </a:cubicBezTo>
                <a:cubicBezTo>
                  <a:pt x="504534" y="330416"/>
                  <a:pt x="479663" y="27733"/>
                  <a:pt x="476488" y="2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7D0849A3-2FEA-4865-AD17-CF78E82D22D7}"/>
              </a:ext>
            </a:extLst>
          </p:cNvPr>
          <p:cNvSpPr/>
          <p:nvPr/>
        </p:nvSpPr>
        <p:spPr>
          <a:xfrm>
            <a:off x="7048652" y="2979497"/>
            <a:ext cx="364986" cy="1243790"/>
          </a:xfrm>
          <a:custGeom>
            <a:avLst/>
            <a:gdLst>
              <a:gd name="connsiteX0" fmla="*/ 291948 w 364986"/>
              <a:gd name="connsiteY0" fmla="*/ 1828 h 1243790"/>
              <a:gd name="connsiteX1" fmla="*/ 276073 w 364986"/>
              <a:gd name="connsiteY1" fmla="*/ 452678 h 1243790"/>
              <a:gd name="connsiteX2" fmla="*/ 9373 w 364986"/>
              <a:gd name="connsiteY2" fmla="*/ 1217853 h 1243790"/>
              <a:gd name="connsiteX3" fmla="*/ 82398 w 364986"/>
              <a:gd name="connsiteY3" fmla="*/ 1024178 h 1243790"/>
              <a:gd name="connsiteX4" fmla="*/ 295123 w 364986"/>
              <a:gd name="connsiteY4" fmla="*/ 627303 h 1243790"/>
              <a:gd name="connsiteX5" fmla="*/ 364973 w 364986"/>
              <a:gd name="connsiteY5" fmla="*/ 306628 h 1243790"/>
              <a:gd name="connsiteX6" fmla="*/ 291948 w 364986"/>
              <a:gd name="connsiteY6" fmla="*/ 1828 h 1243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4986" h="1243790">
                <a:moveTo>
                  <a:pt x="291948" y="1828"/>
                </a:moveTo>
                <a:cubicBezTo>
                  <a:pt x="277131" y="26170"/>
                  <a:pt x="323169" y="250007"/>
                  <a:pt x="276073" y="452678"/>
                </a:cubicBezTo>
                <a:cubicBezTo>
                  <a:pt x="228977" y="655349"/>
                  <a:pt x="41652" y="1122603"/>
                  <a:pt x="9373" y="1217853"/>
                </a:cubicBezTo>
                <a:cubicBezTo>
                  <a:pt x="-22906" y="1313103"/>
                  <a:pt x="34773" y="1122603"/>
                  <a:pt x="82398" y="1024178"/>
                </a:cubicBezTo>
                <a:cubicBezTo>
                  <a:pt x="130023" y="925753"/>
                  <a:pt x="248027" y="746895"/>
                  <a:pt x="295123" y="627303"/>
                </a:cubicBezTo>
                <a:cubicBezTo>
                  <a:pt x="342219" y="507711"/>
                  <a:pt x="363915" y="410874"/>
                  <a:pt x="364973" y="306628"/>
                </a:cubicBezTo>
                <a:cubicBezTo>
                  <a:pt x="366031" y="202382"/>
                  <a:pt x="306765" y="-22514"/>
                  <a:pt x="291948" y="18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502D4766-137A-43FF-95F3-8EE3868D3C99}"/>
              </a:ext>
            </a:extLst>
          </p:cNvPr>
          <p:cNvSpPr/>
          <p:nvPr/>
        </p:nvSpPr>
        <p:spPr>
          <a:xfrm>
            <a:off x="3430568" y="264008"/>
            <a:ext cx="1468147" cy="990487"/>
          </a:xfrm>
          <a:custGeom>
            <a:avLst/>
            <a:gdLst>
              <a:gd name="connsiteX0" fmla="*/ 1458932 w 1468147"/>
              <a:gd name="connsiteY0" fmla="*/ 2692 h 990487"/>
              <a:gd name="connsiteX1" fmla="*/ 849332 w 1468147"/>
              <a:gd name="connsiteY1" fmla="*/ 553025 h 990487"/>
              <a:gd name="connsiteX2" fmla="*/ 28065 w 1468147"/>
              <a:gd name="connsiteY2" fmla="*/ 972125 h 990487"/>
              <a:gd name="connsiteX3" fmla="*/ 176232 w 1468147"/>
              <a:gd name="connsiteY3" fmla="*/ 921325 h 990487"/>
              <a:gd name="connsiteX4" fmla="*/ 476799 w 1468147"/>
              <a:gd name="connsiteY4" fmla="*/ 815492 h 990487"/>
              <a:gd name="connsiteX5" fmla="*/ 1162599 w 1468147"/>
              <a:gd name="connsiteY5" fmla="*/ 362525 h 990487"/>
              <a:gd name="connsiteX6" fmla="*/ 1458932 w 1468147"/>
              <a:gd name="connsiteY6" fmla="*/ 2692 h 990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8147" h="990487">
                <a:moveTo>
                  <a:pt x="1458932" y="2692"/>
                </a:moveTo>
                <a:cubicBezTo>
                  <a:pt x="1406721" y="34442"/>
                  <a:pt x="1087810" y="391453"/>
                  <a:pt x="849332" y="553025"/>
                </a:cubicBezTo>
                <a:cubicBezTo>
                  <a:pt x="610854" y="714597"/>
                  <a:pt x="140248" y="910742"/>
                  <a:pt x="28065" y="972125"/>
                </a:cubicBezTo>
                <a:cubicBezTo>
                  <a:pt x="-84118" y="1033508"/>
                  <a:pt x="176232" y="921325"/>
                  <a:pt x="176232" y="921325"/>
                </a:cubicBezTo>
                <a:cubicBezTo>
                  <a:pt x="251021" y="895220"/>
                  <a:pt x="312404" y="908625"/>
                  <a:pt x="476799" y="815492"/>
                </a:cubicBezTo>
                <a:cubicBezTo>
                  <a:pt x="641193" y="722359"/>
                  <a:pt x="993266" y="497286"/>
                  <a:pt x="1162599" y="362525"/>
                </a:cubicBezTo>
                <a:cubicBezTo>
                  <a:pt x="1331932" y="227764"/>
                  <a:pt x="1511143" y="-29058"/>
                  <a:pt x="1458932" y="26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307217DD-774B-4924-9D43-B385E7207C01}"/>
              </a:ext>
            </a:extLst>
          </p:cNvPr>
          <p:cNvSpPr/>
          <p:nvPr/>
        </p:nvSpPr>
        <p:spPr>
          <a:xfrm>
            <a:off x="3583402" y="3050885"/>
            <a:ext cx="895531" cy="2067501"/>
          </a:xfrm>
          <a:custGeom>
            <a:avLst/>
            <a:gdLst>
              <a:gd name="connsiteX0" fmla="*/ 43718 w 895531"/>
              <a:gd name="connsiteY0" fmla="*/ 17435 h 2067501"/>
              <a:gd name="connsiteX1" fmla="*/ 64038 w 895531"/>
              <a:gd name="connsiteY1" fmla="*/ 779435 h 2067501"/>
              <a:gd name="connsiteX2" fmla="*/ 836198 w 895531"/>
              <a:gd name="connsiteY2" fmla="*/ 1978315 h 2067501"/>
              <a:gd name="connsiteX3" fmla="*/ 831118 w 895531"/>
              <a:gd name="connsiteY3" fmla="*/ 1968155 h 2067501"/>
              <a:gd name="connsiteX4" fmla="*/ 734598 w 895531"/>
              <a:gd name="connsiteY4" fmla="*/ 1876715 h 2067501"/>
              <a:gd name="connsiteX5" fmla="*/ 495838 w 895531"/>
              <a:gd name="connsiteY5" fmla="*/ 1724315 h 2067501"/>
              <a:gd name="connsiteX6" fmla="*/ 160558 w 895531"/>
              <a:gd name="connsiteY6" fmla="*/ 911515 h 2067501"/>
              <a:gd name="connsiteX7" fmla="*/ 53878 w 895531"/>
              <a:gd name="connsiteY7" fmla="*/ 296835 h 2067501"/>
              <a:gd name="connsiteX8" fmla="*/ 43718 w 895531"/>
              <a:gd name="connsiteY8" fmla="*/ 17435 h 2067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5531" h="2067501">
                <a:moveTo>
                  <a:pt x="43718" y="17435"/>
                </a:moveTo>
                <a:cubicBezTo>
                  <a:pt x="45411" y="97868"/>
                  <a:pt x="-68042" y="452622"/>
                  <a:pt x="64038" y="779435"/>
                </a:cubicBezTo>
                <a:cubicBezTo>
                  <a:pt x="196118" y="1106248"/>
                  <a:pt x="836198" y="1978315"/>
                  <a:pt x="836198" y="1978315"/>
                </a:cubicBezTo>
                <a:cubicBezTo>
                  <a:pt x="964045" y="2176435"/>
                  <a:pt x="848051" y="1985088"/>
                  <a:pt x="831118" y="1968155"/>
                </a:cubicBezTo>
                <a:cubicBezTo>
                  <a:pt x="814185" y="1951222"/>
                  <a:pt x="790478" y="1917355"/>
                  <a:pt x="734598" y="1876715"/>
                </a:cubicBezTo>
                <a:cubicBezTo>
                  <a:pt x="678718" y="1836075"/>
                  <a:pt x="591511" y="1885182"/>
                  <a:pt x="495838" y="1724315"/>
                </a:cubicBezTo>
                <a:cubicBezTo>
                  <a:pt x="400165" y="1563448"/>
                  <a:pt x="234218" y="1149428"/>
                  <a:pt x="160558" y="911515"/>
                </a:cubicBezTo>
                <a:cubicBezTo>
                  <a:pt x="86898" y="673602"/>
                  <a:pt x="70811" y="440768"/>
                  <a:pt x="53878" y="296835"/>
                </a:cubicBezTo>
                <a:cubicBezTo>
                  <a:pt x="36945" y="152902"/>
                  <a:pt x="42025" y="-62998"/>
                  <a:pt x="43718" y="17435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EF4FD561-EDDA-4545-8B8F-54CF2FDDA4F2}"/>
              </a:ext>
            </a:extLst>
          </p:cNvPr>
          <p:cNvSpPr/>
          <p:nvPr/>
        </p:nvSpPr>
        <p:spPr>
          <a:xfrm>
            <a:off x="4842748" y="2187471"/>
            <a:ext cx="977275" cy="223409"/>
          </a:xfrm>
          <a:custGeom>
            <a:avLst/>
            <a:gdLst>
              <a:gd name="connsiteX0" fmla="*/ 185 w 977275"/>
              <a:gd name="connsiteY0" fmla="*/ 217062 h 223409"/>
              <a:gd name="connsiteX1" fmla="*/ 254185 w 977275"/>
              <a:gd name="connsiteY1" fmla="*/ 66779 h 223409"/>
              <a:gd name="connsiteX2" fmla="*/ 459502 w 977275"/>
              <a:gd name="connsiteY2" fmla="*/ 20212 h 223409"/>
              <a:gd name="connsiteX3" fmla="*/ 580152 w 977275"/>
              <a:gd name="connsiteY3" fmla="*/ 9629 h 223409"/>
              <a:gd name="connsiteX4" fmla="*/ 946335 w 977275"/>
              <a:gd name="connsiteY4" fmla="*/ 157796 h 223409"/>
              <a:gd name="connsiteX5" fmla="*/ 942102 w 977275"/>
              <a:gd name="connsiteY5" fmla="*/ 159912 h 223409"/>
              <a:gd name="connsiteX6" fmla="*/ 815102 w 977275"/>
              <a:gd name="connsiteY6" fmla="*/ 126046 h 223409"/>
              <a:gd name="connsiteX7" fmla="*/ 666935 w 977275"/>
              <a:gd name="connsiteY7" fmla="*/ 100646 h 223409"/>
              <a:gd name="connsiteX8" fmla="*/ 366369 w 977275"/>
              <a:gd name="connsiteY8" fmla="*/ 113346 h 223409"/>
              <a:gd name="connsiteX9" fmla="*/ 285935 w 977275"/>
              <a:gd name="connsiteY9" fmla="*/ 178962 h 223409"/>
              <a:gd name="connsiteX10" fmla="*/ 213969 w 977275"/>
              <a:gd name="connsiteY10" fmla="*/ 195896 h 223409"/>
              <a:gd name="connsiteX11" fmla="*/ 185 w 977275"/>
              <a:gd name="connsiteY11" fmla="*/ 217062 h 223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77275" h="223409">
                <a:moveTo>
                  <a:pt x="185" y="217062"/>
                </a:moveTo>
                <a:cubicBezTo>
                  <a:pt x="6888" y="195543"/>
                  <a:pt x="177632" y="99587"/>
                  <a:pt x="254185" y="66779"/>
                </a:cubicBezTo>
                <a:cubicBezTo>
                  <a:pt x="330738" y="33971"/>
                  <a:pt x="405174" y="29737"/>
                  <a:pt x="459502" y="20212"/>
                </a:cubicBezTo>
                <a:cubicBezTo>
                  <a:pt x="513830" y="10687"/>
                  <a:pt x="499013" y="-13302"/>
                  <a:pt x="580152" y="9629"/>
                </a:cubicBezTo>
                <a:cubicBezTo>
                  <a:pt x="661291" y="32560"/>
                  <a:pt x="946335" y="157796"/>
                  <a:pt x="946335" y="157796"/>
                </a:cubicBezTo>
                <a:cubicBezTo>
                  <a:pt x="1006660" y="182843"/>
                  <a:pt x="963974" y="165204"/>
                  <a:pt x="942102" y="159912"/>
                </a:cubicBezTo>
                <a:cubicBezTo>
                  <a:pt x="920230" y="154620"/>
                  <a:pt x="860963" y="135924"/>
                  <a:pt x="815102" y="126046"/>
                </a:cubicBezTo>
                <a:cubicBezTo>
                  <a:pt x="769241" y="116168"/>
                  <a:pt x="741724" y="102763"/>
                  <a:pt x="666935" y="100646"/>
                </a:cubicBezTo>
                <a:cubicBezTo>
                  <a:pt x="592146" y="98529"/>
                  <a:pt x="429869" y="100293"/>
                  <a:pt x="366369" y="113346"/>
                </a:cubicBezTo>
                <a:cubicBezTo>
                  <a:pt x="302869" y="126399"/>
                  <a:pt x="311335" y="165204"/>
                  <a:pt x="285935" y="178962"/>
                </a:cubicBezTo>
                <a:cubicBezTo>
                  <a:pt x="260535" y="192720"/>
                  <a:pt x="257361" y="193074"/>
                  <a:pt x="213969" y="195896"/>
                </a:cubicBezTo>
                <a:cubicBezTo>
                  <a:pt x="170577" y="198718"/>
                  <a:pt x="-6518" y="238581"/>
                  <a:pt x="185" y="217062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98F8A2CC-B37D-4B9D-A45F-CA01B12B1195}"/>
              </a:ext>
            </a:extLst>
          </p:cNvPr>
          <p:cNvSpPr/>
          <p:nvPr/>
        </p:nvSpPr>
        <p:spPr>
          <a:xfrm>
            <a:off x="3804990" y="2405437"/>
            <a:ext cx="454556" cy="153538"/>
          </a:xfrm>
          <a:custGeom>
            <a:avLst/>
            <a:gdLst>
              <a:gd name="connsiteX0" fmla="*/ 777 w 454556"/>
              <a:gd name="connsiteY0" fmla="*/ 16030 h 153538"/>
              <a:gd name="connsiteX1" fmla="*/ 212443 w 454556"/>
              <a:gd name="connsiteY1" fmla="*/ 3330 h 153538"/>
              <a:gd name="connsiteX2" fmla="*/ 352143 w 454556"/>
              <a:gd name="connsiteY2" fmla="*/ 75296 h 153538"/>
              <a:gd name="connsiteX3" fmla="*/ 451627 w 454556"/>
              <a:gd name="connsiteY3" fmla="*/ 151496 h 153538"/>
              <a:gd name="connsiteX4" fmla="*/ 419877 w 454556"/>
              <a:gd name="connsiteY4" fmla="*/ 130330 h 153538"/>
              <a:gd name="connsiteX5" fmla="*/ 335210 w 454556"/>
              <a:gd name="connsiteY5" fmla="*/ 115513 h 153538"/>
              <a:gd name="connsiteX6" fmla="*/ 146827 w 454556"/>
              <a:gd name="connsiteY6" fmla="*/ 52013 h 153538"/>
              <a:gd name="connsiteX7" fmla="*/ 777 w 454556"/>
              <a:gd name="connsiteY7" fmla="*/ 16030 h 153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4556" h="153538">
                <a:moveTo>
                  <a:pt x="777" y="16030"/>
                </a:moveTo>
                <a:cubicBezTo>
                  <a:pt x="11713" y="7916"/>
                  <a:pt x="153882" y="-6548"/>
                  <a:pt x="212443" y="3330"/>
                </a:cubicBezTo>
                <a:cubicBezTo>
                  <a:pt x="271004" y="13208"/>
                  <a:pt x="312279" y="50602"/>
                  <a:pt x="352143" y="75296"/>
                </a:cubicBezTo>
                <a:cubicBezTo>
                  <a:pt x="392007" y="99990"/>
                  <a:pt x="440338" y="142324"/>
                  <a:pt x="451627" y="151496"/>
                </a:cubicBezTo>
                <a:cubicBezTo>
                  <a:pt x="462916" y="160668"/>
                  <a:pt x="439280" y="136327"/>
                  <a:pt x="419877" y="130330"/>
                </a:cubicBezTo>
                <a:cubicBezTo>
                  <a:pt x="400474" y="124333"/>
                  <a:pt x="380718" y="128566"/>
                  <a:pt x="335210" y="115513"/>
                </a:cubicBezTo>
                <a:cubicBezTo>
                  <a:pt x="289702" y="102460"/>
                  <a:pt x="196569" y="63655"/>
                  <a:pt x="146827" y="52013"/>
                </a:cubicBezTo>
                <a:cubicBezTo>
                  <a:pt x="97085" y="40371"/>
                  <a:pt x="-10159" y="24144"/>
                  <a:pt x="777" y="16030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17EB7C8E-F20D-4273-AA56-98DCFCE3BECE}"/>
              </a:ext>
            </a:extLst>
          </p:cNvPr>
          <p:cNvSpPr/>
          <p:nvPr/>
        </p:nvSpPr>
        <p:spPr>
          <a:xfrm>
            <a:off x="7016259" y="2682011"/>
            <a:ext cx="215827" cy="273956"/>
          </a:xfrm>
          <a:custGeom>
            <a:avLst/>
            <a:gdLst>
              <a:gd name="connsiteX0" fmla="*/ 491 w 215827"/>
              <a:gd name="connsiteY0" fmla="*/ 44256 h 273956"/>
              <a:gd name="connsiteX1" fmla="*/ 106324 w 215827"/>
              <a:gd name="connsiteY1" fmla="*/ 12506 h 273956"/>
              <a:gd name="connsiteX2" fmla="*/ 210041 w 215827"/>
              <a:gd name="connsiteY2" fmla="*/ 264389 h 273956"/>
              <a:gd name="connsiteX3" fmla="*/ 201574 w 215827"/>
              <a:gd name="connsiteY3" fmla="*/ 215706 h 273956"/>
              <a:gd name="connsiteX4" fmla="*/ 193108 w 215827"/>
              <a:gd name="connsiteY4" fmla="*/ 162789 h 273956"/>
              <a:gd name="connsiteX5" fmla="*/ 150774 w 215827"/>
              <a:gd name="connsiteY5" fmla="*/ 97172 h 273956"/>
              <a:gd name="connsiteX6" fmla="*/ 491 w 215827"/>
              <a:gd name="connsiteY6" fmla="*/ 44256 h 273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5827" h="273956">
                <a:moveTo>
                  <a:pt x="491" y="44256"/>
                </a:moveTo>
                <a:cubicBezTo>
                  <a:pt x="-6917" y="30145"/>
                  <a:pt x="71399" y="-24183"/>
                  <a:pt x="106324" y="12506"/>
                </a:cubicBezTo>
                <a:cubicBezTo>
                  <a:pt x="141249" y="49195"/>
                  <a:pt x="194166" y="230522"/>
                  <a:pt x="210041" y="264389"/>
                </a:cubicBezTo>
                <a:cubicBezTo>
                  <a:pt x="225916" y="298256"/>
                  <a:pt x="204396" y="232639"/>
                  <a:pt x="201574" y="215706"/>
                </a:cubicBezTo>
                <a:cubicBezTo>
                  <a:pt x="198752" y="198773"/>
                  <a:pt x="201575" y="182545"/>
                  <a:pt x="193108" y="162789"/>
                </a:cubicBezTo>
                <a:cubicBezTo>
                  <a:pt x="184641" y="143033"/>
                  <a:pt x="176527" y="118339"/>
                  <a:pt x="150774" y="97172"/>
                </a:cubicBezTo>
                <a:cubicBezTo>
                  <a:pt x="125021" y="76005"/>
                  <a:pt x="7899" y="58367"/>
                  <a:pt x="491" y="44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10ECF44D-1232-4B17-8692-C16AE48375C5}"/>
              </a:ext>
            </a:extLst>
          </p:cNvPr>
          <p:cNvSpPr/>
          <p:nvPr/>
        </p:nvSpPr>
        <p:spPr>
          <a:xfrm>
            <a:off x="6874904" y="2977857"/>
            <a:ext cx="187745" cy="203560"/>
          </a:xfrm>
          <a:custGeom>
            <a:avLst/>
            <a:gdLst>
              <a:gd name="connsiteX0" fmla="*/ 29 w 187745"/>
              <a:gd name="connsiteY0" fmla="*/ 108243 h 203560"/>
              <a:gd name="connsiteX1" fmla="*/ 105863 w 187745"/>
              <a:gd name="connsiteY1" fmla="*/ 293 h 203560"/>
              <a:gd name="connsiteX2" fmla="*/ 186296 w 187745"/>
              <a:gd name="connsiteY2" fmla="*/ 148460 h 203560"/>
              <a:gd name="connsiteX3" fmla="*/ 158779 w 187745"/>
              <a:gd name="connsiteY3" fmla="*/ 203493 h 203560"/>
              <a:gd name="connsiteX4" fmla="*/ 173596 w 187745"/>
              <a:gd name="connsiteY4" fmla="*/ 159043 h 203560"/>
              <a:gd name="connsiteX5" fmla="*/ 175713 w 187745"/>
              <a:gd name="connsiteY5" fmla="*/ 127293 h 203560"/>
              <a:gd name="connsiteX6" fmla="*/ 133379 w 187745"/>
              <a:gd name="connsiteY6" fmla="*/ 53210 h 203560"/>
              <a:gd name="connsiteX7" fmla="*/ 95279 w 187745"/>
              <a:gd name="connsiteY7" fmla="*/ 25693 h 203560"/>
              <a:gd name="connsiteX8" fmla="*/ 29 w 187745"/>
              <a:gd name="connsiteY8" fmla="*/ 108243 h 203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745" h="203560">
                <a:moveTo>
                  <a:pt x="29" y="108243"/>
                </a:moveTo>
                <a:cubicBezTo>
                  <a:pt x="1793" y="104010"/>
                  <a:pt x="74818" y="-6410"/>
                  <a:pt x="105863" y="293"/>
                </a:cubicBezTo>
                <a:cubicBezTo>
                  <a:pt x="136908" y="6996"/>
                  <a:pt x="177477" y="114593"/>
                  <a:pt x="186296" y="148460"/>
                </a:cubicBezTo>
                <a:cubicBezTo>
                  <a:pt x="195115" y="182327"/>
                  <a:pt x="160896" y="201729"/>
                  <a:pt x="158779" y="203493"/>
                </a:cubicBezTo>
                <a:cubicBezTo>
                  <a:pt x="156662" y="205257"/>
                  <a:pt x="170774" y="171743"/>
                  <a:pt x="173596" y="159043"/>
                </a:cubicBezTo>
                <a:cubicBezTo>
                  <a:pt x="176418" y="146343"/>
                  <a:pt x="182416" y="144932"/>
                  <a:pt x="175713" y="127293"/>
                </a:cubicBezTo>
                <a:cubicBezTo>
                  <a:pt x="169010" y="109654"/>
                  <a:pt x="146785" y="70143"/>
                  <a:pt x="133379" y="53210"/>
                </a:cubicBezTo>
                <a:cubicBezTo>
                  <a:pt x="119973" y="36277"/>
                  <a:pt x="115740" y="21812"/>
                  <a:pt x="95279" y="25693"/>
                </a:cubicBezTo>
                <a:cubicBezTo>
                  <a:pt x="74818" y="29574"/>
                  <a:pt x="-1735" y="112476"/>
                  <a:pt x="29" y="108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6F0771EA-3721-4FCD-8807-86F0753823DA}"/>
              </a:ext>
            </a:extLst>
          </p:cNvPr>
          <p:cNvSpPr/>
          <p:nvPr/>
        </p:nvSpPr>
        <p:spPr>
          <a:xfrm>
            <a:off x="6822014" y="3198131"/>
            <a:ext cx="106549" cy="250205"/>
          </a:xfrm>
          <a:custGeom>
            <a:avLst/>
            <a:gdLst>
              <a:gd name="connsiteX0" fmla="*/ 74086 w 106549"/>
              <a:gd name="connsiteY0" fmla="*/ 152 h 250205"/>
              <a:gd name="connsiteX1" fmla="*/ 105836 w 106549"/>
              <a:gd name="connsiteY1" fmla="*/ 78469 h 250205"/>
              <a:gd name="connsiteX2" fmla="*/ 48686 w 106549"/>
              <a:gd name="connsiteY2" fmla="*/ 139852 h 250205"/>
              <a:gd name="connsiteX3" fmla="*/ 3 w 106549"/>
              <a:gd name="connsiteY3" fmla="*/ 249919 h 250205"/>
              <a:gd name="connsiteX4" fmla="*/ 46569 w 106549"/>
              <a:gd name="connsiteY4" fmla="*/ 169486 h 250205"/>
              <a:gd name="connsiteX5" fmla="*/ 105836 w 106549"/>
              <a:gd name="connsiteY5" fmla="*/ 99636 h 250205"/>
              <a:gd name="connsiteX6" fmla="*/ 74086 w 106549"/>
              <a:gd name="connsiteY6" fmla="*/ 152 h 250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549" h="250205">
                <a:moveTo>
                  <a:pt x="74086" y="152"/>
                </a:moveTo>
                <a:cubicBezTo>
                  <a:pt x="74086" y="-3376"/>
                  <a:pt x="110069" y="55186"/>
                  <a:pt x="105836" y="78469"/>
                </a:cubicBezTo>
                <a:cubicBezTo>
                  <a:pt x="101603" y="101752"/>
                  <a:pt x="66325" y="111277"/>
                  <a:pt x="48686" y="139852"/>
                </a:cubicBezTo>
                <a:cubicBezTo>
                  <a:pt x="31047" y="168427"/>
                  <a:pt x="356" y="244980"/>
                  <a:pt x="3" y="249919"/>
                </a:cubicBezTo>
                <a:cubicBezTo>
                  <a:pt x="-350" y="254858"/>
                  <a:pt x="28930" y="194533"/>
                  <a:pt x="46569" y="169486"/>
                </a:cubicBezTo>
                <a:cubicBezTo>
                  <a:pt x="64208" y="144439"/>
                  <a:pt x="99486" y="123978"/>
                  <a:pt x="105836" y="99636"/>
                </a:cubicBezTo>
                <a:cubicBezTo>
                  <a:pt x="112186" y="75294"/>
                  <a:pt x="74086" y="3680"/>
                  <a:pt x="74086" y="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3C54AFED-0F67-4DF0-8C26-DA2DB3C61B52}"/>
              </a:ext>
            </a:extLst>
          </p:cNvPr>
          <p:cNvSpPr/>
          <p:nvPr/>
        </p:nvSpPr>
        <p:spPr>
          <a:xfrm>
            <a:off x="6817524" y="3321951"/>
            <a:ext cx="302905" cy="126265"/>
          </a:xfrm>
          <a:custGeom>
            <a:avLst/>
            <a:gdLst>
              <a:gd name="connsiteX0" fmla="*/ 259 w 302905"/>
              <a:gd name="connsiteY0" fmla="*/ 126099 h 126265"/>
              <a:gd name="connsiteX1" fmla="*/ 84926 w 302905"/>
              <a:gd name="connsiteY1" fmla="*/ 45666 h 126265"/>
              <a:gd name="connsiteX2" fmla="*/ 290243 w 302905"/>
              <a:gd name="connsiteY2" fmla="*/ 9682 h 126265"/>
              <a:gd name="connsiteX3" fmla="*/ 273309 w 302905"/>
              <a:gd name="connsiteY3" fmla="*/ 3332 h 126265"/>
              <a:gd name="connsiteX4" fmla="*/ 211926 w 302905"/>
              <a:gd name="connsiteY4" fmla="*/ 1216 h 126265"/>
              <a:gd name="connsiteX5" fmla="*/ 108209 w 302905"/>
              <a:gd name="connsiteY5" fmla="*/ 22382 h 126265"/>
              <a:gd name="connsiteX6" fmla="*/ 259 w 302905"/>
              <a:gd name="connsiteY6" fmla="*/ 126099 h 126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2905" h="126265">
                <a:moveTo>
                  <a:pt x="259" y="126099"/>
                </a:moveTo>
                <a:cubicBezTo>
                  <a:pt x="-3621" y="129980"/>
                  <a:pt x="36595" y="65069"/>
                  <a:pt x="84926" y="45666"/>
                </a:cubicBezTo>
                <a:cubicBezTo>
                  <a:pt x="133257" y="26263"/>
                  <a:pt x="258846" y="16738"/>
                  <a:pt x="290243" y="9682"/>
                </a:cubicBezTo>
                <a:cubicBezTo>
                  <a:pt x="321640" y="2626"/>
                  <a:pt x="286362" y="4743"/>
                  <a:pt x="273309" y="3332"/>
                </a:cubicBezTo>
                <a:cubicBezTo>
                  <a:pt x="260256" y="1921"/>
                  <a:pt x="239443" y="-1959"/>
                  <a:pt x="211926" y="1216"/>
                </a:cubicBezTo>
                <a:cubicBezTo>
                  <a:pt x="184409" y="4391"/>
                  <a:pt x="141723" y="6860"/>
                  <a:pt x="108209" y="22382"/>
                </a:cubicBezTo>
                <a:cubicBezTo>
                  <a:pt x="74695" y="37904"/>
                  <a:pt x="4139" y="122218"/>
                  <a:pt x="259" y="1260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83CF01DD-C9C0-4103-B821-BC8BF7B0E139}"/>
              </a:ext>
            </a:extLst>
          </p:cNvPr>
          <p:cNvSpPr/>
          <p:nvPr/>
        </p:nvSpPr>
        <p:spPr>
          <a:xfrm>
            <a:off x="6843182" y="3426051"/>
            <a:ext cx="84983" cy="277919"/>
          </a:xfrm>
          <a:custGeom>
            <a:avLst/>
            <a:gdLst>
              <a:gd name="connsiteX0" fmla="*/ 1 w 84983"/>
              <a:gd name="connsiteY0" fmla="*/ 832 h 277919"/>
              <a:gd name="connsiteX1" fmla="*/ 74085 w 84983"/>
              <a:gd name="connsiteY1" fmla="*/ 184982 h 277919"/>
              <a:gd name="connsiteX2" fmla="*/ 27518 w 84983"/>
              <a:gd name="connsiteY2" fmla="*/ 275999 h 277919"/>
              <a:gd name="connsiteX3" fmla="*/ 76201 w 84983"/>
              <a:gd name="connsiteY3" fmla="*/ 242132 h 277919"/>
              <a:gd name="connsiteX4" fmla="*/ 84668 w 84983"/>
              <a:gd name="connsiteY4" fmla="*/ 184982 h 277919"/>
              <a:gd name="connsiteX5" fmla="*/ 71968 w 84983"/>
              <a:gd name="connsiteY5" fmla="*/ 119366 h 277919"/>
              <a:gd name="connsiteX6" fmla="*/ 1 w 84983"/>
              <a:gd name="connsiteY6" fmla="*/ 832 h 277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983" h="277919">
                <a:moveTo>
                  <a:pt x="1" y="832"/>
                </a:moveTo>
                <a:cubicBezTo>
                  <a:pt x="354" y="11768"/>
                  <a:pt x="69499" y="139121"/>
                  <a:pt x="74085" y="184982"/>
                </a:cubicBezTo>
                <a:cubicBezTo>
                  <a:pt x="78671" y="230843"/>
                  <a:pt x="27165" y="266474"/>
                  <a:pt x="27518" y="275999"/>
                </a:cubicBezTo>
                <a:cubicBezTo>
                  <a:pt x="27871" y="285524"/>
                  <a:pt x="66676" y="257302"/>
                  <a:pt x="76201" y="242132"/>
                </a:cubicBezTo>
                <a:cubicBezTo>
                  <a:pt x="85726" y="226962"/>
                  <a:pt x="85373" y="205443"/>
                  <a:pt x="84668" y="184982"/>
                </a:cubicBezTo>
                <a:cubicBezTo>
                  <a:pt x="83963" y="164521"/>
                  <a:pt x="84668" y="148999"/>
                  <a:pt x="71968" y="119366"/>
                </a:cubicBezTo>
                <a:cubicBezTo>
                  <a:pt x="59268" y="89733"/>
                  <a:pt x="-352" y="-10104"/>
                  <a:pt x="1" y="8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7D4B9B05-AB5E-447C-9B27-9A598FD6B67C}"/>
              </a:ext>
            </a:extLst>
          </p:cNvPr>
          <p:cNvSpPr/>
          <p:nvPr/>
        </p:nvSpPr>
        <p:spPr>
          <a:xfrm>
            <a:off x="6932652" y="2693894"/>
            <a:ext cx="98523" cy="250614"/>
          </a:xfrm>
          <a:custGeom>
            <a:avLst/>
            <a:gdLst>
              <a:gd name="connsiteX0" fmla="*/ 74573 w 98523"/>
              <a:gd name="connsiteY0" fmla="*/ 94 h 250614"/>
              <a:gd name="connsiteX1" fmla="*/ 98386 w 98523"/>
              <a:gd name="connsiteY1" fmla="*/ 115981 h 250614"/>
              <a:gd name="connsiteX2" fmla="*/ 65048 w 98523"/>
              <a:gd name="connsiteY2" fmla="*/ 165194 h 250614"/>
              <a:gd name="connsiteX3" fmla="*/ 79336 w 98523"/>
              <a:gd name="connsiteY3" fmla="*/ 249331 h 250614"/>
              <a:gd name="connsiteX4" fmla="*/ 60286 w 98523"/>
              <a:gd name="connsiteY4" fmla="*/ 215994 h 250614"/>
              <a:gd name="connsiteX5" fmla="*/ 1548 w 98523"/>
              <a:gd name="connsiteY5" fmla="*/ 214406 h 250614"/>
              <a:gd name="connsiteX6" fmla="*/ 20598 w 98523"/>
              <a:gd name="connsiteY6" fmla="*/ 136619 h 250614"/>
              <a:gd name="connsiteX7" fmla="*/ 74573 w 98523"/>
              <a:gd name="connsiteY7" fmla="*/ 94 h 250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523" h="250614">
                <a:moveTo>
                  <a:pt x="74573" y="94"/>
                </a:moveTo>
                <a:cubicBezTo>
                  <a:pt x="87538" y="-3346"/>
                  <a:pt x="99973" y="88464"/>
                  <a:pt x="98386" y="115981"/>
                </a:cubicBezTo>
                <a:cubicBezTo>
                  <a:pt x="96799" y="143498"/>
                  <a:pt x="68223" y="142969"/>
                  <a:pt x="65048" y="165194"/>
                </a:cubicBezTo>
                <a:cubicBezTo>
                  <a:pt x="61873" y="187419"/>
                  <a:pt x="80130" y="240864"/>
                  <a:pt x="79336" y="249331"/>
                </a:cubicBezTo>
                <a:cubicBezTo>
                  <a:pt x="78542" y="257798"/>
                  <a:pt x="73251" y="221815"/>
                  <a:pt x="60286" y="215994"/>
                </a:cubicBezTo>
                <a:cubicBezTo>
                  <a:pt x="47321" y="210173"/>
                  <a:pt x="8163" y="227635"/>
                  <a:pt x="1548" y="214406"/>
                </a:cubicBezTo>
                <a:cubicBezTo>
                  <a:pt x="-5067" y="201177"/>
                  <a:pt x="11073" y="165723"/>
                  <a:pt x="20598" y="136619"/>
                </a:cubicBezTo>
                <a:cubicBezTo>
                  <a:pt x="30123" y="107515"/>
                  <a:pt x="61608" y="3534"/>
                  <a:pt x="74573" y="94"/>
                </a:cubicBezTo>
                <a:close/>
              </a:path>
            </a:pathLst>
          </a:custGeom>
          <a:solidFill>
            <a:schemeClr val="accent1">
              <a:alpha val="5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2D19496E-B543-4E05-AEBF-6EFF262F17F0}"/>
              </a:ext>
            </a:extLst>
          </p:cNvPr>
          <p:cNvSpPr/>
          <p:nvPr/>
        </p:nvSpPr>
        <p:spPr>
          <a:xfrm>
            <a:off x="6938949" y="2974159"/>
            <a:ext cx="135221" cy="171026"/>
          </a:xfrm>
          <a:custGeom>
            <a:avLst/>
            <a:gdLst>
              <a:gd name="connsiteX0" fmla="*/ 14 w 135221"/>
              <a:gd name="connsiteY0" fmla="*/ 2404 h 171026"/>
              <a:gd name="connsiteX1" fmla="*/ 71451 w 135221"/>
              <a:gd name="connsiteY1" fmla="*/ 154804 h 171026"/>
              <a:gd name="connsiteX2" fmla="*/ 134951 w 135221"/>
              <a:gd name="connsiteY2" fmla="*/ 165916 h 171026"/>
              <a:gd name="connsiteX3" fmla="*/ 93676 w 135221"/>
              <a:gd name="connsiteY3" fmla="*/ 148454 h 171026"/>
              <a:gd name="connsiteX4" fmla="*/ 77801 w 135221"/>
              <a:gd name="connsiteY4" fmla="*/ 127816 h 171026"/>
              <a:gd name="connsiteX5" fmla="*/ 65101 w 135221"/>
              <a:gd name="connsiteY5" fmla="*/ 65904 h 171026"/>
              <a:gd name="connsiteX6" fmla="*/ 14 w 135221"/>
              <a:gd name="connsiteY6" fmla="*/ 2404 h 171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221" h="171026">
                <a:moveTo>
                  <a:pt x="14" y="2404"/>
                </a:moveTo>
                <a:cubicBezTo>
                  <a:pt x="1072" y="17221"/>
                  <a:pt x="48962" y="127552"/>
                  <a:pt x="71451" y="154804"/>
                </a:cubicBezTo>
                <a:cubicBezTo>
                  <a:pt x="93940" y="182056"/>
                  <a:pt x="131247" y="166974"/>
                  <a:pt x="134951" y="165916"/>
                </a:cubicBezTo>
                <a:cubicBezTo>
                  <a:pt x="138655" y="164858"/>
                  <a:pt x="103201" y="154804"/>
                  <a:pt x="93676" y="148454"/>
                </a:cubicBezTo>
                <a:cubicBezTo>
                  <a:pt x="84151" y="142104"/>
                  <a:pt x="82563" y="141574"/>
                  <a:pt x="77801" y="127816"/>
                </a:cubicBezTo>
                <a:cubicBezTo>
                  <a:pt x="73039" y="114058"/>
                  <a:pt x="75155" y="86542"/>
                  <a:pt x="65101" y="65904"/>
                </a:cubicBezTo>
                <a:cubicBezTo>
                  <a:pt x="55047" y="45266"/>
                  <a:pt x="-1044" y="-12413"/>
                  <a:pt x="14" y="2404"/>
                </a:cubicBezTo>
                <a:close/>
              </a:path>
            </a:pathLst>
          </a:custGeom>
          <a:solidFill>
            <a:schemeClr val="accent1">
              <a:alpha val="5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8FBF870B-2D6F-449A-A80C-0100CE4100ED}"/>
              </a:ext>
            </a:extLst>
          </p:cNvPr>
          <p:cNvSpPr/>
          <p:nvPr/>
        </p:nvSpPr>
        <p:spPr>
          <a:xfrm>
            <a:off x="6825851" y="3295515"/>
            <a:ext cx="321801" cy="149386"/>
          </a:xfrm>
          <a:custGeom>
            <a:avLst/>
            <a:gdLst>
              <a:gd name="connsiteX0" fmla="*/ 399 w 321801"/>
              <a:gd name="connsiteY0" fmla="*/ 149360 h 149386"/>
              <a:gd name="connsiteX1" fmla="*/ 90887 w 321801"/>
              <a:gd name="connsiteY1" fmla="*/ 23948 h 149386"/>
              <a:gd name="connsiteX2" fmla="*/ 314724 w 321801"/>
              <a:gd name="connsiteY2" fmla="*/ 3310 h 149386"/>
              <a:gd name="connsiteX3" fmla="*/ 252812 w 321801"/>
              <a:gd name="connsiteY3" fmla="*/ 3310 h 149386"/>
              <a:gd name="connsiteX4" fmla="*/ 121049 w 321801"/>
              <a:gd name="connsiteY4" fmla="*/ 35060 h 149386"/>
              <a:gd name="connsiteX5" fmla="*/ 399 w 321801"/>
              <a:gd name="connsiteY5" fmla="*/ 149360 h 149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801" h="149386">
                <a:moveTo>
                  <a:pt x="399" y="149360"/>
                </a:moveTo>
                <a:cubicBezTo>
                  <a:pt x="-4628" y="147508"/>
                  <a:pt x="38500" y="48290"/>
                  <a:pt x="90887" y="23948"/>
                </a:cubicBezTo>
                <a:cubicBezTo>
                  <a:pt x="143274" y="-394"/>
                  <a:pt x="287737" y="6750"/>
                  <a:pt x="314724" y="3310"/>
                </a:cubicBezTo>
                <a:cubicBezTo>
                  <a:pt x="341711" y="-130"/>
                  <a:pt x="285091" y="-1982"/>
                  <a:pt x="252812" y="3310"/>
                </a:cubicBezTo>
                <a:cubicBezTo>
                  <a:pt x="220533" y="8602"/>
                  <a:pt x="162324" y="13893"/>
                  <a:pt x="121049" y="35060"/>
                </a:cubicBezTo>
                <a:cubicBezTo>
                  <a:pt x="79774" y="56227"/>
                  <a:pt x="5426" y="151212"/>
                  <a:pt x="399" y="149360"/>
                </a:cubicBezTo>
                <a:close/>
              </a:path>
            </a:pathLst>
          </a:custGeom>
          <a:solidFill>
            <a:schemeClr val="accent1">
              <a:alpha val="5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E5DD1355-8150-49E5-B3D2-69A5F675D4C6}"/>
              </a:ext>
            </a:extLst>
          </p:cNvPr>
          <p:cNvSpPr/>
          <p:nvPr/>
        </p:nvSpPr>
        <p:spPr>
          <a:xfrm>
            <a:off x="7016638" y="2989378"/>
            <a:ext cx="208052" cy="466953"/>
          </a:xfrm>
          <a:custGeom>
            <a:avLst/>
            <a:gdLst>
              <a:gd name="connsiteX0" fmla="*/ 206487 w 208052"/>
              <a:gd name="connsiteY0" fmla="*/ 6235 h 466953"/>
              <a:gd name="connsiteX1" fmla="*/ 176325 w 208052"/>
              <a:gd name="connsiteY1" fmla="*/ 264997 h 466953"/>
              <a:gd name="connsiteX2" fmla="*/ 71550 w 208052"/>
              <a:gd name="connsiteY2" fmla="*/ 391997 h 466953"/>
              <a:gd name="connsiteX3" fmla="*/ 112 w 208052"/>
              <a:gd name="connsiteY3" fmla="*/ 466610 h 466953"/>
              <a:gd name="connsiteX4" fmla="*/ 87425 w 208052"/>
              <a:gd name="connsiteY4" fmla="*/ 363422 h 466953"/>
              <a:gd name="connsiteX5" fmla="*/ 179500 w 208052"/>
              <a:gd name="connsiteY5" fmla="*/ 204672 h 466953"/>
              <a:gd name="connsiteX6" fmla="*/ 201725 w 208052"/>
              <a:gd name="connsiteY6" fmla="*/ 88785 h 466953"/>
              <a:gd name="connsiteX7" fmla="*/ 206487 w 208052"/>
              <a:gd name="connsiteY7" fmla="*/ 6235 h 466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052" h="466953">
                <a:moveTo>
                  <a:pt x="206487" y="6235"/>
                </a:moveTo>
                <a:cubicBezTo>
                  <a:pt x="202254" y="35604"/>
                  <a:pt x="198814" y="200703"/>
                  <a:pt x="176325" y="264997"/>
                </a:cubicBezTo>
                <a:cubicBezTo>
                  <a:pt x="153836" y="329291"/>
                  <a:pt x="100919" y="358395"/>
                  <a:pt x="71550" y="391997"/>
                </a:cubicBezTo>
                <a:cubicBezTo>
                  <a:pt x="42181" y="425599"/>
                  <a:pt x="-2534" y="471372"/>
                  <a:pt x="112" y="466610"/>
                </a:cubicBezTo>
                <a:cubicBezTo>
                  <a:pt x="2758" y="461848"/>
                  <a:pt x="57527" y="407078"/>
                  <a:pt x="87425" y="363422"/>
                </a:cubicBezTo>
                <a:cubicBezTo>
                  <a:pt x="117323" y="319766"/>
                  <a:pt x="160450" y="250445"/>
                  <a:pt x="179500" y="204672"/>
                </a:cubicBezTo>
                <a:cubicBezTo>
                  <a:pt x="198550" y="158899"/>
                  <a:pt x="198021" y="118418"/>
                  <a:pt x="201725" y="88785"/>
                </a:cubicBezTo>
                <a:cubicBezTo>
                  <a:pt x="205429" y="59152"/>
                  <a:pt x="210720" y="-23134"/>
                  <a:pt x="206487" y="6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52726B93-F75A-47E2-8945-E34D8F02C166}"/>
              </a:ext>
            </a:extLst>
          </p:cNvPr>
          <p:cNvSpPr/>
          <p:nvPr/>
        </p:nvSpPr>
        <p:spPr>
          <a:xfrm>
            <a:off x="6933951" y="3373146"/>
            <a:ext cx="79273" cy="176112"/>
          </a:xfrm>
          <a:custGeom>
            <a:avLst/>
            <a:gdLst>
              <a:gd name="connsiteX0" fmla="*/ 249 w 79273"/>
              <a:gd name="connsiteY0" fmla="*/ 292 h 176112"/>
              <a:gd name="connsiteX1" fmla="*/ 49462 w 79273"/>
              <a:gd name="connsiteY1" fmla="*/ 47917 h 176112"/>
              <a:gd name="connsiteX2" fmla="*/ 14537 w 79273"/>
              <a:gd name="connsiteY2" fmla="*/ 174917 h 176112"/>
              <a:gd name="connsiteX3" fmla="*/ 39937 w 79273"/>
              <a:gd name="connsiteY3" fmla="*/ 108242 h 176112"/>
              <a:gd name="connsiteX4" fmla="*/ 70099 w 79273"/>
              <a:gd name="connsiteY4" fmla="*/ 51092 h 176112"/>
              <a:gd name="connsiteX5" fmla="*/ 74862 w 79273"/>
              <a:gd name="connsiteY5" fmla="*/ 28867 h 176112"/>
              <a:gd name="connsiteX6" fmla="*/ 249 w 79273"/>
              <a:gd name="connsiteY6" fmla="*/ 292 h 176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273" h="176112">
                <a:moveTo>
                  <a:pt x="249" y="292"/>
                </a:moveTo>
                <a:cubicBezTo>
                  <a:pt x="-3984" y="3467"/>
                  <a:pt x="47081" y="18813"/>
                  <a:pt x="49462" y="47917"/>
                </a:cubicBezTo>
                <a:cubicBezTo>
                  <a:pt x="51843" y="77021"/>
                  <a:pt x="16124" y="164863"/>
                  <a:pt x="14537" y="174917"/>
                </a:cubicBezTo>
                <a:cubicBezTo>
                  <a:pt x="12950" y="184971"/>
                  <a:pt x="30677" y="128879"/>
                  <a:pt x="39937" y="108242"/>
                </a:cubicBezTo>
                <a:cubicBezTo>
                  <a:pt x="49197" y="87605"/>
                  <a:pt x="64278" y="64321"/>
                  <a:pt x="70099" y="51092"/>
                </a:cubicBezTo>
                <a:cubicBezTo>
                  <a:pt x="75920" y="37863"/>
                  <a:pt x="84652" y="37069"/>
                  <a:pt x="74862" y="28867"/>
                </a:cubicBezTo>
                <a:cubicBezTo>
                  <a:pt x="65073" y="20665"/>
                  <a:pt x="4482" y="-2883"/>
                  <a:pt x="249" y="292"/>
                </a:cubicBezTo>
                <a:close/>
              </a:path>
            </a:pathLst>
          </a:custGeom>
          <a:solidFill>
            <a:schemeClr val="accent1">
              <a:alpha val="5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ADA7D9DC-7F3E-47CB-9C50-9EA772C0BC63}"/>
              </a:ext>
            </a:extLst>
          </p:cNvPr>
          <p:cNvSpPr/>
          <p:nvPr/>
        </p:nvSpPr>
        <p:spPr>
          <a:xfrm>
            <a:off x="6721405" y="3082899"/>
            <a:ext cx="213581" cy="147762"/>
          </a:xfrm>
          <a:custGeom>
            <a:avLst/>
            <a:gdLst>
              <a:gd name="connsiteX0" fmla="*/ 70 w 213581"/>
              <a:gd name="connsiteY0" fmla="*/ 26 h 147762"/>
              <a:gd name="connsiteX1" fmla="*/ 195333 w 213581"/>
              <a:gd name="connsiteY1" fmla="*/ 68289 h 147762"/>
              <a:gd name="connsiteX2" fmla="*/ 206445 w 213581"/>
              <a:gd name="connsiteY2" fmla="*/ 147664 h 147762"/>
              <a:gd name="connsiteX3" fmla="*/ 206445 w 213581"/>
              <a:gd name="connsiteY3" fmla="*/ 84164 h 147762"/>
              <a:gd name="connsiteX4" fmla="*/ 173108 w 213581"/>
              <a:gd name="connsiteY4" fmla="*/ 60351 h 147762"/>
              <a:gd name="connsiteX5" fmla="*/ 70 w 213581"/>
              <a:gd name="connsiteY5" fmla="*/ 26 h 147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581" h="147762">
                <a:moveTo>
                  <a:pt x="70" y="26"/>
                </a:moveTo>
                <a:cubicBezTo>
                  <a:pt x="3774" y="1349"/>
                  <a:pt x="160937" y="43683"/>
                  <a:pt x="195333" y="68289"/>
                </a:cubicBezTo>
                <a:cubicBezTo>
                  <a:pt x="229729" y="92895"/>
                  <a:pt x="204593" y="145018"/>
                  <a:pt x="206445" y="147664"/>
                </a:cubicBezTo>
                <a:cubicBezTo>
                  <a:pt x="208297" y="150310"/>
                  <a:pt x="212001" y="98716"/>
                  <a:pt x="206445" y="84164"/>
                </a:cubicBezTo>
                <a:cubicBezTo>
                  <a:pt x="200889" y="69612"/>
                  <a:pt x="206710" y="73845"/>
                  <a:pt x="173108" y="60351"/>
                </a:cubicBezTo>
                <a:cubicBezTo>
                  <a:pt x="139506" y="46857"/>
                  <a:pt x="-3634" y="-1297"/>
                  <a:pt x="70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CE1E49BD-2770-4BD5-B52C-848C73EB4FD8}"/>
              </a:ext>
            </a:extLst>
          </p:cNvPr>
          <p:cNvSpPr/>
          <p:nvPr/>
        </p:nvSpPr>
        <p:spPr>
          <a:xfrm>
            <a:off x="6550927" y="2967062"/>
            <a:ext cx="278920" cy="581819"/>
          </a:xfrm>
          <a:custGeom>
            <a:avLst/>
            <a:gdLst>
              <a:gd name="connsiteX0" fmla="*/ 102286 w 278920"/>
              <a:gd name="connsiteY0" fmla="*/ 1563 h 581819"/>
              <a:gd name="connsiteX1" fmla="*/ 221348 w 278920"/>
              <a:gd name="connsiteY1" fmla="*/ 187301 h 581819"/>
              <a:gd name="connsiteX2" fmla="*/ 278498 w 278920"/>
              <a:gd name="connsiteY2" fmla="*/ 307951 h 581819"/>
              <a:gd name="connsiteX3" fmla="*/ 232461 w 278920"/>
              <a:gd name="connsiteY3" fmla="*/ 431776 h 581819"/>
              <a:gd name="connsiteX4" fmla="*/ 5448 w 278920"/>
              <a:gd name="connsiteY4" fmla="*/ 577826 h 581819"/>
              <a:gd name="connsiteX5" fmla="*/ 75298 w 278920"/>
              <a:gd name="connsiteY5" fmla="*/ 534963 h 581819"/>
              <a:gd name="connsiteX6" fmla="*/ 127686 w 278920"/>
              <a:gd name="connsiteY6" fmla="*/ 474638 h 581819"/>
              <a:gd name="connsiteX7" fmla="*/ 129273 w 278920"/>
              <a:gd name="connsiteY7" fmla="*/ 430188 h 581819"/>
              <a:gd name="connsiteX8" fmla="*/ 59423 w 278920"/>
              <a:gd name="connsiteY8" fmla="*/ 300013 h 581819"/>
              <a:gd name="connsiteX9" fmla="*/ 24498 w 278920"/>
              <a:gd name="connsiteY9" fmla="*/ 195238 h 581819"/>
              <a:gd name="connsiteX10" fmla="*/ 45136 w 278920"/>
              <a:gd name="connsiteY10" fmla="*/ 138088 h 581819"/>
              <a:gd name="connsiteX11" fmla="*/ 103873 w 278920"/>
              <a:gd name="connsiteY11" fmla="*/ 120626 h 581819"/>
              <a:gd name="connsiteX12" fmla="*/ 130861 w 278920"/>
              <a:gd name="connsiteY12" fmla="*/ 98401 h 581819"/>
              <a:gd name="connsiteX13" fmla="*/ 102286 w 278920"/>
              <a:gd name="connsiteY13" fmla="*/ 1563 h 581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8920" h="581819">
                <a:moveTo>
                  <a:pt x="102286" y="1563"/>
                </a:moveTo>
                <a:cubicBezTo>
                  <a:pt x="117367" y="16380"/>
                  <a:pt x="191979" y="136236"/>
                  <a:pt x="221348" y="187301"/>
                </a:cubicBezTo>
                <a:cubicBezTo>
                  <a:pt x="250717" y="238366"/>
                  <a:pt x="276646" y="267205"/>
                  <a:pt x="278498" y="307951"/>
                </a:cubicBezTo>
                <a:cubicBezTo>
                  <a:pt x="280350" y="348697"/>
                  <a:pt x="277969" y="386797"/>
                  <a:pt x="232461" y="431776"/>
                </a:cubicBezTo>
                <a:cubicBezTo>
                  <a:pt x="186953" y="476755"/>
                  <a:pt x="31642" y="560628"/>
                  <a:pt x="5448" y="577826"/>
                </a:cubicBezTo>
                <a:cubicBezTo>
                  <a:pt x="-20746" y="595024"/>
                  <a:pt x="54925" y="552161"/>
                  <a:pt x="75298" y="534963"/>
                </a:cubicBezTo>
                <a:cubicBezTo>
                  <a:pt x="95671" y="517765"/>
                  <a:pt x="118690" y="492101"/>
                  <a:pt x="127686" y="474638"/>
                </a:cubicBezTo>
                <a:cubicBezTo>
                  <a:pt x="136682" y="457176"/>
                  <a:pt x="140650" y="459292"/>
                  <a:pt x="129273" y="430188"/>
                </a:cubicBezTo>
                <a:cubicBezTo>
                  <a:pt x="117896" y="401084"/>
                  <a:pt x="76885" y="339171"/>
                  <a:pt x="59423" y="300013"/>
                </a:cubicBezTo>
                <a:cubicBezTo>
                  <a:pt x="41961" y="260855"/>
                  <a:pt x="26879" y="222226"/>
                  <a:pt x="24498" y="195238"/>
                </a:cubicBezTo>
                <a:cubicBezTo>
                  <a:pt x="22117" y="168250"/>
                  <a:pt x="31907" y="150523"/>
                  <a:pt x="45136" y="138088"/>
                </a:cubicBezTo>
                <a:cubicBezTo>
                  <a:pt x="58365" y="125653"/>
                  <a:pt x="89586" y="127240"/>
                  <a:pt x="103873" y="120626"/>
                </a:cubicBezTo>
                <a:cubicBezTo>
                  <a:pt x="118160" y="114012"/>
                  <a:pt x="126363" y="115070"/>
                  <a:pt x="130861" y="98401"/>
                </a:cubicBezTo>
                <a:cubicBezTo>
                  <a:pt x="135359" y="81732"/>
                  <a:pt x="87205" y="-13254"/>
                  <a:pt x="102286" y="1563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964B2367-D6E3-4EF0-971A-684FAD3C4DD4}"/>
              </a:ext>
            </a:extLst>
          </p:cNvPr>
          <p:cNvSpPr/>
          <p:nvPr/>
        </p:nvSpPr>
        <p:spPr>
          <a:xfrm>
            <a:off x="6697654" y="3131894"/>
            <a:ext cx="113250" cy="294695"/>
          </a:xfrm>
          <a:custGeom>
            <a:avLst/>
            <a:gdLst>
              <a:gd name="connsiteX0" fmla="*/ 9 w 113250"/>
              <a:gd name="connsiteY0" fmla="*/ 244 h 294695"/>
              <a:gd name="connsiteX1" fmla="*/ 100021 w 113250"/>
              <a:gd name="connsiteY1" fmla="*/ 251069 h 294695"/>
              <a:gd name="connsiteX2" fmla="*/ 93671 w 113250"/>
              <a:gd name="connsiteY2" fmla="*/ 293931 h 294695"/>
              <a:gd name="connsiteX3" fmla="*/ 104784 w 113250"/>
              <a:gd name="connsiteY3" fmla="*/ 243131 h 294695"/>
              <a:gd name="connsiteX4" fmla="*/ 106371 w 113250"/>
              <a:gd name="connsiteY4" fmla="*/ 205031 h 294695"/>
              <a:gd name="connsiteX5" fmla="*/ 9 w 113250"/>
              <a:gd name="connsiteY5" fmla="*/ 244 h 294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250" h="294695">
                <a:moveTo>
                  <a:pt x="9" y="244"/>
                </a:moveTo>
                <a:cubicBezTo>
                  <a:pt x="-1049" y="7917"/>
                  <a:pt x="84411" y="202121"/>
                  <a:pt x="100021" y="251069"/>
                </a:cubicBezTo>
                <a:cubicBezTo>
                  <a:pt x="115631" y="300017"/>
                  <a:pt x="92877" y="295254"/>
                  <a:pt x="93671" y="293931"/>
                </a:cubicBezTo>
                <a:cubicBezTo>
                  <a:pt x="94465" y="292608"/>
                  <a:pt x="102667" y="257948"/>
                  <a:pt x="104784" y="243131"/>
                </a:cubicBezTo>
                <a:cubicBezTo>
                  <a:pt x="106901" y="228314"/>
                  <a:pt x="121717" y="242337"/>
                  <a:pt x="106371" y="205031"/>
                </a:cubicBezTo>
                <a:cubicBezTo>
                  <a:pt x="91025" y="167725"/>
                  <a:pt x="1067" y="-7429"/>
                  <a:pt x="9" y="2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BF9E0517-BACF-4386-9A4D-8E94DBD56DE5}"/>
              </a:ext>
            </a:extLst>
          </p:cNvPr>
          <p:cNvSpPr/>
          <p:nvPr/>
        </p:nvSpPr>
        <p:spPr>
          <a:xfrm>
            <a:off x="6642011" y="3366483"/>
            <a:ext cx="120780" cy="658100"/>
          </a:xfrm>
          <a:custGeom>
            <a:avLst/>
            <a:gdLst>
              <a:gd name="connsiteX0" fmla="*/ 17552 w 120780"/>
              <a:gd name="connsiteY0" fmla="*/ 2192 h 658100"/>
              <a:gd name="connsiteX1" fmla="*/ 120739 w 120780"/>
              <a:gd name="connsiteY1" fmla="*/ 316517 h 658100"/>
              <a:gd name="connsiteX2" fmla="*/ 3264 w 120780"/>
              <a:gd name="connsiteY2" fmla="*/ 648305 h 658100"/>
              <a:gd name="connsiteX3" fmla="*/ 30252 w 120780"/>
              <a:gd name="connsiteY3" fmla="*/ 576867 h 658100"/>
              <a:gd name="connsiteX4" fmla="*/ 87402 w 120780"/>
              <a:gd name="connsiteY4" fmla="*/ 432405 h 658100"/>
              <a:gd name="connsiteX5" fmla="*/ 103277 w 120780"/>
              <a:gd name="connsiteY5" fmla="*/ 292705 h 658100"/>
              <a:gd name="connsiteX6" fmla="*/ 92164 w 120780"/>
              <a:gd name="connsiteY6" fmla="*/ 181580 h 658100"/>
              <a:gd name="connsiteX7" fmla="*/ 17552 w 120780"/>
              <a:gd name="connsiteY7" fmla="*/ 2192 h 65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780" h="658100">
                <a:moveTo>
                  <a:pt x="17552" y="2192"/>
                </a:moveTo>
                <a:cubicBezTo>
                  <a:pt x="22314" y="24681"/>
                  <a:pt x="123120" y="208832"/>
                  <a:pt x="120739" y="316517"/>
                </a:cubicBezTo>
                <a:cubicBezTo>
                  <a:pt x="118358" y="424202"/>
                  <a:pt x="18345" y="604913"/>
                  <a:pt x="3264" y="648305"/>
                </a:cubicBezTo>
                <a:cubicBezTo>
                  <a:pt x="-11817" y="691697"/>
                  <a:pt x="30252" y="576867"/>
                  <a:pt x="30252" y="576867"/>
                </a:cubicBezTo>
                <a:cubicBezTo>
                  <a:pt x="44275" y="540884"/>
                  <a:pt x="75231" y="479765"/>
                  <a:pt x="87402" y="432405"/>
                </a:cubicBezTo>
                <a:cubicBezTo>
                  <a:pt x="99573" y="385045"/>
                  <a:pt x="102483" y="334509"/>
                  <a:pt x="103277" y="292705"/>
                </a:cubicBezTo>
                <a:cubicBezTo>
                  <a:pt x="104071" y="250901"/>
                  <a:pt x="105393" y="226559"/>
                  <a:pt x="92164" y="181580"/>
                </a:cubicBezTo>
                <a:cubicBezTo>
                  <a:pt x="78935" y="136601"/>
                  <a:pt x="12790" y="-20297"/>
                  <a:pt x="17552" y="2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21B1183A-A13D-46C5-B563-B67F4A028BFF}"/>
              </a:ext>
            </a:extLst>
          </p:cNvPr>
          <p:cNvSpPr/>
          <p:nvPr/>
        </p:nvSpPr>
        <p:spPr>
          <a:xfrm>
            <a:off x="5429864" y="1088701"/>
            <a:ext cx="756130" cy="556876"/>
          </a:xfrm>
          <a:custGeom>
            <a:avLst/>
            <a:gdLst>
              <a:gd name="connsiteX0" fmla="*/ 2561 w 756130"/>
              <a:gd name="connsiteY0" fmla="*/ 324 h 556876"/>
              <a:gd name="connsiteX1" fmla="*/ 450236 w 756130"/>
              <a:gd name="connsiteY1" fmla="*/ 241624 h 556876"/>
              <a:gd name="connsiteX2" fmla="*/ 748686 w 756130"/>
              <a:gd name="connsiteY2" fmla="*/ 549599 h 556876"/>
              <a:gd name="connsiteX3" fmla="*/ 672486 w 756130"/>
              <a:gd name="connsiteY3" fmla="*/ 467049 h 556876"/>
              <a:gd name="connsiteX4" fmla="*/ 574061 w 756130"/>
              <a:gd name="connsiteY4" fmla="*/ 365449 h 556876"/>
              <a:gd name="connsiteX5" fmla="*/ 408961 w 756130"/>
              <a:gd name="connsiteY5" fmla="*/ 254324 h 556876"/>
              <a:gd name="connsiteX6" fmla="*/ 272436 w 756130"/>
              <a:gd name="connsiteY6" fmla="*/ 190824 h 556876"/>
              <a:gd name="connsiteX7" fmla="*/ 2561 w 756130"/>
              <a:gd name="connsiteY7" fmla="*/ 324 h 55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130" h="556876">
                <a:moveTo>
                  <a:pt x="2561" y="324"/>
                </a:moveTo>
                <a:cubicBezTo>
                  <a:pt x="32194" y="8791"/>
                  <a:pt x="325882" y="150078"/>
                  <a:pt x="450236" y="241624"/>
                </a:cubicBezTo>
                <a:cubicBezTo>
                  <a:pt x="574590" y="333170"/>
                  <a:pt x="711644" y="512028"/>
                  <a:pt x="748686" y="549599"/>
                </a:cubicBezTo>
                <a:cubicBezTo>
                  <a:pt x="785728" y="587170"/>
                  <a:pt x="672486" y="467049"/>
                  <a:pt x="672486" y="467049"/>
                </a:cubicBezTo>
                <a:cubicBezTo>
                  <a:pt x="643382" y="436357"/>
                  <a:pt x="617982" y="400903"/>
                  <a:pt x="574061" y="365449"/>
                </a:cubicBezTo>
                <a:cubicBezTo>
                  <a:pt x="530140" y="329995"/>
                  <a:pt x="459232" y="283428"/>
                  <a:pt x="408961" y="254324"/>
                </a:cubicBezTo>
                <a:cubicBezTo>
                  <a:pt x="358690" y="225220"/>
                  <a:pt x="335936" y="229982"/>
                  <a:pt x="272436" y="190824"/>
                </a:cubicBezTo>
                <a:cubicBezTo>
                  <a:pt x="208936" y="151666"/>
                  <a:pt x="-27072" y="-8143"/>
                  <a:pt x="2561" y="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2B8EC06F-7AE5-4F59-A6EF-D362DA9B916C}"/>
              </a:ext>
            </a:extLst>
          </p:cNvPr>
          <p:cNvSpPr/>
          <p:nvPr/>
        </p:nvSpPr>
        <p:spPr>
          <a:xfrm>
            <a:off x="5520787" y="905377"/>
            <a:ext cx="1259668" cy="1420045"/>
          </a:xfrm>
          <a:custGeom>
            <a:avLst/>
            <a:gdLst>
              <a:gd name="connsiteX0" fmla="*/ 86263 w 1259668"/>
              <a:gd name="connsiteY0" fmla="*/ 47123 h 1420045"/>
              <a:gd name="connsiteX1" fmla="*/ 130713 w 1259668"/>
              <a:gd name="connsiteY1" fmla="*/ 72523 h 1420045"/>
              <a:gd name="connsiteX2" fmla="*/ 927638 w 1259668"/>
              <a:gd name="connsiteY2" fmla="*/ 704348 h 1420045"/>
              <a:gd name="connsiteX3" fmla="*/ 1232438 w 1259668"/>
              <a:gd name="connsiteY3" fmla="*/ 1339348 h 1420045"/>
              <a:gd name="connsiteX4" fmla="*/ 1238788 w 1259668"/>
              <a:gd name="connsiteY4" fmla="*/ 1396498 h 1420045"/>
              <a:gd name="connsiteX5" fmla="*/ 1178463 w 1259668"/>
              <a:gd name="connsiteY5" fmla="*/ 1202823 h 1420045"/>
              <a:gd name="connsiteX6" fmla="*/ 975263 w 1259668"/>
              <a:gd name="connsiteY6" fmla="*/ 828173 h 1420045"/>
              <a:gd name="connsiteX7" fmla="*/ 676813 w 1259668"/>
              <a:gd name="connsiteY7" fmla="*/ 497973 h 1420045"/>
              <a:gd name="connsiteX8" fmla="*/ 35463 w 1259668"/>
              <a:gd name="connsiteY8" fmla="*/ 31248 h 1420045"/>
              <a:gd name="connsiteX9" fmla="*/ 86263 w 1259668"/>
              <a:gd name="connsiteY9" fmla="*/ 47123 h 1420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59668" h="1420045">
                <a:moveTo>
                  <a:pt x="86263" y="47123"/>
                </a:moveTo>
                <a:cubicBezTo>
                  <a:pt x="102138" y="54002"/>
                  <a:pt x="-9516" y="-37014"/>
                  <a:pt x="130713" y="72523"/>
                </a:cubicBezTo>
                <a:cubicBezTo>
                  <a:pt x="270942" y="182060"/>
                  <a:pt x="744017" y="493211"/>
                  <a:pt x="927638" y="704348"/>
                </a:cubicBezTo>
                <a:cubicBezTo>
                  <a:pt x="1111259" y="915485"/>
                  <a:pt x="1180580" y="1223990"/>
                  <a:pt x="1232438" y="1339348"/>
                </a:cubicBezTo>
                <a:cubicBezTo>
                  <a:pt x="1284296" y="1454706"/>
                  <a:pt x="1247784" y="1419252"/>
                  <a:pt x="1238788" y="1396498"/>
                </a:cubicBezTo>
                <a:cubicBezTo>
                  <a:pt x="1229792" y="1373744"/>
                  <a:pt x="1222384" y="1297544"/>
                  <a:pt x="1178463" y="1202823"/>
                </a:cubicBezTo>
                <a:cubicBezTo>
                  <a:pt x="1134542" y="1108102"/>
                  <a:pt x="1058871" y="945648"/>
                  <a:pt x="975263" y="828173"/>
                </a:cubicBezTo>
                <a:cubicBezTo>
                  <a:pt x="891655" y="710698"/>
                  <a:pt x="833446" y="630794"/>
                  <a:pt x="676813" y="497973"/>
                </a:cubicBezTo>
                <a:cubicBezTo>
                  <a:pt x="520180" y="365152"/>
                  <a:pt x="132830" y="106919"/>
                  <a:pt x="35463" y="31248"/>
                </a:cubicBezTo>
                <a:cubicBezTo>
                  <a:pt x="-61904" y="-44423"/>
                  <a:pt x="70388" y="40244"/>
                  <a:pt x="86263" y="47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F28E0453-7B73-4519-AA8C-2C40668BF8E7}"/>
              </a:ext>
            </a:extLst>
          </p:cNvPr>
          <p:cNvSpPr/>
          <p:nvPr/>
        </p:nvSpPr>
        <p:spPr>
          <a:xfrm>
            <a:off x="5738788" y="846728"/>
            <a:ext cx="1299366" cy="1653340"/>
          </a:xfrm>
          <a:custGeom>
            <a:avLst/>
            <a:gdLst>
              <a:gd name="connsiteX0" fmla="*/ 4787 w 1299366"/>
              <a:gd name="connsiteY0" fmla="*/ 4172 h 1653340"/>
              <a:gd name="connsiteX1" fmla="*/ 906487 w 1299366"/>
              <a:gd name="connsiteY1" fmla="*/ 601072 h 1653340"/>
              <a:gd name="connsiteX2" fmla="*/ 1277962 w 1299366"/>
              <a:gd name="connsiteY2" fmla="*/ 1591672 h 1653340"/>
              <a:gd name="connsiteX3" fmla="*/ 1249387 w 1299366"/>
              <a:gd name="connsiteY3" fmla="*/ 1528172 h 1653340"/>
              <a:gd name="connsiteX4" fmla="*/ 1208112 w 1299366"/>
              <a:gd name="connsiteY4" fmla="*/ 1363072 h 1653340"/>
              <a:gd name="connsiteX5" fmla="*/ 1049362 w 1299366"/>
              <a:gd name="connsiteY5" fmla="*/ 991597 h 1653340"/>
              <a:gd name="connsiteX6" fmla="*/ 814412 w 1299366"/>
              <a:gd name="connsiteY6" fmla="*/ 585197 h 1653340"/>
              <a:gd name="connsiteX7" fmla="*/ 560412 w 1299366"/>
              <a:gd name="connsiteY7" fmla="*/ 347072 h 1653340"/>
              <a:gd name="connsiteX8" fmla="*/ 4787 w 1299366"/>
              <a:gd name="connsiteY8" fmla="*/ 4172 h 1653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9366" h="1653340">
                <a:moveTo>
                  <a:pt x="4787" y="4172"/>
                </a:moveTo>
                <a:cubicBezTo>
                  <a:pt x="62466" y="46505"/>
                  <a:pt x="694291" y="336489"/>
                  <a:pt x="906487" y="601072"/>
                </a:cubicBezTo>
                <a:cubicBezTo>
                  <a:pt x="1118683" y="865655"/>
                  <a:pt x="1220812" y="1437155"/>
                  <a:pt x="1277962" y="1591672"/>
                </a:cubicBezTo>
                <a:cubicBezTo>
                  <a:pt x="1335112" y="1746189"/>
                  <a:pt x="1261029" y="1566272"/>
                  <a:pt x="1249387" y="1528172"/>
                </a:cubicBezTo>
                <a:cubicBezTo>
                  <a:pt x="1237745" y="1490072"/>
                  <a:pt x="1241449" y="1452501"/>
                  <a:pt x="1208112" y="1363072"/>
                </a:cubicBezTo>
                <a:cubicBezTo>
                  <a:pt x="1174775" y="1273643"/>
                  <a:pt x="1114979" y="1121243"/>
                  <a:pt x="1049362" y="991597"/>
                </a:cubicBezTo>
                <a:cubicBezTo>
                  <a:pt x="983745" y="861951"/>
                  <a:pt x="895904" y="692618"/>
                  <a:pt x="814412" y="585197"/>
                </a:cubicBezTo>
                <a:cubicBezTo>
                  <a:pt x="732920" y="477776"/>
                  <a:pt x="693762" y="440735"/>
                  <a:pt x="560412" y="347072"/>
                </a:cubicBezTo>
                <a:cubicBezTo>
                  <a:pt x="427062" y="253410"/>
                  <a:pt x="-52892" y="-38161"/>
                  <a:pt x="4787" y="4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1133CC9A-E029-4D85-AC55-C07E250ABEF0}"/>
              </a:ext>
            </a:extLst>
          </p:cNvPr>
          <p:cNvSpPr/>
          <p:nvPr/>
        </p:nvSpPr>
        <p:spPr>
          <a:xfrm>
            <a:off x="5773548" y="698415"/>
            <a:ext cx="603631" cy="273548"/>
          </a:xfrm>
          <a:custGeom>
            <a:avLst/>
            <a:gdLst>
              <a:gd name="connsiteX0" fmla="*/ 1777 w 603631"/>
              <a:gd name="connsiteY0" fmla="*/ 85 h 273548"/>
              <a:gd name="connsiteX1" fmla="*/ 436752 w 603631"/>
              <a:gd name="connsiteY1" fmla="*/ 165185 h 273548"/>
              <a:gd name="connsiteX2" fmla="*/ 601852 w 603631"/>
              <a:gd name="connsiteY2" fmla="*/ 273135 h 273548"/>
              <a:gd name="connsiteX3" fmla="*/ 509777 w 603631"/>
              <a:gd name="connsiteY3" fmla="*/ 200110 h 273548"/>
              <a:gd name="connsiteX4" fmla="*/ 290702 w 603631"/>
              <a:gd name="connsiteY4" fmla="*/ 142960 h 273548"/>
              <a:gd name="connsiteX5" fmla="*/ 1777 w 603631"/>
              <a:gd name="connsiteY5" fmla="*/ 85 h 273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3631" h="273548">
                <a:moveTo>
                  <a:pt x="1777" y="85"/>
                </a:moveTo>
                <a:cubicBezTo>
                  <a:pt x="26119" y="3789"/>
                  <a:pt x="336740" y="119677"/>
                  <a:pt x="436752" y="165185"/>
                </a:cubicBezTo>
                <a:cubicBezTo>
                  <a:pt x="536765" y="210693"/>
                  <a:pt x="589681" y="267314"/>
                  <a:pt x="601852" y="273135"/>
                </a:cubicBezTo>
                <a:cubicBezTo>
                  <a:pt x="614023" y="278956"/>
                  <a:pt x="561635" y="221806"/>
                  <a:pt x="509777" y="200110"/>
                </a:cubicBezTo>
                <a:cubicBezTo>
                  <a:pt x="457919" y="178414"/>
                  <a:pt x="371665" y="171535"/>
                  <a:pt x="290702" y="142960"/>
                </a:cubicBezTo>
                <a:cubicBezTo>
                  <a:pt x="209740" y="114385"/>
                  <a:pt x="-22565" y="-3619"/>
                  <a:pt x="1777" y="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A5AA7EE5-76E7-4E4C-9913-7292063F65DF}"/>
              </a:ext>
            </a:extLst>
          </p:cNvPr>
          <p:cNvSpPr/>
          <p:nvPr/>
        </p:nvSpPr>
        <p:spPr>
          <a:xfrm>
            <a:off x="4407863" y="822226"/>
            <a:ext cx="991828" cy="124591"/>
          </a:xfrm>
          <a:custGeom>
            <a:avLst/>
            <a:gdLst>
              <a:gd name="connsiteX0" fmla="*/ 983287 w 991828"/>
              <a:gd name="connsiteY0" fmla="*/ 99 h 124591"/>
              <a:gd name="connsiteX1" fmla="*/ 380037 w 991828"/>
              <a:gd name="connsiteY1" fmla="*/ 50899 h 124591"/>
              <a:gd name="connsiteX2" fmla="*/ 2212 w 991828"/>
              <a:gd name="connsiteY2" fmla="*/ 123924 h 124591"/>
              <a:gd name="connsiteX3" fmla="*/ 246687 w 991828"/>
              <a:gd name="connsiteY3" fmla="*/ 85824 h 124591"/>
              <a:gd name="connsiteX4" fmla="*/ 703887 w 991828"/>
              <a:gd name="connsiteY4" fmla="*/ 63599 h 124591"/>
              <a:gd name="connsiteX5" fmla="*/ 983287 w 991828"/>
              <a:gd name="connsiteY5" fmla="*/ 99 h 12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1828" h="124591">
                <a:moveTo>
                  <a:pt x="983287" y="99"/>
                </a:moveTo>
                <a:cubicBezTo>
                  <a:pt x="929312" y="-2018"/>
                  <a:pt x="543549" y="30262"/>
                  <a:pt x="380037" y="50899"/>
                </a:cubicBezTo>
                <a:cubicBezTo>
                  <a:pt x="216524" y="71537"/>
                  <a:pt x="24437" y="118103"/>
                  <a:pt x="2212" y="123924"/>
                </a:cubicBezTo>
                <a:cubicBezTo>
                  <a:pt x="-20013" y="129745"/>
                  <a:pt x="129741" y="95878"/>
                  <a:pt x="246687" y="85824"/>
                </a:cubicBezTo>
                <a:cubicBezTo>
                  <a:pt x="363633" y="75770"/>
                  <a:pt x="585354" y="74711"/>
                  <a:pt x="703887" y="63599"/>
                </a:cubicBezTo>
                <a:cubicBezTo>
                  <a:pt x="822420" y="52487"/>
                  <a:pt x="1037262" y="2216"/>
                  <a:pt x="983287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27BBE724-2DBF-4A9E-8014-EF1C7763BE5A}"/>
              </a:ext>
            </a:extLst>
          </p:cNvPr>
          <p:cNvSpPr/>
          <p:nvPr/>
        </p:nvSpPr>
        <p:spPr>
          <a:xfrm>
            <a:off x="4838691" y="453674"/>
            <a:ext cx="565732" cy="77044"/>
          </a:xfrm>
          <a:custGeom>
            <a:avLst/>
            <a:gdLst>
              <a:gd name="connsiteX0" fmla="*/ 565159 w 565732"/>
              <a:gd name="connsiteY0" fmla="*/ 76551 h 77044"/>
              <a:gd name="connsiteX1" fmla="*/ 457209 w 565732"/>
              <a:gd name="connsiteY1" fmla="*/ 28926 h 77044"/>
              <a:gd name="connsiteX2" fmla="*/ 161934 w 565732"/>
              <a:gd name="connsiteY2" fmla="*/ 351 h 77044"/>
              <a:gd name="connsiteX3" fmla="*/ 9 w 565732"/>
              <a:gd name="connsiteY3" fmla="*/ 47976 h 77044"/>
              <a:gd name="connsiteX4" fmla="*/ 155584 w 565732"/>
              <a:gd name="connsiteY4" fmla="*/ 13051 h 77044"/>
              <a:gd name="connsiteX5" fmla="*/ 419109 w 565732"/>
              <a:gd name="connsiteY5" fmla="*/ 51151 h 77044"/>
              <a:gd name="connsiteX6" fmla="*/ 565159 w 565732"/>
              <a:gd name="connsiteY6" fmla="*/ 76551 h 77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5732" h="77044">
                <a:moveTo>
                  <a:pt x="565159" y="76551"/>
                </a:moveTo>
                <a:cubicBezTo>
                  <a:pt x="571509" y="72847"/>
                  <a:pt x="524413" y="41626"/>
                  <a:pt x="457209" y="28926"/>
                </a:cubicBezTo>
                <a:cubicBezTo>
                  <a:pt x="390005" y="16226"/>
                  <a:pt x="238134" y="-2824"/>
                  <a:pt x="161934" y="351"/>
                </a:cubicBezTo>
                <a:cubicBezTo>
                  <a:pt x="85734" y="3526"/>
                  <a:pt x="1067" y="45859"/>
                  <a:pt x="9" y="47976"/>
                </a:cubicBezTo>
                <a:cubicBezTo>
                  <a:pt x="-1049" y="50093"/>
                  <a:pt x="85734" y="12522"/>
                  <a:pt x="155584" y="13051"/>
                </a:cubicBezTo>
                <a:cubicBezTo>
                  <a:pt x="225434" y="13580"/>
                  <a:pt x="348730" y="40038"/>
                  <a:pt x="419109" y="51151"/>
                </a:cubicBezTo>
                <a:cubicBezTo>
                  <a:pt x="489488" y="62263"/>
                  <a:pt x="558809" y="80255"/>
                  <a:pt x="565159" y="765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2AAE48AF-E49C-4C01-B526-66A126AA8989}"/>
              </a:ext>
            </a:extLst>
          </p:cNvPr>
          <p:cNvSpPr/>
          <p:nvPr/>
        </p:nvSpPr>
        <p:spPr>
          <a:xfrm>
            <a:off x="3905427" y="2917788"/>
            <a:ext cx="150143" cy="114716"/>
          </a:xfrm>
          <a:custGeom>
            <a:avLst/>
            <a:gdLst>
              <a:gd name="connsiteX0" fmla="*/ 12523 w 150143"/>
              <a:gd name="connsiteY0" fmla="*/ 37 h 114716"/>
              <a:gd name="connsiteX1" fmla="*/ 56973 w 150143"/>
              <a:gd name="connsiteY1" fmla="*/ 66712 h 114716"/>
              <a:gd name="connsiteX2" fmla="*/ 149048 w 150143"/>
              <a:gd name="connsiteY2" fmla="*/ 111162 h 114716"/>
              <a:gd name="connsiteX3" fmla="*/ 101423 w 150143"/>
              <a:gd name="connsiteY3" fmla="*/ 107987 h 114716"/>
              <a:gd name="connsiteX4" fmla="*/ 9348 w 150143"/>
              <a:gd name="connsiteY4" fmla="*/ 76237 h 114716"/>
              <a:gd name="connsiteX5" fmla="*/ 12523 w 150143"/>
              <a:gd name="connsiteY5" fmla="*/ 37 h 11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143" h="114716">
                <a:moveTo>
                  <a:pt x="12523" y="37"/>
                </a:moveTo>
                <a:cubicBezTo>
                  <a:pt x="20461" y="-1551"/>
                  <a:pt x="34219" y="48191"/>
                  <a:pt x="56973" y="66712"/>
                </a:cubicBezTo>
                <a:cubicBezTo>
                  <a:pt x="79727" y="85233"/>
                  <a:pt x="141640" y="104283"/>
                  <a:pt x="149048" y="111162"/>
                </a:cubicBezTo>
                <a:cubicBezTo>
                  <a:pt x="156456" y="118041"/>
                  <a:pt x="124706" y="113808"/>
                  <a:pt x="101423" y="107987"/>
                </a:cubicBezTo>
                <a:cubicBezTo>
                  <a:pt x="78140" y="102166"/>
                  <a:pt x="28133" y="89201"/>
                  <a:pt x="9348" y="76237"/>
                </a:cubicBezTo>
                <a:cubicBezTo>
                  <a:pt x="-9437" y="63273"/>
                  <a:pt x="4585" y="1625"/>
                  <a:pt x="12523" y="37"/>
                </a:cubicBezTo>
                <a:close/>
              </a:path>
            </a:pathLst>
          </a:custGeom>
          <a:solidFill>
            <a:schemeClr val="accent1">
              <a:alpha val="5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EF2CDE98-0BAA-4955-82A8-44391497DF0E}"/>
              </a:ext>
            </a:extLst>
          </p:cNvPr>
          <p:cNvSpPr/>
          <p:nvPr/>
        </p:nvSpPr>
        <p:spPr>
          <a:xfrm>
            <a:off x="4779332" y="2504958"/>
            <a:ext cx="266624" cy="374932"/>
          </a:xfrm>
          <a:custGeom>
            <a:avLst/>
            <a:gdLst>
              <a:gd name="connsiteX0" fmla="*/ 5393 w 266624"/>
              <a:gd name="connsiteY0" fmla="*/ 117 h 374932"/>
              <a:gd name="connsiteX1" fmla="*/ 256218 w 266624"/>
              <a:gd name="connsiteY1" fmla="*/ 241417 h 374932"/>
              <a:gd name="connsiteX2" fmla="*/ 211768 w 266624"/>
              <a:gd name="connsiteY2" fmla="*/ 241417 h 374932"/>
              <a:gd name="connsiteX3" fmla="*/ 145093 w 266624"/>
              <a:gd name="connsiteY3" fmla="*/ 298567 h 374932"/>
              <a:gd name="connsiteX4" fmla="*/ 141918 w 266624"/>
              <a:gd name="connsiteY4" fmla="*/ 374767 h 374932"/>
              <a:gd name="connsiteX5" fmla="*/ 138743 w 266624"/>
              <a:gd name="connsiteY5" fmla="*/ 317617 h 374932"/>
              <a:gd name="connsiteX6" fmla="*/ 129218 w 266624"/>
              <a:gd name="connsiteY6" fmla="*/ 273167 h 374932"/>
              <a:gd name="connsiteX7" fmla="*/ 87943 w 266624"/>
              <a:gd name="connsiteY7" fmla="*/ 209667 h 374932"/>
              <a:gd name="connsiteX8" fmla="*/ 5393 w 266624"/>
              <a:gd name="connsiteY8" fmla="*/ 117 h 374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6624" h="374932">
                <a:moveTo>
                  <a:pt x="5393" y="117"/>
                </a:moveTo>
                <a:cubicBezTo>
                  <a:pt x="33439" y="5409"/>
                  <a:pt x="221822" y="201200"/>
                  <a:pt x="256218" y="241417"/>
                </a:cubicBezTo>
                <a:cubicBezTo>
                  <a:pt x="290614" y="281634"/>
                  <a:pt x="230289" y="231892"/>
                  <a:pt x="211768" y="241417"/>
                </a:cubicBezTo>
                <a:cubicBezTo>
                  <a:pt x="193247" y="250942"/>
                  <a:pt x="156735" y="276342"/>
                  <a:pt x="145093" y="298567"/>
                </a:cubicBezTo>
                <a:cubicBezTo>
                  <a:pt x="133451" y="320792"/>
                  <a:pt x="142976" y="371592"/>
                  <a:pt x="141918" y="374767"/>
                </a:cubicBezTo>
                <a:cubicBezTo>
                  <a:pt x="140860" y="377942"/>
                  <a:pt x="140860" y="334550"/>
                  <a:pt x="138743" y="317617"/>
                </a:cubicBezTo>
                <a:cubicBezTo>
                  <a:pt x="136626" y="300684"/>
                  <a:pt x="137685" y="291159"/>
                  <a:pt x="129218" y="273167"/>
                </a:cubicBezTo>
                <a:cubicBezTo>
                  <a:pt x="120751" y="255175"/>
                  <a:pt x="109110" y="249884"/>
                  <a:pt x="87943" y="209667"/>
                </a:cubicBezTo>
                <a:cubicBezTo>
                  <a:pt x="66776" y="169450"/>
                  <a:pt x="-22653" y="-5175"/>
                  <a:pt x="5393" y="117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D0FBDDE3-6BE1-45F5-B61E-268AF9A34E10}"/>
              </a:ext>
            </a:extLst>
          </p:cNvPr>
          <p:cNvSpPr/>
          <p:nvPr/>
        </p:nvSpPr>
        <p:spPr>
          <a:xfrm>
            <a:off x="4706641" y="2710519"/>
            <a:ext cx="178698" cy="676149"/>
          </a:xfrm>
          <a:custGeom>
            <a:avLst/>
            <a:gdLst>
              <a:gd name="connsiteX0" fmla="*/ 123592 w 178698"/>
              <a:gd name="connsiteY0" fmla="*/ 9398 h 676149"/>
              <a:gd name="connsiteX1" fmla="*/ 178626 w 178698"/>
              <a:gd name="connsiteY1" fmla="*/ 400981 h 676149"/>
              <a:gd name="connsiteX2" fmla="*/ 134176 w 178698"/>
              <a:gd name="connsiteY2" fmla="*/ 574548 h 676149"/>
              <a:gd name="connsiteX3" fmla="*/ 85492 w 178698"/>
              <a:gd name="connsiteY3" fmla="*/ 674031 h 676149"/>
              <a:gd name="connsiteX4" fmla="*/ 89726 w 178698"/>
              <a:gd name="connsiteY4" fmla="*/ 638048 h 676149"/>
              <a:gd name="connsiteX5" fmla="*/ 70676 w 178698"/>
              <a:gd name="connsiteY5" fmla="*/ 585131 h 676149"/>
              <a:gd name="connsiteX6" fmla="*/ 826 w 178698"/>
              <a:gd name="connsiteY6" fmla="*/ 513164 h 676149"/>
              <a:gd name="connsiteX7" fmla="*/ 34692 w 178698"/>
              <a:gd name="connsiteY7" fmla="*/ 299381 h 676149"/>
              <a:gd name="connsiteX8" fmla="*/ 70676 w 178698"/>
              <a:gd name="connsiteY8" fmla="*/ 185081 h 676149"/>
              <a:gd name="connsiteX9" fmla="*/ 106659 w 178698"/>
              <a:gd name="connsiteY9" fmla="*/ 125814 h 676149"/>
              <a:gd name="connsiteX10" fmla="*/ 123592 w 178698"/>
              <a:gd name="connsiteY10" fmla="*/ 9398 h 676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8698" h="676149">
                <a:moveTo>
                  <a:pt x="123592" y="9398"/>
                </a:moveTo>
                <a:cubicBezTo>
                  <a:pt x="135586" y="55259"/>
                  <a:pt x="176862" y="306789"/>
                  <a:pt x="178626" y="400981"/>
                </a:cubicBezTo>
                <a:cubicBezTo>
                  <a:pt x="180390" y="495173"/>
                  <a:pt x="149698" y="529040"/>
                  <a:pt x="134176" y="574548"/>
                </a:cubicBezTo>
                <a:cubicBezTo>
                  <a:pt x="118654" y="620056"/>
                  <a:pt x="92900" y="663448"/>
                  <a:pt x="85492" y="674031"/>
                </a:cubicBezTo>
                <a:cubicBezTo>
                  <a:pt x="78084" y="684614"/>
                  <a:pt x="92195" y="652865"/>
                  <a:pt x="89726" y="638048"/>
                </a:cubicBezTo>
                <a:cubicBezTo>
                  <a:pt x="87257" y="623231"/>
                  <a:pt x="85493" y="605945"/>
                  <a:pt x="70676" y="585131"/>
                </a:cubicBezTo>
                <a:cubicBezTo>
                  <a:pt x="55859" y="564317"/>
                  <a:pt x="6823" y="560789"/>
                  <a:pt x="826" y="513164"/>
                </a:cubicBezTo>
                <a:cubicBezTo>
                  <a:pt x="-5171" y="465539"/>
                  <a:pt x="23050" y="354062"/>
                  <a:pt x="34692" y="299381"/>
                </a:cubicBezTo>
                <a:cubicBezTo>
                  <a:pt x="46334" y="244700"/>
                  <a:pt x="58682" y="214009"/>
                  <a:pt x="70676" y="185081"/>
                </a:cubicBezTo>
                <a:cubicBezTo>
                  <a:pt x="82670" y="156153"/>
                  <a:pt x="95723" y="152625"/>
                  <a:pt x="106659" y="125814"/>
                </a:cubicBezTo>
                <a:cubicBezTo>
                  <a:pt x="117595" y="99003"/>
                  <a:pt x="111598" y="-36463"/>
                  <a:pt x="123592" y="9398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: 図形 191">
            <a:extLst>
              <a:ext uri="{FF2B5EF4-FFF2-40B4-BE49-F238E27FC236}">
                <a16:creationId xmlns:a16="http://schemas.microsoft.com/office/drawing/2014/main" id="{2FBBEAB0-D251-4B4E-A8A0-DE360ABAB2B0}"/>
              </a:ext>
            </a:extLst>
          </p:cNvPr>
          <p:cNvSpPr/>
          <p:nvPr/>
        </p:nvSpPr>
        <p:spPr>
          <a:xfrm>
            <a:off x="6875629" y="3714661"/>
            <a:ext cx="491247" cy="554043"/>
          </a:xfrm>
          <a:custGeom>
            <a:avLst/>
            <a:gdLst>
              <a:gd name="connsiteX0" fmla="*/ 58571 w 491247"/>
              <a:gd name="connsiteY0" fmla="*/ 89 h 554043"/>
              <a:gd name="connsiteX1" fmla="*/ 49046 w 491247"/>
              <a:gd name="connsiteY1" fmla="*/ 330289 h 554043"/>
              <a:gd name="connsiteX2" fmla="*/ 64921 w 491247"/>
              <a:gd name="connsiteY2" fmla="*/ 514439 h 554043"/>
              <a:gd name="connsiteX3" fmla="*/ 303046 w 491247"/>
              <a:gd name="connsiteY3" fmla="*/ 520789 h 554043"/>
              <a:gd name="connsiteX4" fmla="*/ 490371 w 491247"/>
              <a:gd name="connsiteY4" fmla="*/ 476339 h 554043"/>
              <a:gd name="connsiteX5" fmla="*/ 366546 w 491247"/>
              <a:gd name="connsiteY5" fmla="*/ 508089 h 554043"/>
              <a:gd name="connsiteX6" fmla="*/ 210971 w 491247"/>
              <a:gd name="connsiteY6" fmla="*/ 552539 h 554043"/>
              <a:gd name="connsiteX7" fmla="*/ 26821 w 491247"/>
              <a:gd name="connsiteY7" fmla="*/ 536664 h 554043"/>
              <a:gd name="connsiteX8" fmla="*/ 1421 w 491247"/>
              <a:gd name="connsiteY8" fmla="*/ 469989 h 554043"/>
              <a:gd name="connsiteX9" fmla="*/ 29996 w 491247"/>
              <a:gd name="connsiteY9" fmla="*/ 298539 h 554043"/>
              <a:gd name="connsiteX10" fmla="*/ 58571 w 491247"/>
              <a:gd name="connsiteY10" fmla="*/ 89 h 554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1247" h="554043">
                <a:moveTo>
                  <a:pt x="58571" y="89"/>
                </a:moveTo>
                <a:cubicBezTo>
                  <a:pt x="61746" y="5381"/>
                  <a:pt x="47988" y="244564"/>
                  <a:pt x="49046" y="330289"/>
                </a:cubicBezTo>
                <a:cubicBezTo>
                  <a:pt x="50104" y="416014"/>
                  <a:pt x="22588" y="482689"/>
                  <a:pt x="64921" y="514439"/>
                </a:cubicBezTo>
                <a:cubicBezTo>
                  <a:pt x="107254" y="546189"/>
                  <a:pt x="232138" y="527139"/>
                  <a:pt x="303046" y="520789"/>
                </a:cubicBezTo>
                <a:cubicBezTo>
                  <a:pt x="373954" y="514439"/>
                  <a:pt x="479788" y="478456"/>
                  <a:pt x="490371" y="476339"/>
                </a:cubicBezTo>
                <a:cubicBezTo>
                  <a:pt x="500954" y="474222"/>
                  <a:pt x="413113" y="495389"/>
                  <a:pt x="366546" y="508089"/>
                </a:cubicBezTo>
                <a:cubicBezTo>
                  <a:pt x="319979" y="520789"/>
                  <a:pt x="267592" y="547777"/>
                  <a:pt x="210971" y="552539"/>
                </a:cubicBezTo>
                <a:cubicBezTo>
                  <a:pt x="154350" y="557302"/>
                  <a:pt x="61746" y="550422"/>
                  <a:pt x="26821" y="536664"/>
                </a:cubicBezTo>
                <a:cubicBezTo>
                  <a:pt x="-8104" y="522906"/>
                  <a:pt x="892" y="509676"/>
                  <a:pt x="1421" y="469989"/>
                </a:cubicBezTo>
                <a:cubicBezTo>
                  <a:pt x="1950" y="430302"/>
                  <a:pt x="23646" y="371035"/>
                  <a:pt x="29996" y="298539"/>
                </a:cubicBezTo>
                <a:cubicBezTo>
                  <a:pt x="36346" y="226043"/>
                  <a:pt x="55396" y="-5203"/>
                  <a:pt x="58571" y="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4605D493-B889-485F-803D-F78EE08DAA8A}"/>
              </a:ext>
            </a:extLst>
          </p:cNvPr>
          <p:cNvSpPr/>
          <p:nvPr/>
        </p:nvSpPr>
        <p:spPr>
          <a:xfrm>
            <a:off x="4911463" y="4771856"/>
            <a:ext cx="1019152" cy="493640"/>
          </a:xfrm>
          <a:custGeom>
            <a:avLst/>
            <a:gdLst>
              <a:gd name="connsiteX0" fmla="*/ 1006737 w 1019152"/>
              <a:gd name="connsiteY0" fmla="*/ 3344 h 493640"/>
              <a:gd name="connsiteX1" fmla="*/ 98687 w 1019152"/>
              <a:gd name="connsiteY1" fmla="*/ 428794 h 493640"/>
              <a:gd name="connsiteX2" fmla="*/ 79637 w 1019152"/>
              <a:gd name="connsiteY2" fmla="*/ 473244 h 493640"/>
              <a:gd name="connsiteX3" fmla="*/ 590812 w 1019152"/>
              <a:gd name="connsiteY3" fmla="*/ 241469 h 493640"/>
              <a:gd name="connsiteX4" fmla="*/ 1006737 w 1019152"/>
              <a:gd name="connsiteY4" fmla="*/ 3344 h 49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9152" h="493640">
                <a:moveTo>
                  <a:pt x="1006737" y="3344"/>
                </a:moveTo>
                <a:cubicBezTo>
                  <a:pt x="924716" y="34565"/>
                  <a:pt x="253204" y="350477"/>
                  <a:pt x="98687" y="428794"/>
                </a:cubicBezTo>
                <a:cubicBezTo>
                  <a:pt x="-55830" y="507111"/>
                  <a:pt x="-2384" y="504465"/>
                  <a:pt x="79637" y="473244"/>
                </a:cubicBezTo>
                <a:cubicBezTo>
                  <a:pt x="161658" y="442023"/>
                  <a:pt x="438412" y="315023"/>
                  <a:pt x="590812" y="241469"/>
                </a:cubicBezTo>
                <a:cubicBezTo>
                  <a:pt x="743212" y="167915"/>
                  <a:pt x="1088758" y="-27877"/>
                  <a:pt x="1006737" y="3344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F1D5F343-0EC5-40E8-9613-1B5FCDE99F30}"/>
              </a:ext>
            </a:extLst>
          </p:cNvPr>
          <p:cNvSpPr/>
          <p:nvPr/>
        </p:nvSpPr>
        <p:spPr>
          <a:xfrm>
            <a:off x="4910814" y="4702441"/>
            <a:ext cx="1477286" cy="584180"/>
          </a:xfrm>
          <a:custGeom>
            <a:avLst/>
            <a:gdLst>
              <a:gd name="connsiteX0" fmla="*/ 911 w 1477286"/>
              <a:gd name="connsiteY0" fmla="*/ 583934 h 584180"/>
              <a:gd name="connsiteX1" fmla="*/ 470811 w 1477286"/>
              <a:gd name="connsiteY1" fmla="*/ 393434 h 584180"/>
              <a:gd name="connsiteX2" fmla="*/ 829586 w 1477286"/>
              <a:gd name="connsiteY2" fmla="*/ 234684 h 584180"/>
              <a:gd name="connsiteX3" fmla="*/ 950236 w 1477286"/>
              <a:gd name="connsiteY3" fmla="*/ 145784 h 584180"/>
              <a:gd name="connsiteX4" fmla="*/ 1140736 w 1477286"/>
              <a:gd name="connsiteY4" fmla="*/ 94984 h 584180"/>
              <a:gd name="connsiteX5" fmla="*/ 1251861 w 1477286"/>
              <a:gd name="connsiteY5" fmla="*/ 34659 h 584180"/>
              <a:gd name="connsiteX6" fmla="*/ 1385211 w 1477286"/>
              <a:gd name="connsiteY6" fmla="*/ 2909 h 584180"/>
              <a:gd name="connsiteX7" fmla="*/ 1426486 w 1477286"/>
              <a:gd name="connsiteY7" fmla="*/ 6084 h 584180"/>
              <a:gd name="connsiteX8" fmla="*/ 1477286 w 1477286"/>
              <a:gd name="connsiteY8" fmla="*/ 9259 h 584180"/>
              <a:gd name="connsiteX9" fmla="*/ 1397911 w 1477286"/>
              <a:gd name="connsiteY9" fmla="*/ 6084 h 584180"/>
              <a:gd name="connsiteX10" fmla="*/ 1140736 w 1477286"/>
              <a:gd name="connsiteY10" fmla="*/ 101334 h 584180"/>
              <a:gd name="connsiteX11" fmla="*/ 785136 w 1477286"/>
              <a:gd name="connsiteY11" fmla="*/ 272784 h 584180"/>
              <a:gd name="connsiteX12" fmla="*/ 597811 w 1477286"/>
              <a:gd name="connsiteY12" fmla="*/ 352159 h 584180"/>
              <a:gd name="connsiteX13" fmla="*/ 911 w 1477286"/>
              <a:gd name="connsiteY13" fmla="*/ 583934 h 584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77286" h="584180">
                <a:moveTo>
                  <a:pt x="911" y="583934"/>
                </a:moveTo>
                <a:cubicBezTo>
                  <a:pt x="-20255" y="590813"/>
                  <a:pt x="332699" y="451642"/>
                  <a:pt x="470811" y="393434"/>
                </a:cubicBezTo>
                <a:cubicBezTo>
                  <a:pt x="608923" y="335226"/>
                  <a:pt x="749682" y="275959"/>
                  <a:pt x="829586" y="234684"/>
                </a:cubicBezTo>
                <a:cubicBezTo>
                  <a:pt x="909490" y="193409"/>
                  <a:pt x="898378" y="169067"/>
                  <a:pt x="950236" y="145784"/>
                </a:cubicBezTo>
                <a:cubicBezTo>
                  <a:pt x="1002094" y="122501"/>
                  <a:pt x="1090465" y="113505"/>
                  <a:pt x="1140736" y="94984"/>
                </a:cubicBezTo>
                <a:cubicBezTo>
                  <a:pt x="1191007" y="76463"/>
                  <a:pt x="1211115" y="50005"/>
                  <a:pt x="1251861" y="34659"/>
                </a:cubicBezTo>
                <a:cubicBezTo>
                  <a:pt x="1292607" y="19313"/>
                  <a:pt x="1356107" y="7671"/>
                  <a:pt x="1385211" y="2909"/>
                </a:cubicBezTo>
                <a:cubicBezTo>
                  <a:pt x="1414315" y="-1853"/>
                  <a:pt x="1426486" y="6084"/>
                  <a:pt x="1426486" y="6084"/>
                </a:cubicBezTo>
                <a:lnTo>
                  <a:pt x="1477286" y="9259"/>
                </a:lnTo>
                <a:cubicBezTo>
                  <a:pt x="1472524" y="9259"/>
                  <a:pt x="1454003" y="-9262"/>
                  <a:pt x="1397911" y="6084"/>
                </a:cubicBezTo>
                <a:cubicBezTo>
                  <a:pt x="1341819" y="21430"/>
                  <a:pt x="1242865" y="56884"/>
                  <a:pt x="1140736" y="101334"/>
                </a:cubicBezTo>
                <a:cubicBezTo>
                  <a:pt x="1038607" y="145784"/>
                  <a:pt x="875623" y="230980"/>
                  <a:pt x="785136" y="272784"/>
                </a:cubicBezTo>
                <a:cubicBezTo>
                  <a:pt x="694649" y="314588"/>
                  <a:pt x="726928" y="302946"/>
                  <a:pt x="597811" y="352159"/>
                </a:cubicBezTo>
                <a:lnTo>
                  <a:pt x="911" y="58393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DC5D5B82-D3E3-4EB7-9D6A-3EF865C4FDE6}"/>
              </a:ext>
            </a:extLst>
          </p:cNvPr>
          <p:cNvSpPr/>
          <p:nvPr/>
        </p:nvSpPr>
        <p:spPr>
          <a:xfrm>
            <a:off x="6199355" y="4688361"/>
            <a:ext cx="1081811" cy="180639"/>
          </a:xfrm>
          <a:custGeom>
            <a:avLst/>
            <a:gdLst>
              <a:gd name="connsiteX0" fmla="*/ 362 w 1081811"/>
              <a:gd name="connsiteY0" fmla="*/ 44506 h 180639"/>
              <a:gd name="connsiteX1" fmla="*/ 144295 w 1081811"/>
              <a:gd name="connsiteY1" fmla="*/ 56 h 180639"/>
              <a:gd name="connsiteX2" fmla="*/ 319978 w 1081811"/>
              <a:gd name="connsiteY2" fmla="*/ 55089 h 180639"/>
              <a:gd name="connsiteX3" fmla="*/ 554928 w 1081811"/>
              <a:gd name="connsiteY3" fmla="*/ 74139 h 180639"/>
              <a:gd name="connsiteX4" fmla="*/ 715795 w 1081811"/>
              <a:gd name="connsiteY4" fmla="*/ 99539 h 180639"/>
              <a:gd name="connsiteX5" fmla="*/ 836445 w 1081811"/>
              <a:gd name="connsiteY5" fmla="*/ 110122 h 180639"/>
              <a:gd name="connsiteX6" fmla="*/ 908412 w 1081811"/>
              <a:gd name="connsiteY6" fmla="*/ 112239 h 180639"/>
              <a:gd name="connsiteX7" fmla="*/ 990962 w 1081811"/>
              <a:gd name="connsiteY7" fmla="*/ 116472 h 180639"/>
              <a:gd name="connsiteX8" fmla="*/ 1014245 w 1081811"/>
              <a:gd name="connsiteY8" fmla="*/ 124939 h 180639"/>
              <a:gd name="connsiteX9" fmla="*/ 1075628 w 1081811"/>
              <a:gd name="connsiteY9" fmla="*/ 179972 h 180639"/>
              <a:gd name="connsiteX10" fmla="*/ 1062928 w 1081811"/>
              <a:gd name="connsiteY10" fmla="*/ 152456 h 180639"/>
              <a:gd name="connsiteX11" fmla="*/ 927462 w 1081811"/>
              <a:gd name="connsiteY11" fmla="*/ 108006 h 180639"/>
              <a:gd name="connsiteX12" fmla="*/ 559162 w 1081811"/>
              <a:gd name="connsiteY12" fmla="*/ 65672 h 180639"/>
              <a:gd name="connsiteX13" fmla="*/ 322095 w 1081811"/>
              <a:gd name="connsiteY13" fmla="*/ 55089 h 180639"/>
              <a:gd name="connsiteX14" fmla="*/ 186628 w 1081811"/>
              <a:gd name="connsiteY14" fmla="*/ 36039 h 180639"/>
              <a:gd name="connsiteX15" fmla="*/ 362 w 1081811"/>
              <a:gd name="connsiteY15" fmla="*/ 44506 h 180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81811" h="180639">
                <a:moveTo>
                  <a:pt x="362" y="44506"/>
                </a:moveTo>
                <a:cubicBezTo>
                  <a:pt x="-6693" y="38509"/>
                  <a:pt x="91026" y="-1708"/>
                  <a:pt x="144295" y="56"/>
                </a:cubicBezTo>
                <a:cubicBezTo>
                  <a:pt x="197564" y="1820"/>
                  <a:pt x="251539" y="42742"/>
                  <a:pt x="319978" y="55089"/>
                </a:cubicBezTo>
                <a:cubicBezTo>
                  <a:pt x="388417" y="67436"/>
                  <a:pt x="488958" y="66731"/>
                  <a:pt x="554928" y="74139"/>
                </a:cubicBezTo>
                <a:cubicBezTo>
                  <a:pt x="620898" y="81547"/>
                  <a:pt x="668876" y="93542"/>
                  <a:pt x="715795" y="99539"/>
                </a:cubicBezTo>
                <a:cubicBezTo>
                  <a:pt x="762715" y="105536"/>
                  <a:pt x="804342" y="108005"/>
                  <a:pt x="836445" y="110122"/>
                </a:cubicBezTo>
                <a:cubicBezTo>
                  <a:pt x="868548" y="112239"/>
                  <a:pt x="882659" y="111181"/>
                  <a:pt x="908412" y="112239"/>
                </a:cubicBezTo>
                <a:cubicBezTo>
                  <a:pt x="934165" y="113297"/>
                  <a:pt x="973323" y="114355"/>
                  <a:pt x="990962" y="116472"/>
                </a:cubicBezTo>
                <a:cubicBezTo>
                  <a:pt x="1008601" y="118589"/>
                  <a:pt x="1000134" y="114356"/>
                  <a:pt x="1014245" y="124939"/>
                </a:cubicBezTo>
                <a:cubicBezTo>
                  <a:pt x="1028356" y="135522"/>
                  <a:pt x="1067514" y="175386"/>
                  <a:pt x="1075628" y="179972"/>
                </a:cubicBezTo>
                <a:cubicBezTo>
                  <a:pt x="1083742" y="184558"/>
                  <a:pt x="1087622" y="164450"/>
                  <a:pt x="1062928" y="152456"/>
                </a:cubicBezTo>
                <a:cubicBezTo>
                  <a:pt x="1038234" y="140462"/>
                  <a:pt x="1011423" y="122470"/>
                  <a:pt x="927462" y="108006"/>
                </a:cubicBezTo>
                <a:cubicBezTo>
                  <a:pt x="843501" y="93542"/>
                  <a:pt x="660057" y="74492"/>
                  <a:pt x="559162" y="65672"/>
                </a:cubicBezTo>
                <a:cubicBezTo>
                  <a:pt x="458268" y="56853"/>
                  <a:pt x="384184" y="60028"/>
                  <a:pt x="322095" y="55089"/>
                </a:cubicBezTo>
                <a:cubicBezTo>
                  <a:pt x="260006" y="50150"/>
                  <a:pt x="236722" y="40625"/>
                  <a:pt x="186628" y="36039"/>
                </a:cubicBezTo>
                <a:cubicBezTo>
                  <a:pt x="136534" y="31453"/>
                  <a:pt x="7417" y="50503"/>
                  <a:pt x="362" y="445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609B31D1-027B-4656-ACCA-80B822A61FE2}"/>
              </a:ext>
            </a:extLst>
          </p:cNvPr>
          <p:cNvSpPr/>
          <p:nvPr/>
        </p:nvSpPr>
        <p:spPr>
          <a:xfrm>
            <a:off x="6619831" y="4672887"/>
            <a:ext cx="230265" cy="83394"/>
          </a:xfrm>
          <a:custGeom>
            <a:avLst/>
            <a:gdLst>
              <a:gd name="connsiteX0" fmla="*/ 1102 w 230265"/>
              <a:gd name="connsiteY0" fmla="*/ 83263 h 83394"/>
              <a:gd name="connsiteX1" fmla="*/ 225469 w 230265"/>
              <a:gd name="connsiteY1" fmla="*/ 2830 h 83394"/>
              <a:gd name="connsiteX2" fmla="*/ 142919 w 230265"/>
              <a:gd name="connsiteY2" fmla="*/ 21880 h 83394"/>
              <a:gd name="connsiteX3" fmla="*/ 1102 w 230265"/>
              <a:gd name="connsiteY3" fmla="*/ 83263 h 83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265" h="83394">
                <a:moveTo>
                  <a:pt x="1102" y="83263"/>
                </a:moveTo>
                <a:cubicBezTo>
                  <a:pt x="14860" y="80088"/>
                  <a:pt x="201833" y="13060"/>
                  <a:pt x="225469" y="2830"/>
                </a:cubicBezTo>
                <a:cubicBezTo>
                  <a:pt x="249105" y="-7401"/>
                  <a:pt x="179608" y="12708"/>
                  <a:pt x="142919" y="21880"/>
                </a:cubicBezTo>
                <a:cubicBezTo>
                  <a:pt x="106230" y="31052"/>
                  <a:pt x="-12656" y="86438"/>
                  <a:pt x="1102" y="83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8C2ADBD2-E29B-436A-9A14-5E3828ADD10D}"/>
              </a:ext>
            </a:extLst>
          </p:cNvPr>
          <p:cNvSpPr/>
          <p:nvPr/>
        </p:nvSpPr>
        <p:spPr>
          <a:xfrm>
            <a:off x="6829823" y="4647730"/>
            <a:ext cx="328804" cy="25989"/>
          </a:xfrm>
          <a:custGeom>
            <a:avLst/>
            <a:gdLst>
              <a:gd name="connsiteX0" fmla="*/ 4365 w 328804"/>
              <a:gd name="connsiteY0" fmla="*/ 24283 h 25989"/>
              <a:gd name="connsiteX1" fmla="*/ 188515 w 328804"/>
              <a:gd name="connsiteY1" fmla="*/ 24283 h 25989"/>
              <a:gd name="connsiteX2" fmla="*/ 325040 w 328804"/>
              <a:gd name="connsiteY2" fmla="*/ 2058 h 25989"/>
              <a:gd name="connsiteX3" fmla="*/ 280590 w 328804"/>
              <a:gd name="connsiteY3" fmla="*/ 2058 h 25989"/>
              <a:gd name="connsiteX4" fmla="*/ 175815 w 328804"/>
              <a:gd name="connsiteY4" fmla="*/ 11583 h 25989"/>
              <a:gd name="connsiteX5" fmla="*/ 66277 w 328804"/>
              <a:gd name="connsiteY5" fmla="*/ 22695 h 25989"/>
              <a:gd name="connsiteX6" fmla="*/ 4365 w 328804"/>
              <a:gd name="connsiteY6" fmla="*/ 24283 h 25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804" h="25989">
                <a:moveTo>
                  <a:pt x="4365" y="24283"/>
                </a:moveTo>
                <a:cubicBezTo>
                  <a:pt x="24738" y="24548"/>
                  <a:pt x="135069" y="27987"/>
                  <a:pt x="188515" y="24283"/>
                </a:cubicBezTo>
                <a:cubicBezTo>
                  <a:pt x="241961" y="20579"/>
                  <a:pt x="309694" y="5762"/>
                  <a:pt x="325040" y="2058"/>
                </a:cubicBezTo>
                <a:cubicBezTo>
                  <a:pt x="340386" y="-1646"/>
                  <a:pt x="305461" y="470"/>
                  <a:pt x="280590" y="2058"/>
                </a:cubicBezTo>
                <a:cubicBezTo>
                  <a:pt x="255719" y="3645"/>
                  <a:pt x="175815" y="11583"/>
                  <a:pt x="175815" y="11583"/>
                </a:cubicBezTo>
                <a:cubicBezTo>
                  <a:pt x="140096" y="15022"/>
                  <a:pt x="92471" y="18462"/>
                  <a:pt x="66277" y="22695"/>
                </a:cubicBezTo>
                <a:cubicBezTo>
                  <a:pt x="40083" y="26928"/>
                  <a:pt x="-16008" y="24018"/>
                  <a:pt x="4365" y="24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70F11E45-7EEE-4F2B-A1B4-B2048AD02532}"/>
              </a:ext>
            </a:extLst>
          </p:cNvPr>
          <p:cNvSpPr/>
          <p:nvPr/>
        </p:nvSpPr>
        <p:spPr>
          <a:xfrm>
            <a:off x="7330541" y="4597099"/>
            <a:ext cx="123570" cy="300339"/>
          </a:xfrm>
          <a:custGeom>
            <a:avLst/>
            <a:gdLst>
              <a:gd name="connsiteX0" fmla="*/ 75147 w 123570"/>
              <a:gd name="connsiteY0" fmla="*/ 301 h 300339"/>
              <a:gd name="connsiteX1" fmla="*/ 118009 w 123570"/>
              <a:gd name="connsiteY1" fmla="*/ 38401 h 300339"/>
              <a:gd name="connsiteX2" fmla="*/ 122772 w 123570"/>
              <a:gd name="connsiteY2" fmla="*/ 62214 h 300339"/>
              <a:gd name="connsiteX3" fmla="*/ 119597 w 123570"/>
              <a:gd name="connsiteY3" fmla="*/ 127301 h 300339"/>
              <a:gd name="connsiteX4" fmla="*/ 86259 w 123570"/>
              <a:gd name="connsiteY4" fmla="*/ 200326 h 300339"/>
              <a:gd name="connsiteX5" fmla="*/ 5297 w 123570"/>
              <a:gd name="connsiteY5" fmla="*/ 293989 h 300339"/>
              <a:gd name="connsiteX6" fmla="*/ 17997 w 123570"/>
              <a:gd name="connsiteY6" fmla="*/ 278114 h 300339"/>
              <a:gd name="connsiteX7" fmla="*/ 100547 w 123570"/>
              <a:gd name="connsiteY7" fmla="*/ 166989 h 300339"/>
              <a:gd name="connsiteX8" fmla="*/ 110072 w 123570"/>
              <a:gd name="connsiteY8" fmla="*/ 100314 h 300339"/>
              <a:gd name="connsiteX9" fmla="*/ 110072 w 123570"/>
              <a:gd name="connsiteY9" fmla="*/ 60626 h 300339"/>
              <a:gd name="connsiteX10" fmla="*/ 75147 w 123570"/>
              <a:gd name="connsiteY10" fmla="*/ 301 h 300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3570" h="300339">
                <a:moveTo>
                  <a:pt x="75147" y="301"/>
                </a:moveTo>
                <a:cubicBezTo>
                  <a:pt x="76470" y="-3403"/>
                  <a:pt x="110072" y="28082"/>
                  <a:pt x="118009" y="38401"/>
                </a:cubicBezTo>
                <a:cubicBezTo>
                  <a:pt x="125946" y="48720"/>
                  <a:pt x="122507" y="47397"/>
                  <a:pt x="122772" y="62214"/>
                </a:cubicBezTo>
                <a:cubicBezTo>
                  <a:pt x="123037" y="77031"/>
                  <a:pt x="125682" y="104282"/>
                  <a:pt x="119597" y="127301"/>
                </a:cubicBezTo>
                <a:cubicBezTo>
                  <a:pt x="113512" y="150320"/>
                  <a:pt x="105309" y="172545"/>
                  <a:pt x="86259" y="200326"/>
                </a:cubicBezTo>
                <a:cubicBezTo>
                  <a:pt x="67209" y="228107"/>
                  <a:pt x="16674" y="281024"/>
                  <a:pt x="5297" y="293989"/>
                </a:cubicBezTo>
                <a:cubicBezTo>
                  <a:pt x="-6080" y="306954"/>
                  <a:pt x="2122" y="299281"/>
                  <a:pt x="17997" y="278114"/>
                </a:cubicBezTo>
                <a:cubicBezTo>
                  <a:pt x="33872" y="256947"/>
                  <a:pt x="85201" y="196622"/>
                  <a:pt x="100547" y="166989"/>
                </a:cubicBezTo>
                <a:cubicBezTo>
                  <a:pt x="115893" y="137356"/>
                  <a:pt x="108485" y="118041"/>
                  <a:pt x="110072" y="100314"/>
                </a:cubicBezTo>
                <a:cubicBezTo>
                  <a:pt x="111660" y="82587"/>
                  <a:pt x="115099" y="73855"/>
                  <a:pt x="110072" y="60626"/>
                </a:cubicBezTo>
                <a:cubicBezTo>
                  <a:pt x="105045" y="47397"/>
                  <a:pt x="73824" y="4005"/>
                  <a:pt x="75147" y="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4F472625-4365-4ACA-BD0E-8D0B99417EFC}"/>
              </a:ext>
            </a:extLst>
          </p:cNvPr>
          <p:cNvSpPr/>
          <p:nvPr/>
        </p:nvSpPr>
        <p:spPr>
          <a:xfrm>
            <a:off x="7141193" y="4558943"/>
            <a:ext cx="312318" cy="88161"/>
          </a:xfrm>
          <a:custGeom>
            <a:avLst/>
            <a:gdLst>
              <a:gd name="connsiteX0" fmla="*/ 970 w 312318"/>
              <a:gd name="connsiteY0" fmla="*/ 87670 h 88161"/>
              <a:gd name="connsiteX1" fmla="*/ 66057 w 312318"/>
              <a:gd name="connsiteY1" fmla="*/ 57507 h 88161"/>
              <a:gd name="connsiteX2" fmla="*/ 164482 w 312318"/>
              <a:gd name="connsiteY2" fmla="*/ 13057 h 88161"/>
              <a:gd name="connsiteX3" fmla="*/ 235920 w 312318"/>
              <a:gd name="connsiteY3" fmla="*/ 357 h 88161"/>
              <a:gd name="connsiteX4" fmla="*/ 308945 w 312318"/>
              <a:gd name="connsiteY4" fmla="*/ 17820 h 88161"/>
              <a:gd name="connsiteX5" fmla="*/ 291482 w 312318"/>
              <a:gd name="connsiteY5" fmla="*/ 3532 h 88161"/>
              <a:gd name="connsiteX6" fmla="*/ 215282 w 312318"/>
              <a:gd name="connsiteY6" fmla="*/ 1945 h 88161"/>
              <a:gd name="connsiteX7" fmla="*/ 127970 w 312318"/>
              <a:gd name="connsiteY7" fmla="*/ 27345 h 88161"/>
              <a:gd name="connsiteX8" fmla="*/ 970 w 312318"/>
              <a:gd name="connsiteY8" fmla="*/ 87670 h 88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2318" h="88161">
                <a:moveTo>
                  <a:pt x="970" y="87670"/>
                </a:moveTo>
                <a:cubicBezTo>
                  <a:pt x="-9349" y="92697"/>
                  <a:pt x="66057" y="57507"/>
                  <a:pt x="66057" y="57507"/>
                </a:cubicBezTo>
                <a:cubicBezTo>
                  <a:pt x="93309" y="45071"/>
                  <a:pt x="136172" y="22582"/>
                  <a:pt x="164482" y="13057"/>
                </a:cubicBezTo>
                <a:cubicBezTo>
                  <a:pt x="192792" y="3532"/>
                  <a:pt x="211843" y="-437"/>
                  <a:pt x="235920" y="357"/>
                </a:cubicBezTo>
                <a:cubicBezTo>
                  <a:pt x="259997" y="1151"/>
                  <a:pt x="299685" y="17291"/>
                  <a:pt x="308945" y="17820"/>
                </a:cubicBezTo>
                <a:cubicBezTo>
                  <a:pt x="318205" y="18349"/>
                  <a:pt x="307092" y="6178"/>
                  <a:pt x="291482" y="3532"/>
                </a:cubicBezTo>
                <a:cubicBezTo>
                  <a:pt x="275872" y="886"/>
                  <a:pt x="242534" y="-2024"/>
                  <a:pt x="215282" y="1945"/>
                </a:cubicBezTo>
                <a:cubicBezTo>
                  <a:pt x="188030" y="5914"/>
                  <a:pt x="159984" y="16497"/>
                  <a:pt x="127970" y="27345"/>
                </a:cubicBezTo>
                <a:cubicBezTo>
                  <a:pt x="95956" y="38193"/>
                  <a:pt x="11289" y="82643"/>
                  <a:pt x="970" y="876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DE91B7BD-F19B-4004-839E-4C40CF2A4B8D}"/>
              </a:ext>
            </a:extLst>
          </p:cNvPr>
          <p:cNvSpPr/>
          <p:nvPr/>
        </p:nvSpPr>
        <p:spPr>
          <a:xfrm>
            <a:off x="7186613" y="4623565"/>
            <a:ext cx="123987" cy="11935"/>
          </a:xfrm>
          <a:custGeom>
            <a:avLst/>
            <a:gdLst>
              <a:gd name="connsiteX0" fmla="*/ 0 w 123987"/>
              <a:gd name="connsiteY0" fmla="*/ 823 h 11935"/>
              <a:gd name="connsiteX1" fmla="*/ 100012 w 123987"/>
              <a:gd name="connsiteY1" fmla="*/ 11935 h 11935"/>
              <a:gd name="connsiteX2" fmla="*/ 123825 w 123987"/>
              <a:gd name="connsiteY2" fmla="*/ 823 h 11935"/>
              <a:gd name="connsiteX3" fmla="*/ 111125 w 123987"/>
              <a:gd name="connsiteY3" fmla="*/ 823 h 11935"/>
              <a:gd name="connsiteX4" fmla="*/ 0 w 123987"/>
              <a:gd name="connsiteY4" fmla="*/ 823 h 11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987" h="11935">
                <a:moveTo>
                  <a:pt x="0" y="823"/>
                </a:moveTo>
                <a:cubicBezTo>
                  <a:pt x="39687" y="6379"/>
                  <a:pt x="79375" y="11935"/>
                  <a:pt x="100012" y="11935"/>
                </a:cubicBezTo>
                <a:cubicBezTo>
                  <a:pt x="120649" y="11935"/>
                  <a:pt x="121973" y="2675"/>
                  <a:pt x="123825" y="823"/>
                </a:cubicBezTo>
                <a:cubicBezTo>
                  <a:pt x="125677" y="-1029"/>
                  <a:pt x="111125" y="823"/>
                  <a:pt x="111125" y="823"/>
                </a:cubicBezTo>
                <a:lnTo>
                  <a:pt x="0" y="82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FBA4DE0C-9CA9-447C-8020-6EB562263273}"/>
              </a:ext>
            </a:extLst>
          </p:cNvPr>
          <p:cNvSpPr/>
          <p:nvPr/>
        </p:nvSpPr>
        <p:spPr>
          <a:xfrm>
            <a:off x="7299227" y="4572390"/>
            <a:ext cx="147927" cy="53743"/>
          </a:xfrm>
          <a:custGeom>
            <a:avLst/>
            <a:gdLst>
              <a:gd name="connsiteX0" fmla="*/ 98 w 147927"/>
              <a:gd name="connsiteY0" fmla="*/ 53585 h 53743"/>
              <a:gd name="connsiteX1" fmla="*/ 84236 w 147927"/>
              <a:gd name="connsiteY1" fmla="*/ 17073 h 53743"/>
              <a:gd name="connsiteX2" fmla="*/ 147736 w 147927"/>
              <a:gd name="connsiteY2" fmla="*/ 5960 h 53743"/>
              <a:gd name="connsiteX3" fmla="*/ 101698 w 147927"/>
              <a:gd name="connsiteY3" fmla="*/ 1198 h 53743"/>
              <a:gd name="connsiteX4" fmla="*/ 98 w 147927"/>
              <a:gd name="connsiteY4" fmla="*/ 53585 h 53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927" h="53743">
                <a:moveTo>
                  <a:pt x="98" y="53585"/>
                </a:moveTo>
                <a:cubicBezTo>
                  <a:pt x="-2812" y="56231"/>
                  <a:pt x="59630" y="25010"/>
                  <a:pt x="84236" y="17073"/>
                </a:cubicBezTo>
                <a:cubicBezTo>
                  <a:pt x="108842" y="9136"/>
                  <a:pt x="144826" y="8606"/>
                  <a:pt x="147736" y="5960"/>
                </a:cubicBezTo>
                <a:cubicBezTo>
                  <a:pt x="150646" y="3314"/>
                  <a:pt x="119690" y="-2506"/>
                  <a:pt x="101698" y="1198"/>
                </a:cubicBezTo>
                <a:cubicBezTo>
                  <a:pt x="83706" y="4902"/>
                  <a:pt x="3008" y="50939"/>
                  <a:pt x="98" y="535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FA6A7910-CD5E-44E9-9125-EB098D14DAA1}"/>
              </a:ext>
            </a:extLst>
          </p:cNvPr>
          <p:cNvSpPr/>
          <p:nvPr/>
        </p:nvSpPr>
        <p:spPr>
          <a:xfrm>
            <a:off x="7440610" y="4571970"/>
            <a:ext cx="41682" cy="162292"/>
          </a:xfrm>
          <a:custGeom>
            <a:avLst/>
            <a:gdLst>
              <a:gd name="connsiteX0" fmla="*/ 6353 w 41682"/>
              <a:gd name="connsiteY0" fmla="*/ 30 h 162292"/>
              <a:gd name="connsiteX1" fmla="*/ 41278 w 41682"/>
              <a:gd name="connsiteY1" fmla="*/ 57180 h 162292"/>
              <a:gd name="connsiteX2" fmla="*/ 23815 w 41682"/>
              <a:gd name="connsiteY2" fmla="*/ 139730 h 162292"/>
              <a:gd name="connsiteX3" fmla="*/ 3 w 41682"/>
              <a:gd name="connsiteY3" fmla="*/ 161955 h 162292"/>
              <a:gd name="connsiteX4" fmla="*/ 22228 w 41682"/>
              <a:gd name="connsiteY4" fmla="*/ 149255 h 162292"/>
              <a:gd name="connsiteX5" fmla="*/ 34928 w 41682"/>
              <a:gd name="connsiteY5" fmla="*/ 100043 h 162292"/>
              <a:gd name="connsiteX6" fmla="*/ 36515 w 41682"/>
              <a:gd name="connsiteY6" fmla="*/ 68293 h 162292"/>
              <a:gd name="connsiteX7" fmla="*/ 36515 w 41682"/>
              <a:gd name="connsiteY7" fmla="*/ 49243 h 162292"/>
              <a:gd name="connsiteX8" fmla="*/ 6353 w 41682"/>
              <a:gd name="connsiteY8" fmla="*/ 30 h 162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682" h="162292">
                <a:moveTo>
                  <a:pt x="6353" y="30"/>
                </a:moveTo>
                <a:cubicBezTo>
                  <a:pt x="7147" y="1353"/>
                  <a:pt x="38368" y="33897"/>
                  <a:pt x="41278" y="57180"/>
                </a:cubicBezTo>
                <a:cubicBezTo>
                  <a:pt x="44188" y="80463"/>
                  <a:pt x="30694" y="122268"/>
                  <a:pt x="23815" y="139730"/>
                </a:cubicBezTo>
                <a:cubicBezTo>
                  <a:pt x="16936" y="157192"/>
                  <a:pt x="267" y="160368"/>
                  <a:pt x="3" y="161955"/>
                </a:cubicBezTo>
                <a:cubicBezTo>
                  <a:pt x="-261" y="163542"/>
                  <a:pt x="16407" y="159574"/>
                  <a:pt x="22228" y="149255"/>
                </a:cubicBezTo>
                <a:cubicBezTo>
                  <a:pt x="28049" y="138936"/>
                  <a:pt x="32547" y="113537"/>
                  <a:pt x="34928" y="100043"/>
                </a:cubicBezTo>
                <a:cubicBezTo>
                  <a:pt x="37309" y="86549"/>
                  <a:pt x="36251" y="76760"/>
                  <a:pt x="36515" y="68293"/>
                </a:cubicBezTo>
                <a:cubicBezTo>
                  <a:pt x="36780" y="59826"/>
                  <a:pt x="40484" y="57180"/>
                  <a:pt x="36515" y="49243"/>
                </a:cubicBezTo>
                <a:cubicBezTo>
                  <a:pt x="32546" y="41306"/>
                  <a:pt x="5559" y="-1293"/>
                  <a:pt x="6353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A0A42BDD-6588-4C1B-9B80-52FB133FB493}"/>
              </a:ext>
            </a:extLst>
          </p:cNvPr>
          <p:cNvSpPr/>
          <p:nvPr/>
        </p:nvSpPr>
        <p:spPr>
          <a:xfrm>
            <a:off x="7210363" y="4590401"/>
            <a:ext cx="139943" cy="24581"/>
          </a:xfrm>
          <a:custGeom>
            <a:avLst/>
            <a:gdLst>
              <a:gd name="connsiteX0" fmla="*/ 62 w 139943"/>
              <a:gd name="connsiteY0" fmla="*/ 24462 h 24581"/>
              <a:gd name="connsiteX1" fmla="*/ 87375 w 139943"/>
              <a:gd name="connsiteY1" fmla="*/ 11762 h 24581"/>
              <a:gd name="connsiteX2" fmla="*/ 139762 w 139943"/>
              <a:gd name="connsiteY2" fmla="*/ 649 h 24581"/>
              <a:gd name="connsiteX3" fmla="*/ 101662 w 139943"/>
              <a:gd name="connsiteY3" fmla="*/ 3824 h 24581"/>
              <a:gd name="connsiteX4" fmla="*/ 62 w 139943"/>
              <a:gd name="connsiteY4" fmla="*/ 24462 h 24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943" h="24581">
                <a:moveTo>
                  <a:pt x="62" y="24462"/>
                </a:moveTo>
                <a:cubicBezTo>
                  <a:pt x="-2319" y="25785"/>
                  <a:pt x="64092" y="15731"/>
                  <a:pt x="87375" y="11762"/>
                </a:cubicBezTo>
                <a:cubicBezTo>
                  <a:pt x="110658" y="7793"/>
                  <a:pt x="137381" y="1972"/>
                  <a:pt x="139762" y="649"/>
                </a:cubicBezTo>
                <a:cubicBezTo>
                  <a:pt x="142143" y="-674"/>
                  <a:pt x="120712" y="-145"/>
                  <a:pt x="101662" y="3824"/>
                </a:cubicBezTo>
                <a:lnTo>
                  <a:pt x="62" y="2446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5BD52A66-120E-46C4-AD53-36AEC4D6551B}"/>
              </a:ext>
            </a:extLst>
          </p:cNvPr>
          <p:cNvSpPr/>
          <p:nvPr/>
        </p:nvSpPr>
        <p:spPr>
          <a:xfrm>
            <a:off x="7278688" y="4851400"/>
            <a:ext cx="604837" cy="570320"/>
          </a:xfrm>
          <a:custGeom>
            <a:avLst/>
            <a:gdLst>
              <a:gd name="connsiteX0" fmla="*/ 0 w 604837"/>
              <a:gd name="connsiteY0" fmla="*/ 0 h 570320"/>
              <a:gd name="connsiteX1" fmla="*/ 161925 w 604837"/>
              <a:gd name="connsiteY1" fmla="*/ 153988 h 570320"/>
              <a:gd name="connsiteX2" fmla="*/ 434975 w 604837"/>
              <a:gd name="connsiteY2" fmla="*/ 409575 h 570320"/>
              <a:gd name="connsiteX3" fmla="*/ 571500 w 604837"/>
              <a:gd name="connsiteY3" fmla="*/ 539750 h 570320"/>
              <a:gd name="connsiteX4" fmla="*/ 604837 w 604837"/>
              <a:gd name="connsiteY4" fmla="*/ 569913 h 570320"/>
              <a:gd name="connsiteX5" fmla="*/ 571500 w 604837"/>
              <a:gd name="connsiteY5" fmla="*/ 527050 h 570320"/>
              <a:gd name="connsiteX6" fmla="*/ 415925 w 604837"/>
              <a:gd name="connsiteY6" fmla="*/ 379413 h 570320"/>
              <a:gd name="connsiteX7" fmla="*/ 269875 w 604837"/>
              <a:gd name="connsiteY7" fmla="*/ 246063 h 570320"/>
              <a:gd name="connsiteX8" fmla="*/ 158750 w 604837"/>
              <a:gd name="connsiteY8" fmla="*/ 136525 h 570320"/>
              <a:gd name="connsiteX9" fmla="*/ 0 w 604837"/>
              <a:gd name="connsiteY9" fmla="*/ 0 h 57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4837" h="570320">
                <a:moveTo>
                  <a:pt x="0" y="0"/>
                </a:moveTo>
                <a:lnTo>
                  <a:pt x="161925" y="153988"/>
                </a:lnTo>
                <a:lnTo>
                  <a:pt x="434975" y="409575"/>
                </a:lnTo>
                <a:cubicBezTo>
                  <a:pt x="503237" y="473869"/>
                  <a:pt x="571500" y="539750"/>
                  <a:pt x="571500" y="539750"/>
                </a:cubicBezTo>
                <a:cubicBezTo>
                  <a:pt x="599810" y="566473"/>
                  <a:pt x="604837" y="572030"/>
                  <a:pt x="604837" y="569913"/>
                </a:cubicBezTo>
                <a:cubicBezTo>
                  <a:pt x="604837" y="567796"/>
                  <a:pt x="602985" y="558800"/>
                  <a:pt x="571500" y="527050"/>
                </a:cubicBezTo>
                <a:cubicBezTo>
                  <a:pt x="540015" y="495300"/>
                  <a:pt x="415925" y="379413"/>
                  <a:pt x="415925" y="379413"/>
                </a:cubicBezTo>
                <a:cubicBezTo>
                  <a:pt x="365654" y="332582"/>
                  <a:pt x="312737" y="286544"/>
                  <a:pt x="269875" y="246063"/>
                </a:cubicBezTo>
                <a:cubicBezTo>
                  <a:pt x="227013" y="205582"/>
                  <a:pt x="202935" y="175419"/>
                  <a:pt x="158750" y="136525"/>
                </a:cubicBezTo>
                <a:cubicBezTo>
                  <a:pt x="114565" y="97631"/>
                  <a:pt x="59663" y="55165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323CE9E2-D06E-4A71-A1AA-25DEE908FE05}"/>
              </a:ext>
            </a:extLst>
          </p:cNvPr>
          <p:cNvSpPr/>
          <p:nvPr/>
        </p:nvSpPr>
        <p:spPr>
          <a:xfrm>
            <a:off x="7721650" y="5412851"/>
            <a:ext cx="339691" cy="254942"/>
          </a:xfrm>
          <a:custGeom>
            <a:avLst/>
            <a:gdLst>
              <a:gd name="connsiteX0" fmla="*/ 163463 w 339691"/>
              <a:gd name="connsiteY0" fmla="*/ 3699 h 254942"/>
              <a:gd name="connsiteX1" fmla="*/ 269825 w 339691"/>
              <a:gd name="connsiteY1" fmla="*/ 119587 h 254942"/>
              <a:gd name="connsiteX2" fmla="*/ 325388 w 339691"/>
              <a:gd name="connsiteY2" fmla="*/ 178324 h 254942"/>
              <a:gd name="connsiteX3" fmla="*/ 339675 w 339691"/>
              <a:gd name="connsiteY3" fmla="*/ 205312 h 254942"/>
              <a:gd name="connsiteX4" fmla="*/ 323800 w 339691"/>
              <a:gd name="connsiteY4" fmla="*/ 225949 h 254942"/>
              <a:gd name="connsiteX5" fmla="*/ 285700 w 339691"/>
              <a:gd name="connsiteY5" fmla="*/ 241824 h 254942"/>
              <a:gd name="connsiteX6" fmla="*/ 192038 w 339691"/>
              <a:gd name="connsiteY6" fmla="*/ 254524 h 254942"/>
              <a:gd name="connsiteX7" fmla="*/ 172988 w 339691"/>
              <a:gd name="connsiteY7" fmla="*/ 243412 h 254942"/>
              <a:gd name="connsiteX8" fmla="*/ 98375 w 339691"/>
              <a:gd name="connsiteY8" fmla="*/ 168799 h 254942"/>
              <a:gd name="connsiteX9" fmla="*/ 26938 w 339691"/>
              <a:gd name="connsiteY9" fmla="*/ 114824 h 254942"/>
              <a:gd name="connsiteX10" fmla="*/ 1538 w 339691"/>
              <a:gd name="connsiteY10" fmla="*/ 71962 h 254942"/>
              <a:gd name="connsiteX11" fmla="*/ 66625 w 339691"/>
              <a:gd name="connsiteY11" fmla="*/ 129112 h 254942"/>
              <a:gd name="connsiteX12" fmla="*/ 168225 w 339691"/>
              <a:gd name="connsiteY12" fmla="*/ 222774 h 254942"/>
              <a:gd name="connsiteX13" fmla="*/ 190450 w 339691"/>
              <a:gd name="connsiteY13" fmla="*/ 238649 h 254942"/>
              <a:gd name="connsiteX14" fmla="*/ 261888 w 339691"/>
              <a:gd name="connsiteY14" fmla="*/ 241824 h 254942"/>
              <a:gd name="connsiteX15" fmla="*/ 301575 w 339691"/>
              <a:gd name="connsiteY15" fmla="*/ 227537 h 254942"/>
              <a:gd name="connsiteX16" fmla="*/ 323800 w 339691"/>
              <a:gd name="connsiteY16" fmla="*/ 213249 h 254942"/>
              <a:gd name="connsiteX17" fmla="*/ 326975 w 339691"/>
              <a:gd name="connsiteY17" fmla="*/ 191024 h 254942"/>
              <a:gd name="connsiteX18" fmla="*/ 312688 w 339691"/>
              <a:gd name="connsiteY18" fmla="*/ 162449 h 254942"/>
              <a:gd name="connsiteX19" fmla="*/ 198388 w 339691"/>
              <a:gd name="connsiteY19" fmla="*/ 40212 h 254942"/>
              <a:gd name="connsiteX20" fmla="*/ 163463 w 339691"/>
              <a:gd name="connsiteY20" fmla="*/ 3699 h 254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39691" h="254942">
                <a:moveTo>
                  <a:pt x="163463" y="3699"/>
                </a:moveTo>
                <a:cubicBezTo>
                  <a:pt x="175369" y="16928"/>
                  <a:pt x="242838" y="90483"/>
                  <a:pt x="269825" y="119587"/>
                </a:cubicBezTo>
                <a:cubicBezTo>
                  <a:pt x="296813" y="148691"/>
                  <a:pt x="313746" y="164037"/>
                  <a:pt x="325388" y="178324"/>
                </a:cubicBezTo>
                <a:cubicBezTo>
                  <a:pt x="337030" y="192611"/>
                  <a:pt x="339940" y="197375"/>
                  <a:pt x="339675" y="205312"/>
                </a:cubicBezTo>
                <a:cubicBezTo>
                  <a:pt x="339410" y="213249"/>
                  <a:pt x="332796" y="219864"/>
                  <a:pt x="323800" y="225949"/>
                </a:cubicBezTo>
                <a:cubicBezTo>
                  <a:pt x="314804" y="232034"/>
                  <a:pt x="307660" y="237062"/>
                  <a:pt x="285700" y="241824"/>
                </a:cubicBezTo>
                <a:cubicBezTo>
                  <a:pt x="263740" y="246587"/>
                  <a:pt x="210823" y="254259"/>
                  <a:pt x="192038" y="254524"/>
                </a:cubicBezTo>
                <a:cubicBezTo>
                  <a:pt x="173253" y="254789"/>
                  <a:pt x="188599" y="257700"/>
                  <a:pt x="172988" y="243412"/>
                </a:cubicBezTo>
                <a:cubicBezTo>
                  <a:pt x="157377" y="229125"/>
                  <a:pt x="122717" y="190230"/>
                  <a:pt x="98375" y="168799"/>
                </a:cubicBezTo>
                <a:cubicBezTo>
                  <a:pt x="74033" y="147368"/>
                  <a:pt x="43077" y="130963"/>
                  <a:pt x="26938" y="114824"/>
                </a:cubicBezTo>
                <a:cubicBezTo>
                  <a:pt x="10799" y="98685"/>
                  <a:pt x="-5076" y="69581"/>
                  <a:pt x="1538" y="71962"/>
                </a:cubicBezTo>
                <a:cubicBezTo>
                  <a:pt x="8152" y="74343"/>
                  <a:pt x="38844" y="103977"/>
                  <a:pt x="66625" y="129112"/>
                </a:cubicBezTo>
                <a:cubicBezTo>
                  <a:pt x="94406" y="154247"/>
                  <a:pt x="147588" y="204518"/>
                  <a:pt x="168225" y="222774"/>
                </a:cubicBezTo>
                <a:cubicBezTo>
                  <a:pt x="188862" y="241030"/>
                  <a:pt x="174840" y="235474"/>
                  <a:pt x="190450" y="238649"/>
                </a:cubicBezTo>
                <a:cubicBezTo>
                  <a:pt x="206060" y="241824"/>
                  <a:pt x="243367" y="243676"/>
                  <a:pt x="261888" y="241824"/>
                </a:cubicBezTo>
                <a:cubicBezTo>
                  <a:pt x="280409" y="239972"/>
                  <a:pt x="291256" y="232299"/>
                  <a:pt x="301575" y="227537"/>
                </a:cubicBezTo>
                <a:cubicBezTo>
                  <a:pt x="311894" y="222775"/>
                  <a:pt x="319567" y="219334"/>
                  <a:pt x="323800" y="213249"/>
                </a:cubicBezTo>
                <a:cubicBezTo>
                  <a:pt x="328033" y="207164"/>
                  <a:pt x="328827" y="199491"/>
                  <a:pt x="326975" y="191024"/>
                </a:cubicBezTo>
                <a:cubicBezTo>
                  <a:pt x="325123" y="182557"/>
                  <a:pt x="334119" y="187584"/>
                  <a:pt x="312688" y="162449"/>
                </a:cubicBezTo>
                <a:cubicBezTo>
                  <a:pt x="291257" y="137314"/>
                  <a:pt x="221671" y="65347"/>
                  <a:pt x="198388" y="40212"/>
                </a:cubicBezTo>
                <a:cubicBezTo>
                  <a:pt x="175105" y="15077"/>
                  <a:pt x="151557" y="-9530"/>
                  <a:pt x="163463" y="36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0509E9A9-7DFD-4E36-8ED6-D08F6FF13AEB}"/>
              </a:ext>
            </a:extLst>
          </p:cNvPr>
          <p:cNvSpPr/>
          <p:nvPr/>
        </p:nvSpPr>
        <p:spPr>
          <a:xfrm>
            <a:off x="7733284" y="5378445"/>
            <a:ext cx="151930" cy="124718"/>
          </a:xfrm>
          <a:custGeom>
            <a:avLst/>
            <a:gdLst>
              <a:gd name="connsiteX0" fmla="*/ 151829 w 151930"/>
              <a:gd name="connsiteY0" fmla="*/ 38105 h 124718"/>
              <a:gd name="connsiteX1" fmla="*/ 77216 w 151930"/>
              <a:gd name="connsiteY1" fmla="*/ 5 h 124718"/>
              <a:gd name="connsiteX2" fmla="*/ 20066 w 151930"/>
              <a:gd name="connsiteY2" fmla="*/ 41280 h 124718"/>
              <a:gd name="connsiteX3" fmla="*/ 1016 w 151930"/>
              <a:gd name="connsiteY3" fmla="*/ 84143 h 124718"/>
              <a:gd name="connsiteX4" fmla="*/ 2604 w 151930"/>
              <a:gd name="connsiteY4" fmla="*/ 123830 h 124718"/>
              <a:gd name="connsiteX5" fmla="*/ 2604 w 151930"/>
              <a:gd name="connsiteY5" fmla="*/ 109543 h 124718"/>
              <a:gd name="connsiteX6" fmla="*/ 5779 w 151930"/>
              <a:gd name="connsiteY6" fmla="*/ 84143 h 124718"/>
              <a:gd name="connsiteX7" fmla="*/ 26416 w 151930"/>
              <a:gd name="connsiteY7" fmla="*/ 55568 h 124718"/>
              <a:gd name="connsiteX8" fmla="*/ 59754 w 151930"/>
              <a:gd name="connsiteY8" fmla="*/ 23818 h 124718"/>
              <a:gd name="connsiteX9" fmla="*/ 93091 w 151930"/>
              <a:gd name="connsiteY9" fmla="*/ 14293 h 124718"/>
              <a:gd name="connsiteX10" fmla="*/ 151829 w 151930"/>
              <a:gd name="connsiteY10" fmla="*/ 38105 h 124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1930" h="124718">
                <a:moveTo>
                  <a:pt x="151829" y="38105"/>
                </a:moveTo>
                <a:cubicBezTo>
                  <a:pt x="149183" y="35724"/>
                  <a:pt x="99176" y="-524"/>
                  <a:pt x="77216" y="5"/>
                </a:cubicBezTo>
                <a:cubicBezTo>
                  <a:pt x="55256" y="534"/>
                  <a:pt x="32766" y="27257"/>
                  <a:pt x="20066" y="41280"/>
                </a:cubicBezTo>
                <a:cubicBezTo>
                  <a:pt x="7366" y="55303"/>
                  <a:pt x="3926" y="70385"/>
                  <a:pt x="1016" y="84143"/>
                </a:cubicBezTo>
                <a:cubicBezTo>
                  <a:pt x="-1894" y="97901"/>
                  <a:pt x="2339" y="119597"/>
                  <a:pt x="2604" y="123830"/>
                </a:cubicBezTo>
                <a:cubicBezTo>
                  <a:pt x="2869" y="128063"/>
                  <a:pt x="2075" y="116157"/>
                  <a:pt x="2604" y="109543"/>
                </a:cubicBezTo>
                <a:cubicBezTo>
                  <a:pt x="3133" y="102929"/>
                  <a:pt x="1810" y="93139"/>
                  <a:pt x="5779" y="84143"/>
                </a:cubicBezTo>
                <a:cubicBezTo>
                  <a:pt x="9748" y="75147"/>
                  <a:pt x="17420" y="65622"/>
                  <a:pt x="26416" y="55568"/>
                </a:cubicBezTo>
                <a:cubicBezTo>
                  <a:pt x="35412" y="45514"/>
                  <a:pt x="48642" y="30697"/>
                  <a:pt x="59754" y="23818"/>
                </a:cubicBezTo>
                <a:cubicBezTo>
                  <a:pt x="70866" y="16939"/>
                  <a:pt x="81449" y="14558"/>
                  <a:pt x="93091" y="14293"/>
                </a:cubicBezTo>
                <a:cubicBezTo>
                  <a:pt x="104733" y="14028"/>
                  <a:pt x="154475" y="40486"/>
                  <a:pt x="151829" y="38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3A3D3247-8352-45AA-AFE8-6F2433CF2C8D}"/>
              </a:ext>
            </a:extLst>
          </p:cNvPr>
          <p:cNvSpPr/>
          <p:nvPr/>
        </p:nvSpPr>
        <p:spPr>
          <a:xfrm>
            <a:off x="7748525" y="5400088"/>
            <a:ext cx="77455" cy="99016"/>
          </a:xfrm>
          <a:custGeom>
            <a:avLst/>
            <a:gdLst>
              <a:gd name="connsiteX0" fmla="*/ 63 w 77455"/>
              <a:gd name="connsiteY0" fmla="*/ 99012 h 99016"/>
              <a:gd name="connsiteX1" fmla="*/ 27050 w 77455"/>
              <a:gd name="connsiteY1" fmla="*/ 38687 h 99016"/>
              <a:gd name="connsiteX2" fmla="*/ 76263 w 77455"/>
              <a:gd name="connsiteY2" fmla="*/ 5350 h 99016"/>
              <a:gd name="connsiteX3" fmla="*/ 58800 w 77455"/>
              <a:gd name="connsiteY3" fmla="*/ 3762 h 99016"/>
              <a:gd name="connsiteX4" fmla="*/ 20700 w 77455"/>
              <a:gd name="connsiteY4" fmla="*/ 41862 h 99016"/>
              <a:gd name="connsiteX5" fmla="*/ 63 w 77455"/>
              <a:gd name="connsiteY5" fmla="*/ 99012 h 99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455" h="99016">
                <a:moveTo>
                  <a:pt x="63" y="99012"/>
                </a:moveTo>
                <a:cubicBezTo>
                  <a:pt x="1121" y="98483"/>
                  <a:pt x="14350" y="54297"/>
                  <a:pt x="27050" y="38687"/>
                </a:cubicBezTo>
                <a:cubicBezTo>
                  <a:pt x="39750" y="23077"/>
                  <a:pt x="70971" y="11171"/>
                  <a:pt x="76263" y="5350"/>
                </a:cubicBezTo>
                <a:cubicBezTo>
                  <a:pt x="81555" y="-471"/>
                  <a:pt x="68061" y="-2323"/>
                  <a:pt x="58800" y="3762"/>
                </a:cubicBezTo>
                <a:cubicBezTo>
                  <a:pt x="49539" y="9847"/>
                  <a:pt x="29960" y="29427"/>
                  <a:pt x="20700" y="41862"/>
                </a:cubicBezTo>
                <a:cubicBezTo>
                  <a:pt x="11440" y="54297"/>
                  <a:pt x="-995" y="99541"/>
                  <a:pt x="63" y="990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99F226A1-F467-4C38-8701-217DB87A94C8}"/>
              </a:ext>
            </a:extLst>
          </p:cNvPr>
          <p:cNvSpPr/>
          <p:nvPr/>
        </p:nvSpPr>
        <p:spPr>
          <a:xfrm>
            <a:off x="7807325" y="5505450"/>
            <a:ext cx="66857" cy="60687"/>
          </a:xfrm>
          <a:custGeom>
            <a:avLst/>
            <a:gdLst>
              <a:gd name="connsiteX0" fmla="*/ 0 w 66857"/>
              <a:gd name="connsiteY0" fmla="*/ 0 h 60687"/>
              <a:gd name="connsiteX1" fmla="*/ 66675 w 66857"/>
              <a:gd name="connsiteY1" fmla="*/ 60325 h 60687"/>
              <a:gd name="connsiteX2" fmla="*/ 0 w 66857"/>
              <a:gd name="connsiteY2" fmla="*/ 0 h 6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857" h="60687">
                <a:moveTo>
                  <a:pt x="0" y="0"/>
                </a:moveTo>
                <a:cubicBezTo>
                  <a:pt x="0" y="0"/>
                  <a:pt x="62442" y="54504"/>
                  <a:pt x="66675" y="60325"/>
                </a:cubicBezTo>
                <a:cubicBezTo>
                  <a:pt x="70908" y="66146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5C90DA5E-83C7-4026-BE39-E4F836494961}"/>
              </a:ext>
            </a:extLst>
          </p:cNvPr>
          <p:cNvSpPr/>
          <p:nvPr/>
        </p:nvSpPr>
        <p:spPr>
          <a:xfrm>
            <a:off x="7902568" y="5570386"/>
            <a:ext cx="129294" cy="82033"/>
          </a:xfrm>
          <a:custGeom>
            <a:avLst/>
            <a:gdLst>
              <a:gd name="connsiteX0" fmla="*/ 7 w 129294"/>
              <a:gd name="connsiteY0" fmla="*/ 81114 h 82033"/>
              <a:gd name="connsiteX1" fmla="*/ 79382 w 129294"/>
              <a:gd name="connsiteY1" fmla="*/ 71589 h 82033"/>
              <a:gd name="connsiteX2" fmla="*/ 123832 w 129294"/>
              <a:gd name="connsiteY2" fmla="*/ 44602 h 82033"/>
              <a:gd name="connsiteX3" fmla="*/ 127007 w 129294"/>
              <a:gd name="connsiteY3" fmla="*/ 152 h 82033"/>
              <a:gd name="connsiteX4" fmla="*/ 109545 w 129294"/>
              <a:gd name="connsiteY4" fmla="*/ 30314 h 82033"/>
              <a:gd name="connsiteX5" fmla="*/ 98432 w 129294"/>
              <a:gd name="connsiteY5" fmla="*/ 38252 h 82033"/>
              <a:gd name="connsiteX6" fmla="*/ 84145 w 129294"/>
              <a:gd name="connsiteY6" fmla="*/ 50952 h 82033"/>
              <a:gd name="connsiteX7" fmla="*/ 7 w 129294"/>
              <a:gd name="connsiteY7" fmla="*/ 81114 h 82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9294" h="82033">
                <a:moveTo>
                  <a:pt x="7" y="81114"/>
                </a:moveTo>
                <a:cubicBezTo>
                  <a:pt x="-787" y="84553"/>
                  <a:pt x="58745" y="77674"/>
                  <a:pt x="79382" y="71589"/>
                </a:cubicBezTo>
                <a:cubicBezTo>
                  <a:pt x="100019" y="65504"/>
                  <a:pt x="115895" y="56508"/>
                  <a:pt x="123832" y="44602"/>
                </a:cubicBezTo>
                <a:cubicBezTo>
                  <a:pt x="131769" y="32696"/>
                  <a:pt x="129388" y="2533"/>
                  <a:pt x="127007" y="152"/>
                </a:cubicBezTo>
                <a:cubicBezTo>
                  <a:pt x="124626" y="-2229"/>
                  <a:pt x="114307" y="23964"/>
                  <a:pt x="109545" y="30314"/>
                </a:cubicBezTo>
                <a:cubicBezTo>
                  <a:pt x="104783" y="36664"/>
                  <a:pt x="102665" y="34812"/>
                  <a:pt x="98432" y="38252"/>
                </a:cubicBezTo>
                <a:cubicBezTo>
                  <a:pt x="94199" y="41692"/>
                  <a:pt x="97109" y="44602"/>
                  <a:pt x="84145" y="50952"/>
                </a:cubicBezTo>
                <a:cubicBezTo>
                  <a:pt x="71181" y="57302"/>
                  <a:pt x="801" y="77675"/>
                  <a:pt x="7" y="81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DFBDE0EC-FEA6-4723-BA08-05C201116773}"/>
              </a:ext>
            </a:extLst>
          </p:cNvPr>
          <p:cNvSpPr/>
          <p:nvPr/>
        </p:nvSpPr>
        <p:spPr>
          <a:xfrm>
            <a:off x="6161206" y="4906625"/>
            <a:ext cx="1318151" cy="547826"/>
          </a:xfrm>
          <a:custGeom>
            <a:avLst/>
            <a:gdLst>
              <a:gd name="connsiteX0" fmla="*/ 4644 w 1318151"/>
              <a:gd name="connsiteY0" fmla="*/ 1925 h 547826"/>
              <a:gd name="connsiteX1" fmla="*/ 445969 w 1318151"/>
              <a:gd name="connsiteY1" fmla="*/ 128925 h 547826"/>
              <a:gd name="connsiteX2" fmla="*/ 852369 w 1318151"/>
              <a:gd name="connsiteY2" fmla="*/ 195600 h 547826"/>
              <a:gd name="connsiteX3" fmla="*/ 998419 w 1318151"/>
              <a:gd name="connsiteY3" fmla="*/ 278150 h 547826"/>
              <a:gd name="connsiteX4" fmla="*/ 1182569 w 1318151"/>
              <a:gd name="connsiteY4" fmla="*/ 481350 h 547826"/>
              <a:gd name="connsiteX5" fmla="*/ 1312744 w 1318151"/>
              <a:gd name="connsiteY5" fmla="*/ 538500 h 547826"/>
              <a:gd name="connsiteX6" fmla="*/ 1268294 w 1318151"/>
              <a:gd name="connsiteY6" fmla="*/ 522625 h 547826"/>
              <a:gd name="connsiteX7" fmla="*/ 1042869 w 1318151"/>
              <a:gd name="connsiteY7" fmla="*/ 303550 h 547826"/>
              <a:gd name="connsiteX8" fmla="*/ 963494 w 1318151"/>
              <a:gd name="connsiteY8" fmla="*/ 224175 h 547826"/>
              <a:gd name="connsiteX9" fmla="*/ 782519 w 1318151"/>
              <a:gd name="connsiteY9" fmla="*/ 176550 h 547826"/>
              <a:gd name="connsiteX10" fmla="*/ 604719 w 1318151"/>
              <a:gd name="connsiteY10" fmla="*/ 138450 h 547826"/>
              <a:gd name="connsiteX11" fmla="*/ 236419 w 1318151"/>
              <a:gd name="connsiteY11" fmla="*/ 59075 h 547826"/>
              <a:gd name="connsiteX12" fmla="*/ 4644 w 1318151"/>
              <a:gd name="connsiteY12" fmla="*/ 1925 h 547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18151" h="547826">
                <a:moveTo>
                  <a:pt x="4644" y="1925"/>
                </a:moveTo>
                <a:cubicBezTo>
                  <a:pt x="39569" y="13567"/>
                  <a:pt x="304682" y="96646"/>
                  <a:pt x="445969" y="128925"/>
                </a:cubicBezTo>
                <a:cubicBezTo>
                  <a:pt x="587257" y="161204"/>
                  <a:pt x="760294" y="170729"/>
                  <a:pt x="852369" y="195600"/>
                </a:cubicBezTo>
                <a:cubicBezTo>
                  <a:pt x="944444" y="220471"/>
                  <a:pt x="943386" y="230525"/>
                  <a:pt x="998419" y="278150"/>
                </a:cubicBezTo>
                <a:cubicBezTo>
                  <a:pt x="1053452" y="325775"/>
                  <a:pt x="1130182" y="437958"/>
                  <a:pt x="1182569" y="481350"/>
                </a:cubicBezTo>
                <a:cubicBezTo>
                  <a:pt x="1234956" y="524742"/>
                  <a:pt x="1298457" y="531621"/>
                  <a:pt x="1312744" y="538500"/>
                </a:cubicBezTo>
                <a:cubicBezTo>
                  <a:pt x="1327032" y="545379"/>
                  <a:pt x="1313273" y="561783"/>
                  <a:pt x="1268294" y="522625"/>
                </a:cubicBezTo>
                <a:cubicBezTo>
                  <a:pt x="1223315" y="483467"/>
                  <a:pt x="1093669" y="353292"/>
                  <a:pt x="1042869" y="303550"/>
                </a:cubicBezTo>
                <a:cubicBezTo>
                  <a:pt x="992069" y="253808"/>
                  <a:pt x="1006886" y="245342"/>
                  <a:pt x="963494" y="224175"/>
                </a:cubicBezTo>
                <a:cubicBezTo>
                  <a:pt x="920102" y="203008"/>
                  <a:pt x="842315" y="190837"/>
                  <a:pt x="782519" y="176550"/>
                </a:cubicBezTo>
                <a:cubicBezTo>
                  <a:pt x="722723" y="162263"/>
                  <a:pt x="604719" y="138450"/>
                  <a:pt x="604719" y="138450"/>
                </a:cubicBezTo>
                <a:cubicBezTo>
                  <a:pt x="513702" y="118871"/>
                  <a:pt x="332727" y="83946"/>
                  <a:pt x="236419" y="59075"/>
                </a:cubicBezTo>
                <a:cubicBezTo>
                  <a:pt x="140111" y="34204"/>
                  <a:pt x="-30281" y="-9717"/>
                  <a:pt x="4644" y="19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87C896E1-F67F-4823-AF20-2123E8C306D5}"/>
              </a:ext>
            </a:extLst>
          </p:cNvPr>
          <p:cNvSpPr/>
          <p:nvPr/>
        </p:nvSpPr>
        <p:spPr>
          <a:xfrm>
            <a:off x="7413505" y="5427594"/>
            <a:ext cx="514487" cy="268183"/>
          </a:xfrm>
          <a:custGeom>
            <a:avLst/>
            <a:gdLst>
              <a:gd name="connsiteX0" fmla="*/ 120 w 514487"/>
              <a:gd name="connsiteY0" fmla="*/ 69 h 268183"/>
              <a:gd name="connsiteX1" fmla="*/ 138233 w 514487"/>
              <a:gd name="connsiteY1" fmla="*/ 115956 h 268183"/>
              <a:gd name="connsiteX2" fmla="*/ 230308 w 514487"/>
              <a:gd name="connsiteY2" fmla="*/ 181044 h 268183"/>
              <a:gd name="connsiteX3" fmla="*/ 370008 w 514487"/>
              <a:gd name="connsiteY3" fmla="*/ 236606 h 268183"/>
              <a:gd name="connsiteX4" fmla="*/ 444620 w 514487"/>
              <a:gd name="connsiteY4" fmla="*/ 247719 h 268183"/>
              <a:gd name="connsiteX5" fmla="*/ 514470 w 514487"/>
              <a:gd name="connsiteY5" fmla="*/ 241369 h 268183"/>
              <a:gd name="connsiteX6" fmla="*/ 438270 w 514487"/>
              <a:gd name="connsiteY6" fmla="*/ 258831 h 268183"/>
              <a:gd name="connsiteX7" fmla="*/ 382708 w 514487"/>
              <a:gd name="connsiteY7" fmla="*/ 262006 h 268183"/>
              <a:gd name="connsiteX8" fmla="*/ 236658 w 514487"/>
              <a:gd name="connsiteY8" fmla="*/ 174694 h 268183"/>
              <a:gd name="connsiteX9" fmla="*/ 116008 w 514487"/>
              <a:gd name="connsiteY9" fmla="*/ 100081 h 268183"/>
              <a:gd name="connsiteX10" fmla="*/ 120 w 514487"/>
              <a:gd name="connsiteY10" fmla="*/ 69 h 268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4487" h="268183">
                <a:moveTo>
                  <a:pt x="120" y="69"/>
                </a:moveTo>
                <a:cubicBezTo>
                  <a:pt x="3824" y="2715"/>
                  <a:pt x="99868" y="85794"/>
                  <a:pt x="138233" y="115956"/>
                </a:cubicBezTo>
                <a:cubicBezTo>
                  <a:pt x="176598" y="146119"/>
                  <a:pt x="191679" y="160936"/>
                  <a:pt x="230308" y="181044"/>
                </a:cubicBezTo>
                <a:cubicBezTo>
                  <a:pt x="268937" y="201152"/>
                  <a:pt x="334289" y="225494"/>
                  <a:pt x="370008" y="236606"/>
                </a:cubicBezTo>
                <a:cubicBezTo>
                  <a:pt x="405727" y="247719"/>
                  <a:pt x="420543" y="246925"/>
                  <a:pt x="444620" y="247719"/>
                </a:cubicBezTo>
                <a:cubicBezTo>
                  <a:pt x="468697" y="248513"/>
                  <a:pt x="515528" y="239517"/>
                  <a:pt x="514470" y="241369"/>
                </a:cubicBezTo>
                <a:cubicBezTo>
                  <a:pt x="513412" y="243221"/>
                  <a:pt x="460230" y="255392"/>
                  <a:pt x="438270" y="258831"/>
                </a:cubicBezTo>
                <a:cubicBezTo>
                  <a:pt x="416310" y="262271"/>
                  <a:pt x="416310" y="276029"/>
                  <a:pt x="382708" y="262006"/>
                </a:cubicBezTo>
                <a:cubicBezTo>
                  <a:pt x="349106" y="247983"/>
                  <a:pt x="281108" y="201682"/>
                  <a:pt x="236658" y="174694"/>
                </a:cubicBezTo>
                <a:cubicBezTo>
                  <a:pt x="192208" y="147706"/>
                  <a:pt x="153050" y="128656"/>
                  <a:pt x="116008" y="100081"/>
                </a:cubicBezTo>
                <a:cubicBezTo>
                  <a:pt x="78966" y="71506"/>
                  <a:pt x="-3584" y="-2577"/>
                  <a:pt x="120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082C68F5-A565-4FB0-B87A-859F0F787CA8}"/>
              </a:ext>
            </a:extLst>
          </p:cNvPr>
          <p:cNvSpPr/>
          <p:nvPr/>
        </p:nvSpPr>
        <p:spPr>
          <a:xfrm>
            <a:off x="5560818" y="4887947"/>
            <a:ext cx="634243" cy="182549"/>
          </a:xfrm>
          <a:custGeom>
            <a:avLst/>
            <a:gdLst>
              <a:gd name="connsiteX0" fmla="*/ 195 w 634243"/>
              <a:gd name="connsiteY0" fmla="*/ 182528 h 182549"/>
              <a:gd name="connsiteX1" fmla="*/ 273245 w 634243"/>
              <a:gd name="connsiteY1" fmla="*/ 117441 h 182549"/>
              <a:gd name="connsiteX2" fmla="*/ 449457 w 634243"/>
              <a:gd name="connsiteY2" fmla="*/ 19016 h 182549"/>
              <a:gd name="connsiteX3" fmla="*/ 547882 w 634243"/>
              <a:gd name="connsiteY3" fmla="*/ 1553 h 182549"/>
              <a:gd name="connsiteX4" fmla="*/ 633607 w 634243"/>
              <a:gd name="connsiteY4" fmla="*/ 41241 h 182549"/>
              <a:gd name="connsiteX5" fmla="*/ 582807 w 634243"/>
              <a:gd name="connsiteY5" fmla="*/ 25366 h 182549"/>
              <a:gd name="connsiteX6" fmla="*/ 506607 w 634243"/>
              <a:gd name="connsiteY6" fmla="*/ 22191 h 182549"/>
              <a:gd name="connsiteX7" fmla="*/ 416120 w 634243"/>
              <a:gd name="connsiteY7" fmla="*/ 63466 h 182549"/>
              <a:gd name="connsiteX8" fmla="*/ 317695 w 634243"/>
              <a:gd name="connsiteY8" fmla="*/ 111091 h 182549"/>
              <a:gd name="connsiteX9" fmla="*/ 195 w 634243"/>
              <a:gd name="connsiteY9" fmla="*/ 182528 h 182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4243" h="182549">
                <a:moveTo>
                  <a:pt x="195" y="182528"/>
                </a:moveTo>
                <a:cubicBezTo>
                  <a:pt x="-7213" y="183586"/>
                  <a:pt x="198368" y="144693"/>
                  <a:pt x="273245" y="117441"/>
                </a:cubicBezTo>
                <a:cubicBezTo>
                  <a:pt x="348122" y="90189"/>
                  <a:pt x="403684" y="38331"/>
                  <a:pt x="449457" y="19016"/>
                </a:cubicBezTo>
                <a:cubicBezTo>
                  <a:pt x="495230" y="-299"/>
                  <a:pt x="517190" y="-2151"/>
                  <a:pt x="547882" y="1553"/>
                </a:cubicBezTo>
                <a:cubicBezTo>
                  <a:pt x="578574" y="5257"/>
                  <a:pt x="627786" y="37272"/>
                  <a:pt x="633607" y="41241"/>
                </a:cubicBezTo>
                <a:cubicBezTo>
                  <a:pt x="639428" y="45210"/>
                  <a:pt x="603974" y="28541"/>
                  <a:pt x="582807" y="25366"/>
                </a:cubicBezTo>
                <a:cubicBezTo>
                  <a:pt x="561640" y="22191"/>
                  <a:pt x="534388" y="15841"/>
                  <a:pt x="506607" y="22191"/>
                </a:cubicBezTo>
                <a:cubicBezTo>
                  <a:pt x="478826" y="28541"/>
                  <a:pt x="447605" y="48649"/>
                  <a:pt x="416120" y="63466"/>
                </a:cubicBezTo>
                <a:cubicBezTo>
                  <a:pt x="384635" y="78283"/>
                  <a:pt x="383312" y="91247"/>
                  <a:pt x="317695" y="111091"/>
                </a:cubicBezTo>
                <a:cubicBezTo>
                  <a:pt x="252078" y="130935"/>
                  <a:pt x="7603" y="181470"/>
                  <a:pt x="195" y="182528"/>
                </a:cubicBezTo>
                <a:close/>
              </a:path>
            </a:pathLst>
          </a:custGeom>
          <a:solidFill>
            <a:schemeClr val="accent1">
              <a:alpha val="5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C6406EB5-BB49-40DF-822E-16A7FFC7EFAA}"/>
              </a:ext>
            </a:extLst>
          </p:cNvPr>
          <p:cNvSpPr/>
          <p:nvPr/>
        </p:nvSpPr>
        <p:spPr>
          <a:xfrm>
            <a:off x="6149548" y="4910519"/>
            <a:ext cx="492347" cy="133507"/>
          </a:xfrm>
          <a:custGeom>
            <a:avLst/>
            <a:gdLst>
              <a:gd name="connsiteX0" fmla="*/ 2015 w 492347"/>
              <a:gd name="connsiteY0" fmla="*/ 2794 h 133507"/>
              <a:gd name="connsiteX1" fmla="*/ 232202 w 492347"/>
              <a:gd name="connsiteY1" fmla="*/ 85344 h 133507"/>
              <a:gd name="connsiteX2" fmla="*/ 486202 w 492347"/>
              <a:gd name="connsiteY2" fmla="*/ 132969 h 133507"/>
              <a:gd name="connsiteX3" fmla="*/ 419527 w 492347"/>
              <a:gd name="connsiteY3" fmla="*/ 112331 h 133507"/>
              <a:gd name="connsiteX4" fmla="*/ 135365 w 492347"/>
              <a:gd name="connsiteY4" fmla="*/ 28194 h 133507"/>
              <a:gd name="connsiteX5" fmla="*/ 2015 w 492347"/>
              <a:gd name="connsiteY5" fmla="*/ 2794 h 133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347" h="133507">
                <a:moveTo>
                  <a:pt x="2015" y="2794"/>
                </a:moveTo>
                <a:cubicBezTo>
                  <a:pt x="18155" y="12319"/>
                  <a:pt x="151504" y="63648"/>
                  <a:pt x="232202" y="85344"/>
                </a:cubicBezTo>
                <a:cubicBezTo>
                  <a:pt x="312900" y="107040"/>
                  <a:pt x="454981" y="128471"/>
                  <a:pt x="486202" y="132969"/>
                </a:cubicBezTo>
                <a:cubicBezTo>
                  <a:pt x="517423" y="137467"/>
                  <a:pt x="419527" y="112331"/>
                  <a:pt x="419527" y="112331"/>
                </a:cubicBezTo>
                <a:lnTo>
                  <a:pt x="135365" y="28194"/>
                </a:lnTo>
                <a:cubicBezTo>
                  <a:pt x="70013" y="9673"/>
                  <a:pt x="-14125" y="-6731"/>
                  <a:pt x="2015" y="2794"/>
                </a:cubicBezTo>
                <a:close/>
              </a:path>
            </a:pathLst>
          </a:custGeom>
          <a:solidFill>
            <a:schemeClr val="accent1">
              <a:alpha val="5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CF59D464-DC22-4334-A842-BB2E6532F88E}"/>
              </a:ext>
            </a:extLst>
          </p:cNvPr>
          <p:cNvSpPr/>
          <p:nvPr/>
        </p:nvSpPr>
        <p:spPr>
          <a:xfrm>
            <a:off x="6769100" y="5070475"/>
            <a:ext cx="452889" cy="179616"/>
          </a:xfrm>
          <a:custGeom>
            <a:avLst/>
            <a:gdLst>
              <a:gd name="connsiteX0" fmla="*/ 0 w 452889"/>
              <a:gd name="connsiteY0" fmla="*/ 0 h 179616"/>
              <a:gd name="connsiteX1" fmla="*/ 252413 w 452889"/>
              <a:gd name="connsiteY1" fmla="*/ 44450 h 179616"/>
              <a:gd name="connsiteX2" fmla="*/ 411163 w 452889"/>
              <a:gd name="connsiteY2" fmla="*/ 131763 h 179616"/>
              <a:gd name="connsiteX3" fmla="*/ 452438 w 452889"/>
              <a:gd name="connsiteY3" fmla="*/ 179388 h 179616"/>
              <a:gd name="connsiteX4" fmla="*/ 393700 w 452889"/>
              <a:gd name="connsiteY4" fmla="*/ 147638 h 179616"/>
              <a:gd name="connsiteX5" fmla="*/ 311150 w 452889"/>
              <a:gd name="connsiteY5" fmla="*/ 98425 h 179616"/>
              <a:gd name="connsiteX6" fmla="*/ 212725 w 452889"/>
              <a:gd name="connsiteY6" fmla="*/ 68263 h 179616"/>
              <a:gd name="connsiteX7" fmla="*/ 0 w 452889"/>
              <a:gd name="connsiteY7" fmla="*/ 0 h 179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2889" h="179616">
                <a:moveTo>
                  <a:pt x="0" y="0"/>
                </a:moveTo>
                <a:cubicBezTo>
                  <a:pt x="91943" y="11245"/>
                  <a:pt x="183886" y="22490"/>
                  <a:pt x="252413" y="44450"/>
                </a:cubicBezTo>
                <a:cubicBezTo>
                  <a:pt x="320940" y="66410"/>
                  <a:pt x="377826" y="109273"/>
                  <a:pt x="411163" y="131763"/>
                </a:cubicBezTo>
                <a:cubicBezTo>
                  <a:pt x="444500" y="154253"/>
                  <a:pt x="455348" y="176742"/>
                  <a:pt x="452438" y="179388"/>
                </a:cubicBezTo>
                <a:cubicBezTo>
                  <a:pt x="449528" y="182034"/>
                  <a:pt x="417248" y="161132"/>
                  <a:pt x="393700" y="147638"/>
                </a:cubicBezTo>
                <a:cubicBezTo>
                  <a:pt x="370152" y="134144"/>
                  <a:pt x="341312" y="111654"/>
                  <a:pt x="311150" y="98425"/>
                </a:cubicBezTo>
                <a:cubicBezTo>
                  <a:pt x="280988" y="85196"/>
                  <a:pt x="212725" y="68263"/>
                  <a:pt x="212725" y="6826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: 図形 192">
            <a:extLst>
              <a:ext uri="{FF2B5EF4-FFF2-40B4-BE49-F238E27FC236}">
                <a16:creationId xmlns:a16="http://schemas.microsoft.com/office/drawing/2014/main" id="{DCDF7FC8-09AD-4E0C-BF11-2C31803EF215}"/>
              </a:ext>
            </a:extLst>
          </p:cNvPr>
          <p:cNvSpPr/>
          <p:nvPr/>
        </p:nvSpPr>
        <p:spPr>
          <a:xfrm>
            <a:off x="7218238" y="5255234"/>
            <a:ext cx="337681" cy="355981"/>
          </a:xfrm>
          <a:custGeom>
            <a:avLst/>
            <a:gdLst>
              <a:gd name="connsiteX0" fmla="*/ 125 w 337681"/>
              <a:gd name="connsiteY0" fmla="*/ 979 h 355981"/>
              <a:gd name="connsiteX1" fmla="*/ 154112 w 337681"/>
              <a:gd name="connsiteY1" fmla="*/ 159729 h 355981"/>
              <a:gd name="connsiteX2" fmla="*/ 316037 w 337681"/>
              <a:gd name="connsiteY2" fmla="*/ 326416 h 355981"/>
              <a:gd name="connsiteX3" fmla="*/ 327150 w 337681"/>
              <a:gd name="connsiteY3" fmla="*/ 347054 h 355981"/>
              <a:gd name="connsiteX4" fmla="*/ 233487 w 337681"/>
              <a:gd name="connsiteY4" fmla="*/ 227991 h 355981"/>
              <a:gd name="connsiteX5" fmla="*/ 179512 w 337681"/>
              <a:gd name="connsiteY5" fmla="*/ 175604 h 355981"/>
              <a:gd name="connsiteX6" fmla="*/ 128712 w 337681"/>
              <a:gd name="connsiteY6" fmla="*/ 96229 h 355981"/>
              <a:gd name="connsiteX7" fmla="*/ 125 w 337681"/>
              <a:gd name="connsiteY7" fmla="*/ 979 h 355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7681" h="355981">
                <a:moveTo>
                  <a:pt x="125" y="979"/>
                </a:moveTo>
                <a:cubicBezTo>
                  <a:pt x="4358" y="11562"/>
                  <a:pt x="154112" y="159729"/>
                  <a:pt x="154112" y="159729"/>
                </a:cubicBezTo>
                <a:cubicBezTo>
                  <a:pt x="206764" y="213969"/>
                  <a:pt x="287197" y="295195"/>
                  <a:pt x="316037" y="326416"/>
                </a:cubicBezTo>
                <a:cubicBezTo>
                  <a:pt x="344877" y="357637"/>
                  <a:pt x="340908" y="363458"/>
                  <a:pt x="327150" y="347054"/>
                </a:cubicBezTo>
                <a:cubicBezTo>
                  <a:pt x="313392" y="330650"/>
                  <a:pt x="258093" y="256566"/>
                  <a:pt x="233487" y="227991"/>
                </a:cubicBezTo>
                <a:cubicBezTo>
                  <a:pt x="208881" y="199416"/>
                  <a:pt x="196974" y="197564"/>
                  <a:pt x="179512" y="175604"/>
                </a:cubicBezTo>
                <a:cubicBezTo>
                  <a:pt x="162050" y="153644"/>
                  <a:pt x="157816" y="124010"/>
                  <a:pt x="128712" y="96229"/>
                </a:cubicBezTo>
                <a:cubicBezTo>
                  <a:pt x="99608" y="68448"/>
                  <a:pt x="-4108" y="-9604"/>
                  <a:pt x="125" y="9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: 図形 193">
            <a:extLst>
              <a:ext uri="{FF2B5EF4-FFF2-40B4-BE49-F238E27FC236}">
                <a16:creationId xmlns:a16="http://schemas.microsoft.com/office/drawing/2014/main" id="{59EB1FBA-5BE5-4BAA-8720-D58B3F4B7999}"/>
              </a:ext>
            </a:extLst>
          </p:cNvPr>
          <p:cNvSpPr/>
          <p:nvPr/>
        </p:nvSpPr>
        <p:spPr>
          <a:xfrm>
            <a:off x="7557580" y="5601744"/>
            <a:ext cx="292009" cy="401261"/>
          </a:xfrm>
          <a:custGeom>
            <a:avLst/>
            <a:gdLst>
              <a:gd name="connsiteX0" fmla="*/ 3683 w 292009"/>
              <a:gd name="connsiteY0" fmla="*/ 3719 h 401261"/>
              <a:gd name="connsiteX1" fmla="*/ 159258 w 292009"/>
              <a:gd name="connsiteY1" fmla="*/ 178344 h 401261"/>
              <a:gd name="connsiteX2" fmla="*/ 203708 w 292009"/>
              <a:gd name="connsiteY2" fmla="*/ 264069 h 401261"/>
              <a:gd name="connsiteX3" fmla="*/ 289433 w 292009"/>
              <a:gd name="connsiteY3" fmla="*/ 397419 h 401261"/>
              <a:gd name="connsiteX4" fmla="*/ 265620 w 292009"/>
              <a:gd name="connsiteY4" fmla="*/ 357731 h 401261"/>
              <a:gd name="connsiteX5" fmla="*/ 224345 w 292009"/>
              <a:gd name="connsiteY5" fmla="*/ 279944 h 401261"/>
              <a:gd name="connsiteX6" fmla="*/ 140208 w 292009"/>
              <a:gd name="connsiteY6" fmla="*/ 156119 h 401261"/>
              <a:gd name="connsiteX7" fmla="*/ 57658 w 292009"/>
              <a:gd name="connsiteY7" fmla="*/ 67219 h 401261"/>
              <a:gd name="connsiteX8" fmla="*/ 3683 w 292009"/>
              <a:gd name="connsiteY8" fmla="*/ 3719 h 401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2009" h="401261">
                <a:moveTo>
                  <a:pt x="3683" y="3719"/>
                </a:moveTo>
                <a:cubicBezTo>
                  <a:pt x="20616" y="22240"/>
                  <a:pt x="125921" y="134952"/>
                  <a:pt x="159258" y="178344"/>
                </a:cubicBezTo>
                <a:cubicBezTo>
                  <a:pt x="192595" y="221736"/>
                  <a:pt x="182012" y="227557"/>
                  <a:pt x="203708" y="264069"/>
                </a:cubicBezTo>
                <a:cubicBezTo>
                  <a:pt x="225404" y="300581"/>
                  <a:pt x="279114" y="381809"/>
                  <a:pt x="289433" y="397419"/>
                </a:cubicBezTo>
                <a:cubicBezTo>
                  <a:pt x="299752" y="413029"/>
                  <a:pt x="276468" y="377310"/>
                  <a:pt x="265620" y="357731"/>
                </a:cubicBezTo>
                <a:cubicBezTo>
                  <a:pt x="254772" y="338152"/>
                  <a:pt x="245247" y="313546"/>
                  <a:pt x="224345" y="279944"/>
                </a:cubicBezTo>
                <a:cubicBezTo>
                  <a:pt x="203443" y="246342"/>
                  <a:pt x="167989" y="191573"/>
                  <a:pt x="140208" y="156119"/>
                </a:cubicBezTo>
                <a:cubicBezTo>
                  <a:pt x="112427" y="120665"/>
                  <a:pt x="83058" y="93942"/>
                  <a:pt x="57658" y="67219"/>
                </a:cubicBezTo>
                <a:cubicBezTo>
                  <a:pt x="32258" y="40496"/>
                  <a:pt x="-13250" y="-14802"/>
                  <a:pt x="3683" y="37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: 図形 194">
            <a:extLst>
              <a:ext uri="{FF2B5EF4-FFF2-40B4-BE49-F238E27FC236}">
                <a16:creationId xmlns:a16="http://schemas.microsoft.com/office/drawing/2014/main" id="{2A3B18FA-6612-49B6-90AD-673400BE2412}"/>
              </a:ext>
            </a:extLst>
          </p:cNvPr>
          <p:cNvSpPr/>
          <p:nvPr/>
        </p:nvSpPr>
        <p:spPr>
          <a:xfrm>
            <a:off x="7588138" y="5639643"/>
            <a:ext cx="135935" cy="180835"/>
          </a:xfrm>
          <a:custGeom>
            <a:avLst/>
            <a:gdLst>
              <a:gd name="connsiteX0" fmla="*/ 112 w 135935"/>
              <a:gd name="connsiteY0" fmla="*/ 745 h 180835"/>
              <a:gd name="connsiteX1" fmla="*/ 98537 w 135935"/>
              <a:gd name="connsiteY1" fmla="*/ 108695 h 180835"/>
              <a:gd name="connsiteX2" fmla="*/ 133462 w 135935"/>
              <a:gd name="connsiteY2" fmla="*/ 180132 h 180835"/>
              <a:gd name="connsiteX3" fmla="*/ 127112 w 135935"/>
              <a:gd name="connsiteY3" fmla="*/ 140445 h 180835"/>
              <a:gd name="connsiteX4" fmla="*/ 79487 w 135935"/>
              <a:gd name="connsiteY4" fmla="*/ 64245 h 180835"/>
              <a:gd name="connsiteX5" fmla="*/ 112 w 135935"/>
              <a:gd name="connsiteY5" fmla="*/ 745 h 180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935" h="180835">
                <a:moveTo>
                  <a:pt x="112" y="745"/>
                </a:moveTo>
                <a:cubicBezTo>
                  <a:pt x="3287" y="8153"/>
                  <a:pt x="76312" y="78797"/>
                  <a:pt x="98537" y="108695"/>
                </a:cubicBezTo>
                <a:cubicBezTo>
                  <a:pt x="120762" y="138593"/>
                  <a:pt x="128700" y="174840"/>
                  <a:pt x="133462" y="180132"/>
                </a:cubicBezTo>
                <a:cubicBezTo>
                  <a:pt x="138225" y="185424"/>
                  <a:pt x="136108" y="159760"/>
                  <a:pt x="127112" y="140445"/>
                </a:cubicBezTo>
                <a:cubicBezTo>
                  <a:pt x="118116" y="121131"/>
                  <a:pt x="97214" y="85411"/>
                  <a:pt x="79487" y="64245"/>
                </a:cubicBezTo>
                <a:cubicBezTo>
                  <a:pt x="61760" y="43079"/>
                  <a:pt x="-3063" y="-6663"/>
                  <a:pt x="112" y="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: 図形 197">
            <a:extLst>
              <a:ext uri="{FF2B5EF4-FFF2-40B4-BE49-F238E27FC236}">
                <a16:creationId xmlns:a16="http://schemas.microsoft.com/office/drawing/2014/main" id="{EB0251A8-24F7-4068-A1FA-04F362D2FB8B}"/>
              </a:ext>
            </a:extLst>
          </p:cNvPr>
          <p:cNvSpPr/>
          <p:nvPr/>
        </p:nvSpPr>
        <p:spPr>
          <a:xfrm>
            <a:off x="6040788" y="5224714"/>
            <a:ext cx="596328" cy="183417"/>
          </a:xfrm>
          <a:custGeom>
            <a:avLst/>
            <a:gdLst>
              <a:gd name="connsiteX0" fmla="*/ 6000 w 596328"/>
              <a:gd name="connsiteY0" fmla="*/ 1336 h 183417"/>
              <a:gd name="connsiteX1" fmla="*/ 398112 w 596328"/>
              <a:gd name="connsiteY1" fmla="*/ 106111 h 183417"/>
              <a:gd name="connsiteX2" fmla="*/ 594962 w 596328"/>
              <a:gd name="connsiteY2" fmla="*/ 182311 h 183417"/>
              <a:gd name="connsiteX3" fmla="*/ 479075 w 596328"/>
              <a:gd name="connsiteY3" fmla="*/ 148974 h 183417"/>
              <a:gd name="connsiteX4" fmla="*/ 358425 w 596328"/>
              <a:gd name="connsiteY4" fmla="*/ 115636 h 183417"/>
              <a:gd name="connsiteX5" fmla="*/ 172687 w 596328"/>
              <a:gd name="connsiteY5" fmla="*/ 50549 h 183417"/>
              <a:gd name="connsiteX6" fmla="*/ 6000 w 596328"/>
              <a:gd name="connsiteY6" fmla="*/ 1336 h 183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6328" h="183417">
                <a:moveTo>
                  <a:pt x="6000" y="1336"/>
                </a:moveTo>
                <a:cubicBezTo>
                  <a:pt x="43571" y="10596"/>
                  <a:pt x="299952" y="75949"/>
                  <a:pt x="398112" y="106111"/>
                </a:cubicBezTo>
                <a:cubicBezTo>
                  <a:pt x="496272" y="136273"/>
                  <a:pt x="581468" y="175167"/>
                  <a:pt x="594962" y="182311"/>
                </a:cubicBezTo>
                <a:cubicBezTo>
                  <a:pt x="608456" y="189455"/>
                  <a:pt x="518498" y="160086"/>
                  <a:pt x="479075" y="148974"/>
                </a:cubicBezTo>
                <a:cubicBezTo>
                  <a:pt x="439652" y="137862"/>
                  <a:pt x="409490" y="132040"/>
                  <a:pt x="358425" y="115636"/>
                </a:cubicBezTo>
                <a:cubicBezTo>
                  <a:pt x="307360" y="99232"/>
                  <a:pt x="227985" y="67747"/>
                  <a:pt x="172687" y="50549"/>
                </a:cubicBezTo>
                <a:cubicBezTo>
                  <a:pt x="117389" y="33351"/>
                  <a:pt x="-31571" y="-7924"/>
                  <a:pt x="6000" y="1336"/>
                </a:cubicBezTo>
                <a:close/>
              </a:path>
            </a:pathLst>
          </a:custGeom>
          <a:solidFill>
            <a:schemeClr val="accent1">
              <a:alpha val="5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: 図形 198">
            <a:extLst>
              <a:ext uri="{FF2B5EF4-FFF2-40B4-BE49-F238E27FC236}">
                <a16:creationId xmlns:a16="http://schemas.microsoft.com/office/drawing/2014/main" id="{0A660F02-FD7D-48ED-8D71-62D9C9DDA7E4}"/>
              </a:ext>
            </a:extLst>
          </p:cNvPr>
          <p:cNvSpPr/>
          <p:nvPr/>
        </p:nvSpPr>
        <p:spPr>
          <a:xfrm>
            <a:off x="6584524" y="5394289"/>
            <a:ext cx="497303" cy="184341"/>
          </a:xfrm>
          <a:custGeom>
            <a:avLst/>
            <a:gdLst>
              <a:gd name="connsiteX0" fmla="*/ 426 w 497303"/>
              <a:gd name="connsiteY0" fmla="*/ 36 h 184341"/>
              <a:gd name="connsiteX1" fmla="*/ 230614 w 497303"/>
              <a:gd name="connsiteY1" fmla="*/ 65124 h 184341"/>
              <a:gd name="connsiteX2" fmla="*/ 309989 w 497303"/>
              <a:gd name="connsiteY2" fmla="*/ 92111 h 184341"/>
              <a:gd name="connsiteX3" fmla="*/ 386189 w 497303"/>
              <a:gd name="connsiteY3" fmla="*/ 128624 h 184341"/>
              <a:gd name="connsiteX4" fmla="*/ 495726 w 497303"/>
              <a:gd name="connsiteY4" fmla="*/ 184186 h 184341"/>
              <a:gd name="connsiteX5" fmla="*/ 440164 w 497303"/>
              <a:gd name="connsiteY5" fmla="*/ 142911 h 184341"/>
              <a:gd name="connsiteX6" fmla="*/ 294114 w 497303"/>
              <a:gd name="connsiteY6" fmla="*/ 74649 h 184341"/>
              <a:gd name="connsiteX7" fmla="*/ 426 w 497303"/>
              <a:gd name="connsiteY7" fmla="*/ 36 h 18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7303" h="184341">
                <a:moveTo>
                  <a:pt x="426" y="36"/>
                </a:moveTo>
                <a:cubicBezTo>
                  <a:pt x="-10157" y="-1552"/>
                  <a:pt x="179020" y="49778"/>
                  <a:pt x="230614" y="65124"/>
                </a:cubicBezTo>
                <a:cubicBezTo>
                  <a:pt x="282208" y="80470"/>
                  <a:pt x="284060" y="81528"/>
                  <a:pt x="309989" y="92111"/>
                </a:cubicBezTo>
                <a:cubicBezTo>
                  <a:pt x="335918" y="102694"/>
                  <a:pt x="386189" y="128624"/>
                  <a:pt x="386189" y="128624"/>
                </a:cubicBezTo>
                <a:cubicBezTo>
                  <a:pt x="417145" y="143970"/>
                  <a:pt x="486730" y="181805"/>
                  <a:pt x="495726" y="184186"/>
                </a:cubicBezTo>
                <a:cubicBezTo>
                  <a:pt x="504722" y="186567"/>
                  <a:pt x="473766" y="161167"/>
                  <a:pt x="440164" y="142911"/>
                </a:cubicBezTo>
                <a:cubicBezTo>
                  <a:pt x="406562" y="124655"/>
                  <a:pt x="363964" y="98726"/>
                  <a:pt x="294114" y="74649"/>
                </a:cubicBezTo>
                <a:cubicBezTo>
                  <a:pt x="224264" y="50572"/>
                  <a:pt x="11009" y="1624"/>
                  <a:pt x="426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: 図形 199">
            <a:extLst>
              <a:ext uri="{FF2B5EF4-FFF2-40B4-BE49-F238E27FC236}">
                <a16:creationId xmlns:a16="http://schemas.microsoft.com/office/drawing/2014/main" id="{768FFC8B-7C76-4E5D-AE37-42E64F0351A8}"/>
              </a:ext>
            </a:extLst>
          </p:cNvPr>
          <p:cNvSpPr/>
          <p:nvPr/>
        </p:nvSpPr>
        <p:spPr>
          <a:xfrm>
            <a:off x="6961010" y="5546725"/>
            <a:ext cx="428585" cy="336197"/>
          </a:xfrm>
          <a:custGeom>
            <a:avLst/>
            <a:gdLst>
              <a:gd name="connsiteX0" fmla="*/ 178 w 428585"/>
              <a:gd name="connsiteY0" fmla="*/ 0 h 336197"/>
              <a:gd name="connsiteX1" fmla="*/ 154165 w 428585"/>
              <a:gd name="connsiteY1" fmla="*/ 120650 h 336197"/>
              <a:gd name="connsiteX2" fmla="*/ 204965 w 428585"/>
              <a:gd name="connsiteY2" fmla="*/ 179388 h 336197"/>
              <a:gd name="connsiteX3" fmla="*/ 282753 w 428585"/>
              <a:gd name="connsiteY3" fmla="*/ 271463 h 336197"/>
              <a:gd name="connsiteX4" fmla="*/ 425628 w 428585"/>
              <a:gd name="connsiteY4" fmla="*/ 334963 h 336197"/>
              <a:gd name="connsiteX5" fmla="*/ 368478 w 428585"/>
              <a:gd name="connsiteY5" fmla="*/ 304800 h 336197"/>
              <a:gd name="connsiteX6" fmla="*/ 239890 w 428585"/>
              <a:gd name="connsiteY6" fmla="*/ 203200 h 336197"/>
              <a:gd name="connsiteX7" fmla="*/ 187503 w 428585"/>
              <a:gd name="connsiteY7" fmla="*/ 122238 h 336197"/>
              <a:gd name="connsiteX8" fmla="*/ 178 w 428585"/>
              <a:gd name="connsiteY8" fmla="*/ 0 h 336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585" h="336197">
                <a:moveTo>
                  <a:pt x="178" y="0"/>
                </a:moveTo>
                <a:cubicBezTo>
                  <a:pt x="-5378" y="-265"/>
                  <a:pt x="120034" y="90752"/>
                  <a:pt x="154165" y="120650"/>
                </a:cubicBezTo>
                <a:cubicBezTo>
                  <a:pt x="188296" y="150548"/>
                  <a:pt x="183534" y="154253"/>
                  <a:pt x="204965" y="179388"/>
                </a:cubicBezTo>
                <a:cubicBezTo>
                  <a:pt x="226396" y="204523"/>
                  <a:pt x="245976" y="245534"/>
                  <a:pt x="282753" y="271463"/>
                </a:cubicBezTo>
                <a:cubicBezTo>
                  <a:pt x="319530" y="297392"/>
                  <a:pt x="411341" y="329407"/>
                  <a:pt x="425628" y="334963"/>
                </a:cubicBezTo>
                <a:cubicBezTo>
                  <a:pt x="439916" y="340519"/>
                  <a:pt x="399434" y="326761"/>
                  <a:pt x="368478" y="304800"/>
                </a:cubicBezTo>
                <a:cubicBezTo>
                  <a:pt x="337522" y="282840"/>
                  <a:pt x="270052" y="233627"/>
                  <a:pt x="239890" y="203200"/>
                </a:cubicBezTo>
                <a:cubicBezTo>
                  <a:pt x="209728" y="172773"/>
                  <a:pt x="222692" y="155046"/>
                  <a:pt x="187503" y="122238"/>
                </a:cubicBezTo>
                <a:cubicBezTo>
                  <a:pt x="152314" y="89430"/>
                  <a:pt x="5734" y="265"/>
                  <a:pt x="17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フリーフォーム: 図形 200">
            <a:extLst>
              <a:ext uri="{FF2B5EF4-FFF2-40B4-BE49-F238E27FC236}">
                <a16:creationId xmlns:a16="http://schemas.microsoft.com/office/drawing/2014/main" id="{6EB95277-0CBD-44BE-BF01-B10CD9AC98CD}"/>
              </a:ext>
            </a:extLst>
          </p:cNvPr>
          <p:cNvSpPr/>
          <p:nvPr/>
        </p:nvSpPr>
        <p:spPr>
          <a:xfrm>
            <a:off x="7352372" y="5870663"/>
            <a:ext cx="465155" cy="375954"/>
          </a:xfrm>
          <a:custGeom>
            <a:avLst/>
            <a:gdLst>
              <a:gd name="connsiteX0" fmla="*/ 4103 w 465155"/>
              <a:gd name="connsiteY0" fmla="*/ 1500 h 375954"/>
              <a:gd name="connsiteX1" fmla="*/ 50141 w 465155"/>
              <a:gd name="connsiteY1" fmla="*/ 87225 h 375954"/>
              <a:gd name="connsiteX2" fmla="*/ 189841 w 465155"/>
              <a:gd name="connsiteY2" fmla="*/ 233275 h 375954"/>
              <a:gd name="connsiteX3" fmla="*/ 312078 w 465155"/>
              <a:gd name="connsiteY3" fmla="*/ 334875 h 375954"/>
              <a:gd name="connsiteX4" fmla="*/ 388278 w 465155"/>
              <a:gd name="connsiteY4" fmla="*/ 368212 h 375954"/>
              <a:gd name="connsiteX5" fmla="*/ 464478 w 465155"/>
              <a:gd name="connsiteY5" fmla="*/ 374562 h 375954"/>
              <a:gd name="connsiteX6" fmla="*/ 420028 w 465155"/>
              <a:gd name="connsiteY6" fmla="*/ 371387 h 375954"/>
              <a:gd name="connsiteX7" fmla="*/ 326366 w 465155"/>
              <a:gd name="connsiteY7" fmla="*/ 330112 h 375954"/>
              <a:gd name="connsiteX8" fmla="*/ 223178 w 465155"/>
              <a:gd name="connsiteY8" fmla="*/ 250737 h 375954"/>
              <a:gd name="connsiteX9" fmla="*/ 142216 w 465155"/>
              <a:gd name="connsiteY9" fmla="*/ 157075 h 375954"/>
              <a:gd name="connsiteX10" fmla="*/ 4103 w 465155"/>
              <a:gd name="connsiteY10" fmla="*/ 1500 h 375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5155" h="375954">
                <a:moveTo>
                  <a:pt x="4103" y="1500"/>
                </a:moveTo>
                <a:cubicBezTo>
                  <a:pt x="-11243" y="-10142"/>
                  <a:pt x="19185" y="48596"/>
                  <a:pt x="50141" y="87225"/>
                </a:cubicBezTo>
                <a:cubicBezTo>
                  <a:pt x="81097" y="125854"/>
                  <a:pt x="146185" y="192000"/>
                  <a:pt x="189841" y="233275"/>
                </a:cubicBezTo>
                <a:cubicBezTo>
                  <a:pt x="233497" y="274550"/>
                  <a:pt x="279005" y="312386"/>
                  <a:pt x="312078" y="334875"/>
                </a:cubicBezTo>
                <a:cubicBezTo>
                  <a:pt x="345151" y="357365"/>
                  <a:pt x="362878" y="361598"/>
                  <a:pt x="388278" y="368212"/>
                </a:cubicBezTo>
                <a:cubicBezTo>
                  <a:pt x="413678" y="374826"/>
                  <a:pt x="459186" y="374033"/>
                  <a:pt x="464478" y="374562"/>
                </a:cubicBezTo>
                <a:cubicBezTo>
                  <a:pt x="469770" y="375091"/>
                  <a:pt x="443046" y="378795"/>
                  <a:pt x="420028" y="371387"/>
                </a:cubicBezTo>
                <a:cubicBezTo>
                  <a:pt x="397010" y="363979"/>
                  <a:pt x="359174" y="350220"/>
                  <a:pt x="326366" y="330112"/>
                </a:cubicBezTo>
                <a:cubicBezTo>
                  <a:pt x="293558" y="310004"/>
                  <a:pt x="253870" y="279576"/>
                  <a:pt x="223178" y="250737"/>
                </a:cubicBezTo>
                <a:cubicBezTo>
                  <a:pt x="192486" y="221898"/>
                  <a:pt x="174495" y="195704"/>
                  <a:pt x="142216" y="157075"/>
                </a:cubicBezTo>
                <a:cubicBezTo>
                  <a:pt x="109937" y="118446"/>
                  <a:pt x="19449" y="13142"/>
                  <a:pt x="4103" y="15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フリーフォーム: 図形 201">
            <a:extLst>
              <a:ext uri="{FF2B5EF4-FFF2-40B4-BE49-F238E27FC236}">
                <a16:creationId xmlns:a16="http://schemas.microsoft.com/office/drawing/2014/main" id="{B6635C98-A08F-487C-8E02-5D35ACC97162}"/>
              </a:ext>
            </a:extLst>
          </p:cNvPr>
          <p:cNvSpPr/>
          <p:nvPr/>
        </p:nvSpPr>
        <p:spPr>
          <a:xfrm>
            <a:off x="7745344" y="5904574"/>
            <a:ext cx="218405" cy="261373"/>
          </a:xfrm>
          <a:custGeom>
            <a:avLst/>
            <a:gdLst>
              <a:gd name="connsiteX0" fmla="*/ 69 w 218405"/>
              <a:gd name="connsiteY0" fmla="*/ 926 h 261373"/>
              <a:gd name="connsiteX1" fmla="*/ 100081 w 218405"/>
              <a:gd name="connsiteY1" fmla="*/ 85064 h 261373"/>
              <a:gd name="connsiteX2" fmla="*/ 154056 w 218405"/>
              <a:gd name="connsiteY2" fmla="*/ 158089 h 261373"/>
              <a:gd name="connsiteX3" fmla="*/ 212794 w 218405"/>
              <a:gd name="connsiteY3" fmla="*/ 258101 h 261373"/>
              <a:gd name="connsiteX4" fmla="*/ 212794 w 218405"/>
              <a:gd name="connsiteY4" fmla="*/ 232701 h 261373"/>
              <a:gd name="connsiteX5" fmla="*/ 184219 w 218405"/>
              <a:gd name="connsiteY5" fmla="*/ 188251 h 261373"/>
              <a:gd name="connsiteX6" fmla="*/ 85794 w 218405"/>
              <a:gd name="connsiteY6" fmla="*/ 50139 h 261373"/>
              <a:gd name="connsiteX7" fmla="*/ 69 w 218405"/>
              <a:gd name="connsiteY7" fmla="*/ 926 h 261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8405" h="261373">
                <a:moveTo>
                  <a:pt x="69" y="926"/>
                </a:moveTo>
                <a:cubicBezTo>
                  <a:pt x="2450" y="6747"/>
                  <a:pt x="74417" y="58870"/>
                  <a:pt x="100081" y="85064"/>
                </a:cubicBezTo>
                <a:cubicBezTo>
                  <a:pt x="125746" y="111258"/>
                  <a:pt x="135271" y="129250"/>
                  <a:pt x="154056" y="158089"/>
                </a:cubicBezTo>
                <a:cubicBezTo>
                  <a:pt x="172841" y="186928"/>
                  <a:pt x="203004" y="245666"/>
                  <a:pt x="212794" y="258101"/>
                </a:cubicBezTo>
                <a:cubicBezTo>
                  <a:pt x="222584" y="270536"/>
                  <a:pt x="217556" y="244343"/>
                  <a:pt x="212794" y="232701"/>
                </a:cubicBezTo>
                <a:cubicBezTo>
                  <a:pt x="208032" y="221059"/>
                  <a:pt x="205386" y="218678"/>
                  <a:pt x="184219" y="188251"/>
                </a:cubicBezTo>
                <a:cubicBezTo>
                  <a:pt x="163052" y="157824"/>
                  <a:pt x="114898" y="82947"/>
                  <a:pt x="85794" y="50139"/>
                </a:cubicBezTo>
                <a:cubicBezTo>
                  <a:pt x="56690" y="17331"/>
                  <a:pt x="-2312" y="-4895"/>
                  <a:pt x="69" y="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: 図形 202">
            <a:extLst>
              <a:ext uri="{FF2B5EF4-FFF2-40B4-BE49-F238E27FC236}">
                <a16:creationId xmlns:a16="http://schemas.microsoft.com/office/drawing/2014/main" id="{BD21601A-C5BD-4C43-B188-710801513765}"/>
              </a:ext>
            </a:extLst>
          </p:cNvPr>
          <p:cNvSpPr/>
          <p:nvPr/>
        </p:nvSpPr>
        <p:spPr>
          <a:xfrm>
            <a:off x="7659683" y="5910241"/>
            <a:ext cx="82912" cy="116780"/>
          </a:xfrm>
          <a:custGeom>
            <a:avLst/>
            <a:gdLst>
              <a:gd name="connsiteX0" fmla="*/ 82555 w 82912"/>
              <a:gd name="connsiteY0" fmla="*/ 22 h 116780"/>
              <a:gd name="connsiteX1" fmla="*/ 22230 w 82912"/>
              <a:gd name="connsiteY1" fmla="*/ 58759 h 116780"/>
              <a:gd name="connsiteX2" fmla="*/ 5 w 82912"/>
              <a:gd name="connsiteY2" fmla="*/ 115909 h 116780"/>
              <a:gd name="connsiteX3" fmla="*/ 23817 w 82912"/>
              <a:gd name="connsiteY3" fmla="*/ 90509 h 116780"/>
              <a:gd name="connsiteX4" fmla="*/ 46042 w 82912"/>
              <a:gd name="connsiteY4" fmla="*/ 52409 h 116780"/>
              <a:gd name="connsiteX5" fmla="*/ 82555 w 82912"/>
              <a:gd name="connsiteY5" fmla="*/ 22 h 116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912" h="116780">
                <a:moveTo>
                  <a:pt x="82555" y="22"/>
                </a:moveTo>
                <a:cubicBezTo>
                  <a:pt x="78586" y="1080"/>
                  <a:pt x="35988" y="39445"/>
                  <a:pt x="22230" y="58759"/>
                </a:cubicBezTo>
                <a:cubicBezTo>
                  <a:pt x="8472" y="78074"/>
                  <a:pt x="-259" y="110617"/>
                  <a:pt x="5" y="115909"/>
                </a:cubicBezTo>
                <a:cubicBezTo>
                  <a:pt x="269" y="121201"/>
                  <a:pt x="16144" y="101092"/>
                  <a:pt x="23817" y="90509"/>
                </a:cubicBezTo>
                <a:cubicBezTo>
                  <a:pt x="31490" y="79926"/>
                  <a:pt x="35723" y="68813"/>
                  <a:pt x="46042" y="52409"/>
                </a:cubicBezTo>
                <a:cubicBezTo>
                  <a:pt x="56361" y="36005"/>
                  <a:pt x="86524" y="-1036"/>
                  <a:pt x="82555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フリーフォーム: 図形 203">
            <a:extLst>
              <a:ext uri="{FF2B5EF4-FFF2-40B4-BE49-F238E27FC236}">
                <a16:creationId xmlns:a16="http://schemas.microsoft.com/office/drawing/2014/main" id="{813B0EF7-A500-4237-882D-39BE65A9F5C9}"/>
              </a:ext>
            </a:extLst>
          </p:cNvPr>
          <p:cNvSpPr/>
          <p:nvPr/>
        </p:nvSpPr>
        <p:spPr>
          <a:xfrm>
            <a:off x="7661103" y="6028671"/>
            <a:ext cx="154333" cy="197532"/>
          </a:xfrm>
          <a:custGeom>
            <a:avLst/>
            <a:gdLst>
              <a:gd name="connsiteX0" fmla="*/ 172 w 154333"/>
              <a:gd name="connsiteY0" fmla="*/ 654 h 197532"/>
              <a:gd name="connsiteX1" fmla="*/ 68435 w 154333"/>
              <a:gd name="connsiteY1" fmla="*/ 111779 h 197532"/>
              <a:gd name="connsiteX2" fmla="*/ 114472 w 154333"/>
              <a:gd name="connsiteY2" fmla="*/ 176867 h 197532"/>
              <a:gd name="connsiteX3" fmla="*/ 154160 w 154333"/>
              <a:gd name="connsiteY3" fmla="*/ 197504 h 197532"/>
              <a:gd name="connsiteX4" fmla="*/ 125585 w 154333"/>
              <a:gd name="connsiteY4" fmla="*/ 173692 h 197532"/>
              <a:gd name="connsiteX5" fmla="*/ 50972 w 154333"/>
              <a:gd name="connsiteY5" fmla="*/ 70504 h 197532"/>
              <a:gd name="connsiteX6" fmla="*/ 172 w 154333"/>
              <a:gd name="connsiteY6" fmla="*/ 654 h 197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33" h="197532">
                <a:moveTo>
                  <a:pt x="172" y="654"/>
                </a:moveTo>
                <a:cubicBezTo>
                  <a:pt x="3083" y="7533"/>
                  <a:pt x="49385" y="82410"/>
                  <a:pt x="68435" y="111779"/>
                </a:cubicBezTo>
                <a:cubicBezTo>
                  <a:pt x="87485" y="141148"/>
                  <a:pt x="100185" y="162580"/>
                  <a:pt x="114472" y="176867"/>
                </a:cubicBezTo>
                <a:cubicBezTo>
                  <a:pt x="128759" y="191154"/>
                  <a:pt x="152308" y="198033"/>
                  <a:pt x="154160" y="197504"/>
                </a:cubicBezTo>
                <a:cubicBezTo>
                  <a:pt x="156012" y="196975"/>
                  <a:pt x="142783" y="194859"/>
                  <a:pt x="125585" y="173692"/>
                </a:cubicBezTo>
                <a:cubicBezTo>
                  <a:pt x="108387" y="152525"/>
                  <a:pt x="70022" y="98285"/>
                  <a:pt x="50972" y="70504"/>
                </a:cubicBezTo>
                <a:cubicBezTo>
                  <a:pt x="31922" y="42723"/>
                  <a:pt x="-2739" y="-6225"/>
                  <a:pt x="172" y="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フリーフォーム: 図形 204">
            <a:extLst>
              <a:ext uri="{FF2B5EF4-FFF2-40B4-BE49-F238E27FC236}">
                <a16:creationId xmlns:a16="http://schemas.microsoft.com/office/drawing/2014/main" id="{C6976FC0-F9A7-4D33-9E77-8B270C1D3298}"/>
              </a:ext>
            </a:extLst>
          </p:cNvPr>
          <p:cNvSpPr/>
          <p:nvPr/>
        </p:nvSpPr>
        <p:spPr>
          <a:xfrm>
            <a:off x="7815260" y="6149974"/>
            <a:ext cx="154586" cy="81261"/>
          </a:xfrm>
          <a:custGeom>
            <a:avLst/>
            <a:gdLst>
              <a:gd name="connsiteX0" fmla="*/ 153990 w 154586"/>
              <a:gd name="connsiteY0" fmla="*/ 1 h 81261"/>
              <a:gd name="connsiteX1" fmla="*/ 128590 w 154586"/>
              <a:gd name="connsiteY1" fmla="*/ 55564 h 81261"/>
              <a:gd name="connsiteX2" fmla="*/ 77790 w 154586"/>
              <a:gd name="connsiteY2" fmla="*/ 74614 h 81261"/>
              <a:gd name="connsiteX3" fmla="*/ 3 w 154586"/>
              <a:gd name="connsiteY3" fmla="*/ 80964 h 81261"/>
              <a:gd name="connsiteX4" fmla="*/ 80965 w 154586"/>
              <a:gd name="connsiteY4" fmla="*/ 77789 h 81261"/>
              <a:gd name="connsiteX5" fmla="*/ 104778 w 154586"/>
              <a:gd name="connsiteY5" fmla="*/ 57151 h 81261"/>
              <a:gd name="connsiteX6" fmla="*/ 153990 w 154586"/>
              <a:gd name="connsiteY6" fmla="*/ 1 h 81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586" h="81261">
                <a:moveTo>
                  <a:pt x="153990" y="1"/>
                </a:moveTo>
                <a:cubicBezTo>
                  <a:pt x="157959" y="-263"/>
                  <a:pt x="141290" y="43129"/>
                  <a:pt x="128590" y="55564"/>
                </a:cubicBezTo>
                <a:cubicBezTo>
                  <a:pt x="115890" y="68000"/>
                  <a:pt x="99221" y="70381"/>
                  <a:pt x="77790" y="74614"/>
                </a:cubicBezTo>
                <a:cubicBezTo>
                  <a:pt x="56359" y="78847"/>
                  <a:pt x="-526" y="80435"/>
                  <a:pt x="3" y="80964"/>
                </a:cubicBezTo>
                <a:cubicBezTo>
                  <a:pt x="532" y="81493"/>
                  <a:pt x="63502" y="81758"/>
                  <a:pt x="80965" y="77789"/>
                </a:cubicBezTo>
                <a:cubicBezTo>
                  <a:pt x="98427" y="73820"/>
                  <a:pt x="104778" y="57151"/>
                  <a:pt x="104778" y="57151"/>
                </a:cubicBezTo>
                <a:cubicBezTo>
                  <a:pt x="115361" y="47626"/>
                  <a:pt x="150021" y="265"/>
                  <a:pt x="15399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フリーフォーム: 図形 205">
            <a:extLst>
              <a:ext uri="{FF2B5EF4-FFF2-40B4-BE49-F238E27FC236}">
                <a16:creationId xmlns:a16="http://schemas.microsoft.com/office/drawing/2014/main" id="{DD0A38DE-74CC-4187-81C2-5229B36F0CEF}"/>
              </a:ext>
            </a:extLst>
          </p:cNvPr>
          <p:cNvSpPr/>
          <p:nvPr/>
        </p:nvSpPr>
        <p:spPr>
          <a:xfrm>
            <a:off x="7808901" y="6113458"/>
            <a:ext cx="115938" cy="68339"/>
          </a:xfrm>
          <a:custGeom>
            <a:avLst/>
            <a:gdLst>
              <a:gd name="connsiteX0" fmla="*/ 115899 w 115938"/>
              <a:gd name="connsiteY0" fmla="*/ 5 h 68339"/>
              <a:gd name="connsiteX1" fmla="*/ 74624 w 115938"/>
              <a:gd name="connsiteY1" fmla="*/ 50805 h 68339"/>
              <a:gd name="connsiteX2" fmla="*/ 52399 w 115938"/>
              <a:gd name="connsiteY2" fmla="*/ 68267 h 68339"/>
              <a:gd name="connsiteX3" fmla="*/ 12 w 115938"/>
              <a:gd name="connsiteY3" fmla="*/ 57155 h 68339"/>
              <a:gd name="connsiteX4" fmla="*/ 47637 w 115938"/>
              <a:gd name="connsiteY4" fmla="*/ 60330 h 68339"/>
              <a:gd name="connsiteX5" fmla="*/ 66687 w 115938"/>
              <a:gd name="connsiteY5" fmla="*/ 47630 h 68339"/>
              <a:gd name="connsiteX6" fmla="*/ 115899 w 115938"/>
              <a:gd name="connsiteY6" fmla="*/ 5 h 68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938" h="68339">
                <a:moveTo>
                  <a:pt x="115899" y="5"/>
                </a:moveTo>
                <a:cubicBezTo>
                  <a:pt x="117222" y="534"/>
                  <a:pt x="85207" y="39428"/>
                  <a:pt x="74624" y="50805"/>
                </a:cubicBezTo>
                <a:cubicBezTo>
                  <a:pt x="64041" y="62182"/>
                  <a:pt x="64834" y="67209"/>
                  <a:pt x="52399" y="68267"/>
                </a:cubicBezTo>
                <a:cubicBezTo>
                  <a:pt x="39964" y="69325"/>
                  <a:pt x="806" y="58478"/>
                  <a:pt x="12" y="57155"/>
                </a:cubicBezTo>
                <a:cubicBezTo>
                  <a:pt x="-782" y="55832"/>
                  <a:pt x="36525" y="61917"/>
                  <a:pt x="47637" y="60330"/>
                </a:cubicBezTo>
                <a:cubicBezTo>
                  <a:pt x="58749" y="58743"/>
                  <a:pt x="57162" y="57949"/>
                  <a:pt x="66687" y="47630"/>
                </a:cubicBezTo>
                <a:cubicBezTo>
                  <a:pt x="76212" y="37311"/>
                  <a:pt x="114576" y="-524"/>
                  <a:pt x="115899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フリーフォーム: 図形 206">
            <a:extLst>
              <a:ext uri="{FF2B5EF4-FFF2-40B4-BE49-F238E27FC236}">
                <a16:creationId xmlns:a16="http://schemas.microsoft.com/office/drawing/2014/main" id="{B6238755-B3C3-4359-9453-4D643116F505}"/>
              </a:ext>
            </a:extLst>
          </p:cNvPr>
          <p:cNvSpPr/>
          <p:nvPr/>
        </p:nvSpPr>
        <p:spPr>
          <a:xfrm>
            <a:off x="7700730" y="5956133"/>
            <a:ext cx="78115" cy="56009"/>
          </a:xfrm>
          <a:custGeom>
            <a:avLst/>
            <a:gdLst>
              <a:gd name="connsiteX0" fmla="*/ 78020 w 78115"/>
              <a:gd name="connsiteY0" fmla="*/ 167 h 56009"/>
              <a:gd name="connsiteX1" fmla="*/ 33570 w 78115"/>
              <a:gd name="connsiteY1" fmla="*/ 38267 h 56009"/>
              <a:gd name="connsiteX2" fmla="*/ 233 w 78115"/>
              <a:gd name="connsiteY2" fmla="*/ 55730 h 56009"/>
              <a:gd name="connsiteX3" fmla="*/ 20870 w 78115"/>
              <a:gd name="connsiteY3" fmla="*/ 25567 h 56009"/>
              <a:gd name="connsiteX4" fmla="*/ 78020 w 78115"/>
              <a:gd name="connsiteY4" fmla="*/ 167 h 56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15" h="56009">
                <a:moveTo>
                  <a:pt x="78020" y="167"/>
                </a:moveTo>
                <a:cubicBezTo>
                  <a:pt x="80137" y="2284"/>
                  <a:pt x="46534" y="29007"/>
                  <a:pt x="33570" y="38267"/>
                </a:cubicBezTo>
                <a:cubicBezTo>
                  <a:pt x="20605" y="47528"/>
                  <a:pt x="2350" y="57847"/>
                  <a:pt x="233" y="55730"/>
                </a:cubicBezTo>
                <a:cubicBezTo>
                  <a:pt x="-1884" y="53613"/>
                  <a:pt x="10816" y="34563"/>
                  <a:pt x="20870" y="25567"/>
                </a:cubicBezTo>
                <a:cubicBezTo>
                  <a:pt x="30924" y="16571"/>
                  <a:pt x="75903" y="-1950"/>
                  <a:pt x="78020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フリーフォーム: 図形 207">
            <a:extLst>
              <a:ext uri="{FF2B5EF4-FFF2-40B4-BE49-F238E27FC236}">
                <a16:creationId xmlns:a16="http://schemas.microsoft.com/office/drawing/2014/main" id="{39FD4A57-6238-4581-A97F-E3E73DCBE512}"/>
              </a:ext>
            </a:extLst>
          </p:cNvPr>
          <p:cNvSpPr/>
          <p:nvPr/>
        </p:nvSpPr>
        <p:spPr>
          <a:xfrm>
            <a:off x="5894917" y="5207000"/>
            <a:ext cx="705383" cy="187727"/>
          </a:xfrm>
          <a:custGeom>
            <a:avLst/>
            <a:gdLst>
              <a:gd name="connsiteX0" fmla="*/ 0 w 705383"/>
              <a:gd name="connsiteY0" fmla="*/ 0 h 187727"/>
              <a:gd name="connsiteX1" fmla="*/ 239183 w 705383"/>
              <a:gd name="connsiteY1" fmla="*/ 101600 h 187727"/>
              <a:gd name="connsiteX2" fmla="*/ 524933 w 705383"/>
              <a:gd name="connsiteY2" fmla="*/ 152400 h 187727"/>
              <a:gd name="connsiteX3" fmla="*/ 704850 w 705383"/>
              <a:gd name="connsiteY3" fmla="*/ 186267 h 187727"/>
              <a:gd name="connsiteX4" fmla="*/ 584200 w 705383"/>
              <a:gd name="connsiteY4" fmla="*/ 182033 h 187727"/>
              <a:gd name="connsiteX5" fmla="*/ 412750 w 705383"/>
              <a:gd name="connsiteY5" fmla="*/ 175683 h 187727"/>
              <a:gd name="connsiteX6" fmla="*/ 298450 w 705383"/>
              <a:gd name="connsiteY6" fmla="*/ 141817 h 187727"/>
              <a:gd name="connsiteX7" fmla="*/ 188383 w 705383"/>
              <a:gd name="connsiteY7" fmla="*/ 97367 h 187727"/>
              <a:gd name="connsiteX8" fmla="*/ 0 w 705383"/>
              <a:gd name="connsiteY8" fmla="*/ 0 h 187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5383" h="187727">
                <a:moveTo>
                  <a:pt x="0" y="0"/>
                </a:moveTo>
                <a:cubicBezTo>
                  <a:pt x="75847" y="38100"/>
                  <a:pt x="151694" y="76200"/>
                  <a:pt x="239183" y="101600"/>
                </a:cubicBezTo>
                <a:cubicBezTo>
                  <a:pt x="326672" y="127000"/>
                  <a:pt x="524933" y="152400"/>
                  <a:pt x="524933" y="152400"/>
                </a:cubicBezTo>
                <a:cubicBezTo>
                  <a:pt x="602544" y="166511"/>
                  <a:pt x="694972" y="181328"/>
                  <a:pt x="704850" y="186267"/>
                </a:cubicBezTo>
                <a:cubicBezTo>
                  <a:pt x="714728" y="191206"/>
                  <a:pt x="584200" y="182033"/>
                  <a:pt x="584200" y="182033"/>
                </a:cubicBezTo>
                <a:cubicBezTo>
                  <a:pt x="535517" y="180269"/>
                  <a:pt x="460375" y="182386"/>
                  <a:pt x="412750" y="175683"/>
                </a:cubicBezTo>
                <a:cubicBezTo>
                  <a:pt x="365125" y="168980"/>
                  <a:pt x="335844" y="154870"/>
                  <a:pt x="298450" y="141817"/>
                </a:cubicBezTo>
                <a:cubicBezTo>
                  <a:pt x="261056" y="128764"/>
                  <a:pt x="188383" y="97367"/>
                  <a:pt x="188383" y="9736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フリーフォーム: 図形 208">
            <a:extLst>
              <a:ext uri="{FF2B5EF4-FFF2-40B4-BE49-F238E27FC236}">
                <a16:creationId xmlns:a16="http://schemas.microsoft.com/office/drawing/2014/main" id="{3B90A527-A176-4616-8567-67633E440441}"/>
              </a:ext>
            </a:extLst>
          </p:cNvPr>
          <p:cNvSpPr/>
          <p:nvPr/>
        </p:nvSpPr>
        <p:spPr>
          <a:xfrm>
            <a:off x="5436279" y="5208264"/>
            <a:ext cx="515893" cy="189581"/>
          </a:xfrm>
          <a:custGeom>
            <a:avLst/>
            <a:gdLst>
              <a:gd name="connsiteX0" fmla="*/ 909 w 515893"/>
              <a:gd name="connsiteY0" fmla="*/ 189236 h 189581"/>
              <a:gd name="connsiteX1" fmla="*/ 169184 w 515893"/>
              <a:gd name="connsiteY1" fmla="*/ 140024 h 189581"/>
              <a:gd name="connsiteX2" fmla="*/ 345396 w 515893"/>
              <a:gd name="connsiteY2" fmla="*/ 32074 h 189581"/>
              <a:gd name="connsiteX3" fmla="*/ 408896 w 515893"/>
              <a:gd name="connsiteY3" fmla="*/ 324 h 189581"/>
              <a:gd name="connsiteX4" fmla="*/ 488271 w 515893"/>
              <a:gd name="connsiteY4" fmla="*/ 16199 h 189581"/>
              <a:gd name="connsiteX5" fmla="*/ 515259 w 515893"/>
              <a:gd name="connsiteY5" fmla="*/ 25724 h 189581"/>
              <a:gd name="connsiteX6" fmla="*/ 466046 w 515893"/>
              <a:gd name="connsiteY6" fmla="*/ 17786 h 189581"/>
              <a:gd name="connsiteX7" fmla="*/ 408896 w 515893"/>
              <a:gd name="connsiteY7" fmla="*/ 17786 h 189581"/>
              <a:gd name="connsiteX8" fmla="*/ 356509 w 515893"/>
              <a:gd name="connsiteY8" fmla="*/ 49536 h 189581"/>
              <a:gd name="connsiteX9" fmla="*/ 245384 w 515893"/>
              <a:gd name="connsiteY9" fmla="*/ 117799 h 189581"/>
              <a:gd name="connsiteX10" fmla="*/ 909 w 515893"/>
              <a:gd name="connsiteY10" fmla="*/ 189236 h 189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5893" h="189581">
                <a:moveTo>
                  <a:pt x="909" y="189236"/>
                </a:moveTo>
                <a:cubicBezTo>
                  <a:pt x="-11791" y="192940"/>
                  <a:pt x="111770" y="166218"/>
                  <a:pt x="169184" y="140024"/>
                </a:cubicBezTo>
                <a:cubicBezTo>
                  <a:pt x="226598" y="113830"/>
                  <a:pt x="305444" y="55357"/>
                  <a:pt x="345396" y="32074"/>
                </a:cubicBezTo>
                <a:cubicBezTo>
                  <a:pt x="385348" y="8791"/>
                  <a:pt x="385084" y="2970"/>
                  <a:pt x="408896" y="324"/>
                </a:cubicBezTo>
                <a:cubicBezTo>
                  <a:pt x="432708" y="-2322"/>
                  <a:pt x="470544" y="11966"/>
                  <a:pt x="488271" y="16199"/>
                </a:cubicBezTo>
                <a:cubicBezTo>
                  <a:pt x="505998" y="20432"/>
                  <a:pt x="518963" y="25460"/>
                  <a:pt x="515259" y="25724"/>
                </a:cubicBezTo>
                <a:cubicBezTo>
                  <a:pt x="511555" y="25988"/>
                  <a:pt x="483773" y="19109"/>
                  <a:pt x="466046" y="17786"/>
                </a:cubicBezTo>
                <a:cubicBezTo>
                  <a:pt x="448319" y="16463"/>
                  <a:pt x="427152" y="12494"/>
                  <a:pt x="408896" y="17786"/>
                </a:cubicBezTo>
                <a:cubicBezTo>
                  <a:pt x="390640" y="23078"/>
                  <a:pt x="356509" y="49536"/>
                  <a:pt x="356509" y="49536"/>
                </a:cubicBezTo>
                <a:cubicBezTo>
                  <a:pt x="329257" y="66205"/>
                  <a:pt x="302534" y="94780"/>
                  <a:pt x="245384" y="117799"/>
                </a:cubicBezTo>
                <a:cubicBezTo>
                  <a:pt x="188234" y="140818"/>
                  <a:pt x="13609" y="185532"/>
                  <a:pt x="909" y="189236"/>
                </a:cubicBezTo>
                <a:close/>
              </a:path>
            </a:pathLst>
          </a:custGeom>
          <a:solidFill>
            <a:schemeClr val="accent1">
              <a:alpha val="5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フリーフォーム: 図形 209">
            <a:extLst>
              <a:ext uri="{FF2B5EF4-FFF2-40B4-BE49-F238E27FC236}">
                <a16:creationId xmlns:a16="http://schemas.microsoft.com/office/drawing/2014/main" id="{5C86948C-9B18-4F4C-B7C5-801F879C8FF9}"/>
              </a:ext>
            </a:extLst>
          </p:cNvPr>
          <p:cNvSpPr/>
          <p:nvPr/>
        </p:nvSpPr>
        <p:spPr>
          <a:xfrm>
            <a:off x="4988983" y="4989098"/>
            <a:ext cx="842296" cy="306802"/>
          </a:xfrm>
          <a:custGeom>
            <a:avLst/>
            <a:gdLst>
              <a:gd name="connsiteX0" fmla="*/ 0 w 842296"/>
              <a:gd name="connsiteY0" fmla="*/ 306802 h 306802"/>
              <a:gd name="connsiteX1" fmla="*/ 412750 w 842296"/>
              <a:gd name="connsiteY1" fmla="*/ 152285 h 306802"/>
              <a:gd name="connsiteX2" fmla="*/ 774700 w 842296"/>
              <a:gd name="connsiteY2" fmla="*/ 29519 h 306802"/>
              <a:gd name="connsiteX3" fmla="*/ 823384 w 842296"/>
              <a:gd name="connsiteY3" fmla="*/ 4119 h 306802"/>
              <a:gd name="connsiteX4" fmla="*/ 554567 w 842296"/>
              <a:gd name="connsiteY4" fmla="*/ 95135 h 306802"/>
              <a:gd name="connsiteX5" fmla="*/ 228600 w 842296"/>
              <a:gd name="connsiteY5" fmla="*/ 215785 h 306802"/>
              <a:gd name="connsiteX6" fmla="*/ 0 w 842296"/>
              <a:gd name="connsiteY6" fmla="*/ 306802 h 306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2296" h="306802">
                <a:moveTo>
                  <a:pt x="0" y="306802"/>
                </a:moveTo>
                <a:lnTo>
                  <a:pt x="412750" y="152285"/>
                </a:lnTo>
                <a:cubicBezTo>
                  <a:pt x="541867" y="106071"/>
                  <a:pt x="706261" y="54213"/>
                  <a:pt x="774700" y="29519"/>
                </a:cubicBezTo>
                <a:cubicBezTo>
                  <a:pt x="843139" y="4825"/>
                  <a:pt x="860073" y="-6817"/>
                  <a:pt x="823384" y="4119"/>
                </a:cubicBezTo>
                <a:cubicBezTo>
                  <a:pt x="786695" y="15055"/>
                  <a:pt x="653698" y="59857"/>
                  <a:pt x="554567" y="95135"/>
                </a:cubicBezTo>
                <a:cubicBezTo>
                  <a:pt x="455436" y="130413"/>
                  <a:pt x="228600" y="215785"/>
                  <a:pt x="228600" y="215785"/>
                </a:cubicBezTo>
                <a:lnTo>
                  <a:pt x="0" y="306802"/>
                </a:ln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フリーフォーム: 図形 210">
            <a:extLst>
              <a:ext uri="{FF2B5EF4-FFF2-40B4-BE49-F238E27FC236}">
                <a16:creationId xmlns:a16="http://schemas.microsoft.com/office/drawing/2014/main" id="{EB5622F6-3861-4D20-A293-F7039B79D0FF}"/>
              </a:ext>
            </a:extLst>
          </p:cNvPr>
          <p:cNvSpPr/>
          <p:nvPr/>
        </p:nvSpPr>
        <p:spPr>
          <a:xfrm>
            <a:off x="5079889" y="5376430"/>
            <a:ext cx="414040" cy="82543"/>
          </a:xfrm>
          <a:custGeom>
            <a:avLst/>
            <a:gdLst>
              <a:gd name="connsiteX0" fmla="*/ 111 w 414040"/>
              <a:gd name="connsiteY0" fmla="*/ 82453 h 82543"/>
              <a:gd name="connsiteX1" fmla="*/ 247761 w 414040"/>
              <a:gd name="connsiteY1" fmla="*/ 21070 h 82543"/>
              <a:gd name="connsiteX2" fmla="*/ 412861 w 414040"/>
              <a:gd name="connsiteY2" fmla="*/ 2020 h 82543"/>
              <a:gd name="connsiteX3" fmla="*/ 319728 w 414040"/>
              <a:gd name="connsiteY3" fmla="*/ 4137 h 82543"/>
              <a:gd name="connsiteX4" fmla="*/ 279511 w 414040"/>
              <a:gd name="connsiteY4" fmla="*/ 33770 h 82543"/>
              <a:gd name="connsiteX5" fmla="*/ 111 w 414040"/>
              <a:gd name="connsiteY5" fmla="*/ 82453 h 82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4040" h="82543">
                <a:moveTo>
                  <a:pt x="111" y="82453"/>
                </a:moveTo>
                <a:cubicBezTo>
                  <a:pt x="-5181" y="80336"/>
                  <a:pt x="178969" y="34475"/>
                  <a:pt x="247761" y="21070"/>
                </a:cubicBezTo>
                <a:cubicBezTo>
                  <a:pt x="316553" y="7665"/>
                  <a:pt x="400867" y="4842"/>
                  <a:pt x="412861" y="2020"/>
                </a:cubicBezTo>
                <a:cubicBezTo>
                  <a:pt x="424856" y="-802"/>
                  <a:pt x="341953" y="-1155"/>
                  <a:pt x="319728" y="4137"/>
                </a:cubicBezTo>
                <a:cubicBezTo>
                  <a:pt x="297503" y="9429"/>
                  <a:pt x="328194" y="18601"/>
                  <a:pt x="279511" y="33770"/>
                </a:cubicBezTo>
                <a:cubicBezTo>
                  <a:pt x="230828" y="48939"/>
                  <a:pt x="5403" y="84570"/>
                  <a:pt x="111" y="82453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フリーフォーム: 図形 211">
            <a:extLst>
              <a:ext uri="{FF2B5EF4-FFF2-40B4-BE49-F238E27FC236}">
                <a16:creationId xmlns:a16="http://schemas.microsoft.com/office/drawing/2014/main" id="{E7E20C26-87BA-4616-8A50-E39C21BFFF09}"/>
              </a:ext>
            </a:extLst>
          </p:cNvPr>
          <p:cNvSpPr/>
          <p:nvPr/>
        </p:nvSpPr>
        <p:spPr>
          <a:xfrm>
            <a:off x="6461288" y="5378426"/>
            <a:ext cx="483562" cy="204489"/>
          </a:xfrm>
          <a:custGeom>
            <a:avLst/>
            <a:gdLst>
              <a:gd name="connsiteX0" fmla="*/ 895 w 483562"/>
              <a:gd name="connsiteY0" fmla="*/ 24 h 204489"/>
              <a:gd name="connsiteX1" fmla="*/ 316279 w 483562"/>
              <a:gd name="connsiteY1" fmla="*/ 86807 h 204489"/>
              <a:gd name="connsiteX2" fmla="*/ 445395 w 483562"/>
              <a:gd name="connsiteY2" fmla="*/ 143957 h 204489"/>
              <a:gd name="connsiteX3" fmla="*/ 483495 w 483562"/>
              <a:gd name="connsiteY3" fmla="*/ 203224 h 204489"/>
              <a:gd name="connsiteX4" fmla="*/ 439045 w 483562"/>
              <a:gd name="connsiteY4" fmla="*/ 179941 h 204489"/>
              <a:gd name="connsiteX5" fmla="*/ 326862 w 483562"/>
              <a:gd name="connsiteY5" fmla="*/ 127024 h 204489"/>
              <a:gd name="connsiteX6" fmla="*/ 225262 w 483562"/>
              <a:gd name="connsiteY6" fmla="*/ 78341 h 204489"/>
              <a:gd name="connsiteX7" fmla="*/ 895 w 483562"/>
              <a:gd name="connsiteY7" fmla="*/ 24 h 204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562" h="204489">
                <a:moveTo>
                  <a:pt x="895" y="24"/>
                </a:moveTo>
                <a:cubicBezTo>
                  <a:pt x="16064" y="1435"/>
                  <a:pt x="242196" y="62818"/>
                  <a:pt x="316279" y="86807"/>
                </a:cubicBezTo>
                <a:cubicBezTo>
                  <a:pt x="390362" y="110796"/>
                  <a:pt x="417526" y="124554"/>
                  <a:pt x="445395" y="143957"/>
                </a:cubicBezTo>
                <a:cubicBezTo>
                  <a:pt x="473264" y="163360"/>
                  <a:pt x="484553" y="197227"/>
                  <a:pt x="483495" y="203224"/>
                </a:cubicBezTo>
                <a:cubicBezTo>
                  <a:pt x="482437" y="209221"/>
                  <a:pt x="465150" y="192641"/>
                  <a:pt x="439045" y="179941"/>
                </a:cubicBezTo>
                <a:cubicBezTo>
                  <a:pt x="412940" y="167241"/>
                  <a:pt x="326862" y="127024"/>
                  <a:pt x="326862" y="127024"/>
                </a:cubicBezTo>
                <a:cubicBezTo>
                  <a:pt x="291232" y="110091"/>
                  <a:pt x="283118" y="98449"/>
                  <a:pt x="225262" y="78341"/>
                </a:cubicBezTo>
                <a:cubicBezTo>
                  <a:pt x="167407" y="58233"/>
                  <a:pt x="-14274" y="-1387"/>
                  <a:pt x="895" y="24"/>
                </a:cubicBezTo>
                <a:close/>
              </a:path>
            </a:pathLst>
          </a:custGeom>
          <a:solidFill>
            <a:schemeClr val="accent1">
              <a:alpha val="5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フリーフォーム: 図形 212">
            <a:extLst>
              <a:ext uri="{FF2B5EF4-FFF2-40B4-BE49-F238E27FC236}">
                <a16:creationId xmlns:a16="http://schemas.microsoft.com/office/drawing/2014/main" id="{B5C3A5E6-338E-4C16-9FE9-E5CE7E95BAE5}"/>
              </a:ext>
            </a:extLst>
          </p:cNvPr>
          <p:cNvSpPr/>
          <p:nvPr/>
        </p:nvSpPr>
        <p:spPr>
          <a:xfrm>
            <a:off x="5731704" y="5310201"/>
            <a:ext cx="235725" cy="66194"/>
          </a:xfrm>
          <a:custGeom>
            <a:avLst/>
            <a:gdLst>
              <a:gd name="connsiteX0" fmla="*/ 229 w 235725"/>
              <a:gd name="connsiteY0" fmla="*/ 66132 h 66194"/>
              <a:gd name="connsiteX1" fmla="*/ 133579 w 235725"/>
              <a:gd name="connsiteY1" fmla="*/ 516 h 66194"/>
              <a:gd name="connsiteX2" fmla="*/ 235179 w 235725"/>
              <a:gd name="connsiteY2" fmla="*/ 34382 h 66194"/>
              <a:gd name="connsiteX3" fmla="*/ 167446 w 235725"/>
              <a:gd name="connsiteY3" fmla="*/ 13216 h 66194"/>
              <a:gd name="connsiteX4" fmla="*/ 229 w 235725"/>
              <a:gd name="connsiteY4" fmla="*/ 66132 h 66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25" h="66194">
                <a:moveTo>
                  <a:pt x="229" y="66132"/>
                </a:moveTo>
                <a:cubicBezTo>
                  <a:pt x="-5415" y="64015"/>
                  <a:pt x="94421" y="5808"/>
                  <a:pt x="133579" y="516"/>
                </a:cubicBezTo>
                <a:cubicBezTo>
                  <a:pt x="172737" y="-4776"/>
                  <a:pt x="229535" y="32265"/>
                  <a:pt x="235179" y="34382"/>
                </a:cubicBezTo>
                <a:cubicBezTo>
                  <a:pt x="240823" y="36499"/>
                  <a:pt x="201665" y="10394"/>
                  <a:pt x="167446" y="13216"/>
                </a:cubicBezTo>
                <a:cubicBezTo>
                  <a:pt x="133227" y="16038"/>
                  <a:pt x="5873" y="68249"/>
                  <a:pt x="229" y="66132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フリーフォーム: 図形 213">
            <a:extLst>
              <a:ext uri="{FF2B5EF4-FFF2-40B4-BE49-F238E27FC236}">
                <a16:creationId xmlns:a16="http://schemas.microsoft.com/office/drawing/2014/main" id="{9397AA54-65F3-42A9-86A6-306ABD6D66AC}"/>
              </a:ext>
            </a:extLst>
          </p:cNvPr>
          <p:cNvSpPr/>
          <p:nvPr/>
        </p:nvSpPr>
        <p:spPr>
          <a:xfrm>
            <a:off x="6950350" y="5588913"/>
            <a:ext cx="360754" cy="441022"/>
          </a:xfrm>
          <a:custGeom>
            <a:avLst/>
            <a:gdLst>
              <a:gd name="connsiteX0" fmla="*/ 2900 w 360754"/>
              <a:gd name="connsiteY0" fmla="*/ 5437 h 441022"/>
              <a:gd name="connsiteX1" fmla="*/ 214567 w 360754"/>
              <a:gd name="connsiteY1" fmla="*/ 274254 h 441022"/>
              <a:gd name="connsiteX2" fmla="*/ 350033 w 360754"/>
              <a:gd name="connsiteY2" fmla="*/ 435120 h 441022"/>
              <a:gd name="connsiteX3" fmla="*/ 324633 w 360754"/>
              <a:gd name="connsiteY3" fmla="*/ 377970 h 441022"/>
              <a:gd name="connsiteX4" fmla="*/ 106617 w 360754"/>
              <a:gd name="connsiteY4" fmla="*/ 115504 h 441022"/>
              <a:gd name="connsiteX5" fmla="*/ 2900 w 360754"/>
              <a:gd name="connsiteY5" fmla="*/ 5437 h 441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0754" h="441022">
                <a:moveTo>
                  <a:pt x="2900" y="5437"/>
                </a:moveTo>
                <a:cubicBezTo>
                  <a:pt x="20892" y="31895"/>
                  <a:pt x="156712" y="202640"/>
                  <a:pt x="214567" y="274254"/>
                </a:cubicBezTo>
                <a:cubicBezTo>
                  <a:pt x="272422" y="345868"/>
                  <a:pt x="331689" y="417834"/>
                  <a:pt x="350033" y="435120"/>
                </a:cubicBezTo>
                <a:cubicBezTo>
                  <a:pt x="368377" y="452406"/>
                  <a:pt x="365202" y="431239"/>
                  <a:pt x="324633" y="377970"/>
                </a:cubicBezTo>
                <a:cubicBezTo>
                  <a:pt x="284064" y="324701"/>
                  <a:pt x="158828" y="176534"/>
                  <a:pt x="106617" y="115504"/>
                </a:cubicBezTo>
                <a:cubicBezTo>
                  <a:pt x="54406" y="54474"/>
                  <a:pt x="-15092" y="-21021"/>
                  <a:pt x="2900" y="5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フリーフォーム: 図形 214">
            <a:extLst>
              <a:ext uri="{FF2B5EF4-FFF2-40B4-BE49-F238E27FC236}">
                <a16:creationId xmlns:a16="http://schemas.microsoft.com/office/drawing/2014/main" id="{EF14711A-AB62-49A4-A318-D4B77F29D810}"/>
              </a:ext>
            </a:extLst>
          </p:cNvPr>
          <p:cNvSpPr/>
          <p:nvPr/>
        </p:nvSpPr>
        <p:spPr>
          <a:xfrm>
            <a:off x="7311545" y="6024488"/>
            <a:ext cx="162682" cy="245619"/>
          </a:xfrm>
          <a:custGeom>
            <a:avLst/>
            <a:gdLst>
              <a:gd name="connsiteX0" fmla="*/ 3655 w 162682"/>
              <a:gd name="connsiteY0" fmla="*/ 3779 h 245619"/>
              <a:gd name="connsiteX1" fmla="*/ 141238 w 162682"/>
              <a:gd name="connsiteY1" fmla="*/ 185812 h 245619"/>
              <a:gd name="connsiteX2" fmla="*/ 162405 w 162682"/>
              <a:gd name="connsiteY2" fmla="*/ 245079 h 245619"/>
              <a:gd name="connsiteX3" fmla="*/ 143355 w 162682"/>
              <a:gd name="connsiteY3" fmla="*/ 211212 h 245619"/>
              <a:gd name="connsiteX4" fmla="*/ 109488 w 162682"/>
              <a:gd name="connsiteY4" fmla="*/ 145595 h 245619"/>
              <a:gd name="connsiteX5" fmla="*/ 45988 w 162682"/>
              <a:gd name="connsiteY5" fmla="*/ 67279 h 245619"/>
              <a:gd name="connsiteX6" fmla="*/ 3655 w 162682"/>
              <a:gd name="connsiteY6" fmla="*/ 3779 h 245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682" h="245619">
                <a:moveTo>
                  <a:pt x="3655" y="3779"/>
                </a:moveTo>
                <a:cubicBezTo>
                  <a:pt x="19530" y="23535"/>
                  <a:pt x="114780" y="145595"/>
                  <a:pt x="141238" y="185812"/>
                </a:cubicBezTo>
                <a:cubicBezTo>
                  <a:pt x="167696" y="226029"/>
                  <a:pt x="162052" y="240846"/>
                  <a:pt x="162405" y="245079"/>
                </a:cubicBezTo>
                <a:cubicBezTo>
                  <a:pt x="162758" y="249312"/>
                  <a:pt x="152174" y="227793"/>
                  <a:pt x="143355" y="211212"/>
                </a:cubicBezTo>
                <a:cubicBezTo>
                  <a:pt x="134536" y="194631"/>
                  <a:pt x="125716" y="169584"/>
                  <a:pt x="109488" y="145595"/>
                </a:cubicBezTo>
                <a:cubicBezTo>
                  <a:pt x="93260" y="121606"/>
                  <a:pt x="64332" y="87387"/>
                  <a:pt x="45988" y="67279"/>
                </a:cubicBezTo>
                <a:cubicBezTo>
                  <a:pt x="27644" y="47171"/>
                  <a:pt x="-12220" y="-15977"/>
                  <a:pt x="3655" y="37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フリーフォーム: 図形 215">
            <a:extLst>
              <a:ext uri="{FF2B5EF4-FFF2-40B4-BE49-F238E27FC236}">
                <a16:creationId xmlns:a16="http://schemas.microsoft.com/office/drawing/2014/main" id="{6C7E2A6F-8591-4568-9554-2048CB3B11A9}"/>
              </a:ext>
            </a:extLst>
          </p:cNvPr>
          <p:cNvSpPr/>
          <p:nvPr/>
        </p:nvSpPr>
        <p:spPr>
          <a:xfrm>
            <a:off x="7473464" y="6266281"/>
            <a:ext cx="129133" cy="234735"/>
          </a:xfrm>
          <a:custGeom>
            <a:avLst/>
            <a:gdLst>
              <a:gd name="connsiteX0" fmla="*/ 486 w 129133"/>
              <a:gd name="connsiteY0" fmla="*/ 1169 h 234735"/>
              <a:gd name="connsiteX1" fmla="*/ 56049 w 129133"/>
              <a:gd name="connsiteY1" fmla="*/ 86894 h 234735"/>
              <a:gd name="connsiteX2" fmla="*/ 113199 w 129133"/>
              <a:gd name="connsiteY2" fmla="*/ 183732 h 234735"/>
              <a:gd name="connsiteX3" fmla="*/ 125899 w 129133"/>
              <a:gd name="connsiteY3" fmla="*/ 215482 h 234735"/>
              <a:gd name="connsiteX4" fmla="*/ 125899 w 129133"/>
              <a:gd name="connsiteY4" fmla="*/ 234532 h 234735"/>
              <a:gd name="connsiteX5" fmla="*/ 129074 w 129133"/>
              <a:gd name="connsiteY5" fmla="*/ 223419 h 234735"/>
              <a:gd name="connsiteX6" fmla="*/ 122724 w 129133"/>
              <a:gd name="connsiteY6" fmla="*/ 191669 h 234735"/>
              <a:gd name="connsiteX7" fmla="*/ 100499 w 129133"/>
              <a:gd name="connsiteY7" fmla="*/ 139282 h 234735"/>
              <a:gd name="connsiteX8" fmla="*/ 32236 w 129133"/>
              <a:gd name="connsiteY8" fmla="*/ 44032 h 234735"/>
              <a:gd name="connsiteX9" fmla="*/ 486 w 129133"/>
              <a:gd name="connsiteY9" fmla="*/ 1169 h 234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9133" h="234735">
                <a:moveTo>
                  <a:pt x="486" y="1169"/>
                </a:moveTo>
                <a:cubicBezTo>
                  <a:pt x="4455" y="8312"/>
                  <a:pt x="37264" y="56467"/>
                  <a:pt x="56049" y="86894"/>
                </a:cubicBezTo>
                <a:cubicBezTo>
                  <a:pt x="74834" y="117321"/>
                  <a:pt x="101557" y="162301"/>
                  <a:pt x="113199" y="183732"/>
                </a:cubicBezTo>
                <a:cubicBezTo>
                  <a:pt x="124841" y="205163"/>
                  <a:pt x="123782" y="207015"/>
                  <a:pt x="125899" y="215482"/>
                </a:cubicBezTo>
                <a:cubicBezTo>
                  <a:pt x="128016" y="223949"/>
                  <a:pt x="125370" y="233209"/>
                  <a:pt x="125899" y="234532"/>
                </a:cubicBezTo>
                <a:cubicBezTo>
                  <a:pt x="126428" y="235855"/>
                  <a:pt x="129603" y="230563"/>
                  <a:pt x="129074" y="223419"/>
                </a:cubicBezTo>
                <a:cubicBezTo>
                  <a:pt x="128545" y="216275"/>
                  <a:pt x="127487" y="205692"/>
                  <a:pt x="122724" y="191669"/>
                </a:cubicBezTo>
                <a:cubicBezTo>
                  <a:pt x="117961" y="177646"/>
                  <a:pt x="115580" y="163888"/>
                  <a:pt x="100499" y="139282"/>
                </a:cubicBezTo>
                <a:cubicBezTo>
                  <a:pt x="85418" y="114676"/>
                  <a:pt x="46788" y="67051"/>
                  <a:pt x="32236" y="44032"/>
                </a:cubicBezTo>
                <a:cubicBezTo>
                  <a:pt x="17684" y="21013"/>
                  <a:pt x="-3483" y="-5974"/>
                  <a:pt x="486" y="1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フリーフォーム: 図形 216">
            <a:extLst>
              <a:ext uri="{FF2B5EF4-FFF2-40B4-BE49-F238E27FC236}">
                <a16:creationId xmlns:a16="http://schemas.microsoft.com/office/drawing/2014/main" id="{79BD84BE-60B8-4E15-9DB3-FB9F57247B5F}"/>
              </a:ext>
            </a:extLst>
          </p:cNvPr>
          <p:cNvSpPr/>
          <p:nvPr/>
        </p:nvSpPr>
        <p:spPr>
          <a:xfrm>
            <a:off x="7354608" y="6336931"/>
            <a:ext cx="129238" cy="216525"/>
          </a:xfrm>
          <a:custGeom>
            <a:avLst/>
            <a:gdLst>
              <a:gd name="connsiteX0" fmla="*/ 1867 w 129238"/>
              <a:gd name="connsiteY0" fmla="*/ 369 h 216525"/>
              <a:gd name="connsiteX1" fmla="*/ 65367 w 129238"/>
              <a:gd name="connsiteY1" fmla="*/ 114669 h 216525"/>
              <a:gd name="connsiteX2" fmla="*/ 128867 w 129238"/>
              <a:gd name="connsiteY2" fmla="*/ 214682 h 216525"/>
              <a:gd name="connsiteX3" fmla="*/ 89180 w 129238"/>
              <a:gd name="connsiteY3" fmla="*/ 174994 h 216525"/>
              <a:gd name="connsiteX4" fmla="*/ 39967 w 129238"/>
              <a:gd name="connsiteY4" fmla="*/ 117844 h 216525"/>
              <a:gd name="connsiteX5" fmla="*/ 19330 w 129238"/>
              <a:gd name="connsiteY5" fmla="*/ 78157 h 216525"/>
              <a:gd name="connsiteX6" fmla="*/ 1867 w 129238"/>
              <a:gd name="connsiteY6" fmla="*/ 369 h 216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238" h="216525">
                <a:moveTo>
                  <a:pt x="1867" y="369"/>
                </a:moveTo>
                <a:cubicBezTo>
                  <a:pt x="9540" y="6454"/>
                  <a:pt x="44200" y="78950"/>
                  <a:pt x="65367" y="114669"/>
                </a:cubicBezTo>
                <a:cubicBezTo>
                  <a:pt x="86534" y="150388"/>
                  <a:pt x="124898" y="204628"/>
                  <a:pt x="128867" y="214682"/>
                </a:cubicBezTo>
                <a:cubicBezTo>
                  <a:pt x="132836" y="224736"/>
                  <a:pt x="103997" y="191134"/>
                  <a:pt x="89180" y="174994"/>
                </a:cubicBezTo>
                <a:cubicBezTo>
                  <a:pt x="74363" y="158854"/>
                  <a:pt x="51609" y="133984"/>
                  <a:pt x="39967" y="117844"/>
                </a:cubicBezTo>
                <a:cubicBezTo>
                  <a:pt x="28325" y="101705"/>
                  <a:pt x="26474" y="91121"/>
                  <a:pt x="19330" y="78157"/>
                </a:cubicBezTo>
                <a:cubicBezTo>
                  <a:pt x="12186" y="65193"/>
                  <a:pt x="-5806" y="-5716"/>
                  <a:pt x="1867" y="369"/>
                </a:cubicBezTo>
                <a:close/>
              </a:path>
            </a:pathLst>
          </a:custGeom>
          <a:solidFill>
            <a:schemeClr val="accent1">
              <a:alpha val="7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フリーフォーム: 図形 217">
            <a:extLst>
              <a:ext uri="{FF2B5EF4-FFF2-40B4-BE49-F238E27FC236}">
                <a16:creationId xmlns:a16="http://schemas.microsoft.com/office/drawing/2014/main" id="{282BE550-C908-4137-A553-73F02EFF6E92}"/>
              </a:ext>
            </a:extLst>
          </p:cNvPr>
          <p:cNvSpPr/>
          <p:nvPr/>
        </p:nvSpPr>
        <p:spPr>
          <a:xfrm>
            <a:off x="7354464" y="6255160"/>
            <a:ext cx="122677" cy="90180"/>
          </a:xfrm>
          <a:custGeom>
            <a:avLst/>
            <a:gdLst>
              <a:gd name="connsiteX0" fmla="*/ 122661 w 122677"/>
              <a:gd name="connsiteY0" fmla="*/ 13878 h 90180"/>
              <a:gd name="connsiteX1" fmla="*/ 27411 w 122677"/>
              <a:gd name="connsiteY1" fmla="*/ 4353 h 90180"/>
              <a:gd name="connsiteX2" fmla="*/ 2011 w 122677"/>
              <a:gd name="connsiteY2" fmla="*/ 88490 h 90180"/>
              <a:gd name="connsiteX3" fmla="*/ 3599 w 122677"/>
              <a:gd name="connsiteY3" fmla="*/ 58328 h 90180"/>
              <a:gd name="connsiteX4" fmla="*/ 19474 w 122677"/>
              <a:gd name="connsiteY4" fmla="*/ 29753 h 90180"/>
              <a:gd name="connsiteX5" fmla="*/ 122661 w 122677"/>
              <a:gd name="connsiteY5" fmla="*/ 13878 h 90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677" h="90180">
                <a:moveTo>
                  <a:pt x="122661" y="13878"/>
                </a:moveTo>
                <a:cubicBezTo>
                  <a:pt x="123984" y="9645"/>
                  <a:pt x="47519" y="-8082"/>
                  <a:pt x="27411" y="4353"/>
                </a:cubicBezTo>
                <a:cubicBezTo>
                  <a:pt x="7303" y="16788"/>
                  <a:pt x="5980" y="79494"/>
                  <a:pt x="2011" y="88490"/>
                </a:cubicBezTo>
                <a:cubicBezTo>
                  <a:pt x="-1958" y="97486"/>
                  <a:pt x="688" y="68118"/>
                  <a:pt x="3599" y="58328"/>
                </a:cubicBezTo>
                <a:cubicBezTo>
                  <a:pt x="6509" y="48539"/>
                  <a:pt x="2541" y="39278"/>
                  <a:pt x="19474" y="29753"/>
                </a:cubicBezTo>
                <a:cubicBezTo>
                  <a:pt x="36407" y="20228"/>
                  <a:pt x="121338" y="18111"/>
                  <a:pt x="122661" y="138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フリーフォーム: 図形 218">
            <a:extLst>
              <a:ext uri="{FF2B5EF4-FFF2-40B4-BE49-F238E27FC236}">
                <a16:creationId xmlns:a16="http://schemas.microsoft.com/office/drawing/2014/main" id="{B34E26D0-B1A2-4BE7-9950-8CB822C6BD07}"/>
              </a:ext>
            </a:extLst>
          </p:cNvPr>
          <p:cNvSpPr/>
          <p:nvPr/>
        </p:nvSpPr>
        <p:spPr>
          <a:xfrm>
            <a:off x="7480300" y="6457914"/>
            <a:ext cx="128594" cy="94065"/>
          </a:xfrm>
          <a:custGeom>
            <a:avLst/>
            <a:gdLst>
              <a:gd name="connsiteX0" fmla="*/ 128588 w 128594"/>
              <a:gd name="connsiteY0" fmla="*/ 36 h 94065"/>
              <a:gd name="connsiteX1" fmla="*/ 111125 w 128594"/>
              <a:gd name="connsiteY1" fmla="*/ 68299 h 94065"/>
              <a:gd name="connsiteX2" fmla="*/ 76200 w 128594"/>
              <a:gd name="connsiteY2" fmla="*/ 92111 h 94065"/>
              <a:gd name="connsiteX3" fmla="*/ 0 w 128594"/>
              <a:gd name="connsiteY3" fmla="*/ 92111 h 94065"/>
              <a:gd name="connsiteX4" fmla="*/ 74613 w 128594"/>
              <a:gd name="connsiteY4" fmla="*/ 87349 h 94065"/>
              <a:gd name="connsiteX5" fmla="*/ 112713 w 128594"/>
              <a:gd name="connsiteY5" fmla="*/ 58774 h 94065"/>
              <a:gd name="connsiteX6" fmla="*/ 128588 w 128594"/>
              <a:gd name="connsiteY6" fmla="*/ 36 h 9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594" h="94065">
                <a:moveTo>
                  <a:pt x="128588" y="36"/>
                </a:moveTo>
                <a:cubicBezTo>
                  <a:pt x="128323" y="1624"/>
                  <a:pt x="119856" y="52953"/>
                  <a:pt x="111125" y="68299"/>
                </a:cubicBezTo>
                <a:cubicBezTo>
                  <a:pt x="102394" y="83645"/>
                  <a:pt x="94721" y="88142"/>
                  <a:pt x="76200" y="92111"/>
                </a:cubicBezTo>
                <a:cubicBezTo>
                  <a:pt x="57679" y="96080"/>
                  <a:pt x="264" y="92905"/>
                  <a:pt x="0" y="92111"/>
                </a:cubicBezTo>
                <a:cubicBezTo>
                  <a:pt x="-265" y="91317"/>
                  <a:pt x="55828" y="92905"/>
                  <a:pt x="74613" y="87349"/>
                </a:cubicBezTo>
                <a:cubicBezTo>
                  <a:pt x="93398" y="81793"/>
                  <a:pt x="105040" y="68828"/>
                  <a:pt x="112713" y="58774"/>
                </a:cubicBezTo>
                <a:cubicBezTo>
                  <a:pt x="120386" y="48720"/>
                  <a:pt x="128853" y="-1552"/>
                  <a:pt x="128588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フリーフォーム: 図形 219">
            <a:extLst>
              <a:ext uri="{FF2B5EF4-FFF2-40B4-BE49-F238E27FC236}">
                <a16:creationId xmlns:a16="http://schemas.microsoft.com/office/drawing/2014/main" id="{3DFACC98-D5AF-4FA8-B26E-62D3E9B4967C}"/>
              </a:ext>
            </a:extLst>
          </p:cNvPr>
          <p:cNvSpPr/>
          <p:nvPr/>
        </p:nvSpPr>
        <p:spPr>
          <a:xfrm>
            <a:off x="7462821" y="6464295"/>
            <a:ext cx="124417" cy="54785"/>
          </a:xfrm>
          <a:custGeom>
            <a:avLst/>
            <a:gdLst>
              <a:gd name="connsiteX0" fmla="*/ 123842 w 124417"/>
              <a:gd name="connsiteY0" fmla="*/ 5 h 54785"/>
              <a:gd name="connsiteX1" fmla="*/ 68279 w 124417"/>
              <a:gd name="connsiteY1" fmla="*/ 49218 h 54785"/>
              <a:gd name="connsiteX2" fmla="*/ 17 w 124417"/>
              <a:gd name="connsiteY2" fmla="*/ 53980 h 54785"/>
              <a:gd name="connsiteX3" fmla="*/ 61929 w 124417"/>
              <a:gd name="connsiteY3" fmla="*/ 53980 h 54785"/>
              <a:gd name="connsiteX4" fmla="*/ 95267 w 124417"/>
              <a:gd name="connsiteY4" fmla="*/ 46043 h 54785"/>
              <a:gd name="connsiteX5" fmla="*/ 123842 w 124417"/>
              <a:gd name="connsiteY5" fmla="*/ 5 h 5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417" h="54785">
                <a:moveTo>
                  <a:pt x="123842" y="5"/>
                </a:moveTo>
                <a:cubicBezTo>
                  <a:pt x="119344" y="534"/>
                  <a:pt x="88916" y="40222"/>
                  <a:pt x="68279" y="49218"/>
                </a:cubicBezTo>
                <a:cubicBezTo>
                  <a:pt x="47641" y="58214"/>
                  <a:pt x="1075" y="53186"/>
                  <a:pt x="17" y="53980"/>
                </a:cubicBezTo>
                <a:cubicBezTo>
                  <a:pt x="-1041" y="54774"/>
                  <a:pt x="46054" y="55303"/>
                  <a:pt x="61929" y="53980"/>
                </a:cubicBezTo>
                <a:cubicBezTo>
                  <a:pt x="77804" y="52657"/>
                  <a:pt x="85213" y="51864"/>
                  <a:pt x="95267" y="46043"/>
                </a:cubicBezTo>
                <a:cubicBezTo>
                  <a:pt x="105321" y="40222"/>
                  <a:pt x="128340" y="-524"/>
                  <a:pt x="123842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フリーフォーム: 図形 220">
            <a:extLst>
              <a:ext uri="{FF2B5EF4-FFF2-40B4-BE49-F238E27FC236}">
                <a16:creationId xmlns:a16="http://schemas.microsoft.com/office/drawing/2014/main" id="{F60206C1-9550-4475-ABDC-B2020FF4F68E}"/>
              </a:ext>
            </a:extLst>
          </p:cNvPr>
          <p:cNvSpPr/>
          <p:nvPr/>
        </p:nvSpPr>
        <p:spPr>
          <a:xfrm>
            <a:off x="6550278" y="5795631"/>
            <a:ext cx="445333" cy="358520"/>
          </a:xfrm>
          <a:custGeom>
            <a:avLst/>
            <a:gdLst>
              <a:gd name="connsiteX0" fmla="*/ 805 w 445333"/>
              <a:gd name="connsiteY0" fmla="*/ 1919 h 358520"/>
              <a:gd name="connsiteX1" fmla="*/ 212472 w 445333"/>
              <a:gd name="connsiteY1" fmla="*/ 141619 h 358520"/>
              <a:gd name="connsiteX2" fmla="*/ 356405 w 445333"/>
              <a:gd name="connsiteY2" fmla="*/ 294019 h 358520"/>
              <a:gd name="connsiteX3" fmla="*/ 445305 w 445333"/>
              <a:gd name="connsiteY3" fmla="*/ 357519 h 358520"/>
              <a:gd name="connsiteX4" fmla="*/ 347939 w 445333"/>
              <a:gd name="connsiteY4" fmla="*/ 249569 h 358520"/>
              <a:gd name="connsiteX5" fmla="*/ 244222 w 445333"/>
              <a:gd name="connsiteY5" fmla="*/ 135269 h 358520"/>
              <a:gd name="connsiteX6" fmla="*/ 142622 w 445333"/>
              <a:gd name="connsiteY6" fmla="*/ 65419 h 358520"/>
              <a:gd name="connsiteX7" fmla="*/ 805 w 445333"/>
              <a:gd name="connsiteY7" fmla="*/ 1919 h 358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333" h="358520">
                <a:moveTo>
                  <a:pt x="805" y="1919"/>
                </a:moveTo>
                <a:cubicBezTo>
                  <a:pt x="12447" y="14619"/>
                  <a:pt x="153205" y="92936"/>
                  <a:pt x="212472" y="141619"/>
                </a:cubicBezTo>
                <a:cubicBezTo>
                  <a:pt x="271739" y="190302"/>
                  <a:pt x="317600" y="258036"/>
                  <a:pt x="356405" y="294019"/>
                </a:cubicBezTo>
                <a:cubicBezTo>
                  <a:pt x="395210" y="330002"/>
                  <a:pt x="446716" y="364927"/>
                  <a:pt x="445305" y="357519"/>
                </a:cubicBezTo>
                <a:cubicBezTo>
                  <a:pt x="443894" y="350111"/>
                  <a:pt x="347939" y="249569"/>
                  <a:pt x="347939" y="249569"/>
                </a:cubicBezTo>
                <a:cubicBezTo>
                  <a:pt x="314425" y="212527"/>
                  <a:pt x="278442" y="165961"/>
                  <a:pt x="244222" y="135269"/>
                </a:cubicBezTo>
                <a:cubicBezTo>
                  <a:pt x="210003" y="104577"/>
                  <a:pt x="178253" y="87997"/>
                  <a:pt x="142622" y="65419"/>
                </a:cubicBezTo>
                <a:cubicBezTo>
                  <a:pt x="106992" y="42841"/>
                  <a:pt x="-10837" y="-10781"/>
                  <a:pt x="805" y="1919"/>
                </a:cubicBezTo>
                <a:close/>
              </a:path>
            </a:pathLst>
          </a:custGeom>
          <a:solidFill>
            <a:schemeClr val="accent1">
              <a:alpha val="5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フリーフォーム: 図形 221">
            <a:extLst>
              <a:ext uri="{FF2B5EF4-FFF2-40B4-BE49-F238E27FC236}">
                <a16:creationId xmlns:a16="http://schemas.microsoft.com/office/drawing/2014/main" id="{B3A7B5C1-4D3F-44BE-993B-77656D380416}"/>
              </a:ext>
            </a:extLst>
          </p:cNvPr>
          <p:cNvSpPr/>
          <p:nvPr/>
        </p:nvSpPr>
        <p:spPr>
          <a:xfrm>
            <a:off x="6855036" y="6026342"/>
            <a:ext cx="610452" cy="516750"/>
          </a:xfrm>
          <a:custGeom>
            <a:avLst/>
            <a:gdLst>
              <a:gd name="connsiteX0" fmla="*/ 847 w 610452"/>
              <a:gd name="connsiteY0" fmla="*/ 1925 h 516750"/>
              <a:gd name="connsiteX1" fmla="*/ 163831 w 610452"/>
              <a:gd name="connsiteY1" fmla="*/ 145858 h 516750"/>
              <a:gd name="connsiteX2" fmla="*/ 246381 w 610452"/>
              <a:gd name="connsiteY2" fmla="*/ 243225 h 516750"/>
              <a:gd name="connsiteX3" fmla="*/ 356447 w 610452"/>
              <a:gd name="connsiteY3" fmla="*/ 404091 h 516750"/>
              <a:gd name="connsiteX4" fmla="*/ 500381 w 610452"/>
              <a:gd name="connsiteY4" fmla="*/ 495108 h 516750"/>
              <a:gd name="connsiteX5" fmla="*/ 610447 w 610452"/>
              <a:gd name="connsiteY5" fmla="*/ 516275 h 516750"/>
              <a:gd name="connsiteX6" fmla="*/ 504614 w 610452"/>
              <a:gd name="connsiteY6" fmla="*/ 482408 h 516750"/>
              <a:gd name="connsiteX7" fmla="*/ 356447 w 610452"/>
              <a:gd name="connsiteY7" fmla="*/ 376575 h 516750"/>
              <a:gd name="connsiteX8" fmla="*/ 256964 w 610452"/>
              <a:gd name="connsiteY8" fmla="*/ 226291 h 516750"/>
              <a:gd name="connsiteX9" fmla="*/ 206164 w 610452"/>
              <a:gd name="connsiteY9" fmla="*/ 150091 h 516750"/>
              <a:gd name="connsiteX10" fmla="*/ 104564 w 610452"/>
              <a:gd name="connsiteY10" fmla="*/ 67541 h 516750"/>
              <a:gd name="connsiteX11" fmla="*/ 847 w 610452"/>
              <a:gd name="connsiteY11" fmla="*/ 1925 h 51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10452" h="516750">
                <a:moveTo>
                  <a:pt x="847" y="1925"/>
                </a:moveTo>
                <a:cubicBezTo>
                  <a:pt x="10725" y="14978"/>
                  <a:pt x="122909" y="105641"/>
                  <a:pt x="163831" y="145858"/>
                </a:cubicBezTo>
                <a:cubicBezTo>
                  <a:pt x="204753" y="186075"/>
                  <a:pt x="214278" y="200186"/>
                  <a:pt x="246381" y="243225"/>
                </a:cubicBezTo>
                <a:cubicBezTo>
                  <a:pt x="278484" y="286264"/>
                  <a:pt x="314114" y="362111"/>
                  <a:pt x="356447" y="404091"/>
                </a:cubicBezTo>
                <a:cubicBezTo>
                  <a:pt x="398780" y="446071"/>
                  <a:pt x="458048" y="476411"/>
                  <a:pt x="500381" y="495108"/>
                </a:cubicBezTo>
                <a:cubicBezTo>
                  <a:pt x="542714" y="513805"/>
                  <a:pt x="609742" y="518392"/>
                  <a:pt x="610447" y="516275"/>
                </a:cubicBezTo>
                <a:cubicBezTo>
                  <a:pt x="611153" y="514158"/>
                  <a:pt x="546947" y="505691"/>
                  <a:pt x="504614" y="482408"/>
                </a:cubicBezTo>
                <a:cubicBezTo>
                  <a:pt x="462281" y="459125"/>
                  <a:pt x="397722" y="419261"/>
                  <a:pt x="356447" y="376575"/>
                </a:cubicBezTo>
                <a:cubicBezTo>
                  <a:pt x="315172" y="333889"/>
                  <a:pt x="256964" y="226291"/>
                  <a:pt x="256964" y="226291"/>
                </a:cubicBezTo>
                <a:cubicBezTo>
                  <a:pt x="231917" y="188544"/>
                  <a:pt x="231564" y="176549"/>
                  <a:pt x="206164" y="150091"/>
                </a:cubicBezTo>
                <a:cubicBezTo>
                  <a:pt x="180764" y="123633"/>
                  <a:pt x="139136" y="89413"/>
                  <a:pt x="104564" y="67541"/>
                </a:cubicBezTo>
                <a:cubicBezTo>
                  <a:pt x="69992" y="45669"/>
                  <a:pt x="-9031" y="-11128"/>
                  <a:pt x="847" y="19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フリーフォーム: 図形 222">
            <a:extLst>
              <a:ext uri="{FF2B5EF4-FFF2-40B4-BE49-F238E27FC236}">
                <a16:creationId xmlns:a16="http://schemas.microsoft.com/office/drawing/2014/main" id="{FAC5AD76-BCCF-4033-99FF-E1EE80C148D0}"/>
              </a:ext>
            </a:extLst>
          </p:cNvPr>
          <p:cNvSpPr/>
          <p:nvPr/>
        </p:nvSpPr>
        <p:spPr>
          <a:xfrm>
            <a:off x="5989309" y="5586840"/>
            <a:ext cx="382144" cy="164556"/>
          </a:xfrm>
          <a:custGeom>
            <a:avLst/>
            <a:gdLst>
              <a:gd name="connsiteX0" fmla="*/ 858 w 382144"/>
              <a:gd name="connsiteY0" fmla="*/ 1160 h 164556"/>
              <a:gd name="connsiteX1" fmla="*/ 227341 w 382144"/>
              <a:gd name="connsiteY1" fmla="*/ 113343 h 164556"/>
              <a:gd name="connsiteX2" fmla="*/ 379741 w 382144"/>
              <a:gd name="connsiteY2" fmla="*/ 164143 h 164556"/>
              <a:gd name="connsiteX3" fmla="*/ 324708 w 382144"/>
              <a:gd name="connsiteY3" fmla="*/ 138743 h 164556"/>
              <a:gd name="connsiteX4" fmla="*/ 214641 w 382144"/>
              <a:gd name="connsiteY4" fmla="*/ 85827 h 164556"/>
              <a:gd name="connsiteX5" fmla="*/ 151141 w 382144"/>
              <a:gd name="connsiteY5" fmla="*/ 56193 h 164556"/>
              <a:gd name="connsiteX6" fmla="*/ 858 w 382144"/>
              <a:gd name="connsiteY6" fmla="*/ 1160 h 164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2144" h="164556">
                <a:moveTo>
                  <a:pt x="858" y="1160"/>
                </a:moveTo>
                <a:cubicBezTo>
                  <a:pt x="13558" y="10685"/>
                  <a:pt x="164194" y="86179"/>
                  <a:pt x="227341" y="113343"/>
                </a:cubicBezTo>
                <a:cubicBezTo>
                  <a:pt x="290488" y="140507"/>
                  <a:pt x="363513" y="159910"/>
                  <a:pt x="379741" y="164143"/>
                </a:cubicBezTo>
                <a:cubicBezTo>
                  <a:pt x="395969" y="168376"/>
                  <a:pt x="324708" y="138743"/>
                  <a:pt x="324708" y="138743"/>
                </a:cubicBezTo>
                <a:lnTo>
                  <a:pt x="214641" y="85827"/>
                </a:lnTo>
                <a:cubicBezTo>
                  <a:pt x="185713" y="72069"/>
                  <a:pt x="182186" y="68893"/>
                  <a:pt x="151141" y="56193"/>
                </a:cubicBezTo>
                <a:cubicBezTo>
                  <a:pt x="120097" y="43493"/>
                  <a:pt x="-11842" y="-8365"/>
                  <a:pt x="858" y="1160"/>
                </a:cubicBezTo>
                <a:close/>
              </a:path>
            </a:pathLst>
          </a:custGeom>
          <a:solidFill>
            <a:schemeClr val="accent1">
              <a:alpha val="5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フリーフォーム: 図形 223">
            <a:extLst>
              <a:ext uri="{FF2B5EF4-FFF2-40B4-BE49-F238E27FC236}">
                <a16:creationId xmlns:a16="http://schemas.microsoft.com/office/drawing/2014/main" id="{CE80AADE-661D-47B9-9EC2-7957AF4A66AD}"/>
              </a:ext>
            </a:extLst>
          </p:cNvPr>
          <p:cNvSpPr/>
          <p:nvPr/>
        </p:nvSpPr>
        <p:spPr>
          <a:xfrm>
            <a:off x="6316133" y="5731933"/>
            <a:ext cx="366330" cy="129188"/>
          </a:xfrm>
          <a:custGeom>
            <a:avLst/>
            <a:gdLst>
              <a:gd name="connsiteX0" fmla="*/ 0 w 366330"/>
              <a:gd name="connsiteY0" fmla="*/ 0 h 129188"/>
              <a:gd name="connsiteX1" fmla="*/ 165100 w 366330"/>
              <a:gd name="connsiteY1" fmla="*/ 74084 h 129188"/>
              <a:gd name="connsiteX2" fmla="*/ 275167 w 366330"/>
              <a:gd name="connsiteY2" fmla="*/ 110067 h 129188"/>
              <a:gd name="connsiteX3" fmla="*/ 366184 w 366330"/>
              <a:gd name="connsiteY3" fmla="*/ 129117 h 129188"/>
              <a:gd name="connsiteX4" fmla="*/ 254000 w 366330"/>
              <a:gd name="connsiteY4" fmla="*/ 103717 h 129188"/>
              <a:gd name="connsiteX5" fmla="*/ 162984 w 366330"/>
              <a:gd name="connsiteY5" fmla="*/ 65617 h 129188"/>
              <a:gd name="connsiteX6" fmla="*/ 71967 w 366330"/>
              <a:gd name="connsiteY6" fmla="*/ 23284 h 129188"/>
              <a:gd name="connsiteX7" fmla="*/ 0 w 366330"/>
              <a:gd name="connsiteY7" fmla="*/ 0 h 129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6330" h="129188">
                <a:moveTo>
                  <a:pt x="0" y="0"/>
                </a:moveTo>
                <a:cubicBezTo>
                  <a:pt x="59619" y="27870"/>
                  <a:pt x="119239" y="55740"/>
                  <a:pt x="165100" y="74084"/>
                </a:cubicBezTo>
                <a:cubicBezTo>
                  <a:pt x="210961" y="92428"/>
                  <a:pt x="241653" y="100895"/>
                  <a:pt x="275167" y="110067"/>
                </a:cubicBezTo>
                <a:cubicBezTo>
                  <a:pt x="308681" y="119239"/>
                  <a:pt x="369712" y="130175"/>
                  <a:pt x="366184" y="129117"/>
                </a:cubicBezTo>
                <a:cubicBezTo>
                  <a:pt x="362656" y="128059"/>
                  <a:pt x="287867" y="114300"/>
                  <a:pt x="254000" y="103717"/>
                </a:cubicBezTo>
                <a:cubicBezTo>
                  <a:pt x="220133" y="93134"/>
                  <a:pt x="193323" y="79022"/>
                  <a:pt x="162984" y="65617"/>
                </a:cubicBezTo>
                <a:cubicBezTo>
                  <a:pt x="132645" y="52212"/>
                  <a:pt x="71967" y="23284"/>
                  <a:pt x="71967" y="23284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フリーフォーム: 図形 224">
            <a:extLst>
              <a:ext uri="{FF2B5EF4-FFF2-40B4-BE49-F238E27FC236}">
                <a16:creationId xmlns:a16="http://schemas.microsoft.com/office/drawing/2014/main" id="{C393F986-6B93-47FB-B408-5BACD38F6471}"/>
              </a:ext>
            </a:extLst>
          </p:cNvPr>
          <p:cNvSpPr/>
          <p:nvPr/>
        </p:nvSpPr>
        <p:spPr>
          <a:xfrm>
            <a:off x="6476204" y="5801783"/>
            <a:ext cx="191167" cy="66156"/>
          </a:xfrm>
          <a:custGeom>
            <a:avLst/>
            <a:gdLst>
              <a:gd name="connsiteX0" fmla="*/ 796 w 191167"/>
              <a:gd name="connsiteY0" fmla="*/ 0 h 66156"/>
              <a:gd name="connsiteX1" fmla="*/ 187063 w 191167"/>
              <a:gd name="connsiteY1" fmla="*/ 59267 h 66156"/>
              <a:gd name="connsiteX2" fmla="*/ 121446 w 191167"/>
              <a:gd name="connsiteY2" fmla="*/ 59267 h 66156"/>
              <a:gd name="connsiteX3" fmla="*/ 796 w 191167"/>
              <a:gd name="connsiteY3" fmla="*/ 0 h 66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167" h="66156">
                <a:moveTo>
                  <a:pt x="796" y="0"/>
                </a:moveTo>
                <a:cubicBezTo>
                  <a:pt x="11732" y="0"/>
                  <a:pt x="166955" y="49389"/>
                  <a:pt x="187063" y="59267"/>
                </a:cubicBezTo>
                <a:cubicBezTo>
                  <a:pt x="207171" y="69145"/>
                  <a:pt x="148257" y="67734"/>
                  <a:pt x="121446" y="59267"/>
                </a:cubicBezTo>
                <a:cubicBezTo>
                  <a:pt x="94635" y="50800"/>
                  <a:pt x="-10140" y="0"/>
                  <a:pt x="79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" name="フリーフォーム: 図形 225">
            <a:extLst>
              <a:ext uri="{FF2B5EF4-FFF2-40B4-BE49-F238E27FC236}">
                <a16:creationId xmlns:a16="http://schemas.microsoft.com/office/drawing/2014/main" id="{063BB6BD-0C1D-48A6-BCB0-84E5D864C3D7}"/>
              </a:ext>
            </a:extLst>
          </p:cNvPr>
          <p:cNvSpPr/>
          <p:nvPr/>
        </p:nvSpPr>
        <p:spPr>
          <a:xfrm>
            <a:off x="5949535" y="5626091"/>
            <a:ext cx="387471" cy="152463"/>
          </a:xfrm>
          <a:custGeom>
            <a:avLst/>
            <a:gdLst>
              <a:gd name="connsiteX0" fmla="*/ 379298 w 387471"/>
              <a:gd name="connsiteY0" fmla="*/ 120659 h 152463"/>
              <a:gd name="connsiteX1" fmla="*/ 182448 w 387471"/>
              <a:gd name="connsiteY1" fmla="*/ 27526 h 152463"/>
              <a:gd name="connsiteX2" fmla="*/ 123182 w 387471"/>
              <a:gd name="connsiteY2" fmla="*/ 42342 h 152463"/>
              <a:gd name="connsiteX3" fmla="*/ 415 w 387471"/>
              <a:gd name="connsiteY3" fmla="*/ 9 h 152463"/>
              <a:gd name="connsiteX4" fmla="*/ 87198 w 387471"/>
              <a:gd name="connsiteY4" fmla="*/ 46576 h 152463"/>
              <a:gd name="connsiteX5" fmla="*/ 195148 w 387471"/>
              <a:gd name="connsiteY5" fmla="*/ 97376 h 152463"/>
              <a:gd name="connsiteX6" fmla="*/ 336965 w 387471"/>
              <a:gd name="connsiteY6" fmla="*/ 150292 h 152463"/>
              <a:gd name="connsiteX7" fmla="*/ 379298 w 387471"/>
              <a:gd name="connsiteY7" fmla="*/ 120659 h 152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7471" h="152463">
                <a:moveTo>
                  <a:pt x="379298" y="120659"/>
                </a:moveTo>
                <a:cubicBezTo>
                  <a:pt x="353545" y="100198"/>
                  <a:pt x="225134" y="40579"/>
                  <a:pt x="182448" y="27526"/>
                </a:cubicBezTo>
                <a:cubicBezTo>
                  <a:pt x="139762" y="14473"/>
                  <a:pt x="153521" y="46928"/>
                  <a:pt x="123182" y="42342"/>
                </a:cubicBezTo>
                <a:cubicBezTo>
                  <a:pt x="92843" y="37756"/>
                  <a:pt x="6412" y="-697"/>
                  <a:pt x="415" y="9"/>
                </a:cubicBezTo>
                <a:cubicBezTo>
                  <a:pt x="-5582" y="715"/>
                  <a:pt x="54742" y="30348"/>
                  <a:pt x="87198" y="46576"/>
                </a:cubicBezTo>
                <a:cubicBezTo>
                  <a:pt x="119653" y="62804"/>
                  <a:pt x="153520" y="80090"/>
                  <a:pt x="195148" y="97376"/>
                </a:cubicBezTo>
                <a:cubicBezTo>
                  <a:pt x="236776" y="114662"/>
                  <a:pt x="309801" y="141825"/>
                  <a:pt x="336965" y="150292"/>
                </a:cubicBezTo>
                <a:cubicBezTo>
                  <a:pt x="364129" y="158759"/>
                  <a:pt x="405051" y="141120"/>
                  <a:pt x="379298" y="120659"/>
                </a:cubicBezTo>
                <a:close/>
              </a:path>
            </a:pathLst>
          </a:custGeom>
          <a:solidFill>
            <a:schemeClr val="accent1">
              <a:alpha val="5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フリーフォーム: 図形 226">
            <a:extLst>
              <a:ext uri="{FF2B5EF4-FFF2-40B4-BE49-F238E27FC236}">
                <a16:creationId xmlns:a16="http://schemas.microsoft.com/office/drawing/2014/main" id="{E78176D2-56ED-4608-8096-2BC819D8E902}"/>
              </a:ext>
            </a:extLst>
          </p:cNvPr>
          <p:cNvSpPr/>
          <p:nvPr/>
        </p:nvSpPr>
        <p:spPr>
          <a:xfrm>
            <a:off x="6061075" y="5684838"/>
            <a:ext cx="579786" cy="327801"/>
          </a:xfrm>
          <a:custGeom>
            <a:avLst/>
            <a:gdLst>
              <a:gd name="connsiteX0" fmla="*/ 0 w 579786"/>
              <a:gd name="connsiteY0" fmla="*/ 0 h 327801"/>
              <a:gd name="connsiteX1" fmla="*/ 398463 w 579786"/>
              <a:gd name="connsiteY1" fmla="*/ 161925 h 327801"/>
              <a:gd name="connsiteX2" fmla="*/ 473075 w 579786"/>
              <a:gd name="connsiteY2" fmla="*/ 203200 h 327801"/>
              <a:gd name="connsiteX3" fmla="*/ 577850 w 579786"/>
              <a:gd name="connsiteY3" fmla="*/ 325437 h 327801"/>
              <a:gd name="connsiteX4" fmla="*/ 534988 w 579786"/>
              <a:gd name="connsiteY4" fmla="*/ 277812 h 327801"/>
              <a:gd name="connsiteX5" fmla="*/ 458788 w 579786"/>
              <a:gd name="connsiteY5" fmla="*/ 203200 h 327801"/>
              <a:gd name="connsiteX6" fmla="*/ 360363 w 579786"/>
              <a:gd name="connsiteY6" fmla="*/ 158750 h 327801"/>
              <a:gd name="connsiteX7" fmla="*/ 0 w 579786"/>
              <a:gd name="connsiteY7" fmla="*/ 0 h 327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9786" h="327801">
                <a:moveTo>
                  <a:pt x="0" y="0"/>
                </a:moveTo>
                <a:lnTo>
                  <a:pt x="398463" y="161925"/>
                </a:lnTo>
                <a:cubicBezTo>
                  <a:pt x="477309" y="195792"/>
                  <a:pt x="443177" y="175948"/>
                  <a:pt x="473075" y="203200"/>
                </a:cubicBezTo>
                <a:cubicBezTo>
                  <a:pt x="502973" y="230452"/>
                  <a:pt x="567531" y="313002"/>
                  <a:pt x="577850" y="325437"/>
                </a:cubicBezTo>
                <a:cubicBezTo>
                  <a:pt x="588169" y="337872"/>
                  <a:pt x="554832" y="298185"/>
                  <a:pt x="534988" y="277812"/>
                </a:cubicBezTo>
                <a:cubicBezTo>
                  <a:pt x="515144" y="257439"/>
                  <a:pt x="487892" y="223044"/>
                  <a:pt x="458788" y="203200"/>
                </a:cubicBezTo>
                <a:cubicBezTo>
                  <a:pt x="429684" y="183356"/>
                  <a:pt x="360363" y="158750"/>
                  <a:pt x="360363" y="15875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フリーフォーム: 図形 227">
            <a:extLst>
              <a:ext uri="{FF2B5EF4-FFF2-40B4-BE49-F238E27FC236}">
                <a16:creationId xmlns:a16="http://schemas.microsoft.com/office/drawing/2014/main" id="{84AAAE99-425A-47B2-953B-20418C3E4BB1}"/>
              </a:ext>
            </a:extLst>
          </p:cNvPr>
          <p:cNvSpPr/>
          <p:nvPr/>
        </p:nvSpPr>
        <p:spPr>
          <a:xfrm>
            <a:off x="5957887" y="6083046"/>
            <a:ext cx="431052" cy="147899"/>
          </a:xfrm>
          <a:custGeom>
            <a:avLst/>
            <a:gdLst>
              <a:gd name="connsiteX0" fmla="*/ 1 w 431052"/>
              <a:gd name="connsiteY0" fmla="*/ 254 h 147899"/>
              <a:gd name="connsiteX1" fmla="*/ 242888 w 431052"/>
              <a:gd name="connsiteY1" fmla="*/ 60579 h 147899"/>
              <a:gd name="connsiteX2" fmla="*/ 366713 w 431052"/>
              <a:gd name="connsiteY2" fmla="*/ 106617 h 147899"/>
              <a:gd name="connsiteX3" fmla="*/ 430213 w 431052"/>
              <a:gd name="connsiteY3" fmla="*/ 147892 h 147899"/>
              <a:gd name="connsiteX4" fmla="*/ 392113 w 431052"/>
              <a:gd name="connsiteY4" fmla="*/ 103442 h 147899"/>
              <a:gd name="connsiteX5" fmla="*/ 246063 w 431052"/>
              <a:gd name="connsiteY5" fmla="*/ 41529 h 147899"/>
              <a:gd name="connsiteX6" fmla="*/ 1 w 431052"/>
              <a:gd name="connsiteY6" fmla="*/ 254 h 147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1052" h="147899">
                <a:moveTo>
                  <a:pt x="1" y="254"/>
                </a:moveTo>
                <a:cubicBezTo>
                  <a:pt x="-528" y="3429"/>
                  <a:pt x="181769" y="42852"/>
                  <a:pt x="242888" y="60579"/>
                </a:cubicBezTo>
                <a:cubicBezTo>
                  <a:pt x="304007" y="78306"/>
                  <a:pt x="335492" y="92065"/>
                  <a:pt x="366713" y="106617"/>
                </a:cubicBezTo>
                <a:cubicBezTo>
                  <a:pt x="397934" y="121169"/>
                  <a:pt x="425980" y="148421"/>
                  <a:pt x="430213" y="147892"/>
                </a:cubicBezTo>
                <a:cubicBezTo>
                  <a:pt x="434446" y="147363"/>
                  <a:pt x="422805" y="121169"/>
                  <a:pt x="392113" y="103442"/>
                </a:cubicBezTo>
                <a:cubicBezTo>
                  <a:pt x="361421" y="85715"/>
                  <a:pt x="307446" y="58727"/>
                  <a:pt x="246063" y="41529"/>
                </a:cubicBezTo>
                <a:cubicBezTo>
                  <a:pt x="184680" y="24331"/>
                  <a:pt x="530" y="-2921"/>
                  <a:pt x="1" y="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フリーフォーム: 図形 228">
            <a:extLst>
              <a:ext uri="{FF2B5EF4-FFF2-40B4-BE49-F238E27FC236}">
                <a16:creationId xmlns:a16="http://schemas.microsoft.com/office/drawing/2014/main" id="{61EB5298-3077-4816-A2AD-78A7908B94A1}"/>
              </a:ext>
            </a:extLst>
          </p:cNvPr>
          <p:cNvSpPr/>
          <p:nvPr/>
        </p:nvSpPr>
        <p:spPr>
          <a:xfrm>
            <a:off x="6614269" y="5982913"/>
            <a:ext cx="267312" cy="235861"/>
          </a:xfrm>
          <a:custGeom>
            <a:avLst/>
            <a:gdLst>
              <a:gd name="connsiteX0" fmla="*/ 2431 w 267312"/>
              <a:gd name="connsiteY0" fmla="*/ 1962 h 235861"/>
              <a:gd name="connsiteX1" fmla="*/ 227856 w 267312"/>
              <a:gd name="connsiteY1" fmla="*/ 208337 h 235861"/>
              <a:gd name="connsiteX2" fmla="*/ 264369 w 267312"/>
              <a:gd name="connsiteY2" fmla="*/ 232150 h 235861"/>
              <a:gd name="connsiteX3" fmla="*/ 192931 w 267312"/>
              <a:gd name="connsiteY3" fmla="*/ 194050 h 235861"/>
              <a:gd name="connsiteX4" fmla="*/ 113556 w 267312"/>
              <a:gd name="connsiteY4" fmla="*/ 108325 h 235861"/>
              <a:gd name="connsiteX5" fmla="*/ 2431 w 267312"/>
              <a:gd name="connsiteY5" fmla="*/ 1962 h 23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312" h="235861">
                <a:moveTo>
                  <a:pt x="2431" y="1962"/>
                </a:moveTo>
                <a:cubicBezTo>
                  <a:pt x="21481" y="18631"/>
                  <a:pt x="184200" y="169972"/>
                  <a:pt x="227856" y="208337"/>
                </a:cubicBezTo>
                <a:cubicBezTo>
                  <a:pt x="271512" y="246702"/>
                  <a:pt x="270190" y="234531"/>
                  <a:pt x="264369" y="232150"/>
                </a:cubicBezTo>
                <a:cubicBezTo>
                  <a:pt x="258548" y="229769"/>
                  <a:pt x="218066" y="214687"/>
                  <a:pt x="192931" y="194050"/>
                </a:cubicBezTo>
                <a:cubicBezTo>
                  <a:pt x="167796" y="173413"/>
                  <a:pt x="145570" y="137165"/>
                  <a:pt x="113556" y="108325"/>
                </a:cubicBezTo>
                <a:cubicBezTo>
                  <a:pt x="81542" y="79485"/>
                  <a:pt x="-16619" y="-14707"/>
                  <a:pt x="2431" y="19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フリーフォーム: 図形 229">
            <a:extLst>
              <a:ext uri="{FF2B5EF4-FFF2-40B4-BE49-F238E27FC236}">
                <a16:creationId xmlns:a16="http://schemas.microsoft.com/office/drawing/2014/main" id="{5F483D96-75DF-4663-B172-ED640D2C8DA3}"/>
              </a:ext>
            </a:extLst>
          </p:cNvPr>
          <p:cNvSpPr/>
          <p:nvPr/>
        </p:nvSpPr>
        <p:spPr>
          <a:xfrm>
            <a:off x="6368611" y="6231628"/>
            <a:ext cx="299204" cy="206538"/>
          </a:xfrm>
          <a:custGeom>
            <a:avLst/>
            <a:gdLst>
              <a:gd name="connsiteX0" fmla="*/ 439 w 299204"/>
              <a:gd name="connsiteY0" fmla="*/ 897 h 206538"/>
              <a:gd name="connsiteX1" fmla="*/ 227452 w 299204"/>
              <a:gd name="connsiteY1" fmla="*/ 118372 h 206538"/>
              <a:gd name="connsiteX2" fmla="*/ 297302 w 299204"/>
              <a:gd name="connsiteY2" fmla="*/ 205685 h 206538"/>
              <a:gd name="connsiteX3" fmla="*/ 278252 w 299204"/>
              <a:gd name="connsiteY3" fmla="*/ 161235 h 206538"/>
              <a:gd name="connsiteX4" fmla="*/ 265552 w 299204"/>
              <a:gd name="connsiteY4" fmla="*/ 134247 h 206538"/>
              <a:gd name="connsiteX5" fmla="*/ 171889 w 299204"/>
              <a:gd name="connsiteY5" fmla="*/ 67572 h 206538"/>
              <a:gd name="connsiteX6" fmla="*/ 439 w 299204"/>
              <a:gd name="connsiteY6" fmla="*/ 897 h 206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9204" h="206538">
                <a:moveTo>
                  <a:pt x="439" y="897"/>
                </a:moveTo>
                <a:cubicBezTo>
                  <a:pt x="9700" y="9364"/>
                  <a:pt x="177975" y="84241"/>
                  <a:pt x="227452" y="118372"/>
                </a:cubicBezTo>
                <a:cubicBezTo>
                  <a:pt x="276929" y="152503"/>
                  <a:pt x="288835" y="198541"/>
                  <a:pt x="297302" y="205685"/>
                </a:cubicBezTo>
                <a:cubicBezTo>
                  <a:pt x="305769" y="212829"/>
                  <a:pt x="283544" y="173141"/>
                  <a:pt x="278252" y="161235"/>
                </a:cubicBezTo>
                <a:cubicBezTo>
                  <a:pt x="272960" y="149329"/>
                  <a:pt x="283279" y="149858"/>
                  <a:pt x="265552" y="134247"/>
                </a:cubicBezTo>
                <a:cubicBezTo>
                  <a:pt x="247825" y="118637"/>
                  <a:pt x="212900" y="89003"/>
                  <a:pt x="171889" y="67572"/>
                </a:cubicBezTo>
                <a:cubicBezTo>
                  <a:pt x="130879" y="46141"/>
                  <a:pt x="-8822" y="-7570"/>
                  <a:pt x="439" y="8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" name="フリーフォーム: 図形 230">
            <a:extLst>
              <a:ext uri="{FF2B5EF4-FFF2-40B4-BE49-F238E27FC236}">
                <a16:creationId xmlns:a16="http://schemas.microsoft.com/office/drawing/2014/main" id="{6CE177DB-8519-4957-B311-5282FBD3A7ED}"/>
              </a:ext>
            </a:extLst>
          </p:cNvPr>
          <p:cNvSpPr/>
          <p:nvPr/>
        </p:nvSpPr>
        <p:spPr>
          <a:xfrm>
            <a:off x="6660935" y="6432516"/>
            <a:ext cx="287773" cy="166546"/>
          </a:xfrm>
          <a:custGeom>
            <a:avLst/>
            <a:gdLst>
              <a:gd name="connsiteX0" fmla="*/ 215 w 287773"/>
              <a:gd name="connsiteY0" fmla="*/ 34 h 166546"/>
              <a:gd name="connsiteX1" fmla="*/ 122453 w 287773"/>
              <a:gd name="connsiteY1" fmla="*/ 95284 h 166546"/>
              <a:gd name="connsiteX2" fmla="*/ 203415 w 287773"/>
              <a:gd name="connsiteY2" fmla="*/ 144497 h 166546"/>
              <a:gd name="connsiteX3" fmla="*/ 262153 w 287773"/>
              <a:gd name="connsiteY3" fmla="*/ 165134 h 166546"/>
              <a:gd name="connsiteX4" fmla="*/ 287553 w 287773"/>
              <a:gd name="connsiteY4" fmla="*/ 163547 h 166546"/>
              <a:gd name="connsiteX5" fmla="*/ 249453 w 287773"/>
              <a:gd name="connsiteY5" fmla="*/ 154022 h 166546"/>
              <a:gd name="connsiteX6" fmla="*/ 205003 w 287773"/>
              <a:gd name="connsiteY6" fmla="*/ 134972 h 166546"/>
              <a:gd name="connsiteX7" fmla="*/ 154203 w 287773"/>
              <a:gd name="connsiteY7" fmla="*/ 106397 h 166546"/>
              <a:gd name="connsiteX8" fmla="*/ 215 w 287773"/>
              <a:gd name="connsiteY8" fmla="*/ 34 h 16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7773" h="166546">
                <a:moveTo>
                  <a:pt x="215" y="34"/>
                </a:moveTo>
                <a:cubicBezTo>
                  <a:pt x="-5077" y="-1818"/>
                  <a:pt x="88586" y="71207"/>
                  <a:pt x="122453" y="95284"/>
                </a:cubicBezTo>
                <a:cubicBezTo>
                  <a:pt x="156320" y="119361"/>
                  <a:pt x="180132" y="132855"/>
                  <a:pt x="203415" y="144497"/>
                </a:cubicBezTo>
                <a:cubicBezTo>
                  <a:pt x="226698" y="156139"/>
                  <a:pt x="248130" y="161959"/>
                  <a:pt x="262153" y="165134"/>
                </a:cubicBezTo>
                <a:cubicBezTo>
                  <a:pt x="276176" y="168309"/>
                  <a:pt x="289670" y="165399"/>
                  <a:pt x="287553" y="163547"/>
                </a:cubicBezTo>
                <a:cubicBezTo>
                  <a:pt x="285436" y="161695"/>
                  <a:pt x="263211" y="158784"/>
                  <a:pt x="249453" y="154022"/>
                </a:cubicBezTo>
                <a:cubicBezTo>
                  <a:pt x="235695" y="149260"/>
                  <a:pt x="220878" y="142909"/>
                  <a:pt x="205003" y="134972"/>
                </a:cubicBezTo>
                <a:cubicBezTo>
                  <a:pt x="189128" y="127035"/>
                  <a:pt x="184630" y="127299"/>
                  <a:pt x="154203" y="106397"/>
                </a:cubicBezTo>
                <a:cubicBezTo>
                  <a:pt x="123776" y="85495"/>
                  <a:pt x="5507" y="1886"/>
                  <a:pt x="215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" name="フリーフォーム: 図形 231">
            <a:extLst>
              <a:ext uri="{FF2B5EF4-FFF2-40B4-BE49-F238E27FC236}">
                <a16:creationId xmlns:a16="http://schemas.microsoft.com/office/drawing/2014/main" id="{1917D4F4-D1E6-4A89-B649-17415C2E3A7B}"/>
              </a:ext>
            </a:extLst>
          </p:cNvPr>
          <p:cNvSpPr/>
          <p:nvPr/>
        </p:nvSpPr>
        <p:spPr>
          <a:xfrm>
            <a:off x="6880061" y="6224539"/>
            <a:ext cx="145268" cy="200689"/>
          </a:xfrm>
          <a:custGeom>
            <a:avLst/>
            <a:gdLst>
              <a:gd name="connsiteX0" fmla="*/ 164 w 145268"/>
              <a:gd name="connsiteY0" fmla="*/ 49 h 200689"/>
              <a:gd name="connsiteX1" fmla="*/ 87477 w 145268"/>
              <a:gd name="connsiteY1" fmla="*/ 123874 h 200689"/>
              <a:gd name="connsiteX2" fmla="*/ 138277 w 145268"/>
              <a:gd name="connsiteY2" fmla="*/ 182611 h 200689"/>
              <a:gd name="connsiteX3" fmla="*/ 141452 w 145268"/>
              <a:gd name="connsiteY3" fmla="*/ 200074 h 200689"/>
              <a:gd name="connsiteX4" fmla="*/ 106527 w 145268"/>
              <a:gd name="connsiteY4" fmla="*/ 165149 h 200689"/>
              <a:gd name="connsiteX5" fmla="*/ 66839 w 145268"/>
              <a:gd name="connsiteY5" fmla="*/ 109586 h 200689"/>
              <a:gd name="connsiteX6" fmla="*/ 164 w 145268"/>
              <a:gd name="connsiteY6" fmla="*/ 49 h 200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268" h="200689">
                <a:moveTo>
                  <a:pt x="164" y="49"/>
                </a:moveTo>
                <a:cubicBezTo>
                  <a:pt x="3604" y="2430"/>
                  <a:pt x="64458" y="93447"/>
                  <a:pt x="87477" y="123874"/>
                </a:cubicBezTo>
                <a:cubicBezTo>
                  <a:pt x="110496" y="154301"/>
                  <a:pt x="129281" y="169911"/>
                  <a:pt x="138277" y="182611"/>
                </a:cubicBezTo>
                <a:cubicBezTo>
                  <a:pt x="147273" y="195311"/>
                  <a:pt x="146744" y="202984"/>
                  <a:pt x="141452" y="200074"/>
                </a:cubicBezTo>
                <a:cubicBezTo>
                  <a:pt x="136160" y="197164"/>
                  <a:pt x="118962" y="180230"/>
                  <a:pt x="106527" y="165149"/>
                </a:cubicBezTo>
                <a:cubicBezTo>
                  <a:pt x="94092" y="150068"/>
                  <a:pt x="85360" y="137103"/>
                  <a:pt x="66839" y="109586"/>
                </a:cubicBezTo>
                <a:cubicBezTo>
                  <a:pt x="48318" y="82069"/>
                  <a:pt x="-3276" y="-2332"/>
                  <a:pt x="164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フリーフォーム: 図形 232">
            <a:extLst>
              <a:ext uri="{FF2B5EF4-FFF2-40B4-BE49-F238E27FC236}">
                <a16:creationId xmlns:a16="http://schemas.microsoft.com/office/drawing/2014/main" id="{142B080B-8CD1-435D-9AD7-D6A5486ECF6E}"/>
              </a:ext>
            </a:extLst>
          </p:cNvPr>
          <p:cNvSpPr/>
          <p:nvPr/>
        </p:nvSpPr>
        <p:spPr>
          <a:xfrm>
            <a:off x="6956278" y="6373793"/>
            <a:ext cx="130820" cy="210589"/>
          </a:xfrm>
          <a:custGeom>
            <a:avLst/>
            <a:gdLst>
              <a:gd name="connsiteX0" fmla="*/ 147 w 130820"/>
              <a:gd name="connsiteY0" fmla="*/ 20 h 210589"/>
              <a:gd name="connsiteX1" fmla="*/ 90635 w 130820"/>
              <a:gd name="connsiteY1" fmla="*/ 90507 h 210589"/>
              <a:gd name="connsiteX2" fmla="*/ 112860 w 130820"/>
              <a:gd name="connsiteY2" fmla="*/ 134957 h 210589"/>
              <a:gd name="connsiteX3" fmla="*/ 128735 w 130820"/>
              <a:gd name="connsiteY3" fmla="*/ 190520 h 210589"/>
              <a:gd name="connsiteX4" fmla="*/ 128735 w 130820"/>
              <a:gd name="connsiteY4" fmla="*/ 209570 h 210589"/>
              <a:gd name="connsiteX5" fmla="*/ 111272 w 130820"/>
              <a:gd name="connsiteY5" fmla="*/ 163532 h 210589"/>
              <a:gd name="connsiteX6" fmla="*/ 101747 w 130820"/>
              <a:gd name="connsiteY6" fmla="*/ 128607 h 210589"/>
              <a:gd name="connsiteX7" fmla="*/ 69997 w 130820"/>
              <a:gd name="connsiteY7" fmla="*/ 82570 h 210589"/>
              <a:gd name="connsiteX8" fmla="*/ 147 w 130820"/>
              <a:gd name="connsiteY8" fmla="*/ 20 h 210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820" h="210589">
                <a:moveTo>
                  <a:pt x="147" y="20"/>
                </a:moveTo>
                <a:cubicBezTo>
                  <a:pt x="3587" y="1343"/>
                  <a:pt x="71849" y="68017"/>
                  <a:pt x="90635" y="90507"/>
                </a:cubicBezTo>
                <a:cubicBezTo>
                  <a:pt x="109421" y="112997"/>
                  <a:pt x="106510" y="118288"/>
                  <a:pt x="112860" y="134957"/>
                </a:cubicBezTo>
                <a:cubicBezTo>
                  <a:pt x="119210" y="151626"/>
                  <a:pt x="126089" y="178085"/>
                  <a:pt x="128735" y="190520"/>
                </a:cubicBezTo>
                <a:cubicBezTo>
                  <a:pt x="131381" y="202955"/>
                  <a:pt x="131646" y="214068"/>
                  <a:pt x="128735" y="209570"/>
                </a:cubicBezTo>
                <a:cubicBezTo>
                  <a:pt x="125824" y="205072"/>
                  <a:pt x="115770" y="177026"/>
                  <a:pt x="111272" y="163532"/>
                </a:cubicBezTo>
                <a:cubicBezTo>
                  <a:pt x="106774" y="150038"/>
                  <a:pt x="108626" y="142101"/>
                  <a:pt x="101747" y="128607"/>
                </a:cubicBezTo>
                <a:cubicBezTo>
                  <a:pt x="94868" y="115113"/>
                  <a:pt x="85607" y="103472"/>
                  <a:pt x="69997" y="82570"/>
                </a:cubicBezTo>
                <a:cubicBezTo>
                  <a:pt x="54387" y="61668"/>
                  <a:pt x="-3293" y="-1303"/>
                  <a:pt x="147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フリーフォーム: 図形 233">
            <a:extLst>
              <a:ext uri="{FF2B5EF4-FFF2-40B4-BE49-F238E27FC236}">
                <a16:creationId xmlns:a16="http://schemas.microsoft.com/office/drawing/2014/main" id="{2CBBF484-AF49-40EC-9B0F-3EE0DCE33A5D}"/>
              </a:ext>
            </a:extLst>
          </p:cNvPr>
          <p:cNvSpPr/>
          <p:nvPr/>
        </p:nvSpPr>
        <p:spPr>
          <a:xfrm>
            <a:off x="6889707" y="6386509"/>
            <a:ext cx="63588" cy="213051"/>
          </a:xfrm>
          <a:custGeom>
            <a:avLst/>
            <a:gdLst>
              <a:gd name="connsiteX0" fmla="*/ 60368 w 63588"/>
              <a:gd name="connsiteY0" fmla="*/ 4 h 213051"/>
              <a:gd name="connsiteX1" fmla="*/ 3218 w 63588"/>
              <a:gd name="connsiteY1" fmla="*/ 68266 h 213051"/>
              <a:gd name="connsiteX2" fmla="*/ 11156 w 63588"/>
              <a:gd name="connsiteY2" fmla="*/ 109541 h 213051"/>
              <a:gd name="connsiteX3" fmla="*/ 44493 w 63588"/>
              <a:gd name="connsiteY3" fmla="*/ 184154 h 213051"/>
              <a:gd name="connsiteX4" fmla="*/ 63543 w 63588"/>
              <a:gd name="connsiteY4" fmla="*/ 212729 h 213051"/>
              <a:gd name="connsiteX5" fmla="*/ 49256 w 63588"/>
              <a:gd name="connsiteY5" fmla="*/ 168279 h 213051"/>
              <a:gd name="connsiteX6" fmla="*/ 31793 w 63588"/>
              <a:gd name="connsiteY6" fmla="*/ 122241 h 213051"/>
              <a:gd name="connsiteX7" fmla="*/ 15918 w 63588"/>
              <a:gd name="connsiteY7" fmla="*/ 85729 h 213051"/>
              <a:gd name="connsiteX8" fmla="*/ 15918 w 63588"/>
              <a:gd name="connsiteY8" fmla="*/ 71441 h 213051"/>
              <a:gd name="connsiteX9" fmla="*/ 60368 w 63588"/>
              <a:gd name="connsiteY9" fmla="*/ 4 h 213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588" h="213051">
                <a:moveTo>
                  <a:pt x="60368" y="4"/>
                </a:moveTo>
                <a:cubicBezTo>
                  <a:pt x="58251" y="-525"/>
                  <a:pt x="11420" y="50010"/>
                  <a:pt x="3218" y="68266"/>
                </a:cubicBezTo>
                <a:cubicBezTo>
                  <a:pt x="-4984" y="86522"/>
                  <a:pt x="4277" y="90226"/>
                  <a:pt x="11156" y="109541"/>
                </a:cubicBezTo>
                <a:cubicBezTo>
                  <a:pt x="18035" y="128856"/>
                  <a:pt x="35762" y="166956"/>
                  <a:pt x="44493" y="184154"/>
                </a:cubicBezTo>
                <a:cubicBezTo>
                  <a:pt x="53224" y="201352"/>
                  <a:pt x="62749" y="215375"/>
                  <a:pt x="63543" y="212729"/>
                </a:cubicBezTo>
                <a:cubicBezTo>
                  <a:pt x="64337" y="210083"/>
                  <a:pt x="54548" y="183360"/>
                  <a:pt x="49256" y="168279"/>
                </a:cubicBezTo>
                <a:cubicBezTo>
                  <a:pt x="43964" y="153198"/>
                  <a:pt x="37349" y="135999"/>
                  <a:pt x="31793" y="122241"/>
                </a:cubicBezTo>
                <a:cubicBezTo>
                  <a:pt x="26237" y="108483"/>
                  <a:pt x="18564" y="94196"/>
                  <a:pt x="15918" y="85729"/>
                </a:cubicBezTo>
                <a:cubicBezTo>
                  <a:pt x="13272" y="77262"/>
                  <a:pt x="10097" y="81760"/>
                  <a:pt x="15918" y="71441"/>
                </a:cubicBezTo>
                <a:cubicBezTo>
                  <a:pt x="21739" y="61122"/>
                  <a:pt x="62485" y="533"/>
                  <a:pt x="60368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フリーフォーム: 図形 234">
            <a:extLst>
              <a:ext uri="{FF2B5EF4-FFF2-40B4-BE49-F238E27FC236}">
                <a16:creationId xmlns:a16="http://schemas.microsoft.com/office/drawing/2014/main" id="{7906E477-FD36-4AD2-890A-B0960973B4C8}"/>
              </a:ext>
            </a:extLst>
          </p:cNvPr>
          <p:cNvSpPr/>
          <p:nvPr/>
        </p:nvSpPr>
        <p:spPr>
          <a:xfrm>
            <a:off x="6915126" y="6411856"/>
            <a:ext cx="65613" cy="64764"/>
          </a:xfrm>
          <a:custGeom>
            <a:avLst/>
            <a:gdLst>
              <a:gd name="connsiteX0" fmla="*/ 65112 w 65613"/>
              <a:gd name="connsiteY0" fmla="*/ 57 h 64764"/>
              <a:gd name="connsiteX1" fmla="*/ 28599 w 65613"/>
              <a:gd name="connsiteY1" fmla="*/ 52444 h 64764"/>
              <a:gd name="connsiteX2" fmla="*/ 24 w 65613"/>
              <a:gd name="connsiteY2" fmla="*/ 63557 h 64764"/>
              <a:gd name="connsiteX3" fmla="*/ 65112 w 65613"/>
              <a:gd name="connsiteY3" fmla="*/ 57 h 64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613" h="64764">
                <a:moveTo>
                  <a:pt x="65112" y="57"/>
                </a:moveTo>
                <a:cubicBezTo>
                  <a:pt x="69874" y="-1795"/>
                  <a:pt x="39447" y="41861"/>
                  <a:pt x="28599" y="52444"/>
                </a:cubicBezTo>
                <a:cubicBezTo>
                  <a:pt x="17751" y="63027"/>
                  <a:pt x="-770" y="66996"/>
                  <a:pt x="24" y="63557"/>
                </a:cubicBezTo>
                <a:cubicBezTo>
                  <a:pt x="818" y="60118"/>
                  <a:pt x="60350" y="1909"/>
                  <a:pt x="65112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フリーフォーム: 図形 235">
            <a:extLst>
              <a:ext uri="{FF2B5EF4-FFF2-40B4-BE49-F238E27FC236}">
                <a16:creationId xmlns:a16="http://schemas.microsoft.com/office/drawing/2014/main" id="{38AE64A0-E34B-42F7-AB5D-416BA0F1B464}"/>
              </a:ext>
            </a:extLst>
          </p:cNvPr>
          <p:cNvSpPr/>
          <p:nvPr/>
        </p:nvSpPr>
        <p:spPr>
          <a:xfrm>
            <a:off x="6950068" y="6577949"/>
            <a:ext cx="130619" cy="38818"/>
          </a:xfrm>
          <a:custGeom>
            <a:avLst/>
            <a:gdLst>
              <a:gd name="connsiteX0" fmla="*/ 7 w 130619"/>
              <a:gd name="connsiteY0" fmla="*/ 10176 h 38818"/>
              <a:gd name="connsiteX1" fmla="*/ 87320 w 130619"/>
              <a:gd name="connsiteY1" fmla="*/ 38751 h 38818"/>
              <a:gd name="connsiteX2" fmla="*/ 130182 w 130619"/>
              <a:gd name="connsiteY2" fmla="*/ 651 h 38818"/>
              <a:gd name="connsiteX3" fmla="*/ 107957 w 130619"/>
              <a:gd name="connsiteY3" fmla="*/ 14939 h 38818"/>
              <a:gd name="connsiteX4" fmla="*/ 82557 w 130619"/>
              <a:gd name="connsiteY4" fmla="*/ 18114 h 38818"/>
              <a:gd name="connsiteX5" fmla="*/ 7 w 130619"/>
              <a:gd name="connsiteY5" fmla="*/ 10176 h 38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619" h="38818">
                <a:moveTo>
                  <a:pt x="7" y="10176"/>
                </a:moveTo>
                <a:cubicBezTo>
                  <a:pt x="801" y="13615"/>
                  <a:pt x="65624" y="40338"/>
                  <a:pt x="87320" y="38751"/>
                </a:cubicBezTo>
                <a:cubicBezTo>
                  <a:pt x="109016" y="37164"/>
                  <a:pt x="126743" y="4620"/>
                  <a:pt x="130182" y="651"/>
                </a:cubicBezTo>
                <a:cubicBezTo>
                  <a:pt x="133621" y="-3318"/>
                  <a:pt x="115894" y="12029"/>
                  <a:pt x="107957" y="14939"/>
                </a:cubicBezTo>
                <a:cubicBezTo>
                  <a:pt x="100020" y="17849"/>
                  <a:pt x="100813" y="19702"/>
                  <a:pt x="82557" y="18114"/>
                </a:cubicBezTo>
                <a:cubicBezTo>
                  <a:pt x="64301" y="16527"/>
                  <a:pt x="-787" y="6737"/>
                  <a:pt x="7" y="10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フリーフォーム: 図形 236">
            <a:extLst>
              <a:ext uri="{FF2B5EF4-FFF2-40B4-BE49-F238E27FC236}">
                <a16:creationId xmlns:a16="http://schemas.microsoft.com/office/drawing/2014/main" id="{3D4E9E2C-EB0D-46CF-8D82-ACF31C84D032}"/>
              </a:ext>
            </a:extLst>
          </p:cNvPr>
          <p:cNvSpPr/>
          <p:nvPr/>
        </p:nvSpPr>
        <p:spPr>
          <a:xfrm>
            <a:off x="4854501" y="6080273"/>
            <a:ext cx="1114867" cy="127265"/>
          </a:xfrm>
          <a:custGeom>
            <a:avLst/>
            <a:gdLst>
              <a:gd name="connsiteX0" fmla="*/ 74 w 1114867"/>
              <a:gd name="connsiteY0" fmla="*/ 9377 h 127265"/>
              <a:gd name="connsiteX1" fmla="*/ 314399 w 1114867"/>
              <a:gd name="connsiteY1" fmla="*/ 114152 h 127265"/>
              <a:gd name="connsiteX2" fmla="*/ 562049 w 1114867"/>
              <a:gd name="connsiteY2" fmla="*/ 120502 h 127265"/>
              <a:gd name="connsiteX3" fmla="*/ 781124 w 1114867"/>
              <a:gd name="connsiteY3" fmla="*/ 66527 h 127265"/>
              <a:gd name="connsiteX4" fmla="*/ 974799 w 1114867"/>
              <a:gd name="connsiteY4" fmla="*/ 15727 h 127265"/>
              <a:gd name="connsiteX5" fmla="*/ 1114499 w 1114867"/>
              <a:gd name="connsiteY5" fmla="*/ 3027 h 127265"/>
              <a:gd name="connsiteX6" fmla="*/ 933524 w 1114867"/>
              <a:gd name="connsiteY6" fmla="*/ 6202 h 127265"/>
              <a:gd name="connsiteX7" fmla="*/ 666824 w 1114867"/>
              <a:gd name="connsiteY7" fmla="*/ 66527 h 127265"/>
              <a:gd name="connsiteX8" fmla="*/ 501724 w 1114867"/>
              <a:gd name="connsiteY8" fmla="*/ 98277 h 127265"/>
              <a:gd name="connsiteX9" fmla="*/ 342974 w 1114867"/>
              <a:gd name="connsiteY9" fmla="*/ 98277 h 127265"/>
              <a:gd name="connsiteX10" fmla="*/ 74 w 1114867"/>
              <a:gd name="connsiteY10" fmla="*/ 9377 h 127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4867" h="127265">
                <a:moveTo>
                  <a:pt x="74" y="9377"/>
                </a:moveTo>
                <a:cubicBezTo>
                  <a:pt x="-4688" y="12023"/>
                  <a:pt x="220737" y="95631"/>
                  <a:pt x="314399" y="114152"/>
                </a:cubicBezTo>
                <a:cubicBezTo>
                  <a:pt x="408062" y="132673"/>
                  <a:pt x="484262" y="128440"/>
                  <a:pt x="562049" y="120502"/>
                </a:cubicBezTo>
                <a:cubicBezTo>
                  <a:pt x="639837" y="112565"/>
                  <a:pt x="712332" y="83989"/>
                  <a:pt x="781124" y="66527"/>
                </a:cubicBezTo>
                <a:cubicBezTo>
                  <a:pt x="849916" y="49065"/>
                  <a:pt x="919237" y="26310"/>
                  <a:pt x="974799" y="15727"/>
                </a:cubicBezTo>
                <a:cubicBezTo>
                  <a:pt x="1030362" y="5144"/>
                  <a:pt x="1121378" y="4614"/>
                  <a:pt x="1114499" y="3027"/>
                </a:cubicBezTo>
                <a:cubicBezTo>
                  <a:pt x="1107620" y="1440"/>
                  <a:pt x="1008136" y="-4381"/>
                  <a:pt x="933524" y="6202"/>
                </a:cubicBezTo>
                <a:cubicBezTo>
                  <a:pt x="858912" y="16785"/>
                  <a:pt x="738791" y="51181"/>
                  <a:pt x="666824" y="66527"/>
                </a:cubicBezTo>
                <a:cubicBezTo>
                  <a:pt x="594857" y="81873"/>
                  <a:pt x="555699" y="92985"/>
                  <a:pt x="501724" y="98277"/>
                </a:cubicBezTo>
                <a:cubicBezTo>
                  <a:pt x="447749" y="103569"/>
                  <a:pt x="426582" y="112035"/>
                  <a:pt x="342974" y="98277"/>
                </a:cubicBezTo>
                <a:cubicBezTo>
                  <a:pt x="259366" y="84519"/>
                  <a:pt x="4836" y="6731"/>
                  <a:pt x="74" y="9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フリーフォーム: 図形 237">
            <a:extLst>
              <a:ext uri="{FF2B5EF4-FFF2-40B4-BE49-F238E27FC236}">
                <a16:creationId xmlns:a16="http://schemas.microsoft.com/office/drawing/2014/main" id="{D8206A10-E890-423C-9FBE-EB5ECE75F065}"/>
              </a:ext>
            </a:extLst>
          </p:cNvPr>
          <p:cNvSpPr/>
          <p:nvPr/>
        </p:nvSpPr>
        <p:spPr>
          <a:xfrm>
            <a:off x="5525048" y="5463888"/>
            <a:ext cx="427064" cy="149820"/>
          </a:xfrm>
          <a:custGeom>
            <a:avLst/>
            <a:gdLst>
              <a:gd name="connsiteX0" fmla="*/ 427019 w 427064"/>
              <a:gd name="connsiteY0" fmla="*/ 1345 h 149820"/>
              <a:gd name="connsiteX1" fmla="*/ 156085 w 427064"/>
              <a:gd name="connsiteY1" fmla="*/ 35212 h 149820"/>
              <a:gd name="connsiteX2" fmla="*/ 41785 w 427064"/>
              <a:gd name="connsiteY2" fmla="*/ 141045 h 149820"/>
              <a:gd name="connsiteX3" fmla="*/ 1569 w 427064"/>
              <a:gd name="connsiteY3" fmla="*/ 141045 h 149820"/>
              <a:gd name="connsiteX4" fmla="*/ 88352 w 427064"/>
              <a:gd name="connsiteY4" fmla="*/ 117762 h 149820"/>
              <a:gd name="connsiteX5" fmla="*/ 177252 w 427064"/>
              <a:gd name="connsiteY5" fmla="*/ 73312 h 149820"/>
              <a:gd name="connsiteX6" fmla="*/ 427019 w 427064"/>
              <a:gd name="connsiteY6" fmla="*/ 1345 h 149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7064" h="149820">
                <a:moveTo>
                  <a:pt x="427019" y="1345"/>
                </a:moveTo>
                <a:cubicBezTo>
                  <a:pt x="423491" y="-5005"/>
                  <a:pt x="220291" y="11929"/>
                  <a:pt x="156085" y="35212"/>
                </a:cubicBezTo>
                <a:cubicBezTo>
                  <a:pt x="91879" y="58495"/>
                  <a:pt x="67538" y="123406"/>
                  <a:pt x="41785" y="141045"/>
                </a:cubicBezTo>
                <a:cubicBezTo>
                  <a:pt x="16032" y="158684"/>
                  <a:pt x="-6192" y="144926"/>
                  <a:pt x="1569" y="141045"/>
                </a:cubicBezTo>
                <a:cubicBezTo>
                  <a:pt x="9330" y="137165"/>
                  <a:pt x="59072" y="129051"/>
                  <a:pt x="88352" y="117762"/>
                </a:cubicBezTo>
                <a:cubicBezTo>
                  <a:pt x="117632" y="106473"/>
                  <a:pt x="126099" y="91657"/>
                  <a:pt x="177252" y="73312"/>
                </a:cubicBezTo>
                <a:cubicBezTo>
                  <a:pt x="228405" y="54967"/>
                  <a:pt x="430547" y="7695"/>
                  <a:pt x="427019" y="1345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" name="フリーフォーム: 図形 238">
            <a:extLst>
              <a:ext uri="{FF2B5EF4-FFF2-40B4-BE49-F238E27FC236}">
                <a16:creationId xmlns:a16="http://schemas.microsoft.com/office/drawing/2014/main" id="{176EA8F1-E8CA-4A43-83E7-78E410B92BA2}"/>
              </a:ext>
            </a:extLst>
          </p:cNvPr>
          <p:cNvSpPr/>
          <p:nvPr/>
        </p:nvSpPr>
        <p:spPr>
          <a:xfrm>
            <a:off x="7632317" y="5306446"/>
            <a:ext cx="125624" cy="80594"/>
          </a:xfrm>
          <a:custGeom>
            <a:avLst/>
            <a:gdLst>
              <a:gd name="connsiteX0" fmla="*/ 125266 w 125624"/>
              <a:gd name="connsiteY0" fmla="*/ 37 h 80594"/>
              <a:gd name="connsiteX1" fmla="*/ 74466 w 125624"/>
              <a:gd name="connsiteY1" fmla="*/ 50837 h 80594"/>
              <a:gd name="connsiteX2" fmla="*/ 383 w 125624"/>
              <a:gd name="connsiteY2" fmla="*/ 80471 h 80594"/>
              <a:gd name="connsiteX3" fmla="*/ 49066 w 125624"/>
              <a:gd name="connsiteY3" fmla="*/ 59304 h 80594"/>
              <a:gd name="connsiteX4" fmla="*/ 125266 w 125624"/>
              <a:gd name="connsiteY4" fmla="*/ 37 h 80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24" h="80594">
                <a:moveTo>
                  <a:pt x="125266" y="37"/>
                </a:moveTo>
                <a:cubicBezTo>
                  <a:pt x="129499" y="-1374"/>
                  <a:pt x="95280" y="37431"/>
                  <a:pt x="74466" y="50837"/>
                </a:cubicBezTo>
                <a:cubicBezTo>
                  <a:pt x="53652" y="64243"/>
                  <a:pt x="4616" y="79060"/>
                  <a:pt x="383" y="80471"/>
                </a:cubicBezTo>
                <a:cubicBezTo>
                  <a:pt x="-3850" y="81882"/>
                  <a:pt x="27899" y="70946"/>
                  <a:pt x="49066" y="59304"/>
                </a:cubicBezTo>
                <a:cubicBezTo>
                  <a:pt x="70233" y="47662"/>
                  <a:pt x="121033" y="1448"/>
                  <a:pt x="125266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" name="フリーフォーム: 図形 239">
            <a:extLst>
              <a:ext uri="{FF2B5EF4-FFF2-40B4-BE49-F238E27FC236}">
                <a16:creationId xmlns:a16="http://schemas.microsoft.com/office/drawing/2014/main" id="{4E07B4D8-08C1-4842-B775-BE7903A1BCF8}"/>
              </a:ext>
            </a:extLst>
          </p:cNvPr>
          <p:cNvSpPr/>
          <p:nvPr/>
        </p:nvSpPr>
        <p:spPr>
          <a:xfrm>
            <a:off x="7566841" y="5241620"/>
            <a:ext cx="114597" cy="80242"/>
          </a:xfrm>
          <a:custGeom>
            <a:avLst/>
            <a:gdLst>
              <a:gd name="connsiteX0" fmla="*/ 114542 w 114597"/>
              <a:gd name="connsiteY0" fmla="*/ 5597 h 80242"/>
              <a:gd name="connsiteX1" fmla="*/ 38342 w 114597"/>
              <a:gd name="connsiteY1" fmla="*/ 7713 h 80242"/>
              <a:gd name="connsiteX2" fmla="*/ 242 w 114597"/>
              <a:gd name="connsiteY2" fmla="*/ 79680 h 80242"/>
              <a:gd name="connsiteX3" fmla="*/ 25642 w 114597"/>
              <a:gd name="connsiteY3" fmla="*/ 39463 h 80242"/>
              <a:gd name="connsiteX4" fmla="*/ 114542 w 114597"/>
              <a:gd name="connsiteY4" fmla="*/ 5597 h 80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597" h="80242">
                <a:moveTo>
                  <a:pt x="114542" y="5597"/>
                </a:moveTo>
                <a:cubicBezTo>
                  <a:pt x="116659" y="305"/>
                  <a:pt x="57392" y="-4634"/>
                  <a:pt x="38342" y="7713"/>
                </a:cubicBezTo>
                <a:cubicBezTo>
                  <a:pt x="19292" y="20060"/>
                  <a:pt x="2359" y="74388"/>
                  <a:pt x="242" y="79680"/>
                </a:cubicBezTo>
                <a:cubicBezTo>
                  <a:pt x="-1875" y="84972"/>
                  <a:pt x="10120" y="51457"/>
                  <a:pt x="25642" y="39463"/>
                </a:cubicBezTo>
                <a:cubicBezTo>
                  <a:pt x="41164" y="27469"/>
                  <a:pt x="112425" y="10889"/>
                  <a:pt x="114542" y="5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" name="フリーフォーム: 図形 240">
            <a:extLst>
              <a:ext uri="{FF2B5EF4-FFF2-40B4-BE49-F238E27FC236}">
                <a16:creationId xmlns:a16="http://schemas.microsoft.com/office/drawing/2014/main" id="{73C5E294-9F91-48AF-93F5-152DEA351867}"/>
              </a:ext>
            </a:extLst>
          </p:cNvPr>
          <p:cNvSpPr/>
          <p:nvPr/>
        </p:nvSpPr>
        <p:spPr>
          <a:xfrm>
            <a:off x="6938155" y="4806769"/>
            <a:ext cx="361313" cy="106377"/>
          </a:xfrm>
          <a:custGeom>
            <a:avLst/>
            <a:gdLst>
              <a:gd name="connsiteX0" fmla="*/ 278 w 361313"/>
              <a:gd name="connsiteY0" fmla="*/ 181 h 106377"/>
              <a:gd name="connsiteX1" fmla="*/ 209828 w 361313"/>
              <a:gd name="connsiteY1" fmla="*/ 34048 h 106377"/>
              <a:gd name="connsiteX2" fmla="*/ 277562 w 361313"/>
              <a:gd name="connsiteY2" fmla="*/ 78498 h 106377"/>
              <a:gd name="connsiteX3" fmla="*/ 360112 w 361313"/>
              <a:gd name="connsiteY3" fmla="*/ 106014 h 106377"/>
              <a:gd name="connsiteX4" fmla="*/ 322012 w 361313"/>
              <a:gd name="connsiteY4" fmla="*/ 91198 h 106377"/>
              <a:gd name="connsiteX5" fmla="*/ 258512 w 361313"/>
              <a:gd name="connsiteY5" fmla="*/ 48864 h 106377"/>
              <a:gd name="connsiteX6" fmla="*/ 278 w 361313"/>
              <a:gd name="connsiteY6" fmla="*/ 181 h 106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1313" h="106377">
                <a:moveTo>
                  <a:pt x="278" y="181"/>
                </a:moveTo>
                <a:cubicBezTo>
                  <a:pt x="-7836" y="-2288"/>
                  <a:pt x="163614" y="20995"/>
                  <a:pt x="209828" y="34048"/>
                </a:cubicBezTo>
                <a:cubicBezTo>
                  <a:pt x="256042" y="47101"/>
                  <a:pt x="252515" y="66504"/>
                  <a:pt x="277562" y="78498"/>
                </a:cubicBezTo>
                <a:cubicBezTo>
                  <a:pt x="302609" y="90492"/>
                  <a:pt x="360112" y="106014"/>
                  <a:pt x="360112" y="106014"/>
                </a:cubicBezTo>
                <a:cubicBezTo>
                  <a:pt x="367520" y="108131"/>
                  <a:pt x="338945" y="100723"/>
                  <a:pt x="322012" y="91198"/>
                </a:cubicBezTo>
                <a:cubicBezTo>
                  <a:pt x="305079" y="81673"/>
                  <a:pt x="306843" y="64033"/>
                  <a:pt x="258512" y="48864"/>
                </a:cubicBezTo>
                <a:cubicBezTo>
                  <a:pt x="210181" y="33695"/>
                  <a:pt x="8392" y="2650"/>
                  <a:pt x="278" y="181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" name="フリーフォーム: 図形 241">
            <a:extLst>
              <a:ext uri="{FF2B5EF4-FFF2-40B4-BE49-F238E27FC236}">
                <a16:creationId xmlns:a16="http://schemas.microsoft.com/office/drawing/2014/main" id="{5A94048B-E1E5-4C35-9F55-B3C7AAA12BBF}"/>
              </a:ext>
            </a:extLst>
          </p:cNvPr>
          <p:cNvSpPr/>
          <p:nvPr/>
        </p:nvSpPr>
        <p:spPr>
          <a:xfrm>
            <a:off x="7246750" y="4894177"/>
            <a:ext cx="67329" cy="71965"/>
          </a:xfrm>
          <a:custGeom>
            <a:avLst/>
            <a:gdLst>
              <a:gd name="connsiteX0" fmla="*/ 66863 w 67329"/>
              <a:gd name="connsiteY0" fmla="*/ 86 h 71965"/>
              <a:gd name="connsiteX1" fmla="*/ 49400 w 67329"/>
              <a:gd name="connsiteY1" fmla="*/ 65173 h 71965"/>
              <a:gd name="connsiteX2" fmla="*/ 188 w 67329"/>
              <a:gd name="connsiteY2" fmla="*/ 68348 h 71965"/>
              <a:gd name="connsiteX3" fmla="*/ 33525 w 67329"/>
              <a:gd name="connsiteY3" fmla="*/ 50886 h 71965"/>
              <a:gd name="connsiteX4" fmla="*/ 66863 w 67329"/>
              <a:gd name="connsiteY4" fmla="*/ 86 h 71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9" h="71965">
                <a:moveTo>
                  <a:pt x="66863" y="86"/>
                </a:moveTo>
                <a:cubicBezTo>
                  <a:pt x="69509" y="2467"/>
                  <a:pt x="60512" y="53796"/>
                  <a:pt x="49400" y="65173"/>
                </a:cubicBezTo>
                <a:cubicBezTo>
                  <a:pt x="38287" y="76550"/>
                  <a:pt x="2834" y="70729"/>
                  <a:pt x="188" y="68348"/>
                </a:cubicBezTo>
                <a:cubicBezTo>
                  <a:pt x="-2458" y="65967"/>
                  <a:pt x="23471" y="56707"/>
                  <a:pt x="33525" y="50886"/>
                </a:cubicBezTo>
                <a:cubicBezTo>
                  <a:pt x="43579" y="45065"/>
                  <a:pt x="64217" y="-2295"/>
                  <a:pt x="66863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フリーフォーム: 図形 242">
            <a:extLst>
              <a:ext uri="{FF2B5EF4-FFF2-40B4-BE49-F238E27FC236}">
                <a16:creationId xmlns:a16="http://schemas.microsoft.com/office/drawing/2014/main" id="{E595AF63-A366-44F8-9B71-9F93321846E7}"/>
              </a:ext>
            </a:extLst>
          </p:cNvPr>
          <p:cNvSpPr/>
          <p:nvPr/>
        </p:nvSpPr>
        <p:spPr>
          <a:xfrm>
            <a:off x="6916628" y="4784215"/>
            <a:ext cx="168756" cy="87828"/>
          </a:xfrm>
          <a:custGeom>
            <a:avLst/>
            <a:gdLst>
              <a:gd name="connsiteX0" fmla="*/ 110 w 168756"/>
              <a:gd name="connsiteY0" fmla="*/ 510 h 87828"/>
              <a:gd name="connsiteX1" fmla="*/ 128697 w 168756"/>
              <a:gd name="connsiteY1" fmla="*/ 64010 h 87828"/>
              <a:gd name="connsiteX2" fmla="*/ 168385 w 168756"/>
              <a:gd name="connsiteY2" fmla="*/ 87823 h 87828"/>
              <a:gd name="connsiteX3" fmla="*/ 146160 w 168756"/>
              <a:gd name="connsiteY3" fmla="*/ 62423 h 87828"/>
              <a:gd name="connsiteX4" fmla="*/ 106472 w 168756"/>
              <a:gd name="connsiteY4" fmla="*/ 35435 h 87828"/>
              <a:gd name="connsiteX5" fmla="*/ 110 w 168756"/>
              <a:gd name="connsiteY5" fmla="*/ 510 h 87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756" h="87828">
                <a:moveTo>
                  <a:pt x="110" y="510"/>
                </a:moveTo>
                <a:cubicBezTo>
                  <a:pt x="3814" y="5272"/>
                  <a:pt x="100651" y="49458"/>
                  <a:pt x="128697" y="64010"/>
                </a:cubicBezTo>
                <a:cubicBezTo>
                  <a:pt x="156743" y="78562"/>
                  <a:pt x="165475" y="88087"/>
                  <a:pt x="168385" y="87823"/>
                </a:cubicBezTo>
                <a:cubicBezTo>
                  <a:pt x="171295" y="87559"/>
                  <a:pt x="156479" y="71154"/>
                  <a:pt x="146160" y="62423"/>
                </a:cubicBezTo>
                <a:cubicBezTo>
                  <a:pt x="135841" y="53692"/>
                  <a:pt x="126051" y="45225"/>
                  <a:pt x="106472" y="35435"/>
                </a:cubicBezTo>
                <a:cubicBezTo>
                  <a:pt x="86893" y="25645"/>
                  <a:pt x="-3594" y="-4252"/>
                  <a:pt x="110" y="5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フリーフォーム: 図形 244">
            <a:extLst>
              <a:ext uri="{FF2B5EF4-FFF2-40B4-BE49-F238E27FC236}">
                <a16:creationId xmlns:a16="http://schemas.microsoft.com/office/drawing/2014/main" id="{54349977-DE20-4A87-A422-836D5D486271}"/>
              </a:ext>
            </a:extLst>
          </p:cNvPr>
          <p:cNvSpPr/>
          <p:nvPr/>
        </p:nvSpPr>
        <p:spPr>
          <a:xfrm>
            <a:off x="6042022" y="4879506"/>
            <a:ext cx="600261" cy="131742"/>
          </a:xfrm>
          <a:custGeom>
            <a:avLst/>
            <a:gdLst>
              <a:gd name="connsiteX0" fmla="*/ 3 w 600261"/>
              <a:gd name="connsiteY0" fmla="*/ 17932 h 131742"/>
              <a:gd name="connsiteX1" fmla="*/ 203203 w 600261"/>
              <a:gd name="connsiteY1" fmla="*/ 2057 h 131742"/>
              <a:gd name="connsiteX2" fmla="*/ 331791 w 600261"/>
              <a:gd name="connsiteY2" fmla="*/ 60794 h 131742"/>
              <a:gd name="connsiteX3" fmla="*/ 596903 w 600261"/>
              <a:gd name="connsiteY3" fmla="*/ 129057 h 131742"/>
              <a:gd name="connsiteX4" fmla="*/ 469903 w 600261"/>
              <a:gd name="connsiteY4" fmla="*/ 114769 h 131742"/>
              <a:gd name="connsiteX5" fmla="*/ 303216 w 600261"/>
              <a:gd name="connsiteY5" fmla="*/ 84607 h 131742"/>
              <a:gd name="connsiteX6" fmla="*/ 207966 w 600261"/>
              <a:gd name="connsiteY6" fmla="*/ 62382 h 131742"/>
              <a:gd name="connsiteX7" fmla="*/ 3 w 600261"/>
              <a:gd name="connsiteY7" fmla="*/ 17932 h 131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0261" h="131742">
                <a:moveTo>
                  <a:pt x="3" y="17932"/>
                </a:moveTo>
                <a:cubicBezTo>
                  <a:pt x="-791" y="7878"/>
                  <a:pt x="147905" y="-5087"/>
                  <a:pt x="203203" y="2057"/>
                </a:cubicBezTo>
                <a:cubicBezTo>
                  <a:pt x="258501" y="9201"/>
                  <a:pt x="266174" y="39627"/>
                  <a:pt x="331791" y="60794"/>
                </a:cubicBezTo>
                <a:cubicBezTo>
                  <a:pt x="397408" y="81961"/>
                  <a:pt x="573885" y="120061"/>
                  <a:pt x="596903" y="129057"/>
                </a:cubicBezTo>
                <a:cubicBezTo>
                  <a:pt x="619921" y="138053"/>
                  <a:pt x="518851" y="122177"/>
                  <a:pt x="469903" y="114769"/>
                </a:cubicBezTo>
                <a:cubicBezTo>
                  <a:pt x="420955" y="107361"/>
                  <a:pt x="346872" y="93338"/>
                  <a:pt x="303216" y="84607"/>
                </a:cubicBezTo>
                <a:cubicBezTo>
                  <a:pt x="259560" y="75876"/>
                  <a:pt x="252945" y="74288"/>
                  <a:pt x="207966" y="62382"/>
                </a:cubicBezTo>
                <a:cubicBezTo>
                  <a:pt x="162987" y="50476"/>
                  <a:pt x="797" y="27986"/>
                  <a:pt x="3" y="17932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6" name="フリーフォーム: 図形 245">
            <a:extLst>
              <a:ext uri="{FF2B5EF4-FFF2-40B4-BE49-F238E27FC236}">
                <a16:creationId xmlns:a16="http://schemas.microsoft.com/office/drawing/2014/main" id="{8DC0ABE8-E901-48CA-9CA9-A668854F36F7}"/>
              </a:ext>
            </a:extLst>
          </p:cNvPr>
          <p:cNvSpPr/>
          <p:nvPr/>
        </p:nvSpPr>
        <p:spPr>
          <a:xfrm>
            <a:off x="6067091" y="4774814"/>
            <a:ext cx="353668" cy="66913"/>
          </a:xfrm>
          <a:custGeom>
            <a:avLst/>
            <a:gdLst>
              <a:gd name="connsiteX0" fmla="*/ 1922 w 353668"/>
              <a:gd name="connsiteY0" fmla="*/ 63886 h 66913"/>
              <a:gd name="connsiteX1" fmla="*/ 209884 w 353668"/>
              <a:gd name="connsiteY1" fmla="*/ 60711 h 66913"/>
              <a:gd name="connsiteX2" fmla="*/ 352759 w 353668"/>
              <a:gd name="connsiteY2" fmla="*/ 386 h 66913"/>
              <a:gd name="connsiteX3" fmla="*/ 268622 w 353668"/>
              <a:gd name="connsiteY3" fmla="*/ 35311 h 66913"/>
              <a:gd name="connsiteX4" fmla="*/ 220997 w 353668"/>
              <a:gd name="connsiteY4" fmla="*/ 44836 h 66913"/>
              <a:gd name="connsiteX5" fmla="*/ 113047 w 353668"/>
              <a:gd name="connsiteY5" fmla="*/ 51186 h 66913"/>
              <a:gd name="connsiteX6" fmla="*/ 1922 w 353668"/>
              <a:gd name="connsiteY6" fmla="*/ 63886 h 66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3668" h="66913">
                <a:moveTo>
                  <a:pt x="1922" y="63886"/>
                </a:moveTo>
                <a:cubicBezTo>
                  <a:pt x="18062" y="65474"/>
                  <a:pt x="151411" y="71294"/>
                  <a:pt x="209884" y="60711"/>
                </a:cubicBezTo>
                <a:cubicBezTo>
                  <a:pt x="268357" y="50128"/>
                  <a:pt x="342969" y="4619"/>
                  <a:pt x="352759" y="386"/>
                </a:cubicBezTo>
                <a:cubicBezTo>
                  <a:pt x="362549" y="-3847"/>
                  <a:pt x="290582" y="27903"/>
                  <a:pt x="268622" y="35311"/>
                </a:cubicBezTo>
                <a:cubicBezTo>
                  <a:pt x="246662" y="42719"/>
                  <a:pt x="246926" y="42190"/>
                  <a:pt x="220997" y="44836"/>
                </a:cubicBezTo>
                <a:cubicBezTo>
                  <a:pt x="195068" y="47482"/>
                  <a:pt x="150618" y="46688"/>
                  <a:pt x="113047" y="51186"/>
                </a:cubicBezTo>
                <a:cubicBezTo>
                  <a:pt x="75476" y="55684"/>
                  <a:pt x="-14218" y="62298"/>
                  <a:pt x="1922" y="63886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7" name="フリーフォーム: 図形 246">
            <a:extLst>
              <a:ext uri="{FF2B5EF4-FFF2-40B4-BE49-F238E27FC236}">
                <a16:creationId xmlns:a16="http://schemas.microsoft.com/office/drawing/2014/main" id="{ED45F483-1485-4834-8FCA-D4E2027FC3D4}"/>
              </a:ext>
            </a:extLst>
          </p:cNvPr>
          <p:cNvSpPr/>
          <p:nvPr/>
        </p:nvSpPr>
        <p:spPr>
          <a:xfrm>
            <a:off x="7573671" y="5797455"/>
            <a:ext cx="135360" cy="69530"/>
          </a:xfrm>
          <a:custGeom>
            <a:avLst/>
            <a:gdLst>
              <a:gd name="connsiteX0" fmla="*/ 135229 w 135360"/>
              <a:gd name="connsiteY0" fmla="*/ 95 h 69530"/>
              <a:gd name="connsiteX1" fmla="*/ 60617 w 135360"/>
              <a:gd name="connsiteY1" fmla="*/ 63595 h 69530"/>
              <a:gd name="connsiteX2" fmla="*/ 292 w 135360"/>
              <a:gd name="connsiteY2" fmla="*/ 65183 h 69530"/>
              <a:gd name="connsiteX3" fmla="*/ 41567 w 135360"/>
              <a:gd name="connsiteY3" fmla="*/ 49308 h 69530"/>
              <a:gd name="connsiteX4" fmla="*/ 135229 w 135360"/>
              <a:gd name="connsiteY4" fmla="*/ 95 h 69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360" h="69530">
                <a:moveTo>
                  <a:pt x="135229" y="95"/>
                </a:moveTo>
                <a:cubicBezTo>
                  <a:pt x="138404" y="2476"/>
                  <a:pt x="83107" y="52747"/>
                  <a:pt x="60617" y="63595"/>
                </a:cubicBezTo>
                <a:cubicBezTo>
                  <a:pt x="38127" y="74443"/>
                  <a:pt x="3467" y="67564"/>
                  <a:pt x="292" y="65183"/>
                </a:cubicBezTo>
                <a:cubicBezTo>
                  <a:pt x="-2883" y="62802"/>
                  <a:pt x="20400" y="58039"/>
                  <a:pt x="41567" y="49308"/>
                </a:cubicBezTo>
                <a:cubicBezTo>
                  <a:pt x="62734" y="40577"/>
                  <a:pt x="132054" y="-2286"/>
                  <a:pt x="135229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8" name="フリーフォーム: 図形 247">
            <a:extLst>
              <a:ext uri="{FF2B5EF4-FFF2-40B4-BE49-F238E27FC236}">
                <a16:creationId xmlns:a16="http://schemas.microsoft.com/office/drawing/2014/main" id="{B38079F1-09BB-4495-AE19-B37DFF4B1955}"/>
              </a:ext>
            </a:extLst>
          </p:cNvPr>
          <p:cNvSpPr/>
          <p:nvPr/>
        </p:nvSpPr>
        <p:spPr>
          <a:xfrm>
            <a:off x="7535813" y="5718071"/>
            <a:ext cx="111226" cy="44157"/>
          </a:xfrm>
          <a:custGeom>
            <a:avLst/>
            <a:gdLst>
              <a:gd name="connsiteX0" fmla="*/ 111175 w 111226"/>
              <a:gd name="connsiteY0" fmla="*/ 104 h 44157"/>
              <a:gd name="connsiteX1" fmla="*/ 58787 w 111226"/>
              <a:gd name="connsiteY1" fmla="*/ 38204 h 44157"/>
              <a:gd name="connsiteX2" fmla="*/ 50 w 111226"/>
              <a:gd name="connsiteY2" fmla="*/ 42967 h 44157"/>
              <a:gd name="connsiteX3" fmla="*/ 49262 w 111226"/>
              <a:gd name="connsiteY3" fmla="*/ 27092 h 44157"/>
              <a:gd name="connsiteX4" fmla="*/ 111175 w 111226"/>
              <a:gd name="connsiteY4" fmla="*/ 104 h 44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226" h="44157">
                <a:moveTo>
                  <a:pt x="111175" y="104"/>
                </a:moveTo>
                <a:cubicBezTo>
                  <a:pt x="112762" y="1956"/>
                  <a:pt x="77308" y="31060"/>
                  <a:pt x="58787" y="38204"/>
                </a:cubicBezTo>
                <a:cubicBezTo>
                  <a:pt x="40266" y="45348"/>
                  <a:pt x="1637" y="44819"/>
                  <a:pt x="50" y="42967"/>
                </a:cubicBezTo>
                <a:cubicBezTo>
                  <a:pt x="-1537" y="41115"/>
                  <a:pt x="34974" y="32648"/>
                  <a:pt x="49262" y="27092"/>
                </a:cubicBezTo>
                <a:cubicBezTo>
                  <a:pt x="63550" y="21536"/>
                  <a:pt x="109588" y="-1748"/>
                  <a:pt x="111175" y="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0" name="フリーフォーム: 図形 249">
            <a:extLst>
              <a:ext uri="{FF2B5EF4-FFF2-40B4-BE49-F238E27FC236}">
                <a16:creationId xmlns:a16="http://schemas.microsoft.com/office/drawing/2014/main" id="{8E810413-FF83-41A0-A91E-0FCE1B3040CB}"/>
              </a:ext>
            </a:extLst>
          </p:cNvPr>
          <p:cNvSpPr/>
          <p:nvPr/>
        </p:nvSpPr>
        <p:spPr>
          <a:xfrm>
            <a:off x="7035493" y="5208299"/>
            <a:ext cx="62395" cy="140472"/>
          </a:xfrm>
          <a:custGeom>
            <a:avLst/>
            <a:gdLst>
              <a:gd name="connsiteX0" fmla="*/ 62220 w 62395"/>
              <a:gd name="connsiteY0" fmla="*/ 289 h 140472"/>
              <a:gd name="connsiteX1" fmla="*/ 9832 w 62395"/>
              <a:gd name="connsiteY1" fmla="*/ 73314 h 140472"/>
              <a:gd name="connsiteX2" fmla="*/ 307 w 62395"/>
              <a:gd name="connsiteY2" fmla="*/ 139989 h 140472"/>
              <a:gd name="connsiteX3" fmla="*/ 14595 w 62395"/>
              <a:gd name="connsiteY3" fmla="*/ 101889 h 140472"/>
              <a:gd name="connsiteX4" fmla="*/ 24120 w 62395"/>
              <a:gd name="connsiteY4" fmla="*/ 73314 h 140472"/>
              <a:gd name="connsiteX5" fmla="*/ 27295 w 62395"/>
              <a:gd name="connsiteY5" fmla="*/ 47914 h 140472"/>
              <a:gd name="connsiteX6" fmla="*/ 62220 w 62395"/>
              <a:gd name="connsiteY6" fmla="*/ 289 h 140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395" h="140472">
                <a:moveTo>
                  <a:pt x="62220" y="289"/>
                </a:moveTo>
                <a:cubicBezTo>
                  <a:pt x="59310" y="4522"/>
                  <a:pt x="20151" y="50031"/>
                  <a:pt x="9832" y="73314"/>
                </a:cubicBezTo>
                <a:cubicBezTo>
                  <a:pt x="-487" y="96597"/>
                  <a:pt x="-487" y="135227"/>
                  <a:pt x="307" y="139989"/>
                </a:cubicBezTo>
                <a:cubicBezTo>
                  <a:pt x="1101" y="144751"/>
                  <a:pt x="10626" y="113001"/>
                  <a:pt x="14595" y="101889"/>
                </a:cubicBezTo>
                <a:cubicBezTo>
                  <a:pt x="18564" y="90777"/>
                  <a:pt x="22003" y="82310"/>
                  <a:pt x="24120" y="73314"/>
                </a:cubicBezTo>
                <a:cubicBezTo>
                  <a:pt x="26237" y="64318"/>
                  <a:pt x="23591" y="56381"/>
                  <a:pt x="27295" y="47914"/>
                </a:cubicBezTo>
                <a:cubicBezTo>
                  <a:pt x="30999" y="39447"/>
                  <a:pt x="65130" y="-3944"/>
                  <a:pt x="62220" y="289"/>
                </a:cubicBezTo>
                <a:close/>
              </a:path>
            </a:pathLst>
          </a:custGeom>
          <a:solidFill>
            <a:schemeClr val="accent1">
              <a:alpha val="5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1" name="フリーフォーム: 図形 250">
            <a:extLst>
              <a:ext uri="{FF2B5EF4-FFF2-40B4-BE49-F238E27FC236}">
                <a16:creationId xmlns:a16="http://schemas.microsoft.com/office/drawing/2014/main" id="{70CF5B58-D006-4231-ADBA-529130901178}"/>
              </a:ext>
            </a:extLst>
          </p:cNvPr>
          <p:cNvSpPr/>
          <p:nvPr/>
        </p:nvSpPr>
        <p:spPr>
          <a:xfrm>
            <a:off x="6955787" y="5189177"/>
            <a:ext cx="42028" cy="157126"/>
          </a:xfrm>
          <a:custGeom>
            <a:avLst/>
            <a:gdLst>
              <a:gd name="connsiteX0" fmla="*/ 41913 w 42028"/>
              <a:gd name="connsiteY0" fmla="*/ 361 h 157126"/>
              <a:gd name="connsiteX1" fmla="*/ 2226 w 42028"/>
              <a:gd name="connsiteY1" fmla="*/ 47986 h 157126"/>
              <a:gd name="connsiteX2" fmla="*/ 5401 w 42028"/>
              <a:gd name="connsiteY2" fmla="*/ 155936 h 157126"/>
              <a:gd name="connsiteX3" fmla="*/ 8576 w 42028"/>
              <a:gd name="connsiteY3" fmla="*/ 103548 h 157126"/>
              <a:gd name="connsiteX4" fmla="*/ 14926 w 42028"/>
              <a:gd name="connsiteY4" fmla="*/ 70211 h 157126"/>
              <a:gd name="connsiteX5" fmla="*/ 41913 w 42028"/>
              <a:gd name="connsiteY5" fmla="*/ 361 h 157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028" h="157126">
                <a:moveTo>
                  <a:pt x="41913" y="361"/>
                </a:moveTo>
                <a:cubicBezTo>
                  <a:pt x="39796" y="-3343"/>
                  <a:pt x="8311" y="22057"/>
                  <a:pt x="2226" y="47986"/>
                </a:cubicBezTo>
                <a:cubicBezTo>
                  <a:pt x="-3859" y="73915"/>
                  <a:pt x="4343" y="146676"/>
                  <a:pt x="5401" y="155936"/>
                </a:cubicBezTo>
                <a:cubicBezTo>
                  <a:pt x="6459" y="165196"/>
                  <a:pt x="6989" y="117835"/>
                  <a:pt x="8576" y="103548"/>
                </a:cubicBezTo>
                <a:cubicBezTo>
                  <a:pt x="10163" y="89261"/>
                  <a:pt x="13603" y="80530"/>
                  <a:pt x="14926" y="70211"/>
                </a:cubicBezTo>
                <a:cubicBezTo>
                  <a:pt x="16249" y="59892"/>
                  <a:pt x="44030" y="4065"/>
                  <a:pt x="41913" y="361"/>
                </a:cubicBezTo>
                <a:close/>
              </a:path>
            </a:pathLst>
          </a:custGeom>
          <a:solidFill>
            <a:schemeClr val="accent1">
              <a:alpha val="5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フリーフォーム: 図形 251">
            <a:extLst>
              <a:ext uri="{FF2B5EF4-FFF2-40B4-BE49-F238E27FC236}">
                <a16:creationId xmlns:a16="http://schemas.microsoft.com/office/drawing/2014/main" id="{421C185C-B18E-486B-8742-92518AF23B80}"/>
              </a:ext>
            </a:extLst>
          </p:cNvPr>
          <p:cNvSpPr/>
          <p:nvPr/>
        </p:nvSpPr>
        <p:spPr>
          <a:xfrm>
            <a:off x="6907199" y="5171976"/>
            <a:ext cx="248728" cy="122152"/>
          </a:xfrm>
          <a:custGeom>
            <a:avLst/>
            <a:gdLst>
              <a:gd name="connsiteX0" fmla="*/ 14 w 248728"/>
              <a:gd name="connsiteY0" fmla="*/ 99 h 122152"/>
              <a:gd name="connsiteX1" fmla="*/ 165114 w 248728"/>
              <a:gd name="connsiteY1" fmla="*/ 41374 h 122152"/>
              <a:gd name="connsiteX2" fmla="*/ 242901 w 248728"/>
              <a:gd name="connsiteY2" fmla="*/ 120749 h 122152"/>
              <a:gd name="connsiteX3" fmla="*/ 238139 w 248728"/>
              <a:gd name="connsiteY3" fmla="*/ 88999 h 122152"/>
              <a:gd name="connsiteX4" fmla="*/ 198451 w 248728"/>
              <a:gd name="connsiteY4" fmla="*/ 49312 h 122152"/>
              <a:gd name="connsiteX5" fmla="*/ 155589 w 248728"/>
              <a:gd name="connsiteY5" fmla="*/ 30262 h 122152"/>
              <a:gd name="connsiteX6" fmla="*/ 14 w 248728"/>
              <a:gd name="connsiteY6" fmla="*/ 99 h 12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8728" h="122152">
                <a:moveTo>
                  <a:pt x="14" y="99"/>
                </a:moveTo>
                <a:cubicBezTo>
                  <a:pt x="1601" y="1951"/>
                  <a:pt x="124633" y="21266"/>
                  <a:pt x="165114" y="41374"/>
                </a:cubicBezTo>
                <a:cubicBezTo>
                  <a:pt x="205595" y="61482"/>
                  <a:pt x="230730" y="112812"/>
                  <a:pt x="242901" y="120749"/>
                </a:cubicBezTo>
                <a:cubicBezTo>
                  <a:pt x="255072" y="128686"/>
                  <a:pt x="245547" y="100905"/>
                  <a:pt x="238139" y="88999"/>
                </a:cubicBezTo>
                <a:cubicBezTo>
                  <a:pt x="230731" y="77093"/>
                  <a:pt x="212209" y="59101"/>
                  <a:pt x="198451" y="49312"/>
                </a:cubicBezTo>
                <a:cubicBezTo>
                  <a:pt x="184693" y="39523"/>
                  <a:pt x="183635" y="37670"/>
                  <a:pt x="155589" y="30262"/>
                </a:cubicBezTo>
                <a:cubicBezTo>
                  <a:pt x="127543" y="22854"/>
                  <a:pt x="-1573" y="-1753"/>
                  <a:pt x="14" y="99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3" name="フリーフォーム: 図形 252">
            <a:extLst>
              <a:ext uri="{FF2B5EF4-FFF2-40B4-BE49-F238E27FC236}">
                <a16:creationId xmlns:a16="http://schemas.microsoft.com/office/drawing/2014/main" id="{E6F7FB20-F264-4940-AECD-E80DDD63F468}"/>
              </a:ext>
            </a:extLst>
          </p:cNvPr>
          <p:cNvSpPr/>
          <p:nvPr/>
        </p:nvSpPr>
        <p:spPr>
          <a:xfrm>
            <a:off x="5978662" y="4950849"/>
            <a:ext cx="175000" cy="172496"/>
          </a:xfrm>
          <a:custGeom>
            <a:avLst/>
            <a:gdLst>
              <a:gd name="connsiteX0" fmla="*/ 174488 w 175000"/>
              <a:gd name="connsiteY0" fmla="*/ 34 h 172496"/>
              <a:gd name="connsiteX1" fmla="*/ 134271 w 175000"/>
              <a:gd name="connsiteY1" fmla="*/ 95284 h 172496"/>
              <a:gd name="connsiteX2" fmla="*/ 921 w 175000"/>
              <a:gd name="connsiteY2" fmla="*/ 171484 h 172496"/>
              <a:gd name="connsiteX3" fmla="*/ 77121 w 175000"/>
              <a:gd name="connsiteY3" fmla="*/ 135501 h 172496"/>
              <a:gd name="connsiteX4" fmla="*/ 113105 w 175000"/>
              <a:gd name="connsiteY4" fmla="*/ 84701 h 172496"/>
              <a:gd name="connsiteX5" fmla="*/ 174488 w 175000"/>
              <a:gd name="connsiteY5" fmla="*/ 34 h 172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000" h="172496">
                <a:moveTo>
                  <a:pt x="174488" y="34"/>
                </a:moveTo>
                <a:cubicBezTo>
                  <a:pt x="178016" y="1798"/>
                  <a:pt x="163199" y="66709"/>
                  <a:pt x="134271" y="95284"/>
                </a:cubicBezTo>
                <a:cubicBezTo>
                  <a:pt x="105343" y="123859"/>
                  <a:pt x="10446" y="164781"/>
                  <a:pt x="921" y="171484"/>
                </a:cubicBezTo>
                <a:cubicBezTo>
                  <a:pt x="-8604" y="178187"/>
                  <a:pt x="58424" y="149965"/>
                  <a:pt x="77121" y="135501"/>
                </a:cubicBezTo>
                <a:cubicBezTo>
                  <a:pt x="95818" y="121037"/>
                  <a:pt x="100052" y="105162"/>
                  <a:pt x="113105" y="84701"/>
                </a:cubicBezTo>
                <a:cubicBezTo>
                  <a:pt x="126158" y="64240"/>
                  <a:pt x="170960" y="-1730"/>
                  <a:pt x="174488" y="34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4" name="フリーフォーム: 図形 253">
            <a:extLst>
              <a:ext uri="{FF2B5EF4-FFF2-40B4-BE49-F238E27FC236}">
                <a16:creationId xmlns:a16="http://schemas.microsoft.com/office/drawing/2014/main" id="{D007D975-3475-426E-9622-DE318BF38D6C}"/>
              </a:ext>
            </a:extLst>
          </p:cNvPr>
          <p:cNvSpPr/>
          <p:nvPr/>
        </p:nvSpPr>
        <p:spPr>
          <a:xfrm>
            <a:off x="5211224" y="5035368"/>
            <a:ext cx="689541" cy="279774"/>
          </a:xfrm>
          <a:custGeom>
            <a:avLst/>
            <a:gdLst>
              <a:gd name="connsiteX0" fmla="*/ 685809 w 689541"/>
              <a:gd name="connsiteY0" fmla="*/ 182 h 279774"/>
              <a:gd name="connsiteX1" fmla="*/ 584209 w 689541"/>
              <a:gd name="connsiteY1" fmla="*/ 91199 h 279774"/>
              <a:gd name="connsiteX2" fmla="*/ 438159 w 689541"/>
              <a:gd name="connsiteY2" fmla="*/ 148349 h 279774"/>
              <a:gd name="connsiteX3" fmla="*/ 9 w 689541"/>
              <a:gd name="connsiteY3" fmla="*/ 279582 h 279774"/>
              <a:gd name="connsiteX4" fmla="*/ 450859 w 689541"/>
              <a:gd name="connsiteY4" fmla="*/ 116599 h 279774"/>
              <a:gd name="connsiteX5" fmla="*/ 685809 w 689541"/>
              <a:gd name="connsiteY5" fmla="*/ 182 h 279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9541" h="279774">
                <a:moveTo>
                  <a:pt x="685809" y="182"/>
                </a:moveTo>
                <a:cubicBezTo>
                  <a:pt x="708034" y="-4051"/>
                  <a:pt x="625484" y="66505"/>
                  <a:pt x="584209" y="91199"/>
                </a:cubicBezTo>
                <a:cubicBezTo>
                  <a:pt x="542934" y="115893"/>
                  <a:pt x="535526" y="116952"/>
                  <a:pt x="438159" y="148349"/>
                </a:cubicBezTo>
                <a:cubicBezTo>
                  <a:pt x="340792" y="179746"/>
                  <a:pt x="-2108" y="284874"/>
                  <a:pt x="9" y="279582"/>
                </a:cubicBezTo>
                <a:cubicBezTo>
                  <a:pt x="2126" y="274290"/>
                  <a:pt x="337617" y="159991"/>
                  <a:pt x="450859" y="116599"/>
                </a:cubicBezTo>
                <a:cubicBezTo>
                  <a:pt x="564101" y="73207"/>
                  <a:pt x="663584" y="4415"/>
                  <a:pt x="685809" y="182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5" name="フリーフォーム: 図形 254">
            <a:extLst>
              <a:ext uri="{FF2B5EF4-FFF2-40B4-BE49-F238E27FC236}">
                <a16:creationId xmlns:a16="http://schemas.microsoft.com/office/drawing/2014/main" id="{A7781DEC-2E12-47F3-91D2-6DFDA31643FF}"/>
              </a:ext>
            </a:extLst>
          </p:cNvPr>
          <p:cNvSpPr/>
          <p:nvPr/>
        </p:nvSpPr>
        <p:spPr>
          <a:xfrm>
            <a:off x="5688729" y="5923767"/>
            <a:ext cx="354353" cy="172359"/>
          </a:xfrm>
          <a:custGeom>
            <a:avLst/>
            <a:gdLst>
              <a:gd name="connsiteX0" fmla="*/ 2988 w 354353"/>
              <a:gd name="connsiteY0" fmla="*/ 2900 h 172359"/>
              <a:gd name="connsiteX1" fmla="*/ 218888 w 354353"/>
              <a:gd name="connsiteY1" fmla="*/ 125666 h 172359"/>
              <a:gd name="connsiteX2" fmla="*/ 352238 w 354353"/>
              <a:gd name="connsiteY2" fmla="*/ 172233 h 172359"/>
              <a:gd name="connsiteX3" fmla="*/ 286621 w 354353"/>
              <a:gd name="connsiteY3" fmla="*/ 136250 h 172359"/>
              <a:gd name="connsiteX4" fmla="*/ 104588 w 354353"/>
              <a:gd name="connsiteY4" fmla="*/ 47350 h 172359"/>
              <a:gd name="connsiteX5" fmla="*/ 2988 w 354353"/>
              <a:gd name="connsiteY5" fmla="*/ 2900 h 172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4353" h="172359">
                <a:moveTo>
                  <a:pt x="2988" y="2900"/>
                </a:moveTo>
                <a:cubicBezTo>
                  <a:pt x="22038" y="15953"/>
                  <a:pt x="160680" y="97444"/>
                  <a:pt x="218888" y="125666"/>
                </a:cubicBezTo>
                <a:cubicBezTo>
                  <a:pt x="277096" y="153888"/>
                  <a:pt x="340949" y="170469"/>
                  <a:pt x="352238" y="172233"/>
                </a:cubicBezTo>
                <a:cubicBezTo>
                  <a:pt x="363527" y="173997"/>
                  <a:pt x="327896" y="157064"/>
                  <a:pt x="286621" y="136250"/>
                </a:cubicBezTo>
                <a:cubicBezTo>
                  <a:pt x="245346" y="115436"/>
                  <a:pt x="148685" y="70986"/>
                  <a:pt x="104588" y="47350"/>
                </a:cubicBezTo>
                <a:cubicBezTo>
                  <a:pt x="60491" y="23714"/>
                  <a:pt x="-16062" y="-10153"/>
                  <a:pt x="2988" y="2900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56FC16B1-9E5D-4358-91F1-1BE32BD0CA7F}"/>
              </a:ext>
            </a:extLst>
          </p:cNvPr>
          <p:cNvSpPr/>
          <p:nvPr/>
        </p:nvSpPr>
        <p:spPr>
          <a:xfrm>
            <a:off x="7213339" y="6036283"/>
            <a:ext cx="72246" cy="121410"/>
          </a:xfrm>
          <a:custGeom>
            <a:avLst/>
            <a:gdLst>
              <a:gd name="connsiteX0" fmla="*/ 72228 w 72246"/>
              <a:gd name="connsiteY0" fmla="*/ 450 h 121410"/>
              <a:gd name="connsiteX1" fmla="*/ 12961 w 72246"/>
              <a:gd name="connsiteY1" fmla="*/ 42784 h 121410"/>
              <a:gd name="connsiteX2" fmla="*/ 261 w 72246"/>
              <a:gd name="connsiteY2" fmla="*/ 121100 h 121410"/>
              <a:gd name="connsiteX3" fmla="*/ 19311 w 72246"/>
              <a:gd name="connsiteY3" fmla="*/ 68184 h 121410"/>
              <a:gd name="connsiteX4" fmla="*/ 72228 w 72246"/>
              <a:gd name="connsiteY4" fmla="*/ 450 h 121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246" h="121410">
                <a:moveTo>
                  <a:pt x="72228" y="450"/>
                </a:moveTo>
                <a:cubicBezTo>
                  <a:pt x="71170" y="-3783"/>
                  <a:pt x="24955" y="22676"/>
                  <a:pt x="12961" y="42784"/>
                </a:cubicBezTo>
                <a:cubicBezTo>
                  <a:pt x="966" y="62892"/>
                  <a:pt x="-797" y="116867"/>
                  <a:pt x="261" y="121100"/>
                </a:cubicBezTo>
                <a:cubicBezTo>
                  <a:pt x="1319" y="125333"/>
                  <a:pt x="9786" y="85117"/>
                  <a:pt x="19311" y="68184"/>
                </a:cubicBezTo>
                <a:cubicBezTo>
                  <a:pt x="28836" y="51251"/>
                  <a:pt x="73286" y="4683"/>
                  <a:pt x="72228" y="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B8A4B565-961C-4ADD-B2F1-4BE74CA40C2F}"/>
              </a:ext>
            </a:extLst>
          </p:cNvPr>
          <p:cNvSpPr/>
          <p:nvPr/>
        </p:nvSpPr>
        <p:spPr>
          <a:xfrm>
            <a:off x="7323459" y="6182773"/>
            <a:ext cx="91640" cy="55168"/>
          </a:xfrm>
          <a:custGeom>
            <a:avLst/>
            <a:gdLst>
              <a:gd name="connsiteX0" fmla="*/ 91224 w 91640"/>
              <a:gd name="connsiteY0" fmla="*/ 10 h 55168"/>
              <a:gd name="connsiteX1" fmla="*/ 63708 w 91640"/>
              <a:gd name="connsiteY1" fmla="*/ 44460 h 55168"/>
              <a:gd name="connsiteX2" fmla="*/ 208 w 91640"/>
              <a:gd name="connsiteY2" fmla="*/ 55044 h 55168"/>
              <a:gd name="connsiteX3" fmla="*/ 44658 w 91640"/>
              <a:gd name="connsiteY3" fmla="*/ 40227 h 55168"/>
              <a:gd name="connsiteX4" fmla="*/ 91224 w 91640"/>
              <a:gd name="connsiteY4" fmla="*/ 10 h 55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40" h="55168">
                <a:moveTo>
                  <a:pt x="91224" y="10"/>
                </a:moveTo>
                <a:cubicBezTo>
                  <a:pt x="94399" y="715"/>
                  <a:pt x="78877" y="35288"/>
                  <a:pt x="63708" y="44460"/>
                </a:cubicBezTo>
                <a:cubicBezTo>
                  <a:pt x="48539" y="53632"/>
                  <a:pt x="3383" y="55749"/>
                  <a:pt x="208" y="55044"/>
                </a:cubicBezTo>
                <a:cubicBezTo>
                  <a:pt x="-2967" y="54339"/>
                  <a:pt x="30900" y="47635"/>
                  <a:pt x="44658" y="40227"/>
                </a:cubicBezTo>
                <a:cubicBezTo>
                  <a:pt x="58416" y="32819"/>
                  <a:pt x="88049" y="-695"/>
                  <a:pt x="91224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590C177D-9619-4579-A863-7ED89344B4A0}"/>
              </a:ext>
            </a:extLst>
          </p:cNvPr>
          <p:cNvSpPr/>
          <p:nvPr/>
        </p:nvSpPr>
        <p:spPr>
          <a:xfrm>
            <a:off x="6758437" y="5545325"/>
            <a:ext cx="76300" cy="115089"/>
          </a:xfrm>
          <a:custGeom>
            <a:avLst/>
            <a:gdLst>
              <a:gd name="connsiteX0" fmla="*/ 76280 w 76300"/>
              <a:gd name="connsiteY0" fmla="*/ 342 h 115089"/>
              <a:gd name="connsiteX1" fmla="*/ 21246 w 76300"/>
              <a:gd name="connsiteY1" fmla="*/ 51142 h 115089"/>
              <a:gd name="connsiteX2" fmla="*/ 80 w 76300"/>
              <a:gd name="connsiteY2" fmla="*/ 114642 h 115089"/>
              <a:gd name="connsiteX3" fmla="*/ 27596 w 76300"/>
              <a:gd name="connsiteY3" fmla="*/ 76542 h 115089"/>
              <a:gd name="connsiteX4" fmla="*/ 76280 w 76300"/>
              <a:gd name="connsiteY4" fmla="*/ 342 h 115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300" h="115089">
                <a:moveTo>
                  <a:pt x="76280" y="342"/>
                </a:moveTo>
                <a:cubicBezTo>
                  <a:pt x="75222" y="-3891"/>
                  <a:pt x="33946" y="32092"/>
                  <a:pt x="21246" y="51142"/>
                </a:cubicBezTo>
                <a:cubicBezTo>
                  <a:pt x="8546" y="70192"/>
                  <a:pt x="-978" y="110409"/>
                  <a:pt x="80" y="114642"/>
                </a:cubicBezTo>
                <a:cubicBezTo>
                  <a:pt x="1138" y="118875"/>
                  <a:pt x="17718" y="92064"/>
                  <a:pt x="27596" y="76542"/>
                </a:cubicBezTo>
                <a:cubicBezTo>
                  <a:pt x="37474" y="61020"/>
                  <a:pt x="77338" y="4575"/>
                  <a:pt x="76280" y="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C19CA778-C7DA-42EC-A09C-638CA9887395}"/>
              </a:ext>
            </a:extLst>
          </p:cNvPr>
          <p:cNvSpPr/>
          <p:nvPr/>
        </p:nvSpPr>
        <p:spPr>
          <a:xfrm>
            <a:off x="6851500" y="5596339"/>
            <a:ext cx="80640" cy="148131"/>
          </a:xfrm>
          <a:custGeom>
            <a:avLst/>
            <a:gdLst>
              <a:gd name="connsiteX0" fmla="*/ 80583 w 80640"/>
              <a:gd name="connsiteY0" fmla="*/ 128 h 148131"/>
              <a:gd name="connsiteX1" fmla="*/ 31900 w 80640"/>
              <a:gd name="connsiteY1" fmla="*/ 76328 h 148131"/>
              <a:gd name="connsiteX2" fmla="*/ 12850 w 80640"/>
              <a:gd name="connsiteY2" fmla="*/ 137711 h 148131"/>
              <a:gd name="connsiteX3" fmla="*/ 150 w 80640"/>
              <a:gd name="connsiteY3" fmla="*/ 144061 h 148131"/>
              <a:gd name="connsiteX4" fmla="*/ 21317 w 80640"/>
              <a:gd name="connsiteY4" fmla="*/ 95378 h 148131"/>
              <a:gd name="connsiteX5" fmla="*/ 80583 w 80640"/>
              <a:gd name="connsiteY5" fmla="*/ 128 h 148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640" h="148131">
                <a:moveTo>
                  <a:pt x="80583" y="128"/>
                </a:moveTo>
                <a:cubicBezTo>
                  <a:pt x="82347" y="-3047"/>
                  <a:pt x="43189" y="53397"/>
                  <a:pt x="31900" y="76328"/>
                </a:cubicBezTo>
                <a:cubicBezTo>
                  <a:pt x="20611" y="99259"/>
                  <a:pt x="18142" y="126422"/>
                  <a:pt x="12850" y="137711"/>
                </a:cubicBezTo>
                <a:cubicBezTo>
                  <a:pt x="7558" y="149000"/>
                  <a:pt x="-1261" y="151117"/>
                  <a:pt x="150" y="144061"/>
                </a:cubicBezTo>
                <a:cubicBezTo>
                  <a:pt x="1561" y="137006"/>
                  <a:pt x="8617" y="117603"/>
                  <a:pt x="21317" y="95378"/>
                </a:cubicBezTo>
                <a:cubicBezTo>
                  <a:pt x="34017" y="73153"/>
                  <a:pt x="78819" y="3303"/>
                  <a:pt x="80583" y="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6EFEE447-2F58-44DC-9439-2A1174C58013}"/>
              </a:ext>
            </a:extLst>
          </p:cNvPr>
          <p:cNvSpPr/>
          <p:nvPr/>
        </p:nvSpPr>
        <p:spPr>
          <a:xfrm>
            <a:off x="6497055" y="5924550"/>
            <a:ext cx="70982" cy="161125"/>
          </a:xfrm>
          <a:custGeom>
            <a:avLst/>
            <a:gdLst>
              <a:gd name="connsiteX0" fmla="*/ 54028 w 70982"/>
              <a:gd name="connsiteY0" fmla="*/ 0 h 161125"/>
              <a:gd name="connsiteX1" fmla="*/ 68845 w 70982"/>
              <a:gd name="connsiteY1" fmla="*/ 99483 h 161125"/>
              <a:gd name="connsiteX2" fmla="*/ 1112 w 70982"/>
              <a:gd name="connsiteY2" fmla="*/ 160867 h 161125"/>
              <a:gd name="connsiteX3" fmla="*/ 28628 w 70982"/>
              <a:gd name="connsiteY3" fmla="*/ 120650 h 161125"/>
              <a:gd name="connsiteX4" fmla="*/ 54028 w 70982"/>
              <a:gd name="connsiteY4" fmla="*/ 99483 h 161125"/>
              <a:gd name="connsiteX5" fmla="*/ 54028 w 70982"/>
              <a:gd name="connsiteY5" fmla="*/ 0 h 161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982" h="161125">
                <a:moveTo>
                  <a:pt x="54028" y="0"/>
                </a:moveTo>
                <a:cubicBezTo>
                  <a:pt x="56497" y="0"/>
                  <a:pt x="77664" y="72672"/>
                  <a:pt x="68845" y="99483"/>
                </a:cubicBezTo>
                <a:cubicBezTo>
                  <a:pt x="60026" y="126294"/>
                  <a:pt x="7815" y="157339"/>
                  <a:pt x="1112" y="160867"/>
                </a:cubicBezTo>
                <a:cubicBezTo>
                  <a:pt x="-5591" y="164395"/>
                  <a:pt x="19809" y="130881"/>
                  <a:pt x="28628" y="120650"/>
                </a:cubicBezTo>
                <a:cubicBezTo>
                  <a:pt x="37447" y="110419"/>
                  <a:pt x="49089" y="114300"/>
                  <a:pt x="54028" y="99483"/>
                </a:cubicBezTo>
                <a:cubicBezTo>
                  <a:pt x="58967" y="84666"/>
                  <a:pt x="51559" y="0"/>
                  <a:pt x="5402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05F80A97-10EB-4B9D-86ED-E1F5A468213F}"/>
              </a:ext>
            </a:extLst>
          </p:cNvPr>
          <p:cNvSpPr/>
          <p:nvPr/>
        </p:nvSpPr>
        <p:spPr>
          <a:xfrm>
            <a:off x="6404161" y="5894915"/>
            <a:ext cx="112196" cy="134402"/>
          </a:xfrm>
          <a:custGeom>
            <a:avLst/>
            <a:gdLst>
              <a:gd name="connsiteX0" fmla="*/ 96122 w 112196"/>
              <a:gd name="connsiteY0" fmla="*/ 2 h 134402"/>
              <a:gd name="connsiteX1" fmla="*/ 106706 w 112196"/>
              <a:gd name="connsiteY1" fmla="*/ 55035 h 134402"/>
              <a:gd name="connsiteX2" fmla="*/ 872 w 112196"/>
              <a:gd name="connsiteY2" fmla="*/ 133352 h 134402"/>
              <a:gd name="connsiteX3" fmla="*/ 58022 w 112196"/>
              <a:gd name="connsiteY3" fmla="*/ 97368 h 134402"/>
              <a:gd name="connsiteX4" fmla="*/ 87656 w 112196"/>
              <a:gd name="connsiteY4" fmla="*/ 57152 h 134402"/>
              <a:gd name="connsiteX5" fmla="*/ 96122 w 112196"/>
              <a:gd name="connsiteY5" fmla="*/ 2 h 134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196" h="134402">
                <a:moveTo>
                  <a:pt x="96122" y="2"/>
                </a:moveTo>
                <a:cubicBezTo>
                  <a:pt x="99297" y="-351"/>
                  <a:pt x="122581" y="32810"/>
                  <a:pt x="106706" y="55035"/>
                </a:cubicBezTo>
                <a:cubicBezTo>
                  <a:pt x="90831" y="77260"/>
                  <a:pt x="8986" y="126297"/>
                  <a:pt x="872" y="133352"/>
                </a:cubicBezTo>
                <a:cubicBezTo>
                  <a:pt x="-7242" y="140407"/>
                  <a:pt x="43558" y="110068"/>
                  <a:pt x="58022" y="97368"/>
                </a:cubicBezTo>
                <a:cubicBezTo>
                  <a:pt x="72486" y="84668"/>
                  <a:pt x="81306" y="68441"/>
                  <a:pt x="87656" y="57152"/>
                </a:cubicBezTo>
                <a:cubicBezTo>
                  <a:pt x="94006" y="45863"/>
                  <a:pt x="92947" y="355"/>
                  <a:pt x="96122" y="2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A58D5820-57E5-4955-84C2-AC7D27DA36A9}"/>
              </a:ext>
            </a:extLst>
          </p:cNvPr>
          <p:cNvSpPr/>
          <p:nvPr/>
        </p:nvSpPr>
        <p:spPr>
          <a:xfrm>
            <a:off x="6192594" y="5916060"/>
            <a:ext cx="312834" cy="179972"/>
          </a:xfrm>
          <a:custGeom>
            <a:avLst/>
            <a:gdLst>
              <a:gd name="connsiteX0" fmla="*/ 773 w 312834"/>
              <a:gd name="connsiteY0" fmla="*/ 23 h 179972"/>
              <a:gd name="connsiteX1" fmla="*/ 87556 w 312834"/>
              <a:gd name="connsiteY1" fmla="*/ 129140 h 179972"/>
              <a:gd name="connsiteX2" fmla="*/ 303456 w 312834"/>
              <a:gd name="connsiteY2" fmla="*/ 169357 h 179972"/>
              <a:gd name="connsiteX3" fmla="*/ 263239 w 312834"/>
              <a:gd name="connsiteY3" fmla="*/ 179940 h 179972"/>
              <a:gd name="connsiteX4" fmla="*/ 165873 w 312834"/>
              <a:gd name="connsiteY4" fmla="*/ 167240 h 179972"/>
              <a:gd name="connsiteX5" fmla="*/ 51573 w 312834"/>
              <a:gd name="connsiteY5" fmla="*/ 118557 h 179972"/>
              <a:gd name="connsiteX6" fmla="*/ 773 w 312834"/>
              <a:gd name="connsiteY6" fmla="*/ 23 h 179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2834" h="179972">
                <a:moveTo>
                  <a:pt x="773" y="23"/>
                </a:moveTo>
                <a:cubicBezTo>
                  <a:pt x="6770" y="1787"/>
                  <a:pt x="37109" y="100918"/>
                  <a:pt x="87556" y="129140"/>
                </a:cubicBezTo>
                <a:cubicBezTo>
                  <a:pt x="138003" y="157362"/>
                  <a:pt x="274175" y="160890"/>
                  <a:pt x="303456" y="169357"/>
                </a:cubicBezTo>
                <a:cubicBezTo>
                  <a:pt x="332737" y="177824"/>
                  <a:pt x="286169" y="180293"/>
                  <a:pt x="263239" y="179940"/>
                </a:cubicBezTo>
                <a:cubicBezTo>
                  <a:pt x="240309" y="179587"/>
                  <a:pt x="201151" y="177471"/>
                  <a:pt x="165873" y="167240"/>
                </a:cubicBezTo>
                <a:cubicBezTo>
                  <a:pt x="130595" y="157010"/>
                  <a:pt x="78384" y="140077"/>
                  <a:pt x="51573" y="118557"/>
                </a:cubicBezTo>
                <a:cubicBezTo>
                  <a:pt x="24762" y="97037"/>
                  <a:pt x="-5224" y="-1741"/>
                  <a:pt x="773" y="23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E2C6A530-14A7-4BC9-A7F9-D6C6B62DBDBD}"/>
              </a:ext>
            </a:extLst>
          </p:cNvPr>
          <p:cNvSpPr/>
          <p:nvPr/>
        </p:nvSpPr>
        <p:spPr>
          <a:xfrm>
            <a:off x="5911342" y="5624117"/>
            <a:ext cx="375246" cy="160898"/>
          </a:xfrm>
          <a:custGeom>
            <a:avLst/>
            <a:gdLst>
              <a:gd name="connsiteX0" fmla="*/ 6858 w 375246"/>
              <a:gd name="connsiteY0" fmla="*/ 396 h 160898"/>
              <a:gd name="connsiteX1" fmla="*/ 64008 w 375246"/>
              <a:gd name="connsiteY1" fmla="*/ 46433 h 160898"/>
              <a:gd name="connsiteX2" fmla="*/ 229108 w 375246"/>
              <a:gd name="connsiteY2" fmla="*/ 94058 h 160898"/>
              <a:gd name="connsiteX3" fmla="*/ 375158 w 375246"/>
              <a:gd name="connsiteY3" fmla="*/ 160733 h 160898"/>
              <a:gd name="connsiteX4" fmla="*/ 208471 w 375246"/>
              <a:gd name="connsiteY4" fmla="*/ 73421 h 160898"/>
              <a:gd name="connsiteX5" fmla="*/ 6858 w 375246"/>
              <a:gd name="connsiteY5" fmla="*/ 396 h 160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5246" h="160898">
                <a:moveTo>
                  <a:pt x="6858" y="396"/>
                </a:moveTo>
                <a:cubicBezTo>
                  <a:pt x="-17219" y="-4102"/>
                  <a:pt x="26966" y="30823"/>
                  <a:pt x="64008" y="46433"/>
                </a:cubicBezTo>
                <a:cubicBezTo>
                  <a:pt x="101050" y="62043"/>
                  <a:pt x="177250" y="75008"/>
                  <a:pt x="229108" y="94058"/>
                </a:cubicBezTo>
                <a:cubicBezTo>
                  <a:pt x="280966" y="113108"/>
                  <a:pt x="378597" y="164172"/>
                  <a:pt x="375158" y="160733"/>
                </a:cubicBezTo>
                <a:cubicBezTo>
                  <a:pt x="371719" y="157294"/>
                  <a:pt x="270119" y="100408"/>
                  <a:pt x="208471" y="73421"/>
                </a:cubicBezTo>
                <a:cubicBezTo>
                  <a:pt x="146823" y="46434"/>
                  <a:pt x="30935" y="4894"/>
                  <a:pt x="6858" y="3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8261CD5E-E0BC-4E5D-89D9-AEAB990063D1}"/>
              </a:ext>
            </a:extLst>
          </p:cNvPr>
          <p:cNvSpPr/>
          <p:nvPr/>
        </p:nvSpPr>
        <p:spPr>
          <a:xfrm>
            <a:off x="6760741" y="6210143"/>
            <a:ext cx="82980" cy="106953"/>
          </a:xfrm>
          <a:custGeom>
            <a:avLst/>
            <a:gdLst>
              <a:gd name="connsiteX0" fmla="*/ 82972 w 82980"/>
              <a:gd name="connsiteY0" fmla="*/ 157 h 106953"/>
              <a:gd name="connsiteX1" fmla="*/ 16297 w 82980"/>
              <a:gd name="connsiteY1" fmla="*/ 60482 h 106953"/>
              <a:gd name="connsiteX2" fmla="*/ 422 w 82980"/>
              <a:gd name="connsiteY2" fmla="*/ 106520 h 106953"/>
              <a:gd name="connsiteX3" fmla="*/ 11534 w 82980"/>
              <a:gd name="connsiteY3" fmla="*/ 79532 h 106953"/>
              <a:gd name="connsiteX4" fmla="*/ 82972 w 82980"/>
              <a:gd name="connsiteY4" fmla="*/ 157 h 106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980" h="106953">
                <a:moveTo>
                  <a:pt x="82972" y="157"/>
                </a:moveTo>
                <a:cubicBezTo>
                  <a:pt x="83766" y="-3018"/>
                  <a:pt x="30055" y="42755"/>
                  <a:pt x="16297" y="60482"/>
                </a:cubicBezTo>
                <a:cubicBezTo>
                  <a:pt x="2539" y="78209"/>
                  <a:pt x="1216" y="103345"/>
                  <a:pt x="422" y="106520"/>
                </a:cubicBezTo>
                <a:cubicBezTo>
                  <a:pt x="-372" y="109695"/>
                  <a:pt x="-1430" y="94878"/>
                  <a:pt x="11534" y="79532"/>
                </a:cubicBezTo>
                <a:cubicBezTo>
                  <a:pt x="24498" y="64186"/>
                  <a:pt x="82178" y="3332"/>
                  <a:pt x="82972" y="1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86A87BF7-3185-4540-9F83-7BCD775213DD}"/>
              </a:ext>
            </a:extLst>
          </p:cNvPr>
          <p:cNvSpPr/>
          <p:nvPr/>
        </p:nvSpPr>
        <p:spPr>
          <a:xfrm>
            <a:off x="6698525" y="6142019"/>
            <a:ext cx="75339" cy="169983"/>
          </a:xfrm>
          <a:custGeom>
            <a:avLst/>
            <a:gdLst>
              <a:gd name="connsiteX0" fmla="*/ 75338 w 75339"/>
              <a:gd name="connsiteY0" fmla="*/ 19 h 169983"/>
              <a:gd name="connsiteX1" fmla="*/ 26125 w 75339"/>
              <a:gd name="connsiteY1" fmla="*/ 84156 h 169983"/>
              <a:gd name="connsiteX2" fmla="*/ 725 w 75339"/>
              <a:gd name="connsiteY2" fmla="*/ 123844 h 169983"/>
              <a:gd name="connsiteX3" fmla="*/ 7075 w 75339"/>
              <a:gd name="connsiteY3" fmla="*/ 169881 h 169983"/>
              <a:gd name="connsiteX4" fmla="*/ 8663 w 75339"/>
              <a:gd name="connsiteY4" fmla="*/ 134956 h 169983"/>
              <a:gd name="connsiteX5" fmla="*/ 24538 w 75339"/>
              <a:gd name="connsiteY5" fmla="*/ 92094 h 169983"/>
              <a:gd name="connsiteX6" fmla="*/ 75338 w 75339"/>
              <a:gd name="connsiteY6" fmla="*/ 19 h 169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339" h="169983">
                <a:moveTo>
                  <a:pt x="75338" y="19"/>
                </a:moveTo>
                <a:cubicBezTo>
                  <a:pt x="75602" y="-1304"/>
                  <a:pt x="38560" y="63519"/>
                  <a:pt x="26125" y="84156"/>
                </a:cubicBezTo>
                <a:cubicBezTo>
                  <a:pt x="13689" y="104794"/>
                  <a:pt x="3900" y="109557"/>
                  <a:pt x="725" y="123844"/>
                </a:cubicBezTo>
                <a:cubicBezTo>
                  <a:pt x="-2450" y="138131"/>
                  <a:pt x="5752" y="168029"/>
                  <a:pt x="7075" y="169881"/>
                </a:cubicBezTo>
                <a:cubicBezTo>
                  <a:pt x="8398" y="171733"/>
                  <a:pt x="5752" y="147921"/>
                  <a:pt x="8663" y="134956"/>
                </a:cubicBezTo>
                <a:cubicBezTo>
                  <a:pt x="11573" y="121992"/>
                  <a:pt x="13161" y="110350"/>
                  <a:pt x="24538" y="92094"/>
                </a:cubicBezTo>
                <a:cubicBezTo>
                  <a:pt x="35915" y="73838"/>
                  <a:pt x="75074" y="1342"/>
                  <a:pt x="75338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1C491E3D-C718-4B83-87DF-253EA5F020BC}"/>
              </a:ext>
            </a:extLst>
          </p:cNvPr>
          <p:cNvSpPr/>
          <p:nvPr/>
        </p:nvSpPr>
        <p:spPr>
          <a:xfrm>
            <a:off x="6720225" y="6392816"/>
            <a:ext cx="156829" cy="89251"/>
          </a:xfrm>
          <a:custGeom>
            <a:avLst/>
            <a:gdLst>
              <a:gd name="connsiteX0" fmla="*/ 1250 w 156829"/>
              <a:gd name="connsiteY0" fmla="*/ 47 h 89251"/>
              <a:gd name="connsiteX1" fmla="*/ 128250 w 156829"/>
              <a:gd name="connsiteY1" fmla="*/ 41322 h 89251"/>
              <a:gd name="connsiteX2" fmla="*/ 156825 w 156829"/>
              <a:gd name="connsiteY2" fmla="*/ 88947 h 89251"/>
              <a:gd name="connsiteX3" fmla="*/ 129838 w 156829"/>
              <a:gd name="connsiteY3" fmla="*/ 60372 h 89251"/>
              <a:gd name="connsiteX4" fmla="*/ 66338 w 156829"/>
              <a:gd name="connsiteY4" fmla="*/ 33384 h 89251"/>
              <a:gd name="connsiteX5" fmla="*/ 1250 w 156829"/>
              <a:gd name="connsiteY5" fmla="*/ 47 h 89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829" h="89251">
                <a:moveTo>
                  <a:pt x="1250" y="47"/>
                </a:moveTo>
                <a:cubicBezTo>
                  <a:pt x="11568" y="1370"/>
                  <a:pt x="102321" y="26505"/>
                  <a:pt x="128250" y="41322"/>
                </a:cubicBezTo>
                <a:cubicBezTo>
                  <a:pt x="154179" y="56139"/>
                  <a:pt x="156560" y="85772"/>
                  <a:pt x="156825" y="88947"/>
                </a:cubicBezTo>
                <a:cubicBezTo>
                  <a:pt x="157090" y="92122"/>
                  <a:pt x="144919" y="69632"/>
                  <a:pt x="129838" y="60372"/>
                </a:cubicBezTo>
                <a:cubicBezTo>
                  <a:pt x="114757" y="51112"/>
                  <a:pt x="85388" y="41321"/>
                  <a:pt x="66338" y="33384"/>
                </a:cubicBezTo>
                <a:cubicBezTo>
                  <a:pt x="47288" y="25447"/>
                  <a:pt x="-9068" y="-1276"/>
                  <a:pt x="1250" y="47"/>
                </a:cubicBezTo>
                <a:close/>
              </a:path>
            </a:pathLst>
          </a:custGeom>
          <a:solidFill>
            <a:schemeClr val="accent1">
              <a:alpha val="5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B3A7E368-857C-4503-BCDD-B4412949D258}"/>
              </a:ext>
            </a:extLst>
          </p:cNvPr>
          <p:cNvSpPr/>
          <p:nvPr/>
        </p:nvSpPr>
        <p:spPr>
          <a:xfrm>
            <a:off x="4327686" y="6171329"/>
            <a:ext cx="603441" cy="272070"/>
          </a:xfrm>
          <a:custGeom>
            <a:avLst/>
            <a:gdLst>
              <a:gd name="connsiteX0" fmla="*/ 3014 w 603441"/>
              <a:gd name="connsiteY0" fmla="*/ 262809 h 272070"/>
              <a:gd name="connsiteX1" fmla="*/ 218914 w 603441"/>
              <a:gd name="connsiteY1" fmla="*/ 178671 h 272070"/>
              <a:gd name="connsiteX2" fmla="*/ 355439 w 603441"/>
              <a:gd name="connsiteY2" fmla="*/ 75484 h 272070"/>
              <a:gd name="connsiteX3" fmla="*/ 585627 w 603441"/>
              <a:gd name="connsiteY3" fmla="*/ 7221 h 272070"/>
              <a:gd name="connsiteX4" fmla="*/ 572927 w 603441"/>
              <a:gd name="connsiteY4" fmla="*/ 8809 h 272070"/>
              <a:gd name="connsiteX5" fmla="*/ 452277 w 603441"/>
              <a:gd name="connsiteY5" fmla="*/ 67546 h 272070"/>
              <a:gd name="connsiteX6" fmla="*/ 398302 w 603441"/>
              <a:gd name="connsiteY6" fmla="*/ 119934 h 272070"/>
              <a:gd name="connsiteX7" fmla="*/ 339564 w 603441"/>
              <a:gd name="connsiteY7" fmla="*/ 151684 h 272070"/>
              <a:gd name="connsiteX8" fmla="*/ 241139 w 603441"/>
              <a:gd name="connsiteY8" fmla="*/ 183434 h 272070"/>
              <a:gd name="connsiteX9" fmla="*/ 183989 w 603441"/>
              <a:gd name="connsiteY9" fmla="*/ 216771 h 272070"/>
              <a:gd name="connsiteX10" fmla="*/ 98264 w 603441"/>
              <a:gd name="connsiteY10" fmla="*/ 264396 h 272070"/>
              <a:gd name="connsiteX11" fmla="*/ 3014 w 603441"/>
              <a:gd name="connsiteY11" fmla="*/ 262809 h 272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3441" h="272070">
                <a:moveTo>
                  <a:pt x="3014" y="262809"/>
                </a:moveTo>
                <a:cubicBezTo>
                  <a:pt x="23122" y="248522"/>
                  <a:pt x="160176" y="209892"/>
                  <a:pt x="218914" y="178671"/>
                </a:cubicBezTo>
                <a:cubicBezTo>
                  <a:pt x="277652" y="147450"/>
                  <a:pt x="294320" y="104059"/>
                  <a:pt x="355439" y="75484"/>
                </a:cubicBezTo>
                <a:cubicBezTo>
                  <a:pt x="416558" y="46909"/>
                  <a:pt x="549379" y="18333"/>
                  <a:pt x="585627" y="7221"/>
                </a:cubicBezTo>
                <a:cubicBezTo>
                  <a:pt x="621875" y="-3891"/>
                  <a:pt x="595152" y="-1245"/>
                  <a:pt x="572927" y="8809"/>
                </a:cubicBezTo>
                <a:cubicBezTo>
                  <a:pt x="550702" y="18863"/>
                  <a:pt x="481381" y="49025"/>
                  <a:pt x="452277" y="67546"/>
                </a:cubicBezTo>
                <a:cubicBezTo>
                  <a:pt x="423173" y="86067"/>
                  <a:pt x="417087" y="105911"/>
                  <a:pt x="398302" y="119934"/>
                </a:cubicBezTo>
                <a:cubicBezTo>
                  <a:pt x="379517" y="133957"/>
                  <a:pt x="365758" y="141101"/>
                  <a:pt x="339564" y="151684"/>
                </a:cubicBezTo>
                <a:cubicBezTo>
                  <a:pt x="313370" y="162267"/>
                  <a:pt x="267068" y="172586"/>
                  <a:pt x="241139" y="183434"/>
                </a:cubicBezTo>
                <a:cubicBezTo>
                  <a:pt x="215210" y="194282"/>
                  <a:pt x="183989" y="216771"/>
                  <a:pt x="183989" y="216771"/>
                </a:cubicBezTo>
                <a:cubicBezTo>
                  <a:pt x="160177" y="230265"/>
                  <a:pt x="127633" y="256194"/>
                  <a:pt x="98264" y="264396"/>
                </a:cubicBezTo>
                <a:cubicBezTo>
                  <a:pt x="68895" y="272598"/>
                  <a:pt x="-17094" y="277096"/>
                  <a:pt x="3014" y="262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F245FFA2-D6CE-4FB7-86B2-F34D4073409E}"/>
              </a:ext>
            </a:extLst>
          </p:cNvPr>
          <p:cNvSpPr/>
          <p:nvPr/>
        </p:nvSpPr>
        <p:spPr>
          <a:xfrm>
            <a:off x="4801964" y="6154495"/>
            <a:ext cx="260598" cy="57402"/>
          </a:xfrm>
          <a:custGeom>
            <a:avLst/>
            <a:gdLst>
              <a:gd name="connsiteX0" fmla="*/ 224 w 260598"/>
              <a:gd name="connsiteY0" fmla="*/ 57393 h 57402"/>
              <a:gd name="connsiteX1" fmla="*/ 124049 w 260598"/>
              <a:gd name="connsiteY1" fmla="*/ 5005 h 57402"/>
              <a:gd name="connsiteX2" fmla="*/ 205011 w 260598"/>
              <a:gd name="connsiteY2" fmla="*/ 43105 h 57402"/>
              <a:gd name="connsiteX3" fmla="*/ 260574 w 260598"/>
              <a:gd name="connsiteY3" fmla="*/ 54218 h 57402"/>
              <a:gd name="connsiteX4" fmla="*/ 198661 w 260598"/>
              <a:gd name="connsiteY4" fmla="*/ 22468 h 57402"/>
              <a:gd name="connsiteX5" fmla="*/ 95474 w 260598"/>
              <a:gd name="connsiteY5" fmla="*/ 243 h 57402"/>
              <a:gd name="connsiteX6" fmla="*/ 224 w 260598"/>
              <a:gd name="connsiteY6" fmla="*/ 57393 h 57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598" h="57402">
                <a:moveTo>
                  <a:pt x="224" y="57393"/>
                </a:moveTo>
                <a:cubicBezTo>
                  <a:pt x="4986" y="58187"/>
                  <a:pt x="89918" y="7386"/>
                  <a:pt x="124049" y="5005"/>
                </a:cubicBezTo>
                <a:cubicBezTo>
                  <a:pt x="158180" y="2624"/>
                  <a:pt x="182257" y="34903"/>
                  <a:pt x="205011" y="43105"/>
                </a:cubicBezTo>
                <a:cubicBezTo>
                  <a:pt x="227765" y="51307"/>
                  <a:pt x="261632" y="57657"/>
                  <a:pt x="260574" y="54218"/>
                </a:cubicBezTo>
                <a:cubicBezTo>
                  <a:pt x="259516" y="50779"/>
                  <a:pt x="226178" y="31464"/>
                  <a:pt x="198661" y="22468"/>
                </a:cubicBezTo>
                <a:cubicBezTo>
                  <a:pt x="171144" y="13472"/>
                  <a:pt x="123255" y="-2138"/>
                  <a:pt x="95474" y="243"/>
                </a:cubicBezTo>
                <a:cubicBezTo>
                  <a:pt x="67693" y="2624"/>
                  <a:pt x="-4538" y="56599"/>
                  <a:pt x="224" y="57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AFE8DCC2-7F09-4F0F-95A3-47FAC08FFFE5}"/>
              </a:ext>
            </a:extLst>
          </p:cNvPr>
          <p:cNvSpPr/>
          <p:nvPr/>
        </p:nvSpPr>
        <p:spPr>
          <a:xfrm>
            <a:off x="4922810" y="6132371"/>
            <a:ext cx="404450" cy="87603"/>
          </a:xfrm>
          <a:custGeom>
            <a:avLst/>
            <a:gdLst>
              <a:gd name="connsiteX0" fmla="*/ 28 w 404450"/>
              <a:gd name="connsiteY0" fmla="*/ 142 h 87603"/>
              <a:gd name="connsiteX1" fmla="*/ 127028 w 404450"/>
              <a:gd name="connsiteY1" fmla="*/ 58879 h 87603"/>
              <a:gd name="connsiteX2" fmla="*/ 379440 w 404450"/>
              <a:gd name="connsiteY2" fmla="*/ 87454 h 87603"/>
              <a:gd name="connsiteX3" fmla="*/ 387378 w 404450"/>
              <a:gd name="connsiteY3" fmla="*/ 69992 h 87603"/>
              <a:gd name="connsiteX4" fmla="*/ 309590 w 404450"/>
              <a:gd name="connsiteY4" fmla="*/ 66817 h 87603"/>
              <a:gd name="connsiteX5" fmla="*/ 117503 w 404450"/>
              <a:gd name="connsiteY5" fmla="*/ 43004 h 87603"/>
              <a:gd name="connsiteX6" fmla="*/ 28 w 404450"/>
              <a:gd name="connsiteY6" fmla="*/ 142 h 87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4450" h="87603">
                <a:moveTo>
                  <a:pt x="28" y="142"/>
                </a:moveTo>
                <a:cubicBezTo>
                  <a:pt x="1616" y="2788"/>
                  <a:pt x="63793" y="44327"/>
                  <a:pt x="127028" y="58879"/>
                </a:cubicBezTo>
                <a:cubicBezTo>
                  <a:pt x="190263" y="73431"/>
                  <a:pt x="336048" y="85602"/>
                  <a:pt x="379440" y="87454"/>
                </a:cubicBezTo>
                <a:cubicBezTo>
                  <a:pt x="422832" y="89306"/>
                  <a:pt x="399020" y="73431"/>
                  <a:pt x="387378" y="69992"/>
                </a:cubicBezTo>
                <a:cubicBezTo>
                  <a:pt x="375736" y="66553"/>
                  <a:pt x="354569" y="71315"/>
                  <a:pt x="309590" y="66817"/>
                </a:cubicBezTo>
                <a:cubicBezTo>
                  <a:pt x="264611" y="62319"/>
                  <a:pt x="171478" y="53587"/>
                  <a:pt x="117503" y="43004"/>
                </a:cubicBezTo>
                <a:cubicBezTo>
                  <a:pt x="63528" y="32421"/>
                  <a:pt x="-1560" y="-2504"/>
                  <a:pt x="28" y="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1958C8DB-7524-4497-8265-80F4C0E5045F}"/>
              </a:ext>
            </a:extLst>
          </p:cNvPr>
          <p:cNvSpPr/>
          <p:nvPr/>
        </p:nvSpPr>
        <p:spPr>
          <a:xfrm>
            <a:off x="3673843" y="6434138"/>
            <a:ext cx="683845" cy="403953"/>
          </a:xfrm>
          <a:custGeom>
            <a:avLst/>
            <a:gdLst>
              <a:gd name="connsiteX0" fmla="*/ 683845 w 683845"/>
              <a:gd name="connsiteY0" fmla="*/ 0 h 403953"/>
              <a:gd name="connsiteX1" fmla="*/ 472707 w 683845"/>
              <a:gd name="connsiteY1" fmla="*/ 106362 h 403953"/>
              <a:gd name="connsiteX2" fmla="*/ 342532 w 683845"/>
              <a:gd name="connsiteY2" fmla="*/ 214312 h 403953"/>
              <a:gd name="connsiteX3" fmla="*/ 244107 w 683845"/>
              <a:gd name="connsiteY3" fmla="*/ 277812 h 403953"/>
              <a:gd name="connsiteX4" fmla="*/ 121870 w 683845"/>
              <a:gd name="connsiteY4" fmla="*/ 333375 h 403953"/>
              <a:gd name="connsiteX5" fmla="*/ 7570 w 683845"/>
              <a:gd name="connsiteY5" fmla="*/ 401637 h 403953"/>
              <a:gd name="connsiteX6" fmla="*/ 347295 w 683845"/>
              <a:gd name="connsiteY6" fmla="*/ 242887 h 403953"/>
              <a:gd name="connsiteX7" fmla="*/ 428257 w 683845"/>
              <a:gd name="connsiteY7" fmla="*/ 169862 h 403953"/>
              <a:gd name="connsiteX8" fmla="*/ 577482 w 683845"/>
              <a:gd name="connsiteY8" fmla="*/ 73025 h 403953"/>
              <a:gd name="connsiteX9" fmla="*/ 683845 w 683845"/>
              <a:gd name="connsiteY9" fmla="*/ 0 h 403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3845" h="403953">
                <a:moveTo>
                  <a:pt x="683845" y="0"/>
                </a:moveTo>
                <a:cubicBezTo>
                  <a:pt x="606718" y="35321"/>
                  <a:pt x="529592" y="70643"/>
                  <a:pt x="472707" y="106362"/>
                </a:cubicBezTo>
                <a:cubicBezTo>
                  <a:pt x="415822" y="142081"/>
                  <a:pt x="380632" y="185737"/>
                  <a:pt x="342532" y="214312"/>
                </a:cubicBezTo>
                <a:cubicBezTo>
                  <a:pt x="304432" y="242887"/>
                  <a:pt x="280884" y="257968"/>
                  <a:pt x="244107" y="277812"/>
                </a:cubicBezTo>
                <a:cubicBezTo>
                  <a:pt x="207330" y="297656"/>
                  <a:pt x="161293" y="312738"/>
                  <a:pt x="121870" y="333375"/>
                </a:cubicBezTo>
                <a:cubicBezTo>
                  <a:pt x="82447" y="354012"/>
                  <a:pt x="-30001" y="416718"/>
                  <a:pt x="7570" y="401637"/>
                </a:cubicBezTo>
                <a:cubicBezTo>
                  <a:pt x="45141" y="386556"/>
                  <a:pt x="277180" y="281516"/>
                  <a:pt x="347295" y="242887"/>
                </a:cubicBezTo>
                <a:cubicBezTo>
                  <a:pt x="417409" y="204258"/>
                  <a:pt x="389893" y="198172"/>
                  <a:pt x="428257" y="169862"/>
                </a:cubicBezTo>
                <a:cubicBezTo>
                  <a:pt x="466621" y="141552"/>
                  <a:pt x="536736" y="99219"/>
                  <a:pt x="577482" y="73025"/>
                </a:cubicBezTo>
                <a:lnTo>
                  <a:pt x="68384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E67ACBCD-2E22-46A2-8041-7F6D96D6C059}"/>
              </a:ext>
            </a:extLst>
          </p:cNvPr>
          <p:cNvSpPr/>
          <p:nvPr/>
        </p:nvSpPr>
        <p:spPr>
          <a:xfrm>
            <a:off x="4589965" y="5262642"/>
            <a:ext cx="374475" cy="88831"/>
          </a:xfrm>
          <a:custGeom>
            <a:avLst/>
            <a:gdLst>
              <a:gd name="connsiteX0" fmla="*/ 374148 w 374475"/>
              <a:gd name="connsiteY0" fmla="*/ 1508 h 88831"/>
              <a:gd name="connsiteX1" fmla="*/ 201110 w 374475"/>
              <a:gd name="connsiteY1" fmla="*/ 28496 h 88831"/>
              <a:gd name="connsiteX2" fmla="*/ 1085 w 374475"/>
              <a:gd name="connsiteY2" fmla="*/ 88821 h 88831"/>
              <a:gd name="connsiteX3" fmla="*/ 126498 w 374475"/>
              <a:gd name="connsiteY3" fmla="*/ 33258 h 88831"/>
              <a:gd name="connsiteX4" fmla="*/ 242385 w 374475"/>
              <a:gd name="connsiteY4" fmla="*/ 6271 h 88831"/>
              <a:gd name="connsiteX5" fmla="*/ 374148 w 374475"/>
              <a:gd name="connsiteY5" fmla="*/ 1508 h 8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4475" h="88831">
                <a:moveTo>
                  <a:pt x="374148" y="1508"/>
                </a:moveTo>
                <a:cubicBezTo>
                  <a:pt x="367269" y="5212"/>
                  <a:pt x="263287" y="13944"/>
                  <a:pt x="201110" y="28496"/>
                </a:cubicBezTo>
                <a:cubicBezTo>
                  <a:pt x="138933" y="43048"/>
                  <a:pt x="13520" y="88027"/>
                  <a:pt x="1085" y="88821"/>
                </a:cubicBezTo>
                <a:cubicBezTo>
                  <a:pt x="-11350" y="89615"/>
                  <a:pt x="86281" y="47016"/>
                  <a:pt x="126498" y="33258"/>
                </a:cubicBezTo>
                <a:cubicBezTo>
                  <a:pt x="166715" y="19500"/>
                  <a:pt x="207196" y="11033"/>
                  <a:pt x="242385" y="6271"/>
                </a:cubicBezTo>
                <a:cubicBezTo>
                  <a:pt x="277574" y="1509"/>
                  <a:pt x="381027" y="-2196"/>
                  <a:pt x="374148" y="15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E98F1632-528F-49CE-9FBF-A5D34FBAD8CD}"/>
              </a:ext>
            </a:extLst>
          </p:cNvPr>
          <p:cNvSpPr/>
          <p:nvPr/>
        </p:nvSpPr>
        <p:spPr>
          <a:xfrm>
            <a:off x="3475193" y="5334857"/>
            <a:ext cx="1157898" cy="498615"/>
          </a:xfrm>
          <a:custGeom>
            <a:avLst/>
            <a:gdLst>
              <a:gd name="connsiteX0" fmla="*/ 1146020 w 1157898"/>
              <a:gd name="connsiteY0" fmla="*/ 3906 h 498615"/>
              <a:gd name="connsiteX1" fmla="*/ 747557 w 1157898"/>
              <a:gd name="connsiteY1" fmla="*/ 176943 h 498615"/>
              <a:gd name="connsiteX2" fmla="*/ 507845 w 1157898"/>
              <a:gd name="connsiteY2" fmla="*/ 284893 h 498615"/>
              <a:gd name="connsiteX3" fmla="*/ 236382 w 1157898"/>
              <a:gd name="connsiteY3" fmla="*/ 407131 h 498615"/>
              <a:gd name="connsiteX4" fmla="*/ 1432 w 1157898"/>
              <a:gd name="connsiteY4" fmla="*/ 496031 h 498615"/>
              <a:gd name="connsiteX5" fmla="*/ 152245 w 1157898"/>
              <a:gd name="connsiteY5" fmla="*/ 462693 h 498615"/>
              <a:gd name="connsiteX6" fmla="*/ 439582 w 1157898"/>
              <a:gd name="connsiteY6" fmla="*/ 340456 h 498615"/>
              <a:gd name="connsiteX7" fmla="*/ 801532 w 1157898"/>
              <a:gd name="connsiteY7" fmla="*/ 178531 h 498615"/>
              <a:gd name="connsiteX8" fmla="*/ 1031720 w 1157898"/>
              <a:gd name="connsiteY8" fmla="*/ 64231 h 498615"/>
              <a:gd name="connsiteX9" fmla="*/ 1146020 w 1157898"/>
              <a:gd name="connsiteY9" fmla="*/ 3906 h 49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57898" h="498615">
                <a:moveTo>
                  <a:pt x="1146020" y="3906"/>
                </a:moveTo>
                <a:cubicBezTo>
                  <a:pt x="1098660" y="22691"/>
                  <a:pt x="747557" y="176943"/>
                  <a:pt x="747557" y="176943"/>
                </a:cubicBezTo>
                <a:cubicBezTo>
                  <a:pt x="641195" y="223774"/>
                  <a:pt x="507845" y="284893"/>
                  <a:pt x="507845" y="284893"/>
                </a:cubicBezTo>
                <a:cubicBezTo>
                  <a:pt x="422649" y="323258"/>
                  <a:pt x="320784" y="371941"/>
                  <a:pt x="236382" y="407131"/>
                </a:cubicBezTo>
                <a:cubicBezTo>
                  <a:pt x="151980" y="442321"/>
                  <a:pt x="15455" y="486771"/>
                  <a:pt x="1432" y="496031"/>
                </a:cubicBezTo>
                <a:cubicBezTo>
                  <a:pt x="-12591" y="505291"/>
                  <a:pt x="79220" y="488622"/>
                  <a:pt x="152245" y="462693"/>
                </a:cubicBezTo>
                <a:cubicBezTo>
                  <a:pt x="225270" y="436764"/>
                  <a:pt x="331368" y="387816"/>
                  <a:pt x="439582" y="340456"/>
                </a:cubicBezTo>
                <a:lnTo>
                  <a:pt x="801532" y="178531"/>
                </a:lnTo>
                <a:cubicBezTo>
                  <a:pt x="900222" y="132494"/>
                  <a:pt x="975893" y="89631"/>
                  <a:pt x="1031720" y="64231"/>
                </a:cubicBezTo>
                <a:cubicBezTo>
                  <a:pt x="1087547" y="38831"/>
                  <a:pt x="1193380" y="-14879"/>
                  <a:pt x="1146020" y="39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DAAF63F1-2319-4944-A813-220BE55012FF}"/>
              </a:ext>
            </a:extLst>
          </p:cNvPr>
          <p:cNvSpPr/>
          <p:nvPr/>
        </p:nvSpPr>
        <p:spPr>
          <a:xfrm>
            <a:off x="2797215" y="5818188"/>
            <a:ext cx="731798" cy="189133"/>
          </a:xfrm>
          <a:custGeom>
            <a:avLst/>
            <a:gdLst>
              <a:gd name="connsiteX0" fmla="*/ 731798 w 731798"/>
              <a:gd name="connsiteY0" fmla="*/ 0 h 189133"/>
              <a:gd name="connsiteX1" fmla="*/ 480973 w 731798"/>
              <a:gd name="connsiteY1" fmla="*/ 77787 h 189133"/>
              <a:gd name="connsiteX2" fmla="*/ 179348 w 731798"/>
              <a:gd name="connsiteY2" fmla="*/ 160337 h 189133"/>
              <a:gd name="connsiteX3" fmla="*/ 41235 w 731798"/>
              <a:gd name="connsiteY3" fmla="*/ 179387 h 189133"/>
              <a:gd name="connsiteX4" fmla="*/ 6310 w 731798"/>
              <a:gd name="connsiteY4" fmla="*/ 180975 h 189133"/>
              <a:gd name="connsiteX5" fmla="*/ 150773 w 731798"/>
              <a:gd name="connsiteY5" fmla="*/ 187325 h 189133"/>
              <a:gd name="connsiteX6" fmla="*/ 342860 w 731798"/>
              <a:gd name="connsiteY6" fmla="*/ 144462 h 189133"/>
              <a:gd name="connsiteX7" fmla="*/ 525423 w 731798"/>
              <a:gd name="connsiteY7" fmla="*/ 79375 h 189133"/>
              <a:gd name="connsiteX8" fmla="*/ 731798 w 731798"/>
              <a:gd name="connsiteY8" fmla="*/ 0 h 189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1798" h="189133">
                <a:moveTo>
                  <a:pt x="731798" y="0"/>
                </a:moveTo>
                <a:lnTo>
                  <a:pt x="480973" y="77787"/>
                </a:lnTo>
                <a:cubicBezTo>
                  <a:pt x="388898" y="104510"/>
                  <a:pt x="252638" y="143404"/>
                  <a:pt x="179348" y="160337"/>
                </a:cubicBezTo>
                <a:cubicBezTo>
                  <a:pt x="106058" y="177270"/>
                  <a:pt x="70075" y="175947"/>
                  <a:pt x="41235" y="179387"/>
                </a:cubicBezTo>
                <a:cubicBezTo>
                  <a:pt x="12395" y="182827"/>
                  <a:pt x="-11946" y="179652"/>
                  <a:pt x="6310" y="180975"/>
                </a:cubicBezTo>
                <a:cubicBezTo>
                  <a:pt x="24566" y="182298"/>
                  <a:pt x="94681" y="193411"/>
                  <a:pt x="150773" y="187325"/>
                </a:cubicBezTo>
                <a:cubicBezTo>
                  <a:pt x="206865" y="181239"/>
                  <a:pt x="280418" y="162454"/>
                  <a:pt x="342860" y="144462"/>
                </a:cubicBezTo>
                <a:cubicBezTo>
                  <a:pt x="405302" y="126470"/>
                  <a:pt x="525423" y="79375"/>
                  <a:pt x="525423" y="79375"/>
                </a:cubicBezTo>
                <a:lnTo>
                  <a:pt x="731798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85FB6B2A-1F47-4CCA-8613-CE809FB502E9}"/>
              </a:ext>
            </a:extLst>
          </p:cNvPr>
          <p:cNvSpPr/>
          <p:nvPr/>
        </p:nvSpPr>
        <p:spPr>
          <a:xfrm>
            <a:off x="4603439" y="5846943"/>
            <a:ext cx="374831" cy="269925"/>
          </a:xfrm>
          <a:custGeom>
            <a:avLst/>
            <a:gdLst>
              <a:gd name="connsiteX0" fmla="*/ 1899 w 374831"/>
              <a:gd name="connsiteY0" fmla="*/ 1407 h 269925"/>
              <a:gd name="connsiteX1" fmla="*/ 174936 w 374831"/>
              <a:gd name="connsiteY1" fmla="*/ 156982 h 269925"/>
              <a:gd name="connsiteX2" fmla="*/ 368611 w 374831"/>
              <a:gd name="connsiteY2" fmla="*/ 266520 h 269925"/>
              <a:gd name="connsiteX3" fmla="*/ 319399 w 374831"/>
              <a:gd name="connsiteY3" fmla="*/ 237945 h 269925"/>
              <a:gd name="connsiteX4" fmla="*/ 241611 w 374831"/>
              <a:gd name="connsiteY4" fmla="*/ 195082 h 269925"/>
              <a:gd name="connsiteX5" fmla="*/ 216211 w 374831"/>
              <a:gd name="connsiteY5" fmla="*/ 172857 h 269925"/>
              <a:gd name="connsiteX6" fmla="*/ 140011 w 374831"/>
              <a:gd name="connsiteY6" fmla="*/ 109357 h 269925"/>
              <a:gd name="connsiteX7" fmla="*/ 84449 w 374831"/>
              <a:gd name="connsiteY7" fmla="*/ 80782 h 269925"/>
              <a:gd name="connsiteX8" fmla="*/ 1899 w 374831"/>
              <a:gd name="connsiteY8" fmla="*/ 1407 h 269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4831" h="269925">
                <a:moveTo>
                  <a:pt x="1899" y="1407"/>
                </a:moveTo>
                <a:cubicBezTo>
                  <a:pt x="16980" y="14107"/>
                  <a:pt x="113817" y="112797"/>
                  <a:pt x="174936" y="156982"/>
                </a:cubicBezTo>
                <a:cubicBezTo>
                  <a:pt x="236055" y="201167"/>
                  <a:pt x="344534" y="253026"/>
                  <a:pt x="368611" y="266520"/>
                </a:cubicBezTo>
                <a:cubicBezTo>
                  <a:pt x="392688" y="280014"/>
                  <a:pt x="340566" y="249851"/>
                  <a:pt x="319399" y="237945"/>
                </a:cubicBezTo>
                <a:cubicBezTo>
                  <a:pt x="298232" y="226039"/>
                  <a:pt x="258809" y="205930"/>
                  <a:pt x="241611" y="195082"/>
                </a:cubicBezTo>
                <a:cubicBezTo>
                  <a:pt x="224413" y="184234"/>
                  <a:pt x="216211" y="172857"/>
                  <a:pt x="216211" y="172857"/>
                </a:cubicBezTo>
                <a:cubicBezTo>
                  <a:pt x="199278" y="158570"/>
                  <a:pt x="161971" y="124703"/>
                  <a:pt x="140011" y="109357"/>
                </a:cubicBezTo>
                <a:cubicBezTo>
                  <a:pt x="118051" y="94011"/>
                  <a:pt x="102970" y="95863"/>
                  <a:pt x="84449" y="80782"/>
                </a:cubicBezTo>
                <a:cubicBezTo>
                  <a:pt x="65928" y="65701"/>
                  <a:pt x="-13182" y="-11293"/>
                  <a:pt x="1899" y="1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5EED82A7-9BE0-4559-B918-C299114BD780}"/>
              </a:ext>
            </a:extLst>
          </p:cNvPr>
          <p:cNvSpPr/>
          <p:nvPr/>
        </p:nvSpPr>
        <p:spPr>
          <a:xfrm>
            <a:off x="4239726" y="5783781"/>
            <a:ext cx="750416" cy="622739"/>
          </a:xfrm>
          <a:custGeom>
            <a:avLst/>
            <a:gdLst>
              <a:gd name="connsiteX0" fmla="*/ 349737 w 750416"/>
              <a:gd name="connsiteY0" fmla="*/ 61394 h 622739"/>
              <a:gd name="connsiteX1" fmla="*/ 333862 w 750416"/>
              <a:gd name="connsiteY1" fmla="*/ 115369 h 622739"/>
              <a:gd name="connsiteX2" fmla="*/ 259249 w 750416"/>
              <a:gd name="connsiteY2" fmla="*/ 136007 h 622739"/>
              <a:gd name="connsiteX3" fmla="*/ 197337 w 750416"/>
              <a:gd name="connsiteY3" fmla="*/ 201094 h 622739"/>
              <a:gd name="connsiteX4" fmla="*/ 133837 w 750416"/>
              <a:gd name="connsiteY4" fmla="*/ 407469 h 622739"/>
              <a:gd name="connsiteX5" fmla="*/ 83037 w 750416"/>
              <a:gd name="connsiteY5" fmla="*/ 523357 h 622739"/>
              <a:gd name="connsiteX6" fmla="*/ 5249 w 750416"/>
              <a:gd name="connsiteY6" fmla="*/ 618607 h 622739"/>
              <a:gd name="connsiteX7" fmla="*/ 30649 w 750416"/>
              <a:gd name="connsiteY7" fmla="*/ 605907 h 622739"/>
              <a:gd name="connsiteX8" fmla="*/ 219562 w 750416"/>
              <a:gd name="connsiteY8" fmla="*/ 609082 h 622739"/>
              <a:gd name="connsiteX9" fmla="*/ 456099 w 750416"/>
              <a:gd name="connsiteY9" fmla="*/ 488432 h 622739"/>
              <a:gd name="connsiteX10" fmla="*/ 611674 w 750416"/>
              <a:gd name="connsiteY10" fmla="*/ 396357 h 622739"/>
              <a:gd name="connsiteX11" fmla="*/ 721212 w 750416"/>
              <a:gd name="connsiteY11" fmla="*/ 358257 h 622739"/>
              <a:gd name="connsiteX12" fmla="*/ 749787 w 750416"/>
              <a:gd name="connsiteY12" fmla="*/ 348732 h 622739"/>
              <a:gd name="connsiteX13" fmla="*/ 702162 w 750416"/>
              <a:gd name="connsiteY13" fmla="*/ 326507 h 622739"/>
              <a:gd name="connsiteX14" fmla="*/ 637074 w 750416"/>
              <a:gd name="connsiteY14" fmla="*/ 275707 h 622739"/>
              <a:gd name="connsiteX15" fmla="*/ 497374 w 750416"/>
              <a:gd name="connsiteY15" fmla="*/ 180457 h 622739"/>
              <a:gd name="connsiteX16" fmla="*/ 433874 w 750416"/>
              <a:gd name="connsiteY16" fmla="*/ 143944 h 622739"/>
              <a:gd name="connsiteX17" fmla="*/ 413237 w 750416"/>
              <a:gd name="connsiteY17" fmla="*/ 128069 h 622739"/>
              <a:gd name="connsiteX18" fmla="*/ 364024 w 750416"/>
              <a:gd name="connsiteY18" fmla="*/ 2657 h 622739"/>
              <a:gd name="connsiteX19" fmla="*/ 349737 w 750416"/>
              <a:gd name="connsiteY19" fmla="*/ 61394 h 622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50416" h="622739">
                <a:moveTo>
                  <a:pt x="349737" y="61394"/>
                </a:moveTo>
                <a:cubicBezTo>
                  <a:pt x="344710" y="80179"/>
                  <a:pt x="348943" y="102934"/>
                  <a:pt x="333862" y="115369"/>
                </a:cubicBezTo>
                <a:cubicBezTo>
                  <a:pt x="318781" y="127804"/>
                  <a:pt x="282003" y="121720"/>
                  <a:pt x="259249" y="136007"/>
                </a:cubicBezTo>
                <a:cubicBezTo>
                  <a:pt x="236495" y="150295"/>
                  <a:pt x="218239" y="155850"/>
                  <a:pt x="197337" y="201094"/>
                </a:cubicBezTo>
                <a:cubicBezTo>
                  <a:pt x="176435" y="246338"/>
                  <a:pt x="152887" y="353759"/>
                  <a:pt x="133837" y="407469"/>
                </a:cubicBezTo>
                <a:cubicBezTo>
                  <a:pt x="114787" y="461179"/>
                  <a:pt x="104468" y="488167"/>
                  <a:pt x="83037" y="523357"/>
                </a:cubicBezTo>
                <a:cubicBezTo>
                  <a:pt x="61606" y="558547"/>
                  <a:pt x="13980" y="604849"/>
                  <a:pt x="5249" y="618607"/>
                </a:cubicBezTo>
                <a:cubicBezTo>
                  <a:pt x="-3482" y="632365"/>
                  <a:pt x="-5070" y="607494"/>
                  <a:pt x="30649" y="605907"/>
                </a:cubicBezTo>
                <a:cubicBezTo>
                  <a:pt x="66368" y="604320"/>
                  <a:pt x="148654" y="628661"/>
                  <a:pt x="219562" y="609082"/>
                </a:cubicBezTo>
                <a:cubicBezTo>
                  <a:pt x="290470" y="589503"/>
                  <a:pt x="390747" y="523886"/>
                  <a:pt x="456099" y="488432"/>
                </a:cubicBezTo>
                <a:cubicBezTo>
                  <a:pt x="521451" y="452978"/>
                  <a:pt x="567489" y="418053"/>
                  <a:pt x="611674" y="396357"/>
                </a:cubicBezTo>
                <a:cubicBezTo>
                  <a:pt x="655859" y="374661"/>
                  <a:pt x="698193" y="366194"/>
                  <a:pt x="721212" y="358257"/>
                </a:cubicBezTo>
                <a:cubicBezTo>
                  <a:pt x="744231" y="350320"/>
                  <a:pt x="752962" y="354024"/>
                  <a:pt x="749787" y="348732"/>
                </a:cubicBezTo>
                <a:cubicBezTo>
                  <a:pt x="746612" y="343440"/>
                  <a:pt x="720947" y="338678"/>
                  <a:pt x="702162" y="326507"/>
                </a:cubicBezTo>
                <a:cubicBezTo>
                  <a:pt x="683377" y="314336"/>
                  <a:pt x="671205" y="300049"/>
                  <a:pt x="637074" y="275707"/>
                </a:cubicBezTo>
                <a:cubicBezTo>
                  <a:pt x="602943" y="251365"/>
                  <a:pt x="531241" y="202417"/>
                  <a:pt x="497374" y="180457"/>
                </a:cubicBezTo>
                <a:cubicBezTo>
                  <a:pt x="463507" y="158497"/>
                  <a:pt x="447897" y="152675"/>
                  <a:pt x="433874" y="143944"/>
                </a:cubicBezTo>
                <a:cubicBezTo>
                  <a:pt x="419851" y="135213"/>
                  <a:pt x="424879" y="151617"/>
                  <a:pt x="413237" y="128069"/>
                </a:cubicBezTo>
                <a:cubicBezTo>
                  <a:pt x="401595" y="104521"/>
                  <a:pt x="372226" y="18003"/>
                  <a:pt x="364024" y="2657"/>
                </a:cubicBezTo>
                <a:cubicBezTo>
                  <a:pt x="355822" y="-12689"/>
                  <a:pt x="354764" y="42609"/>
                  <a:pt x="349737" y="61394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849259F9-EBC4-4477-B392-0674477C822C}"/>
              </a:ext>
            </a:extLst>
          </p:cNvPr>
          <p:cNvSpPr/>
          <p:nvPr/>
        </p:nvSpPr>
        <p:spPr>
          <a:xfrm>
            <a:off x="2730475" y="4834208"/>
            <a:ext cx="1621620" cy="860996"/>
          </a:xfrm>
          <a:custGeom>
            <a:avLst/>
            <a:gdLst>
              <a:gd name="connsiteX0" fmla="*/ 1621392 w 1621620"/>
              <a:gd name="connsiteY0" fmla="*/ 259 h 860996"/>
              <a:gd name="connsiteX1" fmla="*/ 1286958 w 1621620"/>
              <a:gd name="connsiteY1" fmla="*/ 110325 h 860996"/>
              <a:gd name="connsiteX2" fmla="*/ 1248858 w 1621620"/>
              <a:gd name="connsiteY2" fmla="*/ 398192 h 860996"/>
              <a:gd name="connsiteX3" fmla="*/ 1134558 w 1621620"/>
              <a:gd name="connsiteY3" fmla="*/ 410892 h 860996"/>
              <a:gd name="connsiteX4" fmla="*/ 897492 w 1621620"/>
              <a:gd name="connsiteY4" fmla="*/ 432059 h 860996"/>
              <a:gd name="connsiteX5" fmla="*/ 630792 w 1621620"/>
              <a:gd name="connsiteY5" fmla="*/ 618325 h 860996"/>
              <a:gd name="connsiteX6" fmla="*/ 381025 w 1621620"/>
              <a:gd name="connsiteY6" fmla="*/ 834225 h 860996"/>
              <a:gd name="connsiteX7" fmla="*/ 292125 w 1621620"/>
              <a:gd name="connsiteY7" fmla="*/ 851159 h 860996"/>
              <a:gd name="connsiteX8" fmla="*/ 25 w 1621620"/>
              <a:gd name="connsiteY8" fmla="*/ 774959 h 860996"/>
              <a:gd name="connsiteX9" fmla="*/ 309058 w 1621620"/>
              <a:gd name="connsiteY9" fmla="*/ 813059 h 860996"/>
              <a:gd name="connsiteX10" fmla="*/ 423358 w 1621620"/>
              <a:gd name="connsiteY10" fmla="*/ 745325 h 860996"/>
              <a:gd name="connsiteX11" fmla="*/ 897492 w 1621620"/>
              <a:gd name="connsiteY11" fmla="*/ 512492 h 860996"/>
              <a:gd name="connsiteX12" fmla="*/ 1104925 w 1621620"/>
              <a:gd name="connsiteY12" fmla="*/ 432059 h 860996"/>
              <a:gd name="connsiteX13" fmla="*/ 1227692 w 1621620"/>
              <a:gd name="connsiteY13" fmla="*/ 266959 h 860996"/>
              <a:gd name="connsiteX14" fmla="*/ 1337758 w 1621620"/>
              <a:gd name="connsiteY14" fmla="*/ 135725 h 860996"/>
              <a:gd name="connsiteX15" fmla="*/ 1621392 w 1621620"/>
              <a:gd name="connsiteY15" fmla="*/ 259 h 860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21620" h="860996">
                <a:moveTo>
                  <a:pt x="1621392" y="259"/>
                </a:moveTo>
                <a:cubicBezTo>
                  <a:pt x="1612925" y="-3974"/>
                  <a:pt x="1349047" y="44003"/>
                  <a:pt x="1286958" y="110325"/>
                </a:cubicBezTo>
                <a:cubicBezTo>
                  <a:pt x="1224869" y="176647"/>
                  <a:pt x="1274258" y="348097"/>
                  <a:pt x="1248858" y="398192"/>
                </a:cubicBezTo>
                <a:cubicBezTo>
                  <a:pt x="1223458" y="448287"/>
                  <a:pt x="1134558" y="410892"/>
                  <a:pt x="1134558" y="410892"/>
                </a:cubicBezTo>
                <a:lnTo>
                  <a:pt x="897492" y="432059"/>
                </a:lnTo>
                <a:cubicBezTo>
                  <a:pt x="813531" y="466631"/>
                  <a:pt x="716870" y="551297"/>
                  <a:pt x="630792" y="618325"/>
                </a:cubicBezTo>
                <a:cubicBezTo>
                  <a:pt x="544714" y="685353"/>
                  <a:pt x="437469" y="795419"/>
                  <a:pt x="381025" y="834225"/>
                </a:cubicBezTo>
                <a:cubicBezTo>
                  <a:pt x="324581" y="873031"/>
                  <a:pt x="355625" y="861037"/>
                  <a:pt x="292125" y="851159"/>
                </a:cubicBezTo>
                <a:cubicBezTo>
                  <a:pt x="228625" y="841281"/>
                  <a:pt x="-2797" y="781309"/>
                  <a:pt x="25" y="774959"/>
                </a:cubicBezTo>
                <a:cubicBezTo>
                  <a:pt x="2847" y="768609"/>
                  <a:pt x="238503" y="817998"/>
                  <a:pt x="309058" y="813059"/>
                </a:cubicBezTo>
                <a:cubicBezTo>
                  <a:pt x="379613" y="808120"/>
                  <a:pt x="325286" y="795419"/>
                  <a:pt x="423358" y="745325"/>
                </a:cubicBezTo>
                <a:cubicBezTo>
                  <a:pt x="521430" y="695231"/>
                  <a:pt x="783897" y="564703"/>
                  <a:pt x="897492" y="512492"/>
                </a:cubicBezTo>
                <a:cubicBezTo>
                  <a:pt x="1011087" y="460281"/>
                  <a:pt x="1049892" y="472981"/>
                  <a:pt x="1104925" y="432059"/>
                </a:cubicBezTo>
                <a:cubicBezTo>
                  <a:pt x="1159958" y="391137"/>
                  <a:pt x="1227692" y="266959"/>
                  <a:pt x="1227692" y="266959"/>
                </a:cubicBezTo>
                <a:cubicBezTo>
                  <a:pt x="1266497" y="217570"/>
                  <a:pt x="1274964" y="179469"/>
                  <a:pt x="1337758" y="135725"/>
                </a:cubicBezTo>
                <a:cubicBezTo>
                  <a:pt x="1400552" y="91981"/>
                  <a:pt x="1629859" y="4492"/>
                  <a:pt x="1621392" y="259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F7F28406-FE4D-48C9-98C7-8C610195FAA2}"/>
              </a:ext>
            </a:extLst>
          </p:cNvPr>
          <p:cNvSpPr/>
          <p:nvPr/>
        </p:nvSpPr>
        <p:spPr>
          <a:xfrm>
            <a:off x="7151348" y="4087031"/>
            <a:ext cx="1027827" cy="427854"/>
          </a:xfrm>
          <a:custGeom>
            <a:avLst/>
            <a:gdLst>
              <a:gd name="connsiteX0" fmla="*/ 340 w 1027827"/>
              <a:gd name="connsiteY0" fmla="*/ 427819 h 427854"/>
              <a:gd name="connsiteX1" fmla="*/ 249577 w 1027827"/>
              <a:gd name="connsiteY1" fmla="*/ 148419 h 427854"/>
              <a:gd name="connsiteX2" fmla="*/ 457540 w 1027827"/>
              <a:gd name="connsiteY2" fmla="*/ 40469 h 427854"/>
              <a:gd name="connsiteX3" fmla="*/ 867115 w 1027827"/>
              <a:gd name="connsiteY3" fmla="*/ 19832 h 427854"/>
              <a:gd name="connsiteX4" fmla="*/ 1027452 w 1027827"/>
              <a:gd name="connsiteY4" fmla="*/ 24594 h 427854"/>
              <a:gd name="connsiteX5" fmla="*/ 914740 w 1027827"/>
              <a:gd name="connsiteY5" fmla="*/ 15069 h 427854"/>
              <a:gd name="connsiteX6" fmla="*/ 767102 w 1027827"/>
              <a:gd name="connsiteY6" fmla="*/ 782 h 427854"/>
              <a:gd name="connsiteX7" fmla="*/ 616290 w 1027827"/>
              <a:gd name="connsiteY7" fmla="*/ 3957 h 427854"/>
              <a:gd name="connsiteX8" fmla="*/ 478177 w 1027827"/>
              <a:gd name="connsiteY8" fmla="*/ 21419 h 427854"/>
              <a:gd name="connsiteX9" fmla="*/ 343240 w 1027827"/>
              <a:gd name="connsiteY9" fmla="*/ 65869 h 427854"/>
              <a:gd name="connsiteX10" fmla="*/ 198777 w 1027827"/>
              <a:gd name="connsiteY10" fmla="*/ 167469 h 427854"/>
              <a:gd name="connsiteX11" fmla="*/ 340 w 1027827"/>
              <a:gd name="connsiteY11" fmla="*/ 427819 h 427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27827" h="427854">
                <a:moveTo>
                  <a:pt x="340" y="427819"/>
                </a:moveTo>
                <a:cubicBezTo>
                  <a:pt x="8807" y="424644"/>
                  <a:pt x="173377" y="212977"/>
                  <a:pt x="249577" y="148419"/>
                </a:cubicBezTo>
                <a:cubicBezTo>
                  <a:pt x="325777" y="83861"/>
                  <a:pt x="354617" y="61900"/>
                  <a:pt x="457540" y="40469"/>
                </a:cubicBezTo>
                <a:cubicBezTo>
                  <a:pt x="560463" y="19038"/>
                  <a:pt x="772130" y="22478"/>
                  <a:pt x="867115" y="19832"/>
                </a:cubicBezTo>
                <a:lnTo>
                  <a:pt x="1027452" y="24594"/>
                </a:lnTo>
                <a:cubicBezTo>
                  <a:pt x="1035389" y="23800"/>
                  <a:pt x="914740" y="15069"/>
                  <a:pt x="914740" y="15069"/>
                </a:cubicBezTo>
                <a:cubicBezTo>
                  <a:pt x="871348" y="11100"/>
                  <a:pt x="816844" y="2634"/>
                  <a:pt x="767102" y="782"/>
                </a:cubicBezTo>
                <a:cubicBezTo>
                  <a:pt x="717360" y="-1070"/>
                  <a:pt x="664444" y="518"/>
                  <a:pt x="616290" y="3957"/>
                </a:cubicBezTo>
                <a:cubicBezTo>
                  <a:pt x="568136" y="7396"/>
                  <a:pt x="523685" y="11100"/>
                  <a:pt x="478177" y="21419"/>
                </a:cubicBezTo>
                <a:cubicBezTo>
                  <a:pt x="432669" y="31738"/>
                  <a:pt x="389807" y="41527"/>
                  <a:pt x="343240" y="65869"/>
                </a:cubicBezTo>
                <a:cubicBezTo>
                  <a:pt x="296673" y="90211"/>
                  <a:pt x="254075" y="112171"/>
                  <a:pt x="198777" y="167469"/>
                </a:cubicBezTo>
                <a:cubicBezTo>
                  <a:pt x="143479" y="222767"/>
                  <a:pt x="-8127" y="430994"/>
                  <a:pt x="340" y="427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: 図形 1236">
            <a:extLst>
              <a:ext uri="{FF2B5EF4-FFF2-40B4-BE49-F238E27FC236}">
                <a16:creationId xmlns:a16="http://schemas.microsoft.com/office/drawing/2014/main" id="{DBC61A74-D589-412B-93ED-B2D83C433D26}"/>
              </a:ext>
            </a:extLst>
          </p:cNvPr>
          <p:cNvSpPr/>
          <p:nvPr/>
        </p:nvSpPr>
        <p:spPr>
          <a:xfrm>
            <a:off x="8156450" y="3792429"/>
            <a:ext cx="468569" cy="317976"/>
          </a:xfrm>
          <a:custGeom>
            <a:avLst/>
            <a:gdLst>
              <a:gd name="connsiteX0" fmla="*/ 463675 w 468569"/>
              <a:gd name="connsiteY0" fmla="*/ 109 h 317976"/>
              <a:gd name="connsiteX1" fmla="*/ 455738 w 468569"/>
              <a:gd name="connsiteY1" fmla="*/ 79484 h 317976"/>
              <a:gd name="connsiteX2" fmla="*/ 381125 w 468569"/>
              <a:gd name="connsiteY2" fmla="*/ 158859 h 317976"/>
              <a:gd name="connsiteX3" fmla="*/ 284288 w 468569"/>
              <a:gd name="connsiteY3" fmla="*/ 219184 h 317976"/>
              <a:gd name="connsiteX4" fmla="*/ 155700 w 468569"/>
              <a:gd name="connsiteY4" fmla="*/ 274746 h 317976"/>
              <a:gd name="connsiteX5" fmla="*/ 76325 w 468569"/>
              <a:gd name="connsiteY5" fmla="*/ 295384 h 317976"/>
              <a:gd name="connsiteX6" fmla="*/ 3300 w 468569"/>
              <a:gd name="connsiteY6" fmla="*/ 317609 h 317976"/>
              <a:gd name="connsiteX7" fmla="*/ 189038 w 468569"/>
              <a:gd name="connsiteY7" fmla="*/ 276334 h 317976"/>
              <a:gd name="connsiteX8" fmla="*/ 295400 w 468569"/>
              <a:gd name="connsiteY8" fmla="*/ 231884 h 317976"/>
              <a:gd name="connsiteX9" fmla="*/ 408113 w 468569"/>
              <a:gd name="connsiteY9" fmla="*/ 149334 h 317976"/>
              <a:gd name="connsiteX10" fmla="*/ 463675 w 468569"/>
              <a:gd name="connsiteY10" fmla="*/ 96946 h 317976"/>
              <a:gd name="connsiteX11" fmla="*/ 463675 w 468569"/>
              <a:gd name="connsiteY11" fmla="*/ 109 h 317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8569" h="317976">
                <a:moveTo>
                  <a:pt x="463675" y="109"/>
                </a:moveTo>
                <a:cubicBezTo>
                  <a:pt x="462352" y="-2801"/>
                  <a:pt x="469496" y="53026"/>
                  <a:pt x="455738" y="79484"/>
                </a:cubicBezTo>
                <a:cubicBezTo>
                  <a:pt x="441980" y="105942"/>
                  <a:pt x="409700" y="135576"/>
                  <a:pt x="381125" y="158859"/>
                </a:cubicBezTo>
                <a:cubicBezTo>
                  <a:pt x="352550" y="182142"/>
                  <a:pt x="321859" y="199870"/>
                  <a:pt x="284288" y="219184"/>
                </a:cubicBezTo>
                <a:cubicBezTo>
                  <a:pt x="246717" y="238498"/>
                  <a:pt x="190360" y="262046"/>
                  <a:pt x="155700" y="274746"/>
                </a:cubicBezTo>
                <a:cubicBezTo>
                  <a:pt x="121039" y="287446"/>
                  <a:pt x="101725" y="288240"/>
                  <a:pt x="76325" y="295384"/>
                </a:cubicBezTo>
                <a:cubicBezTo>
                  <a:pt x="50925" y="302528"/>
                  <a:pt x="-15486" y="320784"/>
                  <a:pt x="3300" y="317609"/>
                </a:cubicBezTo>
                <a:cubicBezTo>
                  <a:pt x="22085" y="314434"/>
                  <a:pt x="140355" y="290622"/>
                  <a:pt x="189038" y="276334"/>
                </a:cubicBezTo>
                <a:cubicBezTo>
                  <a:pt x="237721" y="262047"/>
                  <a:pt x="258888" y="253051"/>
                  <a:pt x="295400" y="231884"/>
                </a:cubicBezTo>
                <a:cubicBezTo>
                  <a:pt x="331912" y="210717"/>
                  <a:pt x="380067" y="171824"/>
                  <a:pt x="408113" y="149334"/>
                </a:cubicBezTo>
                <a:cubicBezTo>
                  <a:pt x="436159" y="126844"/>
                  <a:pt x="453356" y="118906"/>
                  <a:pt x="463675" y="96946"/>
                </a:cubicBezTo>
                <a:cubicBezTo>
                  <a:pt x="473994" y="74986"/>
                  <a:pt x="464998" y="3019"/>
                  <a:pt x="463675" y="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: 図形 1237">
            <a:extLst>
              <a:ext uri="{FF2B5EF4-FFF2-40B4-BE49-F238E27FC236}">
                <a16:creationId xmlns:a16="http://schemas.microsoft.com/office/drawing/2014/main" id="{1AE8C26C-A03B-4C11-BB10-A2F3A105928F}"/>
              </a:ext>
            </a:extLst>
          </p:cNvPr>
          <p:cNvSpPr/>
          <p:nvPr/>
        </p:nvSpPr>
        <p:spPr>
          <a:xfrm>
            <a:off x="8136978" y="3771896"/>
            <a:ext cx="495439" cy="338688"/>
          </a:xfrm>
          <a:custGeom>
            <a:avLst/>
            <a:gdLst>
              <a:gd name="connsiteX0" fmla="*/ 491085 w 495439"/>
              <a:gd name="connsiteY0" fmla="*/ 4 h 338688"/>
              <a:gd name="connsiteX1" fmla="*/ 492672 w 495439"/>
              <a:gd name="connsiteY1" fmla="*/ 139704 h 338688"/>
              <a:gd name="connsiteX2" fmla="*/ 456160 w 495439"/>
              <a:gd name="connsiteY2" fmla="*/ 184154 h 338688"/>
              <a:gd name="connsiteX3" fmla="*/ 362497 w 495439"/>
              <a:gd name="connsiteY3" fmla="*/ 250829 h 338688"/>
              <a:gd name="connsiteX4" fmla="*/ 249785 w 495439"/>
              <a:gd name="connsiteY4" fmla="*/ 298454 h 338688"/>
              <a:gd name="connsiteX5" fmla="*/ 547 w 495439"/>
              <a:gd name="connsiteY5" fmla="*/ 336554 h 338688"/>
              <a:gd name="connsiteX6" fmla="*/ 187872 w 495439"/>
              <a:gd name="connsiteY6" fmla="*/ 325442 h 338688"/>
              <a:gd name="connsiteX7" fmla="*/ 357735 w 495439"/>
              <a:gd name="connsiteY7" fmla="*/ 255592 h 338688"/>
              <a:gd name="connsiteX8" fmla="*/ 476797 w 495439"/>
              <a:gd name="connsiteY8" fmla="*/ 144467 h 338688"/>
              <a:gd name="connsiteX9" fmla="*/ 491085 w 495439"/>
              <a:gd name="connsiteY9" fmla="*/ 4 h 338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5439" h="338688">
                <a:moveTo>
                  <a:pt x="491085" y="4"/>
                </a:moveTo>
                <a:cubicBezTo>
                  <a:pt x="493731" y="-790"/>
                  <a:pt x="498493" y="109012"/>
                  <a:pt x="492672" y="139704"/>
                </a:cubicBezTo>
                <a:cubicBezTo>
                  <a:pt x="486851" y="170396"/>
                  <a:pt x="477856" y="165633"/>
                  <a:pt x="456160" y="184154"/>
                </a:cubicBezTo>
                <a:cubicBezTo>
                  <a:pt x="434464" y="202675"/>
                  <a:pt x="396893" y="231779"/>
                  <a:pt x="362497" y="250829"/>
                </a:cubicBezTo>
                <a:cubicBezTo>
                  <a:pt x="328101" y="269879"/>
                  <a:pt x="310110" y="284167"/>
                  <a:pt x="249785" y="298454"/>
                </a:cubicBezTo>
                <a:cubicBezTo>
                  <a:pt x="189460" y="312741"/>
                  <a:pt x="10866" y="332056"/>
                  <a:pt x="547" y="336554"/>
                </a:cubicBezTo>
                <a:cubicBezTo>
                  <a:pt x="-9772" y="341052"/>
                  <a:pt x="128341" y="338936"/>
                  <a:pt x="187872" y="325442"/>
                </a:cubicBezTo>
                <a:cubicBezTo>
                  <a:pt x="247403" y="311948"/>
                  <a:pt x="309581" y="285755"/>
                  <a:pt x="357735" y="255592"/>
                </a:cubicBezTo>
                <a:cubicBezTo>
                  <a:pt x="405889" y="225430"/>
                  <a:pt x="455895" y="183096"/>
                  <a:pt x="476797" y="144467"/>
                </a:cubicBezTo>
                <a:cubicBezTo>
                  <a:pt x="497699" y="105838"/>
                  <a:pt x="488439" y="798"/>
                  <a:pt x="491085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416FB9DA-EC26-4E22-AC97-1A448B6938D1}"/>
              </a:ext>
            </a:extLst>
          </p:cNvPr>
          <p:cNvSpPr/>
          <p:nvPr/>
        </p:nvSpPr>
        <p:spPr>
          <a:xfrm>
            <a:off x="7123021" y="3977842"/>
            <a:ext cx="897645" cy="516371"/>
          </a:xfrm>
          <a:custGeom>
            <a:avLst/>
            <a:gdLst>
              <a:gd name="connsiteX0" fmla="*/ 92 w 897645"/>
              <a:gd name="connsiteY0" fmla="*/ 516371 h 516371"/>
              <a:gd name="connsiteX1" fmla="*/ 147729 w 897645"/>
              <a:gd name="connsiteY1" fmla="*/ 300471 h 516371"/>
              <a:gd name="connsiteX2" fmla="*/ 331879 w 897645"/>
              <a:gd name="connsiteY2" fmla="*/ 159183 h 516371"/>
              <a:gd name="connsiteX3" fmla="*/ 550954 w 897645"/>
              <a:gd name="connsiteY3" fmla="*/ 84571 h 516371"/>
              <a:gd name="connsiteX4" fmla="*/ 647792 w 897645"/>
              <a:gd name="connsiteY4" fmla="*/ 52821 h 516371"/>
              <a:gd name="connsiteX5" fmla="*/ 890679 w 897645"/>
              <a:gd name="connsiteY5" fmla="*/ 6783 h 516371"/>
              <a:gd name="connsiteX6" fmla="*/ 804954 w 897645"/>
              <a:gd name="connsiteY6" fmla="*/ 6783 h 516371"/>
              <a:gd name="connsiteX7" fmla="*/ 530317 w 897645"/>
              <a:gd name="connsiteY7" fmla="*/ 68696 h 516371"/>
              <a:gd name="connsiteX8" fmla="*/ 327117 w 897645"/>
              <a:gd name="connsiteY8" fmla="*/ 133783 h 516371"/>
              <a:gd name="connsiteX9" fmla="*/ 128679 w 897645"/>
              <a:gd name="connsiteY9" fmla="*/ 302058 h 516371"/>
              <a:gd name="connsiteX10" fmla="*/ 92 w 897645"/>
              <a:gd name="connsiteY10" fmla="*/ 516371 h 516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7645" h="516371">
                <a:moveTo>
                  <a:pt x="92" y="516371"/>
                </a:moveTo>
                <a:cubicBezTo>
                  <a:pt x="3267" y="516106"/>
                  <a:pt x="92431" y="360002"/>
                  <a:pt x="147729" y="300471"/>
                </a:cubicBezTo>
                <a:cubicBezTo>
                  <a:pt x="203027" y="240940"/>
                  <a:pt x="264675" y="195166"/>
                  <a:pt x="331879" y="159183"/>
                </a:cubicBezTo>
                <a:cubicBezTo>
                  <a:pt x="399083" y="123200"/>
                  <a:pt x="498302" y="102298"/>
                  <a:pt x="550954" y="84571"/>
                </a:cubicBezTo>
                <a:cubicBezTo>
                  <a:pt x="603606" y="66844"/>
                  <a:pt x="591171" y="65786"/>
                  <a:pt x="647792" y="52821"/>
                </a:cubicBezTo>
                <a:cubicBezTo>
                  <a:pt x="704413" y="39856"/>
                  <a:pt x="864485" y="14456"/>
                  <a:pt x="890679" y="6783"/>
                </a:cubicBezTo>
                <a:cubicBezTo>
                  <a:pt x="916873" y="-890"/>
                  <a:pt x="865014" y="-3536"/>
                  <a:pt x="804954" y="6783"/>
                </a:cubicBezTo>
                <a:cubicBezTo>
                  <a:pt x="744894" y="17102"/>
                  <a:pt x="609956" y="47529"/>
                  <a:pt x="530317" y="68696"/>
                </a:cubicBezTo>
                <a:cubicBezTo>
                  <a:pt x="450678" y="89863"/>
                  <a:pt x="394057" y="94889"/>
                  <a:pt x="327117" y="133783"/>
                </a:cubicBezTo>
                <a:cubicBezTo>
                  <a:pt x="260177" y="172677"/>
                  <a:pt x="181596" y="241997"/>
                  <a:pt x="128679" y="302058"/>
                </a:cubicBezTo>
                <a:cubicBezTo>
                  <a:pt x="75762" y="362118"/>
                  <a:pt x="-3083" y="516636"/>
                  <a:pt x="92" y="516371"/>
                </a:cubicBezTo>
                <a:close/>
              </a:path>
            </a:pathLst>
          </a:custGeom>
          <a:ln>
            <a:noFill/>
          </a:ln>
          <a:effectLst/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079968FB-626C-4ABF-A4CD-34BF27089762}"/>
              </a:ext>
            </a:extLst>
          </p:cNvPr>
          <p:cNvSpPr/>
          <p:nvPr/>
        </p:nvSpPr>
        <p:spPr>
          <a:xfrm>
            <a:off x="7727942" y="3745906"/>
            <a:ext cx="898598" cy="148488"/>
          </a:xfrm>
          <a:custGeom>
            <a:avLst/>
            <a:gdLst>
              <a:gd name="connsiteX0" fmla="*/ 8 w 898598"/>
              <a:gd name="connsiteY0" fmla="*/ 124419 h 148488"/>
              <a:gd name="connsiteX1" fmla="*/ 144471 w 898598"/>
              <a:gd name="connsiteY1" fmla="*/ 148232 h 148488"/>
              <a:gd name="connsiteX2" fmla="*/ 360371 w 898598"/>
              <a:gd name="connsiteY2" fmla="*/ 106957 h 148488"/>
              <a:gd name="connsiteX3" fmla="*/ 577858 w 898598"/>
              <a:gd name="connsiteY3" fmla="*/ 46632 h 148488"/>
              <a:gd name="connsiteX4" fmla="*/ 766771 w 898598"/>
              <a:gd name="connsiteY4" fmla="*/ 2182 h 148488"/>
              <a:gd name="connsiteX5" fmla="*/ 858846 w 898598"/>
              <a:gd name="connsiteY5" fmla="*/ 10119 h 148488"/>
              <a:gd name="connsiteX6" fmla="*/ 898533 w 898598"/>
              <a:gd name="connsiteY6" fmla="*/ 38694 h 148488"/>
              <a:gd name="connsiteX7" fmla="*/ 850908 w 898598"/>
              <a:gd name="connsiteY7" fmla="*/ 18057 h 148488"/>
              <a:gd name="connsiteX8" fmla="*/ 769946 w 898598"/>
              <a:gd name="connsiteY8" fmla="*/ 14882 h 148488"/>
              <a:gd name="connsiteX9" fmla="*/ 608021 w 898598"/>
              <a:gd name="connsiteY9" fmla="*/ 22819 h 148488"/>
              <a:gd name="connsiteX10" fmla="*/ 481021 w 898598"/>
              <a:gd name="connsiteY10" fmla="*/ 54569 h 148488"/>
              <a:gd name="connsiteX11" fmla="*/ 254008 w 898598"/>
              <a:gd name="connsiteY11" fmla="*/ 110132 h 148488"/>
              <a:gd name="connsiteX12" fmla="*/ 138121 w 898598"/>
              <a:gd name="connsiteY12" fmla="*/ 124419 h 148488"/>
              <a:gd name="connsiteX13" fmla="*/ 8 w 898598"/>
              <a:gd name="connsiteY13" fmla="*/ 124419 h 14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98598" h="148488">
                <a:moveTo>
                  <a:pt x="8" y="124419"/>
                </a:moveTo>
                <a:cubicBezTo>
                  <a:pt x="1066" y="128388"/>
                  <a:pt x="84411" y="151142"/>
                  <a:pt x="144471" y="148232"/>
                </a:cubicBezTo>
                <a:cubicBezTo>
                  <a:pt x="204531" y="145322"/>
                  <a:pt x="288140" y="123890"/>
                  <a:pt x="360371" y="106957"/>
                </a:cubicBezTo>
                <a:cubicBezTo>
                  <a:pt x="432602" y="90024"/>
                  <a:pt x="510125" y="64094"/>
                  <a:pt x="577858" y="46632"/>
                </a:cubicBezTo>
                <a:cubicBezTo>
                  <a:pt x="645591" y="29170"/>
                  <a:pt x="719940" y="8267"/>
                  <a:pt x="766771" y="2182"/>
                </a:cubicBezTo>
                <a:cubicBezTo>
                  <a:pt x="813602" y="-3903"/>
                  <a:pt x="836886" y="4034"/>
                  <a:pt x="858846" y="10119"/>
                </a:cubicBezTo>
                <a:cubicBezTo>
                  <a:pt x="880806" y="16204"/>
                  <a:pt x="899856" y="37371"/>
                  <a:pt x="898533" y="38694"/>
                </a:cubicBezTo>
                <a:cubicBezTo>
                  <a:pt x="897210" y="40017"/>
                  <a:pt x="872339" y="22026"/>
                  <a:pt x="850908" y="18057"/>
                </a:cubicBezTo>
                <a:cubicBezTo>
                  <a:pt x="829477" y="14088"/>
                  <a:pt x="810427" y="14088"/>
                  <a:pt x="769946" y="14882"/>
                </a:cubicBezTo>
                <a:cubicBezTo>
                  <a:pt x="729465" y="15676"/>
                  <a:pt x="656175" y="16205"/>
                  <a:pt x="608021" y="22819"/>
                </a:cubicBezTo>
                <a:cubicBezTo>
                  <a:pt x="559867" y="29433"/>
                  <a:pt x="481021" y="54569"/>
                  <a:pt x="481021" y="54569"/>
                </a:cubicBezTo>
                <a:cubicBezTo>
                  <a:pt x="422019" y="69121"/>
                  <a:pt x="311158" y="98490"/>
                  <a:pt x="254008" y="110132"/>
                </a:cubicBezTo>
                <a:cubicBezTo>
                  <a:pt x="196858" y="121774"/>
                  <a:pt x="181513" y="123890"/>
                  <a:pt x="138121" y="124419"/>
                </a:cubicBezTo>
                <a:cubicBezTo>
                  <a:pt x="94729" y="124948"/>
                  <a:pt x="-1050" y="120450"/>
                  <a:pt x="8" y="124419"/>
                </a:cubicBezTo>
                <a:close/>
              </a:path>
            </a:pathLst>
          </a:custGeom>
          <a:ln>
            <a:noFill/>
          </a:ln>
          <a:effectLst/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C38BAB26-971A-4EAD-B11D-CD9FBC1C6F6C}"/>
              </a:ext>
            </a:extLst>
          </p:cNvPr>
          <p:cNvSpPr/>
          <p:nvPr/>
        </p:nvSpPr>
        <p:spPr>
          <a:xfrm>
            <a:off x="7950197" y="3792204"/>
            <a:ext cx="554087" cy="118022"/>
          </a:xfrm>
          <a:custGeom>
            <a:avLst/>
            <a:gdLst>
              <a:gd name="connsiteX0" fmla="*/ 3 w 554087"/>
              <a:gd name="connsiteY0" fmla="*/ 117809 h 118022"/>
              <a:gd name="connsiteX1" fmla="*/ 295278 w 554087"/>
              <a:gd name="connsiteY1" fmla="*/ 62246 h 118022"/>
              <a:gd name="connsiteX2" fmla="*/ 517528 w 554087"/>
              <a:gd name="connsiteY2" fmla="*/ 3509 h 118022"/>
              <a:gd name="connsiteX3" fmla="*/ 554041 w 554087"/>
              <a:gd name="connsiteY3" fmla="*/ 13034 h 118022"/>
              <a:gd name="connsiteX4" fmla="*/ 525466 w 554087"/>
              <a:gd name="connsiteY4" fmla="*/ 65421 h 118022"/>
              <a:gd name="connsiteX5" fmla="*/ 538166 w 554087"/>
              <a:gd name="connsiteY5" fmla="*/ 20971 h 118022"/>
              <a:gd name="connsiteX6" fmla="*/ 511178 w 554087"/>
              <a:gd name="connsiteY6" fmla="*/ 20971 h 118022"/>
              <a:gd name="connsiteX7" fmla="*/ 452441 w 554087"/>
              <a:gd name="connsiteY7" fmla="*/ 32084 h 118022"/>
              <a:gd name="connsiteX8" fmla="*/ 288928 w 554087"/>
              <a:gd name="connsiteY8" fmla="*/ 79709 h 118022"/>
              <a:gd name="connsiteX9" fmla="*/ 3 w 554087"/>
              <a:gd name="connsiteY9" fmla="*/ 117809 h 118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4087" h="118022">
                <a:moveTo>
                  <a:pt x="3" y="117809"/>
                </a:moveTo>
                <a:cubicBezTo>
                  <a:pt x="1061" y="114899"/>
                  <a:pt x="209024" y="81296"/>
                  <a:pt x="295278" y="62246"/>
                </a:cubicBezTo>
                <a:cubicBezTo>
                  <a:pt x="381532" y="43196"/>
                  <a:pt x="474401" y="11711"/>
                  <a:pt x="517528" y="3509"/>
                </a:cubicBezTo>
                <a:cubicBezTo>
                  <a:pt x="560655" y="-4693"/>
                  <a:pt x="552718" y="2716"/>
                  <a:pt x="554041" y="13034"/>
                </a:cubicBezTo>
                <a:cubicBezTo>
                  <a:pt x="555364" y="23352"/>
                  <a:pt x="528112" y="64098"/>
                  <a:pt x="525466" y="65421"/>
                </a:cubicBezTo>
                <a:cubicBezTo>
                  <a:pt x="522820" y="66744"/>
                  <a:pt x="540547" y="28379"/>
                  <a:pt x="538166" y="20971"/>
                </a:cubicBezTo>
                <a:cubicBezTo>
                  <a:pt x="535785" y="13563"/>
                  <a:pt x="525466" y="19119"/>
                  <a:pt x="511178" y="20971"/>
                </a:cubicBezTo>
                <a:cubicBezTo>
                  <a:pt x="496891" y="22823"/>
                  <a:pt x="489483" y="22294"/>
                  <a:pt x="452441" y="32084"/>
                </a:cubicBezTo>
                <a:cubicBezTo>
                  <a:pt x="415399" y="41874"/>
                  <a:pt x="361953" y="66215"/>
                  <a:pt x="288928" y="79709"/>
                </a:cubicBezTo>
                <a:cubicBezTo>
                  <a:pt x="215903" y="93203"/>
                  <a:pt x="-1055" y="120719"/>
                  <a:pt x="3" y="117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97A7E54C-42A4-4AC3-9F75-0685CD247486}"/>
              </a:ext>
            </a:extLst>
          </p:cNvPr>
          <p:cNvSpPr/>
          <p:nvPr/>
        </p:nvSpPr>
        <p:spPr>
          <a:xfrm>
            <a:off x="7897404" y="3841307"/>
            <a:ext cx="589535" cy="139815"/>
          </a:xfrm>
          <a:custGeom>
            <a:avLst/>
            <a:gdLst>
              <a:gd name="connsiteX0" fmla="*/ 409 w 589535"/>
              <a:gd name="connsiteY0" fmla="*/ 133793 h 139815"/>
              <a:gd name="connsiteX1" fmla="*/ 219484 w 589535"/>
              <a:gd name="connsiteY1" fmla="*/ 136968 h 139815"/>
              <a:gd name="connsiteX2" fmla="*/ 413159 w 589535"/>
              <a:gd name="connsiteY2" fmla="*/ 92518 h 139815"/>
              <a:gd name="connsiteX3" fmla="*/ 514759 w 589535"/>
              <a:gd name="connsiteY3" fmla="*/ 41718 h 139815"/>
              <a:gd name="connsiteX4" fmla="*/ 589371 w 589535"/>
              <a:gd name="connsiteY4" fmla="*/ 443 h 139815"/>
              <a:gd name="connsiteX5" fmla="*/ 532221 w 589535"/>
              <a:gd name="connsiteY5" fmla="*/ 22668 h 139815"/>
              <a:gd name="connsiteX6" fmla="*/ 446496 w 589535"/>
              <a:gd name="connsiteY6" fmla="*/ 65531 h 139815"/>
              <a:gd name="connsiteX7" fmla="*/ 402046 w 589535"/>
              <a:gd name="connsiteY7" fmla="*/ 82993 h 139815"/>
              <a:gd name="connsiteX8" fmla="*/ 275046 w 589535"/>
              <a:gd name="connsiteY8" fmla="*/ 108393 h 139815"/>
              <a:gd name="connsiteX9" fmla="*/ 167096 w 589535"/>
              <a:gd name="connsiteY9" fmla="*/ 121093 h 139815"/>
              <a:gd name="connsiteX10" fmla="*/ 409 w 589535"/>
              <a:gd name="connsiteY10" fmla="*/ 133793 h 139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9535" h="139815">
                <a:moveTo>
                  <a:pt x="409" y="133793"/>
                </a:moveTo>
                <a:cubicBezTo>
                  <a:pt x="9140" y="136439"/>
                  <a:pt x="150692" y="143847"/>
                  <a:pt x="219484" y="136968"/>
                </a:cubicBezTo>
                <a:cubicBezTo>
                  <a:pt x="288276" y="130089"/>
                  <a:pt x="363947" y="108393"/>
                  <a:pt x="413159" y="92518"/>
                </a:cubicBezTo>
                <a:cubicBezTo>
                  <a:pt x="462371" y="76643"/>
                  <a:pt x="485390" y="57064"/>
                  <a:pt x="514759" y="41718"/>
                </a:cubicBezTo>
                <a:cubicBezTo>
                  <a:pt x="544128" y="26372"/>
                  <a:pt x="586461" y="3618"/>
                  <a:pt x="589371" y="443"/>
                </a:cubicBezTo>
                <a:cubicBezTo>
                  <a:pt x="592281" y="-2732"/>
                  <a:pt x="556033" y="11820"/>
                  <a:pt x="532221" y="22668"/>
                </a:cubicBezTo>
                <a:cubicBezTo>
                  <a:pt x="508409" y="33516"/>
                  <a:pt x="468192" y="55477"/>
                  <a:pt x="446496" y="65531"/>
                </a:cubicBezTo>
                <a:cubicBezTo>
                  <a:pt x="424800" y="75585"/>
                  <a:pt x="430621" y="75849"/>
                  <a:pt x="402046" y="82993"/>
                </a:cubicBezTo>
                <a:cubicBezTo>
                  <a:pt x="373471" y="90137"/>
                  <a:pt x="314204" y="102043"/>
                  <a:pt x="275046" y="108393"/>
                </a:cubicBezTo>
                <a:cubicBezTo>
                  <a:pt x="235888" y="114743"/>
                  <a:pt x="209165" y="118712"/>
                  <a:pt x="167096" y="121093"/>
                </a:cubicBezTo>
                <a:cubicBezTo>
                  <a:pt x="125027" y="123474"/>
                  <a:pt x="-8322" y="131147"/>
                  <a:pt x="409" y="1337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: 図形 1242">
            <a:extLst>
              <a:ext uri="{FF2B5EF4-FFF2-40B4-BE49-F238E27FC236}">
                <a16:creationId xmlns:a16="http://schemas.microsoft.com/office/drawing/2014/main" id="{FB47C432-2649-4E07-B5DF-D8FF3FC5CAA0}"/>
              </a:ext>
            </a:extLst>
          </p:cNvPr>
          <p:cNvSpPr/>
          <p:nvPr/>
        </p:nvSpPr>
        <p:spPr>
          <a:xfrm>
            <a:off x="7888562" y="3805185"/>
            <a:ext cx="600520" cy="155865"/>
          </a:xfrm>
          <a:custGeom>
            <a:avLst/>
            <a:gdLst>
              <a:gd name="connsiteX0" fmla="*/ 1313 w 600520"/>
              <a:gd name="connsiteY0" fmla="*/ 125465 h 155865"/>
              <a:gd name="connsiteX1" fmla="*/ 293413 w 600520"/>
              <a:gd name="connsiteY1" fmla="*/ 79428 h 155865"/>
              <a:gd name="connsiteX2" fmla="*/ 550588 w 600520"/>
              <a:gd name="connsiteY2" fmla="*/ 6403 h 155865"/>
              <a:gd name="connsiteX3" fmla="*/ 598213 w 600520"/>
              <a:gd name="connsiteY3" fmla="*/ 6403 h 155865"/>
              <a:gd name="connsiteX4" fmla="*/ 588688 w 600520"/>
              <a:gd name="connsiteY4" fmla="*/ 30215 h 155865"/>
              <a:gd name="connsiteX5" fmla="*/ 550588 w 600520"/>
              <a:gd name="connsiteY5" fmla="*/ 60378 h 155865"/>
              <a:gd name="connsiteX6" fmla="*/ 356913 w 600520"/>
              <a:gd name="connsiteY6" fmla="*/ 141340 h 155865"/>
              <a:gd name="connsiteX7" fmla="*/ 191813 w 600520"/>
              <a:gd name="connsiteY7" fmla="*/ 155628 h 155865"/>
              <a:gd name="connsiteX8" fmla="*/ 1313 w 600520"/>
              <a:gd name="connsiteY8" fmla="*/ 125465 h 155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0520" h="155865">
                <a:moveTo>
                  <a:pt x="1313" y="125465"/>
                </a:moveTo>
                <a:cubicBezTo>
                  <a:pt x="18246" y="112765"/>
                  <a:pt x="201867" y="99272"/>
                  <a:pt x="293413" y="79428"/>
                </a:cubicBezTo>
                <a:cubicBezTo>
                  <a:pt x="384959" y="59584"/>
                  <a:pt x="499788" y="18574"/>
                  <a:pt x="550588" y="6403"/>
                </a:cubicBezTo>
                <a:cubicBezTo>
                  <a:pt x="601388" y="-5768"/>
                  <a:pt x="591863" y="2434"/>
                  <a:pt x="598213" y="6403"/>
                </a:cubicBezTo>
                <a:cubicBezTo>
                  <a:pt x="604563" y="10372"/>
                  <a:pt x="596626" y="21219"/>
                  <a:pt x="588688" y="30215"/>
                </a:cubicBezTo>
                <a:cubicBezTo>
                  <a:pt x="580751" y="39211"/>
                  <a:pt x="589217" y="41857"/>
                  <a:pt x="550588" y="60378"/>
                </a:cubicBezTo>
                <a:cubicBezTo>
                  <a:pt x="511959" y="78899"/>
                  <a:pt x="416709" y="125465"/>
                  <a:pt x="356913" y="141340"/>
                </a:cubicBezTo>
                <a:cubicBezTo>
                  <a:pt x="297117" y="157215"/>
                  <a:pt x="247905" y="152982"/>
                  <a:pt x="191813" y="155628"/>
                </a:cubicBezTo>
                <a:cubicBezTo>
                  <a:pt x="135721" y="158274"/>
                  <a:pt x="-15620" y="138165"/>
                  <a:pt x="1313" y="125465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1E8D1A0D-CBDD-4D0C-9318-9346451DCDFD}"/>
              </a:ext>
            </a:extLst>
          </p:cNvPr>
          <p:cNvSpPr/>
          <p:nvPr/>
        </p:nvSpPr>
        <p:spPr>
          <a:xfrm>
            <a:off x="8029574" y="3894325"/>
            <a:ext cx="716666" cy="674636"/>
          </a:xfrm>
          <a:custGeom>
            <a:avLst/>
            <a:gdLst>
              <a:gd name="connsiteX0" fmla="*/ 574676 w 716666"/>
              <a:gd name="connsiteY0" fmla="*/ 1400 h 674636"/>
              <a:gd name="connsiteX1" fmla="*/ 612776 w 716666"/>
              <a:gd name="connsiteY1" fmla="*/ 287150 h 674636"/>
              <a:gd name="connsiteX2" fmla="*/ 679451 w 716666"/>
              <a:gd name="connsiteY2" fmla="*/ 522100 h 674636"/>
              <a:gd name="connsiteX3" fmla="*/ 714376 w 716666"/>
              <a:gd name="connsiteY3" fmla="*/ 664975 h 674636"/>
              <a:gd name="connsiteX4" fmla="*/ 615951 w 716666"/>
              <a:gd name="connsiteY4" fmla="*/ 623700 h 674636"/>
              <a:gd name="connsiteX5" fmla="*/ 222251 w 716666"/>
              <a:gd name="connsiteY5" fmla="*/ 318900 h 674636"/>
              <a:gd name="connsiteX6" fmla="*/ 1 w 716666"/>
              <a:gd name="connsiteY6" fmla="*/ 182375 h 674636"/>
              <a:gd name="connsiteX7" fmla="*/ 219076 w 716666"/>
              <a:gd name="connsiteY7" fmla="*/ 182375 h 674636"/>
              <a:gd name="connsiteX8" fmla="*/ 400051 w 716666"/>
              <a:gd name="connsiteY8" fmla="*/ 176025 h 674636"/>
              <a:gd name="connsiteX9" fmla="*/ 574676 w 716666"/>
              <a:gd name="connsiteY9" fmla="*/ 1400 h 674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6666" h="674636">
                <a:moveTo>
                  <a:pt x="574676" y="1400"/>
                </a:moveTo>
                <a:cubicBezTo>
                  <a:pt x="610130" y="19921"/>
                  <a:pt x="595314" y="200367"/>
                  <a:pt x="612776" y="287150"/>
                </a:cubicBezTo>
                <a:cubicBezTo>
                  <a:pt x="630239" y="373933"/>
                  <a:pt x="662518" y="459129"/>
                  <a:pt x="679451" y="522100"/>
                </a:cubicBezTo>
                <a:cubicBezTo>
                  <a:pt x="696384" y="585071"/>
                  <a:pt x="724959" y="648042"/>
                  <a:pt x="714376" y="664975"/>
                </a:cubicBezTo>
                <a:cubicBezTo>
                  <a:pt x="703793" y="681908"/>
                  <a:pt x="697972" y="681379"/>
                  <a:pt x="615951" y="623700"/>
                </a:cubicBezTo>
                <a:cubicBezTo>
                  <a:pt x="533930" y="566021"/>
                  <a:pt x="324909" y="392454"/>
                  <a:pt x="222251" y="318900"/>
                </a:cubicBezTo>
                <a:cubicBezTo>
                  <a:pt x="119593" y="245346"/>
                  <a:pt x="530" y="205129"/>
                  <a:pt x="1" y="182375"/>
                </a:cubicBezTo>
                <a:cubicBezTo>
                  <a:pt x="-528" y="159621"/>
                  <a:pt x="152401" y="183433"/>
                  <a:pt x="219076" y="182375"/>
                </a:cubicBezTo>
                <a:cubicBezTo>
                  <a:pt x="285751" y="181317"/>
                  <a:pt x="338668" y="198250"/>
                  <a:pt x="400051" y="176025"/>
                </a:cubicBezTo>
                <a:cubicBezTo>
                  <a:pt x="461434" y="153800"/>
                  <a:pt x="539222" y="-17121"/>
                  <a:pt x="574676" y="1400"/>
                </a:cubicBezTo>
                <a:close/>
              </a:path>
            </a:pathLst>
          </a:custGeom>
          <a:solidFill>
            <a:schemeClr val="accent1">
              <a:alpha val="50%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E91D5DD4-DE04-478C-8401-28F22B98E558}"/>
              </a:ext>
            </a:extLst>
          </p:cNvPr>
          <p:cNvSpPr/>
          <p:nvPr/>
        </p:nvSpPr>
        <p:spPr>
          <a:xfrm>
            <a:off x="8624950" y="3931356"/>
            <a:ext cx="765001" cy="1216014"/>
          </a:xfrm>
          <a:custGeom>
            <a:avLst/>
            <a:gdLst>
              <a:gd name="connsiteX0" fmla="*/ 1525 w 765001"/>
              <a:gd name="connsiteY0" fmla="*/ 2469 h 1216014"/>
              <a:gd name="connsiteX1" fmla="*/ 93600 w 765001"/>
              <a:gd name="connsiteY1" fmla="*/ 500944 h 1216014"/>
              <a:gd name="connsiteX2" fmla="*/ 468250 w 765001"/>
              <a:gd name="connsiteY2" fmla="*/ 666044 h 1216014"/>
              <a:gd name="connsiteX3" fmla="*/ 569850 w 765001"/>
              <a:gd name="connsiteY3" fmla="*/ 834319 h 1216014"/>
              <a:gd name="connsiteX4" fmla="*/ 604775 w 765001"/>
              <a:gd name="connsiteY4" fmla="*/ 1066094 h 1216014"/>
              <a:gd name="connsiteX5" fmla="*/ 763525 w 765001"/>
              <a:gd name="connsiteY5" fmla="*/ 1215319 h 1216014"/>
              <a:gd name="connsiteX6" fmla="*/ 677800 w 765001"/>
              <a:gd name="connsiteY6" fmla="*/ 1110544 h 1216014"/>
              <a:gd name="connsiteX7" fmla="*/ 573025 w 765001"/>
              <a:gd name="connsiteY7" fmla="*/ 859719 h 1216014"/>
              <a:gd name="connsiteX8" fmla="*/ 519050 w 765001"/>
              <a:gd name="connsiteY8" fmla="*/ 729544 h 1216014"/>
              <a:gd name="connsiteX9" fmla="*/ 455550 w 765001"/>
              <a:gd name="connsiteY9" fmla="*/ 662869 h 1216014"/>
              <a:gd name="connsiteX10" fmla="*/ 290450 w 765001"/>
              <a:gd name="connsiteY10" fmla="*/ 593019 h 1216014"/>
              <a:gd name="connsiteX11" fmla="*/ 109475 w 765001"/>
              <a:gd name="connsiteY11" fmla="*/ 488244 h 1216014"/>
              <a:gd name="connsiteX12" fmla="*/ 42800 w 765001"/>
              <a:gd name="connsiteY12" fmla="*/ 316794 h 1216014"/>
              <a:gd name="connsiteX13" fmla="*/ 1525 w 765001"/>
              <a:gd name="connsiteY13" fmla="*/ 2469 h 1216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65001" h="1216014">
                <a:moveTo>
                  <a:pt x="1525" y="2469"/>
                </a:moveTo>
                <a:cubicBezTo>
                  <a:pt x="9992" y="33161"/>
                  <a:pt x="15813" y="390348"/>
                  <a:pt x="93600" y="500944"/>
                </a:cubicBezTo>
                <a:cubicBezTo>
                  <a:pt x="171387" y="611540"/>
                  <a:pt x="388875" y="610482"/>
                  <a:pt x="468250" y="666044"/>
                </a:cubicBezTo>
                <a:cubicBezTo>
                  <a:pt x="547625" y="721606"/>
                  <a:pt x="547096" y="767644"/>
                  <a:pt x="569850" y="834319"/>
                </a:cubicBezTo>
                <a:cubicBezTo>
                  <a:pt x="592604" y="900994"/>
                  <a:pt x="572496" y="1002594"/>
                  <a:pt x="604775" y="1066094"/>
                </a:cubicBezTo>
                <a:cubicBezTo>
                  <a:pt x="637054" y="1129594"/>
                  <a:pt x="751354" y="1207911"/>
                  <a:pt x="763525" y="1215319"/>
                </a:cubicBezTo>
                <a:cubicBezTo>
                  <a:pt x="775696" y="1222727"/>
                  <a:pt x="709550" y="1169811"/>
                  <a:pt x="677800" y="1110544"/>
                </a:cubicBezTo>
                <a:cubicBezTo>
                  <a:pt x="646050" y="1051277"/>
                  <a:pt x="599483" y="923219"/>
                  <a:pt x="573025" y="859719"/>
                </a:cubicBezTo>
                <a:cubicBezTo>
                  <a:pt x="546567" y="796219"/>
                  <a:pt x="538629" y="762352"/>
                  <a:pt x="519050" y="729544"/>
                </a:cubicBezTo>
                <a:cubicBezTo>
                  <a:pt x="499471" y="696736"/>
                  <a:pt x="493650" y="685623"/>
                  <a:pt x="455550" y="662869"/>
                </a:cubicBezTo>
                <a:cubicBezTo>
                  <a:pt x="417450" y="640115"/>
                  <a:pt x="348129" y="622123"/>
                  <a:pt x="290450" y="593019"/>
                </a:cubicBezTo>
                <a:cubicBezTo>
                  <a:pt x="232771" y="563915"/>
                  <a:pt x="150750" y="534281"/>
                  <a:pt x="109475" y="488244"/>
                </a:cubicBezTo>
                <a:cubicBezTo>
                  <a:pt x="68200" y="442207"/>
                  <a:pt x="63967" y="397756"/>
                  <a:pt x="42800" y="316794"/>
                </a:cubicBezTo>
                <a:cubicBezTo>
                  <a:pt x="21633" y="235832"/>
                  <a:pt x="-6942" y="-28223"/>
                  <a:pt x="1525" y="2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ABCCC3F6-8B05-4980-9790-137B396E390E}"/>
              </a:ext>
            </a:extLst>
          </p:cNvPr>
          <p:cNvSpPr/>
          <p:nvPr/>
        </p:nvSpPr>
        <p:spPr>
          <a:xfrm>
            <a:off x="6757511" y="4489466"/>
            <a:ext cx="1586011" cy="350147"/>
          </a:xfrm>
          <a:custGeom>
            <a:avLst/>
            <a:gdLst>
              <a:gd name="connsiteX0" fmla="*/ 7356 w 1586011"/>
              <a:gd name="connsiteY0" fmla="*/ 192601 h 350147"/>
              <a:gd name="connsiteX1" fmla="*/ 362956 w 1586011"/>
              <a:gd name="connsiteY1" fmla="*/ 35967 h 350147"/>
              <a:gd name="connsiteX2" fmla="*/ 968322 w 1586011"/>
              <a:gd name="connsiteY2" fmla="*/ 65601 h 350147"/>
              <a:gd name="connsiteX3" fmla="*/ 1366256 w 1586011"/>
              <a:gd name="connsiteY3" fmla="*/ 218001 h 350147"/>
              <a:gd name="connsiteX4" fmla="*/ 1582156 w 1586011"/>
              <a:gd name="connsiteY4" fmla="*/ 349234 h 350147"/>
              <a:gd name="connsiteX5" fmla="*/ 1480556 w 1586011"/>
              <a:gd name="connsiteY5" fmla="*/ 268801 h 350147"/>
              <a:gd name="connsiteX6" fmla="*/ 1184222 w 1586011"/>
              <a:gd name="connsiteY6" fmla="*/ 129101 h 350147"/>
              <a:gd name="connsiteX7" fmla="*/ 786289 w 1586011"/>
              <a:gd name="connsiteY7" fmla="*/ 10567 h 350147"/>
              <a:gd name="connsiteX8" fmla="*/ 460322 w 1586011"/>
              <a:gd name="connsiteY8" fmla="*/ 10567 h 350147"/>
              <a:gd name="connsiteX9" fmla="*/ 151289 w 1586011"/>
              <a:gd name="connsiteY9" fmla="*/ 52901 h 350147"/>
              <a:gd name="connsiteX10" fmla="*/ 7356 w 1586011"/>
              <a:gd name="connsiteY10" fmla="*/ 192601 h 350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86011" h="350147">
                <a:moveTo>
                  <a:pt x="7356" y="192601"/>
                </a:moveTo>
                <a:cubicBezTo>
                  <a:pt x="42634" y="189779"/>
                  <a:pt x="202795" y="57134"/>
                  <a:pt x="362956" y="35967"/>
                </a:cubicBezTo>
                <a:cubicBezTo>
                  <a:pt x="523117" y="14800"/>
                  <a:pt x="801105" y="35262"/>
                  <a:pt x="968322" y="65601"/>
                </a:cubicBezTo>
                <a:cubicBezTo>
                  <a:pt x="1135539" y="95940"/>
                  <a:pt x="1263950" y="170729"/>
                  <a:pt x="1366256" y="218001"/>
                </a:cubicBezTo>
                <a:cubicBezTo>
                  <a:pt x="1468562" y="265273"/>
                  <a:pt x="1563106" y="340767"/>
                  <a:pt x="1582156" y="349234"/>
                </a:cubicBezTo>
                <a:cubicBezTo>
                  <a:pt x="1601206" y="357701"/>
                  <a:pt x="1546878" y="305490"/>
                  <a:pt x="1480556" y="268801"/>
                </a:cubicBezTo>
                <a:cubicBezTo>
                  <a:pt x="1414234" y="232112"/>
                  <a:pt x="1299933" y="172140"/>
                  <a:pt x="1184222" y="129101"/>
                </a:cubicBezTo>
                <a:cubicBezTo>
                  <a:pt x="1068511" y="86062"/>
                  <a:pt x="906939" y="30323"/>
                  <a:pt x="786289" y="10567"/>
                </a:cubicBezTo>
                <a:cubicBezTo>
                  <a:pt x="665639" y="-9189"/>
                  <a:pt x="566155" y="3511"/>
                  <a:pt x="460322" y="10567"/>
                </a:cubicBezTo>
                <a:cubicBezTo>
                  <a:pt x="354489" y="17623"/>
                  <a:pt x="231722" y="23268"/>
                  <a:pt x="151289" y="52901"/>
                </a:cubicBezTo>
                <a:cubicBezTo>
                  <a:pt x="70856" y="82534"/>
                  <a:pt x="-27922" y="195423"/>
                  <a:pt x="7356" y="1926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92EA184C-4F97-4E73-A62F-F42AB307CA6A}"/>
              </a:ext>
            </a:extLst>
          </p:cNvPr>
          <p:cNvSpPr/>
          <p:nvPr/>
        </p:nvSpPr>
        <p:spPr>
          <a:xfrm>
            <a:off x="7487407" y="3967088"/>
            <a:ext cx="860934" cy="150121"/>
          </a:xfrm>
          <a:custGeom>
            <a:avLst/>
            <a:gdLst>
              <a:gd name="connsiteX0" fmla="*/ 46868 w 860934"/>
              <a:gd name="connsiteY0" fmla="*/ 144537 h 150121"/>
              <a:gd name="connsiteX1" fmla="*/ 104018 w 860934"/>
              <a:gd name="connsiteY1" fmla="*/ 144537 h 150121"/>
              <a:gd name="connsiteX2" fmla="*/ 561218 w 860934"/>
              <a:gd name="connsiteY2" fmla="*/ 93737 h 150121"/>
              <a:gd name="connsiteX3" fmla="*/ 846968 w 860934"/>
              <a:gd name="connsiteY3" fmla="*/ 1662 h 150121"/>
              <a:gd name="connsiteX4" fmla="*/ 802518 w 860934"/>
              <a:gd name="connsiteY4" fmla="*/ 39762 h 150121"/>
              <a:gd name="connsiteX5" fmla="*/ 678693 w 860934"/>
              <a:gd name="connsiteY5" fmla="*/ 106437 h 150121"/>
              <a:gd name="connsiteX6" fmla="*/ 46868 w 860934"/>
              <a:gd name="connsiteY6" fmla="*/ 144537 h 150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934" h="150121">
                <a:moveTo>
                  <a:pt x="46868" y="144537"/>
                </a:moveTo>
                <a:cubicBezTo>
                  <a:pt x="-48911" y="150887"/>
                  <a:pt x="18293" y="153004"/>
                  <a:pt x="104018" y="144537"/>
                </a:cubicBezTo>
                <a:cubicBezTo>
                  <a:pt x="189743" y="136070"/>
                  <a:pt x="437393" y="117549"/>
                  <a:pt x="561218" y="93737"/>
                </a:cubicBezTo>
                <a:cubicBezTo>
                  <a:pt x="685043" y="69925"/>
                  <a:pt x="806751" y="10658"/>
                  <a:pt x="846968" y="1662"/>
                </a:cubicBezTo>
                <a:cubicBezTo>
                  <a:pt x="887185" y="-7334"/>
                  <a:pt x="830564" y="22299"/>
                  <a:pt x="802518" y="39762"/>
                </a:cubicBezTo>
                <a:cubicBezTo>
                  <a:pt x="774472" y="57224"/>
                  <a:pt x="801989" y="87916"/>
                  <a:pt x="678693" y="106437"/>
                </a:cubicBezTo>
                <a:cubicBezTo>
                  <a:pt x="555397" y="124958"/>
                  <a:pt x="142647" y="138187"/>
                  <a:pt x="46868" y="144537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: 図形 1247">
            <a:extLst>
              <a:ext uri="{FF2B5EF4-FFF2-40B4-BE49-F238E27FC236}">
                <a16:creationId xmlns:a16="http://schemas.microsoft.com/office/drawing/2014/main" id="{523B9334-3FC9-4CCA-BD13-AB0475166FFC}"/>
              </a:ext>
            </a:extLst>
          </p:cNvPr>
          <p:cNvSpPr/>
          <p:nvPr/>
        </p:nvSpPr>
        <p:spPr>
          <a:xfrm>
            <a:off x="7021715" y="4152718"/>
            <a:ext cx="352752" cy="371845"/>
          </a:xfrm>
          <a:custGeom>
            <a:avLst/>
            <a:gdLst>
              <a:gd name="connsiteX0" fmla="*/ 352752 w 352752"/>
              <a:gd name="connsiteY0" fmla="*/ 182 h 371845"/>
              <a:gd name="connsiteX1" fmla="*/ 115685 w 352752"/>
              <a:gd name="connsiteY1" fmla="*/ 139882 h 371845"/>
              <a:gd name="connsiteX2" fmla="*/ 1385 w 352752"/>
              <a:gd name="connsiteY2" fmla="*/ 368482 h 371845"/>
              <a:gd name="connsiteX3" fmla="*/ 56418 w 352752"/>
              <a:gd name="connsiteY3" fmla="*/ 268999 h 371845"/>
              <a:gd name="connsiteX4" fmla="*/ 117802 w 352752"/>
              <a:gd name="connsiteY4" fmla="*/ 167399 h 371845"/>
              <a:gd name="connsiteX5" fmla="*/ 352752 w 352752"/>
              <a:gd name="connsiteY5" fmla="*/ 182 h 371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752" h="371845">
                <a:moveTo>
                  <a:pt x="352752" y="182"/>
                </a:moveTo>
                <a:cubicBezTo>
                  <a:pt x="352399" y="-4404"/>
                  <a:pt x="174246" y="78499"/>
                  <a:pt x="115685" y="139882"/>
                </a:cubicBezTo>
                <a:cubicBezTo>
                  <a:pt x="57124" y="201265"/>
                  <a:pt x="11263" y="346963"/>
                  <a:pt x="1385" y="368482"/>
                </a:cubicBezTo>
                <a:cubicBezTo>
                  <a:pt x="-8493" y="390002"/>
                  <a:pt x="37015" y="302513"/>
                  <a:pt x="56418" y="268999"/>
                </a:cubicBezTo>
                <a:cubicBezTo>
                  <a:pt x="75821" y="235485"/>
                  <a:pt x="71235" y="207969"/>
                  <a:pt x="117802" y="167399"/>
                </a:cubicBezTo>
                <a:cubicBezTo>
                  <a:pt x="164369" y="126829"/>
                  <a:pt x="353105" y="4768"/>
                  <a:pt x="352752" y="182"/>
                </a:cubicBezTo>
                <a:close/>
              </a:path>
            </a:pathLst>
          </a:custGeom>
          <a:solidFill>
            <a:schemeClr val="accent1">
              <a:alpha val="5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709CBC95-F0D5-471C-A32F-66A1391A196E}"/>
              </a:ext>
            </a:extLst>
          </p:cNvPr>
          <p:cNvSpPr/>
          <p:nvPr/>
        </p:nvSpPr>
        <p:spPr>
          <a:xfrm>
            <a:off x="6828429" y="4238943"/>
            <a:ext cx="230796" cy="355768"/>
          </a:xfrm>
          <a:custGeom>
            <a:avLst/>
            <a:gdLst>
              <a:gd name="connsiteX0" fmla="*/ 230654 w 230796"/>
              <a:gd name="connsiteY0" fmla="*/ 740 h 355768"/>
              <a:gd name="connsiteX1" fmla="*/ 124821 w 230796"/>
              <a:gd name="connsiteY1" fmla="*/ 233574 h 355768"/>
              <a:gd name="connsiteX2" fmla="*/ 2054 w 230796"/>
              <a:gd name="connsiteY2" fmla="*/ 354224 h 355768"/>
              <a:gd name="connsiteX3" fmla="*/ 54971 w 230796"/>
              <a:gd name="connsiteY3" fmla="*/ 292840 h 355768"/>
              <a:gd name="connsiteX4" fmla="*/ 145988 w 230796"/>
              <a:gd name="connsiteY4" fmla="*/ 163724 h 355768"/>
              <a:gd name="connsiteX5" fmla="*/ 230654 w 230796"/>
              <a:gd name="connsiteY5" fmla="*/ 740 h 355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796" h="355768">
                <a:moveTo>
                  <a:pt x="230654" y="740"/>
                </a:moveTo>
                <a:cubicBezTo>
                  <a:pt x="227126" y="12382"/>
                  <a:pt x="162921" y="174660"/>
                  <a:pt x="124821" y="233574"/>
                </a:cubicBezTo>
                <a:cubicBezTo>
                  <a:pt x="86721" y="292488"/>
                  <a:pt x="13696" y="344346"/>
                  <a:pt x="2054" y="354224"/>
                </a:cubicBezTo>
                <a:cubicBezTo>
                  <a:pt x="-9588" y="364102"/>
                  <a:pt x="30982" y="324590"/>
                  <a:pt x="54971" y="292840"/>
                </a:cubicBezTo>
                <a:cubicBezTo>
                  <a:pt x="78960" y="261090"/>
                  <a:pt x="120941" y="209585"/>
                  <a:pt x="145988" y="163724"/>
                </a:cubicBezTo>
                <a:cubicBezTo>
                  <a:pt x="171035" y="117863"/>
                  <a:pt x="234182" y="-10902"/>
                  <a:pt x="230654" y="740"/>
                </a:cubicBezTo>
                <a:close/>
              </a:path>
            </a:pathLst>
          </a:custGeom>
          <a:solidFill>
            <a:schemeClr val="accent1">
              <a:alpha val="5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79959C94-C7B7-4D4F-9D39-C21A12710CF0}"/>
              </a:ext>
            </a:extLst>
          </p:cNvPr>
          <p:cNvSpPr/>
          <p:nvPr/>
        </p:nvSpPr>
        <p:spPr>
          <a:xfrm>
            <a:off x="5039190" y="6182073"/>
            <a:ext cx="687532" cy="302301"/>
          </a:xfrm>
          <a:custGeom>
            <a:avLst/>
            <a:gdLst>
              <a:gd name="connsiteX0" fmla="*/ 170 w 687532"/>
              <a:gd name="connsiteY0" fmla="*/ 287 h 302301"/>
              <a:gd name="connsiteX1" fmla="*/ 218610 w 687532"/>
              <a:gd name="connsiteY1" fmla="*/ 213647 h 302301"/>
              <a:gd name="connsiteX2" fmla="*/ 685970 w 687532"/>
              <a:gd name="connsiteY2" fmla="*/ 244127 h 302301"/>
              <a:gd name="connsiteX3" fmla="*/ 365930 w 687532"/>
              <a:gd name="connsiteY3" fmla="*/ 300007 h 302301"/>
              <a:gd name="connsiteX4" fmla="*/ 249090 w 687532"/>
              <a:gd name="connsiteY4" fmla="*/ 264447 h 302301"/>
              <a:gd name="connsiteX5" fmla="*/ 170 w 687532"/>
              <a:gd name="connsiteY5" fmla="*/ 287 h 302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7532" h="302301">
                <a:moveTo>
                  <a:pt x="170" y="287"/>
                </a:moveTo>
                <a:cubicBezTo>
                  <a:pt x="-4910" y="-8180"/>
                  <a:pt x="104310" y="173007"/>
                  <a:pt x="218610" y="213647"/>
                </a:cubicBezTo>
                <a:cubicBezTo>
                  <a:pt x="332910" y="254287"/>
                  <a:pt x="661417" y="229734"/>
                  <a:pt x="685970" y="244127"/>
                </a:cubicBezTo>
                <a:cubicBezTo>
                  <a:pt x="710523" y="258520"/>
                  <a:pt x="438743" y="296620"/>
                  <a:pt x="365930" y="300007"/>
                </a:cubicBezTo>
                <a:cubicBezTo>
                  <a:pt x="293117" y="303394"/>
                  <a:pt x="310897" y="309320"/>
                  <a:pt x="249090" y="264447"/>
                </a:cubicBezTo>
                <a:cubicBezTo>
                  <a:pt x="187283" y="219574"/>
                  <a:pt x="5250" y="8754"/>
                  <a:pt x="170" y="287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: 図形 1250">
            <a:extLst>
              <a:ext uri="{FF2B5EF4-FFF2-40B4-BE49-F238E27FC236}">
                <a16:creationId xmlns:a16="http://schemas.microsoft.com/office/drawing/2014/main" id="{495EF0C2-3502-4FF4-A010-DB70CF4A6B37}"/>
              </a:ext>
            </a:extLst>
          </p:cNvPr>
          <p:cNvSpPr/>
          <p:nvPr/>
        </p:nvSpPr>
        <p:spPr>
          <a:xfrm>
            <a:off x="4621971" y="6248353"/>
            <a:ext cx="220194" cy="608630"/>
          </a:xfrm>
          <a:custGeom>
            <a:avLst/>
            <a:gdLst>
              <a:gd name="connsiteX0" fmla="*/ 148149 w 220194"/>
              <a:gd name="connsiteY0" fmla="*/ 47 h 608630"/>
              <a:gd name="connsiteX1" fmla="*/ 61789 w 220194"/>
              <a:gd name="connsiteY1" fmla="*/ 274367 h 608630"/>
              <a:gd name="connsiteX2" fmla="*/ 219269 w 220194"/>
              <a:gd name="connsiteY2" fmla="*/ 584247 h 608630"/>
              <a:gd name="connsiteX3" fmla="*/ 122749 w 220194"/>
              <a:gd name="connsiteY3" fmla="*/ 569007 h 608630"/>
              <a:gd name="connsiteX4" fmla="*/ 36389 w 220194"/>
              <a:gd name="connsiteY4" fmla="*/ 411527 h 608630"/>
              <a:gd name="connsiteX5" fmla="*/ 5909 w 220194"/>
              <a:gd name="connsiteY5" fmla="*/ 294687 h 608630"/>
              <a:gd name="connsiteX6" fmla="*/ 148149 w 220194"/>
              <a:gd name="connsiteY6" fmla="*/ 47 h 608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194" h="608630">
                <a:moveTo>
                  <a:pt x="148149" y="47"/>
                </a:moveTo>
                <a:cubicBezTo>
                  <a:pt x="157462" y="-3340"/>
                  <a:pt x="49936" y="177000"/>
                  <a:pt x="61789" y="274367"/>
                </a:cubicBezTo>
                <a:cubicBezTo>
                  <a:pt x="73642" y="371734"/>
                  <a:pt x="209109" y="535140"/>
                  <a:pt x="219269" y="584247"/>
                </a:cubicBezTo>
                <a:cubicBezTo>
                  <a:pt x="229429" y="633354"/>
                  <a:pt x="153229" y="597794"/>
                  <a:pt x="122749" y="569007"/>
                </a:cubicBezTo>
                <a:cubicBezTo>
                  <a:pt x="92269" y="540220"/>
                  <a:pt x="55862" y="457247"/>
                  <a:pt x="36389" y="411527"/>
                </a:cubicBezTo>
                <a:cubicBezTo>
                  <a:pt x="16916" y="365807"/>
                  <a:pt x="-12718" y="359034"/>
                  <a:pt x="5909" y="294687"/>
                </a:cubicBezTo>
                <a:cubicBezTo>
                  <a:pt x="24536" y="230340"/>
                  <a:pt x="138836" y="3434"/>
                  <a:pt x="148149" y="47"/>
                </a:cubicBez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: 図形 1251">
            <a:extLst>
              <a:ext uri="{FF2B5EF4-FFF2-40B4-BE49-F238E27FC236}">
                <a16:creationId xmlns:a16="http://schemas.microsoft.com/office/drawing/2014/main" id="{E8818CF1-B930-49C6-93C5-692636DFF077}"/>
              </a:ext>
            </a:extLst>
          </p:cNvPr>
          <p:cNvSpPr/>
          <p:nvPr/>
        </p:nvSpPr>
        <p:spPr>
          <a:xfrm>
            <a:off x="4226469" y="6380480"/>
            <a:ext cx="350611" cy="498387"/>
          </a:xfrm>
          <a:custGeom>
            <a:avLst/>
            <a:gdLst>
              <a:gd name="connsiteX0" fmla="*/ 350611 w 350611"/>
              <a:gd name="connsiteY0" fmla="*/ 0 h 498387"/>
              <a:gd name="connsiteX1" fmla="*/ 106771 w 350611"/>
              <a:gd name="connsiteY1" fmla="*/ 254000 h 498387"/>
              <a:gd name="connsiteX2" fmla="*/ 91 w 350611"/>
              <a:gd name="connsiteY2" fmla="*/ 497840 h 498387"/>
              <a:gd name="connsiteX3" fmla="*/ 122011 w 350611"/>
              <a:gd name="connsiteY3" fmla="*/ 325120 h 498387"/>
              <a:gd name="connsiteX4" fmla="*/ 350611 w 350611"/>
              <a:gd name="connsiteY4" fmla="*/ 0 h 498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611" h="498387">
                <a:moveTo>
                  <a:pt x="350611" y="0"/>
                </a:moveTo>
                <a:cubicBezTo>
                  <a:pt x="257901" y="85513"/>
                  <a:pt x="165191" y="171027"/>
                  <a:pt x="106771" y="254000"/>
                </a:cubicBezTo>
                <a:cubicBezTo>
                  <a:pt x="48351" y="336973"/>
                  <a:pt x="-2449" y="485987"/>
                  <a:pt x="91" y="497840"/>
                </a:cubicBezTo>
                <a:cubicBezTo>
                  <a:pt x="2631" y="509693"/>
                  <a:pt x="122011" y="325120"/>
                  <a:pt x="122011" y="325120"/>
                </a:cubicBezTo>
                <a:lnTo>
                  <a:pt x="350611" y="0"/>
                </a:lnTo>
                <a:close/>
              </a:path>
            </a:pathLst>
          </a:custGeom>
          <a:solidFill>
            <a:schemeClr val="accent1">
              <a:alpha val="25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: 図形 1252">
            <a:extLst>
              <a:ext uri="{FF2B5EF4-FFF2-40B4-BE49-F238E27FC236}">
                <a16:creationId xmlns:a16="http://schemas.microsoft.com/office/drawing/2014/main" id="{323086C0-66B2-40CC-A23D-EC88E8E26959}"/>
              </a:ext>
            </a:extLst>
          </p:cNvPr>
          <p:cNvSpPr/>
          <p:nvPr/>
        </p:nvSpPr>
        <p:spPr>
          <a:xfrm>
            <a:off x="4067148" y="4950962"/>
            <a:ext cx="520837" cy="399740"/>
          </a:xfrm>
          <a:custGeom>
            <a:avLst/>
            <a:gdLst>
              <a:gd name="connsiteX0" fmla="*/ 111152 w 520837"/>
              <a:gd name="connsiteY0" fmla="*/ 21088 h 399740"/>
              <a:gd name="connsiteX1" fmla="*/ 400077 w 520837"/>
              <a:gd name="connsiteY1" fmla="*/ 297313 h 399740"/>
              <a:gd name="connsiteX2" fmla="*/ 520727 w 520837"/>
              <a:gd name="connsiteY2" fmla="*/ 389388 h 399740"/>
              <a:gd name="connsiteX3" fmla="*/ 419127 w 520837"/>
              <a:gd name="connsiteY3" fmla="*/ 389388 h 399740"/>
              <a:gd name="connsiteX4" fmla="*/ 288952 w 520837"/>
              <a:gd name="connsiteY4" fmla="*/ 316363 h 399740"/>
              <a:gd name="connsiteX5" fmla="*/ 114327 w 520837"/>
              <a:gd name="connsiteY5" fmla="*/ 170313 h 399740"/>
              <a:gd name="connsiteX6" fmla="*/ 27 w 520837"/>
              <a:gd name="connsiteY6" fmla="*/ 33788 h 399740"/>
              <a:gd name="connsiteX7" fmla="*/ 111152 w 520837"/>
              <a:gd name="connsiteY7" fmla="*/ 21088 h 399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0837" h="399740">
                <a:moveTo>
                  <a:pt x="111152" y="21088"/>
                </a:moveTo>
                <a:cubicBezTo>
                  <a:pt x="177827" y="65009"/>
                  <a:pt x="331814" y="235930"/>
                  <a:pt x="400077" y="297313"/>
                </a:cubicBezTo>
                <a:cubicBezTo>
                  <a:pt x="468340" y="358696"/>
                  <a:pt x="517552" y="374042"/>
                  <a:pt x="520727" y="389388"/>
                </a:cubicBezTo>
                <a:cubicBezTo>
                  <a:pt x="523902" y="404734"/>
                  <a:pt x="457756" y="401559"/>
                  <a:pt x="419127" y="389388"/>
                </a:cubicBezTo>
                <a:cubicBezTo>
                  <a:pt x="380498" y="377217"/>
                  <a:pt x="339752" y="352875"/>
                  <a:pt x="288952" y="316363"/>
                </a:cubicBezTo>
                <a:cubicBezTo>
                  <a:pt x="238152" y="279851"/>
                  <a:pt x="162481" y="217409"/>
                  <a:pt x="114327" y="170313"/>
                </a:cubicBezTo>
                <a:cubicBezTo>
                  <a:pt x="66173" y="123217"/>
                  <a:pt x="-1560" y="55484"/>
                  <a:pt x="27" y="33788"/>
                </a:cubicBezTo>
                <a:cubicBezTo>
                  <a:pt x="1614" y="12092"/>
                  <a:pt x="44477" y="-22833"/>
                  <a:pt x="111152" y="21088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: 図形 1253">
            <a:extLst>
              <a:ext uri="{FF2B5EF4-FFF2-40B4-BE49-F238E27FC236}">
                <a16:creationId xmlns:a16="http://schemas.microsoft.com/office/drawing/2014/main" id="{672919BC-7285-4F05-B82F-C7E32B0DD3FD}"/>
              </a:ext>
            </a:extLst>
          </p:cNvPr>
          <p:cNvSpPr/>
          <p:nvPr/>
        </p:nvSpPr>
        <p:spPr>
          <a:xfrm>
            <a:off x="3908556" y="5257631"/>
            <a:ext cx="362046" cy="182320"/>
          </a:xfrm>
          <a:custGeom>
            <a:avLst/>
            <a:gdLst>
              <a:gd name="connsiteX0" fmla="*/ 3044 w 362046"/>
              <a:gd name="connsiteY0" fmla="*/ 169 h 182320"/>
              <a:gd name="connsiteX1" fmla="*/ 250694 w 362046"/>
              <a:gd name="connsiteY1" fmla="*/ 120819 h 182320"/>
              <a:gd name="connsiteX2" fmla="*/ 361819 w 362046"/>
              <a:gd name="connsiteY2" fmla="*/ 181144 h 182320"/>
              <a:gd name="connsiteX3" fmla="*/ 225294 w 362046"/>
              <a:gd name="connsiteY3" fmla="*/ 155744 h 182320"/>
              <a:gd name="connsiteX4" fmla="*/ 120519 w 362046"/>
              <a:gd name="connsiteY4" fmla="*/ 95419 h 182320"/>
              <a:gd name="connsiteX5" fmla="*/ 3044 w 362046"/>
              <a:gd name="connsiteY5" fmla="*/ 169 h 182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2046" h="182320">
                <a:moveTo>
                  <a:pt x="3044" y="169"/>
                </a:moveTo>
                <a:cubicBezTo>
                  <a:pt x="24740" y="4402"/>
                  <a:pt x="190898" y="90657"/>
                  <a:pt x="250694" y="120819"/>
                </a:cubicBezTo>
                <a:cubicBezTo>
                  <a:pt x="310490" y="150981"/>
                  <a:pt x="366052" y="175323"/>
                  <a:pt x="361819" y="181144"/>
                </a:cubicBezTo>
                <a:cubicBezTo>
                  <a:pt x="357586" y="186965"/>
                  <a:pt x="265511" y="170031"/>
                  <a:pt x="225294" y="155744"/>
                </a:cubicBezTo>
                <a:cubicBezTo>
                  <a:pt x="185077" y="141457"/>
                  <a:pt x="159677" y="118702"/>
                  <a:pt x="120519" y="95419"/>
                </a:cubicBezTo>
                <a:cubicBezTo>
                  <a:pt x="81361" y="72136"/>
                  <a:pt x="-18652" y="-4064"/>
                  <a:pt x="3044" y="169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: 図形 1254">
            <a:extLst>
              <a:ext uri="{FF2B5EF4-FFF2-40B4-BE49-F238E27FC236}">
                <a16:creationId xmlns:a16="http://schemas.microsoft.com/office/drawing/2014/main" id="{B3B364FB-83F8-4C41-8869-4F822B49F9B1}"/>
              </a:ext>
            </a:extLst>
          </p:cNvPr>
          <p:cNvSpPr/>
          <p:nvPr/>
        </p:nvSpPr>
        <p:spPr>
          <a:xfrm>
            <a:off x="2816017" y="5794247"/>
            <a:ext cx="493430" cy="89334"/>
          </a:xfrm>
          <a:custGeom>
            <a:avLst/>
            <a:gdLst>
              <a:gd name="connsiteX0" fmla="*/ 208 w 493430"/>
              <a:gd name="connsiteY0" fmla="*/ 128 h 89334"/>
              <a:gd name="connsiteX1" fmla="*/ 378033 w 493430"/>
              <a:gd name="connsiteY1" fmla="*/ 66803 h 89334"/>
              <a:gd name="connsiteX2" fmla="*/ 492333 w 493430"/>
              <a:gd name="connsiteY2" fmla="*/ 79503 h 89334"/>
              <a:gd name="connsiteX3" fmla="*/ 327233 w 493430"/>
              <a:gd name="connsiteY3" fmla="*/ 85853 h 89334"/>
              <a:gd name="connsiteX4" fmla="*/ 208 w 493430"/>
              <a:gd name="connsiteY4" fmla="*/ 128 h 89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3430" h="89334">
                <a:moveTo>
                  <a:pt x="208" y="128"/>
                </a:moveTo>
                <a:cubicBezTo>
                  <a:pt x="8675" y="-3047"/>
                  <a:pt x="296012" y="53574"/>
                  <a:pt x="378033" y="66803"/>
                </a:cubicBezTo>
                <a:cubicBezTo>
                  <a:pt x="460054" y="80032"/>
                  <a:pt x="500800" y="76328"/>
                  <a:pt x="492333" y="79503"/>
                </a:cubicBezTo>
                <a:cubicBezTo>
                  <a:pt x="483866" y="82678"/>
                  <a:pt x="411371" y="95378"/>
                  <a:pt x="327233" y="85853"/>
                </a:cubicBezTo>
                <a:cubicBezTo>
                  <a:pt x="243096" y="76328"/>
                  <a:pt x="-8259" y="3303"/>
                  <a:pt x="208" y="128"/>
                </a:cubicBezTo>
                <a:close/>
              </a:path>
            </a:pathLst>
          </a:custGeom>
          <a:solidFill>
            <a:schemeClr val="accent1">
              <a:alpha val="10%"/>
            </a:schemeClr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979357"/>
      </p:ext>
    </p:extLst>
  </p:cSld>
  <p:clrMapOvr>
    <a:masterClrMapping/>
  </p:clrMapOvr>
</p:sld>
</file>

<file path=ppt/theme/theme1.xml><?xml version="1.0" encoding="utf-8"?>
<a:theme xmlns:a="http://purl.oclc.org/ooxml/drawingml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%">
              <a:schemeClr val="phClr">
                <a:lumMod val="110%"/>
                <a:satMod val="105%"/>
                <a:tint val="67%"/>
              </a:schemeClr>
            </a:gs>
            <a:gs pos="50%">
              <a:schemeClr val="phClr">
                <a:lumMod val="105%"/>
                <a:satMod val="103%"/>
                <a:tint val="73%"/>
              </a:schemeClr>
            </a:gs>
            <a:gs pos="100%">
              <a:schemeClr val="phClr">
                <a:lumMod val="105%"/>
                <a:satMod val="109%"/>
                <a:tint val="81%"/>
              </a:schemeClr>
            </a:gs>
          </a:gsLst>
          <a:lin ang="5400000" scaled="0"/>
        </a:gradFill>
        <a:gradFill rotWithShape="1">
          <a:gsLst>
            <a:gs pos="0%">
              <a:schemeClr val="phClr">
                <a:satMod val="103%"/>
                <a:lumMod val="102%"/>
                <a:tint val="94%"/>
              </a:schemeClr>
            </a:gs>
            <a:gs pos="50%">
              <a:schemeClr val="phClr">
                <a:satMod val="110%"/>
                <a:lumMod val="100%"/>
                <a:shade val="100%"/>
              </a:schemeClr>
            </a:gs>
            <a:gs pos="100%">
              <a:schemeClr val="phClr">
                <a:lumMod val="99%"/>
                <a:satMod val="120%"/>
                <a:shade val="78%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%"/>
        </a:ln>
        <a:ln w="12700" cap="flat" cmpd="sng" algn="ctr">
          <a:solidFill>
            <a:schemeClr val="phClr"/>
          </a:solidFill>
          <a:prstDash val="solid"/>
          <a:miter lim="800%"/>
        </a:ln>
        <a:ln w="19050" cap="flat" cmpd="sng" algn="ctr">
          <a:solidFill>
            <a:schemeClr val="phClr"/>
          </a:solidFill>
          <a:prstDash val="solid"/>
          <a:miter lim="800%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%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%"/>
            <a:satMod val="170%"/>
          </a:schemeClr>
        </a:solidFill>
        <a:gradFill rotWithShape="1">
          <a:gsLst>
            <a:gs pos="0%">
              <a:schemeClr val="phClr">
                <a:tint val="93%"/>
                <a:satMod val="150%"/>
                <a:shade val="98%"/>
                <a:lumMod val="102%"/>
              </a:schemeClr>
            </a:gs>
            <a:gs pos="50%">
              <a:schemeClr val="phClr">
                <a:tint val="98%"/>
                <a:satMod val="130%"/>
                <a:shade val="90%"/>
                <a:lumMod val="103%"/>
              </a:schemeClr>
            </a:gs>
            <a:gs pos="100%">
              <a:schemeClr val="phClr">
                <a:shade val="63%"/>
                <a:satMod val="120%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%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purl.oclc.org/ooxml/officeDocument/extendedProperties" xmlns:vt="http://purl.oclc.org/ooxml/officeDocument/docPropsVTypes">
  <TotalTime>239</TotalTime>
  <Words>0</Words>
  <Application>Microsoft Office PowerPoint</Application>
  <PresentationFormat>ワイド画面</PresentationFormat>
  <Paragraphs>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44</cp:revision>
  <dcterms:created xsi:type="dcterms:W3CDTF">2021-06-23T13:19:36Z</dcterms:created>
  <dcterms:modified xsi:type="dcterms:W3CDTF">2021-06-25T08:23:08Z</dcterms:modified>
</cp:coreProperties>
</file>