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諭 熊坂" initials="諭" lastIdx="1" clrIdx="0">
    <p:extLst>
      <p:ext uri="{19B8F6BF-5375-455C-9EA6-DF929625EA0E}">
        <p15:presenceInfo xmlns:p15="http://schemas.microsoft.com/office/powerpoint/2012/main" userId="S::admin@v2krcvh7.onmicrosoft.com::b1d67f96-0606-43a7-85f7-eb28adf91a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984" y="-7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9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48" indent="0" algn="ctr">
              <a:buNone/>
              <a:defRPr sz="2100"/>
            </a:lvl2pPr>
            <a:lvl3pPr marL="960096" indent="0" algn="ctr">
              <a:buNone/>
              <a:defRPr sz="1890"/>
            </a:lvl3pPr>
            <a:lvl4pPr marL="1440144" indent="0" algn="ctr">
              <a:buNone/>
              <a:defRPr sz="1680"/>
            </a:lvl4pPr>
            <a:lvl5pPr marL="1920192" indent="0" algn="ctr">
              <a:buNone/>
              <a:defRPr sz="1680"/>
            </a:lvl5pPr>
            <a:lvl6pPr marL="2400240" indent="0" algn="ctr">
              <a:buNone/>
              <a:defRPr sz="1680"/>
            </a:lvl6pPr>
            <a:lvl7pPr marL="2880288" indent="0" algn="ctr">
              <a:buNone/>
              <a:defRPr sz="1680"/>
            </a:lvl7pPr>
            <a:lvl8pPr marL="3360336" indent="0" algn="ctr">
              <a:buNone/>
              <a:defRPr sz="1680"/>
            </a:lvl8pPr>
            <a:lvl9pPr marL="3840384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26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1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65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49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5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9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33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38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1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8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3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48" indent="0">
              <a:buNone/>
              <a:defRPr sz="2100" b="1"/>
            </a:lvl2pPr>
            <a:lvl3pPr marL="960096" indent="0">
              <a:buNone/>
              <a:defRPr sz="1890" b="1"/>
            </a:lvl3pPr>
            <a:lvl4pPr marL="1440144" indent="0">
              <a:buNone/>
              <a:defRPr sz="1680" b="1"/>
            </a:lvl4pPr>
            <a:lvl5pPr marL="1920192" indent="0">
              <a:buNone/>
              <a:defRPr sz="1680" b="1"/>
            </a:lvl5pPr>
            <a:lvl6pPr marL="2400240" indent="0">
              <a:buNone/>
              <a:defRPr sz="1680" b="1"/>
            </a:lvl6pPr>
            <a:lvl7pPr marL="2880288" indent="0">
              <a:buNone/>
              <a:defRPr sz="1680" b="1"/>
            </a:lvl7pPr>
            <a:lvl8pPr marL="3360336" indent="0">
              <a:buNone/>
              <a:defRPr sz="1680" b="1"/>
            </a:lvl8pPr>
            <a:lvl9pPr marL="3840384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3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48" indent="0">
              <a:buNone/>
              <a:defRPr sz="2100" b="1"/>
            </a:lvl2pPr>
            <a:lvl3pPr marL="960096" indent="0">
              <a:buNone/>
              <a:defRPr sz="1890" b="1"/>
            </a:lvl3pPr>
            <a:lvl4pPr marL="1440144" indent="0">
              <a:buNone/>
              <a:defRPr sz="1680" b="1"/>
            </a:lvl4pPr>
            <a:lvl5pPr marL="1920192" indent="0">
              <a:buNone/>
              <a:defRPr sz="1680" b="1"/>
            </a:lvl5pPr>
            <a:lvl6pPr marL="2400240" indent="0">
              <a:buNone/>
              <a:defRPr sz="1680" b="1"/>
            </a:lvl6pPr>
            <a:lvl7pPr marL="2880288" indent="0">
              <a:buNone/>
              <a:defRPr sz="1680" b="1"/>
            </a:lvl7pPr>
            <a:lvl8pPr marL="3360336" indent="0">
              <a:buNone/>
              <a:defRPr sz="1680" b="1"/>
            </a:lvl8pPr>
            <a:lvl9pPr marL="3840384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56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5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8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7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48" indent="0">
              <a:buNone/>
              <a:defRPr sz="1470"/>
            </a:lvl2pPr>
            <a:lvl3pPr marL="960096" indent="0">
              <a:buNone/>
              <a:defRPr sz="1260"/>
            </a:lvl3pPr>
            <a:lvl4pPr marL="1440144" indent="0">
              <a:buNone/>
              <a:defRPr sz="1050"/>
            </a:lvl4pPr>
            <a:lvl5pPr marL="1920192" indent="0">
              <a:buNone/>
              <a:defRPr sz="1050"/>
            </a:lvl5pPr>
            <a:lvl6pPr marL="2400240" indent="0">
              <a:buNone/>
              <a:defRPr sz="1050"/>
            </a:lvl6pPr>
            <a:lvl7pPr marL="2880288" indent="0">
              <a:buNone/>
              <a:defRPr sz="1050"/>
            </a:lvl7pPr>
            <a:lvl8pPr marL="3360336" indent="0">
              <a:buNone/>
              <a:defRPr sz="1050"/>
            </a:lvl8pPr>
            <a:lvl9pPr marL="3840384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22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7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48" indent="0">
              <a:buNone/>
              <a:defRPr sz="2940"/>
            </a:lvl2pPr>
            <a:lvl3pPr marL="960096" indent="0">
              <a:buNone/>
              <a:defRPr sz="2520"/>
            </a:lvl3pPr>
            <a:lvl4pPr marL="1440144" indent="0">
              <a:buNone/>
              <a:defRPr sz="2100"/>
            </a:lvl4pPr>
            <a:lvl5pPr marL="1920192" indent="0">
              <a:buNone/>
              <a:defRPr sz="2100"/>
            </a:lvl5pPr>
            <a:lvl6pPr marL="2400240" indent="0">
              <a:buNone/>
              <a:defRPr sz="2100"/>
            </a:lvl6pPr>
            <a:lvl7pPr marL="2880288" indent="0">
              <a:buNone/>
              <a:defRPr sz="2100"/>
            </a:lvl7pPr>
            <a:lvl8pPr marL="3360336" indent="0">
              <a:buNone/>
              <a:defRPr sz="2100"/>
            </a:lvl8pPr>
            <a:lvl9pPr marL="3840384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48" indent="0">
              <a:buNone/>
              <a:defRPr sz="1470"/>
            </a:lvl2pPr>
            <a:lvl3pPr marL="960096" indent="0">
              <a:buNone/>
              <a:defRPr sz="1260"/>
            </a:lvl3pPr>
            <a:lvl4pPr marL="1440144" indent="0">
              <a:buNone/>
              <a:defRPr sz="1050"/>
            </a:lvl4pPr>
            <a:lvl5pPr marL="1920192" indent="0">
              <a:buNone/>
              <a:defRPr sz="1050"/>
            </a:lvl5pPr>
            <a:lvl6pPr marL="2400240" indent="0">
              <a:buNone/>
              <a:defRPr sz="1050"/>
            </a:lvl6pPr>
            <a:lvl7pPr marL="2880288" indent="0">
              <a:buNone/>
              <a:defRPr sz="1050"/>
            </a:lvl7pPr>
            <a:lvl8pPr marL="3360336" indent="0">
              <a:buNone/>
              <a:defRPr sz="1050"/>
            </a:lvl8pPr>
            <a:lvl9pPr marL="3840384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4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0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E9B4-6660-4775-95CA-CDD66B5F3173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0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0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C550-7C45-41B8-A9DF-A9230EBB6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6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096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24" indent="-240024" algn="l" defTabSz="96009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72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20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68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16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264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12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0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408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8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96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92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240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88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336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384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月24日はスティーブ・ジョブズの誕生日です | FASHION | FASHION HEADLINE" hidden="1">
            <a:extLst>
              <a:ext uri="{FF2B5EF4-FFF2-40B4-BE49-F238E27FC236}">
                <a16:creationId xmlns:a16="http://schemas.microsoft.com/office/drawing/2014/main" id="{4EC1C899-617C-43EF-A193-C152FAAD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8"/>
          <a:stretch/>
        </p:blipFill>
        <p:spPr bwMode="auto">
          <a:xfrm>
            <a:off x="0" y="2565400"/>
            <a:ext cx="9568776" cy="916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6D4E6FC-A3BD-4179-AF79-1F9FF6624521}"/>
              </a:ext>
            </a:extLst>
          </p:cNvPr>
          <p:cNvSpPr/>
          <p:nvPr/>
        </p:nvSpPr>
        <p:spPr>
          <a:xfrm>
            <a:off x="4116004" y="4131301"/>
            <a:ext cx="510159" cy="198187"/>
          </a:xfrm>
          <a:custGeom>
            <a:avLst/>
            <a:gdLst>
              <a:gd name="connsiteX0" fmla="*/ 8321 w 510159"/>
              <a:gd name="connsiteY0" fmla="*/ 134312 h 198187"/>
              <a:gd name="connsiteX1" fmla="*/ 184534 w 510159"/>
              <a:gd name="connsiteY1" fmla="*/ 35887 h 198187"/>
              <a:gd name="connsiteX2" fmla="*/ 297246 w 510159"/>
              <a:gd name="connsiteY2" fmla="*/ 40649 h 198187"/>
              <a:gd name="connsiteX3" fmla="*/ 386146 w 510159"/>
              <a:gd name="connsiteY3" fmla="*/ 99387 h 198187"/>
              <a:gd name="connsiteX4" fmla="*/ 449646 w 510159"/>
              <a:gd name="connsiteY4" fmla="*/ 172412 h 198187"/>
              <a:gd name="connsiteX5" fmla="*/ 509971 w 510159"/>
              <a:gd name="connsiteY5" fmla="*/ 197812 h 198187"/>
              <a:gd name="connsiteX6" fmla="*/ 467109 w 510159"/>
              <a:gd name="connsiteY6" fmla="*/ 156537 h 198187"/>
              <a:gd name="connsiteX7" fmla="*/ 424246 w 510159"/>
              <a:gd name="connsiteY7" fmla="*/ 108912 h 198187"/>
              <a:gd name="connsiteX8" fmla="*/ 325821 w 510159"/>
              <a:gd name="connsiteY8" fmla="*/ 24774 h 198187"/>
              <a:gd name="connsiteX9" fmla="*/ 171834 w 510159"/>
              <a:gd name="connsiteY9" fmla="*/ 962 h 198187"/>
              <a:gd name="connsiteX10" fmla="*/ 44834 w 510159"/>
              <a:gd name="connsiteY10" fmla="*/ 50174 h 198187"/>
              <a:gd name="connsiteX11" fmla="*/ 8321 w 510159"/>
              <a:gd name="connsiteY11" fmla="*/ 134312 h 19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159" h="198187">
                <a:moveTo>
                  <a:pt x="8321" y="134312"/>
                </a:moveTo>
                <a:cubicBezTo>
                  <a:pt x="31604" y="131931"/>
                  <a:pt x="136380" y="51497"/>
                  <a:pt x="184534" y="35887"/>
                </a:cubicBezTo>
                <a:cubicBezTo>
                  <a:pt x="232688" y="20276"/>
                  <a:pt x="263644" y="30066"/>
                  <a:pt x="297246" y="40649"/>
                </a:cubicBezTo>
                <a:cubicBezTo>
                  <a:pt x="330848" y="51232"/>
                  <a:pt x="360746" y="77427"/>
                  <a:pt x="386146" y="99387"/>
                </a:cubicBezTo>
                <a:cubicBezTo>
                  <a:pt x="411546" y="121347"/>
                  <a:pt x="429009" y="156008"/>
                  <a:pt x="449646" y="172412"/>
                </a:cubicBezTo>
                <a:cubicBezTo>
                  <a:pt x="470283" y="188816"/>
                  <a:pt x="507061" y="200458"/>
                  <a:pt x="509971" y="197812"/>
                </a:cubicBezTo>
                <a:cubicBezTo>
                  <a:pt x="512881" y="195166"/>
                  <a:pt x="481396" y="171354"/>
                  <a:pt x="467109" y="156537"/>
                </a:cubicBezTo>
                <a:cubicBezTo>
                  <a:pt x="452822" y="141720"/>
                  <a:pt x="447794" y="130872"/>
                  <a:pt x="424246" y="108912"/>
                </a:cubicBezTo>
                <a:cubicBezTo>
                  <a:pt x="400698" y="86952"/>
                  <a:pt x="367890" y="42766"/>
                  <a:pt x="325821" y="24774"/>
                </a:cubicBezTo>
                <a:cubicBezTo>
                  <a:pt x="283752" y="6782"/>
                  <a:pt x="218665" y="-3271"/>
                  <a:pt x="171834" y="962"/>
                </a:cubicBezTo>
                <a:cubicBezTo>
                  <a:pt x="125003" y="5195"/>
                  <a:pt x="74732" y="24774"/>
                  <a:pt x="44834" y="50174"/>
                </a:cubicBezTo>
                <a:cubicBezTo>
                  <a:pt x="14936" y="75574"/>
                  <a:pt x="-14962" y="136693"/>
                  <a:pt x="8321" y="13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9FE1FCD-E58B-45F5-96A3-809A35B7023F}"/>
              </a:ext>
            </a:extLst>
          </p:cNvPr>
          <p:cNvSpPr/>
          <p:nvPr/>
        </p:nvSpPr>
        <p:spPr>
          <a:xfrm>
            <a:off x="4111625" y="4244161"/>
            <a:ext cx="489392" cy="44134"/>
          </a:xfrm>
          <a:custGeom>
            <a:avLst/>
            <a:gdLst>
              <a:gd name="connsiteX0" fmla="*/ 0 w 489392"/>
              <a:gd name="connsiteY0" fmla="*/ 37327 h 44134"/>
              <a:gd name="connsiteX1" fmla="*/ 274638 w 489392"/>
              <a:gd name="connsiteY1" fmla="*/ 43677 h 44134"/>
              <a:gd name="connsiteX2" fmla="*/ 369888 w 489392"/>
              <a:gd name="connsiteY2" fmla="*/ 26214 h 44134"/>
              <a:gd name="connsiteX3" fmla="*/ 430213 w 489392"/>
              <a:gd name="connsiteY3" fmla="*/ 43677 h 44134"/>
              <a:gd name="connsiteX4" fmla="*/ 487363 w 489392"/>
              <a:gd name="connsiteY4" fmla="*/ 10339 h 44134"/>
              <a:gd name="connsiteX5" fmla="*/ 354013 w 489392"/>
              <a:gd name="connsiteY5" fmla="*/ 814 h 44134"/>
              <a:gd name="connsiteX6" fmla="*/ 304800 w 489392"/>
              <a:gd name="connsiteY6" fmla="*/ 27802 h 44134"/>
              <a:gd name="connsiteX7" fmla="*/ 184150 w 489392"/>
              <a:gd name="connsiteY7" fmla="*/ 30977 h 44134"/>
              <a:gd name="connsiteX8" fmla="*/ 0 w 489392"/>
              <a:gd name="connsiteY8" fmla="*/ 37327 h 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392" h="44134">
                <a:moveTo>
                  <a:pt x="0" y="37327"/>
                </a:moveTo>
                <a:cubicBezTo>
                  <a:pt x="106495" y="41428"/>
                  <a:pt x="212990" y="45529"/>
                  <a:pt x="274638" y="43677"/>
                </a:cubicBezTo>
                <a:cubicBezTo>
                  <a:pt x="336286" y="41825"/>
                  <a:pt x="343959" y="26214"/>
                  <a:pt x="369888" y="26214"/>
                </a:cubicBezTo>
                <a:cubicBezTo>
                  <a:pt x="395817" y="26214"/>
                  <a:pt x="410634" y="46323"/>
                  <a:pt x="430213" y="43677"/>
                </a:cubicBezTo>
                <a:cubicBezTo>
                  <a:pt x="449792" y="41031"/>
                  <a:pt x="500063" y="17483"/>
                  <a:pt x="487363" y="10339"/>
                </a:cubicBezTo>
                <a:cubicBezTo>
                  <a:pt x="474663" y="3195"/>
                  <a:pt x="384440" y="-2096"/>
                  <a:pt x="354013" y="814"/>
                </a:cubicBezTo>
                <a:cubicBezTo>
                  <a:pt x="323586" y="3724"/>
                  <a:pt x="333111" y="22775"/>
                  <a:pt x="304800" y="27802"/>
                </a:cubicBezTo>
                <a:cubicBezTo>
                  <a:pt x="276490" y="32829"/>
                  <a:pt x="184150" y="30977"/>
                  <a:pt x="184150" y="30977"/>
                </a:cubicBezTo>
                <a:lnTo>
                  <a:pt x="0" y="373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FAA63CF-1615-4678-8129-649B1CB649AF}"/>
              </a:ext>
            </a:extLst>
          </p:cNvPr>
          <p:cNvSpPr/>
          <p:nvPr/>
        </p:nvSpPr>
        <p:spPr>
          <a:xfrm>
            <a:off x="4097319" y="4164146"/>
            <a:ext cx="180604" cy="122541"/>
          </a:xfrm>
          <a:custGeom>
            <a:avLst/>
            <a:gdLst>
              <a:gd name="connsiteX0" fmla="*/ 179406 w 180604"/>
              <a:gd name="connsiteY0" fmla="*/ 1454 h 122541"/>
              <a:gd name="connsiteX1" fmla="*/ 127019 w 180604"/>
              <a:gd name="connsiteY1" fmla="*/ 71304 h 122541"/>
              <a:gd name="connsiteX2" fmla="*/ 142894 w 180604"/>
              <a:gd name="connsiteY2" fmla="*/ 107817 h 122541"/>
              <a:gd name="connsiteX3" fmla="*/ 68281 w 180604"/>
              <a:gd name="connsiteY3" fmla="*/ 107817 h 122541"/>
              <a:gd name="connsiteX4" fmla="*/ 19 w 180604"/>
              <a:gd name="connsiteY4" fmla="*/ 122104 h 122541"/>
              <a:gd name="connsiteX5" fmla="*/ 61931 w 180604"/>
              <a:gd name="connsiteY5" fmla="*/ 88767 h 122541"/>
              <a:gd name="connsiteX6" fmla="*/ 123844 w 180604"/>
              <a:gd name="connsiteY6" fmla="*/ 34792 h 122541"/>
              <a:gd name="connsiteX7" fmla="*/ 66694 w 180604"/>
              <a:gd name="connsiteY7" fmla="*/ 23679 h 122541"/>
              <a:gd name="connsiteX8" fmla="*/ 179406 w 180604"/>
              <a:gd name="connsiteY8" fmla="*/ 1454 h 12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604" h="122541">
                <a:moveTo>
                  <a:pt x="179406" y="1454"/>
                </a:moveTo>
                <a:cubicBezTo>
                  <a:pt x="189460" y="9391"/>
                  <a:pt x="133104" y="53577"/>
                  <a:pt x="127019" y="71304"/>
                </a:cubicBezTo>
                <a:cubicBezTo>
                  <a:pt x="120934" y="89031"/>
                  <a:pt x="152684" y="101732"/>
                  <a:pt x="142894" y="107817"/>
                </a:cubicBezTo>
                <a:cubicBezTo>
                  <a:pt x="133104" y="113902"/>
                  <a:pt x="92094" y="105436"/>
                  <a:pt x="68281" y="107817"/>
                </a:cubicBezTo>
                <a:cubicBezTo>
                  <a:pt x="44468" y="110198"/>
                  <a:pt x="1077" y="125279"/>
                  <a:pt x="19" y="122104"/>
                </a:cubicBezTo>
                <a:cubicBezTo>
                  <a:pt x="-1039" y="118929"/>
                  <a:pt x="41294" y="103319"/>
                  <a:pt x="61931" y="88767"/>
                </a:cubicBezTo>
                <a:cubicBezTo>
                  <a:pt x="82568" y="74215"/>
                  <a:pt x="123050" y="45640"/>
                  <a:pt x="123844" y="34792"/>
                </a:cubicBezTo>
                <a:cubicBezTo>
                  <a:pt x="124638" y="23944"/>
                  <a:pt x="61932" y="26854"/>
                  <a:pt x="66694" y="23679"/>
                </a:cubicBezTo>
                <a:cubicBezTo>
                  <a:pt x="71456" y="20504"/>
                  <a:pt x="169352" y="-6483"/>
                  <a:pt x="179406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679C67A-D0A2-43B1-A2B2-66C6968559B4}"/>
              </a:ext>
            </a:extLst>
          </p:cNvPr>
          <p:cNvSpPr/>
          <p:nvPr/>
        </p:nvSpPr>
        <p:spPr>
          <a:xfrm>
            <a:off x="4263558" y="4145176"/>
            <a:ext cx="189498" cy="134183"/>
          </a:xfrm>
          <a:custGeom>
            <a:avLst/>
            <a:gdLst>
              <a:gd name="connsiteX0" fmla="*/ 22692 w 189498"/>
              <a:gd name="connsiteY0" fmla="*/ 18837 h 134183"/>
              <a:gd name="connsiteX1" fmla="*/ 467 w 189498"/>
              <a:gd name="connsiteY1" fmla="*/ 109324 h 134183"/>
              <a:gd name="connsiteX2" fmla="*/ 33805 w 189498"/>
              <a:gd name="connsiteY2" fmla="*/ 133137 h 134183"/>
              <a:gd name="connsiteX3" fmla="*/ 162392 w 189498"/>
              <a:gd name="connsiteY3" fmla="*/ 128374 h 134183"/>
              <a:gd name="connsiteX4" fmla="*/ 187792 w 189498"/>
              <a:gd name="connsiteY4" fmla="*/ 114087 h 134183"/>
              <a:gd name="connsiteX5" fmla="*/ 184617 w 189498"/>
              <a:gd name="connsiteY5" fmla="*/ 83924 h 134183"/>
              <a:gd name="connsiteX6" fmla="*/ 163980 w 189498"/>
              <a:gd name="connsiteY6" fmla="*/ 45824 h 134183"/>
              <a:gd name="connsiteX7" fmla="*/ 127467 w 189498"/>
              <a:gd name="connsiteY7" fmla="*/ 2962 h 134183"/>
              <a:gd name="connsiteX8" fmla="*/ 22692 w 189498"/>
              <a:gd name="connsiteY8" fmla="*/ 18837 h 13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498" h="134183">
                <a:moveTo>
                  <a:pt x="22692" y="18837"/>
                </a:moveTo>
                <a:cubicBezTo>
                  <a:pt x="1526" y="36564"/>
                  <a:pt x="-1385" y="90274"/>
                  <a:pt x="467" y="109324"/>
                </a:cubicBezTo>
                <a:cubicBezTo>
                  <a:pt x="2319" y="128374"/>
                  <a:pt x="6817" y="129962"/>
                  <a:pt x="33805" y="133137"/>
                </a:cubicBezTo>
                <a:cubicBezTo>
                  <a:pt x="60793" y="136312"/>
                  <a:pt x="136728" y="131549"/>
                  <a:pt x="162392" y="128374"/>
                </a:cubicBezTo>
                <a:cubicBezTo>
                  <a:pt x="188056" y="125199"/>
                  <a:pt x="184088" y="121495"/>
                  <a:pt x="187792" y="114087"/>
                </a:cubicBezTo>
                <a:cubicBezTo>
                  <a:pt x="191496" y="106679"/>
                  <a:pt x="188586" y="95301"/>
                  <a:pt x="184617" y="83924"/>
                </a:cubicBezTo>
                <a:cubicBezTo>
                  <a:pt x="180648" y="72547"/>
                  <a:pt x="173505" y="59318"/>
                  <a:pt x="163980" y="45824"/>
                </a:cubicBezTo>
                <a:cubicBezTo>
                  <a:pt x="154455" y="32330"/>
                  <a:pt x="150221" y="9841"/>
                  <a:pt x="127467" y="2962"/>
                </a:cubicBezTo>
                <a:cubicBezTo>
                  <a:pt x="104713" y="-3917"/>
                  <a:pt x="43858" y="1110"/>
                  <a:pt x="22692" y="188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700BC7A-BE9A-4890-BFE7-61F5BEC1B949}"/>
              </a:ext>
            </a:extLst>
          </p:cNvPr>
          <p:cNvSpPr/>
          <p:nvPr/>
        </p:nvSpPr>
        <p:spPr>
          <a:xfrm>
            <a:off x="4316412" y="4191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DE817F0-8678-4065-BAB7-E3D0591D36CA}"/>
              </a:ext>
            </a:extLst>
          </p:cNvPr>
          <p:cNvSpPr/>
          <p:nvPr/>
        </p:nvSpPr>
        <p:spPr>
          <a:xfrm>
            <a:off x="3259894" y="4330085"/>
            <a:ext cx="463005" cy="94545"/>
          </a:xfrm>
          <a:custGeom>
            <a:avLst/>
            <a:gdLst>
              <a:gd name="connsiteX0" fmla="*/ 4006 w 463005"/>
              <a:gd name="connsiteY0" fmla="*/ 94278 h 94545"/>
              <a:gd name="connsiteX1" fmla="*/ 161169 w 463005"/>
              <a:gd name="connsiteY1" fmla="*/ 35540 h 94545"/>
              <a:gd name="connsiteX2" fmla="*/ 377069 w 463005"/>
              <a:gd name="connsiteY2" fmla="*/ 40303 h 94545"/>
              <a:gd name="connsiteX3" fmla="*/ 462794 w 463005"/>
              <a:gd name="connsiteY3" fmla="*/ 615 h 94545"/>
              <a:gd name="connsiteX4" fmla="*/ 356431 w 463005"/>
              <a:gd name="connsiteY4" fmla="*/ 16490 h 94545"/>
              <a:gd name="connsiteX5" fmla="*/ 211969 w 463005"/>
              <a:gd name="connsiteY5" fmla="*/ 21253 h 94545"/>
              <a:gd name="connsiteX6" fmla="*/ 59569 w 463005"/>
              <a:gd name="connsiteY6" fmla="*/ 56178 h 94545"/>
              <a:gd name="connsiteX7" fmla="*/ 4006 w 463005"/>
              <a:gd name="connsiteY7" fmla="*/ 94278 h 9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005" h="94545">
                <a:moveTo>
                  <a:pt x="4006" y="94278"/>
                </a:moveTo>
                <a:cubicBezTo>
                  <a:pt x="20939" y="90838"/>
                  <a:pt x="98992" y="44536"/>
                  <a:pt x="161169" y="35540"/>
                </a:cubicBezTo>
                <a:cubicBezTo>
                  <a:pt x="223346" y="26544"/>
                  <a:pt x="326798" y="46124"/>
                  <a:pt x="377069" y="40303"/>
                </a:cubicBezTo>
                <a:cubicBezTo>
                  <a:pt x="427340" y="34482"/>
                  <a:pt x="466234" y="4584"/>
                  <a:pt x="462794" y="615"/>
                </a:cubicBezTo>
                <a:cubicBezTo>
                  <a:pt x="459354" y="-3354"/>
                  <a:pt x="398235" y="13050"/>
                  <a:pt x="356431" y="16490"/>
                </a:cubicBezTo>
                <a:cubicBezTo>
                  <a:pt x="314627" y="19930"/>
                  <a:pt x="261446" y="14638"/>
                  <a:pt x="211969" y="21253"/>
                </a:cubicBezTo>
                <a:cubicBezTo>
                  <a:pt x="162492" y="27868"/>
                  <a:pt x="91848" y="45330"/>
                  <a:pt x="59569" y="56178"/>
                </a:cubicBezTo>
                <a:cubicBezTo>
                  <a:pt x="27290" y="67026"/>
                  <a:pt x="-12927" y="97718"/>
                  <a:pt x="4006" y="94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2542D13-F494-4858-A5A7-F87E61A2F1E3}"/>
              </a:ext>
            </a:extLst>
          </p:cNvPr>
          <p:cNvSpPr/>
          <p:nvPr/>
        </p:nvSpPr>
        <p:spPr>
          <a:xfrm>
            <a:off x="3232820" y="4224384"/>
            <a:ext cx="486694" cy="193742"/>
          </a:xfrm>
          <a:custGeom>
            <a:avLst/>
            <a:gdLst>
              <a:gd name="connsiteX0" fmla="*/ 486693 w 486694"/>
              <a:gd name="connsiteY0" fmla="*/ 80916 h 193742"/>
              <a:gd name="connsiteX1" fmla="*/ 307305 w 486694"/>
              <a:gd name="connsiteY1" fmla="*/ 3129 h 193742"/>
              <a:gd name="connsiteX2" fmla="*/ 229518 w 486694"/>
              <a:gd name="connsiteY2" fmla="*/ 22179 h 193742"/>
              <a:gd name="connsiteX3" fmla="*/ 69180 w 486694"/>
              <a:gd name="connsiteY3" fmla="*/ 85679 h 193742"/>
              <a:gd name="connsiteX4" fmla="*/ 2505 w 486694"/>
              <a:gd name="connsiteY4" fmla="*/ 144416 h 193742"/>
              <a:gd name="connsiteX5" fmla="*/ 13618 w 486694"/>
              <a:gd name="connsiteY5" fmla="*/ 193629 h 193742"/>
              <a:gd name="connsiteX6" fmla="*/ 8855 w 486694"/>
              <a:gd name="connsiteY6" fmla="*/ 155529 h 193742"/>
              <a:gd name="connsiteX7" fmla="*/ 115218 w 486694"/>
              <a:gd name="connsiteY7" fmla="*/ 80916 h 193742"/>
              <a:gd name="connsiteX8" fmla="*/ 267618 w 486694"/>
              <a:gd name="connsiteY8" fmla="*/ 12654 h 193742"/>
              <a:gd name="connsiteX9" fmla="*/ 310480 w 486694"/>
              <a:gd name="connsiteY9" fmla="*/ 12654 h 193742"/>
              <a:gd name="connsiteX10" fmla="*/ 486693 w 486694"/>
              <a:gd name="connsiteY10" fmla="*/ 80916 h 19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4" h="193742">
                <a:moveTo>
                  <a:pt x="486693" y="80916"/>
                </a:moveTo>
                <a:cubicBezTo>
                  <a:pt x="486164" y="79329"/>
                  <a:pt x="350167" y="12918"/>
                  <a:pt x="307305" y="3129"/>
                </a:cubicBezTo>
                <a:cubicBezTo>
                  <a:pt x="264443" y="-6660"/>
                  <a:pt x="269205" y="8421"/>
                  <a:pt x="229518" y="22179"/>
                </a:cubicBezTo>
                <a:cubicBezTo>
                  <a:pt x="189831" y="35937"/>
                  <a:pt x="107015" y="65306"/>
                  <a:pt x="69180" y="85679"/>
                </a:cubicBezTo>
                <a:cubicBezTo>
                  <a:pt x="31344" y="106052"/>
                  <a:pt x="11765" y="126425"/>
                  <a:pt x="2505" y="144416"/>
                </a:cubicBezTo>
                <a:cubicBezTo>
                  <a:pt x="-6755" y="162407"/>
                  <a:pt x="12560" y="191777"/>
                  <a:pt x="13618" y="193629"/>
                </a:cubicBezTo>
                <a:cubicBezTo>
                  <a:pt x="14676" y="195481"/>
                  <a:pt x="-8078" y="174314"/>
                  <a:pt x="8855" y="155529"/>
                </a:cubicBezTo>
                <a:cubicBezTo>
                  <a:pt x="25788" y="136744"/>
                  <a:pt x="72091" y="104729"/>
                  <a:pt x="115218" y="80916"/>
                </a:cubicBezTo>
                <a:cubicBezTo>
                  <a:pt x="158345" y="57103"/>
                  <a:pt x="235074" y="24031"/>
                  <a:pt x="267618" y="12654"/>
                </a:cubicBezTo>
                <a:cubicBezTo>
                  <a:pt x="300162" y="1277"/>
                  <a:pt x="274232" y="3129"/>
                  <a:pt x="310480" y="12654"/>
                </a:cubicBezTo>
                <a:cubicBezTo>
                  <a:pt x="346728" y="22179"/>
                  <a:pt x="487222" y="82503"/>
                  <a:pt x="486693" y="80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ECFDA12-48AF-44AF-A2F2-AB50316D9A0A}"/>
              </a:ext>
            </a:extLst>
          </p:cNvPr>
          <p:cNvSpPr/>
          <p:nvPr/>
        </p:nvSpPr>
        <p:spPr>
          <a:xfrm>
            <a:off x="3568464" y="4243379"/>
            <a:ext cx="59426" cy="110337"/>
          </a:xfrm>
          <a:custGeom>
            <a:avLst/>
            <a:gdLst>
              <a:gd name="connsiteX0" fmla="*/ 236 w 59426"/>
              <a:gd name="connsiteY0" fmla="*/ 9 h 110337"/>
              <a:gd name="connsiteX1" fmla="*/ 35161 w 59426"/>
              <a:gd name="connsiteY1" fmla="*/ 66684 h 110337"/>
              <a:gd name="connsiteX2" fmla="*/ 19286 w 59426"/>
              <a:gd name="connsiteY2" fmla="*/ 109546 h 110337"/>
              <a:gd name="connsiteX3" fmla="*/ 54211 w 59426"/>
              <a:gd name="connsiteY3" fmla="*/ 92084 h 110337"/>
              <a:gd name="connsiteX4" fmla="*/ 55799 w 59426"/>
              <a:gd name="connsiteY4" fmla="*/ 61921 h 110337"/>
              <a:gd name="connsiteX5" fmla="*/ 236 w 59426"/>
              <a:gd name="connsiteY5" fmla="*/ 9 h 1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6" h="110337">
                <a:moveTo>
                  <a:pt x="236" y="9"/>
                </a:moveTo>
                <a:cubicBezTo>
                  <a:pt x="-3204" y="803"/>
                  <a:pt x="31986" y="48428"/>
                  <a:pt x="35161" y="66684"/>
                </a:cubicBezTo>
                <a:cubicBezTo>
                  <a:pt x="38336" y="84940"/>
                  <a:pt x="16111" y="105313"/>
                  <a:pt x="19286" y="109546"/>
                </a:cubicBezTo>
                <a:cubicBezTo>
                  <a:pt x="22461" y="113779"/>
                  <a:pt x="48126" y="100021"/>
                  <a:pt x="54211" y="92084"/>
                </a:cubicBezTo>
                <a:cubicBezTo>
                  <a:pt x="60296" y="84147"/>
                  <a:pt x="61355" y="75679"/>
                  <a:pt x="55799" y="61921"/>
                </a:cubicBezTo>
                <a:cubicBezTo>
                  <a:pt x="50243" y="48163"/>
                  <a:pt x="3676" y="-785"/>
                  <a:pt x="23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C458C83-3FDF-4EC4-8E66-48D0095B13AB}"/>
              </a:ext>
            </a:extLst>
          </p:cNvPr>
          <p:cNvSpPr/>
          <p:nvPr/>
        </p:nvSpPr>
        <p:spPr>
          <a:xfrm>
            <a:off x="3361277" y="4287814"/>
            <a:ext cx="48679" cy="72297"/>
          </a:xfrm>
          <a:custGeom>
            <a:avLst/>
            <a:gdLst>
              <a:gd name="connsiteX0" fmla="*/ 4223 w 48679"/>
              <a:gd name="connsiteY0" fmla="*/ 24 h 72297"/>
              <a:gd name="connsiteX1" fmla="*/ 48673 w 48679"/>
              <a:gd name="connsiteY1" fmla="*/ 61936 h 72297"/>
              <a:gd name="connsiteX2" fmla="*/ 7398 w 48679"/>
              <a:gd name="connsiteY2" fmla="*/ 69874 h 72297"/>
              <a:gd name="connsiteX3" fmla="*/ 4223 w 48679"/>
              <a:gd name="connsiteY3" fmla="*/ 24 h 7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79" h="72297">
                <a:moveTo>
                  <a:pt x="4223" y="24"/>
                </a:moveTo>
                <a:cubicBezTo>
                  <a:pt x="11102" y="-1299"/>
                  <a:pt x="48144" y="50294"/>
                  <a:pt x="48673" y="61936"/>
                </a:cubicBezTo>
                <a:cubicBezTo>
                  <a:pt x="49202" y="73578"/>
                  <a:pt x="15600" y="74107"/>
                  <a:pt x="7398" y="69874"/>
                </a:cubicBezTo>
                <a:cubicBezTo>
                  <a:pt x="-804" y="65641"/>
                  <a:pt x="-2656" y="1347"/>
                  <a:pt x="422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E0CC388-6FB0-486B-8FBE-6B2C171BEB2A}"/>
              </a:ext>
            </a:extLst>
          </p:cNvPr>
          <p:cNvSpPr/>
          <p:nvPr/>
        </p:nvSpPr>
        <p:spPr>
          <a:xfrm>
            <a:off x="3241576" y="4302803"/>
            <a:ext cx="161353" cy="112801"/>
          </a:xfrm>
          <a:custGeom>
            <a:avLst/>
            <a:gdLst>
              <a:gd name="connsiteX0" fmla="*/ 160437 w 161353"/>
              <a:gd name="connsiteY0" fmla="*/ 62822 h 112801"/>
              <a:gd name="connsiteX1" fmla="*/ 42962 w 161353"/>
              <a:gd name="connsiteY1" fmla="*/ 105685 h 112801"/>
              <a:gd name="connsiteX2" fmla="*/ 22324 w 161353"/>
              <a:gd name="connsiteY2" fmla="*/ 112035 h 112801"/>
              <a:gd name="connsiteX3" fmla="*/ 3274 w 161353"/>
              <a:gd name="connsiteY3" fmla="*/ 97747 h 112801"/>
              <a:gd name="connsiteX4" fmla="*/ 9624 w 161353"/>
              <a:gd name="connsiteY4" fmla="*/ 65997 h 112801"/>
              <a:gd name="connsiteX5" fmla="*/ 93762 w 161353"/>
              <a:gd name="connsiteY5" fmla="*/ 910 h 112801"/>
              <a:gd name="connsiteX6" fmla="*/ 160437 w 161353"/>
              <a:gd name="connsiteY6" fmla="*/ 62822 h 11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353" h="112801">
                <a:moveTo>
                  <a:pt x="160437" y="62822"/>
                </a:moveTo>
                <a:cubicBezTo>
                  <a:pt x="151970" y="80284"/>
                  <a:pt x="65981" y="97483"/>
                  <a:pt x="42962" y="105685"/>
                </a:cubicBezTo>
                <a:cubicBezTo>
                  <a:pt x="19943" y="113887"/>
                  <a:pt x="28939" y="113358"/>
                  <a:pt x="22324" y="112035"/>
                </a:cubicBezTo>
                <a:cubicBezTo>
                  <a:pt x="15709" y="110712"/>
                  <a:pt x="5391" y="105420"/>
                  <a:pt x="3274" y="97747"/>
                </a:cubicBezTo>
                <a:cubicBezTo>
                  <a:pt x="1157" y="90074"/>
                  <a:pt x="-5457" y="82136"/>
                  <a:pt x="9624" y="65997"/>
                </a:cubicBezTo>
                <a:cubicBezTo>
                  <a:pt x="24705" y="49858"/>
                  <a:pt x="71008" y="9377"/>
                  <a:pt x="93762" y="910"/>
                </a:cubicBezTo>
                <a:cubicBezTo>
                  <a:pt x="116516" y="-7557"/>
                  <a:pt x="168904" y="45360"/>
                  <a:pt x="160437" y="6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5D83156-CA69-419A-9500-6A3C1AF70099}"/>
              </a:ext>
            </a:extLst>
          </p:cNvPr>
          <p:cNvSpPr/>
          <p:nvPr/>
        </p:nvSpPr>
        <p:spPr>
          <a:xfrm>
            <a:off x="3388099" y="4235214"/>
            <a:ext cx="180624" cy="117056"/>
          </a:xfrm>
          <a:custGeom>
            <a:avLst/>
            <a:gdLst>
              <a:gd name="connsiteX0" fmla="*/ 144089 w 180624"/>
              <a:gd name="connsiteY0" fmla="*/ 236 h 117056"/>
              <a:gd name="connsiteX1" fmla="*/ 180601 w 180624"/>
              <a:gd name="connsiteY1" fmla="*/ 78024 h 117056"/>
              <a:gd name="connsiteX2" fmla="*/ 147264 w 180624"/>
              <a:gd name="connsiteY2" fmla="*/ 106599 h 117056"/>
              <a:gd name="connsiteX3" fmla="*/ 26614 w 180624"/>
              <a:gd name="connsiteY3" fmla="*/ 114536 h 117056"/>
              <a:gd name="connsiteX4" fmla="*/ 9151 w 180624"/>
              <a:gd name="connsiteY4" fmla="*/ 65324 h 117056"/>
              <a:gd name="connsiteX5" fmla="*/ 9151 w 180624"/>
              <a:gd name="connsiteY5" fmla="*/ 54211 h 117056"/>
              <a:gd name="connsiteX6" fmla="*/ 144089 w 180624"/>
              <a:gd name="connsiteY6" fmla="*/ 236 h 11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24" h="117056">
                <a:moveTo>
                  <a:pt x="144089" y="236"/>
                </a:moveTo>
                <a:cubicBezTo>
                  <a:pt x="172664" y="4205"/>
                  <a:pt x="180072" y="60297"/>
                  <a:pt x="180601" y="78024"/>
                </a:cubicBezTo>
                <a:cubicBezTo>
                  <a:pt x="181130" y="95751"/>
                  <a:pt x="172929" y="100514"/>
                  <a:pt x="147264" y="106599"/>
                </a:cubicBezTo>
                <a:cubicBezTo>
                  <a:pt x="121599" y="112684"/>
                  <a:pt x="49633" y="121415"/>
                  <a:pt x="26614" y="114536"/>
                </a:cubicBezTo>
                <a:cubicBezTo>
                  <a:pt x="3595" y="107657"/>
                  <a:pt x="12061" y="75378"/>
                  <a:pt x="9151" y="65324"/>
                </a:cubicBezTo>
                <a:cubicBezTo>
                  <a:pt x="6241" y="55270"/>
                  <a:pt x="-9899" y="65059"/>
                  <a:pt x="9151" y="54211"/>
                </a:cubicBezTo>
                <a:cubicBezTo>
                  <a:pt x="28201" y="43363"/>
                  <a:pt x="115514" y="-3733"/>
                  <a:pt x="14408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DECAEB7-917F-42ED-A4DC-A23C897D5A9C}"/>
              </a:ext>
            </a:extLst>
          </p:cNvPr>
          <p:cNvSpPr/>
          <p:nvPr/>
        </p:nvSpPr>
        <p:spPr>
          <a:xfrm>
            <a:off x="3495674" y="42687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B6C8A89-628C-47E8-B3BB-262B0DC416D5}"/>
              </a:ext>
            </a:extLst>
          </p:cNvPr>
          <p:cNvSpPr/>
          <p:nvPr/>
        </p:nvSpPr>
        <p:spPr>
          <a:xfrm>
            <a:off x="3993867" y="4142584"/>
            <a:ext cx="233591" cy="401388"/>
          </a:xfrm>
          <a:custGeom>
            <a:avLst/>
            <a:gdLst>
              <a:gd name="connsiteX0" fmla="*/ 112996 w 233591"/>
              <a:gd name="connsiteY0" fmla="*/ 8729 h 401388"/>
              <a:gd name="connsiteX1" fmla="*/ 86008 w 233591"/>
              <a:gd name="connsiteY1" fmla="*/ 143666 h 401388"/>
              <a:gd name="connsiteX2" fmla="*/ 105058 w 233591"/>
              <a:gd name="connsiteY2" fmla="*/ 210341 h 401388"/>
              <a:gd name="connsiteX3" fmla="*/ 217771 w 233591"/>
              <a:gd name="connsiteY3" fmla="*/ 378616 h 401388"/>
              <a:gd name="connsiteX4" fmla="*/ 217771 w 233591"/>
              <a:gd name="connsiteY4" fmla="*/ 381791 h 401388"/>
              <a:gd name="connsiteX5" fmla="*/ 78071 w 233591"/>
              <a:gd name="connsiteY5" fmla="*/ 211929 h 401388"/>
              <a:gd name="connsiteX6" fmla="*/ 60608 w 233591"/>
              <a:gd name="connsiteY6" fmla="*/ 138904 h 401388"/>
              <a:gd name="connsiteX7" fmla="*/ 27271 w 233591"/>
              <a:gd name="connsiteY7" fmla="*/ 127791 h 401388"/>
              <a:gd name="connsiteX8" fmla="*/ 60608 w 233591"/>
              <a:gd name="connsiteY8" fmla="*/ 115091 h 401388"/>
              <a:gd name="connsiteX9" fmla="*/ 54258 w 233591"/>
              <a:gd name="connsiteY9" fmla="*/ 75404 h 401388"/>
              <a:gd name="connsiteX10" fmla="*/ 49496 w 233591"/>
              <a:gd name="connsiteY10" fmla="*/ 37304 h 401388"/>
              <a:gd name="connsiteX11" fmla="*/ 283 w 233591"/>
              <a:gd name="connsiteY11" fmla="*/ 15079 h 401388"/>
              <a:gd name="connsiteX12" fmla="*/ 112996 w 233591"/>
              <a:gd name="connsiteY12" fmla="*/ 8729 h 40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591" h="401388">
                <a:moveTo>
                  <a:pt x="112996" y="8729"/>
                </a:moveTo>
                <a:cubicBezTo>
                  <a:pt x="127284" y="30160"/>
                  <a:pt x="87331" y="110064"/>
                  <a:pt x="86008" y="143666"/>
                </a:cubicBezTo>
                <a:cubicBezTo>
                  <a:pt x="84685" y="177268"/>
                  <a:pt x="83098" y="171183"/>
                  <a:pt x="105058" y="210341"/>
                </a:cubicBezTo>
                <a:cubicBezTo>
                  <a:pt x="127018" y="249499"/>
                  <a:pt x="198986" y="350041"/>
                  <a:pt x="217771" y="378616"/>
                </a:cubicBezTo>
                <a:cubicBezTo>
                  <a:pt x="236556" y="407191"/>
                  <a:pt x="241054" y="409572"/>
                  <a:pt x="217771" y="381791"/>
                </a:cubicBezTo>
                <a:cubicBezTo>
                  <a:pt x="194488" y="354010"/>
                  <a:pt x="104265" y="252410"/>
                  <a:pt x="78071" y="211929"/>
                </a:cubicBezTo>
                <a:cubicBezTo>
                  <a:pt x="51877" y="171448"/>
                  <a:pt x="69075" y="152927"/>
                  <a:pt x="60608" y="138904"/>
                </a:cubicBezTo>
                <a:cubicBezTo>
                  <a:pt x="52141" y="124881"/>
                  <a:pt x="27271" y="131760"/>
                  <a:pt x="27271" y="127791"/>
                </a:cubicBezTo>
                <a:cubicBezTo>
                  <a:pt x="27271" y="123822"/>
                  <a:pt x="56110" y="123822"/>
                  <a:pt x="60608" y="115091"/>
                </a:cubicBezTo>
                <a:cubicBezTo>
                  <a:pt x="65106" y="106360"/>
                  <a:pt x="56110" y="88368"/>
                  <a:pt x="54258" y="75404"/>
                </a:cubicBezTo>
                <a:cubicBezTo>
                  <a:pt x="52406" y="62440"/>
                  <a:pt x="58492" y="47358"/>
                  <a:pt x="49496" y="37304"/>
                </a:cubicBezTo>
                <a:cubicBezTo>
                  <a:pt x="40500" y="27250"/>
                  <a:pt x="-3950" y="18519"/>
                  <a:pt x="283" y="15079"/>
                </a:cubicBezTo>
                <a:cubicBezTo>
                  <a:pt x="4516" y="11639"/>
                  <a:pt x="98708" y="-12702"/>
                  <a:pt x="112996" y="8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18392A3-BF57-4211-BC1E-FEA15A446880}"/>
              </a:ext>
            </a:extLst>
          </p:cNvPr>
          <p:cNvSpPr/>
          <p:nvPr/>
        </p:nvSpPr>
        <p:spPr>
          <a:xfrm>
            <a:off x="3290888" y="4424190"/>
            <a:ext cx="312953" cy="29281"/>
          </a:xfrm>
          <a:custGeom>
            <a:avLst/>
            <a:gdLst>
              <a:gd name="connsiteX0" fmla="*/ 0 w 312953"/>
              <a:gd name="connsiteY0" fmla="*/ 16048 h 29281"/>
              <a:gd name="connsiteX1" fmla="*/ 249237 w 312953"/>
              <a:gd name="connsiteY1" fmla="*/ 28748 h 29281"/>
              <a:gd name="connsiteX2" fmla="*/ 312737 w 312953"/>
              <a:gd name="connsiteY2" fmla="*/ 173 h 29281"/>
              <a:gd name="connsiteX3" fmla="*/ 271462 w 312953"/>
              <a:gd name="connsiteY3" fmla="*/ 16048 h 29281"/>
              <a:gd name="connsiteX4" fmla="*/ 0 w 312953"/>
              <a:gd name="connsiteY4" fmla="*/ 16048 h 2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53" h="29281">
                <a:moveTo>
                  <a:pt x="0" y="16048"/>
                </a:moveTo>
                <a:cubicBezTo>
                  <a:pt x="98557" y="23721"/>
                  <a:pt x="197114" y="31394"/>
                  <a:pt x="249237" y="28748"/>
                </a:cubicBezTo>
                <a:cubicBezTo>
                  <a:pt x="301360" y="26102"/>
                  <a:pt x="309033" y="2290"/>
                  <a:pt x="312737" y="173"/>
                </a:cubicBezTo>
                <a:cubicBezTo>
                  <a:pt x="316441" y="-1944"/>
                  <a:pt x="271462" y="16048"/>
                  <a:pt x="271462" y="16048"/>
                </a:cubicBezTo>
                <a:lnTo>
                  <a:pt x="0" y="160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1C5443E-086A-4168-8FD4-2521487B6ACE}"/>
              </a:ext>
            </a:extLst>
          </p:cNvPr>
          <p:cNvSpPr/>
          <p:nvPr/>
        </p:nvSpPr>
        <p:spPr>
          <a:xfrm>
            <a:off x="3315106" y="4422560"/>
            <a:ext cx="283291" cy="79772"/>
          </a:xfrm>
          <a:custGeom>
            <a:avLst/>
            <a:gdLst>
              <a:gd name="connsiteX0" fmla="*/ 278994 w 283291"/>
              <a:gd name="connsiteY0" fmla="*/ 215 h 79772"/>
              <a:gd name="connsiteX1" fmla="*/ 225019 w 283291"/>
              <a:gd name="connsiteY1" fmla="*/ 43078 h 79772"/>
              <a:gd name="connsiteX2" fmla="*/ 71032 w 283291"/>
              <a:gd name="connsiteY2" fmla="*/ 79590 h 79772"/>
              <a:gd name="connsiteX3" fmla="*/ 1182 w 283291"/>
              <a:gd name="connsiteY3" fmla="*/ 57365 h 79772"/>
              <a:gd name="connsiteX4" fmla="*/ 123419 w 283291"/>
              <a:gd name="connsiteY4" fmla="*/ 62128 h 79772"/>
              <a:gd name="connsiteX5" fmla="*/ 278994 w 283291"/>
              <a:gd name="connsiteY5" fmla="*/ 215 h 7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91" h="79772">
                <a:moveTo>
                  <a:pt x="278994" y="215"/>
                </a:moveTo>
                <a:cubicBezTo>
                  <a:pt x="295927" y="-2960"/>
                  <a:pt x="259679" y="29849"/>
                  <a:pt x="225019" y="43078"/>
                </a:cubicBezTo>
                <a:cubicBezTo>
                  <a:pt x="190359" y="56307"/>
                  <a:pt x="108338" y="77209"/>
                  <a:pt x="71032" y="79590"/>
                </a:cubicBezTo>
                <a:cubicBezTo>
                  <a:pt x="33726" y="81971"/>
                  <a:pt x="-7549" y="60275"/>
                  <a:pt x="1182" y="57365"/>
                </a:cubicBezTo>
                <a:cubicBezTo>
                  <a:pt x="9913" y="54455"/>
                  <a:pt x="81086" y="66361"/>
                  <a:pt x="123419" y="62128"/>
                </a:cubicBezTo>
                <a:cubicBezTo>
                  <a:pt x="165752" y="57895"/>
                  <a:pt x="262061" y="3390"/>
                  <a:pt x="27899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FBBD995-0FB0-4F31-A0A7-05C48F1DA80B}"/>
              </a:ext>
            </a:extLst>
          </p:cNvPr>
          <p:cNvSpPr/>
          <p:nvPr/>
        </p:nvSpPr>
        <p:spPr>
          <a:xfrm>
            <a:off x="3235325" y="4044949"/>
            <a:ext cx="558913" cy="191566"/>
          </a:xfrm>
          <a:custGeom>
            <a:avLst/>
            <a:gdLst>
              <a:gd name="connsiteX0" fmla="*/ 0 w 558913"/>
              <a:gd name="connsiteY0" fmla="*/ 1 h 191566"/>
              <a:gd name="connsiteX1" fmla="*/ 184150 w 558913"/>
              <a:gd name="connsiteY1" fmla="*/ 41276 h 191566"/>
              <a:gd name="connsiteX2" fmla="*/ 357188 w 558913"/>
              <a:gd name="connsiteY2" fmla="*/ 22226 h 191566"/>
              <a:gd name="connsiteX3" fmla="*/ 474663 w 558913"/>
              <a:gd name="connsiteY3" fmla="*/ 58739 h 191566"/>
              <a:gd name="connsiteX4" fmla="*/ 557213 w 558913"/>
              <a:gd name="connsiteY4" fmla="*/ 190501 h 191566"/>
              <a:gd name="connsiteX5" fmla="*/ 525463 w 558913"/>
              <a:gd name="connsiteY5" fmla="*/ 117476 h 191566"/>
              <a:gd name="connsiteX6" fmla="*/ 466725 w 558913"/>
              <a:gd name="connsiteY6" fmla="*/ 55564 h 191566"/>
              <a:gd name="connsiteX7" fmla="*/ 379413 w 558913"/>
              <a:gd name="connsiteY7" fmla="*/ 39689 h 191566"/>
              <a:gd name="connsiteX8" fmla="*/ 288925 w 558913"/>
              <a:gd name="connsiteY8" fmla="*/ 38101 h 191566"/>
              <a:gd name="connsiteX9" fmla="*/ 184150 w 558913"/>
              <a:gd name="connsiteY9" fmla="*/ 42864 h 191566"/>
              <a:gd name="connsiteX10" fmla="*/ 0 w 558913"/>
              <a:gd name="connsiteY10" fmla="*/ 1 h 1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913" h="191566">
                <a:moveTo>
                  <a:pt x="0" y="1"/>
                </a:moveTo>
                <a:cubicBezTo>
                  <a:pt x="0" y="-264"/>
                  <a:pt x="124619" y="37572"/>
                  <a:pt x="184150" y="41276"/>
                </a:cubicBezTo>
                <a:cubicBezTo>
                  <a:pt x="243681" y="44980"/>
                  <a:pt x="308769" y="19316"/>
                  <a:pt x="357188" y="22226"/>
                </a:cubicBezTo>
                <a:cubicBezTo>
                  <a:pt x="405607" y="25137"/>
                  <a:pt x="441325" y="30693"/>
                  <a:pt x="474663" y="58739"/>
                </a:cubicBezTo>
                <a:cubicBezTo>
                  <a:pt x="508001" y="86785"/>
                  <a:pt x="548746" y="180712"/>
                  <a:pt x="557213" y="190501"/>
                </a:cubicBezTo>
                <a:cubicBezTo>
                  <a:pt x="565680" y="200290"/>
                  <a:pt x="540544" y="139966"/>
                  <a:pt x="525463" y="117476"/>
                </a:cubicBezTo>
                <a:cubicBezTo>
                  <a:pt x="510382" y="94987"/>
                  <a:pt x="491067" y="68528"/>
                  <a:pt x="466725" y="55564"/>
                </a:cubicBezTo>
                <a:cubicBezTo>
                  <a:pt x="442383" y="42600"/>
                  <a:pt x="409046" y="42599"/>
                  <a:pt x="379413" y="39689"/>
                </a:cubicBezTo>
                <a:cubicBezTo>
                  <a:pt x="349780" y="36779"/>
                  <a:pt x="321469" y="37572"/>
                  <a:pt x="288925" y="38101"/>
                </a:cubicBezTo>
                <a:cubicBezTo>
                  <a:pt x="256381" y="38630"/>
                  <a:pt x="234950" y="46039"/>
                  <a:pt x="184150" y="42864"/>
                </a:cubicBezTo>
                <a:cubicBezTo>
                  <a:pt x="133350" y="39689"/>
                  <a:pt x="0" y="266"/>
                  <a:pt x="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CD5A256-8B0E-4BDE-8D65-2B4743B21836}"/>
              </a:ext>
            </a:extLst>
          </p:cNvPr>
          <p:cNvSpPr/>
          <p:nvPr/>
        </p:nvSpPr>
        <p:spPr>
          <a:xfrm>
            <a:off x="3230560" y="4055930"/>
            <a:ext cx="500761" cy="118579"/>
          </a:xfrm>
          <a:custGeom>
            <a:avLst/>
            <a:gdLst>
              <a:gd name="connsiteX0" fmla="*/ 3 w 500761"/>
              <a:gd name="connsiteY0" fmla="*/ 133 h 118579"/>
              <a:gd name="connsiteX1" fmla="*/ 98428 w 500761"/>
              <a:gd name="connsiteY1" fmla="*/ 108083 h 118579"/>
              <a:gd name="connsiteX2" fmla="*/ 296865 w 500761"/>
              <a:gd name="connsiteY2" fmla="*/ 114433 h 118579"/>
              <a:gd name="connsiteX3" fmla="*/ 479428 w 500761"/>
              <a:gd name="connsiteY3" fmla="*/ 108083 h 118579"/>
              <a:gd name="connsiteX4" fmla="*/ 488953 w 500761"/>
              <a:gd name="connsiteY4" fmla="*/ 112845 h 118579"/>
              <a:gd name="connsiteX5" fmla="*/ 406403 w 500761"/>
              <a:gd name="connsiteY5" fmla="*/ 106495 h 118579"/>
              <a:gd name="connsiteX6" fmla="*/ 239715 w 500761"/>
              <a:gd name="connsiteY6" fmla="*/ 112845 h 118579"/>
              <a:gd name="connsiteX7" fmla="*/ 173040 w 500761"/>
              <a:gd name="connsiteY7" fmla="*/ 111258 h 118579"/>
              <a:gd name="connsiteX8" fmla="*/ 95253 w 500761"/>
              <a:gd name="connsiteY8" fmla="*/ 85858 h 118579"/>
              <a:gd name="connsiteX9" fmla="*/ 3 w 500761"/>
              <a:gd name="connsiteY9" fmla="*/ 133 h 11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0761" h="118579">
                <a:moveTo>
                  <a:pt x="3" y="133"/>
                </a:moveTo>
                <a:cubicBezTo>
                  <a:pt x="532" y="3837"/>
                  <a:pt x="48951" y="89033"/>
                  <a:pt x="98428" y="108083"/>
                </a:cubicBezTo>
                <a:cubicBezTo>
                  <a:pt x="147905" y="127133"/>
                  <a:pt x="233365" y="114433"/>
                  <a:pt x="296865" y="114433"/>
                </a:cubicBezTo>
                <a:cubicBezTo>
                  <a:pt x="360365" y="114433"/>
                  <a:pt x="447413" y="108348"/>
                  <a:pt x="479428" y="108083"/>
                </a:cubicBezTo>
                <a:cubicBezTo>
                  <a:pt x="511443" y="107818"/>
                  <a:pt x="501124" y="113110"/>
                  <a:pt x="488953" y="112845"/>
                </a:cubicBezTo>
                <a:cubicBezTo>
                  <a:pt x="476782" y="112580"/>
                  <a:pt x="447943" y="106495"/>
                  <a:pt x="406403" y="106495"/>
                </a:cubicBezTo>
                <a:cubicBezTo>
                  <a:pt x="364863" y="106495"/>
                  <a:pt x="278609" y="112051"/>
                  <a:pt x="239715" y="112845"/>
                </a:cubicBezTo>
                <a:cubicBezTo>
                  <a:pt x="200821" y="113639"/>
                  <a:pt x="197117" y="115756"/>
                  <a:pt x="173040" y="111258"/>
                </a:cubicBezTo>
                <a:cubicBezTo>
                  <a:pt x="148963" y="106760"/>
                  <a:pt x="123299" y="100675"/>
                  <a:pt x="95253" y="85858"/>
                </a:cubicBezTo>
                <a:cubicBezTo>
                  <a:pt x="67207" y="71041"/>
                  <a:pt x="-526" y="-3571"/>
                  <a:pt x="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83BE25F-185A-4CB0-9BDD-E2204B7CA4C0}"/>
              </a:ext>
            </a:extLst>
          </p:cNvPr>
          <p:cNvSpPr/>
          <p:nvPr/>
        </p:nvSpPr>
        <p:spPr>
          <a:xfrm>
            <a:off x="3370222" y="4116410"/>
            <a:ext cx="409527" cy="218259"/>
          </a:xfrm>
          <a:custGeom>
            <a:avLst/>
            <a:gdLst>
              <a:gd name="connsiteX0" fmla="*/ 41 w 409527"/>
              <a:gd name="connsiteY0" fmla="*/ 34903 h 218259"/>
              <a:gd name="connsiteX1" fmla="*/ 144503 w 409527"/>
              <a:gd name="connsiteY1" fmla="*/ 14265 h 218259"/>
              <a:gd name="connsiteX2" fmla="*/ 279441 w 409527"/>
              <a:gd name="connsiteY2" fmla="*/ 1565 h 218259"/>
              <a:gd name="connsiteX3" fmla="*/ 371516 w 409527"/>
              <a:gd name="connsiteY3" fmla="*/ 50778 h 218259"/>
              <a:gd name="connsiteX4" fmla="*/ 381041 w 409527"/>
              <a:gd name="connsiteY4" fmla="*/ 192065 h 218259"/>
              <a:gd name="connsiteX5" fmla="*/ 360403 w 409527"/>
              <a:gd name="connsiteY5" fmla="*/ 214290 h 218259"/>
              <a:gd name="connsiteX6" fmla="*/ 408028 w 409527"/>
              <a:gd name="connsiteY6" fmla="*/ 142853 h 218259"/>
              <a:gd name="connsiteX7" fmla="*/ 392153 w 409527"/>
              <a:gd name="connsiteY7" fmla="*/ 96815 h 218259"/>
              <a:gd name="connsiteX8" fmla="*/ 338178 w 409527"/>
              <a:gd name="connsiteY8" fmla="*/ 33315 h 218259"/>
              <a:gd name="connsiteX9" fmla="*/ 236578 w 409527"/>
              <a:gd name="connsiteY9" fmla="*/ 17440 h 218259"/>
              <a:gd name="connsiteX10" fmla="*/ 158791 w 409527"/>
              <a:gd name="connsiteY10" fmla="*/ 20615 h 218259"/>
              <a:gd name="connsiteX11" fmla="*/ 41 w 409527"/>
              <a:gd name="connsiteY11" fmla="*/ 34903 h 2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9527" h="218259">
                <a:moveTo>
                  <a:pt x="41" y="34903"/>
                </a:moveTo>
                <a:cubicBezTo>
                  <a:pt x="-2340" y="33845"/>
                  <a:pt x="97936" y="19821"/>
                  <a:pt x="144503" y="14265"/>
                </a:cubicBezTo>
                <a:cubicBezTo>
                  <a:pt x="191070" y="8709"/>
                  <a:pt x="241606" y="-4520"/>
                  <a:pt x="279441" y="1565"/>
                </a:cubicBezTo>
                <a:cubicBezTo>
                  <a:pt x="317276" y="7650"/>
                  <a:pt x="354583" y="19028"/>
                  <a:pt x="371516" y="50778"/>
                </a:cubicBezTo>
                <a:cubicBezTo>
                  <a:pt x="388449" y="82528"/>
                  <a:pt x="382893" y="164813"/>
                  <a:pt x="381041" y="192065"/>
                </a:cubicBezTo>
                <a:cubicBezTo>
                  <a:pt x="379189" y="219317"/>
                  <a:pt x="355905" y="222492"/>
                  <a:pt x="360403" y="214290"/>
                </a:cubicBezTo>
                <a:cubicBezTo>
                  <a:pt x="364901" y="206088"/>
                  <a:pt x="402736" y="162432"/>
                  <a:pt x="408028" y="142853"/>
                </a:cubicBezTo>
                <a:cubicBezTo>
                  <a:pt x="413320" y="123274"/>
                  <a:pt x="403795" y="115071"/>
                  <a:pt x="392153" y="96815"/>
                </a:cubicBezTo>
                <a:cubicBezTo>
                  <a:pt x="380511" y="78559"/>
                  <a:pt x="364107" y="46544"/>
                  <a:pt x="338178" y="33315"/>
                </a:cubicBezTo>
                <a:cubicBezTo>
                  <a:pt x="312249" y="20086"/>
                  <a:pt x="266476" y="19557"/>
                  <a:pt x="236578" y="17440"/>
                </a:cubicBezTo>
                <a:cubicBezTo>
                  <a:pt x="206680" y="15323"/>
                  <a:pt x="198743" y="17704"/>
                  <a:pt x="158791" y="20615"/>
                </a:cubicBezTo>
                <a:cubicBezTo>
                  <a:pt x="118839" y="23525"/>
                  <a:pt x="2422" y="35961"/>
                  <a:pt x="41" y="34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9E24B92-253C-43DF-B4D8-CE2D4D9DC4F6}"/>
              </a:ext>
            </a:extLst>
          </p:cNvPr>
          <p:cNvSpPr/>
          <p:nvPr/>
        </p:nvSpPr>
        <p:spPr>
          <a:xfrm>
            <a:off x="3158413" y="4088436"/>
            <a:ext cx="653975" cy="323397"/>
          </a:xfrm>
          <a:custGeom>
            <a:avLst/>
            <a:gdLst>
              <a:gd name="connsiteX0" fmla="*/ 15000 w 653975"/>
              <a:gd name="connsiteY0" fmla="*/ 323227 h 323397"/>
              <a:gd name="connsiteX1" fmla="*/ 49925 w 653975"/>
              <a:gd name="connsiteY1" fmla="*/ 178764 h 323397"/>
              <a:gd name="connsiteX2" fmla="*/ 105487 w 653975"/>
              <a:gd name="connsiteY2" fmla="*/ 86689 h 323397"/>
              <a:gd name="connsiteX3" fmla="*/ 245187 w 653975"/>
              <a:gd name="connsiteY3" fmla="*/ 31127 h 323397"/>
              <a:gd name="connsiteX4" fmla="*/ 427750 w 653975"/>
              <a:gd name="connsiteY4" fmla="*/ 18427 h 323397"/>
              <a:gd name="connsiteX5" fmla="*/ 538875 w 653975"/>
              <a:gd name="connsiteY5" fmla="*/ 43827 h 323397"/>
              <a:gd name="connsiteX6" fmla="*/ 615075 w 653975"/>
              <a:gd name="connsiteY6" fmla="*/ 96214 h 323397"/>
              <a:gd name="connsiteX7" fmla="*/ 653175 w 653975"/>
              <a:gd name="connsiteY7" fmla="*/ 175589 h 323397"/>
              <a:gd name="connsiteX8" fmla="*/ 629362 w 653975"/>
              <a:gd name="connsiteY8" fmla="*/ 107327 h 323397"/>
              <a:gd name="connsiteX9" fmla="*/ 505537 w 653975"/>
              <a:gd name="connsiteY9" fmla="*/ 15252 h 323397"/>
              <a:gd name="connsiteX10" fmla="*/ 373775 w 653975"/>
              <a:gd name="connsiteY10" fmla="*/ 964 h 323397"/>
              <a:gd name="connsiteX11" fmla="*/ 167400 w 653975"/>
              <a:gd name="connsiteY11" fmla="*/ 24777 h 323397"/>
              <a:gd name="connsiteX12" fmla="*/ 57862 w 653975"/>
              <a:gd name="connsiteY12" fmla="*/ 99389 h 323397"/>
              <a:gd name="connsiteX13" fmla="*/ 2300 w 653975"/>
              <a:gd name="connsiteY13" fmla="*/ 205752 h 323397"/>
              <a:gd name="connsiteX14" fmla="*/ 15000 w 653975"/>
              <a:gd name="connsiteY14" fmla="*/ 323227 h 32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3975" h="323397">
                <a:moveTo>
                  <a:pt x="15000" y="323227"/>
                </a:moveTo>
                <a:cubicBezTo>
                  <a:pt x="22938" y="318729"/>
                  <a:pt x="34844" y="218187"/>
                  <a:pt x="49925" y="178764"/>
                </a:cubicBezTo>
                <a:cubicBezTo>
                  <a:pt x="65006" y="139341"/>
                  <a:pt x="72943" y="111295"/>
                  <a:pt x="105487" y="86689"/>
                </a:cubicBezTo>
                <a:cubicBezTo>
                  <a:pt x="138031" y="62083"/>
                  <a:pt x="191477" y="42504"/>
                  <a:pt x="245187" y="31127"/>
                </a:cubicBezTo>
                <a:cubicBezTo>
                  <a:pt x="298898" y="19750"/>
                  <a:pt x="378802" y="16310"/>
                  <a:pt x="427750" y="18427"/>
                </a:cubicBezTo>
                <a:cubicBezTo>
                  <a:pt x="476698" y="20544"/>
                  <a:pt x="507654" y="30862"/>
                  <a:pt x="538875" y="43827"/>
                </a:cubicBezTo>
                <a:cubicBezTo>
                  <a:pt x="570096" y="56792"/>
                  <a:pt x="596025" y="74254"/>
                  <a:pt x="615075" y="96214"/>
                </a:cubicBezTo>
                <a:cubicBezTo>
                  <a:pt x="634125" y="118174"/>
                  <a:pt x="650794" y="173737"/>
                  <a:pt x="653175" y="175589"/>
                </a:cubicBezTo>
                <a:cubicBezTo>
                  <a:pt x="655556" y="177441"/>
                  <a:pt x="653968" y="134050"/>
                  <a:pt x="629362" y="107327"/>
                </a:cubicBezTo>
                <a:cubicBezTo>
                  <a:pt x="604756" y="80604"/>
                  <a:pt x="548135" y="32979"/>
                  <a:pt x="505537" y="15252"/>
                </a:cubicBezTo>
                <a:cubicBezTo>
                  <a:pt x="462939" y="-2475"/>
                  <a:pt x="430131" y="-623"/>
                  <a:pt x="373775" y="964"/>
                </a:cubicBezTo>
                <a:cubicBezTo>
                  <a:pt x="317419" y="2551"/>
                  <a:pt x="220052" y="8373"/>
                  <a:pt x="167400" y="24777"/>
                </a:cubicBezTo>
                <a:cubicBezTo>
                  <a:pt x="114748" y="41181"/>
                  <a:pt x="85379" y="69227"/>
                  <a:pt x="57862" y="99389"/>
                </a:cubicBezTo>
                <a:cubicBezTo>
                  <a:pt x="30345" y="129551"/>
                  <a:pt x="9708" y="169504"/>
                  <a:pt x="2300" y="205752"/>
                </a:cubicBezTo>
                <a:cubicBezTo>
                  <a:pt x="-5108" y="242000"/>
                  <a:pt x="7062" y="327725"/>
                  <a:pt x="15000" y="323227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8ABEF3A-D952-43FE-914E-91A709530B26}"/>
              </a:ext>
            </a:extLst>
          </p:cNvPr>
          <p:cNvSpPr/>
          <p:nvPr/>
        </p:nvSpPr>
        <p:spPr>
          <a:xfrm>
            <a:off x="3736242" y="4265687"/>
            <a:ext cx="289867" cy="95898"/>
          </a:xfrm>
          <a:custGeom>
            <a:avLst/>
            <a:gdLst>
              <a:gd name="connsiteX0" fmla="*/ 733 w 289867"/>
              <a:gd name="connsiteY0" fmla="*/ 68188 h 95898"/>
              <a:gd name="connsiteX1" fmla="*/ 43596 w 289867"/>
              <a:gd name="connsiteY1" fmla="*/ 95176 h 95898"/>
              <a:gd name="connsiteX2" fmla="*/ 94396 w 289867"/>
              <a:gd name="connsiteY2" fmla="*/ 33263 h 95898"/>
              <a:gd name="connsiteX3" fmla="*/ 156308 w 289867"/>
              <a:gd name="connsiteY3" fmla="*/ 3101 h 95898"/>
              <a:gd name="connsiteX4" fmla="*/ 289658 w 289867"/>
              <a:gd name="connsiteY4" fmla="*/ 1513 h 95898"/>
              <a:gd name="connsiteX5" fmla="*/ 122971 w 289867"/>
              <a:gd name="connsiteY5" fmla="*/ 7863 h 95898"/>
              <a:gd name="connsiteX6" fmla="*/ 91221 w 289867"/>
              <a:gd name="connsiteY6" fmla="*/ 55488 h 95898"/>
              <a:gd name="connsiteX7" fmla="*/ 80108 w 289867"/>
              <a:gd name="connsiteY7" fmla="*/ 85651 h 95898"/>
              <a:gd name="connsiteX8" fmla="*/ 733 w 289867"/>
              <a:gd name="connsiteY8" fmla="*/ 68188 h 9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867" h="95898">
                <a:moveTo>
                  <a:pt x="733" y="68188"/>
                </a:moveTo>
                <a:cubicBezTo>
                  <a:pt x="-5352" y="69775"/>
                  <a:pt x="27986" y="100997"/>
                  <a:pt x="43596" y="95176"/>
                </a:cubicBezTo>
                <a:cubicBezTo>
                  <a:pt x="59206" y="89355"/>
                  <a:pt x="75611" y="48609"/>
                  <a:pt x="94396" y="33263"/>
                </a:cubicBezTo>
                <a:cubicBezTo>
                  <a:pt x="113181" y="17917"/>
                  <a:pt x="123764" y="8393"/>
                  <a:pt x="156308" y="3101"/>
                </a:cubicBezTo>
                <a:cubicBezTo>
                  <a:pt x="188852" y="-2191"/>
                  <a:pt x="295214" y="719"/>
                  <a:pt x="289658" y="1513"/>
                </a:cubicBezTo>
                <a:cubicBezTo>
                  <a:pt x="284102" y="2307"/>
                  <a:pt x="156044" y="-1133"/>
                  <a:pt x="122971" y="7863"/>
                </a:cubicBezTo>
                <a:cubicBezTo>
                  <a:pt x="89898" y="16859"/>
                  <a:pt x="98365" y="42523"/>
                  <a:pt x="91221" y="55488"/>
                </a:cubicBezTo>
                <a:cubicBezTo>
                  <a:pt x="84077" y="68453"/>
                  <a:pt x="93602" y="78772"/>
                  <a:pt x="80108" y="85651"/>
                </a:cubicBezTo>
                <a:cubicBezTo>
                  <a:pt x="66614" y="92530"/>
                  <a:pt x="6818" y="66601"/>
                  <a:pt x="733" y="6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88CFF93-0A98-4679-8722-4D85DF6453BD}"/>
              </a:ext>
            </a:extLst>
          </p:cNvPr>
          <p:cNvSpPr/>
          <p:nvPr/>
        </p:nvSpPr>
        <p:spPr>
          <a:xfrm>
            <a:off x="3752822" y="4235168"/>
            <a:ext cx="281152" cy="89568"/>
          </a:xfrm>
          <a:custGeom>
            <a:avLst/>
            <a:gdLst>
              <a:gd name="connsiteX0" fmla="*/ 28 w 281152"/>
              <a:gd name="connsiteY0" fmla="*/ 89182 h 89568"/>
              <a:gd name="connsiteX1" fmla="*/ 74641 w 281152"/>
              <a:gd name="connsiteY1" fmla="*/ 16157 h 89568"/>
              <a:gd name="connsiteX2" fmla="*/ 165128 w 281152"/>
              <a:gd name="connsiteY2" fmla="*/ 3457 h 89568"/>
              <a:gd name="connsiteX3" fmla="*/ 281016 w 281152"/>
              <a:gd name="connsiteY3" fmla="*/ 1870 h 89568"/>
              <a:gd name="connsiteX4" fmla="*/ 187353 w 281152"/>
              <a:gd name="connsiteY4" fmla="*/ 1870 h 89568"/>
              <a:gd name="connsiteX5" fmla="*/ 131791 w 281152"/>
              <a:gd name="connsiteY5" fmla="*/ 3457 h 89568"/>
              <a:gd name="connsiteX6" fmla="*/ 66703 w 281152"/>
              <a:gd name="connsiteY6" fmla="*/ 43145 h 89568"/>
              <a:gd name="connsiteX7" fmla="*/ 28 w 281152"/>
              <a:gd name="connsiteY7" fmla="*/ 89182 h 8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152" h="89568">
                <a:moveTo>
                  <a:pt x="28" y="89182"/>
                </a:moveTo>
                <a:cubicBezTo>
                  <a:pt x="1351" y="84684"/>
                  <a:pt x="47124" y="30444"/>
                  <a:pt x="74641" y="16157"/>
                </a:cubicBezTo>
                <a:cubicBezTo>
                  <a:pt x="102158" y="1869"/>
                  <a:pt x="130732" y="5838"/>
                  <a:pt x="165128" y="3457"/>
                </a:cubicBezTo>
                <a:cubicBezTo>
                  <a:pt x="199524" y="1076"/>
                  <a:pt x="277312" y="2134"/>
                  <a:pt x="281016" y="1870"/>
                </a:cubicBezTo>
                <a:cubicBezTo>
                  <a:pt x="284720" y="1606"/>
                  <a:pt x="212224" y="1606"/>
                  <a:pt x="187353" y="1870"/>
                </a:cubicBezTo>
                <a:cubicBezTo>
                  <a:pt x="162482" y="2134"/>
                  <a:pt x="151899" y="-3422"/>
                  <a:pt x="131791" y="3457"/>
                </a:cubicBezTo>
                <a:cubicBezTo>
                  <a:pt x="111683" y="10336"/>
                  <a:pt x="89457" y="28593"/>
                  <a:pt x="66703" y="43145"/>
                </a:cubicBezTo>
                <a:cubicBezTo>
                  <a:pt x="43949" y="57697"/>
                  <a:pt x="-1295" y="93680"/>
                  <a:pt x="28" y="89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E6D49E2-1848-4937-B470-3893FD9CB121}"/>
              </a:ext>
            </a:extLst>
          </p:cNvPr>
          <p:cNvSpPr/>
          <p:nvPr/>
        </p:nvSpPr>
        <p:spPr>
          <a:xfrm>
            <a:off x="4087900" y="4021607"/>
            <a:ext cx="570101" cy="236086"/>
          </a:xfrm>
          <a:custGeom>
            <a:avLst/>
            <a:gdLst>
              <a:gd name="connsiteX0" fmla="*/ 6263 w 570101"/>
              <a:gd name="connsiteY0" fmla="*/ 228131 h 236086"/>
              <a:gd name="connsiteX1" fmla="*/ 71350 w 570101"/>
              <a:gd name="connsiteY1" fmla="*/ 104306 h 236086"/>
              <a:gd name="connsiteX2" fmla="*/ 171363 w 570101"/>
              <a:gd name="connsiteY2" fmla="*/ 13818 h 236086"/>
              <a:gd name="connsiteX3" fmla="*/ 268200 w 570101"/>
              <a:gd name="connsiteY3" fmla="*/ 1118 h 236086"/>
              <a:gd name="connsiteX4" fmla="*/ 412663 w 570101"/>
              <a:gd name="connsiteY4" fmla="*/ 21756 h 236086"/>
              <a:gd name="connsiteX5" fmla="*/ 472988 w 570101"/>
              <a:gd name="connsiteY5" fmla="*/ 55093 h 236086"/>
              <a:gd name="connsiteX6" fmla="*/ 544425 w 570101"/>
              <a:gd name="connsiteY6" fmla="*/ 177331 h 236086"/>
              <a:gd name="connsiteX7" fmla="*/ 565063 w 570101"/>
              <a:gd name="connsiteY7" fmla="*/ 236068 h 236086"/>
              <a:gd name="connsiteX8" fmla="*/ 563475 w 570101"/>
              <a:gd name="connsiteY8" fmla="*/ 182093 h 236086"/>
              <a:gd name="connsiteX9" fmla="*/ 493625 w 570101"/>
              <a:gd name="connsiteY9" fmla="*/ 58268 h 236086"/>
              <a:gd name="connsiteX10" fmla="*/ 365038 w 570101"/>
              <a:gd name="connsiteY10" fmla="*/ 13818 h 236086"/>
              <a:gd name="connsiteX11" fmla="*/ 207875 w 570101"/>
              <a:gd name="connsiteY11" fmla="*/ 2706 h 236086"/>
              <a:gd name="connsiteX12" fmla="*/ 138025 w 570101"/>
              <a:gd name="connsiteY12" fmla="*/ 21756 h 236086"/>
              <a:gd name="connsiteX13" fmla="*/ 84050 w 570101"/>
              <a:gd name="connsiteY13" fmla="*/ 86843 h 236086"/>
              <a:gd name="connsiteX14" fmla="*/ 11025 w 570101"/>
              <a:gd name="connsiteY14" fmla="*/ 163043 h 236086"/>
              <a:gd name="connsiteX15" fmla="*/ 6263 w 570101"/>
              <a:gd name="connsiteY15" fmla="*/ 228131 h 23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101" h="236086">
                <a:moveTo>
                  <a:pt x="6263" y="228131"/>
                </a:moveTo>
                <a:cubicBezTo>
                  <a:pt x="16317" y="218341"/>
                  <a:pt x="43833" y="140025"/>
                  <a:pt x="71350" y="104306"/>
                </a:cubicBezTo>
                <a:cubicBezTo>
                  <a:pt x="98867" y="68587"/>
                  <a:pt x="138555" y="31016"/>
                  <a:pt x="171363" y="13818"/>
                </a:cubicBezTo>
                <a:cubicBezTo>
                  <a:pt x="204171" y="-3380"/>
                  <a:pt x="227983" y="-205"/>
                  <a:pt x="268200" y="1118"/>
                </a:cubicBezTo>
                <a:cubicBezTo>
                  <a:pt x="308417" y="2441"/>
                  <a:pt x="378532" y="12760"/>
                  <a:pt x="412663" y="21756"/>
                </a:cubicBezTo>
                <a:cubicBezTo>
                  <a:pt x="446794" y="30752"/>
                  <a:pt x="451028" y="29164"/>
                  <a:pt x="472988" y="55093"/>
                </a:cubicBezTo>
                <a:cubicBezTo>
                  <a:pt x="494948" y="81022"/>
                  <a:pt x="529079" y="147168"/>
                  <a:pt x="544425" y="177331"/>
                </a:cubicBezTo>
                <a:cubicBezTo>
                  <a:pt x="559771" y="207493"/>
                  <a:pt x="561888" y="235274"/>
                  <a:pt x="565063" y="236068"/>
                </a:cubicBezTo>
                <a:cubicBezTo>
                  <a:pt x="568238" y="236862"/>
                  <a:pt x="575381" y="211726"/>
                  <a:pt x="563475" y="182093"/>
                </a:cubicBezTo>
                <a:cubicBezTo>
                  <a:pt x="551569" y="152460"/>
                  <a:pt x="526698" y="86314"/>
                  <a:pt x="493625" y="58268"/>
                </a:cubicBezTo>
                <a:cubicBezTo>
                  <a:pt x="460552" y="30222"/>
                  <a:pt x="412663" y="23078"/>
                  <a:pt x="365038" y="13818"/>
                </a:cubicBezTo>
                <a:cubicBezTo>
                  <a:pt x="317413" y="4558"/>
                  <a:pt x="245710" y="1383"/>
                  <a:pt x="207875" y="2706"/>
                </a:cubicBezTo>
                <a:cubicBezTo>
                  <a:pt x="170040" y="4029"/>
                  <a:pt x="158663" y="7733"/>
                  <a:pt x="138025" y="21756"/>
                </a:cubicBezTo>
                <a:cubicBezTo>
                  <a:pt x="117387" y="35779"/>
                  <a:pt x="105217" y="63295"/>
                  <a:pt x="84050" y="86843"/>
                </a:cubicBezTo>
                <a:cubicBezTo>
                  <a:pt x="62883" y="110391"/>
                  <a:pt x="23460" y="143728"/>
                  <a:pt x="11025" y="163043"/>
                </a:cubicBezTo>
                <a:cubicBezTo>
                  <a:pt x="-1410" y="182358"/>
                  <a:pt x="-3791" y="237921"/>
                  <a:pt x="6263" y="22813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5D34DDF-03D2-4785-8CEE-3BBC92DCB444}"/>
              </a:ext>
            </a:extLst>
          </p:cNvPr>
          <p:cNvSpPr/>
          <p:nvPr/>
        </p:nvSpPr>
        <p:spPr>
          <a:xfrm>
            <a:off x="4037779" y="3906395"/>
            <a:ext cx="517414" cy="225906"/>
          </a:xfrm>
          <a:custGeom>
            <a:avLst/>
            <a:gdLst>
              <a:gd name="connsiteX0" fmla="*/ 821 w 517414"/>
              <a:gd name="connsiteY0" fmla="*/ 225868 h 225906"/>
              <a:gd name="connsiteX1" fmla="*/ 130996 w 517414"/>
              <a:gd name="connsiteY1" fmla="*/ 113155 h 225906"/>
              <a:gd name="connsiteX2" fmla="*/ 253234 w 517414"/>
              <a:gd name="connsiteY2" fmla="*/ 73468 h 225906"/>
              <a:gd name="connsiteX3" fmla="*/ 334196 w 517414"/>
              <a:gd name="connsiteY3" fmla="*/ 71880 h 225906"/>
              <a:gd name="connsiteX4" fmla="*/ 431034 w 517414"/>
              <a:gd name="connsiteY4" fmla="*/ 46480 h 225906"/>
              <a:gd name="connsiteX5" fmla="*/ 516759 w 517414"/>
              <a:gd name="connsiteY5" fmla="*/ 443 h 225906"/>
              <a:gd name="connsiteX6" fmla="*/ 472309 w 517414"/>
              <a:gd name="connsiteY6" fmla="*/ 76643 h 225906"/>
              <a:gd name="connsiteX7" fmla="*/ 505646 w 517414"/>
              <a:gd name="connsiteY7" fmla="*/ 27430 h 225906"/>
              <a:gd name="connsiteX8" fmla="*/ 492946 w 517414"/>
              <a:gd name="connsiteY8" fmla="*/ 29018 h 225906"/>
              <a:gd name="connsiteX9" fmla="*/ 415159 w 517414"/>
              <a:gd name="connsiteY9" fmla="*/ 52830 h 225906"/>
              <a:gd name="connsiteX10" fmla="*/ 358009 w 517414"/>
              <a:gd name="connsiteY10" fmla="*/ 70293 h 225906"/>
              <a:gd name="connsiteX11" fmla="*/ 281809 w 517414"/>
              <a:gd name="connsiteY11" fmla="*/ 70293 h 225906"/>
              <a:gd name="connsiteX12" fmla="*/ 210371 w 517414"/>
              <a:gd name="connsiteY12" fmla="*/ 70293 h 225906"/>
              <a:gd name="connsiteX13" fmla="*/ 126234 w 517414"/>
              <a:gd name="connsiteY13" fmla="*/ 94105 h 225906"/>
              <a:gd name="connsiteX14" fmla="*/ 77021 w 517414"/>
              <a:gd name="connsiteY14" fmla="*/ 125855 h 225906"/>
              <a:gd name="connsiteX15" fmla="*/ 821 w 517414"/>
              <a:gd name="connsiteY15" fmla="*/ 225868 h 22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7414" h="225906">
                <a:moveTo>
                  <a:pt x="821" y="225868"/>
                </a:moveTo>
                <a:cubicBezTo>
                  <a:pt x="9817" y="223751"/>
                  <a:pt x="88927" y="138555"/>
                  <a:pt x="130996" y="113155"/>
                </a:cubicBezTo>
                <a:cubicBezTo>
                  <a:pt x="173065" y="87755"/>
                  <a:pt x="219367" y="80347"/>
                  <a:pt x="253234" y="73468"/>
                </a:cubicBezTo>
                <a:cubicBezTo>
                  <a:pt x="287101" y="66589"/>
                  <a:pt x="304563" y="76378"/>
                  <a:pt x="334196" y="71880"/>
                </a:cubicBezTo>
                <a:cubicBezTo>
                  <a:pt x="363829" y="67382"/>
                  <a:pt x="400607" y="58386"/>
                  <a:pt x="431034" y="46480"/>
                </a:cubicBezTo>
                <a:cubicBezTo>
                  <a:pt x="461461" y="34574"/>
                  <a:pt x="509880" y="-4584"/>
                  <a:pt x="516759" y="443"/>
                </a:cubicBezTo>
                <a:cubicBezTo>
                  <a:pt x="523638" y="5470"/>
                  <a:pt x="474161" y="72145"/>
                  <a:pt x="472309" y="76643"/>
                </a:cubicBezTo>
                <a:cubicBezTo>
                  <a:pt x="470457" y="81141"/>
                  <a:pt x="502207" y="35367"/>
                  <a:pt x="505646" y="27430"/>
                </a:cubicBezTo>
                <a:cubicBezTo>
                  <a:pt x="509085" y="19493"/>
                  <a:pt x="508027" y="24785"/>
                  <a:pt x="492946" y="29018"/>
                </a:cubicBezTo>
                <a:cubicBezTo>
                  <a:pt x="477865" y="33251"/>
                  <a:pt x="437649" y="45951"/>
                  <a:pt x="415159" y="52830"/>
                </a:cubicBezTo>
                <a:cubicBezTo>
                  <a:pt x="392670" y="59709"/>
                  <a:pt x="380234" y="67383"/>
                  <a:pt x="358009" y="70293"/>
                </a:cubicBezTo>
                <a:cubicBezTo>
                  <a:pt x="335784" y="73203"/>
                  <a:pt x="281809" y="70293"/>
                  <a:pt x="281809" y="70293"/>
                </a:cubicBezTo>
                <a:cubicBezTo>
                  <a:pt x="257203" y="70293"/>
                  <a:pt x="236300" y="66324"/>
                  <a:pt x="210371" y="70293"/>
                </a:cubicBezTo>
                <a:cubicBezTo>
                  <a:pt x="184442" y="74262"/>
                  <a:pt x="148459" y="84845"/>
                  <a:pt x="126234" y="94105"/>
                </a:cubicBezTo>
                <a:cubicBezTo>
                  <a:pt x="104009" y="103365"/>
                  <a:pt x="94748" y="108657"/>
                  <a:pt x="77021" y="125855"/>
                </a:cubicBezTo>
                <a:cubicBezTo>
                  <a:pt x="59294" y="143053"/>
                  <a:pt x="-8175" y="227985"/>
                  <a:pt x="821" y="225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0421F7A-3FFA-4FE9-BBFD-C7617D65C948}"/>
              </a:ext>
            </a:extLst>
          </p:cNvPr>
          <p:cNvSpPr/>
          <p:nvPr/>
        </p:nvSpPr>
        <p:spPr>
          <a:xfrm>
            <a:off x="4062132" y="3948259"/>
            <a:ext cx="520022" cy="180944"/>
          </a:xfrm>
          <a:custGeom>
            <a:avLst/>
            <a:gdLst>
              <a:gd name="connsiteX0" fmla="*/ 432081 w 520022"/>
              <a:gd name="connsiteY0" fmla="*/ 31604 h 180944"/>
              <a:gd name="connsiteX1" fmla="*/ 500343 w 520022"/>
              <a:gd name="connsiteY1" fmla="*/ 14141 h 180944"/>
              <a:gd name="connsiteX2" fmla="*/ 517806 w 520022"/>
              <a:gd name="connsiteY2" fmla="*/ 4616 h 180944"/>
              <a:gd name="connsiteX3" fmla="*/ 459068 w 520022"/>
              <a:gd name="connsiteY3" fmla="*/ 91929 h 180944"/>
              <a:gd name="connsiteX4" fmla="*/ 432081 w 520022"/>
              <a:gd name="connsiteY4" fmla="*/ 118916 h 180944"/>
              <a:gd name="connsiteX5" fmla="*/ 309843 w 520022"/>
              <a:gd name="connsiteY5" fmla="*/ 133204 h 180944"/>
              <a:gd name="connsiteX6" fmla="*/ 81243 w 520022"/>
              <a:gd name="connsiteY6" fmla="*/ 141141 h 180944"/>
              <a:gd name="connsiteX7" fmla="*/ 19331 w 520022"/>
              <a:gd name="connsiteY7" fmla="*/ 172891 h 180944"/>
              <a:gd name="connsiteX8" fmla="*/ 281 w 520022"/>
              <a:gd name="connsiteY8" fmla="*/ 179241 h 180944"/>
              <a:gd name="connsiteX9" fmla="*/ 30443 w 520022"/>
              <a:gd name="connsiteY9" fmla="*/ 147491 h 180944"/>
              <a:gd name="connsiteX10" fmla="*/ 124106 w 520022"/>
              <a:gd name="connsiteY10" fmla="*/ 120504 h 180944"/>
              <a:gd name="connsiteX11" fmla="*/ 313018 w 520022"/>
              <a:gd name="connsiteY11" fmla="*/ 118916 h 180944"/>
              <a:gd name="connsiteX12" fmla="*/ 393981 w 520022"/>
              <a:gd name="connsiteY12" fmla="*/ 109391 h 180944"/>
              <a:gd name="connsiteX13" fmla="*/ 435256 w 520022"/>
              <a:gd name="connsiteY13" fmla="*/ 82404 h 180944"/>
              <a:gd name="connsiteX14" fmla="*/ 432081 w 520022"/>
              <a:gd name="connsiteY14" fmla="*/ 31604 h 18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022" h="180944">
                <a:moveTo>
                  <a:pt x="432081" y="31604"/>
                </a:moveTo>
                <a:cubicBezTo>
                  <a:pt x="442929" y="20227"/>
                  <a:pt x="486056" y="18639"/>
                  <a:pt x="500343" y="14141"/>
                </a:cubicBezTo>
                <a:cubicBezTo>
                  <a:pt x="514630" y="9643"/>
                  <a:pt x="524685" y="-8349"/>
                  <a:pt x="517806" y="4616"/>
                </a:cubicBezTo>
                <a:cubicBezTo>
                  <a:pt x="510927" y="17581"/>
                  <a:pt x="473356" y="72879"/>
                  <a:pt x="459068" y="91929"/>
                </a:cubicBezTo>
                <a:cubicBezTo>
                  <a:pt x="444781" y="110979"/>
                  <a:pt x="456952" y="112037"/>
                  <a:pt x="432081" y="118916"/>
                </a:cubicBezTo>
                <a:cubicBezTo>
                  <a:pt x="407210" y="125795"/>
                  <a:pt x="368316" y="129500"/>
                  <a:pt x="309843" y="133204"/>
                </a:cubicBezTo>
                <a:cubicBezTo>
                  <a:pt x="251370" y="136908"/>
                  <a:pt x="129662" y="134526"/>
                  <a:pt x="81243" y="141141"/>
                </a:cubicBezTo>
                <a:cubicBezTo>
                  <a:pt x="32824" y="147756"/>
                  <a:pt x="32825" y="166541"/>
                  <a:pt x="19331" y="172891"/>
                </a:cubicBezTo>
                <a:cubicBezTo>
                  <a:pt x="5837" y="179241"/>
                  <a:pt x="-1571" y="183474"/>
                  <a:pt x="281" y="179241"/>
                </a:cubicBezTo>
                <a:cubicBezTo>
                  <a:pt x="2133" y="175008"/>
                  <a:pt x="9806" y="157280"/>
                  <a:pt x="30443" y="147491"/>
                </a:cubicBezTo>
                <a:cubicBezTo>
                  <a:pt x="51080" y="137702"/>
                  <a:pt x="77010" y="125266"/>
                  <a:pt x="124106" y="120504"/>
                </a:cubicBezTo>
                <a:cubicBezTo>
                  <a:pt x="171202" y="115742"/>
                  <a:pt x="268039" y="120768"/>
                  <a:pt x="313018" y="118916"/>
                </a:cubicBezTo>
                <a:cubicBezTo>
                  <a:pt x="357997" y="117064"/>
                  <a:pt x="373608" y="115476"/>
                  <a:pt x="393981" y="109391"/>
                </a:cubicBezTo>
                <a:cubicBezTo>
                  <a:pt x="414354" y="103306"/>
                  <a:pt x="421233" y="94839"/>
                  <a:pt x="435256" y="82404"/>
                </a:cubicBezTo>
                <a:cubicBezTo>
                  <a:pt x="449279" y="69969"/>
                  <a:pt x="421233" y="42981"/>
                  <a:pt x="432081" y="31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A7E7766-3C63-4B85-AEFC-A427AC45E75B}"/>
              </a:ext>
            </a:extLst>
          </p:cNvPr>
          <p:cNvSpPr/>
          <p:nvPr/>
        </p:nvSpPr>
        <p:spPr>
          <a:xfrm>
            <a:off x="4372681" y="4135382"/>
            <a:ext cx="188084" cy="125506"/>
          </a:xfrm>
          <a:custGeom>
            <a:avLst/>
            <a:gdLst>
              <a:gd name="connsiteX0" fmla="*/ 882 w 188084"/>
              <a:gd name="connsiteY0" fmla="*/ 56 h 125506"/>
              <a:gd name="connsiteX1" fmla="*/ 134232 w 188084"/>
              <a:gd name="connsiteY1" fmla="*/ 33393 h 125506"/>
              <a:gd name="connsiteX2" fmla="*/ 186619 w 188084"/>
              <a:gd name="connsiteY2" fmla="*/ 122293 h 125506"/>
              <a:gd name="connsiteX3" fmla="*/ 169157 w 188084"/>
              <a:gd name="connsiteY3" fmla="*/ 101656 h 125506"/>
              <a:gd name="connsiteX4" fmla="*/ 123119 w 188084"/>
              <a:gd name="connsiteY4" fmla="*/ 60381 h 125506"/>
              <a:gd name="connsiteX5" fmla="*/ 77082 w 188084"/>
              <a:gd name="connsiteY5" fmla="*/ 39743 h 125506"/>
              <a:gd name="connsiteX6" fmla="*/ 882 w 188084"/>
              <a:gd name="connsiteY6" fmla="*/ 56 h 12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084" h="125506">
                <a:moveTo>
                  <a:pt x="882" y="56"/>
                </a:moveTo>
                <a:cubicBezTo>
                  <a:pt x="10407" y="-1002"/>
                  <a:pt x="103276" y="13020"/>
                  <a:pt x="134232" y="33393"/>
                </a:cubicBezTo>
                <a:cubicBezTo>
                  <a:pt x="165188" y="53766"/>
                  <a:pt x="180798" y="110916"/>
                  <a:pt x="186619" y="122293"/>
                </a:cubicBezTo>
                <a:cubicBezTo>
                  <a:pt x="192440" y="133670"/>
                  <a:pt x="179740" y="111975"/>
                  <a:pt x="169157" y="101656"/>
                </a:cubicBezTo>
                <a:cubicBezTo>
                  <a:pt x="158574" y="91337"/>
                  <a:pt x="138465" y="70700"/>
                  <a:pt x="123119" y="60381"/>
                </a:cubicBezTo>
                <a:cubicBezTo>
                  <a:pt x="107773" y="50062"/>
                  <a:pt x="92428" y="47680"/>
                  <a:pt x="77082" y="39743"/>
                </a:cubicBezTo>
                <a:cubicBezTo>
                  <a:pt x="61736" y="31806"/>
                  <a:pt x="-8643" y="1114"/>
                  <a:pt x="882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049197F-9531-4947-889F-E41124A3EE20}"/>
              </a:ext>
            </a:extLst>
          </p:cNvPr>
          <p:cNvSpPr/>
          <p:nvPr/>
        </p:nvSpPr>
        <p:spPr>
          <a:xfrm>
            <a:off x="4074743" y="4316029"/>
            <a:ext cx="86270" cy="17983"/>
          </a:xfrm>
          <a:custGeom>
            <a:avLst/>
            <a:gdLst>
              <a:gd name="connsiteX0" fmla="*/ 370 w 86270"/>
              <a:gd name="connsiteY0" fmla="*/ 384 h 17983"/>
              <a:gd name="connsiteX1" fmla="*/ 84507 w 86270"/>
              <a:gd name="connsiteY1" fmla="*/ 6734 h 17983"/>
              <a:gd name="connsiteX2" fmla="*/ 54345 w 86270"/>
              <a:gd name="connsiteY2" fmla="*/ 17846 h 17983"/>
              <a:gd name="connsiteX3" fmla="*/ 370 w 86270"/>
              <a:gd name="connsiteY3" fmla="*/ 384 h 1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70" h="17983">
                <a:moveTo>
                  <a:pt x="370" y="384"/>
                </a:moveTo>
                <a:cubicBezTo>
                  <a:pt x="5397" y="-1468"/>
                  <a:pt x="75511" y="3824"/>
                  <a:pt x="84507" y="6734"/>
                </a:cubicBezTo>
                <a:cubicBezTo>
                  <a:pt x="93503" y="9644"/>
                  <a:pt x="65722" y="15994"/>
                  <a:pt x="54345" y="17846"/>
                </a:cubicBezTo>
                <a:cubicBezTo>
                  <a:pt x="42968" y="19698"/>
                  <a:pt x="-4657" y="2236"/>
                  <a:pt x="37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54318AB-B7FB-4F71-BC7B-825312A8B3AD}"/>
              </a:ext>
            </a:extLst>
          </p:cNvPr>
          <p:cNvSpPr/>
          <p:nvPr/>
        </p:nvSpPr>
        <p:spPr>
          <a:xfrm>
            <a:off x="4178048" y="4289114"/>
            <a:ext cx="357481" cy="32371"/>
          </a:xfrm>
          <a:custGeom>
            <a:avLst/>
            <a:gdLst>
              <a:gd name="connsiteX0" fmla="*/ 252 w 357481"/>
              <a:gd name="connsiteY0" fmla="*/ 30474 h 32371"/>
              <a:gd name="connsiteX1" fmla="*/ 155827 w 357481"/>
              <a:gd name="connsiteY1" fmla="*/ 32061 h 32371"/>
              <a:gd name="connsiteX2" fmla="*/ 281240 w 357481"/>
              <a:gd name="connsiteY2" fmla="*/ 28886 h 32371"/>
              <a:gd name="connsiteX3" fmla="*/ 357440 w 357481"/>
              <a:gd name="connsiteY3" fmla="*/ 311 h 32371"/>
              <a:gd name="connsiteX4" fmla="*/ 289177 w 357481"/>
              <a:gd name="connsiteY4" fmla="*/ 14599 h 32371"/>
              <a:gd name="connsiteX5" fmla="*/ 124077 w 357481"/>
              <a:gd name="connsiteY5" fmla="*/ 28886 h 32371"/>
              <a:gd name="connsiteX6" fmla="*/ 252 w 357481"/>
              <a:gd name="connsiteY6" fmla="*/ 30474 h 3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81" h="32371">
                <a:moveTo>
                  <a:pt x="252" y="30474"/>
                </a:moveTo>
                <a:cubicBezTo>
                  <a:pt x="5544" y="31003"/>
                  <a:pt x="108996" y="32326"/>
                  <a:pt x="155827" y="32061"/>
                </a:cubicBezTo>
                <a:cubicBezTo>
                  <a:pt x="202658" y="31796"/>
                  <a:pt x="247638" y="34178"/>
                  <a:pt x="281240" y="28886"/>
                </a:cubicBezTo>
                <a:cubicBezTo>
                  <a:pt x="314842" y="23594"/>
                  <a:pt x="356117" y="2692"/>
                  <a:pt x="357440" y="311"/>
                </a:cubicBezTo>
                <a:cubicBezTo>
                  <a:pt x="358763" y="-2070"/>
                  <a:pt x="328071" y="9837"/>
                  <a:pt x="289177" y="14599"/>
                </a:cubicBezTo>
                <a:cubicBezTo>
                  <a:pt x="250283" y="19361"/>
                  <a:pt x="174083" y="25711"/>
                  <a:pt x="124077" y="28886"/>
                </a:cubicBezTo>
                <a:cubicBezTo>
                  <a:pt x="74071" y="32061"/>
                  <a:pt x="-5040" y="29945"/>
                  <a:pt x="252" y="30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EF6429CE-BE73-4EAC-B653-9687E0B3F4C5}"/>
              </a:ext>
            </a:extLst>
          </p:cNvPr>
          <p:cNvSpPr/>
          <p:nvPr/>
        </p:nvSpPr>
        <p:spPr>
          <a:xfrm>
            <a:off x="4179888" y="4317916"/>
            <a:ext cx="411604" cy="74710"/>
          </a:xfrm>
          <a:custGeom>
            <a:avLst/>
            <a:gdLst>
              <a:gd name="connsiteX0" fmla="*/ 0 w 411604"/>
              <a:gd name="connsiteY0" fmla="*/ 12784 h 74710"/>
              <a:gd name="connsiteX1" fmla="*/ 95250 w 411604"/>
              <a:gd name="connsiteY1" fmla="*/ 19134 h 74710"/>
              <a:gd name="connsiteX2" fmla="*/ 192087 w 411604"/>
              <a:gd name="connsiteY2" fmla="*/ 58822 h 74710"/>
              <a:gd name="connsiteX3" fmla="*/ 306387 w 411604"/>
              <a:gd name="connsiteY3" fmla="*/ 46122 h 74710"/>
              <a:gd name="connsiteX4" fmla="*/ 411162 w 411604"/>
              <a:gd name="connsiteY4" fmla="*/ 84 h 74710"/>
              <a:gd name="connsiteX5" fmla="*/ 265112 w 411604"/>
              <a:gd name="connsiteY5" fmla="*/ 58822 h 74710"/>
              <a:gd name="connsiteX6" fmla="*/ 188912 w 411604"/>
              <a:gd name="connsiteY6" fmla="*/ 74697 h 74710"/>
              <a:gd name="connsiteX7" fmla="*/ 115887 w 411604"/>
              <a:gd name="connsiteY7" fmla="*/ 57234 h 74710"/>
              <a:gd name="connsiteX8" fmla="*/ 0 w 411604"/>
              <a:gd name="connsiteY8" fmla="*/ 12784 h 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604" h="74710">
                <a:moveTo>
                  <a:pt x="0" y="12784"/>
                </a:moveTo>
                <a:cubicBezTo>
                  <a:pt x="31618" y="12122"/>
                  <a:pt x="63236" y="11461"/>
                  <a:pt x="95250" y="19134"/>
                </a:cubicBezTo>
                <a:cubicBezTo>
                  <a:pt x="127264" y="26807"/>
                  <a:pt x="156898" y="54324"/>
                  <a:pt x="192087" y="58822"/>
                </a:cubicBezTo>
                <a:cubicBezTo>
                  <a:pt x="227277" y="63320"/>
                  <a:pt x="269875" y="55912"/>
                  <a:pt x="306387" y="46122"/>
                </a:cubicBezTo>
                <a:cubicBezTo>
                  <a:pt x="342899" y="36332"/>
                  <a:pt x="418041" y="-2033"/>
                  <a:pt x="411162" y="84"/>
                </a:cubicBezTo>
                <a:cubicBezTo>
                  <a:pt x="404283" y="2201"/>
                  <a:pt x="302154" y="46386"/>
                  <a:pt x="265112" y="58822"/>
                </a:cubicBezTo>
                <a:cubicBezTo>
                  <a:pt x="228070" y="71258"/>
                  <a:pt x="213783" y="74962"/>
                  <a:pt x="188912" y="74697"/>
                </a:cubicBezTo>
                <a:cubicBezTo>
                  <a:pt x="164041" y="74432"/>
                  <a:pt x="115887" y="57234"/>
                  <a:pt x="115887" y="57234"/>
                </a:cubicBezTo>
                <a:lnTo>
                  <a:pt x="0" y="127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DA267C3-7F1A-4A0A-8071-1A6DE74E6B92}"/>
              </a:ext>
            </a:extLst>
          </p:cNvPr>
          <p:cNvSpPr/>
          <p:nvPr/>
        </p:nvSpPr>
        <p:spPr>
          <a:xfrm>
            <a:off x="4121118" y="4340112"/>
            <a:ext cx="405994" cy="84672"/>
          </a:xfrm>
          <a:custGeom>
            <a:avLst/>
            <a:gdLst>
              <a:gd name="connsiteX0" fmla="*/ 32 w 405994"/>
              <a:gd name="connsiteY0" fmla="*/ 113 h 84672"/>
              <a:gd name="connsiteX1" fmla="*/ 117507 w 405994"/>
              <a:gd name="connsiteY1" fmla="*/ 68376 h 84672"/>
              <a:gd name="connsiteX2" fmla="*/ 234982 w 405994"/>
              <a:gd name="connsiteY2" fmla="*/ 71551 h 84672"/>
              <a:gd name="connsiteX3" fmla="*/ 404845 w 405994"/>
              <a:gd name="connsiteY3" fmla="*/ 58851 h 84672"/>
              <a:gd name="connsiteX4" fmla="*/ 304832 w 405994"/>
              <a:gd name="connsiteY4" fmla="*/ 69963 h 84672"/>
              <a:gd name="connsiteX5" fmla="*/ 214345 w 405994"/>
              <a:gd name="connsiteY5" fmla="*/ 84251 h 84672"/>
              <a:gd name="connsiteX6" fmla="*/ 106395 w 405994"/>
              <a:gd name="connsiteY6" fmla="*/ 52501 h 84672"/>
              <a:gd name="connsiteX7" fmla="*/ 32 w 405994"/>
              <a:gd name="connsiteY7" fmla="*/ 113 h 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994" h="84672">
                <a:moveTo>
                  <a:pt x="32" y="113"/>
                </a:moveTo>
                <a:cubicBezTo>
                  <a:pt x="1884" y="2759"/>
                  <a:pt x="78349" y="56470"/>
                  <a:pt x="117507" y="68376"/>
                </a:cubicBezTo>
                <a:cubicBezTo>
                  <a:pt x="156665" y="80282"/>
                  <a:pt x="187092" y="73139"/>
                  <a:pt x="234982" y="71551"/>
                </a:cubicBezTo>
                <a:cubicBezTo>
                  <a:pt x="282872" y="69963"/>
                  <a:pt x="393203" y="59116"/>
                  <a:pt x="404845" y="58851"/>
                </a:cubicBezTo>
                <a:cubicBezTo>
                  <a:pt x="416487" y="58586"/>
                  <a:pt x="336582" y="65730"/>
                  <a:pt x="304832" y="69963"/>
                </a:cubicBezTo>
                <a:cubicBezTo>
                  <a:pt x="273082" y="74196"/>
                  <a:pt x="247418" y="87161"/>
                  <a:pt x="214345" y="84251"/>
                </a:cubicBezTo>
                <a:cubicBezTo>
                  <a:pt x="181272" y="81341"/>
                  <a:pt x="135764" y="63084"/>
                  <a:pt x="106395" y="52501"/>
                </a:cubicBezTo>
                <a:cubicBezTo>
                  <a:pt x="77026" y="41918"/>
                  <a:pt x="-1820" y="-2533"/>
                  <a:pt x="3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51F153F-BE72-4D2A-B9A5-38D8000BED56}"/>
              </a:ext>
            </a:extLst>
          </p:cNvPr>
          <p:cNvSpPr/>
          <p:nvPr/>
        </p:nvSpPr>
        <p:spPr>
          <a:xfrm>
            <a:off x="2991181" y="4412877"/>
            <a:ext cx="271377" cy="76052"/>
          </a:xfrm>
          <a:custGeom>
            <a:avLst/>
            <a:gdLst>
              <a:gd name="connsiteX0" fmla="*/ 267957 w 271377"/>
              <a:gd name="connsiteY0" fmla="*/ 373 h 76052"/>
              <a:gd name="connsiteX1" fmla="*/ 229857 w 271377"/>
              <a:gd name="connsiteY1" fmla="*/ 49586 h 76052"/>
              <a:gd name="connsiteX2" fmla="*/ 2844 w 271377"/>
              <a:gd name="connsiteY2" fmla="*/ 74986 h 76052"/>
              <a:gd name="connsiteX3" fmla="*/ 107619 w 271377"/>
              <a:gd name="connsiteY3" fmla="*/ 67048 h 76052"/>
              <a:gd name="connsiteX4" fmla="*/ 185407 w 271377"/>
              <a:gd name="connsiteY4" fmla="*/ 28948 h 76052"/>
              <a:gd name="connsiteX5" fmla="*/ 267957 w 271377"/>
              <a:gd name="connsiteY5" fmla="*/ 373 h 7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77" h="76052">
                <a:moveTo>
                  <a:pt x="267957" y="373"/>
                </a:moveTo>
                <a:cubicBezTo>
                  <a:pt x="275365" y="3813"/>
                  <a:pt x="274042" y="37151"/>
                  <a:pt x="229857" y="49586"/>
                </a:cubicBezTo>
                <a:cubicBezTo>
                  <a:pt x="185672" y="62021"/>
                  <a:pt x="23217" y="72076"/>
                  <a:pt x="2844" y="74986"/>
                </a:cubicBezTo>
                <a:cubicBezTo>
                  <a:pt x="-17529" y="77896"/>
                  <a:pt x="77192" y="74721"/>
                  <a:pt x="107619" y="67048"/>
                </a:cubicBezTo>
                <a:cubicBezTo>
                  <a:pt x="138046" y="59375"/>
                  <a:pt x="165034" y="39796"/>
                  <a:pt x="185407" y="28948"/>
                </a:cubicBezTo>
                <a:cubicBezTo>
                  <a:pt x="205780" y="18100"/>
                  <a:pt x="260549" y="-3067"/>
                  <a:pt x="26795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58A1D9D-1641-4EE6-8FEB-A2C7D8B23C9E}"/>
              </a:ext>
            </a:extLst>
          </p:cNvPr>
          <p:cNvSpPr/>
          <p:nvPr/>
        </p:nvSpPr>
        <p:spPr>
          <a:xfrm>
            <a:off x="3514407" y="4317615"/>
            <a:ext cx="337280" cy="380803"/>
          </a:xfrm>
          <a:custGeom>
            <a:avLst/>
            <a:gdLst>
              <a:gd name="connsiteX0" fmla="*/ 320993 w 337280"/>
              <a:gd name="connsiteY0" fmla="*/ 385 h 380803"/>
              <a:gd name="connsiteX1" fmla="*/ 303531 w 337280"/>
              <a:gd name="connsiteY1" fmla="*/ 157548 h 380803"/>
              <a:gd name="connsiteX2" fmla="*/ 206693 w 337280"/>
              <a:gd name="connsiteY2" fmla="*/ 257560 h 380803"/>
              <a:gd name="connsiteX3" fmla="*/ 79693 w 337280"/>
              <a:gd name="connsiteY3" fmla="*/ 354398 h 380803"/>
              <a:gd name="connsiteX4" fmla="*/ 318 w 337280"/>
              <a:gd name="connsiteY4" fmla="*/ 379798 h 380803"/>
              <a:gd name="connsiteX5" fmla="*/ 108268 w 337280"/>
              <a:gd name="connsiteY5" fmla="*/ 328998 h 380803"/>
              <a:gd name="connsiteX6" fmla="*/ 201931 w 337280"/>
              <a:gd name="connsiteY6" fmla="*/ 289310 h 380803"/>
              <a:gd name="connsiteX7" fmla="*/ 319406 w 337280"/>
              <a:gd name="connsiteY7" fmla="*/ 200410 h 380803"/>
              <a:gd name="connsiteX8" fmla="*/ 336868 w 337280"/>
              <a:gd name="connsiteY8" fmla="*/ 116273 h 380803"/>
              <a:gd name="connsiteX9" fmla="*/ 320993 w 337280"/>
              <a:gd name="connsiteY9" fmla="*/ 385 h 3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280" h="380803">
                <a:moveTo>
                  <a:pt x="320993" y="385"/>
                </a:moveTo>
                <a:cubicBezTo>
                  <a:pt x="315437" y="7264"/>
                  <a:pt x="322581" y="114686"/>
                  <a:pt x="303531" y="157548"/>
                </a:cubicBezTo>
                <a:cubicBezTo>
                  <a:pt x="284481" y="200411"/>
                  <a:pt x="243999" y="224752"/>
                  <a:pt x="206693" y="257560"/>
                </a:cubicBezTo>
                <a:cubicBezTo>
                  <a:pt x="169387" y="290368"/>
                  <a:pt x="114089" y="334025"/>
                  <a:pt x="79693" y="354398"/>
                </a:cubicBezTo>
                <a:cubicBezTo>
                  <a:pt x="45297" y="374771"/>
                  <a:pt x="-4444" y="384031"/>
                  <a:pt x="318" y="379798"/>
                </a:cubicBezTo>
                <a:cubicBezTo>
                  <a:pt x="5080" y="375565"/>
                  <a:pt x="74666" y="344079"/>
                  <a:pt x="108268" y="328998"/>
                </a:cubicBezTo>
                <a:cubicBezTo>
                  <a:pt x="141870" y="313917"/>
                  <a:pt x="166741" y="310741"/>
                  <a:pt x="201931" y="289310"/>
                </a:cubicBezTo>
                <a:cubicBezTo>
                  <a:pt x="237121" y="267879"/>
                  <a:pt x="296916" y="229250"/>
                  <a:pt x="319406" y="200410"/>
                </a:cubicBezTo>
                <a:cubicBezTo>
                  <a:pt x="341896" y="171571"/>
                  <a:pt x="333958" y="151992"/>
                  <a:pt x="336868" y="116273"/>
                </a:cubicBezTo>
                <a:cubicBezTo>
                  <a:pt x="339778" y="80554"/>
                  <a:pt x="326549" y="-6494"/>
                  <a:pt x="320993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25D8D54-1B2B-4568-8991-B3BE8504E9C4}"/>
              </a:ext>
            </a:extLst>
          </p:cNvPr>
          <p:cNvSpPr/>
          <p:nvPr/>
        </p:nvSpPr>
        <p:spPr>
          <a:xfrm>
            <a:off x="3731323" y="4375683"/>
            <a:ext cx="89981" cy="174406"/>
          </a:xfrm>
          <a:custGeom>
            <a:avLst/>
            <a:gdLst>
              <a:gd name="connsiteX0" fmla="*/ 89790 w 89981"/>
              <a:gd name="connsiteY0" fmla="*/ 2642 h 174406"/>
              <a:gd name="connsiteX1" fmla="*/ 46927 w 89981"/>
              <a:gd name="connsiteY1" fmla="*/ 115355 h 174406"/>
              <a:gd name="connsiteX2" fmla="*/ 890 w 89981"/>
              <a:gd name="connsiteY2" fmla="*/ 174092 h 174406"/>
              <a:gd name="connsiteX3" fmla="*/ 19940 w 89981"/>
              <a:gd name="connsiteY3" fmla="*/ 134405 h 174406"/>
              <a:gd name="connsiteX4" fmla="*/ 61215 w 89981"/>
              <a:gd name="connsiteY4" fmla="*/ 45505 h 174406"/>
              <a:gd name="connsiteX5" fmla="*/ 89790 w 89981"/>
              <a:gd name="connsiteY5" fmla="*/ 2642 h 17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81" h="174406">
                <a:moveTo>
                  <a:pt x="89790" y="2642"/>
                </a:moveTo>
                <a:cubicBezTo>
                  <a:pt x="87409" y="14283"/>
                  <a:pt x="61744" y="86780"/>
                  <a:pt x="46927" y="115355"/>
                </a:cubicBezTo>
                <a:cubicBezTo>
                  <a:pt x="32110" y="143930"/>
                  <a:pt x="5388" y="170917"/>
                  <a:pt x="890" y="174092"/>
                </a:cubicBezTo>
                <a:cubicBezTo>
                  <a:pt x="-3608" y="177267"/>
                  <a:pt x="9886" y="155836"/>
                  <a:pt x="19940" y="134405"/>
                </a:cubicBezTo>
                <a:cubicBezTo>
                  <a:pt x="29994" y="112974"/>
                  <a:pt x="50632" y="70905"/>
                  <a:pt x="61215" y="45505"/>
                </a:cubicBezTo>
                <a:cubicBezTo>
                  <a:pt x="71798" y="20105"/>
                  <a:pt x="92171" y="-8999"/>
                  <a:pt x="89790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C31AEEA-A519-48E6-8BC5-2CF192ECB1B0}"/>
              </a:ext>
            </a:extLst>
          </p:cNvPr>
          <p:cNvSpPr/>
          <p:nvPr/>
        </p:nvSpPr>
        <p:spPr>
          <a:xfrm>
            <a:off x="3753246" y="4652894"/>
            <a:ext cx="147361" cy="212310"/>
          </a:xfrm>
          <a:custGeom>
            <a:avLst/>
            <a:gdLst>
              <a:gd name="connsiteX0" fmla="*/ 147242 w 147361"/>
              <a:gd name="connsiteY0" fmla="*/ 20706 h 212310"/>
              <a:gd name="connsiteX1" fmla="*/ 55167 w 147361"/>
              <a:gd name="connsiteY1" fmla="*/ 1656 h 212310"/>
              <a:gd name="connsiteX2" fmla="*/ 5954 w 147361"/>
              <a:gd name="connsiteY2" fmla="*/ 66744 h 212310"/>
              <a:gd name="connsiteX3" fmla="*/ 5954 w 147361"/>
              <a:gd name="connsiteY3" fmla="*/ 136594 h 212310"/>
              <a:gd name="connsiteX4" fmla="*/ 51992 w 147361"/>
              <a:gd name="connsiteY4" fmla="*/ 193744 h 212310"/>
              <a:gd name="connsiteX5" fmla="*/ 132954 w 147361"/>
              <a:gd name="connsiteY5" fmla="*/ 206444 h 212310"/>
              <a:gd name="connsiteX6" fmla="*/ 112317 w 147361"/>
              <a:gd name="connsiteY6" fmla="*/ 211206 h 212310"/>
              <a:gd name="connsiteX7" fmla="*/ 47229 w 147361"/>
              <a:gd name="connsiteY7" fmla="*/ 203269 h 212310"/>
              <a:gd name="connsiteX8" fmla="*/ 13892 w 147361"/>
              <a:gd name="connsiteY8" fmla="*/ 127069 h 212310"/>
              <a:gd name="connsiteX9" fmla="*/ 12304 w 147361"/>
              <a:gd name="connsiteY9" fmla="*/ 76269 h 212310"/>
              <a:gd name="connsiteX10" fmla="*/ 34529 w 147361"/>
              <a:gd name="connsiteY10" fmla="*/ 34994 h 212310"/>
              <a:gd name="connsiteX11" fmla="*/ 147242 w 147361"/>
              <a:gd name="connsiteY11" fmla="*/ 20706 h 21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361" h="212310">
                <a:moveTo>
                  <a:pt x="147242" y="20706"/>
                </a:moveTo>
                <a:cubicBezTo>
                  <a:pt x="150682" y="15150"/>
                  <a:pt x="78715" y="-6017"/>
                  <a:pt x="55167" y="1656"/>
                </a:cubicBezTo>
                <a:cubicBezTo>
                  <a:pt x="31619" y="9329"/>
                  <a:pt x="14156" y="44254"/>
                  <a:pt x="5954" y="66744"/>
                </a:cubicBezTo>
                <a:cubicBezTo>
                  <a:pt x="-2248" y="89234"/>
                  <a:pt x="-1719" y="115427"/>
                  <a:pt x="5954" y="136594"/>
                </a:cubicBezTo>
                <a:cubicBezTo>
                  <a:pt x="13627" y="157761"/>
                  <a:pt x="30825" y="182102"/>
                  <a:pt x="51992" y="193744"/>
                </a:cubicBezTo>
                <a:cubicBezTo>
                  <a:pt x="73159" y="205386"/>
                  <a:pt x="122900" y="203534"/>
                  <a:pt x="132954" y="206444"/>
                </a:cubicBezTo>
                <a:cubicBezTo>
                  <a:pt x="143008" y="209354"/>
                  <a:pt x="126604" y="211735"/>
                  <a:pt x="112317" y="211206"/>
                </a:cubicBezTo>
                <a:cubicBezTo>
                  <a:pt x="98029" y="210677"/>
                  <a:pt x="63633" y="217292"/>
                  <a:pt x="47229" y="203269"/>
                </a:cubicBezTo>
                <a:cubicBezTo>
                  <a:pt x="30825" y="189246"/>
                  <a:pt x="19713" y="148236"/>
                  <a:pt x="13892" y="127069"/>
                </a:cubicBezTo>
                <a:cubicBezTo>
                  <a:pt x="8071" y="105902"/>
                  <a:pt x="8864" y="91615"/>
                  <a:pt x="12304" y="76269"/>
                </a:cubicBezTo>
                <a:cubicBezTo>
                  <a:pt x="15743" y="60923"/>
                  <a:pt x="15744" y="46636"/>
                  <a:pt x="34529" y="34994"/>
                </a:cubicBezTo>
                <a:cubicBezTo>
                  <a:pt x="53314" y="23352"/>
                  <a:pt x="143802" y="26262"/>
                  <a:pt x="147242" y="20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147EC00-AE05-4DAA-BAA5-921D4893000E}"/>
              </a:ext>
            </a:extLst>
          </p:cNvPr>
          <p:cNvSpPr/>
          <p:nvPr/>
        </p:nvSpPr>
        <p:spPr>
          <a:xfrm>
            <a:off x="4139958" y="4486244"/>
            <a:ext cx="124119" cy="303565"/>
          </a:xfrm>
          <a:custGeom>
            <a:avLst/>
            <a:gdLst>
              <a:gd name="connsiteX0" fmla="*/ 242 w 124119"/>
              <a:gd name="connsiteY0" fmla="*/ 31 h 303565"/>
              <a:gd name="connsiteX1" fmla="*/ 47867 w 124119"/>
              <a:gd name="connsiteY1" fmla="*/ 141319 h 303565"/>
              <a:gd name="connsiteX2" fmla="*/ 111367 w 124119"/>
              <a:gd name="connsiteY2" fmla="*/ 206406 h 303565"/>
              <a:gd name="connsiteX3" fmla="*/ 124067 w 124119"/>
              <a:gd name="connsiteY3" fmla="*/ 303244 h 303565"/>
              <a:gd name="connsiteX4" fmla="*/ 109780 w 124119"/>
              <a:gd name="connsiteY4" fmla="*/ 236569 h 303565"/>
              <a:gd name="connsiteX5" fmla="*/ 97080 w 124119"/>
              <a:gd name="connsiteY5" fmla="*/ 204819 h 303565"/>
              <a:gd name="connsiteX6" fmla="*/ 63742 w 124119"/>
              <a:gd name="connsiteY6" fmla="*/ 168306 h 303565"/>
              <a:gd name="connsiteX7" fmla="*/ 30405 w 124119"/>
              <a:gd name="connsiteY7" fmla="*/ 128619 h 303565"/>
              <a:gd name="connsiteX8" fmla="*/ 242 w 124119"/>
              <a:gd name="connsiteY8" fmla="*/ 31 h 30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19" h="303565">
                <a:moveTo>
                  <a:pt x="242" y="31"/>
                </a:moveTo>
                <a:cubicBezTo>
                  <a:pt x="3152" y="2148"/>
                  <a:pt x="29346" y="106923"/>
                  <a:pt x="47867" y="141319"/>
                </a:cubicBezTo>
                <a:cubicBezTo>
                  <a:pt x="66388" y="175715"/>
                  <a:pt x="98667" y="179419"/>
                  <a:pt x="111367" y="206406"/>
                </a:cubicBezTo>
                <a:cubicBezTo>
                  <a:pt x="124067" y="233393"/>
                  <a:pt x="124331" y="298217"/>
                  <a:pt x="124067" y="303244"/>
                </a:cubicBezTo>
                <a:cubicBezTo>
                  <a:pt x="123803" y="308271"/>
                  <a:pt x="114278" y="252973"/>
                  <a:pt x="109780" y="236569"/>
                </a:cubicBezTo>
                <a:cubicBezTo>
                  <a:pt x="105282" y="220165"/>
                  <a:pt x="104753" y="216196"/>
                  <a:pt x="97080" y="204819"/>
                </a:cubicBezTo>
                <a:cubicBezTo>
                  <a:pt x="89407" y="193442"/>
                  <a:pt x="74854" y="181006"/>
                  <a:pt x="63742" y="168306"/>
                </a:cubicBezTo>
                <a:cubicBezTo>
                  <a:pt x="52630" y="155606"/>
                  <a:pt x="39401" y="154019"/>
                  <a:pt x="30405" y="128619"/>
                </a:cubicBezTo>
                <a:cubicBezTo>
                  <a:pt x="21409" y="103219"/>
                  <a:pt x="-2668" y="-2086"/>
                  <a:pt x="24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1C7F7FD5-2B84-44F8-8BC8-427634085821}"/>
              </a:ext>
            </a:extLst>
          </p:cNvPr>
          <p:cNvSpPr/>
          <p:nvPr/>
        </p:nvSpPr>
        <p:spPr>
          <a:xfrm>
            <a:off x="3837577" y="4785678"/>
            <a:ext cx="183628" cy="106997"/>
          </a:xfrm>
          <a:custGeom>
            <a:avLst/>
            <a:gdLst>
              <a:gd name="connsiteX0" fmla="*/ 166098 w 183628"/>
              <a:gd name="connsiteY0" fmla="*/ 106997 h 106997"/>
              <a:gd name="connsiteX1" fmla="*/ 183561 w 183628"/>
              <a:gd name="connsiteY1" fmla="*/ 53022 h 106997"/>
              <a:gd name="connsiteX2" fmla="*/ 169273 w 183628"/>
              <a:gd name="connsiteY2" fmla="*/ 27622 h 106997"/>
              <a:gd name="connsiteX3" fmla="*/ 108948 w 183628"/>
              <a:gd name="connsiteY3" fmla="*/ 2222 h 106997"/>
              <a:gd name="connsiteX4" fmla="*/ 50211 w 183628"/>
              <a:gd name="connsiteY4" fmla="*/ 3810 h 106997"/>
              <a:gd name="connsiteX5" fmla="*/ 998 w 183628"/>
              <a:gd name="connsiteY5" fmla="*/ 24447 h 106997"/>
              <a:gd name="connsiteX6" fmla="*/ 18461 w 183628"/>
              <a:gd name="connsiteY6" fmla="*/ 68897 h 106997"/>
              <a:gd name="connsiteX7" fmla="*/ 34336 w 183628"/>
              <a:gd name="connsiteY7" fmla="*/ 72072 h 106997"/>
              <a:gd name="connsiteX8" fmla="*/ 10523 w 183628"/>
              <a:gd name="connsiteY8" fmla="*/ 56197 h 106997"/>
              <a:gd name="connsiteX9" fmla="*/ 2586 w 183628"/>
              <a:gd name="connsiteY9" fmla="*/ 33972 h 106997"/>
              <a:gd name="connsiteX10" fmla="*/ 43861 w 183628"/>
              <a:gd name="connsiteY10" fmla="*/ 8572 h 106997"/>
              <a:gd name="connsiteX11" fmla="*/ 112123 w 183628"/>
              <a:gd name="connsiteY11" fmla="*/ 13335 h 106997"/>
              <a:gd name="connsiteX12" fmla="*/ 143873 w 183628"/>
              <a:gd name="connsiteY12" fmla="*/ 26035 h 106997"/>
              <a:gd name="connsiteX13" fmla="*/ 167686 w 183628"/>
              <a:gd name="connsiteY13" fmla="*/ 53022 h 106997"/>
              <a:gd name="connsiteX14" fmla="*/ 166098 w 183628"/>
              <a:gd name="connsiteY14" fmla="*/ 106997 h 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628" h="106997">
                <a:moveTo>
                  <a:pt x="166098" y="106997"/>
                </a:moveTo>
                <a:cubicBezTo>
                  <a:pt x="168744" y="106997"/>
                  <a:pt x="183032" y="66251"/>
                  <a:pt x="183561" y="53022"/>
                </a:cubicBezTo>
                <a:cubicBezTo>
                  <a:pt x="184090" y="39793"/>
                  <a:pt x="181708" y="36089"/>
                  <a:pt x="169273" y="27622"/>
                </a:cubicBezTo>
                <a:cubicBezTo>
                  <a:pt x="156838" y="19155"/>
                  <a:pt x="128792" y="6191"/>
                  <a:pt x="108948" y="2222"/>
                </a:cubicBezTo>
                <a:cubicBezTo>
                  <a:pt x="89104" y="-1747"/>
                  <a:pt x="68203" y="106"/>
                  <a:pt x="50211" y="3810"/>
                </a:cubicBezTo>
                <a:cubicBezTo>
                  <a:pt x="32219" y="7514"/>
                  <a:pt x="6290" y="13599"/>
                  <a:pt x="998" y="24447"/>
                </a:cubicBezTo>
                <a:cubicBezTo>
                  <a:pt x="-4294" y="35295"/>
                  <a:pt x="12905" y="60959"/>
                  <a:pt x="18461" y="68897"/>
                </a:cubicBezTo>
                <a:cubicBezTo>
                  <a:pt x="24017" y="76834"/>
                  <a:pt x="35659" y="74189"/>
                  <a:pt x="34336" y="72072"/>
                </a:cubicBezTo>
                <a:cubicBezTo>
                  <a:pt x="33013" y="69955"/>
                  <a:pt x="15815" y="62547"/>
                  <a:pt x="10523" y="56197"/>
                </a:cubicBezTo>
                <a:cubicBezTo>
                  <a:pt x="5231" y="49847"/>
                  <a:pt x="-2970" y="41909"/>
                  <a:pt x="2586" y="33972"/>
                </a:cubicBezTo>
                <a:cubicBezTo>
                  <a:pt x="8142" y="26034"/>
                  <a:pt x="25605" y="12011"/>
                  <a:pt x="43861" y="8572"/>
                </a:cubicBezTo>
                <a:cubicBezTo>
                  <a:pt x="62117" y="5132"/>
                  <a:pt x="95454" y="10425"/>
                  <a:pt x="112123" y="13335"/>
                </a:cubicBezTo>
                <a:cubicBezTo>
                  <a:pt x="128792" y="16245"/>
                  <a:pt x="134613" y="19421"/>
                  <a:pt x="143873" y="26035"/>
                </a:cubicBezTo>
                <a:cubicBezTo>
                  <a:pt x="153133" y="32649"/>
                  <a:pt x="162924" y="43233"/>
                  <a:pt x="167686" y="53022"/>
                </a:cubicBezTo>
                <a:cubicBezTo>
                  <a:pt x="172448" y="62811"/>
                  <a:pt x="163452" y="106997"/>
                  <a:pt x="166098" y="10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FF1D095-A584-48D3-829A-04397D8F9C80}"/>
              </a:ext>
            </a:extLst>
          </p:cNvPr>
          <p:cNvSpPr/>
          <p:nvPr/>
        </p:nvSpPr>
        <p:spPr>
          <a:xfrm>
            <a:off x="4133634" y="4758476"/>
            <a:ext cx="127255" cy="83231"/>
          </a:xfrm>
          <a:custGeom>
            <a:avLst/>
            <a:gdLst>
              <a:gd name="connsiteX0" fmla="*/ 127216 w 127255"/>
              <a:gd name="connsiteY0" fmla="*/ 32599 h 83231"/>
              <a:gd name="connsiteX1" fmla="*/ 66891 w 127255"/>
              <a:gd name="connsiteY1" fmla="*/ 849 h 83231"/>
              <a:gd name="connsiteX2" fmla="*/ 35141 w 127255"/>
              <a:gd name="connsiteY2" fmla="*/ 11962 h 83231"/>
              <a:gd name="connsiteX3" fmla="*/ 8154 w 127255"/>
              <a:gd name="connsiteY3" fmla="*/ 42124 h 83231"/>
              <a:gd name="connsiteX4" fmla="*/ 1804 w 127255"/>
              <a:gd name="connsiteY4" fmla="*/ 80224 h 83231"/>
              <a:gd name="connsiteX5" fmla="*/ 36729 w 127255"/>
              <a:gd name="connsiteY5" fmla="*/ 80224 h 83231"/>
              <a:gd name="connsiteX6" fmla="*/ 4979 w 127255"/>
              <a:gd name="connsiteY6" fmla="*/ 75462 h 83231"/>
              <a:gd name="connsiteX7" fmla="*/ 31966 w 127255"/>
              <a:gd name="connsiteY7" fmla="*/ 43712 h 83231"/>
              <a:gd name="connsiteX8" fmla="*/ 57366 w 127255"/>
              <a:gd name="connsiteY8" fmla="*/ 10374 h 83231"/>
              <a:gd name="connsiteX9" fmla="*/ 127216 w 127255"/>
              <a:gd name="connsiteY9" fmla="*/ 32599 h 8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255" h="83231">
                <a:moveTo>
                  <a:pt x="127216" y="32599"/>
                </a:moveTo>
                <a:cubicBezTo>
                  <a:pt x="128803" y="31012"/>
                  <a:pt x="82237" y="4288"/>
                  <a:pt x="66891" y="849"/>
                </a:cubicBezTo>
                <a:cubicBezTo>
                  <a:pt x="51545" y="-2591"/>
                  <a:pt x="44930" y="5083"/>
                  <a:pt x="35141" y="11962"/>
                </a:cubicBezTo>
                <a:cubicBezTo>
                  <a:pt x="25352" y="18841"/>
                  <a:pt x="13710" y="30747"/>
                  <a:pt x="8154" y="42124"/>
                </a:cubicBezTo>
                <a:cubicBezTo>
                  <a:pt x="2598" y="53501"/>
                  <a:pt x="-2958" y="73874"/>
                  <a:pt x="1804" y="80224"/>
                </a:cubicBezTo>
                <a:cubicBezTo>
                  <a:pt x="6566" y="86574"/>
                  <a:pt x="36200" y="81018"/>
                  <a:pt x="36729" y="80224"/>
                </a:cubicBezTo>
                <a:cubicBezTo>
                  <a:pt x="37258" y="79430"/>
                  <a:pt x="5773" y="81547"/>
                  <a:pt x="4979" y="75462"/>
                </a:cubicBezTo>
                <a:cubicBezTo>
                  <a:pt x="4185" y="69377"/>
                  <a:pt x="23235" y="54560"/>
                  <a:pt x="31966" y="43712"/>
                </a:cubicBezTo>
                <a:cubicBezTo>
                  <a:pt x="40697" y="32864"/>
                  <a:pt x="46783" y="15930"/>
                  <a:pt x="57366" y="10374"/>
                </a:cubicBezTo>
                <a:cubicBezTo>
                  <a:pt x="67949" y="4818"/>
                  <a:pt x="125629" y="34186"/>
                  <a:pt x="127216" y="32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0D69067-07D6-4B7C-80A7-425A273CB4E6}"/>
              </a:ext>
            </a:extLst>
          </p:cNvPr>
          <p:cNvSpPr/>
          <p:nvPr/>
        </p:nvSpPr>
        <p:spPr>
          <a:xfrm>
            <a:off x="4002080" y="4876740"/>
            <a:ext cx="85806" cy="23136"/>
          </a:xfrm>
          <a:custGeom>
            <a:avLst/>
            <a:gdLst>
              <a:gd name="connsiteX0" fmla="*/ 8 w 85806"/>
              <a:gd name="connsiteY0" fmla="*/ 22285 h 23136"/>
              <a:gd name="connsiteX1" fmla="*/ 66683 w 85806"/>
              <a:gd name="connsiteY1" fmla="*/ 17523 h 23136"/>
              <a:gd name="connsiteX2" fmla="*/ 85733 w 85806"/>
              <a:gd name="connsiteY2" fmla="*/ 7998 h 23136"/>
              <a:gd name="connsiteX3" fmla="*/ 61920 w 85806"/>
              <a:gd name="connsiteY3" fmla="*/ 60 h 23136"/>
              <a:gd name="connsiteX4" fmla="*/ 8 w 85806"/>
              <a:gd name="connsiteY4" fmla="*/ 22285 h 2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06" h="23136">
                <a:moveTo>
                  <a:pt x="8" y="22285"/>
                </a:moveTo>
                <a:cubicBezTo>
                  <a:pt x="802" y="25195"/>
                  <a:pt x="52396" y="19904"/>
                  <a:pt x="66683" y="17523"/>
                </a:cubicBezTo>
                <a:cubicBezTo>
                  <a:pt x="80971" y="15142"/>
                  <a:pt x="86527" y="10908"/>
                  <a:pt x="85733" y="7998"/>
                </a:cubicBezTo>
                <a:cubicBezTo>
                  <a:pt x="84939" y="5088"/>
                  <a:pt x="70916" y="1383"/>
                  <a:pt x="61920" y="60"/>
                </a:cubicBezTo>
                <a:cubicBezTo>
                  <a:pt x="52924" y="-1263"/>
                  <a:pt x="-786" y="19375"/>
                  <a:pt x="8" y="22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A3CAAA1-3EE1-4F62-8EEC-AAFBDB94D9A9}"/>
              </a:ext>
            </a:extLst>
          </p:cNvPr>
          <p:cNvSpPr/>
          <p:nvPr/>
        </p:nvSpPr>
        <p:spPr>
          <a:xfrm>
            <a:off x="3712699" y="4606806"/>
            <a:ext cx="42065" cy="164391"/>
          </a:xfrm>
          <a:custGeom>
            <a:avLst/>
            <a:gdLst>
              <a:gd name="connsiteX0" fmla="*/ 41739 w 42065"/>
              <a:gd name="connsiteY0" fmla="*/ 119 h 164391"/>
              <a:gd name="connsiteX1" fmla="*/ 464 w 42065"/>
              <a:gd name="connsiteY1" fmla="*/ 154107 h 164391"/>
              <a:gd name="connsiteX2" fmla="*/ 19514 w 42065"/>
              <a:gd name="connsiteY2" fmla="*/ 147757 h 164391"/>
              <a:gd name="connsiteX3" fmla="*/ 19514 w 42065"/>
              <a:gd name="connsiteY3" fmla="*/ 128707 h 164391"/>
              <a:gd name="connsiteX4" fmla="*/ 41739 w 42065"/>
              <a:gd name="connsiteY4" fmla="*/ 119 h 16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65" h="164391">
                <a:moveTo>
                  <a:pt x="41739" y="119"/>
                </a:moveTo>
                <a:cubicBezTo>
                  <a:pt x="38564" y="4352"/>
                  <a:pt x="4168" y="129501"/>
                  <a:pt x="464" y="154107"/>
                </a:cubicBezTo>
                <a:cubicBezTo>
                  <a:pt x="-3240" y="178713"/>
                  <a:pt x="16339" y="151990"/>
                  <a:pt x="19514" y="147757"/>
                </a:cubicBezTo>
                <a:cubicBezTo>
                  <a:pt x="22689" y="143524"/>
                  <a:pt x="15016" y="152255"/>
                  <a:pt x="19514" y="128707"/>
                </a:cubicBezTo>
                <a:cubicBezTo>
                  <a:pt x="24012" y="105159"/>
                  <a:pt x="44914" y="-4114"/>
                  <a:pt x="4173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D3C9F9C-576F-4932-923E-786512795800}"/>
              </a:ext>
            </a:extLst>
          </p:cNvPr>
          <p:cNvSpPr/>
          <p:nvPr/>
        </p:nvSpPr>
        <p:spPr>
          <a:xfrm>
            <a:off x="4184482" y="4498930"/>
            <a:ext cx="84904" cy="206652"/>
          </a:xfrm>
          <a:custGeom>
            <a:avLst/>
            <a:gdLst>
              <a:gd name="connsiteX0" fmla="*/ 168 w 84904"/>
              <a:gd name="connsiteY0" fmla="*/ 45 h 206652"/>
              <a:gd name="connsiteX1" fmla="*/ 22393 w 84904"/>
              <a:gd name="connsiteY1" fmla="*/ 122283 h 206652"/>
              <a:gd name="connsiteX2" fmla="*/ 84306 w 84904"/>
              <a:gd name="connsiteY2" fmla="*/ 206420 h 206652"/>
              <a:gd name="connsiteX3" fmla="*/ 52556 w 84904"/>
              <a:gd name="connsiteY3" fmla="*/ 146095 h 206652"/>
              <a:gd name="connsiteX4" fmla="*/ 31918 w 84904"/>
              <a:gd name="connsiteY4" fmla="*/ 107995 h 206652"/>
              <a:gd name="connsiteX5" fmla="*/ 168 w 84904"/>
              <a:gd name="connsiteY5" fmla="*/ 45 h 2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04" h="206652">
                <a:moveTo>
                  <a:pt x="168" y="45"/>
                </a:moveTo>
                <a:cubicBezTo>
                  <a:pt x="-1419" y="2426"/>
                  <a:pt x="8370" y="87887"/>
                  <a:pt x="22393" y="122283"/>
                </a:cubicBezTo>
                <a:cubicBezTo>
                  <a:pt x="36416" y="156679"/>
                  <a:pt x="79279" y="202451"/>
                  <a:pt x="84306" y="206420"/>
                </a:cubicBezTo>
                <a:cubicBezTo>
                  <a:pt x="89333" y="210389"/>
                  <a:pt x="61287" y="162499"/>
                  <a:pt x="52556" y="146095"/>
                </a:cubicBezTo>
                <a:cubicBezTo>
                  <a:pt x="43825" y="129691"/>
                  <a:pt x="39326" y="127045"/>
                  <a:pt x="31918" y="107995"/>
                </a:cubicBezTo>
                <a:cubicBezTo>
                  <a:pt x="24510" y="88945"/>
                  <a:pt x="1755" y="-2336"/>
                  <a:pt x="16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2C53021-0BEE-4955-8F90-F207A70B2CA3}"/>
              </a:ext>
            </a:extLst>
          </p:cNvPr>
          <p:cNvSpPr/>
          <p:nvPr/>
        </p:nvSpPr>
        <p:spPr>
          <a:xfrm>
            <a:off x="4221030" y="4601625"/>
            <a:ext cx="362110" cy="428498"/>
          </a:xfrm>
          <a:custGeom>
            <a:avLst/>
            <a:gdLst>
              <a:gd name="connsiteX0" fmla="*/ 133 w 362110"/>
              <a:gd name="connsiteY0" fmla="*/ 538 h 428498"/>
              <a:gd name="connsiteX1" fmla="*/ 163645 w 362110"/>
              <a:gd name="connsiteY1" fmla="*/ 191038 h 428498"/>
              <a:gd name="connsiteX2" fmla="*/ 254133 w 362110"/>
              <a:gd name="connsiteY2" fmla="*/ 254538 h 428498"/>
              <a:gd name="connsiteX3" fmla="*/ 333508 w 362110"/>
              <a:gd name="connsiteY3" fmla="*/ 294225 h 428498"/>
              <a:gd name="connsiteX4" fmla="*/ 360495 w 362110"/>
              <a:gd name="connsiteY4" fmla="*/ 386300 h 428498"/>
              <a:gd name="connsiteX5" fmla="*/ 357320 w 362110"/>
              <a:gd name="connsiteY5" fmla="*/ 427575 h 428498"/>
              <a:gd name="connsiteX6" fmla="*/ 343033 w 362110"/>
              <a:gd name="connsiteY6" fmla="*/ 349788 h 428498"/>
              <a:gd name="connsiteX7" fmla="*/ 312870 w 362110"/>
              <a:gd name="connsiteY7" fmla="*/ 287875 h 428498"/>
              <a:gd name="connsiteX8" fmla="*/ 206508 w 362110"/>
              <a:gd name="connsiteY8" fmla="*/ 195800 h 428498"/>
              <a:gd name="connsiteX9" fmla="*/ 136658 w 362110"/>
              <a:gd name="connsiteY9" fmla="*/ 135475 h 428498"/>
              <a:gd name="connsiteX10" fmla="*/ 133 w 362110"/>
              <a:gd name="connsiteY10" fmla="*/ 538 h 42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110" h="428498">
                <a:moveTo>
                  <a:pt x="133" y="538"/>
                </a:moveTo>
                <a:cubicBezTo>
                  <a:pt x="4631" y="9798"/>
                  <a:pt x="121312" y="148705"/>
                  <a:pt x="163645" y="191038"/>
                </a:cubicBezTo>
                <a:cubicBezTo>
                  <a:pt x="205978" y="233371"/>
                  <a:pt x="225823" y="237340"/>
                  <a:pt x="254133" y="254538"/>
                </a:cubicBezTo>
                <a:cubicBezTo>
                  <a:pt x="282443" y="271736"/>
                  <a:pt x="315781" y="272265"/>
                  <a:pt x="333508" y="294225"/>
                </a:cubicBezTo>
                <a:cubicBezTo>
                  <a:pt x="351235" y="316185"/>
                  <a:pt x="356526" y="364075"/>
                  <a:pt x="360495" y="386300"/>
                </a:cubicBezTo>
                <a:cubicBezTo>
                  <a:pt x="364464" y="408525"/>
                  <a:pt x="360230" y="433660"/>
                  <a:pt x="357320" y="427575"/>
                </a:cubicBezTo>
                <a:cubicBezTo>
                  <a:pt x="354410" y="421490"/>
                  <a:pt x="350441" y="373071"/>
                  <a:pt x="343033" y="349788"/>
                </a:cubicBezTo>
                <a:cubicBezTo>
                  <a:pt x="335625" y="326505"/>
                  <a:pt x="335624" y="313540"/>
                  <a:pt x="312870" y="287875"/>
                </a:cubicBezTo>
                <a:cubicBezTo>
                  <a:pt x="290116" y="262210"/>
                  <a:pt x="206508" y="195800"/>
                  <a:pt x="206508" y="195800"/>
                </a:cubicBezTo>
                <a:cubicBezTo>
                  <a:pt x="177139" y="170400"/>
                  <a:pt x="167350" y="166960"/>
                  <a:pt x="136658" y="135475"/>
                </a:cubicBezTo>
                <a:cubicBezTo>
                  <a:pt x="105966" y="103990"/>
                  <a:pt x="-4365" y="-8722"/>
                  <a:pt x="1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5C04033-B28A-4A3B-884E-78FF74132C52}"/>
              </a:ext>
            </a:extLst>
          </p:cNvPr>
          <p:cNvSpPr/>
          <p:nvPr/>
        </p:nvSpPr>
        <p:spPr>
          <a:xfrm>
            <a:off x="3821074" y="4548051"/>
            <a:ext cx="148565" cy="53169"/>
          </a:xfrm>
          <a:custGeom>
            <a:avLst/>
            <a:gdLst>
              <a:gd name="connsiteX0" fmla="*/ 39 w 148565"/>
              <a:gd name="connsiteY0" fmla="*/ 137 h 53169"/>
              <a:gd name="connsiteX1" fmla="*/ 115926 w 148565"/>
              <a:gd name="connsiteY1" fmla="*/ 16012 h 53169"/>
              <a:gd name="connsiteX2" fmla="*/ 147676 w 148565"/>
              <a:gd name="connsiteY2" fmla="*/ 52524 h 53169"/>
              <a:gd name="connsiteX3" fmla="*/ 136564 w 148565"/>
              <a:gd name="connsiteY3" fmla="*/ 38237 h 53169"/>
              <a:gd name="connsiteX4" fmla="*/ 103226 w 148565"/>
              <a:gd name="connsiteY4" fmla="*/ 23949 h 53169"/>
              <a:gd name="connsiteX5" fmla="*/ 39 w 148565"/>
              <a:gd name="connsiteY5" fmla="*/ 137 h 5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65" h="53169">
                <a:moveTo>
                  <a:pt x="39" y="137"/>
                </a:moveTo>
                <a:cubicBezTo>
                  <a:pt x="2156" y="-1186"/>
                  <a:pt x="91320" y="7281"/>
                  <a:pt x="115926" y="16012"/>
                </a:cubicBezTo>
                <a:cubicBezTo>
                  <a:pt x="140532" y="24743"/>
                  <a:pt x="144236" y="48820"/>
                  <a:pt x="147676" y="52524"/>
                </a:cubicBezTo>
                <a:cubicBezTo>
                  <a:pt x="151116" y="56228"/>
                  <a:pt x="143972" y="43000"/>
                  <a:pt x="136564" y="38237"/>
                </a:cubicBezTo>
                <a:cubicBezTo>
                  <a:pt x="129156" y="33475"/>
                  <a:pt x="124128" y="28447"/>
                  <a:pt x="103226" y="23949"/>
                </a:cubicBezTo>
                <a:cubicBezTo>
                  <a:pt x="82324" y="19451"/>
                  <a:pt x="-2078" y="1460"/>
                  <a:pt x="39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01E7AB9-CC3E-4450-B31D-B28B663FB6F6}"/>
              </a:ext>
            </a:extLst>
          </p:cNvPr>
          <p:cNvSpPr/>
          <p:nvPr/>
        </p:nvSpPr>
        <p:spPr>
          <a:xfrm>
            <a:off x="3963579" y="4112698"/>
            <a:ext cx="159260" cy="553286"/>
          </a:xfrm>
          <a:custGeom>
            <a:avLst/>
            <a:gdLst>
              <a:gd name="connsiteX0" fmla="*/ 409 w 159260"/>
              <a:gd name="connsiteY0" fmla="*/ 515 h 553286"/>
              <a:gd name="connsiteX1" fmla="*/ 63909 w 159260"/>
              <a:gd name="connsiteY1" fmla="*/ 237052 h 553286"/>
              <a:gd name="connsiteX2" fmla="*/ 128996 w 159260"/>
              <a:gd name="connsiteY2" fmla="*/ 356115 h 553286"/>
              <a:gd name="connsiteX3" fmla="*/ 119471 w 159260"/>
              <a:gd name="connsiteY3" fmla="*/ 433902 h 553286"/>
              <a:gd name="connsiteX4" fmla="*/ 119471 w 159260"/>
              <a:gd name="connsiteY4" fmla="*/ 511690 h 553286"/>
              <a:gd name="connsiteX5" fmla="*/ 159159 w 159260"/>
              <a:gd name="connsiteY5" fmla="*/ 552965 h 553286"/>
              <a:gd name="connsiteX6" fmla="*/ 130584 w 159260"/>
              <a:gd name="connsiteY6" fmla="*/ 491052 h 553286"/>
              <a:gd name="connsiteX7" fmla="*/ 121059 w 159260"/>
              <a:gd name="connsiteY7" fmla="*/ 406915 h 553286"/>
              <a:gd name="connsiteX8" fmla="*/ 95659 w 159260"/>
              <a:gd name="connsiteY8" fmla="*/ 306902 h 553286"/>
              <a:gd name="connsiteX9" fmla="*/ 409 w 159260"/>
              <a:gd name="connsiteY9" fmla="*/ 515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260" h="553286">
                <a:moveTo>
                  <a:pt x="409" y="515"/>
                </a:moveTo>
                <a:cubicBezTo>
                  <a:pt x="-4883" y="-11127"/>
                  <a:pt x="42478" y="177785"/>
                  <a:pt x="63909" y="237052"/>
                </a:cubicBezTo>
                <a:cubicBezTo>
                  <a:pt x="85340" y="296319"/>
                  <a:pt x="119736" y="323307"/>
                  <a:pt x="128996" y="356115"/>
                </a:cubicBezTo>
                <a:cubicBezTo>
                  <a:pt x="138256" y="388923"/>
                  <a:pt x="121059" y="407973"/>
                  <a:pt x="119471" y="433902"/>
                </a:cubicBezTo>
                <a:cubicBezTo>
                  <a:pt x="117884" y="459831"/>
                  <a:pt x="112856" y="491846"/>
                  <a:pt x="119471" y="511690"/>
                </a:cubicBezTo>
                <a:cubicBezTo>
                  <a:pt x="126086" y="531534"/>
                  <a:pt x="157307" y="556405"/>
                  <a:pt x="159159" y="552965"/>
                </a:cubicBezTo>
                <a:cubicBezTo>
                  <a:pt x="161011" y="549525"/>
                  <a:pt x="136934" y="515394"/>
                  <a:pt x="130584" y="491052"/>
                </a:cubicBezTo>
                <a:cubicBezTo>
                  <a:pt x="124234" y="466710"/>
                  <a:pt x="126880" y="437607"/>
                  <a:pt x="121059" y="406915"/>
                </a:cubicBezTo>
                <a:cubicBezTo>
                  <a:pt x="115238" y="376223"/>
                  <a:pt x="112857" y="372254"/>
                  <a:pt x="95659" y="306902"/>
                </a:cubicBezTo>
                <a:cubicBezTo>
                  <a:pt x="78461" y="241550"/>
                  <a:pt x="5701" y="12157"/>
                  <a:pt x="409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2A5991F-9FA4-4279-8853-4237F01AEF2C}"/>
              </a:ext>
            </a:extLst>
          </p:cNvPr>
          <p:cNvSpPr/>
          <p:nvPr/>
        </p:nvSpPr>
        <p:spPr>
          <a:xfrm>
            <a:off x="3916357" y="4338619"/>
            <a:ext cx="94351" cy="347702"/>
          </a:xfrm>
          <a:custGeom>
            <a:avLst/>
            <a:gdLst>
              <a:gd name="connsiteX0" fmla="*/ 92081 w 94351"/>
              <a:gd name="connsiteY0" fmla="*/ 347681 h 347702"/>
              <a:gd name="connsiteX1" fmla="*/ 87318 w 94351"/>
              <a:gd name="connsiteY1" fmla="*/ 231794 h 347702"/>
              <a:gd name="connsiteX2" fmla="*/ 50806 w 94351"/>
              <a:gd name="connsiteY2" fmla="*/ 173056 h 347702"/>
              <a:gd name="connsiteX3" fmla="*/ 22231 w 94351"/>
              <a:gd name="connsiteY3" fmla="*/ 101619 h 347702"/>
              <a:gd name="connsiteX4" fmla="*/ 6 w 94351"/>
              <a:gd name="connsiteY4" fmla="*/ 19 h 347702"/>
              <a:gd name="connsiteX5" fmla="*/ 20643 w 94351"/>
              <a:gd name="connsiteY5" fmla="*/ 93681 h 347702"/>
              <a:gd name="connsiteX6" fmla="*/ 74618 w 94351"/>
              <a:gd name="connsiteY6" fmla="*/ 176231 h 347702"/>
              <a:gd name="connsiteX7" fmla="*/ 93668 w 94351"/>
              <a:gd name="connsiteY7" fmla="*/ 222269 h 347702"/>
              <a:gd name="connsiteX8" fmla="*/ 92081 w 94351"/>
              <a:gd name="connsiteY8" fmla="*/ 347681 h 34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51" h="347702">
                <a:moveTo>
                  <a:pt x="92081" y="347681"/>
                </a:moveTo>
                <a:cubicBezTo>
                  <a:pt x="91023" y="349269"/>
                  <a:pt x="94197" y="260898"/>
                  <a:pt x="87318" y="231794"/>
                </a:cubicBezTo>
                <a:cubicBezTo>
                  <a:pt x="80439" y="202690"/>
                  <a:pt x="61654" y="194752"/>
                  <a:pt x="50806" y="173056"/>
                </a:cubicBezTo>
                <a:cubicBezTo>
                  <a:pt x="39958" y="151360"/>
                  <a:pt x="30698" y="130458"/>
                  <a:pt x="22231" y="101619"/>
                </a:cubicBezTo>
                <a:cubicBezTo>
                  <a:pt x="13764" y="72780"/>
                  <a:pt x="271" y="1342"/>
                  <a:pt x="6" y="19"/>
                </a:cubicBezTo>
                <a:cubicBezTo>
                  <a:pt x="-259" y="-1304"/>
                  <a:pt x="8208" y="64312"/>
                  <a:pt x="20643" y="93681"/>
                </a:cubicBezTo>
                <a:cubicBezTo>
                  <a:pt x="33078" y="123050"/>
                  <a:pt x="62447" y="154800"/>
                  <a:pt x="74618" y="176231"/>
                </a:cubicBezTo>
                <a:cubicBezTo>
                  <a:pt x="86789" y="197662"/>
                  <a:pt x="91816" y="197398"/>
                  <a:pt x="93668" y="222269"/>
                </a:cubicBezTo>
                <a:cubicBezTo>
                  <a:pt x="95520" y="247140"/>
                  <a:pt x="93139" y="346093"/>
                  <a:pt x="92081" y="347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0F28FCA-E0A3-4B64-901F-8A391D6D9702}"/>
              </a:ext>
            </a:extLst>
          </p:cNvPr>
          <p:cNvSpPr/>
          <p:nvPr/>
        </p:nvSpPr>
        <p:spPr>
          <a:xfrm>
            <a:off x="3497060" y="4640252"/>
            <a:ext cx="228835" cy="127077"/>
          </a:xfrm>
          <a:custGeom>
            <a:avLst/>
            <a:gdLst>
              <a:gd name="connsiteX0" fmla="*/ 228803 w 228835"/>
              <a:gd name="connsiteY0" fmla="*/ 11 h 127077"/>
              <a:gd name="connsiteX1" fmla="*/ 197053 w 228835"/>
              <a:gd name="connsiteY1" fmla="*/ 92086 h 127077"/>
              <a:gd name="connsiteX2" fmla="*/ 117678 w 228835"/>
              <a:gd name="connsiteY2" fmla="*/ 119073 h 127077"/>
              <a:gd name="connsiteX3" fmla="*/ 203 w 228835"/>
              <a:gd name="connsiteY3" fmla="*/ 127011 h 127077"/>
              <a:gd name="connsiteX4" fmla="*/ 147840 w 228835"/>
              <a:gd name="connsiteY4" fmla="*/ 115898 h 127077"/>
              <a:gd name="connsiteX5" fmla="*/ 192290 w 228835"/>
              <a:gd name="connsiteY5" fmla="*/ 85736 h 127077"/>
              <a:gd name="connsiteX6" fmla="*/ 228803 w 228835"/>
              <a:gd name="connsiteY6" fmla="*/ 11 h 1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35" h="127077">
                <a:moveTo>
                  <a:pt x="228803" y="11"/>
                </a:moveTo>
                <a:cubicBezTo>
                  <a:pt x="229597" y="1069"/>
                  <a:pt x="215574" y="72242"/>
                  <a:pt x="197053" y="92086"/>
                </a:cubicBezTo>
                <a:cubicBezTo>
                  <a:pt x="178532" y="111930"/>
                  <a:pt x="150486" y="113252"/>
                  <a:pt x="117678" y="119073"/>
                </a:cubicBezTo>
                <a:cubicBezTo>
                  <a:pt x="84870" y="124894"/>
                  <a:pt x="-4824" y="127540"/>
                  <a:pt x="203" y="127011"/>
                </a:cubicBezTo>
                <a:cubicBezTo>
                  <a:pt x="5230" y="126482"/>
                  <a:pt x="115825" y="122777"/>
                  <a:pt x="147840" y="115898"/>
                </a:cubicBezTo>
                <a:cubicBezTo>
                  <a:pt x="179854" y="109019"/>
                  <a:pt x="178532" y="102934"/>
                  <a:pt x="192290" y="85736"/>
                </a:cubicBezTo>
                <a:cubicBezTo>
                  <a:pt x="206048" y="68538"/>
                  <a:pt x="228009" y="-1047"/>
                  <a:pt x="22880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BA1489E-E379-4F51-942B-C3C790910CA2}"/>
              </a:ext>
            </a:extLst>
          </p:cNvPr>
          <p:cNvSpPr/>
          <p:nvPr/>
        </p:nvSpPr>
        <p:spPr>
          <a:xfrm>
            <a:off x="3478708" y="4752552"/>
            <a:ext cx="276110" cy="447127"/>
          </a:xfrm>
          <a:custGeom>
            <a:avLst/>
            <a:gdLst>
              <a:gd name="connsiteX0" fmla="*/ 275730 w 276110"/>
              <a:gd name="connsiteY0" fmla="*/ 2011 h 447127"/>
              <a:gd name="connsiteX1" fmla="*/ 120155 w 276110"/>
              <a:gd name="connsiteY1" fmla="*/ 203623 h 447127"/>
              <a:gd name="connsiteX2" fmla="*/ 31255 w 276110"/>
              <a:gd name="connsiteY2" fmla="*/ 292523 h 447127"/>
              <a:gd name="connsiteX3" fmla="*/ 5855 w 276110"/>
              <a:gd name="connsiteY3" fmla="*/ 383011 h 447127"/>
              <a:gd name="connsiteX4" fmla="*/ 1092 w 276110"/>
              <a:gd name="connsiteY4" fmla="*/ 446511 h 447127"/>
              <a:gd name="connsiteX5" fmla="*/ 21730 w 276110"/>
              <a:gd name="connsiteY5" fmla="*/ 344911 h 447127"/>
              <a:gd name="connsiteX6" fmla="*/ 126505 w 276110"/>
              <a:gd name="connsiteY6" fmla="*/ 197273 h 447127"/>
              <a:gd name="connsiteX7" fmla="*/ 163017 w 276110"/>
              <a:gd name="connsiteY7" fmla="*/ 105198 h 447127"/>
              <a:gd name="connsiteX8" fmla="*/ 275730 w 276110"/>
              <a:gd name="connsiteY8" fmla="*/ 2011 h 44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110" h="447127">
                <a:moveTo>
                  <a:pt x="275730" y="2011"/>
                </a:moveTo>
                <a:cubicBezTo>
                  <a:pt x="268586" y="18415"/>
                  <a:pt x="160901" y="155204"/>
                  <a:pt x="120155" y="203623"/>
                </a:cubicBezTo>
                <a:cubicBezTo>
                  <a:pt x="79409" y="252042"/>
                  <a:pt x="50305" y="262625"/>
                  <a:pt x="31255" y="292523"/>
                </a:cubicBezTo>
                <a:cubicBezTo>
                  <a:pt x="12205" y="322421"/>
                  <a:pt x="10882" y="357346"/>
                  <a:pt x="5855" y="383011"/>
                </a:cubicBezTo>
                <a:cubicBezTo>
                  <a:pt x="828" y="408676"/>
                  <a:pt x="-1554" y="452861"/>
                  <a:pt x="1092" y="446511"/>
                </a:cubicBezTo>
                <a:cubicBezTo>
                  <a:pt x="3738" y="440161"/>
                  <a:pt x="828" y="386451"/>
                  <a:pt x="21730" y="344911"/>
                </a:cubicBezTo>
                <a:cubicBezTo>
                  <a:pt x="42632" y="303371"/>
                  <a:pt x="102957" y="237225"/>
                  <a:pt x="126505" y="197273"/>
                </a:cubicBezTo>
                <a:cubicBezTo>
                  <a:pt x="150053" y="157321"/>
                  <a:pt x="138675" y="136419"/>
                  <a:pt x="163017" y="105198"/>
                </a:cubicBezTo>
                <a:cubicBezTo>
                  <a:pt x="187359" y="73977"/>
                  <a:pt x="282874" y="-14393"/>
                  <a:pt x="275730" y="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6900CEA-BBD7-4B5E-AAB7-0158C7FFF279}"/>
              </a:ext>
            </a:extLst>
          </p:cNvPr>
          <p:cNvSpPr/>
          <p:nvPr/>
        </p:nvSpPr>
        <p:spPr>
          <a:xfrm>
            <a:off x="3590270" y="5088451"/>
            <a:ext cx="904760" cy="178605"/>
          </a:xfrm>
          <a:custGeom>
            <a:avLst/>
            <a:gdLst>
              <a:gd name="connsiteX0" fmla="*/ 1713 w 904760"/>
              <a:gd name="connsiteY0" fmla="*/ 177816 h 178605"/>
              <a:gd name="connsiteX1" fmla="*/ 327680 w 904760"/>
              <a:gd name="connsiteY1" fmla="*/ 27532 h 178605"/>
              <a:gd name="connsiteX2" fmla="*/ 503363 w 904760"/>
              <a:gd name="connsiteY2" fmla="*/ 33882 h 178605"/>
              <a:gd name="connsiteX3" fmla="*/ 624013 w 904760"/>
              <a:gd name="connsiteY3" fmla="*/ 16 h 178605"/>
              <a:gd name="connsiteX4" fmla="*/ 806047 w 904760"/>
              <a:gd name="connsiteY4" fmla="*/ 29649 h 178605"/>
              <a:gd name="connsiteX5" fmla="*/ 899180 w 904760"/>
              <a:gd name="connsiteY5" fmla="*/ 46582 h 178605"/>
              <a:gd name="connsiteX6" fmla="*/ 647297 w 904760"/>
              <a:gd name="connsiteY6" fmla="*/ 14832 h 178605"/>
              <a:gd name="connsiteX7" fmla="*/ 530880 w 904760"/>
              <a:gd name="connsiteY7" fmla="*/ 25416 h 178605"/>
              <a:gd name="connsiteX8" fmla="*/ 456797 w 904760"/>
              <a:gd name="connsiteY8" fmla="*/ 35999 h 178605"/>
              <a:gd name="connsiteX9" fmla="*/ 391180 w 904760"/>
              <a:gd name="connsiteY9" fmla="*/ 44466 h 178605"/>
              <a:gd name="connsiteX10" fmla="*/ 207030 w 904760"/>
              <a:gd name="connsiteY10" fmla="*/ 84682 h 178605"/>
              <a:gd name="connsiteX11" fmla="*/ 1713 w 904760"/>
              <a:gd name="connsiteY11" fmla="*/ 177816 h 17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760" h="178605">
                <a:moveTo>
                  <a:pt x="1713" y="177816"/>
                </a:moveTo>
                <a:cubicBezTo>
                  <a:pt x="21821" y="168291"/>
                  <a:pt x="244072" y="51521"/>
                  <a:pt x="327680" y="27532"/>
                </a:cubicBezTo>
                <a:cubicBezTo>
                  <a:pt x="411288" y="3543"/>
                  <a:pt x="453974" y="38468"/>
                  <a:pt x="503363" y="33882"/>
                </a:cubicBezTo>
                <a:cubicBezTo>
                  <a:pt x="552752" y="29296"/>
                  <a:pt x="573566" y="721"/>
                  <a:pt x="624013" y="16"/>
                </a:cubicBezTo>
                <a:cubicBezTo>
                  <a:pt x="674460" y="-689"/>
                  <a:pt x="760186" y="21888"/>
                  <a:pt x="806047" y="29649"/>
                </a:cubicBezTo>
                <a:cubicBezTo>
                  <a:pt x="851908" y="37410"/>
                  <a:pt x="925638" y="49051"/>
                  <a:pt x="899180" y="46582"/>
                </a:cubicBezTo>
                <a:cubicBezTo>
                  <a:pt x="872722" y="44113"/>
                  <a:pt x="708680" y="18360"/>
                  <a:pt x="647297" y="14832"/>
                </a:cubicBezTo>
                <a:cubicBezTo>
                  <a:pt x="585914" y="11304"/>
                  <a:pt x="562630" y="21888"/>
                  <a:pt x="530880" y="25416"/>
                </a:cubicBezTo>
                <a:cubicBezTo>
                  <a:pt x="499130" y="28944"/>
                  <a:pt x="480080" y="32824"/>
                  <a:pt x="456797" y="35999"/>
                </a:cubicBezTo>
                <a:cubicBezTo>
                  <a:pt x="433514" y="39174"/>
                  <a:pt x="432808" y="36352"/>
                  <a:pt x="391180" y="44466"/>
                </a:cubicBezTo>
                <a:cubicBezTo>
                  <a:pt x="349552" y="52580"/>
                  <a:pt x="270177" y="61399"/>
                  <a:pt x="207030" y="84682"/>
                </a:cubicBezTo>
                <a:cubicBezTo>
                  <a:pt x="143883" y="107965"/>
                  <a:pt x="-18395" y="187341"/>
                  <a:pt x="1713" y="177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8D09026-869E-4799-9DC7-907F22C4D61D}"/>
              </a:ext>
            </a:extLst>
          </p:cNvPr>
          <p:cNvSpPr/>
          <p:nvPr/>
        </p:nvSpPr>
        <p:spPr>
          <a:xfrm>
            <a:off x="3587051" y="5278829"/>
            <a:ext cx="680249" cy="114779"/>
          </a:xfrm>
          <a:custGeom>
            <a:avLst/>
            <a:gdLst>
              <a:gd name="connsiteX0" fmla="*/ 699 w 680249"/>
              <a:gd name="connsiteY0" fmla="*/ 138 h 114779"/>
              <a:gd name="connsiteX1" fmla="*/ 165799 w 680249"/>
              <a:gd name="connsiteY1" fmla="*/ 57288 h 114779"/>
              <a:gd name="connsiteX2" fmla="*/ 288566 w 680249"/>
              <a:gd name="connsiteY2" fmla="*/ 114438 h 114779"/>
              <a:gd name="connsiteX3" fmla="*/ 527749 w 680249"/>
              <a:gd name="connsiteY3" fmla="*/ 80571 h 114779"/>
              <a:gd name="connsiteX4" fmla="*/ 625116 w 680249"/>
              <a:gd name="connsiteY4" fmla="*/ 69988 h 114779"/>
              <a:gd name="connsiteX5" fmla="*/ 680149 w 680249"/>
              <a:gd name="connsiteY5" fmla="*/ 40354 h 114779"/>
              <a:gd name="connsiteX6" fmla="*/ 612416 w 680249"/>
              <a:gd name="connsiteY6" fmla="*/ 55171 h 114779"/>
              <a:gd name="connsiteX7" fmla="*/ 510816 w 680249"/>
              <a:gd name="connsiteY7" fmla="*/ 76338 h 114779"/>
              <a:gd name="connsiteX8" fmla="*/ 366882 w 680249"/>
              <a:gd name="connsiteY8" fmla="*/ 82688 h 114779"/>
              <a:gd name="connsiteX9" fmla="*/ 320316 w 680249"/>
              <a:gd name="connsiteY9" fmla="*/ 91154 h 114779"/>
              <a:gd name="connsiteX10" fmla="*/ 233532 w 680249"/>
              <a:gd name="connsiteY10" fmla="*/ 74221 h 114779"/>
              <a:gd name="connsiteX11" fmla="*/ 699 w 680249"/>
              <a:gd name="connsiteY11" fmla="*/ 138 h 1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0249" h="114779">
                <a:moveTo>
                  <a:pt x="699" y="138"/>
                </a:moveTo>
                <a:cubicBezTo>
                  <a:pt x="-10590" y="-2684"/>
                  <a:pt x="117821" y="38238"/>
                  <a:pt x="165799" y="57288"/>
                </a:cubicBezTo>
                <a:cubicBezTo>
                  <a:pt x="213777" y="76338"/>
                  <a:pt x="228241" y="110558"/>
                  <a:pt x="288566" y="114438"/>
                </a:cubicBezTo>
                <a:cubicBezTo>
                  <a:pt x="348891" y="118318"/>
                  <a:pt x="471657" y="87979"/>
                  <a:pt x="527749" y="80571"/>
                </a:cubicBezTo>
                <a:cubicBezTo>
                  <a:pt x="583841" y="73163"/>
                  <a:pt x="599716" y="76691"/>
                  <a:pt x="625116" y="69988"/>
                </a:cubicBezTo>
                <a:cubicBezTo>
                  <a:pt x="650516" y="63285"/>
                  <a:pt x="682266" y="42824"/>
                  <a:pt x="680149" y="40354"/>
                </a:cubicBezTo>
                <a:cubicBezTo>
                  <a:pt x="678032" y="37885"/>
                  <a:pt x="612416" y="55171"/>
                  <a:pt x="612416" y="55171"/>
                </a:cubicBezTo>
                <a:cubicBezTo>
                  <a:pt x="584194" y="61168"/>
                  <a:pt x="551738" y="71752"/>
                  <a:pt x="510816" y="76338"/>
                </a:cubicBezTo>
                <a:cubicBezTo>
                  <a:pt x="469894" y="80924"/>
                  <a:pt x="398632" y="80219"/>
                  <a:pt x="366882" y="82688"/>
                </a:cubicBezTo>
                <a:cubicBezTo>
                  <a:pt x="335132" y="85157"/>
                  <a:pt x="342541" y="92565"/>
                  <a:pt x="320316" y="91154"/>
                </a:cubicBezTo>
                <a:cubicBezTo>
                  <a:pt x="298091" y="89743"/>
                  <a:pt x="280451" y="87274"/>
                  <a:pt x="233532" y="74221"/>
                </a:cubicBezTo>
                <a:cubicBezTo>
                  <a:pt x="186613" y="61168"/>
                  <a:pt x="11988" y="2960"/>
                  <a:pt x="69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4DEBC95-6B43-407A-886A-BE33F03E1BF5}"/>
              </a:ext>
            </a:extLst>
          </p:cNvPr>
          <p:cNvSpPr/>
          <p:nvPr/>
        </p:nvSpPr>
        <p:spPr>
          <a:xfrm>
            <a:off x="4146240" y="5164539"/>
            <a:ext cx="324437" cy="167344"/>
          </a:xfrm>
          <a:custGeom>
            <a:avLst/>
            <a:gdLst>
              <a:gd name="connsiteX0" fmla="*/ 324160 w 324437"/>
              <a:gd name="connsiteY0" fmla="*/ 128 h 167344"/>
              <a:gd name="connsiteX1" fmla="*/ 243727 w 324437"/>
              <a:gd name="connsiteY1" fmla="*/ 61511 h 167344"/>
              <a:gd name="connsiteX2" fmla="*/ 186577 w 324437"/>
              <a:gd name="connsiteY2" fmla="*/ 118661 h 167344"/>
              <a:gd name="connsiteX3" fmla="*/ 310 w 324437"/>
              <a:gd name="connsiteY3" fmla="*/ 167344 h 167344"/>
              <a:gd name="connsiteX4" fmla="*/ 144243 w 324437"/>
              <a:gd name="connsiteY4" fmla="*/ 118661 h 167344"/>
              <a:gd name="connsiteX5" fmla="*/ 214093 w 324437"/>
              <a:gd name="connsiteY5" fmla="*/ 78444 h 167344"/>
              <a:gd name="connsiteX6" fmla="*/ 324160 w 324437"/>
              <a:gd name="connsiteY6" fmla="*/ 128 h 16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437" h="167344">
                <a:moveTo>
                  <a:pt x="324160" y="128"/>
                </a:moveTo>
                <a:cubicBezTo>
                  <a:pt x="329099" y="-2694"/>
                  <a:pt x="266658" y="41755"/>
                  <a:pt x="243727" y="61511"/>
                </a:cubicBezTo>
                <a:cubicBezTo>
                  <a:pt x="220796" y="81267"/>
                  <a:pt x="227146" y="101022"/>
                  <a:pt x="186577" y="118661"/>
                </a:cubicBezTo>
                <a:cubicBezTo>
                  <a:pt x="146008" y="136300"/>
                  <a:pt x="7366" y="167344"/>
                  <a:pt x="310" y="167344"/>
                </a:cubicBezTo>
                <a:cubicBezTo>
                  <a:pt x="-6746" y="167344"/>
                  <a:pt x="108613" y="133478"/>
                  <a:pt x="144243" y="118661"/>
                </a:cubicBezTo>
                <a:cubicBezTo>
                  <a:pt x="179873" y="103844"/>
                  <a:pt x="184107" y="98552"/>
                  <a:pt x="214093" y="78444"/>
                </a:cubicBezTo>
                <a:cubicBezTo>
                  <a:pt x="244079" y="58336"/>
                  <a:pt x="319221" y="2950"/>
                  <a:pt x="32416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4A6C28C-EEA2-4515-82B1-FF32A05CEBC0}"/>
              </a:ext>
            </a:extLst>
          </p:cNvPr>
          <p:cNvSpPr/>
          <p:nvPr/>
        </p:nvSpPr>
        <p:spPr>
          <a:xfrm>
            <a:off x="3585633" y="5151938"/>
            <a:ext cx="879453" cy="130528"/>
          </a:xfrm>
          <a:custGeom>
            <a:avLst/>
            <a:gdLst>
              <a:gd name="connsiteX0" fmla="*/ 0 w 879453"/>
              <a:gd name="connsiteY0" fmla="*/ 124912 h 130528"/>
              <a:gd name="connsiteX1" fmla="*/ 311150 w 879453"/>
              <a:gd name="connsiteY1" fmla="*/ 129145 h 130528"/>
              <a:gd name="connsiteX2" fmla="*/ 558800 w 879453"/>
              <a:gd name="connsiteY2" fmla="*/ 103745 h 130528"/>
              <a:gd name="connsiteX3" fmla="*/ 747184 w 879453"/>
              <a:gd name="connsiteY3" fmla="*/ 67762 h 130528"/>
              <a:gd name="connsiteX4" fmla="*/ 836084 w 879453"/>
              <a:gd name="connsiteY4" fmla="*/ 38129 h 130528"/>
              <a:gd name="connsiteX5" fmla="*/ 878417 w 879453"/>
              <a:gd name="connsiteY5" fmla="*/ 29 h 130528"/>
              <a:gd name="connsiteX6" fmla="*/ 795867 w 879453"/>
              <a:gd name="connsiteY6" fmla="*/ 44479 h 130528"/>
              <a:gd name="connsiteX7" fmla="*/ 670984 w 879453"/>
              <a:gd name="connsiteY7" fmla="*/ 69879 h 130528"/>
              <a:gd name="connsiteX8" fmla="*/ 482600 w 879453"/>
              <a:gd name="connsiteY8" fmla="*/ 103745 h 130528"/>
              <a:gd name="connsiteX9" fmla="*/ 294217 w 879453"/>
              <a:gd name="connsiteY9" fmla="*/ 114329 h 130528"/>
              <a:gd name="connsiteX10" fmla="*/ 61384 w 879453"/>
              <a:gd name="connsiteY10" fmla="*/ 124912 h 130528"/>
              <a:gd name="connsiteX11" fmla="*/ 0 w 879453"/>
              <a:gd name="connsiteY11" fmla="*/ 124912 h 1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9453" h="130528">
                <a:moveTo>
                  <a:pt x="0" y="124912"/>
                </a:moveTo>
                <a:cubicBezTo>
                  <a:pt x="109008" y="128792"/>
                  <a:pt x="218017" y="132673"/>
                  <a:pt x="311150" y="129145"/>
                </a:cubicBezTo>
                <a:cubicBezTo>
                  <a:pt x="404283" y="125617"/>
                  <a:pt x="486128" y="113975"/>
                  <a:pt x="558800" y="103745"/>
                </a:cubicBezTo>
                <a:cubicBezTo>
                  <a:pt x="631472" y="93514"/>
                  <a:pt x="700970" y="78698"/>
                  <a:pt x="747184" y="67762"/>
                </a:cubicBezTo>
                <a:cubicBezTo>
                  <a:pt x="793398" y="56826"/>
                  <a:pt x="814212" y="49418"/>
                  <a:pt x="836084" y="38129"/>
                </a:cubicBezTo>
                <a:cubicBezTo>
                  <a:pt x="857956" y="26840"/>
                  <a:pt x="885120" y="-1029"/>
                  <a:pt x="878417" y="29"/>
                </a:cubicBezTo>
                <a:cubicBezTo>
                  <a:pt x="871714" y="1087"/>
                  <a:pt x="830439" y="32837"/>
                  <a:pt x="795867" y="44479"/>
                </a:cubicBezTo>
                <a:cubicBezTo>
                  <a:pt x="761295" y="56121"/>
                  <a:pt x="670984" y="69879"/>
                  <a:pt x="670984" y="69879"/>
                </a:cubicBezTo>
                <a:cubicBezTo>
                  <a:pt x="618773" y="79757"/>
                  <a:pt x="545395" y="96337"/>
                  <a:pt x="482600" y="103745"/>
                </a:cubicBezTo>
                <a:cubicBezTo>
                  <a:pt x="419806" y="111153"/>
                  <a:pt x="294217" y="114329"/>
                  <a:pt x="294217" y="114329"/>
                </a:cubicBezTo>
                <a:lnTo>
                  <a:pt x="61384" y="124912"/>
                </a:lnTo>
                <a:lnTo>
                  <a:pt x="0" y="124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431DEBA-236F-486A-BDD0-F1A6A4E06D13}"/>
              </a:ext>
            </a:extLst>
          </p:cNvPr>
          <p:cNvSpPr/>
          <p:nvPr/>
        </p:nvSpPr>
        <p:spPr>
          <a:xfrm>
            <a:off x="3621286" y="5129907"/>
            <a:ext cx="847222" cy="108843"/>
          </a:xfrm>
          <a:custGeom>
            <a:avLst/>
            <a:gdLst>
              <a:gd name="connsiteX0" fmla="*/ 331 w 847222"/>
              <a:gd name="connsiteY0" fmla="*/ 72860 h 108843"/>
              <a:gd name="connsiteX1" fmla="*/ 235281 w 847222"/>
              <a:gd name="connsiteY1" fmla="*/ 108843 h 108843"/>
              <a:gd name="connsiteX2" fmla="*/ 468114 w 847222"/>
              <a:gd name="connsiteY2" fmla="*/ 72860 h 108843"/>
              <a:gd name="connsiteX3" fmla="*/ 563364 w 847222"/>
              <a:gd name="connsiteY3" fmla="*/ 66510 h 108843"/>
              <a:gd name="connsiteX4" fmla="*/ 622631 w 847222"/>
              <a:gd name="connsiteY4" fmla="*/ 60160 h 108843"/>
              <a:gd name="connsiteX5" fmla="*/ 751747 w 847222"/>
              <a:gd name="connsiteY5" fmla="*/ 22060 h 108843"/>
              <a:gd name="connsiteX6" fmla="*/ 846997 w 847222"/>
              <a:gd name="connsiteY6" fmla="*/ 893 h 108843"/>
              <a:gd name="connsiteX7" fmla="*/ 772914 w 847222"/>
              <a:gd name="connsiteY7" fmla="*/ 7243 h 108843"/>
              <a:gd name="connsiteX8" fmla="*/ 612047 w 847222"/>
              <a:gd name="connsiteY8" fmla="*/ 36876 h 108843"/>
              <a:gd name="connsiteX9" fmla="*/ 468114 w 847222"/>
              <a:gd name="connsiteY9" fmla="*/ 62276 h 108843"/>
              <a:gd name="connsiteX10" fmla="*/ 324181 w 847222"/>
              <a:gd name="connsiteY10" fmla="*/ 94026 h 108843"/>
              <a:gd name="connsiteX11" fmla="*/ 186597 w 847222"/>
              <a:gd name="connsiteY11" fmla="*/ 94026 h 108843"/>
              <a:gd name="connsiteX12" fmla="*/ 331 w 847222"/>
              <a:gd name="connsiteY12" fmla="*/ 72860 h 10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7222" h="108843">
                <a:moveTo>
                  <a:pt x="331" y="72860"/>
                </a:moveTo>
                <a:cubicBezTo>
                  <a:pt x="8445" y="75329"/>
                  <a:pt x="157317" y="108843"/>
                  <a:pt x="235281" y="108843"/>
                </a:cubicBezTo>
                <a:cubicBezTo>
                  <a:pt x="313245" y="108843"/>
                  <a:pt x="413434" y="79915"/>
                  <a:pt x="468114" y="72860"/>
                </a:cubicBezTo>
                <a:cubicBezTo>
                  <a:pt x="522794" y="65805"/>
                  <a:pt x="537611" y="68627"/>
                  <a:pt x="563364" y="66510"/>
                </a:cubicBezTo>
                <a:cubicBezTo>
                  <a:pt x="589117" y="64393"/>
                  <a:pt x="591234" y="67568"/>
                  <a:pt x="622631" y="60160"/>
                </a:cubicBezTo>
                <a:cubicBezTo>
                  <a:pt x="654028" y="52752"/>
                  <a:pt x="714353" y="31938"/>
                  <a:pt x="751747" y="22060"/>
                </a:cubicBezTo>
                <a:cubicBezTo>
                  <a:pt x="789141" y="12182"/>
                  <a:pt x="843469" y="3362"/>
                  <a:pt x="846997" y="893"/>
                </a:cubicBezTo>
                <a:cubicBezTo>
                  <a:pt x="850525" y="-1576"/>
                  <a:pt x="812072" y="1246"/>
                  <a:pt x="772914" y="7243"/>
                </a:cubicBezTo>
                <a:cubicBezTo>
                  <a:pt x="733756" y="13240"/>
                  <a:pt x="662847" y="27704"/>
                  <a:pt x="612047" y="36876"/>
                </a:cubicBezTo>
                <a:cubicBezTo>
                  <a:pt x="561247" y="46048"/>
                  <a:pt x="516092" y="52751"/>
                  <a:pt x="468114" y="62276"/>
                </a:cubicBezTo>
                <a:cubicBezTo>
                  <a:pt x="420136" y="71801"/>
                  <a:pt x="371100" y="88734"/>
                  <a:pt x="324181" y="94026"/>
                </a:cubicBezTo>
                <a:cubicBezTo>
                  <a:pt x="277262" y="99318"/>
                  <a:pt x="237750" y="97906"/>
                  <a:pt x="186597" y="94026"/>
                </a:cubicBezTo>
                <a:cubicBezTo>
                  <a:pt x="135444" y="90146"/>
                  <a:pt x="-7783" y="70391"/>
                  <a:pt x="331" y="72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1D5036BB-3810-41FA-889B-16944C758D9C}"/>
              </a:ext>
            </a:extLst>
          </p:cNvPr>
          <p:cNvSpPr/>
          <p:nvPr/>
        </p:nvSpPr>
        <p:spPr>
          <a:xfrm>
            <a:off x="3572913" y="5168590"/>
            <a:ext cx="180611" cy="123223"/>
          </a:xfrm>
          <a:custGeom>
            <a:avLst/>
            <a:gdLst>
              <a:gd name="connsiteX0" fmla="*/ 179937 w 180611"/>
              <a:gd name="connsiteY0" fmla="*/ 310 h 123223"/>
              <a:gd name="connsiteX1" fmla="*/ 46587 w 180611"/>
              <a:gd name="connsiteY1" fmla="*/ 55343 h 123223"/>
              <a:gd name="connsiteX2" fmla="*/ 20 w 180611"/>
              <a:gd name="connsiteY2" fmla="*/ 123077 h 123223"/>
              <a:gd name="connsiteX3" fmla="*/ 50820 w 180611"/>
              <a:gd name="connsiteY3" fmla="*/ 72277 h 123223"/>
              <a:gd name="connsiteX4" fmla="*/ 97387 w 180611"/>
              <a:gd name="connsiteY4" fmla="*/ 34177 h 123223"/>
              <a:gd name="connsiteX5" fmla="*/ 179937 w 180611"/>
              <a:gd name="connsiteY5" fmla="*/ 310 h 12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11" h="123223">
                <a:moveTo>
                  <a:pt x="179937" y="310"/>
                </a:moveTo>
                <a:cubicBezTo>
                  <a:pt x="171470" y="3838"/>
                  <a:pt x="76573" y="34882"/>
                  <a:pt x="46587" y="55343"/>
                </a:cubicBezTo>
                <a:cubicBezTo>
                  <a:pt x="16601" y="75804"/>
                  <a:pt x="-685" y="120255"/>
                  <a:pt x="20" y="123077"/>
                </a:cubicBezTo>
                <a:cubicBezTo>
                  <a:pt x="725" y="125899"/>
                  <a:pt x="34592" y="87094"/>
                  <a:pt x="50820" y="72277"/>
                </a:cubicBezTo>
                <a:cubicBezTo>
                  <a:pt x="67048" y="57460"/>
                  <a:pt x="80101" y="44055"/>
                  <a:pt x="97387" y="34177"/>
                </a:cubicBezTo>
                <a:cubicBezTo>
                  <a:pt x="114673" y="24299"/>
                  <a:pt x="188404" y="-3218"/>
                  <a:pt x="179937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6E2BDCB-20C9-4647-8A46-5542865172A5}"/>
              </a:ext>
            </a:extLst>
          </p:cNvPr>
          <p:cNvSpPr/>
          <p:nvPr/>
        </p:nvSpPr>
        <p:spPr>
          <a:xfrm>
            <a:off x="2806523" y="4404910"/>
            <a:ext cx="560091" cy="1537703"/>
          </a:xfrm>
          <a:custGeom>
            <a:avLst/>
            <a:gdLst>
              <a:gd name="connsiteX0" fmla="*/ 73202 w 560091"/>
              <a:gd name="connsiteY0" fmla="*/ 5165 h 1537703"/>
              <a:gd name="connsiteX1" fmla="*/ 177 w 560091"/>
              <a:gd name="connsiteY1" fmla="*/ 335365 h 1537703"/>
              <a:gd name="connsiteX2" fmla="*/ 54152 w 560091"/>
              <a:gd name="connsiteY2" fmla="*/ 910040 h 1537703"/>
              <a:gd name="connsiteX3" fmla="*/ 101777 w 560091"/>
              <a:gd name="connsiteY3" fmla="*/ 1132290 h 1537703"/>
              <a:gd name="connsiteX4" fmla="*/ 378002 w 560091"/>
              <a:gd name="connsiteY4" fmla="*/ 1506940 h 1537703"/>
              <a:gd name="connsiteX5" fmla="*/ 514527 w 560091"/>
              <a:gd name="connsiteY5" fmla="*/ 1513290 h 1537703"/>
              <a:gd name="connsiteX6" fmla="*/ 549452 w 560091"/>
              <a:gd name="connsiteY6" fmla="*/ 1487890 h 1537703"/>
              <a:gd name="connsiteX7" fmla="*/ 343077 w 560091"/>
              <a:gd name="connsiteY7" fmla="*/ 1446615 h 1537703"/>
              <a:gd name="connsiteX8" fmla="*/ 120827 w 560091"/>
              <a:gd name="connsiteY8" fmla="*/ 1056090 h 1537703"/>
              <a:gd name="connsiteX9" fmla="*/ 35102 w 560091"/>
              <a:gd name="connsiteY9" fmla="*/ 202015 h 1537703"/>
              <a:gd name="connsiteX10" fmla="*/ 73202 w 560091"/>
              <a:gd name="connsiteY10" fmla="*/ 5165 h 153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091" h="1537703">
                <a:moveTo>
                  <a:pt x="73202" y="5165"/>
                </a:moveTo>
                <a:cubicBezTo>
                  <a:pt x="67381" y="27390"/>
                  <a:pt x="3352" y="184553"/>
                  <a:pt x="177" y="335365"/>
                </a:cubicBezTo>
                <a:cubicBezTo>
                  <a:pt x="-2998" y="486177"/>
                  <a:pt x="37219" y="777219"/>
                  <a:pt x="54152" y="910040"/>
                </a:cubicBezTo>
                <a:cubicBezTo>
                  <a:pt x="71085" y="1042861"/>
                  <a:pt x="47802" y="1032807"/>
                  <a:pt x="101777" y="1132290"/>
                </a:cubicBezTo>
                <a:cubicBezTo>
                  <a:pt x="155752" y="1231773"/>
                  <a:pt x="309210" y="1443440"/>
                  <a:pt x="378002" y="1506940"/>
                </a:cubicBezTo>
                <a:cubicBezTo>
                  <a:pt x="446794" y="1570440"/>
                  <a:pt x="485952" y="1516465"/>
                  <a:pt x="514527" y="1513290"/>
                </a:cubicBezTo>
                <a:cubicBezTo>
                  <a:pt x="543102" y="1510115"/>
                  <a:pt x="578027" y="1499002"/>
                  <a:pt x="549452" y="1487890"/>
                </a:cubicBezTo>
                <a:cubicBezTo>
                  <a:pt x="520877" y="1476778"/>
                  <a:pt x="414515" y="1518582"/>
                  <a:pt x="343077" y="1446615"/>
                </a:cubicBezTo>
                <a:cubicBezTo>
                  <a:pt x="271640" y="1374648"/>
                  <a:pt x="172156" y="1263523"/>
                  <a:pt x="120827" y="1056090"/>
                </a:cubicBezTo>
                <a:cubicBezTo>
                  <a:pt x="69498" y="848657"/>
                  <a:pt x="42510" y="374523"/>
                  <a:pt x="35102" y="202015"/>
                </a:cubicBezTo>
                <a:cubicBezTo>
                  <a:pt x="27694" y="29507"/>
                  <a:pt x="79023" y="-17060"/>
                  <a:pt x="73202" y="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8C5DBA3-5AA6-42A7-BF0E-94D99C9BDD62}"/>
              </a:ext>
            </a:extLst>
          </p:cNvPr>
          <p:cNvSpPr/>
          <p:nvPr/>
        </p:nvSpPr>
        <p:spPr>
          <a:xfrm>
            <a:off x="2831139" y="3841189"/>
            <a:ext cx="147263" cy="616598"/>
          </a:xfrm>
          <a:custGeom>
            <a:avLst/>
            <a:gdLst>
              <a:gd name="connsiteX0" fmla="*/ 20011 w 147263"/>
              <a:gd name="connsiteY0" fmla="*/ 561 h 616598"/>
              <a:gd name="connsiteX1" fmla="*/ 115261 w 147263"/>
              <a:gd name="connsiteY1" fmla="*/ 178361 h 616598"/>
              <a:gd name="connsiteX2" fmla="*/ 67636 w 147263"/>
              <a:gd name="connsiteY2" fmla="*/ 397436 h 616598"/>
              <a:gd name="connsiteX3" fmla="*/ 961 w 147263"/>
              <a:gd name="connsiteY3" fmla="*/ 616511 h 616598"/>
              <a:gd name="connsiteX4" fmla="*/ 121611 w 147263"/>
              <a:gd name="connsiteY4" fmla="*/ 372036 h 616598"/>
              <a:gd name="connsiteX5" fmla="*/ 140661 w 147263"/>
              <a:gd name="connsiteY5" fmla="*/ 130736 h 616598"/>
              <a:gd name="connsiteX6" fmla="*/ 20011 w 147263"/>
              <a:gd name="connsiteY6" fmla="*/ 561 h 61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63" h="616598">
                <a:moveTo>
                  <a:pt x="20011" y="561"/>
                </a:moveTo>
                <a:cubicBezTo>
                  <a:pt x="15778" y="8498"/>
                  <a:pt x="107324" y="112215"/>
                  <a:pt x="115261" y="178361"/>
                </a:cubicBezTo>
                <a:cubicBezTo>
                  <a:pt x="123198" y="244507"/>
                  <a:pt x="86686" y="324411"/>
                  <a:pt x="67636" y="397436"/>
                </a:cubicBezTo>
                <a:cubicBezTo>
                  <a:pt x="48586" y="470461"/>
                  <a:pt x="-8035" y="620744"/>
                  <a:pt x="961" y="616511"/>
                </a:cubicBezTo>
                <a:cubicBezTo>
                  <a:pt x="9957" y="612278"/>
                  <a:pt x="98328" y="452998"/>
                  <a:pt x="121611" y="372036"/>
                </a:cubicBezTo>
                <a:cubicBezTo>
                  <a:pt x="144894" y="291074"/>
                  <a:pt x="154948" y="191061"/>
                  <a:pt x="140661" y="130736"/>
                </a:cubicBezTo>
                <a:cubicBezTo>
                  <a:pt x="126374" y="70411"/>
                  <a:pt x="24244" y="-7376"/>
                  <a:pt x="20011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B381A6A1-CEF5-408E-B873-C21EAAE8BD86}"/>
              </a:ext>
            </a:extLst>
          </p:cNvPr>
          <p:cNvSpPr/>
          <p:nvPr/>
        </p:nvSpPr>
        <p:spPr>
          <a:xfrm>
            <a:off x="2856621" y="3060478"/>
            <a:ext cx="563677" cy="743857"/>
          </a:xfrm>
          <a:custGeom>
            <a:avLst/>
            <a:gdLst>
              <a:gd name="connsiteX0" fmla="*/ 4054 w 563677"/>
              <a:gd name="connsiteY0" fmla="*/ 743172 h 743857"/>
              <a:gd name="connsiteX1" fmla="*/ 26279 w 563677"/>
              <a:gd name="connsiteY1" fmla="*/ 641572 h 743857"/>
              <a:gd name="connsiteX2" fmla="*/ 23104 w 563677"/>
              <a:gd name="connsiteY2" fmla="*/ 505047 h 743857"/>
              <a:gd name="connsiteX3" fmla="*/ 45329 w 563677"/>
              <a:gd name="connsiteY3" fmla="*/ 384397 h 743857"/>
              <a:gd name="connsiteX4" fmla="*/ 200904 w 563677"/>
              <a:gd name="connsiteY4" fmla="*/ 193897 h 743857"/>
              <a:gd name="connsiteX5" fmla="*/ 296154 w 563677"/>
              <a:gd name="connsiteY5" fmla="*/ 104997 h 743857"/>
              <a:gd name="connsiteX6" fmla="*/ 562854 w 563677"/>
              <a:gd name="connsiteY6" fmla="*/ 222 h 743857"/>
              <a:gd name="connsiteX7" fmla="*/ 375529 w 563677"/>
              <a:gd name="connsiteY7" fmla="*/ 79597 h 743857"/>
              <a:gd name="connsiteX8" fmla="*/ 258054 w 563677"/>
              <a:gd name="connsiteY8" fmla="*/ 158972 h 743857"/>
              <a:gd name="connsiteX9" fmla="*/ 137404 w 563677"/>
              <a:gd name="connsiteY9" fmla="*/ 320897 h 743857"/>
              <a:gd name="connsiteX10" fmla="*/ 58029 w 563677"/>
              <a:gd name="connsiteY10" fmla="*/ 403447 h 743857"/>
              <a:gd name="connsiteX11" fmla="*/ 4054 w 563677"/>
              <a:gd name="connsiteY11" fmla="*/ 670147 h 743857"/>
              <a:gd name="connsiteX12" fmla="*/ 4054 w 563677"/>
              <a:gd name="connsiteY12" fmla="*/ 743172 h 74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77" h="743857">
                <a:moveTo>
                  <a:pt x="4054" y="743172"/>
                </a:moveTo>
                <a:cubicBezTo>
                  <a:pt x="7758" y="738410"/>
                  <a:pt x="23104" y="681259"/>
                  <a:pt x="26279" y="641572"/>
                </a:cubicBezTo>
                <a:cubicBezTo>
                  <a:pt x="29454" y="601885"/>
                  <a:pt x="19929" y="547909"/>
                  <a:pt x="23104" y="505047"/>
                </a:cubicBezTo>
                <a:cubicBezTo>
                  <a:pt x="26279" y="462185"/>
                  <a:pt x="15696" y="436255"/>
                  <a:pt x="45329" y="384397"/>
                </a:cubicBezTo>
                <a:cubicBezTo>
                  <a:pt x="74962" y="332539"/>
                  <a:pt x="159100" y="240464"/>
                  <a:pt x="200904" y="193897"/>
                </a:cubicBezTo>
                <a:cubicBezTo>
                  <a:pt x="242708" y="147330"/>
                  <a:pt x="235829" y="137276"/>
                  <a:pt x="296154" y="104997"/>
                </a:cubicBezTo>
                <a:cubicBezTo>
                  <a:pt x="356479" y="72718"/>
                  <a:pt x="549625" y="4455"/>
                  <a:pt x="562854" y="222"/>
                </a:cubicBezTo>
                <a:cubicBezTo>
                  <a:pt x="576083" y="-4011"/>
                  <a:pt x="426329" y="53139"/>
                  <a:pt x="375529" y="79597"/>
                </a:cubicBezTo>
                <a:cubicBezTo>
                  <a:pt x="324729" y="106055"/>
                  <a:pt x="297741" y="118755"/>
                  <a:pt x="258054" y="158972"/>
                </a:cubicBezTo>
                <a:cubicBezTo>
                  <a:pt x="218367" y="199189"/>
                  <a:pt x="170742" y="280151"/>
                  <a:pt x="137404" y="320897"/>
                </a:cubicBezTo>
                <a:cubicBezTo>
                  <a:pt x="104067" y="361643"/>
                  <a:pt x="80254" y="345239"/>
                  <a:pt x="58029" y="403447"/>
                </a:cubicBezTo>
                <a:cubicBezTo>
                  <a:pt x="35804" y="461655"/>
                  <a:pt x="10933" y="611939"/>
                  <a:pt x="4054" y="670147"/>
                </a:cubicBezTo>
                <a:cubicBezTo>
                  <a:pt x="-2825" y="728355"/>
                  <a:pt x="350" y="747934"/>
                  <a:pt x="4054" y="743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36A578C-9FA9-4C8A-94B3-F58741B450B9}"/>
              </a:ext>
            </a:extLst>
          </p:cNvPr>
          <p:cNvSpPr/>
          <p:nvPr/>
        </p:nvSpPr>
        <p:spPr>
          <a:xfrm>
            <a:off x="3375987" y="3012579"/>
            <a:ext cx="1197208" cy="822823"/>
          </a:xfrm>
          <a:custGeom>
            <a:avLst/>
            <a:gdLst>
              <a:gd name="connsiteX0" fmla="*/ 5388 w 1197208"/>
              <a:gd name="connsiteY0" fmla="*/ 54471 h 822823"/>
              <a:gd name="connsiteX1" fmla="*/ 341938 w 1197208"/>
              <a:gd name="connsiteY1" fmla="*/ 496 h 822823"/>
              <a:gd name="connsiteX2" fmla="*/ 697538 w 1197208"/>
              <a:gd name="connsiteY2" fmla="*/ 92571 h 822823"/>
              <a:gd name="connsiteX3" fmla="*/ 916613 w 1197208"/>
              <a:gd name="connsiteY3" fmla="*/ 241796 h 822823"/>
              <a:gd name="connsiteX4" fmla="*/ 1084888 w 1197208"/>
              <a:gd name="connsiteY4" fmla="*/ 457696 h 822823"/>
              <a:gd name="connsiteX5" fmla="*/ 1161088 w 1197208"/>
              <a:gd name="connsiteY5" fmla="*/ 657721 h 822823"/>
              <a:gd name="connsiteX6" fmla="*/ 1192838 w 1197208"/>
              <a:gd name="connsiteY6" fmla="*/ 822821 h 822823"/>
              <a:gd name="connsiteX7" fmla="*/ 1186488 w 1197208"/>
              <a:gd name="connsiteY7" fmla="*/ 660896 h 822823"/>
              <a:gd name="connsiteX8" fmla="*/ 1097588 w 1197208"/>
              <a:gd name="connsiteY8" fmla="*/ 457696 h 822823"/>
              <a:gd name="connsiteX9" fmla="*/ 808663 w 1197208"/>
              <a:gd name="connsiteY9" fmla="*/ 168771 h 822823"/>
              <a:gd name="connsiteX10" fmla="*/ 643563 w 1197208"/>
              <a:gd name="connsiteY10" fmla="*/ 98921 h 822823"/>
              <a:gd name="connsiteX11" fmla="*/ 173663 w 1197208"/>
              <a:gd name="connsiteY11" fmla="*/ 22721 h 822823"/>
              <a:gd name="connsiteX12" fmla="*/ 5388 w 1197208"/>
              <a:gd name="connsiteY12" fmla="*/ 54471 h 82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7208" h="822823">
                <a:moveTo>
                  <a:pt x="5388" y="54471"/>
                </a:moveTo>
                <a:cubicBezTo>
                  <a:pt x="33434" y="50767"/>
                  <a:pt x="226580" y="-5854"/>
                  <a:pt x="341938" y="496"/>
                </a:cubicBezTo>
                <a:cubicBezTo>
                  <a:pt x="457296" y="6846"/>
                  <a:pt x="601759" y="52354"/>
                  <a:pt x="697538" y="92571"/>
                </a:cubicBezTo>
                <a:cubicBezTo>
                  <a:pt x="793317" y="132788"/>
                  <a:pt x="852055" y="180942"/>
                  <a:pt x="916613" y="241796"/>
                </a:cubicBezTo>
                <a:cubicBezTo>
                  <a:pt x="981171" y="302650"/>
                  <a:pt x="1044142" y="388375"/>
                  <a:pt x="1084888" y="457696"/>
                </a:cubicBezTo>
                <a:cubicBezTo>
                  <a:pt x="1125634" y="527017"/>
                  <a:pt x="1143096" y="596867"/>
                  <a:pt x="1161088" y="657721"/>
                </a:cubicBezTo>
                <a:cubicBezTo>
                  <a:pt x="1179080" y="718575"/>
                  <a:pt x="1188605" y="822292"/>
                  <a:pt x="1192838" y="822821"/>
                </a:cubicBezTo>
                <a:cubicBezTo>
                  <a:pt x="1197071" y="823350"/>
                  <a:pt x="1202363" y="721750"/>
                  <a:pt x="1186488" y="660896"/>
                </a:cubicBezTo>
                <a:cubicBezTo>
                  <a:pt x="1170613" y="600042"/>
                  <a:pt x="1160559" y="539717"/>
                  <a:pt x="1097588" y="457696"/>
                </a:cubicBezTo>
                <a:cubicBezTo>
                  <a:pt x="1034617" y="375675"/>
                  <a:pt x="884334" y="228567"/>
                  <a:pt x="808663" y="168771"/>
                </a:cubicBezTo>
                <a:cubicBezTo>
                  <a:pt x="732992" y="108975"/>
                  <a:pt x="749396" y="123263"/>
                  <a:pt x="643563" y="98921"/>
                </a:cubicBezTo>
                <a:cubicBezTo>
                  <a:pt x="537730" y="74579"/>
                  <a:pt x="284788" y="30658"/>
                  <a:pt x="173663" y="22721"/>
                </a:cubicBezTo>
                <a:cubicBezTo>
                  <a:pt x="62538" y="14784"/>
                  <a:pt x="-22658" y="58175"/>
                  <a:pt x="5388" y="54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A62E333-803F-4274-933C-520324F9F1C1}"/>
              </a:ext>
            </a:extLst>
          </p:cNvPr>
          <p:cNvSpPr/>
          <p:nvPr/>
        </p:nvSpPr>
        <p:spPr>
          <a:xfrm>
            <a:off x="4539300" y="3838829"/>
            <a:ext cx="182893" cy="410462"/>
          </a:xfrm>
          <a:custGeom>
            <a:avLst/>
            <a:gdLst>
              <a:gd name="connsiteX0" fmla="*/ 7300 w 182893"/>
              <a:gd name="connsiteY0" fmla="*/ 6096 h 410462"/>
              <a:gd name="connsiteX1" fmla="*/ 147000 w 182893"/>
              <a:gd name="connsiteY1" fmla="*/ 247396 h 410462"/>
              <a:gd name="connsiteX2" fmla="*/ 175575 w 182893"/>
              <a:gd name="connsiteY2" fmla="*/ 409321 h 410462"/>
              <a:gd name="connsiteX3" fmla="*/ 169225 w 182893"/>
              <a:gd name="connsiteY3" fmla="*/ 307721 h 410462"/>
              <a:gd name="connsiteX4" fmla="*/ 32700 w 182893"/>
              <a:gd name="connsiteY4" fmla="*/ 88646 h 410462"/>
              <a:gd name="connsiteX5" fmla="*/ 7300 w 182893"/>
              <a:gd name="connsiteY5" fmla="*/ 6096 h 41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93" h="410462">
                <a:moveTo>
                  <a:pt x="7300" y="6096"/>
                </a:moveTo>
                <a:cubicBezTo>
                  <a:pt x="26350" y="32554"/>
                  <a:pt x="118954" y="180192"/>
                  <a:pt x="147000" y="247396"/>
                </a:cubicBezTo>
                <a:cubicBezTo>
                  <a:pt x="175046" y="314600"/>
                  <a:pt x="171871" y="399267"/>
                  <a:pt x="175575" y="409321"/>
                </a:cubicBezTo>
                <a:cubicBezTo>
                  <a:pt x="179279" y="419375"/>
                  <a:pt x="193038" y="361167"/>
                  <a:pt x="169225" y="307721"/>
                </a:cubicBezTo>
                <a:cubicBezTo>
                  <a:pt x="145412" y="254275"/>
                  <a:pt x="55454" y="132038"/>
                  <a:pt x="32700" y="88646"/>
                </a:cubicBezTo>
                <a:cubicBezTo>
                  <a:pt x="9946" y="45254"/>
                  <a:pt x="-11750" y="-20362"/>
                  <a:pt x="7300" y="6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881447D-AF34-4DD8-99F9-51999969DD69}"/>
              </a:ext>
            </a:extLst>
          </p:cNvPr>
          <p:cNvSpPr/>
          <p:nvPr/>
        </p:nvSpPr>
        <p:spPr>
          <a:xfrm>
            <a:off x="3305135" y="5863534"/>
            <a:ext cx="845403" cy="96558"/>
          </a:xfrm>
          <a:custGeom>
            <a:avLst/>
            <a:gdLst>
              <a:gd name="connsiteX0" fmla="*/ 40 w 845403"/>
              <a:gd name="connsiteY0" fmla="*/ 45141 h 96558"/>
              <a:gd name="connsiteX1" fmla="*/ 346115 w 845403"/>
              <a:gd name="connsiteY1" fmla="*/ 691 h 96558"/>
              <a:gd name="connsiteX2" fmla="*/ 577890 w 845403"/>
              <a:gd name="connsiteY2" fmla="*/ 86416 h 96558"/>
              <a:gd name="connsiteX3" fmla="*/ 781090 w 845403"/>
              <a:gd name="connsiteY3" fmla="*/ 73716 h 96558"/>
              <a:gd name="connsiteX4" fmla="*/ 835065 w 845403"/>
              <a:gd name="connsiteY4" fmla="*/ 45141 h 96558"/>
              <a:gd name="connsiteX5" fmla="*/ 600115 w 845403"/>
              <a:gd name="connsiteY5" fmla="*/ 95941 h 96558"/>
              <a:gd name="connsiteX6" fmla="*/ 447715 w 845403"/>
              <a:gd name="connsiteY6" fmla="*/ 70541 h 96558"/>
              <a:gd name="connsiteX7" fmla="*/ 323890 w 845403"/>
              <a:gd name="connsiteY7" fmla="*/ 29266 h 96558"/>
              <a:gd name="connsiteX8" fmla="*/ 40 w 845403"/>
              <a:gd name="connsiteY8" fmla="*/ 45141 h 9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403" h="96558">
                <a:moveTo>
                  <a:pt x="40" y="45141"/>
                </a:moveTo>
                <a:cubicBezTo>
                  <a:pt x="3744" y="40379"/>
                  <a:pt x="249807" y="-6188"/>
                  <a:pt x="346115" y="691"/>
                </a:cubicBezTo>
                <a:cubicBezTo>
                  <a:pt x="442423" y="7570"/>
                  <a:pt x="505394" y="74245"/>
                  <a:pt x="577890" y="86416"/>
                </a:cubicBezTo>
                <a:cubicBezTo>
                  <a:pt x="650386" y="98587"/>
                  <a:pt x="738228" y="80595"/>
                  <a:pt x="781090" y="73716"/>
                </a:cubicBezTo>
                <a:cubicBezTo>
                  <a:pt x="823953" y="66837"/>
                  <a:pt x="865228" y="41437"/>
                  <a:pt x="835065" y="45141"/>
                </a:cubicBezTo>
                <a:cubicBezTo>
                  <a:pt x="804903" y="48845"/>
                  <a:pt x="664673" y="91708"/>
                  <a:pt x="600115" y="95941"/>
                </a:cubicBezTo>
                <a:cubicBezTo>
                  <a:pt x="535557" y="100174"/>
                  <a:pt x="493752" y="81653"/>
                  <a:pt x="447715" y="70541"/>
                </a:cubicBezTo>
                <a:cubicBezTo>
                  <a:pt x="401678" y="59429"/>
                  <a:pt x="401148" y="36145"/>
                  <a:pt x="323890" y="29266"/>
                </a:cubicBezTo>
                <a:cubicBezTo>
                  <a:pt x="246632" y="22387"/>
                  <a:pt x="-3664" y="49903"/>
                  <a:pt x="40" y="45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73495A9-98CF-4D95-84D4-32ABFC120F48}"/>
              </a:ext>
            </a:extLst>
          </p:cNvPr>
          <p:cNvSpPr/>
          <p:nvPr/>
        </p:nvSpPr>
        <p:spPr>
          <a:xfrm>
            <a:off x="4129084" y="5193949"/>
            <a:ext cx="732799" cy="722722"/>
          </a:xfrm>
          <a:custGeom>
            <a:avLst/>
            <a:gdLst>
              <a:gd name="connsiteX0" fmla="*/ 731841 w 732799"/>
              <a:gd name="connsiteY0" fmla="*/ 351 h 722722"/>
              <a:gd name="connsiteX1" fmla="*/ 700091 w 732799"/>
              <a:gd name="connsiteY1" fmla="*/ 292451 h 722722"/>
              <a:gd name="connsiteX2" fmla="*/ 614366 w 732799"/>
              <a:gd name="connsiteY2" fmla="*/ 428976 h 722722"/>
              <a:gd name="connsiteX3" fmla="*/ 436566 w 732799"/>
              <a:gd name="connsiteY3" fmla="*/ 606776 h 722722"/>
              <a:gd name="connsiteX4" fmla="*/ 242891 w 732799"/>
              <a:gd name="connsiteY4" fmla="*/ 714726 h 722722"/>
              <a:gd name="connsiteX5" fmla="*/ 84141 w 732799"/>
              <a:gd name="connsiteY5" fmla="*/ 714726 h 722722"/>
              <a:gd name="connsiteX6" fmla="*/ 7941 w 732799"/>
              <a:gd name="connsiteY6" fmla="*/ 714726 h 722722"/>
              <a:gd name="connsiteX7" fmla="*/ 271466 w 732799"/>
              <a:gd name="connsiteY7" fmla="*/ 686151 h 722722"/>
              <a:gd name="connsiteX8" fmla="*/ 592141 w 732799"/>
              <a:gd name="connsiteY8" fmla="*/ 495651 h 722722"/>
              <a:gd name="connsiteX9" fmla="*/ 668341 w 732799"/>
              <a:gd name="connsiteY9" fmla="*/ 355951 h 722722"/>
              <a:gd name="connsiteX10" fmla="*/ 731841 w 732799"/>
              <a:gd name="connsiteY10" fmla="*/ 351 h 72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799" h="722722">
                <a:moveTo>
                  <a:pt x="731841" y="351"/>
                </a:moveTo>
                <a:cubicBezTo>
                  <a:pt x="737133" y="-10232"/>
                  <a:pt x="719670" y="221014"/>
                  <a:pt x="700091" y="292451"/>
                </a:cubicBezTo>
                <a:cubicBezTo>
                  <a:pt x="680512" y="363888"/>
                  <a:pt x="658287" y="376589"/>
                  <a:pt x="614366" y="428976"/>
                </a:cubicBezTo>
                <a:cubicBezTo>
                  <a:pt x="570445" y="481363"/>
                  <a:pt x="498479" y="559151"/>
                  <a:pt x="436566" y="606776"/>
                </a:cubicBezTo>
                <a:cubicBezTo>
                  <a:pt x="374653" y="654401"/>
                  <a:pt x="301628" y="696734"/>
                  <a:pt x="242891" y="714726"/>
                </a:cubicBezTo>
                <a:cubicBezTo>
                  <a:pt x="184154" y="732718"/>
                  <a:pt x="84141" y="714726"/>
                  <a:pt x="84141" y="714726"/>
                </a:cubicBezTo>
                <a:cubicBezTo>
                  <a:pt x="44983" y="714726"/>
                  <a:pt x="-23280" y="719488"/>
                  <a:pt x="7941" y="714726"/>
                </a:cubicBezTo>
                <a:cubicBezTo>
                  <a:pt x="39162" y="709964"/>
                  <a:pt x="174099" y="722664"/>
                  <a:pt x="271466" y="686151"/>
                </a:cubicBezTo>
                <a:cubicBezTo>
                  <a:pt x="368833" y="649639"/>
                  <a:pt x="525995" y="550684"/>
                  <a:pt x="592141" y="495651"/>
                </a:cubicBezTo>
                <a:cubicBezTo>
                  <a:pt x="658287" y="440618"/>
                  <a:pt x="646116" y="433738"/>
                  <a:pt x="668341" y="355951"/>
                </a:cubicBezTo>
                <a:cubicBezTo>
                  <a:pt x="690566" y="278164"/>
                  <a:pt x="726549" y="10934"/>
                  <a:pt x="731841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04489D5-535A-4FF7-BB09-5A0FC9D3273A}"/>
              </a:ext>
            </a:extLst>
          </p:cNvPr>
          <p:cNvSpPr/>
          <p:nvPr/>
        </p:nvSpPr>
        <p:spPr>
          <a:xfrm>
            <a:off x="4738904" y="5179264"/>
            <a:ext cx="147552" cy="665991"/>
          </a:xfrm>
          <a:custGeom>
            <a:avLst/>
            <a:gdLst>
              <a:gd name="connsiteX0" fmla="*/ 144246 w 147552"/>
              <a:gd name="connsiteY0" fmla="*/ 21386 h 665991"/>
              <a:gd name="connsiteX1" fmla="*/ 144246 w 147552"/>
              <a:gd name="connsiteY1" fmla="*/ 72186 h 665991"/>
              <a:gd name="connsiteX2" fmla="*/ 102971 w 147552"/>
              <a:gd name="connsiteY2" fmla="*/ 373811 h 665991"/>
              <a:gd name="connsiteX3" fmla="*/ 42646 w 147552"/>
              <a:gd name="connsiteY3" fmla="*/ 529386 h 665991"/>
              <a:gd name="connsiteX4" fmla="*/ 1371 w 147552"/>
              <a:gd name="connsiteY4" fmla="*/ 665911 h 665991"/>
              <a:gd name="connsiteX5" fmla="*/ 93446 w 147552"/>
              <a:gd name="connsiteY5" fmla="*/ 510336 h 665991"/>
              <a:gd name="connsiteX6" fmla="*/ 137896 w 147552"/>
              <a:gd name="connsiteY6" fmla="*/ 361111 h 665991"/>
              <a:gd name="connsiteX7" fmla="*/ 144246 w 147552"/>
              <a:gd name="connsiteY7" fmla="*/ 21386 h 6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52" h="665991">
                <a:moveTo>
                  <a:pt x="144246" y="21386"/>
                </a:moveTo>
                <a:cubicBezTo>
                  <a:pt x="145304" y="-26768"/>
                  <a:pt x="151125" y="13449"/>
                  <a:pt x="144246" y="72186"/>
                </a:cubicBezTo>
                <a:cubicBezTo>
                  <a:pt x="137367" y="130923"/>
                  <a:pt x="119904" y="297611"/>
                  <a:pt x="102971" y="373811"/>
                </a:cubicBezTo>
                <a:cubicBezTo>
                  <a:pt x="86038" y="450011"/>
                  <a:pt x="59579" y="480703"/>
                  <a:pt x="42646" y="529386"/>
                </a:cubicBezTo>
                <a:cubicBezTo>
                  <a:pt x="25713" y="578069"/>
                  <a:pt x="-7096" y="669086"/>
                  <a:pt x="1371" y="665911"/>
                </a:cubicBezTo>
                <a:cubicBezTo>
                  <a:pt x="9838" y="662736"/>
                  <a:pt x="70692" y="561136"/>
                  <a:pt x="93446" y="510336"/>
                </a:cubicBezTo>
                <a:cubicBezTo>
                  <a:pt x="116200" y="459536"/>
                  <a:pt x="128900" y="439957"/>
                  <a:pt x="137896" y="361111"/>
                </a:cubicBezTo>
                <a:cubicBezTo>
                  <a:pt x="146892" y="282265"/>
                  <a:pt x="143188" y="69540"/>
                  <a:pt x="144246" y="2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C9E1900-FA6C-486F-845D-B65E4B555504}"/>
              </a:ext>
            </a:extLst>
          </p:cNvPr>
          <p:cNvSpPr/>
          <p:nvPr/>
        </p:nvSpPr>
        <p:spPr>
          <a:xfrm>
            <a:off x="3022521" y="5703449"/>
            <a:ext cx="191528" cy="621323"/>
          </a:xfrm>
          <a:custGeom>
            <a:avLst/>
            <a:gdLst>
              <a:gd name="connsiteX0" fmla="*/ 79 w 191528"/>
              <a:gd name="connsiteY0" fmla="*/ 2026 h 621323"/>
              <a:gd name="connsiteX1" fmla="*/ 133429 w 191528"/>
              <a:gd name="connsiteY1" fmla="*/ 497326 h 621323"/>
              <a:gd name="connsiteX2" fmla="*/ 190579 w 191528"/>
              <a:gd name="connsiteY2" fmla="*/ 621151 h 621323"/>
              <a:gd name="connsiteX3" fmla="*/ 165179 w 191528"/>
              <a:gd name="connsiteY3" fmla="*/ 519551 h 621323"/>
              <a:gd name="connsiteX4" fmla="*/ 114379 w 191528"/>
              <a:gd name="connsiteY4" fmla="*/ 329051 h 621323"/>
              <a:gd name="connsiteX5" fmla="*/ 79 w 191528"/>
              <a:gd name="connsiteY5" fmla="*/ 2026 h 62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528" h="621323">
                <a:moveTo>
                  <a:pt x="79" y="2026"/>
                </a:moveTo>
                <a:cubicBezTo>
                  <a:pt x="3254" y="30072"/>
                  <a:pt x="101679" y="394139"/>
                  <a:pt x="133429" y="497326"/>
                </a:cubicBezTo>
                <a:cubicBezTo>
                  <a:pt x="165179" y="600513"/>
                  <a:pt x="185287" y="617447"/>
                  <a:pt x="190579" y="621151"/>
                </a:cubicBezTo>
                <a:cubicBezTo>
                  <a:pt x="195871" y="624855"/>
                  <a:pt x="177879" y="568234"/>
                  <a:pt x="165179" y="519551"/>
                </a:cubicBezTo>
                <a:cubicBezTo>
                  <a:pt x="152479" y="470868"/>
                  <a:pt x="138721" y="413189"/>
                  <a:pt x="114379" y="329051"/>
                </a:cubicBezTo>
                <a:cubicBezTo>
                  <a:pt x="90037" y="244914"/>
                  <a:pt x="-3096" y="-26020"/>
                  <a:pt x="79" y="2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52A90C7-6322-41C7-B4D8-5D49D29C8537}"/>
              </a:ext>
            </a:extLst>
          </p:cNvPr>
          <p:cNvSpPr/>
          <p:nvPr/>
        </p:nvSpPr>
        <p:spPr>
          <a:xfrm>
            <a:off x="2402797" y="4501593"/>
            <a:ext cx="450514" cy="914332"/>
          </a:xfrm>
          <a:custGeom>
            <a:avLst/>
            <a:gdLst>
              <a:gd name="connsiteX0" fmla="*/ 384853 w 450514"/>
              <a:gd name="connsiteY0" fmla="*/ 243974 h 914332"/>
              <a:gd name="connsiteX1" fmla="*/ 357336 w 450514"/>
              <a:gd name="connsiteY1" fmla="*/ 104274 h 914332"/>
              <a:gd name="connsiteX2" fmla="*/ 207053 w 450514"/>
              <a:gd name="connsiteY2" fmla="*/ 13257 h 914332"/>
              <a:gd name="connsiteX3" fmla="*/ 90636 w 450514"/>
              <a:gd name="connsiteY3" fmla="*/ 6907 h 914332"/>
              <a:gd name="connsiteX4" fmla="*/ 39836 w 450514"/>
              <a:gd name="connsiteY4" fmla="*/ 74640 h 914332"/>
              <a:gd name="connsiteX5" fmla="*/ 8086 w 450514"/>
              <a:gd name="connsiteY5" fmla="*/ 279957 h 914332"/>
              <a:gd name="connsiteX6" fmla="*/ 33486 w 450514"/>
              <a:gd name="connsiteY6" fmla="*/ 373090 h 914332"/>
              <a:gd name="connsiteX7" fmla="*/ 88520 w 450514"/>
              <a:gd name="connsiteY7" fmla="*/ 500090 h 914332"/>
              <a:gd name="connsiteX8" fmla="*/ 139320 w 450514"/>
              <a:gd name="connsiteY8" fmla="*/ 593224 h 914332"/>
              <a:gd name="connsiteX9" fmla="*/ 226103 w 450514"/>
              <a:gd name="connsiteY9" fmla="*/ 737157 h 914332"/>
              <a:gd name="connsiteX10" fmla="*/ 268436 w 450514"/>
              <a:gd name="connsiteY10" fmla="*/ 819707 h 914332"/>
              <a:gd name="connsiteX11" fmla="*/ 319236 w 450514"/>
              <a:gd name="connsiteY11" fmla="*/ 872624 h 914332"/>
              <a:gd name="connsiteX12" fmla="*/ 357336 w 450514"/>
              <a:gd name="connsiteY12" fmla="*/ 885324 h 914332"/>
              <a:gd name="connsiteX13" fmla="*/ 450470 w 450514"/>
              <a:gd name="connsiteY13" fmla="*/ 862040 h 914332"/>
              <a:gd name="connsiteX14" fmla="*/ 344636 w 450514"/>
              <a:gd name="connsiteY14" fmla="*/ 878974 h 914332"/>
              <a:gd name="connsiteX15" fmla="*/ 22903 w 450514"/>
              <a:gd name="connsiteY15" fmla="*/ 328640 h 914332"/>
              <a:gd name="connsiteX16" fmla="*/ 31370 w 450514"/>
              <a:gd name="connsiteY16" fmla="*/ 207990 h 914332"/>
              <a:gd name="connsiteX17" fmla="*/ 73703 w 450514"/>
              <a:gd name="connsiteY17" fmla="*/ 53474 h 914332"/>
              <a:gd name="connsiteX18" fmla="*/ 175303 w 450514"/>
              <a:gd name="connsiteY18" fmla="*/ 38657 h 914332"/>
              <a:gd name="connsiteX19" fmla="*/ 338286 w 450514"/>
              <a:gd name="connsiteY19" fmla="*/ 91574 h 914332"/>
              <a:gd name="connsiteX20" fmla="*/ 384853 w 450514"/>
              <a:gd name="connsiteY20" fmla="*/ 243974 h 9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0514" h="914332">
                <a:moveTo>
                  <a:pt x="384853" y="243974"/>
                </a:moveTo>
                <a:cubicBezTo>
                  <a:pt x="388028" y="246091"/>
                  <a:pt x="386969" y="142727"/>
                  <a:pt x="357336" y="104274"/>
                </a:cubicBezTo>
                <a:cubicBezTo>
                  <a:pt x="327703" y="65821"/>
                  <a:pt x="251503" y="29485"/>
                  <a:pt x="207053" y="13257"/>
                </a:cubicBezTo>
                <a:cubicBezTo>
                  <a:pt x="162603" y="-2971"/>
                  <a:pt x="118505" y="-3324"/>
                  <a:pt x="90636" y="6907"/>
                </a:cubicBezTo>
                <a:cubicBezTo>
                  <a:pt x="62766" y="17137"/>
                  <a:pt x="53594" y="29132"/>
                  <a:pt x="39836" y="74640"/>
                </a:cubicBezTo>
                <a:cubicBezTo>
                  <a:pt x="26078" y="120148"/>
                  <a:pt x="9144" y="230215"/>
                  <a:pt x="8086" y="279957"/>
                </a:cubicBezTo>
                <a:cubicBezTo>
                  <a:pt x="7028" y="329699"/>
                  <a:pt x="20080" y="336401"/>
                  <a:pt x="33486" y="373090"/>
                </a:cubicBezTo>
                <a:cubicBezTo>
                  <a:pt x="46892" y="409779"/>
                  <a:pt x="70881" y="463401"/>
                  <a:pt x="88520" y="500090"/>
                </a:cubicBezTo>
                <a:cubicBezTo>
                  <a:pt x="106159" y="536779"/>
                  <a:pt x="116390" y="553713"/>
                  <a:pt x="139320" y="593224"/>
                </a:cubicBezTo>
                <a:cubicBezTo>
                  <a:pt x="162250" y="632735"/>
                  <a:pt x="204584" y="699410"/>
                  <a:pt x="226103" y="737157"/>
                </a:cubicBezTo>
                <a:cubicBezTo>
                  <a:pt x="247622" y="774904"/>
                  <a:pt x="252914" y="797129"/>
                  <a:pt x="268436" y="819707"/>
                </a:cubicBezTo>
                <a:cubicBezTo>
                  <a:pt x="283958" y="842285"/>
                  <a:pt x="304419" y="861688"/>
                  <a:pt x="319236" y="872624"/>
                </a:cubicBezTo>
                <a:cubicBezTo>
                  <a:pt x="334053" y="883560"/>
                  <a:pt x="335464" y="887088"/>
                  <a:pt x="357336" y="885324"/>
                </a:cubicBezTo>
                <a:cubicBezTo>
                  <a:pt x="379208" y="883560"/>
                  <a:pt x="452587" y="863098"/>
                  <a:pt x="450470" y="862040"/>
                </a:cubicBezTo>
                <a:cubicBezTo>
                  <a:pt x="448353" y="860982"/>
                  <a:pt x="415897" y="967874"/>
                  <a:pt x="344636" y="878974"/>
                </a:cubicBezTo>
                <a:cubicBezTo>
                  <a:pt x="273375" y="790074"/>
                  <a:pt x="75114" y="440471"/>
                  <a:pt x="22903" y="328640"/>
                </a:cubicBezTo>
                <a:cubicBezTo>
                  <a:pt x="-29308" y="216809"/>
                  <a:pt x="22903" y="253851"/>
                  <a:pt x="31370" y="207990"/>
                </a:cubicBezTo>
                <a:cubicBezTo>
                  <a:pt x="39837" y="162129"/>
                  <a:pt x="49714" y="81696"/>
                  <a:pt x="73703" y="53474"/>
                </a:cubicBezTo>
                <a:cubicBezTo>
                  <a:pt x="97692" y="25252"/>
                  <a:pt x="131206" y="32307"/>
                  <a:pt x="175303" y="38657"/>
                </a:cubicBezTo>
                <a:cubicBezTo>
                  <a:pt x="219400" y="45007"/>
                  <a:pt x="303714" y="62999"/>
                  <a:pt x="338286" y="91574"/>
                </a:cubicBezTo>
                <a:cubicBezTo>
                  <a:pt x="372858" y="120149"/>
                  <a:pt x="381678" y="241857"/>
                  <a:pt x="384853" y="24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577FADA-35FA-4346-858E-A704885F4D0E}"/>
              </a:ext>
            </a:extLst>
          </p:cNvPr>
          <p:cNvSpPr/>
          <p:nvPr/>
        </p:nvSpPr>
        <p:spPr>
          <a:xfrm>
            <a:off x="2728692" y="3028646"/>
            <a:ext cx="520812" cy="509672"/>
          </a:xfrm>
          <a:custGeom>
            <a:avLst/>
            <a:gdLst>
              <a:gd name="connsiteX0" fmla="*/ 519333 w 520812"/>
              <a:gd name="connsiteY0" fmla="*/ 304 h 509672"/>
              <a:gd name="connsiteX1" fmla="*/ 246283 w 520812"/>
              <a:gd name="connsiteY1" fmla="*/ 190804 h 509672"/>
              <a:gd name="connsiteX2" fmla="*/ 125633 w 520812"/>
              <a:gd name="connsiteY2" fmla="*/ 368604 h 509672"/>
              <a:gd name="connsiteX3" fmla="*/ 1808 w 520812"/>
              <a:gd name="connsiteY3" fmla="*/ 508304 h 509672"/>
              <a:gd name="connsiteX4" fmla="*/ 224058 w 520812"/>
              <a:gd name="connsiteY4" fmla="*/ 282879 h 509672"/>
              <a:gd name="connsiteX5" fmla="*/ 347883 w 520812"/>
              <a:gd name="connsiteY5" fmla="*/ 149529 h 509672"/>
              <a:gd name="connsiteX6" fmla="*/ 519333 w 520812"/>
              <a:gd name="connsiteY6" fmla="*/ 304 h 50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812" h="509672">
                <a:moveTo>
                  <a:pt x="519333" y="304"/>
                </a:moveTo>
                <a:cubicBezTo>
                  <a:pt x="502400" y="7183"/>
                  <a:pt x="311900" y="129421"/>
                  <a:pt x="246283" y="190804"/>
                </a:cubicBezTo>
                <a:cubicBezTo>
                  <a:pt x="180666" y="252187"/>
                  <a:pt x="166379" y="315688"/>
                  <a:pt x="125633" y="368604"/>
                </a:cubicBezTo>
                <a:cubicBezTo>
                  <a:pt x="84887" y="421520"/>
                  <a:pt x="-14596" y="522592"/>
                  <a:pt x="1808" y="508304"/>
                </a:cubicBezTo>
                <a:cubicBezTo>
                  <a:pt x="18212" y="494016"/>
                  <a:pt x="166379" y="342675"/>
                  <a:pt x="224058" y="282879"/>
                </a:cubicBezTo>
                <a:cubicBezTo>
                  <a:pt x="281737" y="223083"/>
                  <a:pt x="292321" y="193979"/>
                  <a:pt x="347883" y="149529"/>
                </a:cubicBezTo>
                <a:cubicBezTo>
                  <a:pt x="403445" y="105079"/>
                  <a:pt x="536266" y="-6575"/>
                  <a:pt x="51933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0F84F16-7B49-4871-8BFB-252E923E63E5}"/>
              </a:ext>
            </a:extLst>
          </p:cNvPr>
          <p:cNvSpPr/>
          <p:nvPr/>
        </p:nvSpPr>
        <p:spPr>
          <a:xfrm>
            <a:off x="2425070" y="3517783"/>
            <a:ext cx="337726" cy="971686"/>
          </a:xfrm>
          <a:custGeom>
            <a:avLst/>
            <a:gdLst>
              <a:gd name="connsiteX0" fmla="*/ 314955 w 337726"/>
              <a:gd name="connsiteY0" fmla="*/ 15992 h 971686"/>
              <a:gd name="connsiteX1" fmla="*/ 172080 w 337726"/>
              <a:gd name="connsiteY1" fmla="*/ 269992 h 971686"/>
              <a:gd name="connsiteX2" fmla="*/ 159380 w 337726"/>
              <a:gd name="connsiteY2" fmla="*/ 273167 h 971686"/>
              <a:gd name="connsiteX3" fmla="*/ 130805 w 337726"/>
              <a:gd name="connsiteY3" fmla="*/ 219192 h 971686"/>
              <a:gd name="connsiteX4" fmla="*/ 149855 w 337726"/>
              <a:gd name="connsiteY4" fmla="*/ 276342 h 971686"/>
              <a:gd name="connsiteX5" fmla="*/ 156205 w 337726"/>
              <a:gd name="connsiteY5" fmla="*/ 365242 h 971686"/>
              <a:gd name="connsiteX6" fmla="*/ 64130 w 337726"/>
              <a:gd name="connsiteY6" fmla="*/ 320792 h 971686"/>
              <a:gd name="connsiteX7" fmla="*/ 130805 w 337726"/>
              <a:gd name="connsiteY7" fmla="*/ 365242 h 971686"/>
              <a:gd name="connsiteX8" fmla="*/ 67305 w 337726"/>
              <a:gd name="connsiteY8" fmla="*/ 454142 h 971686"/>
              <a:gd name="connsiteX9" fmla="*/ 22855 w 337726"/>
              <a:gd name="connsiteY9" fmla="*/ 574792 h 971686"/>
              <a:gd name="connsiteX10" fmla="*/ 630 w 337726"/>
              <a:gd name="connsiteY10" fmla="*/ 590667 h 971686"/>
              <a:gd name="connsiteX11" fmla="*/ 19680 w 337726"/>
              <a:gd name="connsiteY11" fmla="*/ 597017 h 971686"/>
              <a:gd name="connsiteX12" fmla="*/ 630 w 337726"/>
              <a:gd name="connsiteY12" fmla="*/ 717667 h 971686"/>
              <a:gd name="connsiteX13" fmla="*/ 13330 w 337726"/>
              <a:gd name="connsiteY13" fmla="*/ 806567 h 971686"/>
              <a:gd name="connsiteX14" fmla="*/ 92705 w 337726"/>
              <a:gd name="connsiteY14" fmla="*/ 971667 h 971686"/>
              <a:gd name="connsiteX15" fmla="*/ 45080 w 337726"/>
              <a:gd name="connsiteY15" fmla="*/ 816092 h 971686"/>
              <a:gd name="connsiteX16" fmla="*/ 64130 w 337726"/>
              <a:gd name="connsiteY16" fmla="*/ 600192 h 971686"/>
              <a:gd name="connsiteX17" fmla="*/ 308605 w 337726"/>
              <a:gd name="connsiteY17" fmla="*/ 89017 h 971686"/>
              <a:gd name="connsiteX18" fmla="*/ 314955 w 337726"/>
              <a:gd name="connsiteY18" fmla="*/ 15992 h 97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726" h="971686">
                <a:moveTo>
                  <a:pt x="314955" y="15992"/>
                </a:moveTo>
                <a:cubicBezTo>
                  <a:pt x="292201" y="46154"/>
                  <a:pt x="172080" y="269992"/>
                  <a:pt x="172080" y="269992"/>
                </a:cubicBezTo>
                <a:cubicBezTo>
                  <a:pt x="146151" y="312855"/>
                  <a:pt x="166259" y="281634"/>
                  <a:pt x="159380" y="273167"/>
                </a:cubicBezTo>
                <a:cubicBezTo>
                  <a:pt x="152501" y="264700"/>
                  <a:pt x="132392" y="218663"/>
                  <a:pt x="130805" y="219192"/>
                </a:cubicBezTo>
                <a:cubicBezTo>
                  <a:pt x="129218" y="219721"/>
                  <a:pt x="145622" y="252000"/>
                  <a:pt x="149855" y="276342"/>
                </a:cubicBezTo>
                <a:cubicBezTo>
                  <a:pt x="154088" y="300684"/>
                  <a:pt x="170492" y="357834"/>
                  <a:pt x="156205" y="365242"/>
                </a:cubicBezTo>
                <a:cubicBezTo>
                  <a:pt x="141918" y="372650"/>
                  <a:pt x="68363" y="320792"/>
                  <a:pt x="64130" y="320792"/>
                </a:cubicBezTo>
                <a:cubicBezTo>
                  <a:pt x="59897" y="320792"/>
                  <a:pt x="130276" y="343017"/>
                  <a:pt x="130805" y="365242"/>
                </a:cubicBezTo>
                <a:cubicBezTo>
                  <a:pt x="131334" y="387467"/>
                  <a:pt x="85297" y="419217"/>
                  <a:pt x="67305" y="454142"/>
                </a:cubicBezTo>
                <a:cubicBezTo>
                  <a:pt x="49313" y="489067"/>
                  <a:pt x="33967" y="552038"/>
                  <a:pt x="22855" y="574792"/>
                </a:cubicBezTo>
                <a:cubicBezTo>
                  <a:pt x="11743" y="597546"/>
                  <a:pt x="1159" y="586963"/>
                  <a:pt x="630" y="590667"/>
                </a:cubicBezTo>
                <a:cubicBezTo>
                  <a:pt x="101" y="594371"/>
                  <a:pt x="19680" y="575850"/>
                  <a:pt x="19680" y="597017"/>
                </a:cubicBezTo>
                <a:cubicBezTo>
                  <a:pt x="19680" y="618184"/>
                  <a:pt x="1688" y="682742"/>
                  <a:pt x="630" y="717667"/>
                </a:cubicBezTo>
                <a:cubicBezTo>
                  <a:pt x="-428" y="752592"/>
                  <a:pt x="-2016" y="764234"/>
                  <a:pt x="13330" y="806567"/>
                </a:cubicBezTo>
                <a:cubicBezTo>
                  <a:pt x="28676" y="848900"/>
                  <a:pt x="87413" y="970080"/>
                  <a:pt x="92705" y="971667"/>
                </a:cubicBezTo>
                <a:cubicBezTo>
                  <a:pt x="97997" y="973254"/>
                  <a:pt x="49842" y="878005"/>
                  <a:pt x="45080" y="816092"/>
                </a:cubicBezTo>
                <a:cubicBezTo>
                  <a:pt x="40317" y="754180"/>
                  <a:pt x="20209" y="721371"/>
                  <a:pt x="64130" y="600192"/>
                </a:cubicBezTo>
                <a:cubicBezTo>
                  <a:pt x="108051" y="479013"/>
                  <a:pt x="262567" y="185855"/>
                  <a:pt x="308605" y="89017"/>
                </a:cubicBezTo>
                <a:cubicBezTo>
                  <a:pt x="354643" y="-7821"/>
                  <a:pt x="337709" y="-14170"/>
                  <a:pt x="314955" y="15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841A6E2-1482-49AC-93BD-D766BC9D81A1}"/>
              </a:ext>
            </a:extLst>
          </p:cNvPr>
          <p:cNvSpPr/>
          <p:nvPr/>
        </p:nvSpPr>
        <p:spPr>
          <a:xfrm>
            <a:off x="3207907" y="2854742"/>
            <a:ext cx="469859" cy="190254"/>
          </a:xfrm>
          <a:custGeom>
            <a:avLst/>
            <a:gdLst>
              <a:gd name="connsiteX0" fmla="*/ 11543 w 469859"/>
              <a:gd name="connsiteY0" fmla="*/ 188496 h 190254"/>
              <a:gd name="connsiteX1" fmla="*/ 308406 w 469859"/>
              <a:gd name="connsiteY1" fmla="*/ 56733 h 190254"/>
              <a:gd name="connsiteX2" fmla="*/ 468743 w 469859"/>
              <a:gd name="connsiteY2" fmla="*/ 1171 h 190254"/>
              <a:gd name="connsiteX3" fmla="*/ 373493 w 469859"/>
              <a:gd name="connsiteY3" fmla="*/ 23396 h 190254"/>
              <a:gd name="connsiteX4" fmla="*/ 257606 w 469859"/>
              <a:gd name="connsiteY4" fmla="*/ 75783 h 190254"/>
              <a:gd name="connsiteX5" fmla="*/ 76631 w 469859"/>
              <a:gd name="connsiteY5" fmla="*/ 131346 h 190254"/>
              <a:gd name="connsiteX6" fmla="*/ 11543 w 469859"/>
              <a:gd name="connsiteY6" fmla="*/ 188496 h 19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859" h="190254">
                <a:moveTo>
                  <a:pt x="11543" y="188496"/>
                </a:moveTo>
                <a:cubicBezTo>
                  <a:pt x="50172" y="176061"/>
                  <a:pt x="232206" y="87954"/>
                  <a:pt x="308406" y="56733"/>
                </a:cubicBezTo>
                <a:cubicBezTo>
                  <a:pt x="384606" y="25512"/>
                  <a:pt x="457895" y="6727"/>
                  <a:pt x="468743" y="1171"/>
                </a:cubicBezTo>
                <a:cubicBezTo>
                  <a:pt x="479591" y="-4385"/>
                  <a:pt x="408682" y="10961"/>
                  <a:pt x="373493" y="23396"/>
                </a:cubicBezTo>
                <a:cubicBezTo>
                  <a:pt x="338304" y="35831"/>
                  <a:pt x="307083" y="57791"/>
                  <a:pt x="257606" y="75783"/>
                </a:cubicBezTo>
                <a:cubicBezTo>
                  <a:pt x="208129" y="93775"/>
                  <a:pt x="112614" y="118910"/>
                  <a:pt x="76631" y="131346"/>
                </a:cubicBezTo>
                <a:cubicBezTo>
                  <a:pt x="40648" y="143781"/>
                  <a:pt x="-27086" y="200931"/>
                  <a:pt x="11543" y="188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935CD1F-7D89-409A-BA33-3F3D19586E36}"/>
              </a:ext>
            </a:extLst>
          </p:cNvPr>
          <p:cNvSpPr/>
          <p:nvPr/>
        </p:nvSpPr>
        <p:spPr>
          <a:xfrm>
            <a:off x="3676504" y="2859080"/>
            <a:ext cx="838780" cy="607371"/>
          </a:xfrm>
          <a:custGeom>
            <a:avLst/>
            <a:gdLst>
              <a:gd name="connsiteX0" fmla="*/ 1734 w 838780"/>
              <a:gd name="connsiteY0" fmla="*/ 8 h 607371"/>
              <a:gd name="connsiteX1" fmla="*/ 74759 w 838780"/>
              <a:gd name="connsiteY1" fmla="*/ 31758 h 607371"/>
              <a:gd name="connsiteX2" fmla="*/ 122384 w 838780"/>
              <a:gd name="connsiteY2" fmla="*/ 42870 h 607371"/>
              <a:gd name="connsiteX3" fmla="*/ 184296 w 838780"/>
              <a:gd name="connsiteY3" fmla="*/ 61920 h 607371"/>
              <a:gd name="connsiteX4" fmla="*/ 217634 w 838780"/>
              <a:gd name="connsiteY4" fmla="*/ 98433 h 607371"/>
              <a:gd name="connsiteX5" fmla="*/ 244621 w 838780"/>
              <a:gd name="connsiteY5" fmla="*/ 96845 h 607371"/>
              <a:gd name="connsiteX6" fmla="*/ 331934 w 838780"/>
              <a:gd name="connsiteY6" fmla="*/ 117483 h 607371"/>
              <a:gd name="connsiteX7" fmla="*/ 341459 w 838780"/>
              <a:gd name="connsiteY7" fmla="*/ 125420 h 607371"/>
              <a:gd name="connsiteX8" fmla="*/ 385909 w 838780"/>
              <a:gd name="connsiteY8" fmla="*/ 174633 h 607371"/>
              <a:gd name="connsiteX9" fmla="*/ 424009 w 838780"/>
              <a:gd name="connsiteY9" fmla="*/ 201620 h 607371"/>
              <a:gd name="connsiteX10" fmla="*/ 598634 w 838780"/>
              <a:gd name="connsiteY10" fmla="*/ 327033 h 607371"/>
              <a:gd name="connsiteX11" fmla="*/ 728809 w 838780"/>
              <a:gd name="connsiteY11" fmla="*/ 442920 h 607371"/>
              <a:gd name="connsiteX12" fmla="*/ 838346 w 838780"/>
              <a:gd name="connsiteY12" fmla="*/ 606433 h 607371"/>
              <a:gd name="connsiteX13" fmla="*/ 687534 w 838780"/>
              <a:gd name="connsiteY13" fmla="*/ 363545 h 607371"/>
              <a:gd name="connsiteX14" fmla="*/ 685946 w 838780"/>
              <a:gd name="connsiteY14" fmla="*/ 314333 h 607371"/>
              <a:gd name="connsiteX15" fmla="*/ 654196 w 838780"/>
              <a:gd name="connsiteY15" fmla="*/ 342908 h 607371"/>
              <a:gd name="connsiteX16" fmla="*/ 616096 w 838780"/>
              <a:gd name="connsiteY16" fmla="*/ 303220 h 607371"/>
              <a:gd name="connsiteX17" fmla="*/ 568471 w 838780"/>
              <a:gd name="connsiteY17" fmla="*/ 234958 h 607371"/>
              <a:gd name="connsiteX18" fmla="*/ 571646 w 838780"/>
              <a:gd name="connsiteY18" fmla="*/ 258770 h 607371"/>
              <a:gd name="connsiteX19" fmla="*/ 487509 w 838780"/>
              <a:gd name="connsiteY19" fmla="*/ 203208 h 607371"/>
              <a:gd name="connsiteX20" fmla="*/ 463696 w 838780"/>
              <a:gd name="connsiteY20" fmla="*/ 161933 h 607371"/>
              <a:gd name="connsiteX21" fmla="*/ 431946 w 838780"/>
              <a:gd name="connsiteY21" fmla="*/ 160345 h 607371"/>
              <a:gd name="connsiteX22" fmla="*/ 346221 w 838780"/>
              <a:gd name="connsiteY22" fmla="*/ 109545 h 607371"/>
              <a:gd name="connsiteX23" fmla="*/ 220809 w 838780"/>
              <a:gd name="connsiteY23" fmla="*/ 79383 h 607371"/>
              <a:gd name="connsiteX24" fmla="*/ 154134 w 838780"/>
              <a:gd name="connsiteY24" fmla="*/ 34933 h 607371"/>
              <a:gd name="connsiteX25" fmla="*/ 1734 w 838780"/>
              <a:gd name="connsiteY25" fmla="*/ 8 h 60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38780" h="607371">
                <a:moveTo>
                  <a:pt x="1734" y="8"/>
                </a:moveTo>
                <a:cubicBezTo>
                  <a:pt x="-11495" y="-521"/>
                  <a:pt x="54651" y="24614"/>
                  <a:pt x="74759" y="31758"/>
                </a:cubicBezTo>
                <a:cubicBezTo>
                  <a:pt x="94867" y="38902"/>
                  <a:pt x="104128" y="37843"/>
                  <a:pt x="122384" y="42870"/>
                </a:cubicBezTo>
                <a:cubicBezTo>
                  <a:pt x="140640" y="47897"/>
                  <a:pt x="168421" y="52660"/>
                  <a:pt x="184296" y="61920"/>
                </a:cubicBezTo>
                <a:cubicBezTo>
                  <a:pt x="200171" y="71180"/>
                  <a:pt x="207580" y="92612"/>
                  <a:pt x="217634" y="98433"/>
                </a:cubicBezTo>
                <a:cubicBezTo>
                  <a:pt x="227688" y="104254"/>
                  <a:pt x="225571" y="93670"/>
                  <a:pt x="244621" y="96845"/>
                </a:cubicBezTo>
                <a:cubicBezTo>
                  <a:pt x="263671" y="100020"/>
                  <a:pt x="315794" y="112721"/>
                  <a:pt x="331934" y="117483"/>
                </a:cubicBezTo>
                <a:cubicBezTo>
                  <a:pt x="348074" y="122246"/>
                  <a:pt x="332463" y="115895"/>
                  <a:pt x="341459" y="125420"/>
                </a:cubicBezTo>
                <a:cubicBezTo>
                  <a:pt x="350455" y="134945"/>
                  <a:pt x="372151" y="161933"/>
                  <a:pt x="385909" y="174633"/>
                </a:cubicBezTo>
                <a:cubicBezTo>
                  <a:pt x="399667" y="187333"/>
                  <a:pt x="424009" y="201620"/>
                  <a:pt x="424009" y="201620"/>
                </a:cubicBezTo>
                <a:cubicBezTo>
                  <a:pt x="459463" y="227020"/>
                  <a:pt x="547834" y="286816"/>
                  <a:pt x="598634" y="327033"/>
                </a:cubicBezTo>
                <a:cubicBezTo>
                  <a:pt x="649434" y="367250"/>
                  <a:pt x="688857" y="396353"/>
                  <a:pt x="728809" y="442920"/>
                </a:cubicBezTo>
                <a:cubicBezTo>
                  <a:pt x="768761" y="489487"/>
                  <a:pt x="845225" y="619662"/>
                  <a:pt x="838346" y="606433"/>
                </a:cubicBezTo>
                <a:cubicBezTo>
                  <a:pt x="831467" y="593204"/>
                  <a:pt x="712934" y="412228"/>
                  <a:pt x="687534" y="363545"/>
                </a:cubicBezTo>
                <a:cubicBezTo>
                  <a:pt x="662134" y="314862"/>
                  <a:pt x="691502" y="317773"/>
                  <a:pt x="685946" y="314333"/>
                </a:cubicBezTo>
                <a:cubicBezTo>
                  <a:pt x="680390" y="310894"/>
                  <a:pt x="665838" y="344760"/>
                  <a:pt x="654196" y="342908"/>
                </a:cubicBezTo>
                <a:cubicBezTo>
                  <a:pt x="642554" y="341056"/>
                  <a:pt x="630384" y="321212"/>
                  <a:pt x="616096" y="303220"/>
                </a:cubicBezTo>
                <a:cubicBezTo>
                  <a:pt x="601808" y="285228"/>
                  <a:pt x="575879" y="242366"/>
                  <a:pt x="568471" y="234958"/>
                </a:cubicBezTo>
                <a:cubicBezTo>
                  <a:pt x="561063" y="227550"/>
                  <a:pt x="585140" y="264062"/>
                  <a:pt x="571646" y="258770"/>
                </a:cubicBezTo>
                <a:cubicBezTo>
                  <a:pt x="558152" y="253478"/>
                  <a:pt x="505501" y="219348"/>
                  <a:pt x="487509" y="203208"/>
                </a:cubicBezTo>
                <a:cubicBezTo>
                  <a:pt x="469517" y="187069"/>
                  <a:pt x="472957" y="169077"/>
                  <a:pt x="463696" y="161933"/>
                </a:cubicBezTo>
                <a:cubicBezTo>
                  <a:pt x="454436" y="154789"/>
                  <a:pt x="451525" y="169076"/>
                  <a:pt x="431946" y="160345"/>
                </a:cubicBezTo>
                <a:cubicBezTo>
                  <a:pt x="412367" y="151614"/>
                  <a:pt x="381411" y="123039"/>
                  <a:pt x="346221" y="109545"/>
                </a:cubicBezTo>
                <a:cubicBezTo>
                  <a:pt x="311031" y="96051"/>
                  <a:pt x="252824" y="91818"/>
                  <a:pt x="220809" y="79383"/>
                </a:cubicBezTo>
                <a:cubicBezTo>
                  <a:pt x="188795" y="66948"/>
                  <a:pt x="189059" y="48956"/>
                  <a:pt x="154134" y="34933"/>
                </a:cubicBezTo>
                <a:cubicBezTo>
                  <a:pt x="119209" y="20910"/>
                  <a:pt x="14963" y="537"/>
                  <a:pt x="173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834838E-02E7-4BA6-800B-A0E2A912C705}"/>
              </a:ext>
            </a:extLst>
          </p:cNvPr>
          <p:cNvSpPr/>
          <p:nvPr/>
        </p:nvSpPr>
        <p:spPr>
          <a:xfrm>
            <a:off x="4433562" y="3340707"/>
            <a:ext cx="413971" cy="829659"/>
          </a:xfrm>
          <a:custGeom>
            <a:avLst/>
            <a:gdLst>
              <a:gd name="connsiteX0" fmla="*/ 5088 w 413971"/>
              <a:gd name="connsiteY0" fmla="*/ 5743 h 829659"/>
              <a:gd name="connsiteX1" fmla="*/ 81288 w 413971"/>
              <a:gd name="connsiteY1" fmla="*/ 118456 h 829659"/>
              <a:gd name="connsiteX2" fmla="*/ 144788 w 413971"/>
              <a:gd name="connsiteY2" fmla="*/ 175606 h 829659"/>
              <a:gd name="connsiteX3" fmla="*/ 141613 w 413971"/>
              <a:gd name="connsiteY3" fmla="*/ 177193 h 829659"/>
              <a:gd name="connsiteX4" fmla="*/ 140026 w 413971"/>
              <a:gd name="connsiteY4" fmla="*/ 185131 h 829659"/>
              <a:gd name="connsiteX5" fmla="*/ 176538 w 413971"/>
              <a:gd name="connsiteY5" fmla="*/ 242281 h 829659"/>
              <a:gd name="connsiteX6" fmla="*/ 190826 w 413971"/>
              <a:gd name="connsiteY6" fmla="*/ 250218 h 829659"/>
              <a:gd name="connsiteX7" fmla="*/ 222576 w 413971"/>
              <a:gd name="connsiteY7" fmla="*/ 326418 h 829659"/>
              <a:gd name="connsiteX8" fmla="*/ 230513 w 413971"/>
              <a:gd name="connsiteY8" fmla="*/ 331181 h 829659"/>
              <a:gd name="connsiteX9" fmla="*/ 260676 w 413971"/>
              <a:gd name="connsiteY9" fmla="*/ 350231 h 829659"/>
              <a:gd name="connsiteX10" fmla="*/ 259088 w 413971"/>
              <a:gd name="connsiteY10" fmla="*/ 472468 h 829659"/>
              <a:gd name="connsiteX11" fmla="*/ 298776 w 413971"/>
              <a:gd name="connsiteY11" fmla="*/ 491518 h 829659"/>
              <a:gd name="connsiteX12" fmla="*/ 363863 w 413971"/>
              <a:gd name="connsiteY12" fmla="*/ 558193 h 829659"/>
              <a:gd name="connsiteX13" fmla="*/ 330526 w 413971"/>
              <a:gd name="connsiteY13" fmla="*/ 555018 h 829659"/>
              <a:gd name="connsiteX14" fmla="*/ 360688 w 413971"/>
              <a:gd name="connsiteY14" fmla="*/ 601056 h 829659"/>
              <a:gd name="connsiteX15" fmla="*/ 360688 w 413971"/>
              <a:gd name="connsiteY15" fmla="*/ 643918 h 829659"/>
              <a:gd name="connsiteX16" fmla="*/ 397201 w 413971"/>
              <a:gd name="connsiteY16" fmla="*/ 723293 h 829659"/>
              <a:gd name="connsiteX17" fmla="*/ 400376 w 413971"/>
              <a:gd name="connsiteY17" fmla="*/ 758218 h 829659"/>
              <a:gd name="connsiteX18" fmla="*/ 411488 w 413971"/>
              <a:gd name="connsiteY18" fmla="*/ 829656 h 829659"/>
              <a:gd name="connsiteX19" fmla="*/ 400376 w 413971"/>
              <a:gd name="connsiteY19" fmla="*/ 755043 h 829659"/>
              <a:gd name="connsiteX20" fmla="*/ 282901 w 413971"/>
              <a:gd name="connsiteY20" fmla="*/ 459768 h 829659"/>
              <a:gd name="connsiteX21" fmla="*/ 235276 w 413971"/>
              <a:gd name="connsiteY21" fmla="*/ 315306 h 829659"/>
              <a:gd name="connsiteX22" fmla="*/ 5088 w 413971"/>
              <a:gd name="connsiteY22" fmla="*/ 5743 h 82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3971" h="829659">
                <a:moveTo>
                  <a:pt x="5088" y="5743"/>
                </a:moveTo>
                <a:cubicBezTo>
                  <a:pt x="-20577" y="-27065"/>
                  <a:pt x="58005" y="90146"/>
                  <a:pt x="81288" y="118456"/>
                </a:cubicBezTo>
                <a:cubicBezTo>
                  <a:pt x="104571" y="146766"/>
                  <a:pt x="134734" y="165817"/>
                  <a:pt x="144788" y="175606"/>
                </a:cubicBezTo>
                <a:cubicBezTo>
                  <a:pt x="154842" y="185396"/>
                  <a:pt x="141613" y="177193"/>
                  <a:pt x="141613" y="177193"/>
                </a:cubicBezTo>
                <a:cubicBezTo>
                  <a:pt x="140819" y="178781"/>
                  <a:pt x="134205" y="174283"/>
                  <a:pt x="140026" y="185131"/>
                </a:cubicBezTo>
                <a:cubicBezTo>
                  <a:pt x="145847" y="195979"/>
                  <a:pt x="168071" y="231433"/>
                  <a:pt x="176538" y="242281"/>
                </a:cubicBezTo>
                <a:cubicBezTo>
                  <a:pt x="185005" y="253129"/>
                  <a:pt x="183153" y="236195"/>
                  <a:pt x="190826" y="250218"/>
                </a:cubicBezTo>
                <a:cubicBezTo>
                  <a:pt x="198499" y="264241"/>
                  <a:pt x="215962" y="312924"/>
                  <a:pt x="222576" y="326418"/>
                </a:cubicBezTo>
                <a:cubicBezTo>
                  <a:pt x="229191" y="339912"/>
                  <a:pt x="230513" y="331181"/>
                  <a:pt x="230513" y="331181"/>
                </a:cubicBezTo>
                <a:cubicBezTo>
                  <a:pt x="236863" y="335150"/>
                  <a:pt x="255914" y="326683"/>
                  <a:pt x="260676" y="350231"/>
                </a:cubicBezTo>
                <a:cubicBezTo>
                  <a:pt x="265438" y="373779"/>
                  <a:pt x="252738" y="448920"/>
                  <a:pt x="259088" y="472468"/>
                </a:cubicBezTo>
                <a:cubicBezTo>
                  <a:pt x="265438" y="496016"/>
                  <a:pt x="281314" y="477231"/>
                  <a:pt x="298776" y="491518"/>
                </a:cubicBezTo>
                <a:cubicBezTo>
                  <a:pt x="316238" y="505805"/>
                  <a:pt x="358571" y="547610"/>
                  <a:pt x="363863" y="558193"/>
                </a:cubicBezTo>
                <a:cubicBezTo>
                  <a:pt x="369155" y="568776"/>
                  <a:pt x="331055" y="547874"/>
                  <a:pt x="330526" y="555018"/>
                </a:cubicBezTo>
                <a:cubicBezTo>
                  <a:pt x="329997" y="562162"/>
                  <a:pt x="355661" y="586239"/>
                  <a:pt x="360688" y="601056"/>
                </a:cubicBezTo>
                <a:cubicBezTo>
                  <a:pt x="365715" y="615873"/>
                  <a:pt x="354603" y="623545"/>
                  <a:pt x="360688" y="643918"/>
                </a:cubicBezTo>
                <a:cubicBezTo>
                  <a:pt x="366773" y="664291"/>
                  <a:pt x="390586" y="704243"/>
                  <a:pt x="397201" y="723293"/>
                </a:cubicBezTo>
                <a:cubicBezTo>
                  <a:pt x="403816" y="742343"/>
                  <a:pt x="397995" y="740491"/>
                  <a:pt x="400376" y="758218"/>
                </a:cubicBezTo>
                <a:cubicBezTo>
                  <a:pt x="402757" y="775945"/>
                  <a:pt x="411488" y="830185"/>
                  <a:pt x="411488" y="829656"/>
                </a:cubicBezTo>
                <a:cubicBezTo>
                  <a:pt x="411488" y="829127"/>
                  <a:pt x="421807" y="816691"/>
                  <a:pt x="400376" y="755043"/>
                </a:cubicBezTo>
                <a:cubicBezTo>
                  <a:pt x="378945" y="693395"/>
                  <a:pt x="310418" y="533057"/>
                  <a:pt x="282901" y="459768"/>
                </a:cubicBezTo>
                <a:cubicBezTo>
                  <a:pt x="255384" y="386479"/>
                  <a:pt x="281843" y="392035"/>
                  <a:pt x="235276" y="315306"/>
                </a:cubicBezTo>
                <a:cubicBezTo>
                  <a:pt x="188709" y="238577"/>
                  <a:pt x="30753" y="38551"/>
                  <a:pt x="5088" y="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252DEED-C379-446D-A0C6-0424AF944BFB}"/>
              </a:ext>
            </a:extLst>
          </p:cNvPr>
          <p:cNvSpPr/>
          <p:nvPr/>
        </p:nvSpPr>
        <p:spPr>
          <a:xfrm>
            <a:off x="4808476" y="4072573"/>
            <a:ext cx="21338" cy="236763"/>
          </a:xfrm>
          <a:custGeom>
            <a:avLst/>
            <a:gdLst>
              <a:gd name="connsiteX0" fmla="*/ 15937 w 21338"/>
              <a:gd name="connsiteY0" fmla="*/ 2540 h 236763"/>
              <a:gd name="connsiteX1" fmla="*/ 20699 w 21338"/>
              <a:gd name="connsiteY1" fmla="*/ 208915 h 236763"/>
              <a:gd name="connsiteX2" fmla="*/ 62 w 21338"/>
              <a:gd name="connsiteY2" fmla="*/ 223202 h 236763"/>
              <a:gd name="connsiteX3" fmla="*/ 14349 w 21338"/>
              <a:gd name="connsiteY3" fmla="*/ 100965 h 236763"/>
              <a:gd name="connsiteX4" fmla="*/ 15937 w 21338"/>
              <a:gd name="connsiteY4" fmla="*/ 2540 h 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8" h="236763">
                <a:moveTo>
                  <a:pt x="15937" y="2540"/>
                </a:moveTo>
                <a:cubicBezTo>
                  <a:pt x="16995" y="20531"/>
                  <a:pt x="23345" y="172138"/>
                  <a:pt x="20699" y="208915"/>
                </a:cubicBezTo>
                <a:cubicBezTo>
                  <a:pt x="18053" y="245692"/>
                  <a:pt x="1120" y="241193"/>
                  <a:pt x="62" y="223202"/>
                </a:cubicBezTo>
                <a:cubicBezTo>
                  <a:pt x="-996" y="205211"/>
                  <a:pt x="11703" y="135096"/>
                  <a:pt x="14349" y="100965"/>
                </a:cubicBezTo>
                <a:cubicBezTo>
                  <a:pt x="16995" y="66834"/>
                  <a:pt x="14879" y="-15451"/>
                  <a:pt x="15937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C0864BC9-F4AA-4C4A-84C2-23CC11D36F2B}"/>
              </a:ext>
            </a:extLst>
          </p:cNvPr>
          <p:cNvSpPr/>
          <p:nvPr/>
        </p:nvSpPr>
        <p:spPr>
          <a:xfrm>
            <a:off x="4767916" y="4296635"/>
            <a:ext cx="197468" cy="559623"/>
          </a:xfrm>
          <a:custGeom>
            <a:avLst/>
            <a:gdLst>
              <a:gd name="connsiteX0" fmla="*/ 5697 w 197468"/>
              <a:gd name="connsiteY0" fmla="*/ 89628 h 559623"/>
              <a:gd name="connsiteX1" fmla="*/ 32684 w 197468"/>
              <a:gd name="connsiteY1" fmla="*/ 15015 h 559623"/>
              <a:gd name="connsiteX2" fmla="*/ 123172 w 197468"/>
              <a:gd name="connsiteY2" fmla="*/ 10253 h 559623"/>
              <a:gd name="connsiteX3" fmla="*/ 178734 w 197468"/>
              <a:gd name="connsiteY3" fmla="*/ 127728 h 559623"/>
              <a:gd name="connsiteX4" fmla="*/ 162859 w 197468"/>
              <a:gd name="connsiteY4" fmla="*/ 372203 h 559623"/>
              <a:gd name="connsiteX5" fmla="*/ 169209 w 197468"/>
              <a:gd name="connsiteY5" fmla="*/ 454753 h 559623"/>
              <a:gd name="connsiteX6" fmla="*/ 193022 w 197468"/>
              <a:gd name="connsiteY6" fmla="*/ 557940 h 559623"/>
              <a:gd name="connsiteX7" fmla="*/ 188259 w 197468"/>
              <a:gd name="connsiteY7" fmla="*/ 365853 h 559623"/>
              <a:gd name="connsiteX8" fmla="*/ 194609 w 197468"/>
              <a:gd name="connsiteY8" fmla="*/ 178528 h 559623"/>
              <a:gd name="connsiteX9" fmla="*/ 134284 w 197468"/>
              <a:gd name="connsiteY9" fmla="*/ 45178 h 559623"/>
              <a:gd name="connsiteX10" fmla="*/ 5697 w 197468"/>
              <a:gd name="connsiteY10" fmla="*/ 89628 h 55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468" h="559623">
                <a:moveTo>
                  <a:pt x="5697" y="89628"/>
                </a:moveTo>
                <a:cubicBezTo>
                  <a:pt x="-11236" y="84601"/>
                  <a:pt x="13105" y="28244"/>
                  <a:pt x="32684" y="15015"/>
                </a:cubicBezTo>
                <a:cubicBezTo>
                  <a:pt x="52263" y="1786"/>
                  <a:pt x="98830" y="-8533"/>
                  <a:pt x="123172" y="10253"/>
                </a:cubicBezTo>
                <a:cubicBezTo>
                  <a:pt x="147514" y="29039"/>
                  <a:pt x="172119" y="67403"/>
                  <a:pt x="178734" y="127728"/>
                </a:cubicBezTo>
                <a:cubicBezTo>
                  <a:pt x="185349" y="188053"/>
                  <a:pt x="164446" y="317699"/>
                  <a:pt x="162859" y="372203"/>
                </a:cubicBezTo>
                <a:cubicBezTo>
                  <a:pt x="161272" y="426707"/>
                  <a:pt x="164182" y="423797"/>
                  <a:pt x="169209" y="454753"/>
                </a:cubicBezTo>
                <a:cubicBezTo>
                  <a:pt x="174236" y="485709"/>
                  <a:pt x="189847" y="572757"/>
                  <a:pt x="193022" y="557940"/>
                </a:cubicBezTo>
                <a:cubicBezTo>
                  <a:pt x="196197" y="543123"/>
                  <a:pt x="187995" y="429088"/>
                  <a:pt x="188259" y="365853"/>
                </a:cubicBezTo>
                <a:cubicBezTo>
                  <a:pt x="188523" y="302618"/>
                  <a:pt x="203605" y="231974"/>
                  <a:pt x="194609" y="178528"/>
                </a:cubicBezTo>
                <a:cubicBezTo>
                  <a:pt x="185613" y="125082"/>
                  <a:pt x="164446" y="65815"/>
                  <a:pt x="134284" y="45178"/>
                </a:cubicBezTo>
                <a:cubicBezTo>
                  <a:pt x="104122" y="24541"/>
                  <a:pt x="22630" y="94655"/>
                  <a:pt x="5697" y="8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376F198-7F8B-40DD-B952-3BBAD995BC82}"/>
              </a:ext>
            </a:extLst>
          </p:cNvPr>
          <p:cNvSpPr/>
          <p:nvPr/>
        </p:nvSpPr>
        <p:spPr>
          <a:xfrm>
            <a:off x="4855984" y="4826269"/>
            <a:ext cx="110396" cy="390466"/>
          </a:xfrm>
          <a:custGeom>
            <a:avLst/>
            <a:gdLst>
              <a:gd name="connsiteX0" fmla="*/ 109716 w 110396"/>
              <a:gd name="connsiteY0" fmla="*/ 1319 h 390466"/>
              <a:gd name="connsiteX1" fmla="*/ 101779 w 110396"/>
              <a:gd name="connsiteY1" fmla="*/ 199756 h 390466"/>
              <a:gd name="connsiteX2" fmla="*/ 87491 w 110396"/>
              <a:gd name="connsiteY2" fmla="*/ 302944 h 390466"/>
              <a:gd name="connsiteX3" fmla="*/ 179 w 110396"/>
              <a:gd name="connsiteY3" fmla="*/ 388669 h 390466"/>
              <a:gd name="connsiteX4" fmla="*/ 65266 w 110396"/>
              <a:gd name="connsiteY4" fmla="*/ 356919 h 390466"/>
              <a:gd name="connsiteX5" fmla="*/ 84316 w 110396"/>
              <a:gd name="connsiteY5" fmla="*/ 306119 h 390466"/>
              <a:gd name="connsiteX6" fmla="*/ 109716 w 110396"/>
              <a:gd name="connsiteY6" fmla="*/ 1319 h 39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396" h="390466">
                <a:moveTo>
                  <a:pt x="109716" y="1319"/>
                </a:moveTo>
                <a:cubicBezTo>
                  <a:pt x="112626" y="-16408"/>
                  <a:pt x="105483" y="149485"/>
                  <a:pt x="101779" y="199756"/>
                </a:cubicBezTo>
                <a:cubicBezTo>
                  <a:pt x="98075" y="250027"/>
                  <a:pt x="104424" y="271459"/>
                  <a:pt x="87491" y="302944"/>
                </a:cubicBezTo>
                <a:cubicBezTo>
                  <a:pt x="70558" y="334429"/>
                  <a:pt x="3883" y="379673"/>
                  <a:pt x="179" y="388669"/>
                </a:cubicBezTo>
                <a:cubicBezTo>
                  <a:pt x="-3525" y="397665"/>
                  <a:pt x="51243" y="370677"/>
                  <a:pt x="65266" y="356919"/>
                </a:cubicBezTo>
                <a:cubicBezTo>
                  <a:pt x="79289" y="343161"/>
                  <a:pt x="77966" y="359300"/>
                  <a:pt x="84316" y="306119"/>
                </a:cubicBezTo>
                <a:cubicBezTo>
                  <a:pt x="90666" y="252938"/>
                  <a:pt x="106806" y="19046"/>
                  <a:pt x="109716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D6BF32CC-2177-4389-BBD8-DF94FD43A000}"/>
              </a:ext>
            </a:extLst>
          </p:cNvPr>
          <p:cNvSpPr/>
          <p:nvPr/>
        </p:nvSpPr>
        <p:spPr>
          <a:xfrm>
            <a:off x="4760071" y="4303114"/>
            <a:ext cx="37408" cy="354655"/>
          </a:xfrm>
          <a:custGeom>
            <a:avLst/>
            <a:gdLst>
              <a:gd name="connsiteX0" fmla="*/ 842 w 37408"/>
              <a:gd name="connsiteY0" fmla="*/ 6949 h 354655"/>
              <a:gd name="connsiteX1" fmla="*/ 11954 w 37408"/>
              <a:gd name="connsiteY1" fmla="*/ 241899 h 354655"/>
              <a:gd name="connsiteX2" fmla="*/ 15129 w 37408"/>
              <a:gd name="connsiteY2" fmla="*/ 354611 h 354655"/>
              <a:gd name="connsiteX3" fmla="*/ 21479 w 37408"/>
              <a:gd name="connsiteY3" fmla="*/ 230786 h 354655"/>
              <a:gd name="connsiteX4" fmla="*/ 37354 w 37408"/>
              <a:gd name="connsiteY4" fmla="*/ 78386 h 354655"/>
              <a:gd name="connsiteX5" fmla="*/ 842 w 37408"/>
              <a:gd name="connsiteY5" fmla="*/ 6949 h 3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8" h="354655">
                <a:moveTo>
                  <a:pt x="842" y="6949"/>
                </a:moveTo>
                <a:cubicBezTo>
                  <a:pt x="-3391" y="34201"/>
                  <a:pt x="9573" y="183955"/>
                  <a:pt x="11954" y="241899"/>
                </a:cubicBezTo>
                <a:cubicBezTo>
                  <a:pt x="14335" y="299843"/>
                  <a:pt x="13542" y="356463"/>
                  <a:pt x="15129" y="354611"/>
                </a:cubicBezTo>
                <a:cubicBezTo>
                  <a:pt x="16716" y="352759"/>
                  <a:pt x="17775" y="276823"/>
                  <a:pt x="21479" y="230786"/>
                </a:cubicBezTo>
                <a:cubicBezTo>
                  <a:pt x="25183" y="184749"/>
                  <a:pt x="35767" y="118073"/>
                  <a:pt x="37354" y="78386"/>
                </a:cubicBezTo>
                <a:cubicBezTo>
                  <a:pt x="38941" y="38699"/>
                  <a:pt x="5075" y="-20303"/>
                  <a:pt x="842" y="6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30E160A-0436-4DEC-9F48-C12BEAE784D1}"/>
              </a:ext>
            </a:extLst>
          </p:cNvPr>
          <p:cNvSpPr/>
          <p:nvPr/>
        </p:nvSpPr>
        <p:spPr>
          <a:xfrm>
            <a:off x="4798702" y="4456510"/>
            <a:ext cx="68622" cy="735642"/>
          </a:xfrm>
          <a:custGeom>
            <a:avLst/>
            <a:gdLst>
              <a:gd name="connsiteX0" fmla="*/ 311 w 68622"/>
              <a:gd name="connsiteY0" fmla="*/ 2778 h 735642"/>
              <a:gd name="connsiteX1" fmla="*/ 60636 w 68622"/>
              <a:gd name="connsiteY1" fmla="*/ 317103 h 735642"/>
              <a:gd name="connsiteX2" fmla="*/ 59048 w 68622"/>
              <a:gd name="connsiteY2" fmla="*/ 588565 h 735642"/>
              <a:gd name="connsiteX3" fmla="*/ 68573 w 68622"/>
              <a:gd name="connsiteY3" fmla="*/ 731440 h 735642"/>
              <a:gd name="connsiteX4" fmla="*/ 54286 w 68622"/>
              <a:gd name="connsiteY4" fmla="*/ 432990 h 735642"/>
              <a:gd name="connsiteX5" fmla="*/ 36823 w 68622"/>
              <a:gd name="connsiteY5" fmla="*/ 178990 h 735642"/>
              <a:gd name="connsiteX6" fmla="*/ 311 w 68622"/>
              <a:gd name="connsiteY6" fmla="*/ 2778 h 7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22" h="735642">
                <a:moveTo>
                  <a:pt x="311" y="2778"/>
                </a:moveTo>
                <a:cubicBezTo>
                  <a:pt x="4280" y="25797"/>
                  <a:pt x="50847" y="219472"/>
                  <a:pt x="60636" y="317103"/>
                </a:cubicBezTo>
                <a:cubicBezTo>
                  <a:pt x="70426" y="414734"/>
                  <a:pt x="57725" y="519509"/>
                  <a:pt x="59048" y="588565"/>
                </a:cubicBezTo>
                <a:cubicBezTo>
                  <a:pt x="60371" y="657621"/>
                  <a:pt x="69367" y="757369"/>
                  <a:pt x="68573" y="731440"/>
                </a:cubicBezTo>
                <a:cubicBezTo>
                  <a:pt x="67779" y="705511"/>
                  <a:pt x="59578" y="525065"/>
                  <a:pt x="54286" y="432990"/>
                </a:cubicBezTo>
                <a:cubicBezTo>
                  <a:pt x="48994" y="340915"/>
                  <a:pt x="42115" y="252809"/>
                  <a:pt x="36823" y="178990"/>
                </a:cubicBezTo>
                <a:cubicBezTo>
                  <a:pt x="31531" y="105171"/>
                  <a:pt x="-3658" y="-20241"/>
                  <a:pt x="311" y="2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1226C032-1603-4501-8894-C90DDD94724F}"/>
              </a:ext>
            </a:extLst>
          </p:cNvPr>
          <p:cNvSpPr/>
          <p:nvPr/>
        </p:nvSpPr>
        <p:spPr>
          <a:xfrm>
            <a:off x="2822541" y="4724128"/>
            <a:ext cx="533628" cy="473566"/>
          </a:xfrm>
          <a:custGeom>
            <a:avLst/>
            <a:gdLst>
              <a:gd name="connsiteX0" fmla="*/ 34 w 533628"/>
              <a:gd name="connsiteY0" fmla="*/ 272 h 473566"/>
              <a:gd name="connsiteX1" fmla="*/ 387384 w 533628"/>
              <a:gd name="connsiteY1" fmla="*/ 149497 h 473566"/>
              <a:gd name="connsiteX2" fmla="*/ 431834 w 533628"/>
              <a:gd name="connsiteY2" fmla="*/ 295547 h 473566"/>
              <a:gd name="connsiteX3" fmla="*/ 533434 w 533628"/>
              <a:gd name="connsiteY3" fmla="*/ 473347 h 473566"/>
              <a:gd name="connsiteX4" fmla="*/ 457234 w 533628"/>
              <a:gd name="connsiteY4" fmla="*/ 330472 h 473566"/>
              <a:gd name="connsiteX5" fmla="*/ 447709 w 533628"/>
              <a:gd name="connsiteY5" fmla="*/ 251097 h 473566"/>
              <a:gd name="connsiteX6" fmla="*/ 365159 w 533628"/>
              <a:gd name="connsiteY6" fmla="*/ 187597 h 473566"/>
              <a:gd name="connsiteX7" fmla="*/ 34 w 533628"/>
              <a:gd name="connsiteY7" fmla="*/ 272 h 4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628" h="473566">
                <a:moveTo>
                  <a:pt x="34" y="272"/>
                </a:moveTo>
                <a:cubicBezTo>
                  <a:pt x="3738" y="-6078"/>
                  <a:pt x="315417" y="100285"/>
                  <a:pt x="387384" y="149497"/>
                </a:cubicBezTo>
                <a:cubicBezTo>
                  <a:pt x="459351" y="198710"/>
                  <a:pt x="407492" y="241572"/>
                  <a:pt x="431834" y="295547"/>
                </a:cubicBezTo>
                <a:cubicBezTo>
                  <a:pt x="456176" y="349522"/>
                  <a:pt x="529201" y="467526"/>
                  <a:pt x="533434" y="473347"/>
                </a:cubicBezTo>
                <a:cubicBezTo>
                  <a:pt x="537667" y="479168"/>
                  <a:pt x="471522" y="367514"/>
                  <a:pt x="457234" y="330472"/>
                </a:cubicBezTo>
                <a:cubicBezTo>
                  <a:pt x="442947" y="293430"/>
                  <a:pt x="463055" y="274909"/>
                  <a:pt x="447709" y="251097"/>
                </a:cubicBezTo>
                <a:cubicBezTo>
                  <a:pt x="432363" y="227285"/>
                  <a:pt x="435538" y="232047"/>
                  <a:pt x="365159" y="187597"/>
                </a:cubicBezTo>
                <a:cubicBezTo>
                  <a:pt x="294780" y="143147"/>
                  <a:pt x="-3670" y="6622"/>
                  <a:pt x="3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5347DE4-8932-4C64-8CC2-46D764E4C177}"/>
              </a:ext>
            </a:extLst>
          </p:cNvPr>
          <p:cNvSpPr/>
          <p:nvPr/>
        </p:nvSpPr>
        <p:spPr>
          <a:xfrm>
            <a:off x="3000345" y="4419192"/>
            <a:ext cx="744267" cy="213498"/>
          </a:xfrm>
          <a:custGeom>
            <a:avLst/>
            <a:gdLst>
              <a:gd name="connsiteX0" fmla="*/ 1618 w 744267"/>
              <a:gd name="connsiteY0" fmla="*/ 84546 h 213498"/>
              <a:gd name="connsiteX1" fmla="*/ 336580 w 744267"/>
              <a:gd name="connsiteY1" fmla="*/ 192496 h 213498"/>
              <a:gd name="connsiteX2" fmla="*/ 463580 w 744267"/>
              <a:gd name="connsiteY2" fmla="*/ 195671 h 213498"/>
              <a:gd name="connsiteX3" fmla="*/ 739805 w 744267"/>
              <a:gd name="connsiteY3" fmla="*/ 3583 h 213498"/>
              <a:gd name="connsiteX4" fmla="*/ 625505 w 744267"/>
              <a:gd name="connsiteY4" fmla="*/ 75021 h 213498"/>
              <a:gd name="connsiteX5" fmla="*/ 508030 w 744267"/>
              <a:gd name="connsiteY5" fmla="*/ 132171 h 213498"/>
              <a:gd name="connsiteX6" fmla="*/ 390555 w 744267"/>
              <a:gd name="connsiteY6" fmla="*/ 173446 h 213498"/>
              <a:gd name="connsiteX7" fmla="*/ 215930 w 744267"/>
              <a:gd name="connsiteY7" fmla="*/ 146458 h 213498"/>
              <a:gd name="connsiteX8" fmla="*/ 1618 w 744267"/>
              <a:gd name="connsiteY8" fmla="*/ 84546 h 2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267" h="213498">
                <a:moveTo>
                  <a:pt x="1618" y="84546"/>
                </a:moveTo>
                <a:cubicBezTo>
                  <a:pt x="21726" y="92219"/>
                  <a:pt x="259586" y="173975"/>
                  <a:pt x="336580" y="192496"/>
                </a:cubicBezTo>
                <a:cubicBezTo>
                  <a:pt x="413574" y="211017"/>
                  <a:pt x="396376" y="227156"/>
                  <a:pt x="463580" y="195671"/>
                </a:cubicBezTo>
                <a:cubicBezTo>
                  <a:pt x="530784" y="164186"/>
                  <a:pt x="712818" y="23691"/>
                  <a:pt x="739805" y="3583"/>
                </a:cubicBezTo>
                <a:cubicBezTo>
                  <a:pt x="766793" y="-16525"/>
                  <a:pt x="664134" y="53590"/>
                  <a:pt x="625505" y="75021"/>
                </a:cubicBezTo>
                <a:cubicBezTo>
                  <a:pt x="586876" y="96452"/>
                  <a:pt x="547188" y="115767"/>
                  <a:pt x="508030" y="132171"/>
                </a:cubicBezTo>
                <a:cubicBezTo>
                  <a:pt x="468872" y="148575"/>
                  <a:pt x="439238" y="171065"/>
                  <a:pt x="390555" y="173446"/>
                </a:cubicBezTo>
                <a:cubicBezTo>
                  <a:pt x="341872" y="175827"/>
                  <a:pt x="277578" y="158364"/>
                  <a:pt x="215930" y="146458"/>
                </a:cubicBezTo>
                <a:cubicBezTo>
                  <a:pt x="154282" y="134552"/>
                  <a:pt x="-18490" y="76873"/>
                  <a:pt x="1618" y="845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2E25775-21B1-49D5-A9C0-903C5A5C05C2}"/>
              </a:ext>
            </a:extLst>
          </p:cNvPr>
          <p:cNvSpPr/>
          <p:nvPr/>
        </p:nvSpPr>
        <p:spPr>
          <a:xfrm>
            <a:off x="3416300" y="4745533"/>
            <a:ext cx="196997" cy="34859"/>
          </a:xfrm>
          <a:custGeom>
            <a:avLst/>
            <a:gdLst>
              <a:gd name="connsiteX0" fmla="*/ 0 w 196997"/>
              <a:gd name="connsiteY0" fmla="*/ 16967 h 34859"/>
              <a:gd name="connsiteX1" fmla="*/ 131763 w 196997"/>
              <a:gd name="connsiteY1" fmla="*/ 34430 h 34859"/>
              <a:gd name="connsiteX2" fmla="*/ 196850 w 196997"/>
              <a:gd name="connsiteY2" fmla="*/ 1092 h 34859"/>
              <a:gd name="connsiteX3" fmla="*/ 150813 w 196997"/>
              <a:gd name="connsiteY3" fmla="*/ 7442 h 34859"/>
              <a:gd name="connsiteX4" fmla="*/ 0 w 196997"/>
              <a:gd name="connsiteY4" fmla="*/ 16967 h 3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97" h="34859">
                <a:moveTo>
                  <a:pt x="0" y="16967"/>
                </a:moveTo>
                <a:cubicBezTo>
                  <a:pt x="49477" y="27021"/>
                  <a:pt x="98955" y="37076"/>
                  <a:pt x="131763" y="34430"/>
                </a:cubicBezTo>
                <a:cubicBezTo>
                  <a:pt x="164571" y="31784"/>
                  <a:pt x="193675" y="5590"/>
                  <a:pt x="196850" y="1092"/>
                </a:cubicBezTo>
                <a:cubicBezTo>
                  <a:pt x="200025" y="-3406"/>
                  <a:pt x="150813" y="7442"/>
                  <a:pt x="150813" y="7442"/>
                </a:cubicBezTo>
                <a:lnTo>
                  <a:pt x="0" y="16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0DDC0AE4-7E08-46E3-8479-6455E45CA883}"/>
              </a:ext>
            </a:extLst>
          </p:cNvPr>
          <p:cNvSpPr/>
          <p:nvPr/>
        </p:nvSpPr>
        <p:spPr>
          <a:xfrm>
            <a:off x="4105449" y="4289971"/>
            <a:ext cx="568298" cy="211297"/>
          </a:xfrm>
          <a:custGeom>
            <a:avLst/>
            <a:gdLst>
              <a:gd name="connsiteX0" fmla="*/ 1414 w 568298"/>
              <a:gd name="connsiteY0" fmla="*/ 62954 h 211297"/>
              <a:gd name="connsiteX1" fmla="*/ 176039 w 568298"/>
              <a:gd name="connsiteY1" fmla="*/ 180429 h 211297"/>
              <a:gd name="connsiteX2" fmla="*/ 390351 w 568298"/>
              <a:gd name="connsiteY2" fmla="*/ 210592 h 211297"/>
              <a:gd name="connsiteX3" fmla="*/ 466551 w 568298"/>
              <a:gd name="connsiteY3" fmla="*/ 159792 h 211297"/>
              <a:gd name="connsiteX4" fmla="*/ 568151 w 568298"/>
              <a:gd name="connsiteY4" fmla="*/ 1042 h 211297"/>
              <a:gd name="connsiteX5" fmla="*/ 487189 w 568298"/>
              <a:gd name="connsiteY5" fmla="*/ 94704 h 211297"/>
              <a:gd name="connsiteX6" fmla="*/ 407814 w 568298"/>
              <a:gd name="connsiteY6" fmla="*/ 167729 h 211297"/>
              <a:gd name="connsiteX7" fmla="*/ 272876 w 568298"/>
              <a:gd name="connsiteY7" fmla="*/ 169317 h 211297"/>
              <a:gd name="connsiteX8" fmla="*/ 1414 w 568298"/>
              <a:gd name="connsiteY8" fmla="*/ 62954 h 21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98" h="211297">
                <a:moveTo>
                  <a:pt x="1414" y="62954"/>
                </a:moveTo>
                <a:cubicBezTo>
                  <a:pt x="-14725" y="64806"/>
                  <a:pt x="111216" y="155823"/>
                  <a:pt x="176039" y="180429"/>
                </a:cubicBezTo>
                <a:cubicBezTo>
                  <a:pt x="240862" y="205035"/>
                  <a:pt x="341932" y="214031"/>
                  <a:pt x="390351" y="210592"/>
                </a:cubicBezTo>
                <a:cubicBezTo>
                  <a:pt x="438770" y="207153"/>
                  <a:pt x="436918" y="194717"/>
                  <a:pt x="466551" y="159792"/>
                </a:cubicBezTo>
                <a:cubicBezTo>
                  <a:pt x="496184" y="124867"/>
                  <a:pt x="564711" y="11890"/>
                  <a:pt x="568151" y="1042"/>
                </a:cubicBezTo>
                <a:cubicBezTo>
                  <a:pt x="571591" y="-9806"/>
                  <a:pt x="513912" y="66923"/>
                  <a:pt x="487189" y="94704"/>
                </a:cubicBezTo>
                <a:cubicBezTo>
                  <a:pt x="460466" y="122485"/>
                  <a:pt x="443533" y="155294"/>
                  <a:pt x="407814" y="167729"/>
                </a:cubicBezTo>
                <a:cubicBezTo>
                  <a:pt x="372095" y="180165"/>
                  <a:pt x="336112" y="183075"/>
                  <a:pt x="272876" y="169317"/>
                </a:cubicBezTo>
                <a:cubicBezTo>
                  <a:pt x="209641" y="155559"/>
                  <a:pt x="17553" y="61102"/>
                  <a:pt x="1414" y="629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51D1A5E-895E-4CDC-BB75-4B6777AE5259}"/>
              </a:ext>
            </a:extLst>
          </p:cNvPr>
          <p:cNvSpPr/>
          <p:nvPr/>
        </p:nvSpPr>
        <p:spPr>
          <a:xfrm>
            <a:off x="4606774" y="4289391"/>
            <a:ext cx="129844" cy="249637"/>
          </a:xfrm>
          <a:custGeom>
            <a:avLst/>
            <a:gdLst>
              <a:gd name="connsiteX0" fmla="*/ 101751 w 129844"/>
              <a:gd name="connsiteY0" fmla="*/ 34 h 249637"/>
              <a:gd name="connsiteX1" fmla="*/ 125564 w 129844"/>
              <a:gd name="connsiteY1" fmla="*/ 133384 h 249637"/>
              <a:gd name="connsiteX2" fmla="*/ 151 w 129844"/>
              <a:gd name="connsiteY2" fmla="*/ 249272 h 249637"/>
              <a:gd name="connsiteX3" fmla="*/ 100164 w 129844"/>
              <a:gd name="connsiteY3" fmla="*/ 168309 h 249637"/>
              <a:gd name="connsiteX4" fmla="*/ 112864 w 129844"/>
              <a:gd name="connsiteY4" fmla="*/ 120684 h 249637"/>
              <a:gd name="connsiteX5" fmla="*/ 101751 w 129844"/>
              <a:gd name="connsiteY5" fmla="*/ 34 h 24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44" h="249637">
                <a:moveTo>
                  <a:pt x="101751" y="34"/>
                </a:moveTo>
                <a:cubicBezTo>
                  <a:pt x="103868" y="2151"/>
                  <a:pt x="142497" y="91844"/>
                  <a:pt x="125564" y="133384"/>
                </a:cubicBezTo>
                <a:cubicBezTo>
                  <a:pt x="108631" y="174924"/>
                  <a:pt x="4384" y="243451"/>
                  <a:pt x="151" y="249272"/>
                </a:cubicBezTo>
                <a:cubicBezTo>
                  <a:pt x="-4082" y="255093"/>
                  <a:pt x="81379" y="189740"/>
                  <a:pt x="100164" y="168309"/>
                </a:cubicBezTo>
                <a:cubicBezTo>
                  <a:pt x="118949" y="146878"/>
                  <a:pt x="110483" y="148201"/>
                  <a:pt x="112864" y="120684"/>
                </a:cubicBezTo>
                <a:cubicBezTo>
                  <a:pt x="115245" y="93167"/>
                  <a:pt x="99634" y="-2083"/>
                  <a:pt x="10175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D91FD02-89EB-428F-B666-5CD5335EEA29}"/>
              </a:ext>
            </a:extLst>
          </p:cNvPr>
          <p:cNvSpPr/>
          <p:nvPr/>
        </p:nvSpPr>
        <p:spPr>
          <a:xfrm>
            <a:off x="3118967" y="3848097"/>
            <a:ext cx="399120" cy="331792"/>
          </a:xfrm>
          <a:custGeom>
            <a:avLst/>
            <a:gdLst>
              <a:gd name="connsiteX0" fmla="*/ 471 w 399120"/>
              <a:gd name="connsiteY0" fmla="*/ 331791 h 331792"/>
              <a:gd name="connsiteX1" fmla="*/ 95721 w 399120"/>
              <a:gd name="connsiteY1" fmla="*/ 190503 h 331792"/>
              <a:gd name="connsiteX2" fmla="*/ 292571 w 399120"/>
              <a:gd name="connsiteY2" fmla="*/ 47628 h 331792"/>
              <a:gd name="connsiteX3" fmla="*/ 398933 w 399120"/>
              <a:gd name="connsiteY3" fmla="*/ 3 h 331792"/>
              <a:gd name="connsiteX4" fmla="*/ 268758 w 399120"/>
              <a:gd name="connsiteY4" fmla="*/ 49216 h 331792"/>
              <a:gd name="connsiteX5" fmla="*/ 129058 w 399120"/>
              <a:gd name="connsiteY5" fmla="*/ 147641 h 331792"/>
              <a:gd name="connsiteX6" fmla="*/ 62383 w 399120"/>
              <a:gd name="connsiteY6" fmla="*/ 193678 h 331792"/>
              <a:gd name="connsiteX7" fmla="*/ 471 w 399120"/>
              <a:gd name="connsiteY7" fmla="*/ 331791 h 3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120" h="331792">
                <a:moveTo>
                  <a:pt x="471" y="331791"/>
                </a:moveTo>
                <a:cubicBezTo>
                  <a:pt x="6027" y="331262"/>
                  <a:pt x="47038" y="237863"/>
                  <a:pt x="95721" y="190503"/>
                </a:cubicBezTo>
                <a:cubicBezTo>
                  <a:pt x="144404" y="143143"/>
                  <a:pt x="242036" y="79378"/>
                  <a:pt x="292571" y="47628"/>
                </a:cubicBezTo>
                <a:cubicBezTo>
                  <a:pt x="343106" y="15878"/>
                  <a:pt x="402902" y="-262"/>
                  <a:pt x="398933" y="3"/>
                </a:cubicBezTo>
                <a:cubicBezTo>
                  <a:pt x="394964" y="268"/>
                  <a:pt x="313737" y="24610"/>
                  <a:pt x="268758" y="49216"/>
                </a:cubicBezTo>
                <a:cubicBezTo>
                  <a:pt x="223779" y="73822"/>
                  <a:pt x="163454" y="123564"/>
                  <a:pt x="129058" y="147641"/>
                </a:cubicBezTo>
                <a:cubicBezTo>
                  <a:pt x="94662" y="171718"/>
                  <a:pt x="84873" y="164045"/>
                  <a:pt x="62383" y="193678"/>
                </a:cubicBezTo>
                <a:cubicBezTo>
                  <a:pt x="39893" y="223311"/>
                  <a:pt x="-5085" y="332320"/>
                  <a:pt x="471" y="331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F006126-1E6F-423D-A8F1-98AC9CC4FFF6}"/>
              </a:ext>
            </a:extLst>
          </p:cNvPr>
          <p:cNvSpPr/>
          <p:nvPr/>
        </p:nvSpPr>
        <p:spPr>
          <a:xfrm>
            <a:off x="4070157" y="3882750"/>
            <a:ext cx="351417" cy="17738"/>
          </a:xfrm>
          <a:custGeom>
            <a:avLst/>
            <a:gdLst>
              <a:gd name="connsiteX0" fmla="*/ 8131 w 351417"/>
              <a:gd name="connsiteY0" fmla="*/ 14563 h 17738"/>
              <a:gd name="connsiteX1" fmla="*/ 343093 w 351417"/>
              <a:gd name="connsiteY1" fmla="*/ 17738 h 17738"/>
              <a:gd name="connsiteX2" fmla="*/ 238318 w 351417"/>
              <a:gd name="connsiteY2" fmla="*/ 14563 h 17738"/>
              <a:gd name="connsiteX3" fmla="*/ 111318 w 351417"/>
              <a:gd name="connsiteY3" fmla="*/ 275 h 17738"/>
              <a:gd name="connsiteX4" fmla="*/ 8131 w 351417"/>
              <a:gd name="connsiteY4" fmla="*/ 14563 h 1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17" h="17738">
                <a:moveTo>
                  <a:pt x="8131" y="14563"/>
                </a:moveTo>
                <a:cubicBezTo>
                  <a:pt x="46760" y="17474"/>
                  <a:pt x="304729" y="17738"/>
                  <a:pt x="343093" y="17738"/>
                </a:cubicBezTo>
                <a:cubicBezTo>
                  <a:pt x="381457" y="17738"/>
                  <a:pt x="276947" y="17474"/>
                  <a:pt x="238318" y="14563"/>
                </a:cubicBezTo>
                <a:cubicBezTo>
                  <a:pt x="199689" y="11652"/>
                  <a:pt x="143332" y="2656"/>
                  <a:pt x="111318" y="275"/>
                </a:cubicBezTo>
                <a:cubicBezTo>
                  <a:pt x="79304" y="-2106"/>
                  <a:pt x="-30498" y="11652"/>
                  <a:pt x="8131" y="14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BBD84DC-7FBE-4DDF-858A-C4702874B6E4}"/>
              </a:ext>
            </a:extLst>
          </p:cNvPr>
          <p:cNvSpPr/>
          <p:nvPr/>
        </p:nvSpPr>
        <p:spPr>
          <a:xfrm>
            <a:off x="3419475" y="3843248"/>
            <a:ext cx="237636" cy="73467"/>
          </a:xfrm>
          <a:custGeom>
            <a:avLst/>
            <a:gdLst>
              <a:gd name="connsiteX0" fmla="*/ 0 w 237636"/>
              <a:gd name="connsiteY0" fmla="*/ 68352 h 73467"/>
              <a:gd name="connsiteX1" fmla="*/ 90488 w 237636"/>
              <a:gd name="connsiteY1" fmla="*/ 68352 h 73467"/>
              <a:gd name="connsiteX2" fmla="*/ 236538 w 237636"/>
              <a:gd name="connsiteY2" fmla="*/ 90 h 73467"/>
              <a:gd name="connsiteX3" fmla="*/ 153988 w 237636"/>
              <a:gd name="connsiteY3" fmla="*/ 54065 h 73467"/>
              <a:gd name="connsiteX4" fmla="*/ 90488 w 237636"/>
              <a:gd name="connsiteY4" fmla="*/ 66765 h 73467"/>
              <a:gd name="connsiteX5" fmla="*/ 0 w 237636"/>
              <a:gd name="connsiteY5" fmla="*/ 68352 h 7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6" h="73467">
                <a:moveTo>
                  <a:pt x="0" y="68352"/>
                </a:moveTo>
                <a:cubicBezTo>
                  <a:pt x="0" y="68616"/>
                  <a:pt x="51065" y="79729"/>
                  <a:pt x="90488" y="68352"/>
                </a:cubicBezTo>
                <a:cubicBezTo>
                  <a:pt x="129911" y="56975"/>
                  <a:pt x="225955" y="2471"/>
                  <a:pt x="236538" y="90"/>
                </a:cubicBezTo>
                <a:cubicBezTo>
                  <a:pt x="247121" y="-2291"/>
                  <a:pt x="178330" y="42953"/>
                  <a:pt x="153988" y="54065"/>
                </a:cubicBezTo>
                <a:cubicBezTo>
                  <a:pt x="129646" y="65177"/>
                  <a:pt x="112713" y="64384"/>
                  <a:pt x="90488" y="66765"/>
                </a:cubicBezTo>
                <a:cubicBezTo>
                  <a:pt x="68263" y="69146"/>
                  <a:pt x="0" y="68088"/>
                  <a:pt x="0" y="68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04F718E-92BD-45F1-BC46-483D940E4C8C}"/>
              </a:ext>
            </a:extLst>
          </p:cNvPr>
          <p:cNvSpPr/>
          <p:nvPr/>
        </p:nvSpPr>
        <p:spPr>
          <a:xfrm>
            <a:off x="3765445" y="3931883"/>
            <a:ext cx="75095" cy="246508"/>
          </a:xfrm>
          <a:custGeom>
            <a:avLst/>
            <a:gdLst>
              <a:gd name="connsiteX0" fmla="*/ 55668 w 75095"/>
              <a:gd name="connsiteY0" fmla="*/ 355 h 246508"/>
              <a:gd name="connsiteX1" fmla="*/ 73130 w 75095"/>
              <a:gd name="connsiteY1" fmla="*/ 155930 h 246508"/>
              <a:gd name="connsiteX2" fmla="*/ 105 w 75095"/>
              <a:gd name="connsiteY2" fmla="*/ 246417 h 246508"/>
              <a:gd name="connsiteX3" fmla="*/ 57255 w 75095"/>
              <a:gd name="connsiteY3" fmla="*/ 171805 h 246508"/>
              <a:gd name="connsiteX4" fmla="*/ 71543 w 75095"/>
              <a:gd name="connsiteY4" fmla="*/ 114655 h 246508"/>
              <a:gd name="connsiteX5" fmla="*/ 55668 w 75095"/>
              <a:gd name="connsiteY5" fmla="*/ 355 h 2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95" h="246508">
                <a:moveTo>
                  <a:pt x="55668" y="355"/>
                </a:moveTo>
                <a:cubicBezTo>
                  <a:pt x="55932" y="7234"/>
                  <a:pt x="82390" y="114920"/>
                  <a:pt x="73130" y="155930"/>
                </a:cubicBezTo>
                <a:cubicBezTo>
                  <a:pt x="63870" y="196940"/>
                  <a:pt x="2751" y="243771"/>
                  <a:pt x="105" y="246417"/>
                </a:cubicBezTo>
                <a:cubicBezTo>
                  <a:pt x="-2541" y="249063"/>
                  <a:pt x="45349" y="193765"/>
                  <a:pt x="57255" y="171805"/>
                </a:cubicBezTo>
                <a:cubicBezTo>
                  <a:pt x="69161" y="149845"/>
                  <a:pt x="70220" y="140849"/>
                  <a:pt x="71543" y="114655"/>
                </a:cubicBezTo>
                <a:cubicBezTo>
                  <a:pt x="72866" y="88461"/>
                  <a:pt x="55404" y="-6524"/>
                  <a:pt x="55668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46F04EB-BD39-4448-939E-9DBB597BF273}"/>
              </a:ext>
            </a:extLst>
          </p:cNvPr>
          <p:cNvSpPr/>
          <p:nvPr/>
        </p:nvSpPr>
        <p:spPr>
          <a:xfrm>
            <a:off x="3249613" y="3951499"/>
            <a:ext cx="588936" cy="249819"/>
          </a:xfrm>
          <a:custGeom>
            <a:avLst/>
            <a:gdLst>
              <a:gd name="connsiteX0" fmla="*/ 12700 w 588936"/>
              <a:gd name="connsiteY0" fmla="*/ 98214 h 249819"/>
              <a:gd name="connsiteX1" fmla="*/ 422275 w 588936"/>
              <a:gd name="connsiteY1" fmla="*/ 87101 h 249819"/>
              <a:gd name="connsiteX2" fmla="*/ 581025 w 588936"/>
              <a:gd name="connsiteY2" fmla="*/ 6139 h 249819"/>
              <a:gd name="connsiteX3" fmla="*/ 565150 w 588936"/>
              <a:gd name="connsiteY3" fmla="*/ 15664 h 249819"/>
              <a:gd name="connsiteX4" fmla="*/ 566737 w 588936"/>
              <a:gd name="connsiteY4" fmla="*/ 95039 h 249819"/>
              <a:gd name="connsiteX5" fmla="*/ 523875 w 588936"/>
              <a:gd name="connsiteY5" fmla="*/ 222039 h 249819"/>
              <a:gd name="connsiteX6" fmla="*/ 555625 w 588936"/>
              <a:gd name="connsiteY6" fmla="*/ 245851 h 249819"/>
              <a:gd name="connsiteX7" fmla="*/ 504825 w 588936"/>
              <a:gd name="connsiteY7" fmla="*/ 163301 h 249819"/>
              <a:gd name="connsiteX8" fmla="*/ 412750 w 588936"/>
              <a:gd name="connsiteY8" fmla="*/ 110914 h 249819"/>
              <a:gd name="connsiteX9" fmla="*/ 261937 w 588936"/>
              <a:gd name="connsiteY9" fmla="*/ 122026 h 249819"/>
              <a:gd name="connsiteX10" fmla="*/ 115887 w 588936"/>
              <a:gd name="connsiteY10" fmla="*/ 122026 h 249819"/>
              <a:gd name="connsiteX11" fmla="*/ 12700 w 588936"/>
              <a:gd name="connsiteY11" fmla="*/ 98214 h 24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8936" h="249819">
                <a:moveTo>
                  <a:pt x="12700" y="98214"/>
                </a:moveTo>
                <a:cubicBezTo>
                  <a:pt x="63765" y="92393"/>
                  <a:pt x="327554" y="102447"/>
                  <a:pt x="422275" y="87101"/>
                </a:cubicBezTo>
                <a:cubicBezTo>
                  <a:pt x="516996" y="71755"/>
                  <a:pt x="557213" y="18045"/>
                  <a:pt x="581025" y="6139"/>
                </a:cubicBezTo>
                <a:cubicBezTo>
                  <a:pt x="604837" y="-5767"/>
                  <a:pt x="567531" y="847"/>
                  <a:pt x="565150" y="15664"/>
                </a:cubicBezTo>
                <a:cubicBezTo>
                  <a:pt x="562769" y="30481"/>
                  <a:pt x="573616" y="60643"/>
                  <a:pt x="566737" y="95039"/>
                </a:cubicBezTo>
                <a:cubicBezTo>
                  <a:pt x="559858" y="129435"/>
                  <a:pt x="525727" y="196904"/>
                  <a:pt x="523875" y="222039"/>
                </a:cubicBezTo>
                <a:cubicBezTo>
                  <a:pt x="522023" y="247174"/>
                  <a:pt x="558800" y="255641"/>
                  <a:pt x="555625" y="245851"/>
                </a:cubicBezTo>
                <a:cubicBezTo>
                  <a:pt x="552450" y="236061"/>
                  <a:pt x="528637" y="185790"/>
                  <a:pt x="504825" y="163301"/>
                </a:cubicBezTo>
                <a:cubicBezTo>
                  <a:pt x="481013" y="140812"/>
                  <a:pt x="453231" y="117793"/>
                  <a:pt x="412750" y="110914"/>
                </a:cubicBezTo>
                <a:cubicBezTo>
                  <a:pt x="372269" y="104035"/>
                  <a:pt x="311414" y="120174"/>
                  <a:pt x="261937" y="122026"/>
                </a:cubicBezTo>
                <a:cubicBezTo>
                  <a:pt x="212460" y="123878"/>
                  <a:pt x="153193" y="124936"/>
                  <a:pt x="115887" y="122026"/>
                </a:cubicBezTo>
                <a:cubicBezTo>
                  <a:pt x="78581" y="119116"/>
                  <a:pt x="-38365" y="104035"/>
                  <a:pt x="12700" y="982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A923535-2C67-4918-B64F-A44B55F4F48F}"/>
              </a:ext>
            </a:extLst>
          </p:cNvPr>
          <p:cNvSpPr/>
          <p:nvPr/>
        </p:nvSpPr>
        <p:spPr>
          <a:xfrm>
            <a:off x="3800166" y="5374091"/>
            <a:ext cx="600885" cy="142184"/>
          </a:xfrm>
          <a:custGeom>
            <a:avLst/>
            <a:gdLst>
              <a:gd name="connsiteX0" fmla="*/ 3484 w 600885"/>
              <a:gd name="connsiteY0" fmla="*/ 103842 h 142184"/>
              <a:gd name="connsiteX1" fmla="*/ 261717 w 600885"/>
              <a:gd name="connsiteY1" fmla="*/ 8592 h 142184"/>
              <a:gd name="connsiteX2" fmla="*/ 494551 w 600885"/>
              <a:gd name="connsiteY2" fmla="*/ 17059 h 142184"/>
              <a:gd name="connsiteX3" fmla="*/ 600384 w 600885"/>
              <a:gd name="connsiteY3" fmla="*/ 126 h 142184"/>
              <a:gd name="connsiteX4" fmla="*/ 532651 w 600885"/>
              <a:gd name="connsiteY4" fmla="*/ 27642 h 142184"/>
              <a:gd name="connsiteX5" fmla="*/ 490317 w 600885"/>
              <a:gd name="connsiteY5" fmla="*/ 103842 h 142184"/>
              <a:gd name="connsiteX6" fmla="*/ 265951 w 600885"/>
              <a:gd name="connsiteY6" fmla="*/ 139826 h 142184"/>
              <a:gd name="connsiteX7" fmla="*/ 128367 w 600885"/>
              <a:gd name="connsiteY7" fmla="*/ 135592 h 142184"/>
              <a:gd name="connsiteX8" fmla="*/ 113551 w 600885"/>
              <a:gd name="connsiteY8" fmla="*/ 110192 h 142184"/>
              <a:gd name="connsiteX9" fmla="*/ 3484 w 600885"/>
              <a:gd name="connsiteY9" fmla="*/ 103842 h 14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885" h="142184">
                <a:moveTo>
                  <a:pt x="3484" y="103842"/>
                </a:moveTo>
                <a:cubicBezTo>
                  <a:pt x="28178" y="86909"/>
                  <a:pt x="179873" y="23056"/>
                  <a:pt x="261717" y="8592"/>
                </a:cubicBezTo>
                <a:cubicBezTo>
                  <a:pt x="343561" y="-5872"/>
                  <a:pt x="438107" y="18470"/>
                  <a:pt x="494551" y="17059"/>
                </a:cubicBezTo>
                <a:cubicBezTo>
                  <a:pt x="550996" y="15648"/>
                  <a:pt x="594034" y="-1638"/>
                  <a:pt x="600384" y="126"/>
                </a:cubicBezTo>
                <a:cubicBezTo>
                  <a:pt x="606734" y="1890"/>
                  <a:pt x="550996" y="10356"/>
                  <a:pt x="532651" y="27642"/>
                </a:cubicBezTo>
                <a:cubicBezTo>
                  <a:pt x="514307" y="44928"/>
                  <a:pt x="534767" y="85145"/>
                  <a:pt x="490317" y="103842"/>
                </a:cubicBezTo>
                <a:cubicBezTo>
                  <a:pt x="445867" y="122539"/>
                  <a:pt x="326276" y="134534"/>
                  <a:pt x="265951" y="139826"/>
                </a:cubicBezTo>
                <a:cubicBezTo>
                  <a:pt x="205626" y="145118"/>
                  <a:pt x="153767" y="140531"/>
                  <a:pt x="128367" y="135592"/>
                </a:cubicBezTo>
                <a:cubicBezTo>
                  <a:pt x="102967" y="130653"/>
                  <a:pt x="134365" y="114778"/>
                  <a:pt x="113551" y="110192"/>
                </a:cubicBezTo>
                <a:cubicBezTo>
                  <a:pt x="92737" y="105606"/>
                  <a:pt x="-21210" y="120775"/>
                  <a:pt x="3484" y="1038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451E758-1EA0-4177-9569-98A525586064}"/>
              </a:ext>
            </a:extLst>
          </p:cNvPr>
          <p:cNvSpPr/>
          <p:nvPr/>
        </p:nvSpPr>
        <p:spPr>
          <a:xfrm>
            <a:off x="2850576" y="4854802"/>
            <a:ext cx="1007115" cy="959187"/>
          </a:xfrm>
          <a:custGeom>
            <a:avLst/>
            <a:gdLst>
              <a:gd name="connsiteX0" fmla="*/ 574 w 1007115"/>
              <a:gd name="connsiteY0" fmla="*/ 6123 h 959187"/>
              <a:gd name="connsiteX1" fmla="*/ 130749 w 1007115"/>
              <a:gd name="connsiteY1" fmla="*/ 72798 h 959187"/>
              <a:gd name="connsiteX2" fmla="*/ 187899 w 1007115"/>
              <a:gd name="connsiteY2" fmla="*/ 183923 h 959187"/>
              <a:gd name="connsiteX3" fmla="*/ 257749 w 1007115"/>
              <a:gd name="connsiteY3" fmla="*/ 256948 h 959187"/>
              <a:gd name="connsiteX4" fmla="*/ 286324 w 1007115"/>
              <a:gd name="connsiteY4" fmla="*/ 333148 h 959187"/>
              <a:gd name="connsiteX5" fmla="*/ 314899 w 1007115"/>
              <a:gd name="connsiteY5" fmla="*/ 431573 h 959187"/>
              <a:gd name="connsiteX6" fmla="*/ 257749 w 1007115"/>
              <a:gd name="connsiteY6" fmla="*/ 361723 h 959187"/>
              <a:gd name="connsiteX7" fmla="*/ 283149 w 1007115"/>
              <a:gd name="connsiteY7" fmla="*/ 425223 h 959187"/>
              <a:gd name="connsiteX8" fmla="*/ 384749 w 1007115"/>
              <a:gd name="connsiteY8" fmla="*/ 466498 h 959187"/>
              <a:gd name="connsiteX9" fmla="*/ 324424 w 1007115"/>
              <a:gd name="connsiteY9" fmla="*/ 574448 h 959187"/>
              <a:gd name="connsiteX10" fmla="*/ 473649 w 1007115"/>
              <a:gd name="connsiteY10" fmla="*/ 580798 h 959187"/>
              <a:gd name="connsiteX11" fmla="*/ 530799 w 1007115"/>
              <a:gd name="connsiteY11" fmla="*/ 701448 h 959187"/>
              <a:gd name="connsiteX12" fmla="*/ 918149 w 1007115"/>
              <a:gd name="connsiteY12" fmla="*/ 828448 h 959187"/>
              <a:gd name="connsiteX13" fmla="*/ 1007049 w 1007115"/>
              <a:gd name="connsiteY13" fmla="*/ 837973 h 959187"/>
              <a:gd name="connsiteX14" fmla="*/ 930849 w 1007115"/>
              <a:gd name="connsiteY14" fmla="*/ 815748 h 959187"/>
              <a:gd name="connsiteX15" fmla="*/ 832424 w 1007115"/>
              <a:gd name="connsiteY15" fmla="*/ 809398 h 959187"/>
              <a:gd name="connsiteX16" fmla="*/ 737174 w 1007115"/>
              <a:gd name="connsiteY16" fmla="*/ 818923 h 959187"/>
              <a:gd name="connsiteX17" fmla="*/ 680024 w 1007115"/>
              <a:gd name="connsiteY17" fmla="*/ 910998 h 959187"/>
              <a:gd name="connsiteX18" fmla="*/ 581599 w 1007115"/>
              <a:gd name="connsiteY18" fmla="*/ 930048 h 959187"/>
              <a:gd name="connsiteX19" fmla="*/ 499049 w 1007115"/>
              <a:gd name="connsiteY19" fmla="*/ 910998 h 959187"/>
              <a:gd name="connsiteX20" fmla="*/ 422849 w 1007115"/>
              <a:gd name="connsiteY20" fmla="*/ 958623 h 959187"/>
              <a:gd name="connsiteX21" fmla="*/ 391099 w 1007115"/>
              <a:gd name="connsiteY21" fmla="*/ 872898 h 959187"/>
              <a:gd name="connsiteX22" fmla="*/ 346649 w 1007115"/>
              <a:gd name="connsiteY22" fmla="*/ 793523 h 959187"/>
              <a:gd name="connsiteX23" fmla="*/ 299024 w 1007115"/>
              <a:gd name="connsiteY23" fmla="*/ 733198 h 959187"/>
              <a:gd name="connsiteX24" fmla="*/ 222824 w 1007115"/>
              <a:gd name="connsiteY24" fmla="*/ 691923 h 959187"/>
              <a:gd name="connsiteX25" fmla="*/ 248224 w 1007115"/>
              <a:gd name="connsiteY25" fmla="*/ 520473 h 959187"/>
              <a:gd name="connsiteX26" fmla="*/ 175199 w 1007115"/>
              <a:gd name="connsiteY26" fmla="*/ 393473 h 959187"/>
              <a:gd name="connsiteX27" fmla="*/ 95824 w 1007115"/>
              <a:gd name="connsiteY27" fmla="*/ 326798 h 959187"/>
              <a:gd name="connsiteX28" fmla="*/ 73599 w 1007115"/>
              <a:gd name="connsiteY28" fmla="*/ 291873 h 959187"/>
              <a:gd name="connsiteX29" fmla="*/ 83124 w 1007115"/>
              <a:gd name="connsiteY29" fmla="*/ 228373 h 959187"/>
              <a:gd name="connsiteX30" fmla="*/ 574 w 1007115"/>
              <a:gd name="connsiteY30" fmla="*/ 6123 h 9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07115" h="959187">
                <a:moveTo>
                  <a:pt x="574" y="6123"/>
                </a:moveTo>
                <a:cubicBezTo>
                  <a:pt x="8511" y="-19806"/>
                  <a:pt x="99528" y="43165"/>
                  <a:pt x="130749" y="72798"/>
                </a:cubicBezTo>
                <a:cubicBezTo>
                  <a:pt x="161970" y="102431"/>
                  <a:pt x="166732" y="153231"/>
                  <a:pt x="187899" y="183923"/>
                </a:cubicBezTo>
                <a:cubicBezTo>
                  <a:pt x="209066" y="214615"/>
                  <a:pt x="241345" y="232077"/>
                  <a:pt x="257749" y="256948"/>
                </a:cubicBezTo>
                <a:cubicBezTo>
                  <a:pt x="274153" y="281819"/>
                  <a:pt x="276799" y="304044"/>
                  <a:pt x="286324" y="333148"/>
                </a:cubicBezTo>
                <a:cubicBezTo>
                  <a:pt x="295849" y="362252"/>
                  <a:pt x="319661" y="426811"/>
                  <a:pt x="314899" y="431573"/>
                </a:cubicBezTo>
                <a:cubicBezTo>
                  <a:pt x="310137" y="436335"/>
                  <a:pt x="263040" y="362781"/>
                  <a:pt x="257749" y="361723"/>
                </a:cubicBezTo>
                <a:cubicBezTo>
                  <a:pt x="252458" y="360665"/>
                  <a:pt x="261982" y="407761"/>
                  <a:pt x="283149" y="425223"/>
                </a:cubicBezTo>
                <a:cubicBezTo>
                  <a:pt x="304316" y="442685"/>
                  <a:pt x="377870" y="441627"/>
                  <a:pt x="384749" y="466498"/>
                </a:cubicBezTo>
                <a:cubicBezTo>
                  <a:pt x="391628" y="491369"/>
                  <a:pt x="309607" y="555398"/>
                  <a:pt x="324424" y="574448"/>
                </a:cubicBezTo>
                <a:cubicBezTo>
                  <a:pt x="339241" y="593498"/>
                  <a:pt x="439253" y="559631"/>
                  <a:pt x="473649" y="580798"/>
                </a:cubicBezTo>
                <a:cubicBezTo>
                  <a:pt x="508045" y="601965"/>
                  <a:pt x="456716" y="660173"/>
                  <a:pt x="530799" y="701448"/>
                </a:cubicBezTo>
                <a:cubicBezTo>
                  <a:pt x="604882" y="742723"/>
                  <a:pt x="838774" y="805694"/>
                  <a:pt x="918149" y="828448"/>
                </a:cubicBezTo>
                <a:cubicBezTo>
                  <a:pt x="997524" y="851202"/>
                  <a:pt x="1004932" y="840090"/>
                  <a:pt x="1007049" y="837973"/>
                </a:cubicBezTo>
                <a:cubicBezTo>
                  <a:pt x="1009166" y="835856"/>
                  <a:pt x="959953" y="820510"/>
                  <a:pt x="930849" y="815748"/>
                </a:cubicBezTo>
                <a:cubicBezTo>
                  <a:pt x="901745" y="810986"/>
                  <a:pt x="864703" y="808869"/>
                  <a:pt x="832424" y="809398"/>
                </a:cubicBezTo>
                <a:cubicBezTo>
                  <a:pt x="800145" y="809927"/>
                  <a:pt x="762574" y="801990"/>
                  <a:pt x="737174" y="818923"/>
                </a:cubicBezTo>
                <a:cubicBezTo>
                  <a:pt x="711774" y="835856"/>
                  <a:pt x="705953" y="892477"/>
                  <a:pt x="680024" y="910998"/>
                </a:cubicBezTo>
                <a:cubicBezTo>
                  <a:pt x="654095" y="929519"/>
                  <a:pt x="611761" y="930048"/>
                  <a:pt x="581599" y="930048"/>
                </a:cubicBezTo>
                <a:cubicBezTo>
                  <a:pt x="551437" y="930048"/>
                  <a:pt x="525507" y="906236"/>
                  <a:pt x="499049" y="910998"/>
                </a:cubicBezTo>
                <a:cubicBezTo>
                  <a:pt x="472591" y="915760"/>
                  <a:pt x="440841" y="964973"/>
                  <a:pt x="422849" y="958623"/>
                </a:cubicBezTo>
                <a:cubicBezTo>
                  <a:pt x="404857" y="952273"/>
                  <a:pt x="403799" y="900415"/>
                  <a:pt x="391099" y="872898"/>
                </a:cubicBezTo>
                <a:cubicBezTo>
                  <a:pt x="378399" y="845381"/>
                  <a:pt x="361995" y="816806"/>
                  <a:pt x="346649" y="793523"/>
                </a:cubicBezTo>
                <a:cubicBezTo>
                  <a:pt x="331303" y="770240"/>
                  <a:pt x="319662" y="750131"/>
                  <a:pt x="299024" y="733198"/>
                </a:cubicBezTo>
                <a:cubicBezTo>
                  <a:pt x="278387" y="716265"/>
                  <a:pt x="231291" y="727377"/>
                  <a:pt x="222824" y="691923"/>
                </a:cubicBezTo>
                <a:cubicBezTo>
                  <a:pt x="214357" y="656469"/>
                  <a:pt x="256162" y="570215"/>
                  <a:pt x="248224" y="520473"/>
                </a:cubicBezTo>
                <a:cubicBezTo>
                  <a:pt x="240286" y="470731"/>
                  <a:pt x="200599" y="425752"/>
                  <a:pt x="175199" y="393473"/>
                </a:cubicBezTo>
                <a:cubicBezTo>
                  <a:pt x="149799" y="361194"/>
                  <a:pt x="112757" y="343731"/>
                  <a:pt x="95824" y="326798"/>
                </a:cubicBezTo>
                <a:cubicBezTo>
                  <a:pt x="78891" y="309865"/>
                  <a:pt x="75716" y="308277"/>
                  <a:pt x="73599" y="291873"/>
                </a:cubicBezTo>
                <a:cubicBezTo>
                  <a:pt x="71482" y="275469"/>
                  <a:pt x="96882" y="272294"/>
                  <a:pt x="83124" y="228373"/>
                </a:cubicBezTo>
                <a:cubicBezTo>
                  <a:pt x="69366" y="184452"/>
                  <a:pt x="-7363" y="32052"/>
                  <a:pt x="574" y="6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24E7521-A9A2-4564-AACF-6DB5F95D41B8}"/>
              </a:ext>
            </a:extLst>
          </p:cNvPr>
          <p:cNvSpPr/>
          <p:nvPr/>
        </p:nvSpPr>
        <p:spPr>
          <a:xfrm>
            <a:off x="2869595" y="4929986"/>
            <a:ext cx="1612368" cy="988521"/>
          </a:xfrm>
          <a:custGeom>
            <a:avLst/>
            <a:gdLst>
              <a:gd name="connsiteX0" fmla="*/ 17538 w 1612368"/>
              <a:gd name="connsiteY0" fmla="*/ 3964 h 988521"/>
              <a:gd name="connsiteX1" fmla="*/ 201688 w 1612368"/>
              <a:gd name="connsiteY1" fmla="*/ 410364 h 988521"/>
              <a:gd name="connsiteX2" fmla="*/ 212272 w 1612368"/>
              <a:gd name="connsiteY2" fmla="*/ 605097 h 988521"/>
              <a:gd name="connsiteX3" fmla="*/ 330805 w 1612368"/>
              <a:gd name="connsiteY3" fmla="*/ 746914 h 988521"/>
              <a:gd name="connsiteX4" fmla="*/ 561522 w 1612368"/>
              <a:gd name="connsiteY4" fmla="*/ 840047 h 988521"/>
              <a:gd name="connsiteX5" fmla="*/ 768955 w 1612368"/>
              <a:gd name="connsiteY5" fmla="*/ 778664 h 988521"/>
              <a:gd name="connsiteX6" fmla="*/ 1037772 w 1612368"/>
              <a:gd name="connsiteY6" fmla="*/ 787131 h 988521"/>
              <a:gd name="connsiteX7" fmla="*/ 1463222 w 1612368"/>
              <a:gd name="connsiteY7" fmla="*/ 816764 h 988521"/>
              <a:gd name="connsiteX8" fmla="*/ 1442055 w 1612368"/>
              <a:gd name="connsiteY8" fmla="*/ 787131 h 988521"/>
              <a:gd name="connsiteX9" fmla="*/ 1319288 w 1612368"/>
              <a:gd name="connsiteY9" fmla="*/ 782897 h 988521"/>
              <a:gd name="connsiteX10" fmla="*/ 1600805 w 1612368"/>
              <a:gd name="connsiteY10" fmla="*/ 846397 h 988521"/>
              <a:gd name="connsiteX11" fmla="*/ 1552122 w 1612368"/>
              <a:gd name="connsiteY11" fmla="*/ 905664 h 988521"/>
              <a:gd name="connsiteX12" fmla="*/ 1494972 w 1612368"/>
              <a:gd name="connsiteY12" fmla="*/ 918364 h 988521"/>
              <a:gd name="connsiteX13" fmla="*/ 1471688 w 1612368"/>
              <a:gd name="connsiteY13" fmla="*/ 833697 h 988521"/>
              <a:gd name="connsiteX14" fmla="*/ 1338338 w 1612368"/>
              <a:gd name="connsiteY14" fmla="*/ 943764 h 988521"/>
              <a:gd name="connsiteX15" fmla="*/ 1103388 w 1612368"/>
              <a:gd name="connsiteY15" fmla="*/ 988214 h 988521"/>
              <a:gd name="connsiteX16" fmla="*/ 735088 w 1612368"/>
              <a:gd name="connsiteY16" fmla="*/ 924714 h 988521"/>
              <a:gd name="connsiteX17" fmla="*/ 296938 w 1612368"/>
              <a:gd name="connsiteY17" fmla="*/ 947997 h 988521"/>
              <a:gd name="connsiteX18" fmla="*/ 133955 w 1612368"/>
              <a:gd name="connsiteY18" fmla="*/ 704581 h 988521"/>
              <a:gd name="connsiteX19" fmla="*/ 174172 w 1612368"/>
              <a:gd name="connsiteY19" fmla="*/ 499264 h 988521"/>
              <a:gd name="connsiteX20" fmla="*/ 68338 w 1612368"/>
              <a:gd name="connsiteY20" fmla="*/ 368031 h 988521"/>
              <a:gd name="connsiteX21" fmla="*/ 15422 w 1612368"/>
              <a:gd name="connsiteY21" fmla="*/ 211397 h 988521"/>
              <a:gd name="connsiteX22" fmla="*/ 17538 w 1612368"/>
              <a:gd name="connsiteY22" fmla="*/ 3964 h 98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12368" h="988521">
                <a:moveTo>
                  <a:pt x="17538" y="3964"/>
                </a:moveTo>
                <a:cubicBezTo>
                  <a:pt x="48582" y="37125"/>
                  <a:pt x="169232" y="310175"/>
                  <a:pt x="201688" y="410364"/>
                </a:cubicBezTo>
                <a:cubicBezTo>
                  <a:pt x="234144" y="510553"/>
                  <a:pt x="190752" y="549005"/>
                  <a:pt x="212272" y="605097"/>
                </a:cubicBezTo>
                <a:cubicBezTo>
                  <a:pt x="233792" y="661189"/>
                  <a:pt x="272597" y="707756"/>
                  <a:pt x="330805" y="746914"/>
                </a:cubicBezTo>
                <a:cubicBezTo>
                  <a:pt x="389013" y="786072"/>
                  <a:pt x="488497" y="834755"/>
                  <a:pt x="561522" y="840047"/>
                </a:cubicBezTo>
                <a:cubicBezTo>
                  <a:pt x="634547" y="845339"/>
                  <a:pt x="689580" y="787483"/>
                  <a:pt x="768955" y="778664"/>
                </a:cubicBezTo>
                <a:cubicBezTo>
                  <a:pt x="848330" y="769845"/>
                  <a:pt x="922061" y="780781"/>
                  <a:pt x="1037772" y="787131"/>
                </a:cubicBezTo>
                <a:cubicBezTo>
                  <a:pt x="1153483" y="793481"/>
                  <a:pt x="1395842" y="816764"/>
                  <a:pt x="1463222" y="816764"/>
                </a:cubicBezTo>
                <a:cubicBezTo>
                  <a:pt x="1530602" y="816764"/>
                  <a:pt x="1466044" y="792775"/>
                  <a:pt x="1442055" y="787131"/>
                </a:cubicBezTo>
                <a:cubicBezTo>
                  <a:pt x="1418066" y="781487"/>
                  <a:pt x="1292830" y="773019"/>
                  <a:pt x="1319288" y="782897"/>
                </a:cubicBezTo>
                <a:cubicBezTo>
                  <a:pt x="1345746" y="792775"/>
                  <a:pt x="1561999" y="825936"/>
                  <a:pt x="1600805" y="846397"/>
                </a:cubicBezTo>
                <a:cubicBezTo>
                  <a:pt x="1639611" y="866858"/>
                  <a:pt x="1569761" y="893670"/>
                  <a:pt x="1552122" y="905664"/>
                </a:cubicBezTo>
                <a:cubicBezTo>
                  <a:pt x="1534483" y="917658"/>
                  <a:pt x="1508378" y="930358"/>
                  <a:pt x="1494972" y="918364"/>
                </a:cubicBezTo>
                <a:cubicBezTo>
                  <a:pt x="1481566" y="906370"/>
                  <a:pt x="1497794" y="829464"/>
                  <a:pt x="1471688" y="833697"/>
                </a:cubicBezTo>
                <a:cubicBezTo>
                  <a:pt x="1445582" y="837930"/>
                  <a:pt x="1399721" y="918011"/>
                  <a:pt x="1338338" y="943764"/>
                </a:cubicBezTo>
                <a:cubicBezTo>
                  <a:pt x="1276955" y="969517"/>
                  <a:pt x="1203930" y="991389"/>
                  <a:pt x="1103388" y="988214"/>
                </a:cubicBezTo>
                <a:cubicBezTo>
                  <a:pt x="1002846" y="985039"/>
                  <a:pt x="869496" y="931417"/>
                  <a:pt x="735088" y="924714"/>
                </a:cubicBezTo>
                <a:cubicBezTo>
                  <a:pt x="600680" y="918011"/>
                  <a:pt x="397127" y="984686"/>
                  <a:pt x="296938" y="947997"/>
                </a:cubicBezTo>
                <a:cubicBezTo>
                  <a:pt x="196749" y="911308"/>
                  <a:pt x="154416" y="779370"/>
                  <a:pt x="133955" y="704581"/>
                </a:cubicBezTo>
                <a:cubicBezTo>
                  <a:pt x="113494" y="629792"/>
                  <a:pt x="185108" y="555356"/>
                  <a:pt x="174172" y="499264"/>
                </a:cubicBezTo>
                <a:cubicBezTo>
                  <a:pt x="163236" y="443172"/>
                  <a:pt x="94796" y="416009"/>
                  <a:pt x="68338" y="368031"/>
                </a:cubicBezTo>
                <a:cubicBezTo>
                  <a:pt x="41880" y="320053"/>
                  <a:pt x="27064" y="267841"/>
                  <a:pt x="15422" y="211397"/>
                </a:cubicBezTo>
                <a:cubicBezTo>
                  <a:pt x="3780" y="154953"/>
                  <a:pt x="-13506" y="-29197"/>
                  <a:pt x="17538" y="39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3968CE6-751D-4939-B448-54AC87F1C0E9}"/>
              </a:ext>
            </a:extLst>
          </p:cNvPr>
          <p:cNvSpPr/>
          <p:nvPr/>
        </p:nvSpPr>
        <p:spPr>
          <a:xfrm>
            <a:off x="4417046" y="5111312"/>
            <a:ext cx="231172" cy="522410"/>
          </a:xfrm>
          <a:custGeom>
            <a:avLst/>
            <a:gdLst>
              <a:gd name="connsiteX0" fmla="*/ 437 w 231172"/>
              <a:gd name="connsiteY0" fmla="*/ 438 h 522410"/>
              <a:gd name="connsiteX1" fmla="*/ 142254 w 231172"/>
              <a:gd name="connsiteY1" fmla="*/ 91455 h 522410"/>
              <a:gd name="connsiteX2" fmla="*/ 224804 w 231172"/>
              <a:gd name="connsiteY2" fmla="*/ 512671 h 522410"/>
              <a:gd name="connsiteX3" fmla="*/ 220571 w 231172"/>
              <a:gd name="connsiteY3" fmla="*/ 379321 h 522410"/>
              <a:gd name="connsiteX4" fmla="*/ 180354 w 231172"/>
              <a:gd name="connsiteY4" fmla="*/ 281955 h 522410"/>
              <a:gd name="connsiteX5" fmla="*/ 127437 w 231172"/>
              <a:gd name="connsiteY5" fmla="*/ 102038 h 522410"/>
              <a:gd name="connsiteX6" fmla="*/ 97804 w 231172"/>
              <a:gd name="connsiteY6" fmla="*/ 57588 h 522410"/>
              <a:gd name="connsiteX7" fmla="*/ 437 w 231172"/>
              <a:gd name="connsiteY7" fmla="*/ 438 h 52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172" h="522410">
                <a:moveTo>
                  <a:pt x="437" y="438"/>
                </a:moveTo>
                <a:cubicBezTo>
                  <a:pt x="7845" y="6082"/>
                  <a:pt x="104860" y="6083"/>
                  <a:pt x="142254" y="91455"/>
                </a:cubicBezTo>
                <a:cubicBezTo>
                  <a:pt x="179648" y="176827"/>
                  <a:pt x="211751" y="464693"/>
                  <a:pt x="224804" y="512671"/>
                </a:cubicBezTo>
                <a:cubicBezTo>
                  <a:pt x="237857" y="560649"/>
                  <a:pt x="227979" y="417774"/>
                  <a:pt x="220571" y="379321"/>
                </a:cubicBezTo>
                <a:cubicBezTo>
                  <a:pt x="213163" y="340868"/>
                  <a:pt x="195876" y="328169"/>
                  <a:pt x="180354" y="281955"/>
                </a:cubicBezTo>
                <a:cubicBezTo>
                  <a:pt x="164832" y="235741"/>
                  <a:pt x="141195" y="139433"/>
                  <a:pt x="127437" y="102038"/>
                </a:cubicBezTo>
                <a:cubicBezTo>
                  <a:pt x="113679" y="64644"/>
                  <a:pt x="113679" y="69935"/>
                  <a:pt x="97804" y="57588"/>
                </a:cubicBezTo>
                <a:cubicBezTo>
                  <a:pt x="81929" y="45241"/>
                  <a:pt x="-6971" y="-5206"/>
                  <a:pt x="437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367B90A-E061-41CA-BE23-6B17FE2FAFBD}"/>
              </a:ext>
            </a:extLst>
          </p:cNvPr>
          <p:cNvSpPr/>
          <p:nvPr/>
        </p:nvSpPr>
        <p:spPr>
          <a:xfrm>
            <a:off x="3523817" y="5142215"/>
            <a:ext cx="153387" cy="439981"/>
          </a:xfrm>
          <a:custGeom>
            <a:avLst/>
            <a:gdLst>
              <a:gd name="connsiteX0" fmla="*/ 152833 w 153387"/>
              <a:gd name="connsiteY0" fmla="*/ 41502 h 439981"/>
              <a:gd name="connsiteX1" fmla="*/ 89333 w 153387"/>
              <a:gd name="connsiteY1" fmla="*/ 3402 h 439981"/>
              <a:gd name="connsiteX2" fmla="*/ 433 w 153387"/>
              <a:gd name="connsiteY2" fmla="*/ 124052 h 439981"/>
              <a:gd name="connsiteX3" fmla="*/ 55466 w 153387"/>
              <a:gd name="connsiteY3" fmla="*/ 189668 h 439981"/>
              <a:gd name="connsiteX4" fmla="*/ 57583 w 153387"/>
              <a:gd name="connsiteY4" fmla="*/ 437318 h 439981"/>
              <a:gd name="connsiteX5" fmla="*/ 53350 w 153387"/>
              <a:gd name="connsiteY5" fmla="*/ 314552 h 439981"/>
              <a:gd name="connsiteX6" fmla="*/ 74516 w 153387"/>
              <a:gd name="connsiteY6" fmla="*/ 217185 h 439981"/>
              <a:gd name="connsiteX7" fmla="*/ 53350 w 153387"/>
              <a:gd name="connsiteY7" fmla="*/ 128285 h 439981"/>
              <a:gd name="connsiteX8" fmla="*/ 152833 w 153387"/>
              <a:gd name="connsiteY8" fmla="*/ 41502 h 43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87" h="439981">
                <a:moveTo>
                  <a:pt x="152833" y="41502"/>
                </a:moveTo>
                <a:cubicBezTo>
                  <a:pt x="158830" y="20688"/>
                  <a:pt x="114733" y="-10356"/>
                  <a:pt x="89333" y="3402"/>
                </a:cubicBezTo>
                <a:cubicBezTo>
                  <a:pt x="63933" y="17160"/>
                  <a:pt x="6077" y="93008"/>
                  <a:pt x="433" y="124052"/>
                </a:cubicBezTo>
                <a:cubicBezTo>
                  <a:pt x="-5212" y="155096"/>
                  <a:pt x="45941" y="137457"/>
                  <a:pt x="55466" y="189668"/>
                </a:cubicBezTo>
                <a:cubicBezTo>
                  <a:pt x="64991" y="241879"/>
                  <a:pt x="57936" y="416504"/>
                  <a:pt x="57583" y="437318"/>
                </a:cubicBezTo>
                <a:cubicBezTo>
                  <a:pt x="57230" y="458132"/>
                  <a:pt x="50528" y="351241"/>
                  <a:pt x="53350" y="314552"/>
                </a:cubicBezTo>
                <a:cubicBezTo>
                  <a:pt x="56172" y="277863"/>
                  <a:pt x="74516" y="248229"/>
                  <a:pt x="74516" y="217185"/>
                </a:cubicBezTo>
                <a:cubicBezTo>
                  <a:pt x="74516" y="186141"/>
                  <a:pt x="43119" y="157918"/>
                  <a:pt x="53350" y="128285"/>
                </a:cubicBezTo>
                <a:cubicBezTo>
                  <a:pt x="63581" y="98652"/>
                  <a:pt x="146836" y="62316"/>
                  <a:pt x="152833" y="4150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9D9BCA6-7C69-4314-8B5D-D07F9332AF50}"/>
              </a:ext>
            </a:extLst>
          </p:cNvPr>
          <p:cNvSpPr/>
          <p:nvPr/>
        </p:nvSpPr>
        <p:spPr>
          <a:xfrm>
            <a:off x="3578038" y="4250771"/>
            <a:ext cx="162704" cy="103476"/>
          </a:xfrm>
          <a:custGeom>
            <a:avLst/>
            <a:gdLst>
              <a:gd name="connsiteX0" fmla="*/ 1775 w 162704"/>
              <a:gd name="connsiteY0" fmla="*/ 554 h 103476"/>
              <a:gd name="connsiteX1" fmla="*/ 93850 w 162704"/>
              <a:gd name="connsiteY1" fmla="*/ 38654 h 103476"/>
              <a:gd name="connsiteX2" fmla="*/ 149412 w 162704"/>
              <a:gd name="connsiteY2" fmla="*/ 56117 h 103476"/>
              <a:gd name="connsiteX3" fmla="*/ 160525 w 162704"/>
              <a:gd name="connsiteY3" fmla="*/ 62467 h 103476"/>
              <a:gd name="connsiteX4" fmla="*/ 116075 w 162704"/>
              <a:gd name="connsiteY4" fmla="*/ 86279 h 103476"/>
              <a:gd name="connsiteX5" fmla="*/ 55750 w 162704"/>
              <a:gd name="connsiteY5" fmla="*/ 102154 h 103476"/>
              <a:gd name="connsiteX6" fmla="*/ 22412 w 162704"/>
              <a:gd name="connsiteY6" fmla="*/ 98979 h 103476"/>
              <a:gd name="connsiteX7" fmla="*/ 30350 w 162704"/>
              <a:gd name="connsiteY7" fmla="*/ 70404 h 103476"/>
              <a:gd name="connsiteX8" fmla="*/ 1775 w 162704"/>
              <a:gd name="connsiteY8" fmla="*/ 554 h 10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704" h="103476">
                <a:moveTo>
                  <a:pt x="1775" y="554"/>
                </a:moveTo>
                <a:cubicBezTo>
                  <a:pt x="12358" y="-4738"/>
                  <a:pt x="69244" y="29394"/>
                  <a:pt x="93850" y="38654"/>
                </a:cubicBezTo>
                <a:cubicBezTo>
                  <a:pt x="118456" y="47914"/>
                  <a:pt x="138300" y="52148"/>
                  <a:pt x="149412" y="56117"/>
                </a:cubicBezTo>
                <a:cubicBezTo>
                  <a:pt x="160524" y="60086"/>
                  <a:pt x="166081" y="57440"/>
                  <a:pt x="160525" y="62467"/>
                </a:cubicBezTo>
                <a:cubicBezTo>
                  <a:pt x="154969" y="67494"/>
                  <a:pt x="133538" y="79665"/>
                  <a:pt x="116075" y="86279"/>
                </a:cubicBezTo>
                <a:cubicBezTo>
                  <a:pt x="98613" y="92894"/>
                  <a:pt x="71360" y="100037"/>
                  <a:pt x="55750" y="102154"/>
                </a:cubicBezTo>
                <a:cubicBezTo>
                  <a:pt x="40140" y="104271"/>
                  <a:pt x="26645" y="104271"/>
                  <a:pt x="22412" y="98979"/>
                </a:cubicBezTo>
                <a:cubicBezTo>
                  <a:pt x="18179" y="93687"/>
                  <a:pt x="29292" y="82046"/>
                  <a:pt x="30350" y="70404"/>
                </a:cubicBezTo>
                <a:cubicBezTo>
                  <a:pt x="31408" y="58762"/>
                  <a:pt x="-8808" y="5846"/>
                  <a:pt x="1775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8654939-9575-4A06-95FF-8EB0CC69B7C2}"/>
              </a:ext>
            </a:extLst>
          </p:cNvPr>
          <p:cNvSpPr/>
          <p:nvPr/>
        </p:nvSpPr>
        <p:spPr>
          <a:xfrm>
            <a:off x="3508141" y="4198739"/>
            <a:ext cx="273205" cy="105904"/>
          </a:xfrm>
          <a:custGeom>
            <a:avLst/>
            <a:gdLst>
              <a:gd name="connsiteX0" fmla="*/ 234 w 273205"/>
              <a:gd name="connsiteY0" fmla="*/ 16074 h 105904"/>
              <a:gd name="connsiteX1" fmla="*/ 171684 w 273205"/>
              <a:gd name="connsiteY1" fmla="*/ 16074 h 105904"/>
              <a:gd name="connsiteX2" fmla="*/ 270109 w 273205"/>
              <a:gd name="connsiteY2" fmla="*/ 199 h 105904"/>
              <a:gd name="connsiteX3" fmla="*/ 247884 w 273205"/>
              <a:gd name="connsiteY3" fmla="*/ 28774 h 105904"/>
              <a:gd name="connsiteX4" fmla="*/ 241534 w 273205"/>
              <a:gd name="connsiteY4" fmla="*/ 92274 h 105904"/>
              <a:gd name="connsiteX5" fmla="*/ 201847 w 273205"/>
              <a:gd name="connsiteY5" fmla="*/ 103386 h 105904"/>
              <a:gd name="connsiteX6" fmla="*/ 135172 w 273205"/>
              <a:gd name="connsiteY6" fmla="*/ 57349 h 105904"/>
              <a:gd name="connsiteX7" fmla="*/ 234 w 273205"/>
              <a:gd name="connsiteY7" fmla="*/ 16074 h 10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205" h="105904">
                <a:moveTo>
                  <a:pt x="234" y="16074"/>
                </a:moveTo>
                <a:cubicBezTo>
                  <a:pt x="6319" y="9195"/>
                  <a:pt x="126705" y="18720"/>
                  <a:pt x="171684" y="16074"/>
                </a:cubicBezTo>
                <a:cubicBezTo>
                  <a:pt x="216663" y="13428"/>
                  <a:pt x="257409" y="-1918"/>
                  <a:pt x="270109" y="199"/>
                </a:cubicBezTo>
                <a:cubicBezTo>
                  <a:pt x="282809" y="2316"/>
                  <a:pt x="252647" y="13428"/>
                  <a:pt x="247884" y="28774"/>
                </a:cubicBezTo>
                <a:cubicBezTo>
                  <a:pt x="243121" y="44120"/>
                  <a:pt x="249207" y="79839"/>
                  <a:pt x="241534" y="92274"/>
                </a:cubicBezTo>
                <a:cubicBezTo>
                  <a:pt x="233861" y="104709"/>
                  <a:pt x="219574" y="109207"/>
                  <a:pt x="201847" y="103386"/>
                </a:cubicBezTo>
                <a:cubicBezTo>
                  <a:pt x="184120" y="97565"/>
                  <a:pt x="161895" y="71372"/>
                  <a:pt x="135172" y="57349"/>
                </a:cubicBezTo>
                <a:cubicBezTo>
                  <a:pt x="108449" y="43326"/>
                  <a:pt x="-5851" y="22953"/>
                  <a:pt x="234" y="16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9C7B26C4-3A80-4772-8F9A-E13479AF6DB4}"/>
              </a:ext>
            </a:extLst>
          </p:cNvPr>
          <p:cNvSpPr/>
          <p:nvPr/>
        </p:nvSpPr>
        <p:spPr>
          <a:xfrm>
            <a:off x="2598274" y="4400748"/>
            <a:ext cx="631759" cy="112667"/>
          </a:xfrm>
          <a:custGeom>
            <a:avLst/>
            <a:gdLst>
              <a:gd name="connsiteX0" fmla="*/ 631759 w 631759"/>
              <a:gd name="connsiteY0" fmla="*/ 1919 h 112667"/>
              <a:gd name="connsiteX1" fmla="*/ 477243 w 631759"/>
              <a:gd name="connsiteY1" fmla="*/ 4035 h 112667"/>
              <a:gd name="connsiteX2" fmla="*/ 329076 w 631759"/>
              <a:gd name="connsiteY2" fmla="*/ 37902 h 112667"/>
              <a:gd name="connsiteX3" fmla="*/ 94126 w 631759"/>
              <a:gd name="connsiteY3" fmla="*/ 95052 h 112667"/>
              <a:gd name="connsiteX4" fmla="*/ 993 w 631759"/>
              <a:gd name="connsiteY4" fmla="*/ 109869 h 112667"/>
              <a:gd name="connsiteX5" fmla="*/ 144926 w 631759"/>
              <a:gd name="connsiteY5" fmla="*/ 46369 h 112667"/>
              <a:gd name="connsiteX6" fmla="*/ 301559 w 631759"/>
              <a:gd name="connsiteY6" fmla="*/ 33669 h 112667"/>
              <a:gd name="connsiteX7" fmla="*/ 631759 w 631759"/>
              <a:gd name="connsiteY7" fmla="*/ 1919 h 11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759" h="112667">
                <a:moveTo>
                  <a:pt x="631759" y="1919"/>
                </a:moveTo>
                <a:cubicBezTo>
                  <a:pt x="579724" y="-22"/>
                  <a:pt x="527690" y="-1962"/>
                  <a:pt x="477243" y="4035"/>
                </a:cubicBezTo>
                <a:cubicBezTo>
                  <a:pt x="426796" y="10032"/>
                  <a:pt x="329076" y="37902"/>
                  <a:pt x="329076" y="37902"/>
                </a:cubicBezTo>
                <a:lnTo>
                  <a:pt x="94126" y="95052"/>
                </a:lnTo>
                <a:cubicBezTo>
                  <a:pt x="39445" y="107047"/>
                  <a:pt x="-7474" y="117983"/>
                  <a:pt x="993" y="109869"/>
                </a:cubicBezTo>
                <a:cubicBezTo>
                  <a:pt x="9460" y="101755"/>
                  <a:pt x="94832" y="59069"/>
                  <a:pt x="144926" y="46369"/>
                </a:cubicBezTo>
                <a:cubicBezTo>
                  <a:pt x="195020" y="33669"/>
                  <a:pt x="301559" y="33669"/>
                  <a:pt x="301559" y="33669"/>
                </a:cubicBezTo>
                <a:lnTo>
                  <a:pt x="631759" y="19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EF24B2A-312C-413F-9D3D-326F80C8B90F}"/>
              </a:ext>
            </a:extLst>
          </p:cNvPr>
          <p:cNvSpPr/>
          <p:nvPr/>
        </p:nvSpPr>
        <p:spPr>
          <a:xfrm>
            <a:off x="2616200" y="4423648"/>
            <a:ext cx="584225" cy="106362"/>
          </a:xfrm>
          <a:custGeom>
            <a:avLst/>
            <a:gdLst>
              <a:gd name="connsiteX0" fmla="*/ 584200 w 584225"/>
              <a:gd name="connsiteY0" fmla="*/ 23469 h 106362"/>
              <a:gd name="connsiteX1" fmla="*/ 505883 w 584225"/>
              <a:gd name="connsiteY1" fmla="*/ 4419 h 106362"/>
              <a:gd name="connsiteX2" fmla="*/ 446617 w 584225"/>
              <a:gd name="connsiteY2" fmla="*/ 4419 h 106362"/>
              <a:gd name="connsiteX3" fmla="*/ 268817 w 584225"/>
              <a:gd name="connsiteY3" fmla="*/ 53102 h 106362"/>
              <a:gd name="connsiteX4" fmla="*/ 162983 w 584225"/>
              <a:gd name="connsiteY4" fmla="*/ 78502 h 106362"/>
              <a:gd name="connsiteX5" fmla="*/ 0 w 584225"/>
              <a:gd name="connsiteY5" fmla="*/ 106019 h 106362"/>
              <a:gd name="connsiteX6" fmla="*/ 162983 w 584225"/>
              <a:gd name="connsiteY6" fmla="*/ 89085 h 106362"/>
              <a:gd name="connsiteX7" fmla="*/ 497417 w 584225"/>
              <a:gd name="connsiteY7" fmla="*/ 23469 h 106362"/>
              <a:gd name="connsiteX8" fmla="*/ 584200 w 584225"/>
              <a:gd name="connsiteY8" fmla="*/ 23469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225" h="106362">
                <a:moveTo>
                  <a:pt x="584200" y="23469"/>
                </a:moveTo>
                <a:cubicBezTo>
                  <a:pt x="585611" y="20294"/>
                  <a:pt x="528813" y="7594"/>
                  <a:pt x="505883" y="4419"/>
                </a:cubicBezTo>
                <a:cubicBezTo>
                  <a:pt x="482952" y="1244"/>
                  <a:pt x="486128" y="-3695"/>
                  <a:pt x="446617" y="4419"/>
                </a:cubicBezTo>
                <a:cubicBezTo>
                  <a:pt x="407106" y="12533"/>
                  <a:pt x="316089" y="40755"/>
                  <a:pt x="268817" y="53102"/>
                </a:cubicBezTo>
                <a:cubicBezTo>
                  <a:pt x="221545" y="65449"/>
                  <a:pt x="207786" y="69683"/>
                  <a:pt x="162983" y="78502"/>
                </a:cubicBezTo>
                <a:cubicBezTo>
                  <a:pt x="118180" y="87321"/>
                  <a:pt x="0" y="104255"/>
                  <a:pt x="0" y="106019"/>
                </a:cubicBezTo>
                <a:cubicBezTo>
                  <a:pt x="0" y="107783"/>
                  <a:pt x="80080" y="102843"/>
                  <a:pt x="162983" y="89085"/>
                </a:cubicBezTo>
                <a:cubicBezTo>
                  <a:pt x="245886" y="75327"/>
                  <a:pt x="428625" y="34052"/>
                  <a:pt x="497417" y="23469"/>
                </a:cubicBezTo>
                <a:cubicBezTo>
                  <a:pt x="566209" y="12886"/>
                  <a:pt x="582789" y="26644"/>
                  <a:pt x="584200" y="23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670EF00-CA18-4184-9D88-31A2EC1D0EE9}"/>
              </a:ext>
            </a:extLst>
          </p:cNvPr>
          <p:cNvSpPr/>
          <p:nvPr/>
        </p:nvSpPr>
        <p:spPr>
          <a:xfrm>
            <a:off x="4643946" y="4231014"/>
            <a:ext cx="186443" cy="21437"/>
          </a:xfrm>
          <a:custGeom>
            <a:avLst/>
            <a:gdLst>
              <a:gd name="connsiteX0" fmla="*/ 21 w 186443"/>
              <a:gd name="connsiteY0" fmla="*/ 203 h 21437"/>
              <a:gd name="connsiteX1" fmla="*/ 143954 w 186443"/>
              <a:gd name="connsiteY1" fmla="*/ 10786 h 21437"/>
              <a:gd name="connsiteX2" fmla="*/ 186287 w 186443"/>
              <a:gd name="connsiteY2" fmla="*/ 12903 h 21437"/>
              <a:gd name="connsiteX3" fmla="*/ 133371 w 186443"/>
              <a:gd name="connsiteY3" fmla="*/ 21369 h 21437"/>
              <a:gd name="connsiteX4" fmla="*/ 21 w 186443"/>
              <a:gd name="connsiteY4" fmla="*/ 203 h 2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" h="21437">
                <a:moveTo>
                  <a:pt x="21" y="203"/>
                </a:moveTo>
                <a:cubicBezTo>
                  <a:pt x="1785" y="-1561"/>
                  <a:pt x="112910" y="8669"/>
                  <a:pt x="143954" y="10786"/>
                </a:cubicBezTo>
                <a:cubicBezTo>
                  <a:pt x="174998" y="12903"/>
                  <a:pt x="188051" y="11139"/>
                  <a:pt x="186287" y="12903"/>
                </a:cubicBezTo>
                <a:cubicBezTo>
                  <a:pt x="184523" y="14667"/>
                  <a:pt x="163004" y="19958"/>
                  <a:pt x="133371" y="21369"/>
                </a:cubicBezTo>
                <a:cubicBezTo>
                  <a:pt x="103738" y="22780"/>
                  <a:pt x="-1743" y="1967"/>
                  <a:pt x="21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3E3922D-F5EA-486E-B09C-84F3FA1386C1}"/>
              </a:ext>
            </a:extLst>
          </p:cNvPr>
          <p:cNvSpPr/>
          <p:nvPr/>
        </p:nvSpPr>
        <p:spPr>
          <a:xfrm>
            <a:off x="4654296" y="4263200"/>
            <a:ext cx="155311" cy="21023"/>
          </a:xfrm>
          <a:custGeom>
            <a:avLst/>
            <a:gdLst>
              <a:gd name="connsiteX0" fmla="*/ 254 w 155311"/>
              <a:gd name="connsiteY0" fmla="*/ 4000 h 21023"/>
              <a:gd name="connsiteX1" fmla="*/ 108204 w 155311"/>
              <a:gd name="connsiteY1" fmla="*/ 20933 h 21023"/>
              <a:gd name="connsiteX2" fmla="*/ 154771 w 155311"/>
              <a:gd name="connsiteY2" fmla="*/ 10350 h 21023"/>
              <a:gd name="connsiteX3" fmla="*/ 80687 w 155311"/>
              <a:gd name="connsiteY3" fmla="*/ 1883 h 21023"/>
              <a:gd name="connsiteX4" fmla="*/ 254 w 155311"/>
              <a:gd name="connsiteY4" fmla="*/ 4000 h 2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311" h="21023">
                <a:moveTo>
                  <a:pt x="254" y="4000"/>
                </a:moveTo>
                <a:cubicBezTo>
                  <a:pt x="4840" y="7175"/>
                  <a:pt x="82451" y="19875"/>
                  <a:pt x="108204" y="20933"/>
                </a:cubicBezTo>
                <a:cubicBezTo>
                  <a:pt x="133957" y="21991"/>
                  <a:pt x="159357" y="13525"/>
                  <a:pt x="154771" y="10350"/>
                </a:cubicBezTo>
                <a:cubicBezTo>
                  <a:pt x="150185" y="7175"/>
                  <a:pt x="107145" y="5763"/>
                  <a:pt x="80687" y="1883"/>
                </a:cubicBezTo>
                <a:cubicBezTo>
                  <a:pt x="54229" y="-1997"/>
                  <a:pt x="-4332" y="825"/>
                  <a:pt x="254" y="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C681F89-BA48-4C57-946E-85C564EBC9A8}"/>
              </a:ext>
            </a:extLst>
          </p:cNvPr>
          <p:cNvSpPr/>
          <p:nvPr/>
        </p:nvSpPr>
        <p:spPr>
          <a:xfrm>
            <a:off x="4156071" y="3514601"/>
            <a:ext cx="301733" cy="200387"/>
          </a:xfrm>
          <a:custGeom>
            <a:avLst/>
            <a:gdLst>
              <a:gd name="connsiteX0" fmla="*/ 4 w 301733"/>
              <a:gd name="connsiteY0" fmla="*/ 124 h 200387"/>
              <a:gd name="connsiteX1" fmla="*/ 247654 w 301733"/>
              <a:gd name="connsiteY1" fmla="*/ 130299 h 200387"/>
              <a:gd name="connsiteX2" fmla="*/ 301629 w 301733"/>
              <a:gd name="connsiteY2" fmla="*/ 200149 h 200387"/>
              <a:gd name="connsiteX3" fmla="*/ 254004 w 301733"/>
              <a:gd name="connsiteY3" fmla="*/ 108074 h 200387"/>
              <a:gd name="connsiteX4" fmla="*/ 4 w 301733"/>
              <a:gd name="connsiteY4" fmla="*/ 124 h 20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33" h="200387">
                <a:moveTo>
                  <a:pt x="4" y="124"/>
                </a:moveTo>
                <a:cubicBezTo>
                  <a:pt x="-1054" y="3828"/>
                  <a:pt x="197383" y="96962"/>
                  <a:pt x="247654" y="130299"/>
                </a:cubicBezTo>
                <a:cubicBezTo>
                  <a:pt x="297925" y="163636"/>
                  <a:pt x="300571" y="203853"/>
                  <a:pt x="301629" y="200149"/>
                </a:cubicBezTo>
                <a:cubicBezTo>
                  <a:pt x="302687" y="196445"/>
                  <a:pt x="296337" y="139824"/>
                  <a:pt x="254004" y="108074"/>
                </a:cubicBezTo>
                <a:cubicBezTo>
                  <a:pt x="211671" y="76324"/>
                  <a:pt x="1062" y="-3580"/>
                  <a:pt x="4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80972AE-E5FB-4E7F-B7EB-E34F68398F80}"/>
              </a:ext>
            </a:extLst>
          </p:cNvPr>
          <p:cNvSpPr/>
          <p:nvPr/>
        </p:nvSpPr>
        <p:spPr>
          <a:xfrm>
            <a:off x="2976232" y="3777060"/>
            <a:ext cx="586620" cy="379963"/>
          </a:xfrm>
          <a:custGeom>
            <a:avLst/>
            <a:gdLst>
              <a:gd name="connsiteX0" fmla="*/ 1918 w 586620"/>
              <a:gd name="connsiteY0" fmla="*/ 379015 h 379963"/>
              <a:gd name="connsiteX1" fmla="*/ 186068 w 586620"/>
              <a:gd name="connsiteY1" fmla="*/ 156765 h 379963"/>
              <a:gd name="connsiteX2" fmla="*/ 408318 w 586620"/>
              <a:gd name="connsiteY2" fmla="*/ 26590 h 379963"/>
              <a:gd name="connsiteX3" fmla="*/ 516268 w 586620"/>
              <a:gd name="connsiteY3" fmla="*/ 10715 h 379963"/>
              <a:gd name="connsiteX4" fmla="*/ 586118 w 586620"/>
              <a:gd name="connsiteY4" fmla="*/ 20240 h 379963"/>
              <a:gd name="connsiteX5" fmla="*/ 481343 w 586620"/>
              <a:gd name="connsiteY5" fmla="*/ 4365 h 379963"/>
              <a:gd name="connsiteX6" fmla="*/ 325768 w 586620"/>
              <a:gd name="connsiteY6" fmla="*/ 23415 h 379963"/>
              <a:gd name="connsiteX7" fmla="*/ 103518 w 586620"/>
              <a:gd name="connsiteY7" fmla="*/ 229790 h 379963"/>
              <a:gd name="connsiteX8" fmla="*/ 1918 w 586620"/>
              <a:gd name="connsiteY8" fmla="*/ 379015 h 3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620" h="379963">
                <a:moveTo>
                  <a:pt x="1918" y="379015"/>
                </a:moveTo>
                <a:cubicBezTo>
                  <a:pt x="15676" y="366844"/>
                  <a:pt x="118335" y="215502"/>
                  <a:pt x="186068" y="156765"/>
                </a:cubicBezTo>
                <a:cubicBezTo>
                  <a:pt x="253801" y="98028"/>
                  <a:pt x="353285" y="50932"/>
                  <a:pt x="408318" y="26590"/>
                </a:cubicBezTo>
                <a:cubicBezTo>
                  <a:pt x="463351" y="2248"/>
                  <a:pt x="486635" y="11773"/>
                  <a:pt x="516268" y="10715"/>
                </a:cubicBezTo>
                <a:cubicBezTo>
                  <a:pt x="545901" y="9657"/>
                  <a:pt x="591939" y="21298"/>
                  <a:pt x="586118" y="20240"/>
                </a:cubicBezTo>
                <a:cubicBezTo>
                  <a:pt x="580297" y="19182"/>
                  <a:pt x="524735" y="3836"/>
                  <a:pt x="481343" y="4365"/>
                </a:cubicBezTo>
                <a:cubicBezTo>
                  <a:pt x="437951" y="4894"/>
                  <a:pt x="388739" y="-14156"/>
                  <a:pt x="325768" y="23415"/>
                </a:cubicBezTo>
                <a:cubicBezTo>
                  <a:pt x="262797" y="60986"/>
                  <a:pt x="155905" y="176344"/>
                  <a:pt x="103518" y="229790"/>
                </a:cubicBezTo>
                <a:cubicBezTo>
                  <a:pt x="51131" y="283236"/>
                  <a:pt x="-11840" y="391186"/>
                  <a:pt x="1918" y="379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569FB77-1767-465F-97EF-4810607BF6A6}"/>
              </a:ext>
            </a:extLst>
          </p:cNvPr>
          <p:cNvSpPr/>
          <p:nvPr/>
        </p:nvSpPr>
        <p:spPr>
          <a:xfrm>
            <a:off x="3226837" y="3354277"/>
            <a:ext cx="605538" cy="176513"/>
          </a:xfrm>
          <a:custGeom>
            <a:avLst/>
            <a:gdLst>
              <a:gd name="connsiteX0" fmla="*/ 2138 w 605538"/>
              <a:gd name="connsiteY0" fmla="*/ 176323 h 176513"/>
              <a:gd name="connsiteX1" fmla="*/ 443463 w 605538"/>
              <a:gd name="connsiteY1" fmla="*/ 11223 h 176513"/>
              <a:gd name="connsiteX2" fmla="*/ 605388 w 605538"/>
              <a:gd name="connsiteY2" fmla="*/ 14398 h 176513"/>
              <a:gd name="connsiteX3" fmla="*/ 421238 w 605538"/>
              <a:gd name="connsiteY3" fmla="*/ 11223 h 176513"/>
              <a:gd name="connsiteX4" fmla="*/ 281538 w 605538"/>
              <a:gd name="connsiteY4" fmla="*/ 42973 h 176513"/>
              <a:gd name="connsiteX5" fmla="*/ 2138 w 605538"/>
              <a:gd name="connsiteY5" fmla="*/ 176323 h 17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538" h="176513">
                <a:moveTo>
                  <a:pt x="2138" y="176323"/>
                </a:moveTo>
                <a:cubicBezTo>
                  <a:pt x="29126" y="171031"/>
                  <a:pt x="342921" y="38211"/>
                  <a:pt x="443463" y="11223"/>
                </a:cubicBezTo>
                <a:cubicBezTo>
                  <a:pt x="544005" y="-15765"/>
                  <a:pt x="609092" y="14398"/>
                  <a:pt x="605388" y="14398"/>
                </a:cubicBezTo>
                <a:cubicBezTo>
                  <a:pt x="601684" y="14398"/>
                  <a:pt x="475213" y="6460"/>
                  <a:pt x="421238" y="11223"/>
                </a:cubicBezTo>
                <a:cubicBezTo>
                  <a:pt x="367263" y="15986"/>
                  <a:pt x="351917" y="10694"/>
                  <a:pt x="281538" y="42973"/>
                </a:cubicBezTo>
                <a:cubicBezTo>
                  <a:pt x="211159" y="75252"/>
                  <a:pt x="-24850" y="181615"/>
                  <a:pt x="2138" y="176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7FD0E07-A1FE-4647-A838-46F63A99C011}"/>
              </a:ext>
            </a:extLst>
          </p:cNvPr>
          <p:cNvSpPr/>
          <p:nvPr/>
        </p:nvSpPr>
        <p:spPr>
          <a:xfrm>
            <a:off x="3272315" y="3126265"/>
            <a:ext cx="204475" cy="101025"/>
          </a:xfrm>
          <a:custGeom>
            <a:avLst/>
            <a:gdLst>
              <a:gd name="connsiteX0" fmla="*/ 2168 w 204475"/>
              <a:gd name="connsiteY0" fmla="*/ 2168 h 101025"/>
              <a:gd name="connsiteX1" fmla="*/ 194785 w 204475"/>
              <a:gd name="connsiteY1" fmla="*/ 99535 h 101025"/>
              <a:gd name="connsiteX2" fmla="*/ 167268 w 204475"/>
              <a:gd name="connsiteY2" fmla="*/ 59318 h 101025"/>
              <a:gd name="connsiteX3" fmla="*/ 93185 w 204475"/>
              <a:gd name="connsiteY3" fmla="*/ 33918 h 101025"/>
              <a:gd name="connsiteX4" fmla="*/ 2168 w 204475"/>
              <a:gd name="connsiteY4" fmla="*/ 2168 h 10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75" h="101025">
                <a:moveTo>
                  <a:pt x="2168" y="2168"/>
                </a:moveTo>
                <a:cubicBezTo>
                  <a:pt x="19101" y="13104"/>
                  <a:pt x="167268" y="90010"/>
                  <a:pt x="194785" y="99535"/>
                </a:cubicBezTo>
                <a:cubicBezTo>
                  <a:pt x="222302" y="109060"/>
                  <a:pt x="184201" y="70254"/>
                  <a:pt x="167268" y="59318"/>
                </a:cubicBezTo>
                <a:cubicBezTo>
                  <a:pt x="150335" y="48382"/>
                  <a:pt x="113999" y="43090"/>
                  <a:pt x="93185" y="33918"/>
                </a:cubicBezTo>
                <a:cubicBezTo>
                  <a:pt x="72371" y="24746"/>
                  <a:pt x="-14765" y="-8768"/>
                  <a:pt x="2168" y="2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4ACAD2D-FC55-4434-AE16-6A8B34024ADA}"/>
              </a:ext>
            </a:extLst>
          </p:cNvPr>
          <p:cNvSpPr/>
          <p:nvPr/>
        </p:nvSpPr>
        <p:spPr>
          <a:xfrm>
            <a:off x="3477491" y="3062816"/>
            <a:ext cx="65691" cy="137858"/>
          </a:xfrm>
          <a:custGeom>
            <a:avLst/>
            <a:gdLst>
              <a:gd name="connsiteX0" fmla="*/ 50992 w 65691"/>
              <a:gd name="connsiteY0" fmla="*/ 1 h 137858"/>
              <a:gd name="connsiteX1" fmla="*/ 63692 w 65691"/>
              <a:gd name="connsiteY1" fmla="*/ 78317 h 137858"/>
              <a:gd name="connsiteX2" fmla="*/ 192 w 65691"/>
              <a:gd name="connsiteY2" fmla="*/ 137584 h 137858"/>
              <a:gd name="connsiteX3" fmla="*/ 44642 w 65691"/>
              <a:gd name="connsiteY3" fmla="*/ 99484 h 137858"/>
              <a:gd name="connsiteX4" fmla="*/ 63692 w 65691"/>
              <a:gd name="connsiteY4" fmla="*/ 76201 h 137858"/>
              <a:gd name="connsiteX5" fmla="*/ 50992 w 65691"/>
              <a:gd name="connsiteY5" fmla="*/ 1 h 13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1" h="137858">
                <a:moveTo>
                  <a:pt x="50992" y="1"/>
                </a:moveTo>
                <a:cubicBezTo>
                  <a:pt x="50992" y="354"/>
                  <a:pt x="72159" y="55387"/>
                  <a:pt x="63692" y="78317"/>
                </a:cubicBezTo>
                <a:cubicBezTo>
                  <a:pt x="55225" y="101248"/>
                  <a:pt x="3367" y="134056"/>
                  <a:pt x="192" y="137584"/>
                </a:cubicBezTo>
                <a:cubicBezTo>
                  <a:pt x="-2983" y="141112"/>
                  <a:pt x="34059" y="109715"/>
                  <a:pt x="44642" y="99484"/>
                </a:cubicBezTo>
                <a:cubicBezTo>
                  <a:pt x="55225" y="89254"/>
                  <a:pt x="64045" y="97368"/>
                  <a:pt x="63692" y="76201"/>
                </a:cubicBezTo>
                <a:cubicBezTo>
                  <a:pt x="63339" y="55034"/>
                  <a:pt x="50992" y="-352"/>
                  <a:pt x="509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04516F4-647D-4DA8-99CD-CDD9B69528DE}"/>
              </a:ext>
            </a:extLst>
          </p:cNvPr>
          <p:cNvSpPr/>
          <p:nvPr/>
        </p:nvSpPr>
        <p:spPr>
          <a:xfrm>
            <a:off x="3731637" y="3056353"/>
            <a:ext cx="196676" cy="192952"/>
          </a:xfrm>
          <a:custGeom>
            <a:avLst/>
            <a:gdLst>
              <a:gd name="connsiteX0" fmla="*/ 46 w 196676"/>
              <a:gd name="connsiteY0" fmla="*/ 114 h 192952"/>
              <a:gd name="connsiteX1" fmla="*/ 169380 w 196676"/>
              <a:gd name="connsiteY1" fmla="*/ 124997 h 192952"/>
              <a:gd name="connsiteX2" fmla="*/ 194780 w 196676"/>
              <a:gd name="connsiteY2" fmla="*/ 192730 h 192952"/>
              <a:gd name="connsiteX3" fmla="*/ 152446 w 196676"/>
              <a:gd name="connsiteY3" fmla="*/ 103830 h 192952"/>
              <a:gd name="connsiteX4" fmla="*/ 46 w 196676"/>
              <a:gd name="connsiteY4" fmla="*/ 114 h 19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76" h="192952">
                <a:moveTo>
                  <a:pt x="46" y="114"/>
                </a:moveTo>
                <a:cubicBezTo>
                  <a:pt x="2868" y="3642"/>
                  <a:pt x="136924" y="92894"/>
                  <a:pt x="169380" y="124997"/>
                </a:cubicBezTo>
                <a:cubicBezTo>
                  <a:pt x="201836" y="157100"/>
                  <a:pt x="197602" y="196258"/>
                  <a:pt x="194780" y="192730"/>
                </a:cubicBezTo>
                <a:cubicBezTo>
                  <a:pt x="191958" y="189202"/>
                  <a:pt x="180668" y="132052"/>
                  <a:pt x="152446" y="103830"/>
                </a:cubicBezTo>
                <a:cubicBezTo>
                  <a:pt x="124224" y="75608"/>
                  <a:pt x="-2776" y="-3414"/>
                  <a:pt x="4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AD9D1C8-5869-44A7-B9F6-8B1007118BF3}"/>
              </a:ext>
            </a:extLst>
          </p:cNvPr>
          <p:cNvSpPr/>
          <p:nvPr/>
        </p:nvSpPr>
        <p:spPr>
          <a:xfrm>
            <a:off x="3934844" y="3091535"/>
            <a:ext cx="78963" cy="223252"/>
          </a:xfrm>
          <a:custGeom>
            <a:avLst/>
            <a:gdLst>
              <a:gd name="connsiteX0" fmla="*/ 38139 w 78963"/>
              <a:gd name="connsiteY0" fmla="*/ 915 h 223252"/>
              <a:gd name="connsiteX1" fmla="*/ 78356 w 78963"/>
              <a:gd name="connsiteY1" fmla="*/ 94048 h 223252"/>
              <a:gd name="connsiteX2" fmla="*/ 39 w 78963"/>
              <a:gd name="connsiteY2" fmla="*/ 223165 h 223252"/>
              <a:gd name="connsiteX3" fmla="*/ 67773 w 78963"/>
              <a:gd name="connsiteY3" fmla="*/ 113098 h 223252"/>
              <a:gd name="connsiteX4" fmla="*/ 72006 w 78963"/>
              <a:gd name="connsiteY4" fmla="*/ 49598 h 223252"/>
              <a:gd name="connsiteX5" fmla="*/ 38139 w 78963"/>
              <a:gd name="connsiteY5" fmla="*/ 915 h 22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63" h="223252">
                <a:moveTo>
                  <a:pt x="38139" y="915"/>
                </a:moveTo>
                <a:cubicBezTo>
                  <a:pt x="39197" y="8323"/>
                  <a:pt x="84706" y="57006"/>
                  <a:pt x="78356" y="94048"/>
                </a:cubicBezTo>
                <a:cubicBezTo>
                  <a:pt x="72006" y="131090"/>
                  <a:pt x="1803" y="219990"/>
                  <a:pt x="39" y="223165"/>
                </a:cubicBezTo>
                <a:cubicBezTo>
                  <a:pt x="-1725" y="226340"/>
                  <a:pt x="55779" y="142026"/>
                  <a:pt x="67773" y="113098"/>
                </a:cubicBezTo>
                <a:cubicBezTo>
                  <a:pt x="79767" y="84170"/>
                  <a:pt x="75887" y="66179"/>
                  <a:pt x="72006" y="49598"/>
                </a:cubicBezTo>
                <a:cubicBezTo>
                  <a:pt x="68125" y="33018"/>
                  <a:pt x="37081" y="-6493"/>
                  <a:pt x="3813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42003F6-7E9A-40FE-8425-8F93964BD279}"/>
              </a:ext>
            </a:extLst>
          </p:cNvPr>
          <p:cNvSpPr/>
          <p:nvPr/>
        </p:nvSpPr>
        <p:spPr>
          <a:xfrm>
            <a:off x="4228354" y="4630734"/>
            <a:ext cx="342612" cy="388642"/>
          </a:xfrm>
          <a:custGeom>
            <a:avLst/>
            <a:gdLst>
              <a:gd name="connsiteX0" fmla="*/ 2334 w 342612"/>
              <a:gd name="connsiteY0" fmla="*/ 4 h 388642"/>
              <a:gd name="connsiteX1" fmla="*/ 132509 w 342612"/>
              <a:gd name="connsiteY1" fmla="*/ 125416 h 388642"/>
              <a:gd name="connsiteX2" fmla="*/ 296021 w 342612"/>
              <a:gd name="connsiteY2" fmla="*/ 258766 h 388642"/>
              <a:gd name="connsiteX3" fmla="*/ 342059 w 342612"/>
              <a:gd name="connsiteY3" fmla="*/ 387354 h 388642"/>
              <a:gd name="connsiteX4" fmla="*/ 273796 w 342612"/>
              <a:gd name="connsiteY4" fmla="*/ 315916 h 388642"/>
              <a:gd name="connsiteX5" fmla="*/ 70596 w 342612"/>
              <a:gd name="connsiteY5" fmla="*/ 173041 h 388642"/>
              <a:gd name="connsiteX6" fmla="*/ 48371 w 342612"/>
              <a:gd name="connsiteY6" fmla="*/ 120654 h 388642"/>
              <a:gd name="connsiteX7" fmla="*/ 2334 w 342612"/>
              <a:gd name="connsiteY7" fmla="*/ 4 h 38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612" h="388642">
                <a:moveTo>
                  <a:pt x="2334" y="4"/>
                </a:moveTo>
                <a:cubicBezTo>
                  <a:pt x="16357" y="798"/>
                  <a:pt x="83561" y="82289"/>
                  <a:pt x="132509" y="125416"/>
                </a:cubicBezTo>
                <a:cubicBezTo>
                  <a:pt x="181457" y="168543"/>
                  <a:pt x="261096" y="215110"/>
                  <a:pt x="296021" y="258766"/>
                </a:cubicBezTo>
                <a:cubicBezTo>
                  <a:pt x="330946" y="302422"/>
                  <a:pt x="345763" y="377829"/>
                  <a:pt x="342059" y="387354"/>
                </a:cubicBezTo>
                <a:cubicBezTo>
                  <a:pt x="338355" y="396879"/>
                  <a:pt x="319040" y="351635"/>
                  <a:pt x="273796" y="315916"/>
                </a:cubicBezTo>
                <a:cubicBezTo>
                  <a:pt x="228552" y="280197"/>
                  <a:pt x="108167" y="205585"/>
                  <a:pt x="70596" y="173041"/>
                </a:cubicBezTo>
                <a:cubicBezTo>
                  <a:pt x="33025" y="140497"/>
                  <a:pt x="54986" y="143408"/>
                  <a:pt x="48371" y="120654"/>
                </a:cubicBezTo>
                <a:cubicBezTo>
                  <a:pt x="41757" y="97900"/>
                  <a:pt x="-11689" y="-790"/>
                  <a:pt x="2334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11E0379-9F27-4E93-8C31-917F9BCC311F}"/>
              </a:ext>
            </a:extLst>
          </p:cNvPr>
          <p:cNvSpPr/>
          <p:nvPr/>
        </p:nvSpPr>
        <p:spPr>
          <a:xfrm>
            <a:off x="3997904" y="4077818"/>
            <a:ext cx="111591" cy="163719"/>
          </a:xfrm>
          <a:custGeom>
            <a:avLst/>
            <a:gdLst>
              <a:gd name="connsiteX0" fmla="*/ 107371 w 111591"/>
              <a:gd name="connsiteY0" fmla="*/ 17932 h 163719"/>
              <a:gd name="connsiteX1" fmla="*/ 4184 w 111591"/>
              <a:gd name="connsiteY1" fmla="*/ 2057 h 163719"/>
              <a:gd name="connsiteX2" fmla="*/ 26409 w 111591"/>
              <a:gd name="connsiteY2" fmla="*/ 60795 h 163719"/>
              <a:gd name="connsiteX3" fmla="*/ 61334 w 111591"/>
              <a:gd name="connsiteY3" fmla="*/ 162395 h 163719"/>
              <a:gd name="connsiteX4" fmla="*/ 39109 w 111591"/>
              <a:gd name="connsiteY4" fmla="*/ 114770 h 163719"/>
              <a:gd name="connsiteX5" fmla="*/ 1009 w 111591"/>
              <a:gd name="connsiteY5" fmla="*/ 57620 h 163719"/>
              <a:gd name="connsiteX6" fmla="*/ 83559 w 111591"/>
              <a:gd name="connsiteY6" fmla="*/ 62382 h 163719"/>
              <a:gd name="connsiteX7" fmla="*/ 107371 w 111591"/>
              <a:gd name="connsiteY7" fmla="*/ 17932 h 16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91" h="163719">
                <a:moveTo>
                  <a:pt x="107371" y="17932"/>
                </a:moveTo>
                <a:cubicBezTo>
                  <a:pt x="94142" y="7878"/>
                  <a:pt x="17678" y="-5087"/>
                  <a:pt x="4184" y="2057"/>
                </a:cubicBezTo>
                <a:cubicBezTo>
                  <a:pt x="-9310" y="9201"/>
                  <a:pt x="16884" y="34072"/>
                  <a:pt x="26409" y="60795"/>
                </a:cubicBezTo>
                <a:cubicBezTo>
                  <a:pt x="35934" y="87518"/>
                  <a:pt x="59217" y="153399"/>
                  <a:pt x="61334" y="162395"/>
                </a:cubicBezTo>
                <a:cubicBezTo>
                  <a:pt x="63451" y="171391"/>
                  <a:pt x="49163" y="132232"/>
                  <a:pt x="39109" y="114770"/>
                </a:cubicBezTo>
                <a:cubicBezTo>
                  <a:pt x="29055" y="97308"/>
                  <a:pt x="-6399" y="66351"/>
                  <a:pt x="1009" y="57620"/>
                </a:cubicBezTo>
                <a:cubicBezTo>
                  <a:pt x="8417" y="48889"/>
                  <a:pt x="67155" y="69526"/>
                  <a:pt x="83559" y="62382"/>
                </a:cubicBezTo>
                <a:cubicBezTo>
                  <a:pt x="99963" y="55238"/>
                  <a:pt x="120600" y="27986"/>
                  <a:pt x="107371" y="17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EF96D1D-355E-4301-83D8-4086ABA9DF53}"/>
              </a:ext>
            </a:extLst>
          </p:cNvPr>
          <p:cNvSpPr/>
          <p:nvPr/>
        </p:nvSpPr>
        <p:spPr>
          <a:xfrm>
            <a:off x="4123021" y="4079163"/>
            <a:ext cx="316645" cy="166245"/>
          </a:xfrm>
          <a:custGeom>
            <a:avLst/>
            <a:gdLst>
              <a:gd name="connsiteX0" fmla="*/ 4479 w 316645"/>
              <a:gd name="connsiteY0" fmla="*/ 165812 h 166245"/>
              <a:gd name="connsiteX1" fmla="*/ 87029 w 316645"/>
              <a:gd name="connsiteY1" fmla="*/ 78500 h 166245"/>
              <a:gd name="connsiteX2" fmla="*/ 277529 w 316645"/>
              <a:gd name="connsiteY2" fmla="*/ 48337 h 166245"/>
              <a:gd name="connsiteX3" fmla="*/ 312454 w 316645"/>
              <a:gd name="connsiteY3" fmla="*/ 3887 h 166245"/>
              <a:gd name="connsiteX4" fmla="*/ 215617 w 316645"/>
              <a:gd name="connsiteY4" fmla="*/ 3887 h 166245"/>
              <a:gd name="connsiteX5" fmla="*/ 77504 w 316645"/>
              <a:gd name="connsiteY5" fmla="*/ 18175 h 166245"/>
              <a:gd name="connsiteX6" fmla="*/ 17179 w 316645"/>
              <a:gd name="connsiteY6" fmla="*/ 108662 h 166245"/>
              <a:gd name="connsiteX7" fmla="*/ 4479 w 316645"/>
              <a:gd name="connsiteY7" fmla="*/ 165812 h 16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645" h="166245">
                <a:moveTo>
                  <a:pt x="4479" y="165812"/>
                </a:moveTo>
                <a:cubicBezTo>
                  <a:pt x="16121" y="160785"/>
                  <a:pt x="41521" y="98079"/>
                  <a:pt x="87029" y="78500"/>
                </a:cubicBezTo>
                <a:cubicBezTo>
                  <a:pt x="132537" y="58921"/>
                  <a:pt x="239958" y="60772"/>
                  <a:pt x="277529" y="48337"/>
                </a:cubicBezTo>
                <a:cubicBezTo>
                  <a:pt x="315100" y="35901"/>
                  <a:pt x="322773" y="11295"/>
                  <a:pt x="312454" y="3887"/>
                </a:cubicBezTo>
                <a:cubicBezTo>
                  <a:pt x="302135" y="-3521"/>
                  <a:pt x="254775" y="1506"/>
                  <a:pt x="215617" y="3887"/>
                </a:cubicBezTo>
                <a:cubicBezTo>
                  <a:pt x="176459" y="6268"/>
                  <a:pt x="110577" y="712"/>
                  <a:pt x="77504" y="18175"/>
                </a:cubicBezTo>
                <a:cubicBezTo>
                  <a:pt x="44431" y="35637"/>
                  <a:pt x="28027" y="86437"/>
                  <a:pt x="17179" y="108662"/>
                </a:cubicBezTo>
                <a:cubicBezTo>
                  <a:pt x="6331" y="130887"/>
                  <a:pt x="-7163" y="170839"/>
                  <a:pt x="4479" y="1658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76BDBB0-E566-4F79-8F7C-856A90E97632}"/>
              </a:ext>
            </a:extLst>
          </p:cNvPr>
          <p:cNvSpPr/>
          <p:nvPr/>
        </p:nvSpPr>
        <p:spPr>
          <a:xfrm>
            <a:off x="3177080" y="4080287"/>
            <a:ext cx="578623" cy="335987"/>
          </a:xfrm>
          <a:custGeom>
            <a:avLst/>
            <a:gdLst>
              <a:gd name="connsiteX0" fmla="*/ 57187 w 578623"/>
              <a:gd name="connsiteY0" fmla="*/ 313913 h 335987"/>
              <a:gd name="connsiteX1" fmla="*/ 334470 w 578623"/>
              <a:gd name="connsiteY1" fmla="*/ 146696 h 335987"/>
              <a:gd name="connsiteX2" fmla="*/ 567303 w 578623"/>
              <a:gd name="connsiteY2" fmla="*/ 146696 h 335987"/>
              <a:gd name="connsiteX3" fmla="*/ 512270 w 578623"/>
              <a:gd name="connsiteY3" fmla="*/ 40863 h 335987"/>
              <a:gd name="connsiteX4" fmla="*/ 251920 w 578623"/>
              <a:gd name="connsiteY4" fmla="*/ 2763 h 335987"/>
              <a:gd name="connsiteX5" fmla="*/ 72003 w 578623"/>
              <a:gd name="connsiteY5" fmla="*/ 108596 h 335987"/>
              <a:gd name="connsiteX6" fmla="*/ 72003 w 578623"/>
              <a:gd name="connsiteY6" fmla="*/ 227130 h 335987"/>
              <a:gd name="connsiteX7" fmla="*/ 37 w 578623"/>
              <a:gd name="connsiteY7" fmla="*/ 326613 h 335987"/>
              <a:gd name="connsiteX8" fmla="*/ 57187 w 578623"/>
              <a:gd name="connsiteY8" fmla="*/ 313913 h 33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623" h="335987">
                <a:moveTo>
                  <a:pt x="57187" y="313913"/>
                </a:moveTo>
                <a:cubicBezTo>
                  <a:pt x="112926" y="283927"/>
                  <a:pt x="249451" y="174565"/>
                  <a:pt x="334470" y="146696"/>
                </a:cubicBezTo>
                <a:cubicBezTo>
                  <a:pt x="419489" y="118827"/>
                  <a:pt x="537670" y="164335"/>
                  <a:pt x="567303" y="146696"/>
                </a:cubicBezTo>
                <a:cubicBezTo>
                  <a:pt x="596936" y="129057"/>
                  <a:pt x="564834" y="64852"/>
                  <a:pt x="512270" y="40863"/>
                </a:cubicBezTo>
                <a:cubicBezTo>
                  <a:pt x="459706" y="16874"/>
                  <a:pt x="325298" y="-8526"/>
                  <a:pt x="251920" y="2763"/>
                </a:cubicBezTo>
                <a:cubicBezTo>
                  <a:pt x="178542" y="14052"/>
                  <a:pt x="101989" y="71202"/>
                  <a:pt x="72003" y="108596"/>
                </a:cubicBezTo>
                <a:cubicBezTo>
                  <a:pt x="42017" y="145990"/>
                  <a:pt x="83997" y="190794"/>
                  <a:pt x="72003" y="227130"/>
                </a:cubicBezTo>
                <a:cubicBezTo>
                  <a:pt x="60009" y="263466"/>
                  <a:pt x="-1727" y="314971"/>
                  <a:pt x="37" y="326613"/>
                </a:cubicBezTo>
                <a:cubicBezTo>
                  <a:pt x="1801" y="338255"/>
                  <a:pt x="1448" y="343899"/>
                  <a:pt x="57187" y="3139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DDC8149-7902-4A27-AB79-EB4B2FBE241B}"/>
              </a:ext>
            </a:extLst>
          </p:cNvPr>
          <p:cNvSpPr/>
          <p:nvPr/>
        </p:nvSpPr>
        <p:spPr>
          <a:xfrm>
            <a:off x="2944031" y="4063596"/>
            <a:ext cx="384999" cy="475616"/>
          </a:xfrm>
          <a:custGeom>
            <a:avLst/>
            <a:gdLst>
              <a:gd name="connsiteX0" fmla="*/ 384957 w 384999"/>
              <a:gd name="connsiteY0" fmla="*/ 49617 h 475616"/>
              <a:gd name="connsiteX1" fmla="*/ 273832 w 384999"/>
              <a:gd name="connsiteY1" fmla="*/ 9929 h 475616"/>
              <a:gd name="connsiteX2" fmla="*/ 169057 w 384999"/>
              <a:gd name="connsiteY2" fmla="*/ 202017 h 475616"/>
              <a:gd name="connsiteX3" fmla="*/ 154769 w 384999"/>
              <a:gd name="connsiteY3" fmla="*/ 321079 h 475616"/>
              <a:gd name="connsiteX4" fmla="*/ 105557 w 384999"/>
              <a:gd name="connsiteY4" fmla="*/ 413154 h 475616"/>
              <a:gd name="connsiteX5" fmla="*/ 782 w 384999"/>
              <a:gd name="connsiteY5" fmla="*/ 475067 h 475616"/>
              <a:gd name="connsiteX6" fmla="*/ 65869 w 384999"/>
              <a:gd name="connsiteY6" fmla="*/ 443317 h 475616"/>
              <a:gd name="connsiteX7" fmla="*/ 211919 w 384999"/>
              <a:gd name="connsiteY7" fmla="*/ 440142 h 475616"/>
              <a:gd name="connsiteX8" fmla="*/ 262719 w 384999"/>
              <a:gd name="connsiteY8" fmla="*/ 359179 h 475616"/>
              <a:gd name="connsiteX9" fmla="*/ 261132 w 384999"/>
              <a:gd name="connsiteY9" fmla="*/ 238529 h 475616"/>
              <a:gd name="connsiteX10" fmla="*/ 384957 w 384999"/>
              <a:gd name="connsiteY10" fmla="*/ 49617 h 47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4999" h="475616">
                <a:moveTo>
                  <a:pt x="384957" y="49617"/>
                </a:moveTo>
                <a:cubicBezTo>
                  <a:pt x="387074" y="11517"/>
                  <a:pt x="309815" y="-15471"/>
                  <a:pt x="273832" y="9929"/>
                </a:cubicBezTo>
                <a:cubicBezTo>
                  <a:pt x="237849" y="35329"/>
                  <a:pt x="188901" y="150159"/>
                  <a:pt x="169057" y="202017"/>
                </a:cubicBezTo>
                <a:cubicBezTo>
                  <a:pt x="149213" y="253875"/>
                  <a:pt x="165352" y="285890"/>
                  <a:pt x="154769" y="321079"/>
                </a:cubicBezTo>
                <a:cubicBezTo>
                  <a:pt x="144186" y="356269"/>
                  <a:pt x="131221" y="387489"/>
                  <a:pt x="105557" y="413154"/>
                </a:cubicBezTo>
                <a:cubicBezTo>
                  <a:pt x="79893" y="438819"/>
                  <a:pt x="7397" y="470040"/>
                  <a:pt x="782" y="475067"/>
                </a:cubicBezTo>
                <a:cubicBezTo>
                  <a:pt x="-5833" y="480094"/>
                  <a:pt x="30680" y="449138"/>
                  <a:pt x="65869" y="443317"/>
                </a:cubicBezTo>
                <a:cubicBezTo>
                  <a:pt x="101058" y="437496"/>
                  <a:pt x="179111" y="454165"/>
                  <a:pt x="211919" y="440142"/>
                </a:cubicBezTo>
                <a:cubicBezTo>
                  <a:pt x="244727" y="426119"/>
                  <a:pt x="254517" y="392781"/>
                  <a:pt x="262719" y="359179"/>
                </a:cubicBezTo>
                <a:cubicBezTo>
                  <a:pt x="270921" y="325577"/>
                  <a:pt x="241288" y="286683"/>
                  <a:pt x="261132" y="238529"/>
                </a:cubicBezTo>
                <a:cubicBezTo>
                  <a:pt x="280976" y="190375"/>
                  <a:pt x="382840" y="87717"/>
                  <a:pt x="384957" y="496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DB796A2-22C6-4D0E-9877-A13FD2209A79}"/>
              </a:ext>
            </a:extLst>
          </p:cNvPr>
          <p:cNvSpPr/>
          <p:nvPr/>
        </p:nvSpPr>
        <p:spPr>
          <a:xfrm>
            <a:off x="2427039" y="4579510"/>
            <a:ext cx="332084" cy="249549"/>
          </a:xfrm>
          <a:custGeom>
            <a:avLst/>
            <a:gdLst>
              <a:gd name="connsiteX0" fmla="*/ 328861 w 332084"/>
              <a:gd name="connsiteY0" fmla="*/ 248607 h 249549"/>
              <a:gd name="connsiteX1" fmla="*/ 197628 w 332084"/>
              <a:gd name="connsiteY1" fmla="*/ 43290 h 249549"/>
              <a:gd name="connsiteX2" fmla="*/ 60044 w 332084"/>
              <a:gd name="connsiteY2" fmla="*/ 7307 h 249549"/>
              <a:gd name="connsiteX3" fmla="*/ 2894 w 332084"/>
              <a:gd name="connsiteY3" fmla="*/ 144890 h 249549"/>
              <a:gd name="connsiteX4" fmla="*/ 11361 w 332084"/>
              <a:gd name="connsiteY4" fmla="*/ 202040 h 249549"/>
              <a:gd name="connsiteX5" fmla="*/ 36761 w 332084"/>
              <a:gd name="connsiteY5" fmla="*/ 94090 h 249549"/>
              <a:gd name="connsiteX6" fmla="*/ 64278 w 332084"/>
              <a:gd name="connsiteY6" fmla="*/ 26357 h 249549"/>
              <a:gd name="connsiteX7" fmla="*/ 151061 w 332084"/>
              <a:gd name="connsiteY7" fmla="*/ 26357 h 249549"/>
              <a:gd name="connsiteX8" fmla="*/ 282294 w 332084"/>
              <a:gd name="connsiteY8" fmla="*/ 117373 h 249549"/>
              <a:gd name="connsiteX9" fmla="*/ 328861 w 332084"/>
              <a:gd name="connsiteY9" fmla="*/ 248607 h 24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2084" h="249549">
                <a:moveTo>
                  <a:pt x="328861" y="248607"/>
                </a:moveTo>
                <a:cubicBezTo>
                  <a:pt x="314750" y="236260"/>
                  <a:pt x="242431" y="83507"/>
                  <a:pt x="197628" y="43290"/>
                </a:cubicBezTo>
                <a:cubicBezTo>
                  <a:pt x="152825" y="3073"/>
                  <a:pt x="92500" y="-9626"/>
                  <a:pt x="60044" y="7307"/>
                </a:cubicBezTo>
                <a:cubicBezTo>
                  <a:pt x="27588" y="24240"/>
                  <a:pt x="11008" y="112435"/>
                  <a:pt x="2894" y="144890"/>
                </a:cubicBezTo>
                <a:cubicBezTo>
                  <a:pt x="-5220" y="177345"/>
                  <a:pt x="5717" y="210507"/>
                  <a:pt x="11361" y="202040"/>
                </a:cubicBezTo>
                <a:cubicBezTo>
                  <a:pt x="17005" y="193573"/>
                  <a:pt x="27942" y="123370"/>
                  <a:pt x="36761" y="94090"/>
                </a:cubicBezTo>
                <a:cubicBezTo>
                  <a:pt x="45580" y="64810"/>
                  <a:pt x="45228" y="37646"/>
                  <a:pt x="64278" y="26357"/>
                </a:cubicBezTo>
                <a:cubicBezTo>
                  <a:pt x="83328" y="15068"/>
                  <a:pt x="114725" y="11188"/>
                  <a:pt x="151061" y="26357"/>
                </a:cubicBezTo>
                <a:cubicBezTo>
                  <a:pt x="187397" y="41526"/>
                  <a:pt x="256894" y="86329"/>
                  <a:pt x="282294" y="117373"/>
                </a:cubicBezTo>
                <a:cubicBezTo>
                  <a:pt x="307694" y="148417"/>
                  <a:pt x="342972" y="260954"/>
                  <a:pt x="328861" y="248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67FA50A-B8BC-48E9-8D0F-D6B1A285516B}"/>
              </a:ext>
            </a:extLst>
          </p:cNvPr>
          <p:cNvSpPr/>
          <p:nvPr/>
        </p:nvSpPr>
        <p:spPr>
          <a:xfrm>
            <a:off x="2501515" y="4555979"/>
            <a:ext cx="42853" cy="355494"/>
          </a:xfrm>
          <a:custGeom>
            <a:avLst/>
            <a:gdLst>
              <a:gd name="connsiteX0" fmla="*/ 19435 w 42853"/>
              <a:gd name="connsiteY0" fmla="*/ 1204 h 355494"/>
              <a:gd name="connsiteX1" fmla="*/ 40602 w 42853"/>
              <a:gd name="connsiteY1" fmla="*/ 162071 h 355494"/>
              <a:gd name="connsiteX2" fmla="*/ 385 w 42853"/>
              <a:gd name="connsiteY2" fmla="*/ 354688 h 355494"/>
              <a:gd name="connsiteX3" fmla="*/ 21552 w 42853"/>
              <a:gd name="connsiteY3" fmla="*/ 225571 h 355494"/>
              <a:gd name="connsiteX4" fmla="*/ 42718 w 42853"/>
              <a:gd name="connsiteY4" fmla="*/ 94338 h 355494"/>
              <a:gd name="connsiteX5" fmla="*/ 19435 w 42853"/>
              <a:gd name="connsiteY5" fmla="*/ 1204 h 3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53" h="355494">
                <a:moveTo>
                  <a:pt x="19435" y="1204"/>
                </a:moveTo>
                <a:cubicBezTo>
                  <a:pt x="19082" y="12493"/>
                  <a:pt x="43777" y="103157"/>
                  <a:pt x="40602" y="162071"/>
                </a:cubicBezTo>
                <a:cubicBezTo>
                  <a:pt x="37427" y="220985"/>
                  <a:pt x="3560" y="344105"/>
                  <a:pt x="385" y="354688"/>
                </a:cubicBezTo>
                <a:cubicBezTo>
                  <a:pt x="-2790" y="365271"/>
                  <a:pt x="14496" y="268963"/>
                  <a:pt x="21552" y="225571"/>
                </a:cubicBezTo>
                <a:cubicBezTo>
                  <a:pt x="28608" y="182179"/>
                  <a:pt x="44482" y="127852"/>
                  <a:pt x="42718" y="94338"/>
                </a:cubicBezTo>
                <a:cubicBezTo>
                  <a:pt x="40954" y="60824"/>
                  <a:pt x="19788" y="-10085"/>
                  <a:pt x="19435" y="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E04A0E6-5CD1-418B-BC26-FDA2CDCC9602}"/>
              </a:ext>
            </a:extLst>
          </p:cNvPr>
          <p:cNvSpPr/>
          <p:nvPr/>
        </p:nvSpPr>
        <p:spPr>
          <a:xfrm>
            <a:off x="2526983" y="4643967"/>
            <a:ext cx="84984" cy="38102"/>
          </a:xfrm>
          <a:custGeom>
            <a:avLst/>
            <a:gdLst>
              <a:gd name="connsiteX0" fmla="*/ 84984 w 84984"/>
              <a:gd name="connsiteY0" fmla="*/ 0 h 38102"/>
              <a:gd name="connsiteX1" fmla="*/ 317 w 84984"/>
              <a:gd name="connsiteY1" fmla="*/ 38100 h 38102"/>
              <a:gd name="connsiteX2" fmla="*/ 84984 w 84984"/>
              <a:gd name="connsiteY2" fmla="*/ 0 h 3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84" h="38102">
                <a:moveTo>
                  <a:pt x="84984" y="0"/>
                </a:moveTo>
                <a:cubicBezTo>
                  <a:pt x="84984" y="0"/>
                  <a:pt x="6667" y="38453"/>
                  <a:pt x="317" y="38100"/>
                </a:cubicBezTo>
                <a:cubicBezTo>
                  <a:pt x="-6033" y="37747"/>
                  <a:pt x="84984" y="0"/>
                  <a:pt x="84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3326273-0F0C-45B3-9632-587143CA56B3}"/>
              </a:ext>
            </a:extLst>
          </p:cNvPr>
          <p:cNvSpPr/>
          <p:nvPr/>
        </p:nvSpPr>
        <p:spPr>
          <a:xfrm>
            <a:off x="2529147" y="4827892"/>
            <a:ext cx="271203" cy="325922"/>
          </a:xfrm>
          <a:custGeom>
            <a:avLst/>
            <a:gdLst>
              <a:gd name="connsiteX0" fmla="*/ 224636 w 271203"/>
              <a:gd name="connsiteY0" fmla="*/ 225 h 325922"/>
              <a:gd name="connsiteX1" fmla="*/ 192886 w 271203"/>
              <a:gd name="connsiteY1" fmla="*/ 152625 h 325922"/>
              <a:gd name="connsiteX2" fmla="*/ 271203 w 271203"/>
              <a:gd name="connsiteY2" fmla="*/ 319841 h 325922"/>
              <a:gd name="connsiteX3" fmla="*/ 192886 w 271203"/>
              <a:gd name="connsiteY3" fmla="*/ 283858 h 325922"/>
              <a:gd name="connsiteX4" fmla="*/ 108220 w 271203"/>
              <a:gd name="connsiteY4" fmla="*/ 230941 h 325922"/>
              <a:gd name="connsiteX5" fmla="*/ 2386 w 271203"/>
              <a:gd name="connsiteY5" fmla="*/ 178025 h 325922"/>
              <a:gd name="connsiteX6" fmla="*/ 218286 w 271203"/>
              <a:gd name="connsiteY6" fmla="*/ 294441 h 325922"/>
              <a:gd name="connsiteX7" fmla="*/ 216170 w 271203"/>
              <a:gd name="connsiteY7" fmla="*/ 252108 h 325922"/>
              <a:gd name="connsiteX8" fmla="*/ 182303 w 271203"/>
              <a:gd name="connsiteY8" fmla="*/ 120875 h 325922"/>
              <a:gd name="connsiteX9" fmla="*/ 224636 w 271203"/>
              <a:gd name="connsiteY9" fmla="*/ 225 h 32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203" h="325922">
                <a:moveTo>
                  <a:pt x="224636" y="225"/>
                </a:moveTo>
                <a:cubicBezTo>
                  <a:pt x="226400" y="5517"/>
                  <a:pt x="185125" y="99356"/>
                  <a:pt x="192886" y="152625"/>
                </a:cubicBezTo>
                <a:cubicBezTo>
                  <a:pt x="200647" y="205894"/>
                  <a:pt x="271203" y="297969"/>
                  <a:pt x="271203" y="319841"/>
                </a:cubicBezTo>
                <a:cubicBezTo>
                  <a:pt x="271203" y="341713"/>
                  <a:pt x="220050" y="298675"/>
                  <a:pt x="192886" y="283858"/>
                </a:cubicBezTo>
                <a:cubicBezTo>
                  <a:pt x="165722" y="269041"/>
                  <a:pt x="139970" y="248580"/>
                  <a:pt x="108220" y="230941"/>
                </a:cubicBezTo>
                <a:cubicBezTo>
                  <a:pt x="76470" y="213302"/>
                  <a:pt x="-15958" y="167442"/>
                  <a:pt x="2386" y="178025"/>
                </a:cubicBezTo>
                <a:cubicBezTo>
                  <a:pt x="20730" y="188608"/>
                  <a:pt x="182655" y="282094"/>
                  <a:pt x="218286" y="294441"/>
                </a:cubicBezTo>
                <a:cubicBezTo>
                  <a:pt x="253917" y="306788"/>
                  <a:pt x="222167" y="281036"/>
                  <a:pt x="216170" y="252108"/>
                </a:cubicBezTo>
                <a:cubicBezTo>
                  <a:pt x="210173" y="223180"/>
                  <a:pt x="180892" y="157564"/>
                  <a:pt x="182303" y="120875"/>
                </a:cubicBezTo>
                <a:cubicBezTo>
                  <a:pt x="183714" y="84186"/>
                  <a:pt x="222872" y="-5067"/>
                  <a:pt x="224636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49178A04-2C45-41C0-B4A8-C7392205C731}"/>
              </a:ext>
            </a:extLst>
          </p:cNvPr>
          <p:cNvSpPr/>
          <p:nvPr/>
        </p:nvSpPr>
        <p:spPr>
          <a:xfrm>
            <a:off x="2729979" y="5143486"/>
            <a:ext cx="85122" cy="175710"/>
          </a:xfrm>
          <a:custGeom>
            <a:avLst/>
            <a:gdLst>
              <a:gd name="connsiteX0" fmla="*/ 83071 w 85122"/>
              <a:gd name="connsiteY0" fmla="*/ 14 h 175710"/>
              <a:gd name="connsiteX1" fmla="*/ 70371 w 85122"/>
              <a:gd name="connsiteY1" fmla="*/ 86797 h 175710"/>
              <a:gd name="connsiteX2" fmla="*/ 521 w 85122"/>
              <a:gd name="connsiteY2" fmla="*/ 175697 h 175710"/>
              <a:gd name="connsiteX3" fmla="*/ 40738 w 85122"/>
              <a:gd name="connsiteY3" fmla="*/ 80447 h 175710"/>
              <a:gd name="connsiteX4" fmla="*/ 83071 w 85122"/>
              <a:gd name="connsiteY4" fmla="*/ 14 h 17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22" h="175710">
                <a:moveTo>
                  <a:pt x="83071" y="14"/>
                </a:moveTo>
                <a:cubicBezTo>
                  <a:pt x="88010" y="1072"/>
                  <a:pt x="84129" y="57517"/>
                  <a:pt x="70371" y="86797"/>
                </a:cubicBezTo>
                <a:cubicBezTo>
                  <a:pt x="56613" y="116078"/>
                  <a:pt x="5460" y="176755"/>
                  <a:pt x="521" y="175697"/>
                </a:cubicBezTo>
                <a:cubicBezTo>
                  <a:pt x="-4418" y="174639"/>
                  <a:pt x="26980" y="105847"/>
                  <a:pt x="40738" y="80447"/>
                </a:cubicBezTo>
                <a:cubicBezTo>
                  <a:pt x="54496" y="55047"/>
                  <a:pt x="78132" y="-1044"/>
                  <a:pt x="8307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740982F-84A3-43AF-85E7-0150F79B92DB}"/>
              </a:ext>
            </a:extLst>
          </p:cNvPr>
          <p:cNvSpPr/>
          <p:nvPr/>
        </p:nvSpPr>
        <p:spPr>
          <a:xfrm>
            <a:off x="2533621" y="4813224"/>
            <a:ext cx="234993" cy="59540"/>
          </a:xfrm>
          <a:custGeom>
            <a:avLst/>
            <a:gdLst>
              <a:gd name="connsiteX0" fmla="*/ 234979 w 234993"/>
              <a:gd name="connsiteY0" fmla="*/ 76 h 59540"/>
              <a:gd name="connsiteX1" fmla="*/ 86812 w 234993"/>
              <a:gd name="connsiteY1" fmla="*/ 46643 h 59540"/>
              <a:gd name="connsiteX2" fmla="*/ 29 w 234993"/>
              <a:gd name="connsiteY2" fmla="*/ 38176 h 59540"/>
              <a:gd name="connsiteX3" fmla="*/ 95279 w 234993"/>
              <a:gd name="connsiteY3" fmla="*/ 59343 h 59540"/>
              <a:gd name="connsiteX4" fmla="*/ 234979 w 234993"/>
              <a:gd name="connsiteY4" fmla="*/ 76 h 5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93" h="59540">
                <a:moveTo>
                  <a:pt x="234979" y="76"/>
                </a:moveTo>
                <a:cubicBezTo>
                  <a:pt x="233568" y="-2041"/>
                  <a:pt x="125970" y="40293"/>
                  <a:pt x="86812" y="46643"/>
                </a:cubicBezTo>
                <a:cubicBezTo>
                  <a:pt x="47654" y="52993"/>
                  <a:pt x="-1382" y="36059"/>
                  <a:pt x="29" y="38176"/>
                </a:cubicBezTo>
                <a:cubicBezTo>
                  <a:pt x="1440" y="40293"/>
                  <a:pt x="58237" y="61813"/>
                  <a:pt x="95279" y="59343"/>
                </a:cubicBezTo>
                <a:cubicBezTo>
                  <a:pt x="132321" y="56874"/>
                  <a:pt x="236390" y="2193"/>
                  <a:pt x="234979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C255829-F7FF-4973-A61D-F7DDD91FCEFB}"/>
              </a:ext>
            </a:extLst>
          </p:cNvPr>
          <p:cNvSpPr/>
          <p:nvPr/>
        </p:nvSpPr>
        <p:spPr>
          <a:xfrm>
            <a:off x="4812308" y="4375258"/>
            <a:ext cx="100967" cy="205935"/>
          </a:xfrm>
          <a:custGeom>
            <a:avLst/>
            <a:gdLst>
              <a:gd name="connsiteX0" fmla="*/ 53380 w 100967"/>
              <a:gd name="connsiteY0" fmla="*/ 204680 h 205935"/>
              <a:gd name="connsiteX1" fmla="*/ 13692 w 100967"/>
              <a:gd name="connsiteY1" fmla="*/ 96730 h 205935"/>
              <a:gd name="connsiteX2" fmla="*/ 2580 w 100967"/>
              <a:gd name="connsiteY2" fmla="*/ 44342 h 205935"/>
              <a:gd name="connsiteX3" fmla="*/ 58142 w 100967"/>
              <a:gd name="connsiteY3" fmla="*/ 25292 h 205935"/>
              <a:gd name="connsiteX4" fmla="*/ 81955 w 100967"/>
              <a:gd name="connsiteY4" fmla="*/ 3067 h 205935"/>
              <a:gd name="connsiteX5" fmla="*/ 99417 w 100967"/>
              <a:gd name="connsiteY5" fmla="*/ 98317 h 205935"/>
              <a:gd name="connsiteX6" fmla="*/ 91480 w 100967"/>
              <a:gd name="connsiteY6" fmla="*/ 37992 h 205935"/>
              <a:gd name="connsiteX7" fmla="*/ 23217 w 100967"/>
              <a:gd name="connsiteY7" fmla="*/ 45930 h 205935"/>
              <a:gd name="connsiteX8" fmla="*/ 16867 w 100967"/>
              <a:gd name="connsiteY8" fmla="*/ 85617 h 205935"/>
              <a:gd name="connsiteX9" fmla="*/ 50205 w 100967"/>
              <a:gd name="connsiteY9" fmla="*/ 152292 h 205935"/>
              <a:gd name="connsiteX10" fmla="*/ 53380 w 100967"/>
              <a:gd name="connsiteY10" fmla="*/ 204680 h 20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967" h="205935">
                <a:moveTo>
                  <a:pt x="53380" y="204680"/>
                </a:moveTo>
                <a:cubicBezTo>
                  <a:pt x="47295" y="195420"/>
                  <a:pt x="22159" y="123453"/>
                  <a:pt x="13692" y="96730"/>
                </a:cubicBezTo>
                <a:cubicBezTo>
                  <a:pt x="5225" y="70007"/>
                  <a:pt x="-4828" y="56248"/>
                  <a:pt x="2580" y="44342"/>
                </a:cubicBezTo>
                <a:cubicBezTo>
                  <a:pt x="9988" y="32436"/>
                  <a:pt x="44913" y="32171"/>
                  <a:pt x="58142" y="25292"/>
                </a:cubicBezTo>
                <a:cubicBezTo>
                  <a:pt x="71371" y="18413"/>
                  <a:pt x="75076" y="-9104"/>
                  <a:pt x="81955" y="3067"/>
                </a:cubicBezTo>
                <a:cubicBezTo>
                  <a:pt x="88834" y="15238"/>
                  <a:pt x="97830" y="92496"/>
                  <a:pt x="99417" y="98317"/>
                </a:cubicBezTo>
                <a:cubicBezTo>
                  <a:pt x="101005" y="104138"/>
                  <a:pt x="104180" y="46723"/>
                  <a:pt x="91480" y="37992"/>
                </a:cubicBezTo>
                <a:cubicBezTo>
                  <a:pt x="78780" y="29261"/>
                  <a:pt x="35652" y="37993"/>
                  <a:pt x="23217" y="45930"/>
                </a:cubicBezTo>
                <a:cubicBezTo>
                  <a:pt x="10782" y="53867"/>
                  <a:pt x="12369" y="67890"/>
                  <a:pt x="16867" y="85617"/>
                </a:cubicBezTo>
                <a:cubicBezTo>
                  <a:pt x="21365" y="103344"/>
                  <a:pt x="46236" y="135094"/>
                  <a:pt x="50205" y="152292"/>
                </a:cubicBezTo>
                <a:cubicBezTo>
                  <a:pt x="54174" y="169490"/>
                  <a:pt x="59465" y="213940"/>
                  <a:pt x="53380" y="204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2CF6D2E-0028-45EE-9C37-E50341508D56}"/>
              </a:ext>
            </a:extLst>
          </p:cNvPr>
          <p:cNvSpPr/>
          <p:nvPr/>
        </p:nvSpPr>
        <p:spPr>
          <a:xfrm>
            <a:off x="4867273" y="4667250"/>
            <a:ext cx="27052" cy="265113"/>
          </a:xfrm>
          <a:custGeom>
            <a:avLst/>
            <a:gdLst>
              <a:gd name="connsiteX0" fmla="*/ 7940 w 27052"/>
              <a:gd name="connsiteY0" fmla="*/ 0 h 265113"/>
              <a:gd name="connsiteX1" fmla="*/ 26990 w 27052"/>
              <a:gd name="connsiteY1" fmla="*/ 182563 h 265113"/>
              <a:gd name="connsiteX2" fmla="*/ 2 w 27052"/>
              <a:gd name="connsiteY2" fmla="*/ 265113 h 265113"/>
              <a:gd name="connsiteX3" fmla="*/ 25402 w 27052"/>
              <a:gd name="connsiteY3" fmla="*/ 182563 h 265113"/>
              <a:gd name="connsiteX4" fmla="*/ 7940 w 27052"/>
              <a:gd name="connsiteY4" fmla="*/ 0 h 26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2" h="265113">
                <a:moveTo>
                  <a:pt x="7940" y="0"/>
                </a:moveTo>
                <a:cubicBezTo>
                  <a:pt x="8205" y="0"/>
                  <a:pt x="28313" y="138378"/>
                  <a:pt x="26990" y="182563"/>
                </a:cubicBezTo>
                <a:cubicBezTo>
                  <a:pt x="25667" y="226749"/>
                  <a:pt x="267" y="265113"/>
                  <a:pt x="2" y="265113"/>
                </a:cubicBezTo>
                <a:cubicBezTo>
                  <a:pt x="-263" y="265113"/>
                  <a:pt x="22756" y="224367"/>
                  <a:pt x="25402" y="182563"/>
                </a:cubicBezTo>
                <a:cubicBezTo>
                  <a:pt x="28048" y="140759"/>
                  <a:pt x="7675" y="0"/>
                  <a:pt x="79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43AA933-ED1F-43D6-8CE4-B939AE80DC68}"/>
              </a:ext>
            </a:extLst>
          </p:cNvPr>
          <p:cNvSpPr/>
          <p:nvPr/>
        </p:nvSpPr>
        <p:spPr>
          <a:xfrm>
            <a:off x="4865435" y="4581492"/>
            <a:ext cx="28908" cy="214368"/>
          </a:xfrm>
          <a:custGeom>
            <a:avLst/>
            <a:gdLst>
              <a:gd name="connsiteX0" fmla="*/ 3428 w 28908"/>
              <a:gd name="connsiteY0" fmla="*/ 33 h 214368"/>
              <a:gd name="connsiteX1" fmla="*/ 253 w 28908"/>
              <a:gd name="connsiteY1" fmla="*/ 98458 h 214368"/>
              <a:gd name="connsiteX2" fmla="*/ 3428 w 28908"/>
              <a:gd name="connsiteY2" fmla="*/ 214346 h 214368"/>
              <a:gd name="connsiteX3" fmla="*/ 28828 w 28908"/>
              <a:gd name="connsiteY3" fmla="*/ 88933 h 214368"/>
              <a:gd name="connsiteX4" fmla="*/ 3428 w 28908"/>
              <a:gd name="connsiteY4" fmla="*/ 33 h 21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8" h="214368">
                <a:moveTo>
                  <a:pt x="3428" y="33"/>
                </a:moveTo>
                <a:cubicBezTo>
                  <a:pt x="-1334" y="1620"/>
                  <a:pt x="253" y="62739"/>
                  <a:pt x="253" y="98458"/>
                </a:cubicBezTo>
                <a:cubicBezTo>
                  <a:pt x="253" y="134177"/>
                  <a:pt x="-1334" y="215933"/>
                  <a:pt x="3428" y="214346"/>
                </a:cubicBezTo>
                <a:cubicBezTo>
                  <a:pt x="8190" y="212759"/>
                  <a:pt x="30415" y="123593"/>
                  <a:pt x="28828" y="88933"/>
                </a:cubicBezTo>
                <a:cubicBezTo>
                  <a:pt x="27241" y="54273"/>
                  <a:pt x="8190" y="-1554"/>
                  <a:pt x="342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E6D31D0F-AAAD-49FB-9B44-8C958D3E3DF4}"/>
              </a:ext>
            </a:extLst>
          </p:cNvPr>
          <p:cNvSpPr/>
          <p:nvPr/>
        </p:nvSpPr>
        <p:spPr>
          <a:xfrm>
            <a:off x="4851292" y="4729051"/>
            <a:ext cx="84614" cy="322054"/>
          </a:xfrm>
          <a:custGeom>
            <a:avLst/>
            <a:gdLst>
              <a:gd name="connsiteX0" fmla="*/ 62021 w 84614"/>
              <a:gd name="connsiteY0" fmla="*/ 112 h 322054"/>
              <a:gd name="connsiteX1" fmla="*/ 84246 w 84614"/>
              <a:gd name="connsiteY1" fmla="*/ 123937 h 322054"/>
              <a:gd name="connsiteX2" fmla="*/ 41383 w 84614"/>
              <a:gd name="connsiteY2" fmla="*/ 304912 h 322054"/>
              <a:gd name="connsiteX3" fmla="*/ 108 w 84614"/>
              <a:gd name="connsiteY3" fmla="*/ 308087 h 322054"/>
              <a:gd name="connsiteX4" fmla="*/ 54083 w 84614"/>
              <a:gd name="connsiteY4" fmla="*/ 247762 h 322054"/>
              <a:gd name="connsiteX5" fmla="*/ 60433 w 84614"/>
              <a:gd name="connsiteY5" fmla="*/ 144574 h 322054"/>
              <a:gd name="connsiteX6" fmla="*/ 62021 w 84614"/>
              <a:gd name="connsiteY6" fmla="*/ 112 h 3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14" h="322054">
                <a:moveTo>
                  <a:pt x="62021" y="112"/>
                </a:moveTo>
                <a:cubicBezTo>
                  <a:pt x="65990" y="-3327"/>
                  <a:pt x="87686" y="73137"/>
                  <a:pt x="84246" y="123937"/>
                </a:cubicBezTo>
                <a:cubicBezTo>
                  <a:pt x="80806" y="174737"/>
                  <a:pt x="55406" y="274220"/>
                  <a:pt x="41383" y="304912"/>
                </a:cubicBezTo>
                <a:cubicBezTo>
                  <a:pt x="27360" y="335604"/>
                  <a:pt x="-2009" y="317612"/>
                  <a:pt x="108" y="308087"/>
                </a:cubicBezTo>
                <a:cubicBezTo>
                  <a:pt x="2225" y="298562"/>
                  <a:pt x="44029" y="275014"/>
                  <a:pt x="54083" y="247762"/>
                </a:cubicBezTo>
                <a:cubicBezTo>
                  <a:pt x="64137" y="220510"/>
                  <a:pt x="59904" y="181616"/>
                  <a:pt x="60433" y="144574"/>
                </a:cubicBezTo>
                <a:cubicBezTo>
                  <a:pt x="60962" y="107532"/>
                  <a:pt x="58052" y="3551"/>
                  <a:pt x="62021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52141E9-78CC-46EE-8F84-48DA69DDDBA3}"/>
              </a:ext>
            </a:extLst>
          </p:cNvPr>
          <p:cNvSpPr/>
          <p:nvPr/>
        </p:nvSpPr>
        <p:spPr>
          <a:xfrm>
            <a:off x="3598223" y="4328088"/>
            <a:ext cx="219210" cy="591580"/>
          </a:xfrm>
          <a:custGeom>
            <a:avLst/>
            <a:gdLst>
              <a:gd name="connsiteX0" fmla="*/ 205427 w 219210"/>
              <a:gd name="connsiteY0" fmla="*/ 495 h 591580"/>
              <a:gd name="connsiteX1" fmla="*/ 59377 w 219210"/>
              <a:gd name="connsiteY1" fmla="*/ 184645 h 591580"/>
              <a:gd name="connsiteX2" fmla="*/ 80544 w 219210"/>
              <a:gd name="connsiteY2" fmla="*/ 313762 h 591580"/>
              <a:gd name="connsiteX3" fmla="*/ 76310 w 219210"/>
              <a:gd name="connsiteY3" fmla="*/ 442879 h 591580"/>
              <a:gd name="connsiteX4" fmla="*/ 110 w 219210"/>
              <a:gd name="connsiteY4" fmla="*/ 591045 h 591580"/>
              <a:gd name="connsiteX5" fmla="*/ 95360 w 219210"/>
              <a:gd name="connsiteY5" fmla="*/ 489445 h 591580"/>
              <a:gd name="connsiteX6" fmla="*/ 129227 w 219210"/>
              <a:gd name="connsiteY6" fmla="*/ 406895 h 591580"/>
              <a:gd name="connsiteX7" fmla="*/ 144044 w 219210"/>
              <a:gd name="connsiteY7" fmla="*/ 271429 h 591580"/>
              <a:gd name="connsiteX8" fmla="*/ 205427 w 219210"/>
              <a:gd name="connsiteY8" fmla="*/ 133845 h 591580"/>
              <a:gd name="connsiteX9" fmla="*/ 205427 w 219210"/>
              <a:gd name="connsiteY9" fmla="*/ 495 h 59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210" h="591580">
                <a:moveTo>
                  <a:pt x="205427" y="495"/>
                </a:moveTo>
                <a:cubicBezTo>
                  <a:pt x="181085" y="8962"/>
                  <a:pt x="80191" y="132434"/>
                  <a:pt x="59377" y="184645"/>
                </a:cubicBezTo>
                <a:cubicBezTo>
                  <a:pt x="38563" y="236856"/>
                  <a:pt x="77722" y="270723"/>
                  <a:pt x="80544" y="313762"/>
                </a:cubicBezTo>
                <a:cubicBezTo>
                  <a:pt x="83366" y="356801"/>
                  <a:pt x="89716" y="396665"/>
                  <a:pt x="76310" y="442879"/>
                </a:cubicBezTo>
                <a:cubicBezTo>
                  <a:pt x="62904" y="489093"/>
                  <a:pt x="-3065" y="583284"/>
                  <a:pt x="110" y="591045"/>
                </a:cubicBezTo>
                <a:cubicBezTo>
                  <a:pt x="3285" y="598806"/>
                  <a:pt x="73841" y="520137"/>
                  <a:pt x="95360" y="489445"/>
                </a:cubicBezTo>
                <a:cubicBezTo>
                  <a:pt x="116879" y="458753"/>
                  <a:pt x="121113" y="443231"/>
                  <a:pt x="129227" y="406895"/>
                </a:cubicBezTo>
                <a:cubicBezTo>
                  <a:pt x="137341" y="370559"/>
                  <a:pt x="131344" y="316937"/>
                  <a:pt x="144044" y="271429"/>
                </a:cubicBezTo>
                <a:cubicBezTo>
                  <a:pt x="156744" y="225921"/>
                  <a:pt x="194138" y="173356"/>
                  <a:pt x="205427" y="133845"/>
                </a:cubicBezTo>
                <a:cubicBezTo>
                  <a:pt x="216716" y="94334"/>
                  <a:pt x="229769" y="-7972"/>
                  <a:pt x="205427" y="4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36A41FA-DF00-451D-B186-C1ECDA80FDED}"/>
              </a:ext>
            </a:extLst>
          </p:cNvPr>
          <p:cNvSpPr/>
          <p:nvPr/>
        </p:nvSpPr>
        <p:spPr>
          <a:xfrm>
            <a:off x="4089225" y="4341813"/>
            <a:ext cx="226288" cy="239920"/>
          </a:xfrm>
          <a:custGeom>
            <a:avLst/>
            <a:gdLst>
              <a:gd name="connsiteX0" fmla="*/ 175 w 226288"/>
              <a:gd name="connsiteY0" fmla="*/ 0 h 239920"/>
              <a:gd name="connsiteX1" fmla="*/ 114475 w 226288"/>
              <a:gd name="connsiteY1" fmla="*/ 111125 h 239920"/>
              <a:gd name="connsiteX2" fmla="*/ 225600 w 226288"/>
              <a:gd name="connsiteY2" fmla="*/ 236537 h 239920"/>
              <a:gd name="connsiteX3" fmla="*/ 160513 w 226288"/>
              <a:gd name="connsiteY3" fmla="*/ 200025 h 239920"/>
              <a:gd name="connsiteX4" fmla="*/ 141463 w 226288"/>
              <a:gd name="connsiteY4" fmla="*/ 155575 h 239920"/>
              <a:gd name="connsiteX5" fmla="*/ 89075 w 226288"/>
              <a:gd name="connsiteY5" fmla="*/ 111125 h 239920"/>
              <a:gd name="connsiteX6" fmla="*/ 175 w 226288"/>
              <a:gd name="connsiteY6" fmla="*/ 0 h 2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88" h="239920">
                <a:moveTo>
                  <a:pt x="175" y="0"/>
                </a:moveTo>
                <a:cubicBezTo>
                  <a:pt x="4408" y="0"/>
                  <a:pt x="76904" y="71702"/>
                  <a:pt x="114475" y="111125"/>
                </a:cubicBezTo>
                <a:cubicBezTo>
                  <a:pt x="152046" y="150548"/>
                  <a:pt x="217927" y="221720"/>
                  <a:pt x="225600" y="236537"/>
                </a:cubicBezTo>
                <a:cubicBezTo>
                  <a:pt x="233273" y="251354"/>
                  <a:pt x="174536" y="213519"/>
                  <a:pt x="160513" y="200025"/>
                </a:cubicBezTo>
                <a:cubicBezTo>
                  <a:pt x="146490" y="186531"/>
                  <a:pt x="153369" y="170392"/>
                  <a:pt x="141463" y="155575"/>
                </a:cubicBezTo>
                <a:cubicBezTo>
                  <a:pt x="129557" y="140758"/>
                  <a:pt x="108654" y="132556"/>
                  <a:pt x="89075" y="111125"/>
                </a:cubicBezTo>
                <a:cubicBezTo>
                  <a:pt x="69496" y="89694"/>
                  <a:pt x="-4058" y="0"/>
                  <a:pt x="17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983646C-80F2-4376-95FB-42CCB999D5AB}"/>
              </a:ext>
            </a:extLst>
          </p:cNvPr>
          <p:cNvSpPr/>
          <p:nvPr/>
        </p:nvSpPr>
        <p:spPr>
          <a:xfrm>
            <a:off x="4198914" y="4468477"/>
            <a:ext cx="662544" cy="668623"/>
          </a:xfrm>
          <a:custGeom>
            <a:avLst/>
            <a:gdLst>
              <a:gd name="connsiteX0" fmla="*/ 4786 w 662544"/>
              <a:gd name="connsiteY0" fmla="*/ 1923 h 668623"/>
              <a:gd name="connsiteX1" fmla="*/ 331811 w 662544"/>
              <a:gd name="connsiteY1" fmla="*/ 76536 h 668623"/>
              <a:gd name="connsiteX2" fmla="*/ 549299 w 662544"/>
              <a:gd name="connsiteY2" fmla="*/ 124161 h 668623"/>
              <a:gd name="connsiteX3" fmla="*/ 639786 w 662544"/>
              <a:gd name="connsiteY3" fmla="*/ 303548 h 668623"/>
              <a:gd name="connsiteX4" fmla="*/ 635024 w 662544"/>
              <a:gd name="connsiteY4" fmla="*/ 513098 h 668623"/>
              <a:gd name="connsiteX5" fmla="*/ 338161 w 662544"/>
              <a:gd name="connsiteY5" fmla="*/ 662323 h 668623"/>
              <a:gd name="connsiteX6" fmla="*/ 415949 w 662544"/>
              <a:gd name="connsiteY6" fmla="*/ 632161 h 668623"/>
              <a:gd name="connsiteX7" fmla="*/ 441349 w 662544"/>
              <a:gd name="connsiteY7" fmla="*/ 552786 h 668623"/>
              <a:gd name="connsiteX8" fmla="*/ 403249 w 662544"/>
              <a:gd name="connsiteY8" fmla="*/ 440073 h 668623"/>
              <a:gd name="connsiteX9" fmla="*/ 279424 w 662544"/>
              <a:gd name="connsiteY9" fmla="*/ 335298 h 668623"/>
              <a:gd name="connsiteX10" fmla="*/ 144486 w 662544"/>
              <a:gd name="connsiteY10" fmla="*/ 173373 h 668623"/>
              <a:gd name="connsiteX11" fmla="*/ 4786 w 662544"/>
              <a:gd name="connsiteY11" fmla="*/ 1923 h 6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2544" h="668623">
                <a:moveTo>
                  <a:pt x="4786" y="1923"/>
                </a:moveTo>
                <a:cubicBezTo>
                  <a:pt x="36007" y="-14217"/>
                  <a:pt x="331811" y="76536"/>
                  <a:pt x="331811" y="76536"/>
                </a:cubicBezTo>
                <a:cubicBezTo>
                  <a:pt x="422563" y="96909"/>
                  <a:pt x="497970" y="86326"/>
                  <a:pt x="549299" y="124161"/>
                </a:cubicBezTo>
                <a:cubicBezTo>
                  <a:pt x="600628" y="161996"/>
                  <a:pt x="625499" y="238725"/>
                  <a:pt x="639786" y="303548"/>
                </a:cubicBezTo>
                <a:cubicBezTo>
                  <a:pt x="654073" y="368371"/>
                  <a:pt x="685295" y="453302"/>
                  <a:pt x="635024" y="513098"/>
                </a:cubicBezTo>
                <a:cubicBezTo>
                  <a:pt x="584753" y="572894"/>
                  <a:pt x="374674" y="642479"/>
                  <a:pt x="338161" y="662323"/>
                </a:cubicBezTo>
                <a:cubicBezTo>
                  <a:pt x="301649" y="682167"/>
                  <a:pt x="398751" y="650417"/>
                  <a:pt x="415949" y="632161"/>
                </a:cubicBezTo>
                <a:cubicBezTo>
                  <a:pt x="433147" y="613905"/>
                  <a:pt x="443466" y="584801"/>
                  <a:pt x="441349" y="552786"/>
                </a:cubicBezTo>
                <a:cubicBezTo>
                  <a:pt x="439232" y="520771"/>
                  <a:pt x="430236" y="476321"/>
                  <a:pt x="403249" y="440073"/>
                </a:cubicBezTo>
                <a:cubicBezTo>
                  <a:pt x="376262" y="403825"/>
                  <a:pt x="322551" y="379748"/>
                  <a:pt x="279424" y="335298"/>
                </a:cubicBezTo>
                <a:cubicBezTo>
                  <a:pt x="236297" y="290848"/>
                  <a:pt x="185232" y="226554"/>
                  <a:pt x="144486" y="173373"/>
                </a:cubicBezTo>
                <a:cubicBezTo>
                  <a:pt x="103740" y="120192"/>
                  <a:pt x="-26435" y="18063"/>
                  <a:pt x="4786" y="19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CA52020-B695-4EFE-90F7-51AFD9E5127A}"/>
              </a:ext>
            </a:extLst>
          </p:cNvPr>
          <p:cNvSpPr/>
          <p:nvPr/>
        </p:nvSpPr>
        <p:spPr>
          <a:xfrm>
            <a:off x="3665759" y="5044014"/>
            <a:ext cx="310910" cy="121025"/>
          </a:xfrm>
          <a:custGeom>
            <a:avLst/>
            <a:gdLst>
              <a:gd name="connsiteX0" fmla="*/ 2424 w 310910"/>
              <a:gd name="connsiteY0" fmla="*/ 120653 h 121025"/>
              <a:gd name="connsiteX1" fmla="*/ 288174 w 310910"/>
              <a:gd name="connsiteY1" fmla="*/ 35986 h 121025"/>
              <a:gd name="connsiteX2" fmla="*/ 288174 w 310910"/>
              <a:gd name="connsiteY2" fmla="*/ 3 h 121025"/>
              <a:gd name="connsiteX3" fmla="*/ 247958 w 310910"/>
              <a:gd name="connsiteY3" fmla="*/ 33869 h 121025"/>
              <a:gd name="connsiteX4" fmla="*/ 154824 w 310910"/>
              <a:gd name="connsiteY4" fmla="*/ 65619 h 121025"/>
              <a:gd name="connsiteX5" fmla="*/ 2424 w 310910"/>
              <a:gd name="connsiteY5" fmla="*/ 120653 h 1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910" h="121025">
                <a:moveTo>
                  <a:pt x="2424" y="120653"/>
                </a:moveTo>
                <a:cubicBezTo>
                  <a:pt x="24649" y="115714"/>
                  <a:pt x="240549" y="56094"/>
                  <a:pt x="288174" y="35986"/>
                </a:cubicBezTo>
                <a:cubicBezTo>
                  <a:pt x="335799" y="15878"/>
                  <a:pt x="294877" y="356"/>
                  <a:pt x="288174" y="3"/>
                </a:cubicBezTo>
                <a:cubicBezTo>
                  <a:pt x="281471" y="-350"/>
                  <a:pt x="270183" y="22933"/>
                  <a:pt x="247958" y="33869"/>
                </a:cubicBezTo>
                <a:cubicBezTo>
                  <a:pt x="225733" y="44805"/>
                  <a:pt x="192571" y="51155"/>
                  <a:pt x="154824" y="65619"/>
                </a:cubicBezTo>
                <a:cubicBezTo>
                  <a:pt x="117077" y="80083"/>
                  <a:pt x="-19801" y="125592"/>
                  <a:pt x="2424" y="1206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2AB4785-3009-4B76-B1A2-8960FD7BD2BD}"/>
              </a:ext>
            </a:extLst>
          </p:cNvPr>
          <p:cNvSpPr/>
          <p:nvPr/>
        </p:nvSpPr>
        <p:spPr>
          <a:xfrm>
            <a:off x="4163839" y="5026627"/>
            <a:ext cx="224861" cy="27978"/>
          </a:xfrm>
          <a:custGeom>
            <a:avLst/>
            <a:gdLst>
              <a:gd name="connsiteX0" fmla="*/ 1761 w 224861"/>
              <a:gd name="connsiteY0" fmla="*/ 2573 h 27978"/>
              <a:gd name="connsiteX1" fmla="*/ 221894 w 224861"/>
              <a:gd name="connsiteY1" fmla="*/ 27973 h 27978"/>
              <a:gd name="connsiteX2" fmla="*/ 122411 w 224861"/>
              <a:gd name="connsiteY2" fmla="*/ 4690 h 27978"/>
              <a:gd name="connsiteX3" fmla="*/ 1761 w 224861"/>
              <a:gd name="connsiteY3" fmla="*/ 2573 h 2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861" h="27978">
                <a:moveTo>
                  <a:pt x="1761" y="2573"/>
                </a:moveTo>
                <a:cubicBezTo>
                  <a:pt x="18342" y="6454"/>
                  <a:pt x="201786" y="27620"/>
                  <a:pt x="221894" y="27973"/>
                </a:cubicBezTo>
                <a:cubicBezTo>
                  <a:pt x="242002" y="28326"/>
                  <a:pt x="154514" y="10334"/>
                  <a:pt x="122411" y="4690"/>
                </a:cubicBezTo>
                <a:cubicBezTo>
                  <a:pt x="90308" y="-954"/>
                  <a:pt x="-14820" y="-1308"/>
                  <a:pt x="1761" y="25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EF5826D-7003-4806-958F-F40342F5522F}"/>
              </a:ext>
            </a:extLst>
          </p:cNvPr>
          <p:cNvSpPr/>
          <p:nvPr/>
        </p:nvSpPr>
        <p:spPr>
          <a:xfrm>
            <a:off x="4275411" y="5003780"/>
            <a:ext cx="577190" cy="779631"/>
          </a:xfrm>
          <a:custGeom>
            <a:avLst/>
            <a:gdLst>
              <a:gd name="connsiteX0" fmla="*/ 317756 w 577190"/>
              <a:gd name="connsiteY0" fmla="*/ 107970 h 779631"/>
              <a:gd name="connsiteX1" fmla="*/ 550589 w 577190"/>
              <a:gd name="connsiteY1" fmla="*/ 20 h 779631"/>
              <a:gd name="connsiteX2" fmla="*/ 563289 w 577190"/>
              <a:gd name="connsiteY2" fmla="*/ 116437 h 779631"/>
              <a:gd name="connsiteX3" fmla="*/ 472272 w 577190"/>
              <a:gd name="connsiteY3" fmla="*/ 635020 h 779631"/>
              <a:gd name="connsiteX4" fmla="*/ 239439 w 577190"/>
              <a:gd name="connsiteY4" fmla="*/ 776837 h 779631"/>
              <a:gd name="connsiteX5" fmla="*/ 256 w 577190"/>
              <a:gd name="connsiteY5" fmla="*/ 723920 h 779631"/>
              <a:gd name="connsiteX6" fmla="*/ 194989 w 577190"/>
              <a:gd name="connsiteY6" fmla="*/ 658303 h 779631"/>
              <a:gd name="connsiteX7" fmla="*/ 281772 w 577190"/>
              <a:gd name="connsiteY7" fmla="*/ 463570 h 779631"/>
              <a:gd name="connsiteX8" fmla="*/ 370672 w 577190"/>
              <a:gd name="connsiteY8" fmla="*/ 220153 h 779631"/>
              <a:gd name="connsiteX9" fmla="*/ 317756 w 577190"/>
              <a:gd name="connsiteY9" fmla="*/ 107970 h 7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190" h="779631">
                <a:moveTo>
                  <a:pt x="317756" y="107970"/>
                </a:moveTo>
                <a:cubicBezTo>
                  <a:pt x="347742" y="71281"/>
                  <a:pt x="509667" y="-1391"/>
                  <a:pt x="550589" y="20"/>
                </a:cubicBezTo>
                <a:cubicBezTo>
                  <a:pt x="591511" y="1431"/>
                  <a:pt x="576342" y="10604"/>
                  <a:pt x="563289" y="116437"/>
                </a:cubicBezTo>
                <a:cubicBezTo>
                  <a:pt x="550236" y="222270"/>
                  <a:pt x="526247" y="524953"/>
                  <a:pt x="472272" y="635020"/>
                </a:cubicBezTo>
                <a:cubicBezTo>
                  <a:pt x="418297" y="745087"/>
                  <a:pt x="318108" y="762020"/>
                  <a:pt x="239439" y="776837"/>
                </a:cubicBezTo>
                <a:cubicBezTo>
                  <a:pt x="160770" y="791654"/>
                  <a:pt x="7664" y="743676"/>
                  <a:pt x="256" y="723920"/>
                </a:cubicBezTo>
                <a:cubicBezTo>
                  <a:pt x="-7152" y="704164"/>
                  <a:pt x="148070" y="701695"/>
                  <a:pt x="194989" y="658303"/>
                </a:cubicBezTo>
                <a:cubicBezTo>
                  <a:pt x="241908" y="614911"/>
                  <a:pt x="252491" y="536595"/>
                  <a:pt x="281772" y="463570"/>
                </a:cubicBezTo>
                <a:cubicBezTo>
                  <a:pt x="311053" y="390545"/>
                  <a:pt x="365028" y="276950"/>
                  <a:pt x="370672" y="220153"/>
                </a:cubicBezTo>
                <a:cubicBezTo>
                  <a:pt x="376316" y="163356"/>
                  <a:pt x="287770" y="144659"/>
                  <a:pt x="317756" y="1079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4519119-5F0A-4FA7-96B8-EA0623C26BA2}"/>
              </a:ext>
            </a:extLst>
          </p:cNvPr>
          <p:cNvSpPr/>
          <p:nvPr/>
        </p:nvSpPr>
        <p:spPr>
          <a:xfrm>
            <a:off x="3130550" y="4579938"/>
            <a:ext cx="269880" cy="240908"/>
          </a:xfrm>
          <a:custGeom>
            <a:avLst/>
            <a:gdLst>
              <a:gd name="connsiteX0" fmla="*/ 0 w 269880"/>
              <a:gd name="connsiteY0" fmla="*/ 0 h 240908"/>
              <a:gd name="connsiteX1" fmla="*/ 215900 w 269880"/>
              <a:gd name="connsiteY1" fmla="*/ 93662 h 240908"/>
              <a:gd name="connsiteX2" fmla="*/ 269875 w 269880"/>
              <a:gd name="connsiteY2" fmla="*/ 93662 h 240908"/>
              <a:gd name="connsiteX3" fmla="*/ 214313 w 269880"/>
              <a:gd name="connsiteY3" fmla="*/ 127000 h 240908"/>
              <a:gd name="connsiteX4" fmla="*/ 106363 w 269880"/>
              <a:gd name="connsiteY4" fmla="*/ 239712 h 240908"/>
              <a:gd name="connsiteX5" fmla="*/ 168275 w 269880"/>
              <a:gd name="connsiteY5" fmla="*/ 184150 h 240908"/>
              <a:gd name="connsiteX6" fmla="*/ 219075 w 269880"/>
              <a:gd name="connsiteY6" fmla="*/ 149225 h 240908"/>
              <a:gd name="connsiteX7" fmla="*/ 217488 w 269880"/>
              <a:gd name="connsiteY7" fmla="*/ 123825 h 240908"/>
              <a:gd name="connsiteX8" fmla="*/ 203200 w 269880"/>
              <a:gd name="connsiteY8" fmla="*/ 115887 h 240908"/>
              <a:gd name="connsiteX9" fmla="*/ 0 w 269880"/>
              <a:gd name="connsiteY9" fmla="*/ 0 h 24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880" h="240908">
                <a:moveTo>
                  <a:pt x="0" y="0"/>
                </a:moveTo>
                <a:cubicBezTo>
                  <a:pt x="85460" y="39026"/>
                  <a:pt x="170921" y="78052"/>
                  <a:pt x="215900" y="93662"/>
                </a:cubicBezTo>
                <a:cubicBezTo>
                  <a:pt x="260879" y="109272"/>
                  <a:pt x="270140" y="88106"/>
                  <a:pt x="269875" y="93662"/>
                </a:cubicBezTo>
                <a:cubicBezTo>
                  <a:pt x="269611" y="99218"/>
                  <a:pt x="241565" y="102658"/>
                  <a:pt x="214313" y="127000"/>
                </a:cubicBezTo>
                <a:cubicBezTo>
                  <a:pt x="187061" y="151342"/>
                  <a:pt x="114036" y="230187"/>
                  <a:pt x="106363" y="239712"/>
                </a:cubicBezTo>
                <a:cubicBezTo>
                  <a:pt x="98690" y="249237"/>
                  <a:pt x="149490" y="199231"/>
                  <a:pt x="168275" y="184150"/>
                </a:cubicBezTo>
                <a:cubicBezTo>
                  <a:pt x="187060" y="169069"/>
                  <a:pt x="210873" y="159279"/>
                  <a:pt x="219075" y="149225"/>
                </a:cubicBezTo>
                <a:cubicBezTo>
                  <a:pt x="227277" y="139171"/>
                  <a:pt x="220134" y="129381"/>
                  <a:pt x="217488" y="123825"/>
                </a:cubicBezTo>
                <a:cubicBezTo>
                  <a:pt x="214842" y="118269"/>
                  <a:pt x="203200" y="115887"/>
                  <a:pt x="203200" y="1158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162F9E1-638E-4A23-BDE1-ABBAC6EC0690}"/>
              </a:ext>
            </a:extLst>
          </p:cNvPr>
          <p:cNvSpPr/>
          <p:nvPr/>
        </p:nvSpPr>
        <p:spPr>
          <a:xfrm>
            <a:off x="3019148" y="4595122"/>
            <a:ext cx="189723" cy="302885"/>
          </a:xfrm>
          <a:custGeom>
            <a:avLst/>
            <a:gdLst>
              <a:gd name="connsiteX0" fmla="*/ 189719 w 189723"/>
              <a:gd name="connsiteY0" fmla="*/ 161 h 302885"/>
              <a:gd name="connsiteX1" fmla="*/ 79652 w 189723"/>
              <a:gd name="connsiteY1" fmla="*/ 93295 h 302885"/>
              <a:gd name="connsiteX2" fmla="*/ 5569 w 189723"/>
              <a:gd name="connsiteY2" fmla="*/ 180078 h 302885"/>
              <a:gd name="connsiteX3" fmla="*/ 7685 w 189723"/>
              <a:gd name="connsiteY3" fmla="*/ 302845 h 302885"/>
              <a:gd name="connsiteX4" fmla="*/ 26735 w 189723"/>
              <a:gd name="connsiteY4" fmla="*/ 192778 h 302885"/>
              <a:gd name="connsiteX5" fmla="*/ 75419 w 189723"/>
              <a:gd name="connsiteY5" fmla="*/ 116578 h 302885"/>
              <a:gd name="connsiteX6" fmla="*/ 189719 w 189723"/>
              <a:gd name="connsiteY6" fmla="*/ 161 h 30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723" h="302885">
                <a:moveTo>
                  <a:pt x="189719" y="161"/>
                </a:moveTo>
                <a:cubicBezTo>
                  <a:pt x="190424" y="-3719"/>
                  <a:pt x="110344" y="63309"/>
                  <a:pt x="79652" y="93295"/>
                </a:cubicBezTo>
                <a:cubicBezTo>
                  <a:pt x="48960" y="123281"/>
                  <a:pt x="17564" y="145153"/>
                  <a:pt x="5569" y="180078"/>
                </a:cubicBezTo>
                <a:cubicBezTo>
                  <a:pt x="-6426" y="215003"/>
                  <a:pt x="4157" y="300728"/>
                  <a:pt x="7685" y="302845"/>
                </a:cubicBezTo>
                <a:cubicBezTo>
                  <a:pt x="11213" y="304962"/>
                  <a:pt x="15446" y="223822"/>
                  <a:pt x="26735" y="192778"/>
                </a:cubicBezTo>
                <a:cubicBezTo>
                  <a:pt x="38024" y="161734"/>
                  <a:pt x="50725" y="143036"/>
                  <a:pt x="75419" y="116578"/>
                </a:cubicBezTo>
                <a:cubicBezTo>
                  <a:pt x="100113" y="90120"/>
                  <a:pt x="189014" y="4041"/>
                  <a:pt x="189719" y="1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069560E-E293-4EEE-815E-D3D8AEF10DC8}"/>
              </a:ext>
            </a:extLst>
          </p:cNvPr>
          <p:cNvSpPr/>
          <p:nvPr/>
        </p:nvSpPr>
        <p:spPr>
          <a:xfrm>
            <a:off x="3894650" y="4871041"/>
            <a:ext cx="311487" cy="175594"/>
          </a:xfrm>
          <a:custGeom>
            <a:avLst/>
            <a:gdLst>
              <a:gd name="connsiteX0" fmla="*/ 17 w 311487"/>
              <a:gd name="connsiteY0" fmla="*/ 20576 h 175594"/>
              <a:gd name="connsiteX1" fmla="*/ 114317 w 311487"/>
              <a:gd name="connsiteY1" fmla="*/ 77726 h 175594"/>
              <a:gd name="connsiteX2" fmla="*/ 184167 w 311487"/>
              <a:gd name="connsiteY2" fmla="*/ 172976 h 175594"/>
              <a:gd name="connsiteX3" fmla="*/ 186283 w 311487"/>
              <a:gd name="connsiteY3" fmla="*/ 145459 h 175594"/>
              <a:gd name="connsiteX4" fmla="*/ 249783 w 311487"/>
              <a:gd name="connsiteY4" fmla="*/ 109476 h 175594"/>
              <a:gd name="connsiteX5" fmla="*/ 311167 w 311487"/>
              <a:gd name="connsiteY5" fmla="*/ 5759 h 175594"/>
              <a:gd name="connsiteX6" fmla="*/ 273067 w 311487"/>
              <a:gd name="connsiteY6" fmla="*/ 16342 h 175594"/>
              <a:gd name="connsiteX7" fmla="*/ 254017 w 311487"/>
              <a:gd name="connsiteY7" fmla="*/ 41742 h 175594"/>
              <a:gd name="connsiteX8" fmla="*/ 122783 w 311487"/>
              <a:gd name="connsiteY8" fmla="*/ 45976 h 175594"/>
              <a:gd name="connsiteX9" fmla="*/ 17 w 311487"/>
              <a:gd name="connsiteY9" fmla="*/ 20576 h 17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487" h="175594">
                <a:moveTo>
                  <a:pt x="17" y="20576"/>
                </a:moveTo>
                <a:cubicBezTo>
                  <a:pt x="-1394" y="25868"/>
                  <a:pt x="83625" y="52326"/>
                  <a:pt x="114317" y="77726"/>
                </a:cubicBezTo>
                <a:cubicBezTo>
                  <a:pt x="145009" y="103126"/>
                  <a:pt x="172173" y="161687"/>
                  <a:pt x="184167" y="172976"/>
                </a:cubicBezTo>
                <a:cubicBezTo>
                  <a:pt x="196161" y="184265"/>
                  <a:pt x="175347" y="156042"/>
                  <a:pt x="186283" y="145459"/>
                </a:cubicBezTo>
                <a:cubicBezTo>
                  <a:pt x="197219" y="134876"/>
                  <a:pt x="228969" y="132759"/>
                  <a:pt x="249783" y="109476"/>
                </a:cubicBezTo>
                <a:cubicBezTo>
                  <a:pt x="270597" y="86193"/>
                  <a:pt x="307286" y="21281"/>
                  <a:pt x="311167" y="5759"/>
                </a:cubicBezTo>
                <a:cubicBezTo>
                  <a:pt x="315048" y="-9763"/>
                  <a:pt x="282592" y="10345"/>
                  <a:pt x="273067" y="16342"/>
                </a:cubicBezTo>
                <a:cubicBezTo>
                  <a:pt x="263542" y="22339"/>
                  <a:pt x="279064" y="36803"/>
                  <a:pt x="254017" y="41742"/>
                </a:cubicBezTo>
                <a:cubicBezTo>
                  <a:pt x="228970" y="46681"/>
                  <a:pt x="157355" y="47387"/>
                  <a:pt x="122783" y="45976"/>
                </a:cubicBezTo>
                <a:cubicBezTo>
                  <a:pt x="88211" y="44565"/>
                  <a:pt x="1428" y="15284"/>
                  <a:pt x="17" y="2057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AD4C482-7C47-4A3D-B887-DF8EF91D26F6}"/>
              </a:ext>
            </a:extLst>
          </p:cNvPr>
          <p:cNvSpPr/>
          <p:nvPr/>
        </p:nvSpPr>
        <p:spPr>
          <a:xfrm>
            <a:off x="3479800" y="4954562"/>
            <a:ext cx="559671" cy="263021"/>
          </a:xfrm>
          <a:custGeom>
            <a:avLst/>
            <a:gdLst>
              <a:gd name="connsiteX0" fmla="*/ 0 w 559671"/>
              <a:gd name="connsiteY0" fmla="*/ 263021 h 263021"/>
              <a:gd name="connsiteX1" fmla="*/ 122767 w 559671"/>
              <a:gd name="connsiteY1" fmla="*/ 66171 h 263021"/>
              <a:gd name="connsiteX2" fmla="*/ 239183 w 559671"/>
              <a:gd name="connsiteY2" fmla="*/ 9021 h 263021"/>
              <a:gd name="connsiteX3" fmla="*/ 294217 w 559671"/>
              <a:gd name="connsiteY3" fmla="*/ 85221 h 263021"/>
              <a:gd name="connsiteX4" fmla="*/ 364067 w 559671"/>
              <a:gd name="connsiteY4" fmla="*/ 19605 h 263021"/>
              <a:gd name="connsiteX5" fmla="*/ 505883 w 559671"/>
              <a:gd name="connsiteY5" fmla="*/ 2671 h 263021"/>
              <a:gd name="connsiteX6" fmla="*/ 510117 w 559671"/>
              <a:gd name="connsiteY6" fmla="*/ 2671 h 263021"/>
              <a:gd name="connsiteX7" fmla="*/ 558800 w 559671"/>
              <a:gd name="connsiteY7" fmla="*/ 28071 h 263021"/>
              <a:gd name="connsiteX8" fmla="*/ 537633 w 559671"/>
              <a:gd name="connsiteY8" fmla="*/ 17488 h 263021"/>
              <a:gd name="connsiteX9" fmla="*/ 491067 w 559671"/>
              <a:gd name="connsiteY9" fmla="*/ 72521 h 263021"/>
              <a:gd name="connsiteX10" fmla="*/ 419100 w 559671"/>
              <a:gd name="connsiteY10" fmla="*/ 121205 h 263021"/>
              <a:gd name="connsiteX11" fmla="*/ 285750 w 559671"/>
              <a:gd name="connsiteY11" fmla="*/ 112738 h 263021"/>
              <a:gd name="connsiteX12" fmla="*/ 158750 w 559671"/>
              <a:gd name="connsiteY12" fmla="*/ 176238 h 263021"/>
              <a:gd name="connsiteX13" fmla="*/ 0 w 559671"/>
              <a:gd name="connsiteY13" fmla="*/ 263021 h 26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671" h="263021">
                <a:moveTo>
                  <a:pt x="0" y="263021"/>
                </a:moveTo>
                <a:cubicBezTo>
                  <a:pt x="41451" y="185762"/>
                  <a:pt x="82903" y="108504"/>
                  <a:pt x="122767" y="66171"/>
                </a:cubicBezTo>
                <a:cubicBezTo>
                  <a:pt x="162631" y="23838"/>
                  <a:pt x="210608" y="5846"/>
                  <a:pt x="239183" y="9021"/>
                </a:cubicBezTo>
                <a:cubicBezTo>
                  <a:pt x="267758" y="12196"/>
                  <a:pt x="273403" y="83457"/>
                  <a:pt x="294217" y="85221"/>
                </a:cubicBezTo>
                <a:cubicBezTo>
                  <a:pt x="315031" y="86985"/>
                  <a:pt x="328789" y="33363"/>
                  <a:pt x="364067" y="19605"/>
                </a:cubicBezTo>
                <a:cubicBezTo>
                  <a:pt x="399345" y="5847"/>
                  <a:pt x="505883" y="2671"/>
                  <a:pt x="505883" y="2671"/>
                </a:cubicBezTo>
                <a:cubicBezTo>
                  <a:pt x="530225" y="-151"/>
                  <a:pt x="501297" y="-1562"/>
                  <a:pt x="510117" y="2671"/>
                </a:cubicBezTo>
                <a:cubicBezTo>
                  <a:pt x="518937" y="6904"/>
                  <a:pt x="554214" y="25601"/>
                  <a:pt x="558800" y="28071"/>
                </a:cubicBezTo>
                <a:cubicBezTo>
                  <a:pt x="563386" y="30540"/>
                  <a:pt x="548922" y="10080"/>
                  <a:pt x="537633" y="17488"/>
                </a:cubicBezTo>
                <a:cubicBezTo>
                  <a:pt x="526344" y="24896"/>
                  <a:pt x="510823" y="55235"/>
                  <a:pt x="491067" y="72521"/>
                </a:cubicBezTo>
                <a:cubicBezTo>
                  <a:pt x="471312" y="89807"/>
                  <a:pt x="453319" y="114502"/>
                  <a:pt x="419100" y="121205"/>
                </a:cubicBezTo>
                <a:cubicBezTo>
                  <a:pt x="384881" y="127908"/>
                  <a:pt x="329142" y="103566"/>
                  <a:pt x="285750" y="112738"/>
                </a:cubicBezTo>
                <a:cubicBezTo>
                  <a:pt x="242358" y="121910"/>
                  <a:pt x="158750" y="176238"/>
                  <a:pt x="158750" y="176238"/>
                </a:cubicBezTo>
                <a:lnTo>
                  <a:pt x="0" y="2630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C027322-F472-4F52-AA34-3D042501E82E}"/>
              </a:ext>
            </a:extLst>
          </p:cNvPr>
          <p:cNvSpPr/>
          <p:nvPr/>
        </p:nvSpPr>
        <p:spPr>
          <a:xfrm>
            <a:off x="4105920" y="4844486"/>
            <a:ext cx="502098" cy="335994"/>
          </a:xfrm>
          <a:custGeom>
            <a:avLst/>
            <a:gdLst>
              <a:gd name="connsiteX0" fmla="*/ 159163 w 502098"/>
              <a:gd name="connsiteY0" fmla="*/ 564 h 335994"/>
              <a:gd name="connsiteX1" fmla="*/ 99897 w 502098"/>
              <a:gd name="connsiteY1" fmla="*/ 121214 h 335994"/>
              <a:gd name="connsiteX2" fmla="*/ 8880 w 502098"/>
              <a:gd name="connsiteY2" fmla="*/ 180481 h 335994"/>
              <a:gd name="connsiteX3" fmla="*/ 8880 w 502098"/>
              <a:gd name="connsiteY3" fmla="*/ 210114 h 335994"/>
              <a:gd name="connsiteX4" fmla="*/ 10997 w 502098"/>
              <a:gd name="connsiteY4" fmla="*/ 176247 h 335994"/>
              <a:gd name="connsiteX5" fmla="*/ 150697 w 502098"/>
              <a:gd name="connsiteY5" fmla="*/ 172014 h 335994"/>
              <a:gd name="connsiteX6" fmla="*/ 339080 w 502098"/>
              <a:gd name="connsiteY6" fmla="*/ 220697 h 335994"/>
              <a:gd name="connsiteX7" fmla="*/ 434330 w 502098"/>
              <a:gd name="connsiteY7" fmla="*/ 332881 h 335994"/>
              <a:gd name="connsiteX8" fmla="*/ 440680 w 502098"/>
              <a:gd name="connsiteY8" fmla="*/ 301131 h 335994"/>
              <a:gd name="connsiteX9" fmla="*/ 468197 w 502098"/>
              <a:gd name="connsiteY9" fmla="*/ 263031 h 335994"/>
              <a:gd name="connsiteX10" fmla="*/ 502063 w 502098"/>
              <a:gd name="connsiteY10" fmla="*/ 248214 h 335994"/>
              <a:gd name="connsiteX11" fmla="*/ 472430 w 502098"/>
              <a:gd name="connsiteY11" fmla="*/ 174131 h 335994"/>
              <a:gd name="connsiteX12" fmla="*/ 379297 w 502098"/>
              <a:gd name="connsiteY12" fmla="*/ 119097 h 335994"/>
              <a:gd name="connsiteX13" fmla="*/ 250180 w 502098"/>
              <a:gd name="connsiteY13" fmla="*/ 76764 h 335994"/>
              <a:gd name="connsiteX14" fmla="*/ 159163 w 502098"/>
              <a:gd name="connsiteY14" fmla="*/ 564 h 33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098" h="335994">
                <a:moveTo>
                  <a:pt x="159163" y="564"/>
                </a:moveTo>
                <a:cubicBezTo>
                  <a:pt x="134116" y="7972"/>
                  <a:pt x="124944" y="91228"/>
                  <a:pt x="99897" y="121214"/>
                </a:cubicBezTo>
                <a:cubicBezTo>
                  <a:pt x="74850" y="151200"/>
                  <a:pt x="24049" y="165664"/>
                  <a:pt x="8880" y="180481"/>
                </a:cubicBezTo>
                <a:cubicBezTo>
                  <a:pt x="-6290" y="195298"/>
                  <a:pt x="8880" y="210114"/>
                  <a:pt x="8880" y="210114"/>
                </a:cubicBezTo>
                <a:cubicBezTo>
                  <a:pt x="9233" y="209408"/>
                  <a:pt x="-12639" y="182597"/>
                  <a:pt x="10997" y="176247"/>
                </a:cubicBezTo>
                <a:cubicBezTo>
                  <a:pt x="34633" y="169897"/>
                  <a:pt x="96016" y="164606"/>
                  <a:pt x="150697" y="172014"/>
                </a:cubicBezTo>
                <a:cubicBezTo>
                  <a:pt x="205378" y="179422"/>
                  <a:pt x="291808" y="193886"/>
                  <a:pt x="339080" y="220697"/>
                </a:cubicBezTo>
                <a:cubicBezTo>
                  <a:pt x="386352" y="247508"/>
                  <a:pt x="417397" y="319475"/>
                  <a:pt x="434330" y="332881"/>
                </a:cubicBezTo>
                <a:cubicBezTo>
                  <a:pt x="451263" y="346287"/>
                  <a:pt x="435036" y="312773"/>
                  <a:pt x="440680" y="301131"/>
                </a:cubicBezTo>
                <a:cubicBezTo>
                  <a:pt x="446324" y="289489"/>
                  <a:pt x="457967" y="271850"/>
                  <a:pt x="468197" y="263031"/>
                </a:cubicBezTo>
                <a:cubicBezTo>
                  <a:pt x="478427" y="254212"/>
                  <a:pt x="501358" y="263031"/>
                  <a:pt x="502063" y="248214"/>
                </a:cubicBezTo>
                <a:cubicBezTo>
                  <a:pt x="502768" y="233397"/>
                  <a:pt x="492891" y="195650"/>
                  <a:pt x="472430" y="174131"/>
                </a:cubicBezTo>
                <a:cubicBezTo>
                  <a:pt x="451969" y="152612"/>
                  <a:pt x="416339" y="135325"/>
                  <a:pt x="379297" y="119097"/>
                </a:cubicBezTo>
                <a:cubicBezTo>
                  <a:pt x="342255" y="102869"/>
                  <a:pt x="285811" y="92639"/>
                  <a:pt x="250180" y="76764"/>
                </a:cubicBezTo>
                <a:cubicBezTo>
                  <a:pt x="214549" y="60889"/>
                  <a:pt x="184210" y="-6844"/>
                  <a:pt x="159163" y="5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6D42A22-BC34-4E8F-BB32-5673BEBA4D38}"/>
              </a:ext>
            </a:extLst>
          </p:cNvPr>
          <p:cNvSpPr/>
          <p:nvPr/>
        </p:nvSpPr>
        <p:spPr>
          <a:xfrm>
            <a:off x="4061069" y="3375804"/>
            <a:ext cx="384081" cy="537914"/>
          </a:xfrm>
          <a:custGeom>
            <a:avLst/>
            <a:gdLst>
              <a:gd name="connsiteX0" fmla="*/ 2931 w 384081"/>
              <a:gd name="connsiteY0" fmla="*/ 2396 h 537914"/>
              <a:gd name="connsiteX1" fmla="*/ 295031 w 384081"/>
              <a:gd name="connsiteY1" fmla="*/ 48963 h 537914"/>
              <a:gd name="connsiteX2" fmla="*/ 383931 w 384081"/>
              <a:gd name="connsiteY2" fmla="*/ 241579 h 537914"/>
              <a:gd name="connsiteX3" fmla="*/ 280214 w 384081"/>
              <a:gd name="connsiteY3" fmla="*/ 290263 h 537914"/>
              <a:gd name="connsiteX4" fmla="*/ 239998 w 384081"/>
              <a:gd name="connsiteY4" fmla="*/ 423613 h 537914"/>
              <a:gd name="connsiteX5" fmla="*/ 290798 w 384081"/>
              <a:gd name="connsiteY5" fmla="*/ 537913 h 537914"/>
              <a:gd name="connsiteX6" fmla="*/ 235764 w 384081"/>
              <a:gd name="connsiteY6" fmla="*/ 425729 h 537914"/>
              <a:gd name="connsiteX7" fmla="*/ 165914 w 384081"/>
              <a:gd name="connsiteY7" fmla="*/ 377046 h 537914"/>
              <a:gd name="connsiteX8" fmla="*/ 316198 w 384081"/>
              <a:gd name="connsiteY8" fmla="*/ 256396 h 537914"/>
              <a:gd name="connsiteX9" fmla="*/ 299264 w 384081"/>
              <a:gd name="connsiteY9" fmla="*/ 163263 h 537914"/>
              <a:gd name="connsiteX10" fmla="*/ 153214 w 384081"/>
              <a:gd name="connsiteY10" fmla="*/ 101879 h 537914"/>
              <a:gd name="connsiteX11" fmla="*/ 2931 w 384081"/>
              <a:gd name="connsiteY11" fmla="*/ 2396 h 53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81" h="537914">
                <a:moveTo>
                  <a:pt x="2931" y="2396"/>
                </a:moveTo>
                <a:cubicBezTo>
                  <a:pt x="26567" y="-6423"/>
                  <a:pt x="231531" y="9099"/>
                  <a:pt x="295031" y="48963"/>
                </a:cubicBezTo>
                <a:cubicBezTo>
                  <a:pt x="358531" y="88827"/>
                  <a:pt x="386400" y="201362"/>
                  <a:pt x="383931" y="241579"/>
                </a:cubicBezTo>
                <a:cubicBezTo>
                  <a:pt x="381462" y="281796"/>
                  <a:pt x="304203" y="259924"/>
                  <a:pt x="280214" y="290263"/>
                </a:cubicBezTo>
                <a:cubicBezTo>
                  <a:pt x="256225" y="320602"/>
                  <a:pt x="238234" y="382338"/>
                  <a:pt x="239998" y="423613"/>
                </a:cubicBezTo>
                <a:cubicBezTo>
                  <a:pt x="241762" y="464888"/>
                  <a:pt x="291504" y="537560"/>
                  <a:pt x="290798" y="537913"/>
                </a:cubicBezTo>
                <a:cubicBezTo>
                  <a:pt x="290092" y="538266"/>
                  <a:pt x="256578" y="452540"/>
                  <a:pt x="235764" y="425729"/>
                </a:cubicBezTo>
                <a:cubicBezTo>
                  <a:pt x="214950" y="398918"/>
                  <a:pt x="152508" y="405268"/>
                  <a:pt x="165914" y="377046"/>
                </a:cubicBezTo>
                <a:cubicBezTo>
                  <a:pt x="179320" y="348824"/>
                  <a:pt x="293973" y="292027"/>
                  <a:pt x="316198" y="256396"/>
                </a:cubicBezTo>
                <a:cubicBezTo>
                  <a:pt x="338423" y="220766"/>
                  <a:pt x="326428" y="189016"/>
                  <a:pt x="299264" y="163263"/>
                </a:cubicBezTo>
                <a:cubicBezTo>
                  <a:pt x="272100" y="137510"/>
                  <a:pt x="201544" y="126221"/>
                  <a:pt x="153214" y="101879"/>
                </a:cubicBezTo>
                <a:cubicBezTo>
                  <a:pt x="104884" y="77537"/>
                  <a:pt x="-20705" y="11215"/>
                  <a:pt x="2931" y="23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C3C0CAA-9DD3-400D-A69A-728488252F03}"/>
              </a:ext>
            </a:extLst>
          </p:cNvPr>
          <p:cNvSpPr/>
          <p:nvPr/>
        </p:nvSpPr>
        <p:spPr>
          <a:xfrm>
            <a:off x="2869832" y="3470686"/>
            <a:ext cx="659339" cy="879556"/>
          </a:xfrm>
          <a:custGeom>
            <a:avLst/>
            <a:gdLst>
              <a:gd name="connsiteX0" fmla="*/ 13068 w 659339"/>
              <a:gd name="connsiteY0" fmla="*/ 254647 h 879556"/>
              <a:gd name="connsiteX1" fmla="*/ 125251 w 659339"/>
              <a:gd name="connsiteY1" fmla="*/ 411281 h 879556"/>
              <a:gd name="connsiteX2" fmla="*/ 133718 w 659339"/>
              <a:gd name="connsiteY2" fmla="*/ 434564 h 879556"/>
              <a:gd name="connsiteX3" fmla="*/ 118901 w 659339"/>
              <a:gd name="connsiteY3" fmla="*/ 413397 h 879556"/>
              <a:gd name="connsiteX4" fmla="*/ 224735 w 659339"/>
              <a:gd name="connsiteY4" fmla="*/ 392231 h 879556"/>
              <a:gd name="connsiteX5" fmla="*/ 459685 w 659339"/>
              <a:gd name="connsiteY5" fmla="*/ 123414 h 879556"/>
              <a:gd name="connsiteX6" fmla="*/ 563401 w 659339"/>
              <a:gd name="connsiteY6" fmla="*/ 647 h 879556"/>
              <a:gd name="connsiteX7" fmla="*/ 506251 w 659339"/>
              <a:gd name="connsiteY7" fmla="*/ 85314 h 879556"/>
              <a:gd name="connsiteX8" fmla="*/ 658651 w 659339"/>
              <a:gd name="connsiteY8" fmla="*/ 299097 h 879556"/>
              <a:gd name="connsiteX9" fmla="*/ 434285 w 659339"/>
              <a:gd name="connsiteY9" fmla="*/ 290631 h 879556"/>
              <a:gd name="connsiteX10" fmla="*/ 311518 w 659339"/>
              <a:gd name="connsiteY10" fmla="*/ 409164 h 879556"/>
              <a:gd name="connsiteX11" fmla="*/ 180285 w 659339"/>
              <a:gd name="connsiteY11" fmla="*/ 544631 h 879556"/>
              <a:gd name="connsiteX12" fmla="*/ 78685 w 659339"/>
              <a:gd name="connsiteY12" fmla="*/ 709731 h 879556"/>
              <a:gd name="connsiteX13" fmla="*/ 112551 w 659339"/>
              <a:gd name="connsiteY13" fmla="*/ 817681 h 879556"/>
              <a:gd name="connsiteX14" fmla="*/ 368 w 659339"/>
              <a:gd name="connsiteY14" fmla="*/ 879064 h 879556"/>
              <a:gd name="connsiteX15" fmla="*/ 157001 w 659339"/>
              <a:gd name="connsiteY15" fmla="*/ 785931 h 879556"/>
              <a:gd name="connsiteX16" fmla="*/ 150651 w 659339"/>
              <a:gd name="connsiteY16" fmla="*/ 694914 h 879556"/>
              <a:gd name="connsiteX17" fmla="*/ 85035 w 659339"/>
              <a:gd name="connsiteY17" fmla="*/ 479014 h 879556"/>
              <a:gd name="connsiteX18" fmla="*/ 13068 w 659339"/>
              <a:gd name="connsiteY18" fmla="*/ 254647 h 8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9339" h="879556">
                <a:moveTo>
                  <a:pt x="13068" y="254647"/>
                </a:moveTo>
                <a:cubicBezTo>
                  <a:pt x="19771" y="243358"/>
                  <a:pt x="105143" y="381295"/>
                  <a:pt x="125251" y="411281"/>
                </a:cubicBezTo>
                <a:cubicBezTo>
                  <a:pt x="145359" y="441267"/>
                  <a:pt x="134776" y="434211"/>
                  <a:pt x="133718" y="434564"/>
                </a:cubicBezTo>
                <a:cubicBezTo>
                  <a:pt x="132660" y="434917"/>
                  <a:pt x="103732" y="420453"/>
                  <a:pt x="118901" y="413397"/>
                </a:cubicBezTo>
                <a:cubicBezTo>
                  <a:pt x="134071" y="406342"/>
                  <a:pt x="167938" y="440561"/>
                  <a:pt x="224735" y="392231"/>
                </a:cubicBezTo>
                <a:cubicBezTo>
                  <a:pt x="281532" y="343901"/>
                  <a:pt x="459685" y="123414"/>
                  <a:pt x="459685" y="123414"/>
                </a:cubicBezTo>
                <a:cubicBezTo>
                  <a:pt x="516129" y="58150"/>
                  <a:pt x="555640" y="6997"/>
                  <a:pt x="563401" y="647"/>
                </a:cubicBezTo>
                <a:cubicBezTo>
                  <a:pt x="571162" y="-5703"/>
                  <a:pt x="490376" y="35572"/>
                  <a:pt x="506251" y="85314"/>
                </a:cubicBezTo>
                <a:cubicBezTo>
                  <a:pt x="522126" y="135056"/>
                  <a:pt x="670645" y="264878"/>
                  <a:pt x="658651" y="299097"/>
                </a:cubicBezTo>
                <a:cubicBezTo>
                  <a:pt x="646657" y="333317"/>
                  <a:pt x="492140" y="272287"/>
                  <a:pt x="434285" y="290631"/>
                </a:cubicBezTo>
                <a:cubicBezTo>
                  <a:pt x="376430" y="308975"/>
                  <a:pt x="353851" y="366831"/>
                  <a:pt x="311518" y="409164"/>
                </a:cubicBezTo>
                <a:cubicBezTo>
                  <a:pt x="269185" y="451497"/>
                  <a:pt x="219090" y="494537"/>
                  <a:pt x="180285" y="544631"/>
                </a:cubicBezTo>
                <a:cubicBezTo>
                  <a:pt x="141480" y="594725"/>
                  <a:pt x="89974" y="664223"/>
                  <a:pt x="78685" y="709731"/>
                </a:cubicBezTo>
                <a:cubicBezTo>
                  <a:pt x="67396" y="755239"/>
                  <a:pt x="125604" y="789459"/>
                  <a:pt x="112551" y="817681"/>
                </a:cubicBezTo>
                <a:cubicBezTo>
                  <a:pt x="99498" y="845903"/>
                  <a:pt x="-7040" y="884356"/>
                  <a:pt x="368" y="879064"/>
                </a:cubicBezTo>
                <a:cubicBezTo>
                  <a:pt x="7776" y="873772"/>
                  <a:pt x="131954" y="816623"/>
                  <a:pt x="157001" y="785931"/>
                </a:cubicBezTo>
                <a:cubicBezTo>
                  <a:pt x="182048" y="755239"/>
                  <a:pt x="162645" y="746067"/>
                  <a:pt x="150651" y="694914"/>
                </a:cubicBezTo>
                <a:cubicBezTo>
                  <a:pt x="138657" y="643761"/>
                  <a:pt x="105849" y="546747"/>
                  <a:pt x="85035" y="479014"/>
                </a:cubicBezTo>
                <a:cubicBezTo>
                  <a:pt x="64221" y="411281"/>
                  <a:pt x="6365" y="265936"/>
                  <a:pt x="13068" y="2546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4D3AE59-ADD4-4B69-86B3-D79896433C20}"/>
              </a:ext>
            </a:extLst>
          </p:cNvPr>
          <p:cNvSpPr/>
          <p:nvPr/>
        </p:nvSpPr>
        <p:spPr>
          <a:xfrm>
            <a:off x="4587765" y="3740522"/>
            <a:ext cx="202313" cy="529633"/>
          </a:xfrm>
          <a:custGeom>
            <a:avLst/>
            <a:gdLst>
              <a:gd name="connsiteX0" fmla="*/ 13868 w 202313"/>
              <a:gd name="connsiteY0" fmla="*/ 5978 h 529633"/>
              <a:gd name="connsiteX1" fmla="*/ 149335 w 202313"/>
              <a:gd name="connsiteY1" fmla="*/ 270561 h 529633"/>
              <a:gd name="connsiteX2" fmla="*/ 202252 w 202313"/>
              <a:gd name="connsiteY2" fmla="*/ 414495 h 529633"/>
              <a:gd name="connsiteX3" fmla="*/ 140868 w 202313"/>
              <a:gd name="connsiteY3" fmla="*/ 524561 h 529633"/>
              <a:gd name="connsiteX4" fmla="*/ 140868 w 202313"/>
              <a:gd name="connsiteY4" fmla="*/ 505511 h 529633"/>
              <a:gd name="connsiteX5" fmla="*/ 145102 w 202313"/>
              <a:gd name="connsiteY5" fmla="*/ 454711 h 529633"/>
              <a:gd name="connsiteX6" fmla="*/ 134518 w 202313"/>
              <a:gd name="connsiteY6" fmla="*/ 376395 h 529633"/>
              <a:gd name="connsiteX7" fmla="*/ 66785 w 202313"/>
              <a:gd name="connsiteY7" fmla="*/ 249395 h 529633"/>
              <a:gd name="connsiteX8" fmla="*/ 13868 w 202313"/>
              <a:gd name="connsiteY8" fmla="*/ 181661 h 529633"/>
              <a:gd name="connsiteX9" fmla="*/ 5402 w 202313"/>
              <a:gd name="connsiteY9" fmla="*/ 90645 h 529633"/>
              <a:gd name="connsiteX10" fmla="*/ 13868 w 202313"/>
              <a:gd name="connsiteY10" fmla="*/ 5978 h 5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313" h="529633">
                <a:moveTo>
                  <a:pt x="13868" y="5978"/>
                </a:moveTo>
                <a:cubicBezTo>
                  <a:pt x="37857" y="35964"/>
                  <a:pt x="117938" y="202475"/>
                  <a:pt x="149335" y="270561"/>
                </a:cubicBezTo>
                <a:cubicBezTo>
                  <a:pt x="180732" y="338647"/>
                  <a:pt x="203663" y="372162"/>
                  <a:pt x="202252" y="414495"/>
                </a:cubicBezTo>
                <a:cubicBezTo>
                  <a:pt x="200841" y="456828"/>
                  <a:pt x="151099" y="509392"/>
                  <a:pt x="140868" y="524561"/>
                </a:cubicBezTo>
                <a:cubicBezTo>
                  <a:pt x="130637" y="539730"/>
                  <a:pt x="140162" y="517153"/>
                  <a:pt x="140868" y="505511"/>
                </a:cubicBezTo>
                <a:cubicBezTo>
                  <a:pt x="141574" y="493869"/>
                  <a:pt x="146160" y="476230"/>
                  <a:pt x="145102" y="454711"/>
                </a:cubicBezTo>
                <a:cubicBezTo>
                  <a:pt x="144044" y="433192"/>
                  <a:pt x="147571" y="410614"/>
                  <a:pt x="134518" y="376395"/>
                </a:cubicBezTo>
                <a:cubicBezTo>
                  <a:pt x="121465" y="342176"/>
                  <a:pt x="86893" y="281851"/>
                  <a:pt x="66785" y="249395"/>
                </a:cubicBezTo>
                <a:cubicBezTo>
                  <a:pt x="46677" y="216939"/>
                  <a:pt x="24098" y="208119"/>
                  <a:pt x="13868" y="181661"/>
                </a:cubicBezTo>
                <a:cubicBezTo>
                  <a:pt x="3638" y="155203"/>
                  <a:pt x="6813" y="113928"/>
                  <a:pt x="5402" y="90645"/>
                </a:cubicBezTo>
                <a:cubicBezTo>
                  <a:pt x="3991" y="67362"/>
                  <a:pt x="-10121" y="-24008"/>
                  <a:pt x="13868" y="597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87505FA-4793-49A3-B88B-2243EFC65EC1}"/>
              </a:ext>
            </a:extLst>
          </p:cNvPr>
          <p:cNvSpPr/>
          <p:nvPr/>
        </p:nvSpPr>
        <p:spPr>
          <a:xfrm>
            <a:off x="2679670" y="3263826"/>
            <a:ext cx="358349" cy="1066990"/>
          </a:xfrm>
          <a:custGeom>
            <a:avLst/>
            <a:gdLst>
              <a:gd name="connsiteX0" fmla="*/ 357747 w 358349"/>
              <a:gd name="connsiteY0" fmla="*/ 74 h 1066990"/>
              <a:gd name="connsiteX1" fmla="*/ 243447 w 358349"/>
              <a:gd name="connsiteY1" fmla="*/ 141891 h 1066990"/>
              <a:gd name="connsiteX2" fmla="*/ 160897 w 358349"/>
              <a:gd name="connsiteY2" fmla="*/ 362024 h 1066990"/>
              <a:gd name="connsiteX3" fmla="*/ 150313 w 358349"/>
              <a:gd name="connsiteY3" fmla="*/ 525007 h 1066990"/>
              <a:gd name="connsiteX4" fmla="*/ 203230 w 358349"/>
              <a:gd name="connsiteY4" fmla="*/ 781124 h 1066990"/>
              <a:gd name="connsiteX5" fmla="*/ 118563 w 358349"/>
              <a:gd name="connsiteY5" fmla="*/ 1066874 h 1066990"/>
              <a:gd name="connsiteX6" fmla="*/ 198997 w 358349"/>
              <a:gd name="connsiteY6" fmla="*/ 747257 h 1066990"/>
              <a:gd name="connsiteX7" fmla="*/ 16963 w 358349"/>
              <a:gd name="connsiteY7" fmla="*/ 465741 h 1066990"/>
              <a:gd name="connsiteX8" fmla="*/ 27547 w 358349"/>
              <a:gd name="connsiteY8" fmla="*/ 332391 h 1066990"/>
              <a:gd name="connsiteX9" fmla="*/ 190530 w 358349"/>
              <a:gd name="connsiteY9" fmla="*/ 124957 h 1066990"/>
              <a:gd name="connsiteX10" fmla="*/ 357747 w 358349"/>
              <a:gd name="connsiteY10" fmla="*/ 74 h 106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349" h="1066990">
                <a:moveTo>
                  <a:pt x="357747" y="74"/>
                </a:moveTo>
                <a:cubicBezTo>
                  <a:pt x="366566" y="2896"/>
                  <a:pt x="276255" y="81566"/>
                  <a:pt x="243447" y="141891"/>
                </a:cubicBezTo>
                <a:cubicBezTo>
                  <a:pt x="210639" y="202216"/>
                  <a:pt x="176419" y="298171"/>
                  <a:pt x="160897" y="362024"/>
                </a:cubicBezTo>
                <a:cubicBezTo>
                  <a:pt x="145375" y="425877"/>
                  <a:pt x="143258" y="455157"/>
                  <a:pt x="150313" y="525007"/>
                </a:cubicBezTo>
                <a:cubicBezTo>
                  <a:pt x="157368" y="594857"/>
                  <a:pt x="208522" y="690813"/>
                  <a:pt x="203230" y="781124"/>
                </a:cubicBezTo>
                <a:cubicBezTo>
                  <a:pt x="197938" y="871435"/>
                  <a:pt x="119268" y="1072519"/>
                  <a:pt x="118563" y="1066874"/>
                </a:cubicBezTo>
                <a:cubicBezTo>
                  <a:pt x="117857" y="1061230"/>
                  <a:pt x="215930" y="847446"/>
                  <a:pt x="198997" y="747257"/>
                </a:cubicBezTo>
                <a:cubicBezTo>
                  <a:pt x="182064" y="647068"/>
                  <a:pt x="45538" y="534885"/>
                  <a:pt x="16963" y="465741"/>
                </a:cubicBezTo>
                <a:cubicBezTo>
                  <a:pt x="-11612" y="396597"/>
                  <a:pt x="-1381" y="389188"/>
                  <a:pt x="27547" y="332391"/>
                </a:cubicBezTo>
                <a:cubicBezTo>
                  <a:pt x="56475" y="275594"/>
                  <a:pt x="135497" y="175051"/>
                  <a:pt x="190530" y="124957"/>
                </a:cubicBezTo>
                <a:cubicBezTo>
                  <a:pt x="245563" y="74863"/>
                  <a:pt x="348928" y="-2748"/>
                  <a:pt x="357747" y="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C0EED2A-88B4-4DAB-B19E-F39C2F8DDF96}"/>
              </a:ext>
            </a:extLst>
          </p:cNvPr>
          <p:cNvSpPr/>
          <p:nvPr/>
        </p:nvSpPr>
        <p:spPr>
          <a:xfrm>
            <a:off x="2565313" y="3913221"/>
            <a:ext cx="251741" cy="708931"/>
          </a:xfrm>
          <a:custGeom>
            <a:avLst/>
            <a:gdLst>
              <a:gd name="connsiteX0" fmla="*/ 247737 w 251741"/>
              <a:gd name="connsiteY0" fmla="*/ 4729 h 708931"/>
              <a:gd name="connsiteX1" fmla="*/ 228687 w 251741"/>
              <a:gd name="connsiteY1" fmla="*/ 668304 h 708931"/>
              <a:gd name="connsiteX2" fmla="*/ 101687 w 251741"/>
              <a:gd name="connsiteY2" fmla="*/ 630204 h 708931"/>
              <a:gd name="connsiteX3" fmla="*/ 87 w 251741"/>
              <a:gd name="connsiteY3" fmla="*/ 579404 h 708931"/>
              <a:gd name="connsiteX4" fmla="*/ 85812 w 251741"/>
              <a:gd name="connsiteY4" fmla="*/ 541304 h 708931"/>
              <a:gd name="connsiteX5" fmla="*/ 181062 w 251741"/>
              <a:gd name="connsiteY5" fmla="*/ 379379 h 708931"/>
              <a:gd name="connsiteX6" fmla="*/ 247737 w 251741"/>
              <a:gd name="connsiteY6" fmla="*/ 4729 h 7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741" h="708931">
                <a:moveTo>
                  <a:pt x="247737" y="4729"/>
                </a:moveTo>
                <a:cubicBezTo>
                  <a:pt x="255674" y="52883"/>
                  <a:pt x="253029" y="564058"/>
                  <a:pt x="228687" y="668304"/>
                </a:cubicBezTo>
                <a:cubicBezTo>
                  <a:pt x="204345" y="772550"/>
                  <a:pt x="139787" y="645021"/>
                  <a:pt x="101687" y="630204"/>
                </a:cubicBezTo>
                <a:cubicBezTo>
                  <a:pt x="63587" y="615387"/>
                  <a:pt x="2733" y="594221"/>
                  <a:pt x="87" y="579404"/>
                </a:cubicBezTo>
                <a:cubicBezTo>
                  <a:pt x="-2559" y="564587"/>
                  <a:pt x="55650" y="574641"/>
                  <a:pt x="85812" y="541304"/>
                </a:cubicBezTo>
                <a:cubicBezTo>
                  <a:pt x="115974" y="507967"/>
                  <a:pt x="157779" y="468808"/>
                  <a:pt x="181062" y="379379"/>
                </a:cubicBezTo>
                <a:cubicBezTo>
                  <a:pt x="204345" y="289950"/>
                  <a:pt x="239800" y="-43425"/>
                  <a:pt x="247737" y="47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4EC23AD-6BC5-473F-9C55-574D5BD48ED9}"/>
              </a:ext>
            </a:extLst>
          </p:cNvPr>
          <p:cNvSpPr/>
          <p:nvPr/>
        </p:nvSpPr>
        <p:spPr>
          <a:xfrm>
            <a:off x="2527951" y="3864768"/>
            <a:ext cx="303086" cy="619098"/>
          </a:xfrm>
          <a:custGeom>
            <a:avLst/>
            <a:gdLst>
              <a:gd name="connsiteX0" fmla="*/ 50149 w 303086"/>
              <a:gd name="connsiteY0" fmla="*/ 7145 h 619098"/>
              <a:gd name="connsiteX1" fmla="*/ 105712 w 303086"/>
              <a:gd name="connsiteY1" fmla="*/ 3970 h 619098"/>
              <a:gd name="connsiteX2" fmla="*/ 256524 w 303086"/>
              <a:gd name="connsiteY2" fmla="*/ 34132 h 619098"/>
              <a:gd name="connsiteX3" fmla="*/ 281924 w 303086"/>
              <a:gd name="connsiteY3" fmla="*/ 196057 h 619098"/>
              <a:gd name="connsiteX4" fmla="*/ 243824 w 303086"/>
              <a:gd name="connsiteY4" fmla="*/ 381795 h 619098"/>
              <a:gd name="connsiteX5" fmla="*/ 300974 w 303086"/>
              <a:gd name="connsiteY5" fmla="*/ 456407 h 619098"/>
              <a:gd name="connsiteX6" fmla="*/ 261287 w 303086"/>
              <a:gd name="connsiteY6" fmla="*/ 559595 h 619098"/>
              <a:gd name="connsiteX7" fmla="*/ 2524 w 303086"/>
              <a:gd name="connsiteY7" fmla="*/ 615157 h 619098"/>
              <a:gd name="connsiteX8" fmla="*/ 132699 w 303086"/>
              <a:gd name="connsiteY8" fmla="*/ 607220 h 619098"/>
              <a:gd name="connsiteX9" fmla="*/ 185087 w 303086"/>
              <a:gd name="connsiteY9" fmla="*/ 548482 h 619098"/>
              <a:gd name="connsiteX10" fmla="*/ 208899 w 303086"/>
              <a:gd name="connsiteY10" fmla="*/ 459582 h 619098"/>
              <a:gd name="connsiteX11" fmla="*/ 273987 w 303086"/>
              <a:gd name="connsiteY11" fmla="*/ 238920 h 619098"/>
              <a:gd name="connsiteX12" fmla="*/ 207312 w 303086"/>
              <a:gd name="connsiteY12" fmla="*/ 183357 h 619098"/>
              <a:gd name="connsiteX13" fmla="*/ 158099 w 303086"/>
              <a:gd name="connsiteY13" fmla="*/ 65882 h 619098"/>
              <a:gd name="connsiteX14" fmla="*/ 50149 w 303086"/>
              <a:gd name="connsiteY14" fmla="*/ 7145 h 6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3086" h="619098">
                <a:moveTo>
                  <a:pt x="50149" y="7145"/>
                </a:moveTo>
                <a:cubicBezTo>
                  <a:pt x="41418" y="-3174"/>
                  <a:pt x="71316" y="-528"/>
                  <a:pt x="105712" y="3970"/>
                </a:cubicBezTo>
                <a:cubicBezTo>
                  <a:pt x="140108" y="8468"/>
                  <a:pt x="227155" y="2117"/>
                  <a:pt x="256524" y="34132"/>
                </a:cubicBezTo>
                <a:cubicBezTo>
                  <a:pt x="285893" y="66147"/>
                  <a:pt x="284041" y="138113"/>
                  <a:pt x="281924" y="196057"/>
                </a:cubicBezTo>
                <a:cubicBezTo>
                  <a:pt x="279807" y="254001"/>
                  <a:pt x="240649" y="338403"/>
                  <a:pt x="243824" y="381795"/>
                </a:cubicBezTo>
                <a:cubicBezTo>
                  <a:pt x="246999" y="425187"/>
                  <a:pt x="298064" y="426774"/>
                  <a:pt x="300974" y="456407"/>
                </a:cubicBezTo>
                <a:cubicBezTo>
                  <a:pt x="303884" y="486040"/>
                  <a:pt x="311029" y="533137"/>
                  <a:pt x="261287" y="559595"/>
                </a:cubicBezTo>
                <a:cubicBezTo>
                  <a:pt x="211545" y="586053"/>
                  <a:pt x="23955" y="607220"/>
                  <a:pt x="2524" y="615157"/>
                </a:cubicBezTo>
                <a:cubicBezTo>
                  <a:pt x="-18907" y="623094"/>
                  <a:pt x="102272" y="618333"/>
                  <a:pt x="132699" y="607220"/>
                </a:cubicBezTo>
                <a:cubicBezTo>
                  <a:pt x="163126" y="596108"/>
                  <a:pt x="172387" y="573088"/>
                  <a:pt x="185087" y="548482"/>
                </a:cubicBezTo>
                <a:cubicBezTo>
                  <a:pt x="197787" y="523876"/>
                  <a:pt x="194082" y="511176"/>
                  <a:pt x="208899" y="459582"/>
                </a:cubicBezTo>
                <a:cubicBezTo>
                  <a:pt x="223716" y="407988"/>
                  <a:pt x="274251" y="284957"/>
                  <a:pt x="273987" y="238920"/>
                </a:cubicBezTo>
                <a:cubicBezTo>
                  <a:pt x="273723" y="192883"/>
                  <a:pt x="226627" y="212197"/>
                  <a:pt x="207312" y="183357"/>
                </a:cubicBezTo>
                <a:cubicBezTo>
                  <a:pt x="187997" y="154517"/>
                  <a:pt x="176884" y="97103"/>
                  <a:pt x="158099" y="65882"/>
                </a:cubicBezTo>
                <a:cubicBezTo>
                  <a:pt x="139314" y="34661"/>
                  <a:pt x="58880" y="17464"/>
                  <a:pt x="50149" y="71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E184E84-01A6-4919-B69A-972475A8C889}"/>
              </a:ext>
            </a:extLst>
          </p:cNvPr>
          <p:cNvSpPr/>
          <p:nvPr/>
        </p:nvSpPr>
        <p:spPr>
          <a:xfrm>
            <a:off x="3178711" y="2876998"/>
            <a:ext cx="972778" cy="249569"/>
          </a:xfrm>
          <a:custGeom>
            <a:avLst/>
            <a:gdLst>
              <a:gd name="connsiteX0" fmla="*/ 18514 w 972778"/>
              <a:gd name="connsiteY0" fmla="*/ 237677 h 249569"/>
              <a:gd name="connsiteX1" fmla="*/ 82014 w 972778"/>
              <a:gd name="connsiteY1" fmla="*/ 234502 h 249569"/>
              <a:gd name="connsiteX2" fmla="*/ 402689 w 972778"/>
              <a:gd name="connsiteY2" fmla="*/ 150365 h 249569"/>
              <a:gd name="connsiteX3" fmla="*/ 939264 w 972778"/>
              <a:gd name="connsiteY3" fmla="*/ 213865 h 249569"/>
              <a:gd name="connsiteX4" fmla="*/ 918627 w 972778"/>
              <a:gd name="connsiteY4" fmla="*/ 209102 h 249569"/>
              <a:gd name="connsiteX5" fmla="*/ 831314 w 972778"/>
              <a:gd name="connsiteY5" fmla="*/ 183702 h 249569"/>
              <a:gd name="connsiteX6" fmla="*/ 658277 w 972778"/>
              <a:gd name="connsiteY6" fmla="*/ 107502 h 249569"/>
              <a:gd name="connsiteX7" fmla="*/ 480477 w 972778"/>
              <a:gd name="connsiteY7" fmla="*/ 2727 h 249569"/>
              <a:gd name="connsiteX8" fmla="*/ 518577 w 972778"/>
              <a:gd name="connsiteY8" fmla="*/ 32890 h 249569"/>
              <a:gd name="connsiteX9" fmla="*/ 364589 w 972778"/>
              <a:gd name="connsiteY9" fmla="*/ 56702 h 249569"/>
              <a:gd name="connsiteX10" fmla="*/ 355064 w 972778"/>
              <a:gd name="connsiteY10" fmla="*/ 112265 h 249569"/>
              <a:gd name="connsiteX11" fmla="*/ 18514 w 972778"/>
              <a:gd name="connsiteY11" fmla="*/ 237677 h 2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2778" h="249569">
                <a:moveTo>
                  <a:pt x="18514" y="237677"/>
                </a:moveTo>
                <a:cubicBezTo>
                  <a:pt x="-26994" y="258050"/>
                  <a:pt x="17985" y="249054"/>
                  <a:pt x="82014" y="234502"/>
                </a:cubicBezTo>
                <a:cubicBezTo>
                  <a:pt x="146043" y="219950"/>
                  <a:pt x="259814" y="153805"/>
                  <a:pt x="402689" y="150365"/>
                </a:cubicBezTo>
                <a:cubicBezTo>
                  <a:pt x="545564" y="146925"/>
                  <a:pt x="853274" y="204076"/>
                  <a:pt x="939264" y="213865"/>
                </a:cubicBezTo>
                <a:cubicBezTo>
                  <a:pt x="1025254" y="223654"/>
                  <a:pt x="918627" y="209102"/>
                  <a:pt x="918627" y="209102"/>
                </a:cubicBezTo>
                <a:cubicBezTo>
                  <a:pt x="900635" y="204075"/>
                  <a:pt x="874706" y="200635"/>
                  <a:pt x="831314" y="183702"/>
                </a:cubicBezTo>
                <a:cubicBezTo>
                  <a:pt x="787922" y="166769"/>
                  <a:pt x="716750" y="137664"/>
                  <a:pt x="658277" y="107502"/>
                </a:cubicBezTo>
                <a:cubicBezTo>
                  <a:pt x="599804" y="77340"/>
                  <a:pt x="503760" y="15162"/>
                  <a:pt x="480477" y="2727"/>
                </a:cubicBezTo>
                <a:cubicBezTo>
                  <a:pt x="457194" y="-9708"/>
                  <a:pt x="537892" y="23894"/>
                  <a:pt x="518577" y="32890"/>
                </a:cubicBezTo>
                <a:cubicBezTo>
                  <a:pt x="499262" y="41886"/>
                  <a:pt x="391841" y="43473"/>
                  <a:pt x="364589" y="56702"/>
                </a:cubicBezTo>
                <a:cubicBezTo>
                  <a:pt x="337337" y="69931"/>
                  <a:pt x="410891" y="82632"/>
                  <a:pt x="355064" y="112265"/>
                </a:cubicBezTo>
                <a:cubicBezTo>
                  <a:pt x="299237" y="141898"/>
                  <a:pt x="64022" y="217304"/>
                  <a:pt x="18514" y="2376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738050F-B9A8-49FB-BB5C-525EB92897BD}"/>
              </a:ext>
            </a:extLst>
          </p:cNvPr>
          <p:cNvSpPr/>
          <p:nvPr/>
        </p:nvSpPr>
        <p:spPr>
          <a:xfrm>
            <a:off x="4329820" y="3313765"/>
            <a:ext cx="203059" cy="344563"/>
          </a:xfrm>
          <a:custGeom>
            <a:avLst/>
            <a:gdLst>
              <a:gd name="connsiteX0" fmla="*/ 880 w 203059"/>
              <a:gd name="connsiteY0" fmla="*/ 935 h 344563"/>
              <a:gd name="connsiteX1" fmla="*/ 119943 w 203059"/>
              <a:gd name="connsiteY1" fmla="*/ 154923 h 344563"/>
              <a:gd name="connsiteX2" fmla="*/ 199318 w 203059"/>
              <a:gd name="connsiteY2" fmla="*/ 340660 h 344563"/>
              <a:gd name="connsiteX3" fmla="*/ 189793 w 203059"/>
              <a:gd name="connsiteY3" fmla="*/ 277160 h 344563"/>
              <a:gd name="connsiteX4" fmla="*/ 186618 w 203059"/>
              <a:gd name="connsiteY4" fmla="*/ 227948 h 344563"/>
              <a:gd name="connsiteX5" fmla="*/ 880 w 203059"/>
              <a:gd name="connsiteY5" fmla="*/ 935 h 34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059" h="344563">
                <a:moveTo>
                  <a:pt x="880" y="935"/>
                </a:moveTo>
                <a:cubicBezTo>
                  <a:pt x="-10233" y="-11236"/>
                  <a:pt x="86870" y="98302"/>
                  <a:pt x="119943" y="154923"/>
                </a:cubicBezTo>
                <a:cubicBezTo>
                  <a:pt x="153016" y="211544"/>
                  <a:pt x="187676" y="320287"/>
                  <a:pt x="199318" y="340660"/>
                </a:cubicBezTo>
                <a:cubicBezTo>
                  <a:pt x="210960" y="361033"/>
                  <a:pt x="191910" y="295945"/>
                  <a:pt x="189793" y="277160"/>
                </a:cubicBezTo>
                <a:cubicBezTo>
                  <a:pt x="187676" y="258375"/>
                  <a:pt x="216516" y="269223"/>
                  <a:pt x="186618" y="227948"/>
                </a:cubicBezTo>
                <a:cubicBezTo>
                  <a:pt x="156720" y="186673"/>
                  <a:pt x="11993" y="13106"/>
                  <a:pt x="880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95A8F73-90BD-4AEA-BAB1-44996ADD82BA}"/>
              </a:ext>
            </a:extLst>
          </p:cNvPr>
          <p:cNvSpPr/>
          <p:nvPr/>
        </p:nvSpPr>
        <p:spPr>
          <a:xfrm>
            <a:off x="4746621" y="5828852"/>
            <a:ext cx="88918" cy="236709"/>
          </a:xfrm>
          <a:custGeom>
            <a:avLst/>
            <a:gdLst>
              <a:gd name="connsiteX0" fmla="*/ 4 w 88918"/>
              <a:gd name="connsiteY0" fmla="*/ 448 h 236709"/>
              <a:gd name="connsiteX1" fmla="*/ 60329 w 88918"/>
              <a:gd name="connsiteY1" fmla="*/ 175073 h 236709"/>
              <a:gd name="connsiteX2" fmla="*/ 88904 w 88918"/>
              <a:gd name="connsiteY2" fmla="*/ 235398 h 236709"/>
              <a:gd name="connsiteX3" fmla="*/ 63504 w 88918"/>
              <a:gd name="connsiteY3" fmla="*/ 127448 h 236709"/>
              <a:gd name="connsiteX4" fmla="*/ 4 w 88918"/>
              <a:gd name="connsiteY4" fmla="*/ 448 h 23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18" h="236709">
                <a:moveTo>
                  <a:pt x="4" y="448"/>
                </a:moveTo>
                <a:cubicBezTo>
                  <a:pt x="-525" y="8386"/>
                  <a:pt x="45512" y="135915"/>
                  <a:pt x="60329" y="175073"/>
                </a:cubicBezTo>
                <a:cubicBezTo>
                  <a:pt x="75146" y="214231"/>
                  <a:pt x="88375" y="243336"/>
                  <a:pt x="88904" y="235398"/>
                </a:cubicBezTo>
                <a:cubicBezTo>
                  <a:pt x="89433" y="227461"/>
                  <a:pt x="75675" y="162902"/>
                  <a:pt x="63504" y="127448"/>
                </a:cubicBezTo>
                <a:cubicBezTo>
                  <a:pt x="51333" y="91994"/>
                  <a:pt x="533" y="-7490"/>
                  <a:pt x="4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039CBDA4-9A4B-4666-BA05-718DAE76172D}"/>
              </a:ext>
            </a:extLst>
          </p:cNvPr>
          <p:cNvSpPr/>
          <p:nvPr/>
        </p:nvSpPr>
        <p:spPr>
          <a:xfrm>
            <a:off x="3197094" y="6017577"/>
            <a:ext cx="1678482" cy="579539"/>
          </a:xfrm>
          <a:custGeom>
            <a:avLst/>
            <a:gdLst>
              <a:gd name="connsiteX0" fmla="*/ 12831 w 1678482"/>
              <a:gd name="connsiteY0" fmla="*/ 316548 h 579539"/>
              <a:gd name="connsiteX1" fmla="*/ 50931 w 1678482"/>
              <a:gd name="connsiteY1" fmla="*/ 443548 h 579539"/>
              <a:gd name="connsiteX2" fmla="*/ 362081 w 1678482"/>
              <a:gd name="connsiteY2" fmla="*/ 548323 h 579539"/>
              <a:gd name="connsiteX3" fmla="*/ 822456 w 1678482"/>
              <a:gd name="connsiteY3" fmla="*/ 567373 h 579539"/>
              <a:gd name="connsiteX4" fmla="*/ 1305056 w 1678482"/>
              <a:gd name="connsiteY4" fmla="*/ 380048 h 579539"/>
              <a:gd name="connsiteX5" fmla="*/ 1651131 w 1678482"/>
              <a:gd name="connsiteY5" fmla="*/ 106998 h 579539"/>
              <a:gd name="connsiteX6" fmla="*/ 1654306 w 1678482"/>
              <a:gd name="connsiteY6" fmla="*/ 14923 h 579539"/>
              <a:gd name="connsiteX7" fmla="*/ 1635256 w 1678482"/>
              <a:gd name="connsiteY7" fmla="*/ 11748 h 579539"/>
              <a:gd name="connsiteX8" fmla="*/ 1600331 w 1678482"/>
              <a:gd name="connsiteY8" fmla="*/ 129223 h 579539"/>
              <a:gd name="connsiteX9" fmla="*/ 1305056 w 1678482"/>
              <a:gd name="connsiteY9" fmla="*/ 329248 h 579539"/>
              <a:gd name="connsiteX10" fmla="*/ 943106 w 1678482"/>
              <a:gd name="connsiteY10" fmla="*/ 510223 h 579539"/>
              <a:gd name="connsiteX11" fmla="*/ 431931 w 1678482"/>
              <a:gd name="connsiteY11" fmla="*/ 541973 h 579539"/>
              <a:gd name="connsiteX12" fmla="*/ 181106 w 1678482"/>
              <a:gd name="connsiteY12" fmla="*/ 484823 h 579539"/>
              <a:gd name="connsiteX13" fmla="*/ 12831 w 1678482"/>
              <a:gd name="connsiteY13" fmla="*/ 316548 h 57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78482" h="579539">
                <a:moveTo>
                  <a:pt x="12831" y="316548"/>
                </a:moveTo>
                <a:cubicBezTo>
                  <a:pt x="-8865" y="309669"/>
                  <a:pt x="-7277" y="404919"/>
                  <a:pt x="50931" y="443548"/>
                </a:cubicBezTo>
                <a:cubicBezTo>
                  <a:pt x="109139" y="482177"/>
                  <a:pt x="233494" y="527686"/>
                  <a:pt x="362081" y="548323"/>
                </a:cubicBezTo>
                <a:cubicBezTo>
                  <a:pt x="490669" y="568961"/>
                  <a:pt x="665294" y="595419"/>
                  <a:pt x="822456" y="567373"/>
                </a:cubicBezTo>
                <a:cubicBezTo>
                  <a:pt x="979618" y="539327"/>
                  <a:pt x="1166944" y="456777"/>
                  <a:pt x="1305056" y="380048"/>
                </a:cubicBezTo>
                <a:cubicBezTo>
                  <a:pt x="1443168" y="303319"/>
                  <a:pt x="1592923" y="167852"/>
                  <a:pt x="1651131" y="106998"/>
                </a:cubicBezTo>
                <a:cubicBezTo>
                  <a:pt x="1709339" y="46144"/>
                  <a:pt x="1656952" y="30798"/>
                  <a:pt x="1654306" y="14923"/>
                </a:cubicBezTo>
                <a:cubicBezTo>
                  <a:pt x="1651660" y="-952"/>
                  <a:pt x="1644252" y="-7302"/>
                  <a:pt x="1635256" y="11748"/>
                </a:cubicBezTo>
                <a:cubicBezTo>
                  <a:pt x="1626260" y="30798"/>
                  <a:pt x="1655364" y="76306"/>
                  <a:pt x="1600331" y="129223"/>
                </a:cubicBezTo>
                <a:cubicBezTo>
                  <a:pt x="1545298" y="182140"/>
                  <a:pt x="1414594" y="265748"/>
                  <a:pt x="1305056" y="329248"/>
                </a:cubicBezTo>
                <a:cubicBezTo>
                  <a:pt x="1195518" y="392748"/>
                  <a:pt x="1088627" y="474769"/>
                  <a:pt x="943106" y="510223"/>
                </a:cubicBezTo>
                <a:cubicBezTo>
                  <a:pt x="797585" y="545677"/>
                  <a:pt x="558931" y="546206"/>
                  <a:pt x="431931" y="541973"/>
                </a:cubicBezTo>
                <a:cubicBezTo>
                  <a:pt x="304931" y="537740"/>
                  <a:pt x="252543" y="518160"/>
                  <a:pt x="181106" y="484823"/>
                </a:cubicBezTo>
                <a:cubicBezTo>
                  <a:pt x="109669" y="451486"/>
                  <a:pt x="34527" y="323427"/>
                  <a:pt x="12831" y="31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99C86F4-B956-4035-A01F-6E3CBBA0CF34}"/>
              </a:ext>
            </a:extLst>
          </p:cNvPr>
          <p:cNvSpPr/>
          <p:nvPr/>
        </p:nvSpPr>
        <p:spPr>
          <a:xfrm>
            <a:off x="3186474" y="6368992"/>
            <a:ext cx="77618" cy="626020"/>
          </a:xfrm>
          <a:custGeom>
            <a:avLst/>
            <a:gdLst>
              <a:gd name="connsiteX0" fmla="*/ 1226 w 77618"/>
              <a:gd name="connsiteY0" fmla="*/ 58 h 626020"/>
              <a:gd name="connsiteX1" fmla="*/ 20276 w 77618"/>
              <a:gd name="connsiteY1" fmla="*/ 276283 h 626020"/>
              <a:gd name="connsiteX2" fmla="*/ 32976 w 77618"/>
              <a:gd name="connsiteY2" fmla="*/ 457258 h 626020"/>
              <a:gd name="connsiteX3" fmla="*/ 36151 w 77618"/>
              <a:gd name="connsiteY3" fmla="*/ 555683 h 626020"/>
              <a:gd name="connsiteX4" fmla="*/ 77426 w 77618"/>
              <a:gd name="connsiteY4" fmla="*/ 625533 h 626020"/>
              <a:gd name="connsiteX5" fmla="*/ 17101 w 77618"/>
              <a:gd name="connsiteY5" fmla="*/ 520758 h 626020"/>
              <a:gd name="connsiteX6" fmla="*/ 58376 w 77618"/>
              <a:gd name="connsiteY6" fmla="*/ 254058 h 626020"/>
              <a:gd name="connsiteX7" fmla="*/ 1226 w 77618"/>
              <a:gd name="connsiteY7" fmla="*/ 58 h 62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8" h="626020">
                <a:moveTo>
                  <a:pt x="1226" y="58"/>
                </a:moveTo>
                <a:cubicBezTo>
                  <a:pt x="-5124" y="3762"/>
                  <a:pt x="14984" y="200083"/>
                  <a:pt x="20276" y="276283"/>
                </a:cubicBezTo>
                <a:cubicBezTo>
                  <a:pt x="25568" y="352483"/>
                  <a:pt x="30330" y="410691"/>
                  <a:pt x="32976" y="457258"/>
                </a:cubicBezTo>
                <a:cubicBezTo>
                  <a:pt x="35622" y="503825"/>
                  <a:pt x="28743" y="527637"/>
                  <a:pt x="36151" y="555683"/>
                </a:cubicBezTo>
                <a:cubicBezTo>
                  <a:pt x="43559" y="583729"/>
                  <a:pt x="80601" y="631354"/>
                  <a:pt x="77426" y="625533"/>
                </a:cubicBezTo>
                <a:cubicBezTo>
                  <a:pt x="74251" y="619712"/>
                  <a:pt x="20276" y="582671"/>
                  <a:pt x="17101" y="520758"/>
                </a:cubicBezTo>
                <a:cubicBezTo>
                  <a:pt x="13926" y="458845"/>
                  <a:pt x="56789" y="338196"/>
                  <a:pt x="58376" y="254058"/>
                </a:cubicBezTo>
                <a:cubicBezTo>
                  <a:pt x="59964" y="169921"/>
                  <a:pt x="7576" y="-3646"/>
                  <a:pt x="122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752FF8C-05A0-4109-8795-9C3931D125A6}"/>
              </a:ext>
            </a:extLst>
          </p:cNvPr>
          <p:cNvSpPr/>
          <p:nvPr/>
        </p:nvSpPr>
        <p:spPr>
          <a:xfrm>
            <a:off x="4849829" y="6035569"/>
            <a:ext cx="427367" cy="419209"/>
          </a:xfrm>
          <a:custGeom>
            <a:avLst/>
            <a:gdLst>
              <a:gd name="connsiteX0" fmla="*/ 1571 w 427367"/>
              <a:gd name="connsiteY0" fmla="*/ 106 h 419209"/>
              <a:gd name="connsiteX1" fmla="*/ 77771 w 427367"/>
              <a:gd name="connsiteY1" fmla="*/ 206481 h 419209"/>
              <a:gd name="connsiteX2" fmla="*/ 280971 w 427367"/>
              <a:gd name="connsiteY2" fmla="*/ 330306 h 419209"/>
              <a:gd name="connsiteX3" fmla="*/ 427021 w 427367"/>
              <a:gd name="connsiteY3" fmla="*/ 419206 h 419209"/>
              <a:gd name="connsiteX4" fmla="*/ 315896 w 427367"/>
              <a:gd name="connsiteY4" fmla="*/ 327131 h 419209"/>
              <a:gd name="connsiteX5" fmla="*/ 138096 w 427367"/>
              <a:gd name="connsiteY5" fmla="*/ 235056 h 419209"/>
              <a:gd name="connsiteX6" fmla="*/ 1571 w 427367"/>
              <a:gd name="connsiteY6" fmla="*/ 106 h 41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367" h="419209">
                <a:moveTo>
                  <a:pt x="1571" y="106"/>
                </a:moveTo>
                <a:cubicBezTo>
                  <a:pt x="-8483" y="-4657"/>
                  <a:pt x="31204" y="151448"/>
                  <a:pt x="77771" y="206481"/>
                </a:cubicBezTo>
                <a:cubicBezTo>
                  <a:pt x="124338" y="261514"/>
                  <a:pt x="222763" y="294852"/>
                  <a:pt x="280971" y="330306"/>
                </a:cubicBezTo>
                <a:cubicBezTo>
                  <a:pt x="339179" y="365760"/>
                  <a:pt x="421200" y="419735"/>
                  <a:pt x="427021" y="419206"/>
                </a:cubicBezTo>
                <a:cubicBezTo>
                  <a:pt x="432842" y="418677"/>
                  <a:pt x="364050" y="357823"/>
                  <a:pt x="315896" y="327131"/>
                </a:cubicBezTo>
                <a:cubicBezTo>
                  <a:pt x="267742" y="296439"/>
                  <a:pt x="189425" y="286385"/>
                  <a:pt x="138096" y="235056"/>
                </a:cubicBezTo>
                <a:cubicBezTo>
                  <a:pt x="86767" y="183727"/>
                  <a:pt x="11625" y="4869"/>
                  <a:pt x="157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4EB7FC91-6C3E-494F-AFC3-EA80635C174E}"/>
              </a:ext>
            </a:extLst>
          </p:cNvPr>
          <p:cNvSpPr/>
          <p:nvPr/>
        </p:nvSpPr>
        <p:spPr>
          <a:xfrm>
            <a:off x="2877230" y="6778474"/>
            <a:ext cx="329523" cy="297425"/>
          </a:xfrm>
          <a:custGeom>
            <a:avLst/>
            <a:gdLst>
              <a:gd name="connsiteX0" fmla="*/ 329520 w 329523"/>
              <a:gd name="connsiteY0" fmla="*/ 151 h 297425"/>
              <a:gd name="connsiteX1" fmla="*/ 224745 w 329523"/>
              <a:gd name="connsiteY1" fmla="*/ 98576 h 297425"/>
              <a:gd name="connsiteX2" fmla="*/ 110445 w 329523"/>
              <a:gd name="connsiteY2" fmla="*/ 184301 h 297425"/>
              <a:gd name="connsiteX3" fmla="*/ 2495 w 329523"/>
              <a:gd name="connsiteY3" fmla="*/ 295426 h 297425"/>
              <a:gd name="connsiteX4" fmla="*/ 221570 w 329523"/>
              <a:gd name="connsiteY4" fmla="*/ 82701 h 297425"/>
              <a:gd name="connsiteX5" fmla="*/ 329520 w 329523"/>
              <a:gd name="connsiteY5" fmla="*/ 151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23" h="297425">
                <a:moveTo>
                  <a:pt x="329520" y="151"/>
                </a:moveTo>
                <a:cubicBezTo>
                  <a:pt x="330049" y="2797"/>
                  <a:pt x="261257" y="67884"/>
                  <a:pt x="224745" y="98576"/>
                </a:cubicBezTo>
                <a:cubicBezTo>
                  <a:pt x="188232" y="129268"/>
                  <a:pt x="147487" y="151493"/>
                  <a:pt x="110445" y="184301"/>
                </a:cubicBezTo>
                <a:cubicBezTo>
                  <a:pt x="73403" y="217109"/>
                  <a:pt x="-16026" y="312359"/>
                  <a:pt x="2495" y="295426"/>
                </a:cubicBezTo>
                <a:cubicBezTo>
                  <a:pt x="21016" y="278493"/>
                  <a:pt x="169712" y="135618"/>
                  <a:pt x="221570" y="82701"/>
                </a:cubicBezTo>
                <a:cubicBezTo>
                  <a:pt x="273428" y="29784"/>
                  <a:pt x="328991" y="-2495"/>
                  <a:pt x="329520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21767A8-219D-46FA-8FFC-215892761408}"/>
              </a:ext>
            </a:extLst>
          </p:cNvPr>
          <p:cNvSpPr/>
          <p:nvPr/>
        </p:nvSpPr>
        <p:spPr>
          <a:xfrm>
            <a:off x="3115244" y="6425965"/>
            <a:ext cx="2157936" cy="807410"/>
          </a:xfrm>
          <a:custGeom>
            <a:avLst/>
            <a:gdLst>
              <a:gd name="connsiteX0" fmla="*/ 2145731 w 2157936"/>
              <a:gd name="connsiteY0" fmla="*/ 9760 h 807410"/>
              <a:gd name="connsiteX1" fmla="*/ 1872681 w 2157936"/>
              <a:gd name="connsiteY1" fmla="*/ 381235 h 807410"/>
              <a:gd name="connsiteX2" fmla="*/ 1548831 w 2157936"/>
              <a:gd name="connsiteY2" fmla="*/ 616185 h 807410"/>
              <a:gd name="connsiteX3" fmla="*/ 1126556 w 2157936"/>
              <a:gd name="connsiteY3" fmla="*/ 755885 h 807410"/>
              <a:gd name="connsiteX4" fmla="*/ 615381 w 2157936"/>
              <a:gd name="connsiteY4" fmla="*/ 806685 h 807410"/>
              <a:gd name="connsiteX5" fmla="*/ 259781 w 2157936"/>
              <a:gd name="connsiteY5" fmla="*/ 724135 h 807410"/>
              <a:gd name="connsiteX6" fmla="*/ 28006 w 2157936"/>
              <a:gd name="connsiteY6" fmla="*/ 571735 h 807410"/>
              <a:gd name="connsiteX7" fmla="*/ 8956 w 2157936"/>
              <a:gd name="connsiteY7" fmla="*/ 412985 h 807410"/>
              <a:gd name="connsiteX8" fmla="*/ 72456 w 2157936"/>
              <a:gd name="connsiteY8" fmla="*/ 603485 h 807410"/>
              <a:gd name="connsiteX9" fmla="*/ 183581 w 2157936"/>
              <a:gd name="connsiteY9" fmla="*/ 676510 h 807410"/>
              <a:gd name="connsiteX10" fmla="*/ 869381 w 2157936"/>
              <a:gd name="connsiteY10" fmla="*/ 749535 h 807410"/>
              <a:gd name="connsiteX11" fmla="*/ 1304356 w 2157936"/>
              <a:gd name="connsiteY11" fmla="*/ 689210 h 807410"/>
              <a:gd name="connsiteX12" fmla="*/ 1675831 w 2157936"/>
              <a:gd name="connsiteY12" fmla="*/ 482835 h 807410"/>
              <a:gd name="connsiteX13" fmla="*/ 2069531 w 2157936"/>
              <a:gd name="connsiteY13" fmla="*/ 139935 h 807410"/>
              <a:gd name="connsiteX14" fmla="*/ 2145731 w 2157936"/>
              <a:gd name="connsiteY14" fmla="*/ 9760 h 80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7936" h="807410">
                <a:moveTo>
                  <a:pt x="2145731" y="9760"/>
                </a:moveTo>
                <a:cubicBezTo>
                  <a:pt x="2112923" y="49977"/>
                  <a:pt x="1972164" y="280164"/>
                  <a:pt x="1872681" y="381235"/>
                </a:cubicBezTo>
                <a:cubicBezTo>
                  <a:pt x="1773198" y="482306"/>
                  <a:pt x="1673185" y="553743"/>
                  <a:pt x="1548831" y="616185"/>
                </a:cubicBezTo>
                <a:cubicBezTo>
                  <a:pt x="1424477" y="678627"/>
                  <a:pt x="1282131" y="724135"/>
                  <a:pt x="1126556" y="755885"/>
                </a:cubicBezTo>
                <a:cubicBezTo>
                  <a:pt x="970981" y="787635"/>
                  <a:pt x="759843" y="811977"/>
                  <a:pt x="615381" y="806685"/>
                </a:cubicBezTo>
                <a:cubicBezTo>
                  <a:pt x="470919" y="801393"/>
                  <a:pt x="357677" y="763293"/>
                  <a:pt x="259781" y="724135"/>
                </a:cubicBezTo>
                <a:cubicBezTo>
                  <a:pt x="161885" y="684977"/>
                  <a:pt x="69810" y="623593"/>
                  <a:pt x="28006" y="571735"/>
                </a:cubicBezTo>
                <a:cubicBezTo>
                  <a:pt x="-13798" y="519877"/>
                  <a:pt x="1548" y="407693"/>
                  <a:pt x="8956" y="412985"/>
                </a:cubicBezTo>
                <a:cubicBezTo>
                  <a:pt x="16364" y="418277"/>
                  <a:pt x="43352" y="559564"/>
                  <a:pt x="72456" y="603485"/>
                </a:cubicBezTo>
                <a:cubicBezTo>
                  <a:pt x="101560" y="647406"/>
                  <a:pt x="50760" y="652168"/>
                  <a:pt x="183581" y="676510"/>
                </a:cubicBezTo>
                <a:cubicBezTo>
                  <a:pt x="316402" y="700852"/>
                  <a:pt x="682585" y="747418"/>
                  <a:pt x="869381" y="749535"/>
                </a:cubicBezTo>
                <a:cubicBezTo>
                  <a:pt x="1056177" y="751652"/>
                  <a:pt x="1169948" y="733660"/>
                  <a:pt x="1304356" y="689210"/>
                </a:cubicBezTo>
                <a:cubicBezTo>
                  <a:pt x="1438764" y="644760"/>
                  <a:pt x="1548302" y="574381"/>
                  <a:pt x="1675831" y="482835"/>
                </a:cubicBezTo>
                <a:cubicBezTo>
                  <a:pt x="1803360" y="391289"/>
                  <a:pt x="1996506" y="218252"/>
                  <a:pt x="2069531" y="139935"/>
                </a:cubicBezTo>
                <a:cubicBezTo>
                  <a:pt x="2142556" y="61618"/>
                  <a:pt x="2178539" y="-30457"/>
                  <a:pt x="2145731" y="9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FB67F47-E15F-4D06-B4C0-29864139E95E}"/>
              </a:ext>
            </a:extLst>
          </p:cNvPr>
          <p:cNvSpPr/>
          <p:nvPr/>
        </p:nvSpPr>
        <p:spPr>
          <a:xfrm>
            <a:off x="3152108" y="6825961"/>
            <a:ext cx="632611" cy="347970"/>
          </a:xfrm>
          <a:custGeom>
            <a:avLst/>
            <a:gdLst>
              <a:gd name="connsiteX0" fmla="*/ 667 w 632611"/>
              <a:gd name="connsiteY0" fmla="*/ 289 h 347970"/>
              <a:gd name="connsiteX1" fmla="*/ 153067 w 632611"/>
              <a:gd name="connsiteY1" fmla="*/ 228889 h 347970"/>
              <a:gd name="connsiteX2" fmla="*/ 632492 w 632611"/>
              <a:gd name="connsiteY2" fmla="*/ 346364 h 347970"/>
              <a:gd name="connsiteX3" fmla="*/ 197517 w 632611"/>
              <a:gd name="connsiteY3" fmla="*/ 279689 h 347970"/>
              <a:gd name="connsiteX4" fmla="*/ 667 w 632611"/>
              <a:gd name="connsiteY4" fmla="*/ 289 h 34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611" h="347970">
                <a:moveTo>
                  <a:pt x="667" y="289"/>
                </a:moveTo>
                <a:cubicBezTo>
                  <a:pt x="-6741" y="-8178"/>
                  <a:pt x="47763" y="171210"/>
                  <a:pt x="153067" y="228889"/>
                </a:cubicBezTo>
                <a:cubicBezTo>
                  <a:pt x="258371" y="286568"/>
                  <a:pt x="625084" y="337897"/>
                  <a:pt x="632492" y="346364"/>
                </a:cubicBezTo>
                <a:cubicBezTo>
                  <a:pt x="639900" y="354831"/>
                  <a:pt x="300705" y="329431"/>
                  <a:pt x="197517" y="279689"/>
                </a:cubicBezTo>
                <a:cubicBezTo>
                  <a:pt x="94330" y="229947"/>
                  <a:pt x="8075" y="8756"/>
                  <a:pt x="66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119659F-C655-497C-A2EE-E2FC3E016DC0}"/>
              </a:ext>
            </a:extLst>
          </p:cNvPr>
          <p:cNvSpPr/>
          <p:nvPr/>
        </p:nvSpPr>
        <p:spPr>
          <a:xfrm>
            <a:off x="4741385" y="6388026"/>
            <a:ext cx="425537" cy="555255"/>
          </a:xfrm>
          <a:custGeom>
            <a:avLst/>
            <a:gdLst>
              <a:gd name="connsiteX0" fmla="*/ 424340 w 425537"/>
              <a:gd name="connsiteY0" fmla="*/ 74 h 555255"/>
              <a:gd name="connsiteX1" fmla="*/ 376715 w 425537"/>
              <a:gd name="connsiteY1" fmla="*/ 181049 h 555255"/>
              <a:gd name="connsiteX2" fmla="*/ 129065 w 425537"/>
              <a:gd name="connsiteY2" fmla="*/ 508074 h 555255"/>
              <a:gd name="connsiteX3" fmla="*/ 8415 w 425537"/>
              <a:gd name="connsiteY3" fmla="*/ 520774 h 555255"/>
              <a:gd name="connsiteX4" fmla="*/ 354490 w 425537"/>
              <a:gd name="connsiteY4" fmla="*/ 200099 h 555255"/>
              <a:gd name="connsiteX5" fmla="*/ 424340 w 425537"/>
              <a:gd name="connsiteY5" fmla="*/ 74 h 55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537" h="555255">
                <a:moveTo>
                  <a:pt x="424340" y="74"/>
                </a:moveTo>
                <a:cubicBezTo>
                  <a:pt x="428044" y="-3101"/>
                  <a:pt x="425927" y="96382"/>
                  <a:pt x="376715" y="181049"/>
                </a:cubicBezTo>
                <a:cubicBezTo>
                  <a:pt x="327503" y="265716"/>
                  <a:pt x="190448" y="451453"/>
                  <a:pt x="129065" y="508074"/>
                </a:cubicBezTo>
                <a:cubicBezTo>
                  <a:pt x="67682" y="564695"/>
                  <a:pt x="-29156" y="572103"/>
                  <a:pt x="8415" y="520774"/>
                </a:cubicBezTo>
                <a:cubicBezTo>
                  <a:pt x="45986" y="469445"/>
                  <a:pt x="285169" y="283707"/>
                  <a:pt x="354490" y="200099"/>
                </a:cubicBezTo>
                <a:cubicBezTo>
                  <a:pt x="423811" y="116491"/>
                  <a:pt x="420636" y="3249"/>
                  <a:pt x="42434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73FFC45-B672-4B14-A67E-C407F18A1E95}"/>
              </a:ext>
            </a:extLst>
          </p:cNvPr>
          <p:cNvSpPr/>
          <p:nvPr/>
        </p:nvSpPr>
        <p:spPr>
          <a:xfrm>
            <a:off x="3063503" y="5613295"/>
            <a:ext cx="1743378" cy="910019"/>
          </a:xfrm>
          <a:custGeom>
            <a:avLst/>
            <a:gdLst>
              <a:gd name="connsiteX0" fmla="*/ 372 w 1743378"/>
              <a:gd name="connsiteY0" fmla="*/ 206480 h 910019"/>
              <a:gd name="connsiteX1" fmla="*/ 463922 w 1743378"/>
              <a:gd name="connsiteY1" fmla="*/ 463655 h 910019"/>
              <a:gd name="connsiteX2" fmla="*/ 806822 w 1743378"/>
              <a:gd name="connsiteY2" fmla="*/ 685905 h 910019"/>
              <a:gd name="connsiteX3" fmla="*/ 879847 w 1743378"/>
              <a:gd name="connsiteY3" fmla="*/ 876405 h 910019"/>
              <a:gd name="connsiteX4" fmla="*/ 1178297 w 1743378"/>
              <a:gd name="connsiteY4" fmla="*/ 898630 h 910019"/>
              <a:gd name="connsiteX5" fmla="*/ 1184647 w 1743378"/>
              <a:gd name="connsiteY5" fmla="*/ 752580 h 910019"/>
              <a:gd name="connsiteX6" fmla="*/ 1432297 w 1743378"/>
              <a:gd name="connsiteY6" fmla="*/ 517630 h 910019"/>
              <a:gd name="connsiteX7" fmla="*/ 1645022 w 1743378"/>
              <a:gd name="connsiteY7" fmla="*/ 241405 h 910019"/>
              <a:gd name="connsiteX8" fmla="*/ 1737097 w 1743378"/>
              <a:gd name="connsiteY8" fmla="*/ 105 h 910019"/>
              <a:gd name="connsiteX9" fmla="*/ 1479922 w 1743378"/>
              <a:gd name="connsiteY9" fmla="*/ 212830 h 910019"/>
              <a:gd name="connsiteX10" fmla="*/ 1067172 w 1743378"/>
              <a:gd name="connsiteY10" fmla="*/ 355705 h 910019"/>
              <a:gd name="connsiteX11" fmla="*/ 543297 w 1743378"/>
              <a:gd name="connsiteY11" fmla="*/ 323955 h 910019"/>
              <a:gd name="connsiteX12" fmla="*/ 372 w 1743378"/>
              <a:gd name="connsiteY12" fmla="*/ 206480 h 9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3378" h="910019">
                <a:moveTo>
                  <a:pt x="372" y="206480"/>
                </a:moveTo>
                <a:cubicBezTo>
                  <a:pt x="-12857" y="229763"/>
                  <a:pt x="329514" y="383751"/>
                  <a:pt x="463922" y="463655"/>
                </a:cubicBezTo>
                <a:cubicBezTo>
                  <a:pt x="598330" y="543559"/>
                  <a:pt x="737501" y="617113"/>
                  <a:pt x="806822" y="685905"/>
                </a:cubicBezTo>
                <a:cubicBezTo>
                  <a:pt x="876143" y="754697"/>
                  <a:pt x="817935" y="840951"/>
                  <a:pt x="879847" y="876405"/>
                </a:cubicBezTo>
                <a:cubicBezTo>
                  <a:pt x="941760" y="911859"/>
                  <a:pt x="1127497" y="919267"/>
                  <a:pt x="1178297" y="898630"/>
                </a:cubicBezTo>
                <a:cubicBezTo>
                  <a:pt x="1229097" y="877993"/>
                  <a:pt x="1142314" y="816080"/>
                  <a:pt x="1184647" y="752580"/>
                </a:cubicBezTo>
                <a:cubicBezTo>
                  <a:pt x="1226980" y="689080"/>
                  <a:pt x="1355568" y="602826"/>
                  <a:pt x="1432297" y="517630"/>
                </a:cubicBezTo>
                <a:cubicBezTo>
                  <a:pt x="1509026" y="432434"/>
                  <a:pt x="1594222" y="327659"/>
                  <a:pt x="1645022" y="241405"/>
                </a:cubicBezTo>
                <a:cubicBezTo>
                  <a:pt x="1695822" y="155151"/>
                  <a:pt x="1764614" y="4867"/>
                  <a:pt x="1737097" y="105"/>
                </a:cubicBezTo>
                <a:cubicBezTo>
                  <a:pt x="1709580" y="-4657"/>
                  <a:pt x="1591576" y="153563"/>
                  <a:pt x="1479922" y="212830"/>
                </a:cubicBezTo>
                <a:cubicBezTo>
                  <a:pt x="1368268" y="272097"/>
                  <a:pt x="1223276" y="337184"/>
                  <a:pt x="1067172" y="355705"/>
                </a:cubicBezTo>
                <a:cubicBezTo>
                  <a:pt x="911068" y="374226"/>
                  <a:pt x="721626" y="346709"/>
                  <a:pt x="543297" y="323955"/>
                </a:cubicBezTo>
                <a:cubicBezTo>
                  <a:pt x="364968" y="301201"/>
                  <a:pt x="13601" y="183197"/>
                  <a:pt x="372" y="20648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86FE44A-7E81-481F-BA3A-E46D0F0144E6}"/>
              </a:ext>
            </a:extLst>
          </p:cNvPr>
          <p:cNvSpPr/>
          <p:nvPr/>
        </p:nvSpPr>
        <p:spPr>
          <a:xfrm>
            <a:off x="5232400" y="6416040"/>
            <a:ext cx="2215028" cy="833120"/>
          </a:xfrm>
          <a:custGeom>
            <a:avLst/>
            <a:gdLst>
              <a:gd name="connsiteX0" fmla="*/ 0 w 2215028"/>
              <a:gd name="connsiteY0" fmla="*/ 0 h 833120"/>
              <a:gd name="connsiteX1" fmla="*/ 66040 w 2215028"/>
              <a:gd name="connsiteY1" fmla="*/ 15240 h 833120"/>
              <a:gd name="connsiteX2" fmla="*/ 1122680 w 2215028"/>
              <a:gd name="connsiteY2" fmla="*/ 254000 h 833120"/>
              <a:gd name="connsiteX3" fmla="*/ 1686560 w 2215028"/>
              <a:gd name="connsiteY3" fmla="*/ 370840 h 833120"/>
              <a:gd name="connsiteX4" fmla="*/ 2214880 w 2215028"/>
              <a:gd name="connsiteY4" fmla="*/ 833120 h 833120"/>
              <a:gd name="connsiteX5" fmla="*/ 1635760 w 2215028"/>
              <a:gd name="connsiteY5" fmla="*/ 370840 h 833120"/>
              <a:gd name="connsiteX6" fmla="*/ 1000760 w 2215028"/>
              <a:gd name="connsiteY6" fmla="*/ 203200 h 833120"/>
              <a:gd name="connsiteX7" fmla="*/ 0 w 2215028"/>
              <a:gd name="connsiteY7" fmla="*/ 0 h 8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5028" h="833120">
                <a:moveTo>
                  <a:pt x="0" y="0"/>
                </a:moveTo>
                <a:lnTo>
                  <a:pt x="66040" y="15240"/>
                </a:lnTo>
                <a:lnTo>
                  <a:pt x="1122680" y="254000"/>
                </a:lnTo>
                <a:cubicBezTo>
                  <a:pt x="1392767" y="313267"/>
                  <a:pt x="1504527" y="274320"/>
                  <a:pt x="1686560" y="370840"/>
                </a:cubicBezTo>
                <a:cubicBezTo>
                  <a:pt x="1868593" y="467360"/>
                  <a:pt x="2223347" y="833120"/>
                  <a:pt x="2214880" y="833120"/>
                </a:cubicBezTo>
                <a:cubicBezTo>
                  <a:pt x="2206413" y="833120"/>
                  <a:pt x="1838113" y="475827"/>
                  <a:pt x="1635760" y="370840"/>
                </a:cubicBezTo>
                <a:cubicBezTo>
                  <a:pt x="1433407" y="265853"/>
                  <a:pt x="1273387" y="265853"/>
                  <a:pt x="1000760" y="203200"/>
                </a:cubicBezTo>
                <a:cubicBezTo>
                  <a:pt x="728133" y="140547"/>
                  <a:pt x="364066" y="67733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11D9B72-D6D4-48E2-BDA5-D2A9164EACE0}"/>
              </a:ext>
            </a:extLst>
          </p:cNvPr>
          <p:cNvSpPr/>
          <p:nvPr/>
        </p:nvSpPr>
        <p:spPr>
          <a:xfrm>
            <a:off x="1402182" y="6940531"/>
            <a:ext cx="1608542" cy="932242"/>
          </a:xfrm>
          <a:custGeom>
            <a:avLst/>
            <a:gdLst>
              <a:gd name="connsiteX0" fmla="*/ 1601368 w 1608542"/>
              <a:gd name="connsiteY0" fmla="*/ 19 h 932242"/>
              <a:gd name="connsiteX1" fmla="*/ 1217193 w 1608542"/>
              <a:gd name="connsiteY1" fmla="*/ 263544 h 932242"/>
              <a:gd name="connsiteX2" fmla="*/ 632993 w 1608542"/>
              <a:gd name="connsiteY2" fmla="*/ 555644 h 932242"/>
              <a:gd name="connsiteX3" fmla="*/ 153568 w 1608542"/>
              <a:gd name="connsiteY3" fmla="*/ 825519 h 932242"/>
              <a:gd name="connsiteX4" fmla="*/ 17043 w 1608542"/>
              <a:gd name="connsiteY4" fmla="*/ 927119 h 932242"/>
              <a:gd name="connsiteX5" fmla="*/ 486943 w 1608542"/>
              <a:gd name="connsiteY5" fmla="*/ 682644 h 932242"/>
              <a:gd name="connsiteX6" fmla="*/ 1388643 w 1608542"/>
              <a:gd name="connsiteY6" fmla="*/ 276244 h 932242"/>
              <a:gd name="connsiteX7" fmla="*/ 1601368 w 1608542"/>
              <a:gd name="connsiteY7" fmla="*/ 19 h 93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8542" h="932242">
                <a:moveTo>
                  <a:pt x="1601368" y="19"/>
                </a:moveTo>
                <a:cubicBezTo>
                  <a:pt x="1572793" y="-2098"/>
                  <a:pt x="1378589" y="170940"/>
                  <a:pt x="1217193" y="263544"/>
                </a:cubicBezTo>
                <a:cubicBezTo>
                  <a:pt x="1055797" y="356148"/>
                  <a:pt x="810264" y="461981"/>
                  <a:pt x="632993" y="555644"/>
                </a:cubicBezTo>
                <a:cubicBezTo>
                  <a:pt x="455722" y="649307"/>
                  <a:pt x="256226" y="763607"/>
                  <a:pt x="153568" y="825519"/>
                </a:cubicBezTo>
                <a:cubicBezTo>
                  <a:pt x="50910" y="887431"/>
                  <a:pt x="-38519" y="950931"/>
                  <a:pt x="17043" y="927119"/>
                </a:cubicBezTo>
                <a:cubicBezTo>
                  <a:pt x="72605" y="903307"/>
                  <a:pt x="258343" y="791123"/>
                  <a:pt x="486943" y="682644"/>
                </a:cubicBezTo>
                <a:cubicBezTo>
                  <a:pt x="715543" y="574165"/>
                  <a:pt x="1201318" y="387898"/>
                  <a:pt x="1388643" y="276244"/>
                </a:cubicBezTo>
                <a:cubicBezTo>
                  <a:pt x="1575968" y="164590"/>
                  <a:pt x="1629943" y="2136"/>
                  <a:pt x="160136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E3C0DB6B-C5E3-4618-9238-FA062D2D3C7E}"/>
              </a:ext>
            </a:extLst>
          </p:cNvPr>
          <p:cNvSpPr/>
          <p:nvPr/>
        </p:nvSpPr>
        <p:spPr>
          <a:xfrm>
            <a:off x="933784" y="7851857"/>
            <a:ext cx="564312" cy="1626695"/>
          </a:xfrm>
          <a:custGeom>
            <a:avLst/>
            <a:gdLst>
              <a:gd name="connsiteX0" fmla="*/ 510841 w 564312"/>
              <a:gd name="connsiteY0" fmla="*/ 50718 h 1626695"/>
              <a:gd name="connsiteX1" fmla="*/ 240966 w 564312"/>
              <a:gd name="connsiteY1" fmla="*/ 517443 h 1626695"/>
              <a:gd name="connsiteX2" fmla="*/ 21891 w 564312"/>
              <a:gd name="connsiteY2" fmla="*/ 955593 h 1626695"/>
              <a:gd name="connsiteX3" fmla="*/ 9191 w 564312"/>
              <a:gd name="connsiteY3" fmla="*/ 1508043 h 1626695"/>
              <a:gd name="connsiteX4" fmla="*/ 34591 w 564312"/>
              <a:gd name="connsiteY4" fmla="*/ 1596943 h 1626695"/>
              <a:gd name="connsiteX5" fmla="*/ 59991 w 564312"/>
              <a:gd name="connsiteY5" fmla="*/ 1117518 h 1626695"/>
              <a:gd name="connsiteX6" fmla="*/ 237791 w 564312"/>
              <a:gd name="connsiteY6" fmla="*/ 495218 h 1626695"/>
              <a:gd name="connsiteX7" fmla="*/ 428291 w 564312"/>
              <a:gd name="connsiteY7" fmla="*/ 168193 h 1626695"/>
              <a:gd name="connsiteX8" fmla="*/ 558466 w 564312"/>
              <a:gd name="connsiteY8" fmla="*/ 22143 h 1626695"/>
              <a:gd name="connsiteX9" fmla="*/ 510841 w 564312"/>
              <a:gd name="connsiteY9" fmla="*/ 50718 h 16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312" h="1626695">
                <a:moveTo>
                  <a:pt x="510841" y="50718"/>
                </a:moveTo>
                <a:cubicBezTo>
                  <a:pt x="457924" y="133268"/>
                  <a:pt x="322458" y="366631"/>
                  <a:pt x="240966" y="517443"/>
                </a:cubicBezTo>
                <a:cubicBezTo>
                  <a:pt x="159474" y="668255"/>
                  <a:pt x="60520" y="790493"/>
                  <a:pt x="21891" y="955593"/>
                </a:cubicBezTo>
                <a:cubicBezTo>
                  <a:pt x="-16738" y="1120693"/>
                  <a:pt x="7074" y="1401151"/>
                  <a:pt x="9191" y="1508043"/>
                </a:cubicBezTo>
                <a:cubicBezTo>
                  <a:pt x="11308" y="1614935"/>
                  <a:pt x="26124" y="1662031"/>
                  <a:pt x="34591" y="1596943"/>
                </a:cubicBezTo>
                <a:cubicBezTo>
                  <a:pt x="43058" y="1531855"/>
                  <a:pt x="26124" y="1301139"/>
                  <a:pt x="59991" y="1117518"/>
                </a:cubicBezTo>
                <a:cubicBezTo>
                  <a:pt x="93858" y="933897"/>
                  <a:pt x="176408" y="653439"/>
                  <a:pt x="237791" y="495218"/>
                </a:cubicBezTo>
                <a:cubicBezTo>
                  <a:pt x="299174" y="336997"/>
                  <a:pt x="374845" y="247039"/>
                  <a:pt x="428291" y="168193"/>
                </a:cubicBezTo>
                <a:cubicBezTo>
                  <a:pt x="481737" y="89347"/>
                  <a:pt x="544708" y="36431"/>
                  <a:pt x="558466" y="22143"/>
                </a:cubicBezTo>
                <a:cubicBezTo>
                  <a:pt x="572224" y="7855"/>
                  <a:pt x="563758" y="-31832"/>
                  <a:pt x="510841" y="50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A6D823F-361F-419C-9CDD-E937E8F3A6C9}"/>
              </a:ext>
            </a:extLst>
          </p:cNvPr>
          <p:cNvSpPr/>
          <p:nvPr/>
        </p:nvSpPr>
        <p:spPr>
          <a:xfrm>
            <a:off x="863013" y="9470863"/>
            <a:ext cx="82617" cy="752716"/>
          </a:xfrm>
          <a:custGeom>
            <a:avLst/>
            <a:gdLst>
              <a:gd name="connsiteX0" fmla="*/ 73612 w 82617"/>
              <a:gd name="connsiteY0" fmla="*/ 162 h 752716"/>
              <a:gd name="connsiteX1" fmla="*/ 79962 w 82617"/>
              <a:gd name="connsiteY1" fmla="*/ 527212 h 752716"/>
              <a:gd name="connsiteX2" fmla="*/ 29162 w 82617"/>
              <a:gd name="connsiteY2" fmla="*/ 676437 h 752716"/>
              <a:gd name="connsiteX3" fmla="*/ 587 w 82617"/>
              <a:gd name="connsiteY3" fmla="*/ 752637 h 752716"/>
              <a:gd name="connsiteX4" fmla="*/ 54562 w 82617"/>
              <a:gd name="connsiteY4" fmla="*/ 663737 h 752716"/>
              <a:gd name="connsiteX5" fmla="*/ 57737 w 82617"/>
              <a:gd name="connsiteY5" fmla="*/ 473237 h 752716"/>
              <a:gd name="connsiteX6" fmla="*/ 73612 w 82617"/>
              <a:gd name="connsiteY6" fmla="*/ 162 h 75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17" h="752716">
                <a:moveTo>
                  <a:pt x="73612" y="162"/>
                </a:moveTo>
                <a:cubicBezTo>
                  <a:pt x="77316" y="9158"/>
                  <a:pt x="87370" y="414500"/>
                  <a:pt x="79962" y="527212"/>
                </a:cubicBezTo>
                <a:cubicBezTo>
                  <a:pt x="72554" y="639924"/>
                  <a:pt x="42391" y="638866"/>
                  <a:pt x="29162" y="676437"/>
                </a:cubicBezTo>
                <a:cubicBezTo>
                  <a:pt x="15933" y="714008"/>
                  <a:pt x="-3646" y="754754"/>
                  <a:pt x="587" y="752637"/>
                </a:cubicBezTo>
                <a:cubicBezTo>
                  <a:pt x="4820" y="750520"/>
                  <a:pt x="45037" y="710304"/>
                  <a:pt x="54562" y="663737"/>
                </a:cubicBezTo>
                <a:cubicBezTo>
                  <a:pt x="64087" y="617170"/>
                  <a:pt x="54562" y="588066"/>
                  <a:pt x="57737" y="473237"/>
                </a:cubicBezTo>
                <a:cubicBezTo>
                  <a:pt x="60912" y="358408"/>
                  <a:pt x="69908" y="-8834"/>
                  <a:pt x="7361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CDA840B-C931-4A92-879C-2C0B55E3D8B8}"/>
              </a:ext>
            </a:extLst>
          </p:cNvPr>
          <p:cNvSpPr/>
          <p:nvPr/>
        </p:nvSpPr>
        <p:spPr>
          <a:xfrm>
            <a:off x="7335957" y="7095581"/>
            <a:ext cx="1081617" cy="2099319"/>
          </a:xfrm>
          <a:custGeom>
            <a:avLst/>
            <a:gdLst>
              <a:gd name="connsiteX0" fmla="*/ 50363 w 1081617"/>
              <a:gd name="connsiteY0" fmla="*/ 72299 h 2099319"/>
              <a:gd name="connsiteX1" fmla="*/ 121483 w 1081617"/>
              <a:gd name="connsiteY1" fmla="*/ 209459 h 2099319"/>
              <a:gd name="connsiteX2" fmla="*/ 472003 w 1081617"/>
              <a:gd name="connsiteY2" fmla="*/ 661579 h 2099319"/>
              <a:gd name="connsiteX3" fmla="*/ 837763 w 1081617"/>
              <a:gd name="connsiteY3" fmla="*/ 1738539 h 2099319"/>
              <a:gd name="connsiteX4" fmla="*/ 1081603 w 1081617"/>
              <a:gd name="connsiteY4" fmla="*/ 2089059 h 2099319"/>
              <a:gd name="connsiteX5" fmla="*/ 827603 w 1081617"/>
              <a:gd name="connsiteY5" fmla="*/ 1413419 h 2099319"/>
              <a:gd name="connsiteX6" fmla="*/ 299283 w 1081617"/>
              <a:gd name="connsiteY6" fmla="*/ 412659 h 2099319"/>
              <a:gd name="connsiteX7" fmla="*/ 14803 w 1081617"/>
              <a:gd name="connsiteY7" fmla="*/ 21499 h 2099319"/>
              <a:gd name="connsiteX8" fmla="*/ 50363 w 1081617"/>
              <a:gd name="connsiteY8" fmla="*/ 72299 h 209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617" h="2099319">
                <a:moveTo>
                  <a:pt x="50363" y="72299"/>
                </a:moveTo>
                <a:cubicBezTo>
                  <a:pt x="68143" y="103626"/>
                  <a:pt x="51210" y="111246"/>
                  <a:pt x="121483" y="209459"/>
                </a:cubicBezTo>
                <a:cubicBezTo>
                  <a:pt x="191756" y="307672"/>
                  <a:pt x="352623" y="406732"/>
                  <a:pt x="472003" y="661579"/>
                </a:cubicBezTo>
                <a:cubicBezTo>
                  <a:pt x="591383" y="916426"/>
                  <a:pt x="736163" y="1500626"/>
                  <a:pt x="837763" y="1738539"/>
                </a:cubicBezTo>
                <a:cubicBezTo>
                  <a:pt x="939363" y="1976452"/>
                  <a:pt x="1083296" y="2143246"/>
                  <a:pt x="1081603" y="2089059"/>
                </a:cubicBezTo>
                <a:cubicBezTo>
                  <a:pt x="1079910" y="2034872"/>
                  <a:pt x="957990" y="1692819"/>
                  <a:pt x="827603" y="1413419"/>
                </a:cubicBezTo>
                <a:cubicBezTo>
                  <a:pt x="697216" y="1134019"/>
                  <a:pt x="434750" y="644646"/>
                  <a:pt x="299283" y="412659"/>
                </a:cubicBezTo>
                <a:cubicBezTo>
                  <a:pt x="163816" y="180672"/>
                  <a:pt x="57136" y="80766"/>
                  <a:pt x="14803" y="21499"/>
                </a:cubicBezTo>
                <a:cubicBezTo>
                  <a:pt x="-27530" y="-37768"/>
                  <a:pt x="32583" y="40972"/>
                  <a:pt x="50363" y="72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8E0F04A-461D-42FA-9937-3B494EE444FE}"/>
              </a:ext>
            </a:extLst>
          </p:cNvPr>
          <p:cNvSpPr/>
          <p:nvPr/>
        </p:nvSpPr>
        <p:spPr>
          <a:xfrm>
            <a:off x="8376694" y="9167105"/>
            <a:ext cx="756833" cy="1489786"/>
          </a:xfrm>
          <a:custGeom>
            <a:avLst/>
            <a:gdLst>
              <a:gd name="connsiteX0" fmla="*/ 226 w 756833"/>
              <a:gd name="connsiteY0" fmla="*/ 2295 h 1489786"/>
              <a:gd name="connsiteX1" fmla="*/ 391386 w 756833"/>
              <a:gd name="connsiteY1" fmla="*/ 794775 h 1489786"/>
              <a:gd name="connsiteX2" fmla="*/ 721586 w 756833"/>
              <a:gd name="connsiteY2" fmla="*/ 1414535 h 1489786"/>
              <a:gd name="connsiteX3" fmla="*/ 716506 w 756833"/>
              <a:gd name="connsiteY3" fmla="*/ 1439935 h 1489786"/>
              <a:gd name="connsiteX4" fmla="*/ 447266 w 756833"/>
              <a:gd name="connsiteY4" fmla="*/ 1058935 h 1489786"/>
              <a:gd name="connsiteX5" fmla="*/ 226 w 756833"/>
              <a:gd name="connsiteY5" fmla="*/ 2295 h 148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833" h="1489786">
                <a:moveTo>
                  <a:pt x="226" y="2295"/>
                </a:moveTo>
                <a:cubicBezTo>
                  <a:pt x="-9087" y="-41732"/>
                  <a:pt x="271159" y="559402"/>
                  <a:pt x="391386" y="794775"/>
                </a:cubicBezTo>
                <a:cubicBezTo>
                  <a:pt x="511613" y="1030148"/>
                  <a:pt x="667399" y="1307008"/>
                  <a:pt x="721586" y="1414535"/>
                </a:cubicBezTo>
                <a:cubicBezTo>
                  <a:pt x="775773" y="1522062"/>
                  <a:pt x="762226" y="1499202"/>
                  <a:pt x="716506" y="1439935"/>
                </a:cubicBezTo>
                <a:cubicBezTo>
                  <a:pt x="670786" y="1380668"/>
                  <a:pt x="573419" y="1301928"/>
                  <a:pt x="447266" y="1058935"/>
                </a:cubicBezTo>
                <a:cubicBezTo>
                  <a:pt x="321113" y="815942"/>
                  <a:pt x="9539" y="46322"/>
                  <a:pt x="226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2813A63-3E64-417A-BB82-6DE01EB68095}"/>
              </a:ext>
            </a:extLst>
          </p:cNvPr>
          <p:cNvSpPr/>
          <p:nvPr/>
        </p:nvSpPr>
        <p:spPr>
          <a:xfrm>
            <a:off x="8666269" y="10605699"/>
            <a:ext cx="418464" cy="1179020"/>
          </a:xfrm>
          <a:custGeom>
            <a:avLst/>
            <a:gdLst>
              <a:gd name="connsiteX0" fmla="*/ 391371 w 418464"/>
              <a:gd name="connsiteY0" fmla="*/ 1341 h 1179020"/>
              <a:gd name="connsiteX1" fmla="*/ 406611 w 418464"/>
              <a:gd name="connsiteY1" fmla="*/ 539821 h 1179020"/>
              <a:gd name="connsiteX2" fmla="*/ 238971 w 418464"/>
              <a:gd name="connsiteY2" fmla="*/ 1052901 h 1179020"/>
              <a:gd name="connsiteX3" fmla="*/ 211 w 418464"/>
              <a:gd name="connsiteY3" fmla="*/ 1174821 h 1179020"/>
              <a:gd name="connsiteX4" fmla="*/ 198331 w 418464"/>
              <a:gd name="connsiteY4" fmla="*/ 951301 h 1179020"/>
              <a:gd name="connsiteX5" fmla="*/ 284691 w 418464"/>
              <a:gd name="connsiteY5" fmla="*/ 702381 h 1179020"/>
              <a:gd name="connsiteX6" fmla="*/ 391371 w 418464"/>
              <a:gd name="connsiteY6" fmla="*/ 1341 h 117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464" h="1179020">
                <a:moveTo>
                  <a:pt x="391371" y="1341"/>
                </a:moveTo>
                <a:cubicBezTo>
                  <a:pt x="411691" y="-25752"/>
                  <a:pt x="432011" y="364561"/>
                  <a:pt x="406611" y="539821"/>
                </a:cubicBezTo>
                <a:cubicBezTo>
                  <a:pt x="381211" y="715081"/>
                  <a:pt x="306704" y="947068"/>
                  <a:pt x="238971" y="1052901"/>
                </a:cubicBezTo>
                <a:cubicBezTo>
                  <a:pt x="171238" y="1158734"/>
                  <a:pt x="6984" y="1191754"/>
                  <a:pt x="211" y="1174821"/>
                </a:cubicBezTo>
                <a:cubicBezTo>
                  <a:pt x="-6562" y="1157888"/>
                  <a:pt x="150918" y="1030041"/>
                  <a:pt x="198331" y="951301"/>
                </a:cubicBezTo>
                <a:cubicBezTo>
                  <a:pt x="245744" y="872561"/>
                  <a:pt x="253364" y="864094"/>
                  <a:pt x="284691" y="702381"/>
                </a:cubicBezTo>
                <a:cubicBezTo>
                  <a:pt x="316018" y="540668"/>
                  <a:pt x="371051" y="28434"/>
                  <a:pt x="391371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76FA1F8-03CC-4A5A-9EA7-01A4600AA16A}"/>
              </a:ext>
            </a:extLst>
          </p:cNvPr>
          <p:cNvSpPr/>
          <p:nvPr/>
        </p:nvSpPr>
        <p:spPr>
          <a:xfrm>
            <a:off x="5232316" y="2436984"/>
            <a:ext cx="1466385" cy="2194730"/>
          </a:xfrm>
          <a:custGeom>
            <a:avLst/>
            <a:gdLst>
              <a:gd name="connsiteX0" fmla="*/ 1363217 w 1466385"/>
              <a:gd name="connsiteY0" fmla="*/ 103016 h 2194730"/>
              <a:gd name="connsiteX1" fmla="*/ 1405551 w 1466385"/>
              <a:gd name="connsiteY1" fmla="*/ 145349 h 2194730"/>
              <a:gd name="connsiteX2" fmla="*/ 1405551 w 1466385"/>
              <a:gd name="connsiteY2" fmla="*/ 771883 h 2194730"/>
              <a:gd name="connsiteX3" fmla="*/ 1185417 w 1466385"/>
              <a:gd name="connsiteY3" fmla="*/ 1271416 h 2194730"/>
              <a:gd name="connsiteX4" fmla="*/ 660484 w 1466385"/>
              <a:gd name="connsiteY4" fmla="*/ 1906416 h 2194730"/>
              <a:gd name="connsiteX5" fmla="*/ 84 w 1466385"/>
              <a:gd name="connsiteY5" fmla="*/ 2194283 h 2194730"/>
              <a:gd name="connsiteX6" fmla="*/ 618151 w 1466385"/>
              <a:gd name="connsiteY6" fmla="*/ 1957216 h 2194730"/>
              <a:gd name="connsiteX7" fmla="*/ 1126151 w 1466385"/>
              <a:gd name="connsiteY7" fmla="*/ 1398416 h 2194730"/>
              <a:gd name="connsiteX8" fmla="*/ 1456351 w 1466385"/>
              <a:gd name="connsiteY8" fmla="*/ 644883 h 2194730"/>
              <a:gd name="connsiteX9" fmla="*/ 1380151 w 1466385"/>
              <a:gd name="connsiteY9" fmla="*/ 26816 h 2194730"/>
              <a:gd name="connsiteX10" fmla="*/ 1363217 w 1466385"/>
              <a:gd name="connsiteY10" fmla="*/ 103016 h 219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385" h="2194730">
                <a:moveTo>
                  <a:pt x="1363217" y="103016"/>
                </a:moveTo>
                <a:cubicBezTo>
                  <a:pt x="1367450" y="122772"/>
                  <a:pt x="1398495" y="33871"/>
                  <a:pt x="1405551" y="145349"/>
                </a:cubicBezTo>
                <a:cubicBezTo>
                  <a:pt x="1412607" y="256827"/>
                  <a:pt x="1442240" y="584205"/>
                  <a:pt x="1405551" y="771883"/>
                </a:cubicBezTo>
                <a:cubicBezTo>
                  <a:pt x="1368862" y="959561"/>
                  <a:pt x="1309595" y="1082327"/>
                  <a:pt x="1185417" y="1271416"/>
                </a:cubicBezTo>
                <a:cubicBezTo>
                  <a:pt x="1061239" y="1460505"/>
                  <a:pt x="858039" y="1752605"/>
                  <a:pt x="660484" y="1906416"/>
                </a:cubicBezTo>
                <a:cubicBezTo>
                  <a:pt x="462929" y="2060227"/>
                  <a:pt x="7139" y="2185816"/>
                  <a:pt x="84" y="2194283"/>
                </a:cubicBezTo>
                <a:cubicBezTo>
                  <a:pt x="-6972" y="2202750"/>
                  <a:pt x="430473" y="2089861"/>
                  <a:pt x="618151" y="1957216"/>
                </a:cubicBezTo>
                <a:cubicBezTo>
                  <a:pt x="805829" y="1824572"/>
                  <a:pt x="986451" y="1617138"/>
                  <a:pt x="1126151" y="1398416"/>
                </a:cubicBezTo>
                <a:cubicBezTo>
                  <a:pt x="1265851" y="1179694"/>
                  <a:pt x="1414018" y="873483"/>
                  <a:pt x="1456351" y="644883"/>
                </a:cubicBezTo>
                <a:cubicBezTo>
                  <a:pt x="1498684" y="416283"/>
                  <a:pt x="1394262" y="111483"/>
                  <a:pt x="1380151" y="26816"/>
                </a:cubicBezTo>
                <a:cubicBezTo>
                  <a:pt x="1366040" y="-57851"/>
                  <a:pt x="1358984" y="83260"/>
                  <a:pt x="1363217" y="103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33D89D9-72F6-4EE9-AEAC-6E64BC1AF279}"/>
              </a:ext>
            </a:extLst>
          </p:cNvPr>
          <p:cNvSpPr/>
          <p:nvPr/>
        </p:nvSpPr>
        <p:spPr>
          <a:xfrm>
            <a:off x="4941388" y="2514922"/>
            <a:ext cx="1694409" cy="2209478"/>
          </a:xfrm>
          <a:custGeom>
            <a:avLst/>
            <a:gdLst>
              <a:gd name="connsiteX0" fmla="*/ 1662612 w 1694409"/>
              <a:gd name="connsiteY0" fmla="*/ 135145 h 2209478"/>
              <a:gd name="connsiteX1" fmla="*/ 1434012 w 1694409"/>
              <a:gd name="connsiteY1" fmla="*/ 8145 h 2209478"/>
              <a:gd name="connsiteX2" fmla="*/ 765145 w 1694409"/>
              <a:gd name="connsiteY2" fmla="*/ 372211 h 2209478"/>
              <a:gd name="connsiteX3" fmla="*/ 536545 w 1694409"/>
              <a:gd name="connsiteY3" fmla="*/ 761678 h 2209478"/>
              <a:gd name="connsiteX4" fmla="*/ 130145 w 1694409"/>
              <a:gd name="connsiteY4" fmla="*/ 1413611 h 2209478"/>
              <a:gd name="connsiteX5" fmla="*/ 248679 w 1694409"/>
              <a:gd name="connsiteY5" fmla="*/ 2192545 h 2209478"/>
              <a:gd name="connsiteX6" fmla="*/ 53945 w 1694409"/>
              <a:gd name="connsiteY6" fmla="*/ 1904678 h 2209478"/>
              <a:gd name="connsiteX7" fmla="*/ 28545 w 1694409"/>
              <a:gd name="connsiteY7" fmla="*/ 1379745 h 2209478"/>
              <a:gd name="connsiteX8" fmla="*/ 418012 w 1694409"/>
              <a:gd name="connsiteY8" fmla="*/ 719345 h 2209478"/>
              <a:gd name="connsiteX9" fmla="*/ 790545 w 1694409"/>
              <a:gd name="connsiteY9" fmla="*/ 321411 h 2209478"/>
              <a:gd name="connsiteX10" fmla="*/ 1662612 w 1694409"/>
              <a:gd name="connsiteY10" fmla="*/ 135145 h 220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409" h="2209478">
                <a:moveTo>
                  <a:pt x="1662612" y="135145"/>
                </a:moveTo>
                <a:cubicBezTo>
                  <a:pt x="1769856" y="82934"/>
                  <a:pt x="1583590" y="-31366"/>
                  <a:pt x="1434012" y="8145"/>
                </a:cubicBezTo>
                <a:cubicBezTo>
                  <a:pt x="1284434" y="47656"/>
                  <a:pt x="914723" y="246622"/>
                  <a:pt x="765145" y="372211"/>
                </a:cubicBezTo>
                <a:cubicBezTo>
                  <a:pt x="615567" y="497800"/>
                  <a:pt x="642378" y="588111"/>
                  <a:pt x="536545" y="761678"/>
                </a:cubicBezTo>
                <a:cubicBezTo>
                  <a:pt x="430712" y="935245"/>
                  <a:pt x="178123" y="1175133"/>
                  <a:pt x="130145" y="1413611"/>
                </a:cubicBezTo>
                <a:cubicBezTo>
                  <a:pt x="82167" y="1652089"/>
                  <a:pt x="261379" y="2110701"/>
                  <a:pt x="248679" y="2192545"/>
                </a:cubicBezTo>
                <a:cubicBezTo>
                  <a:pt x="235979" y="2274389"/>
                  <a:pt x="90634" y="2040145"/>
                  <a:pt x="53945" y="1904678"/>
                </a:cubicBezTo>
                <a:cubicBezTo>
                  <a:pt x="17256" y="1769211"/>
                  <a:pt x="-32133" y="1577301"/>
                  <a:pt x="28545" y="1379745"/>
                </a:cubicBezTo>
                <a:cubicBezTo>
                  <a:pt x="89223" y="1182190"/>
                  <a:pt x="291012" y="895734"/>
                  <a:pt x="418012" y="719345"/>
                </a:cubicBezTo>
                <a:cubicBezTo>
                  <a:pt x="545012" y="542956"/>
                  <a:pt x="584523" y="424422"/>
                  <a:pt x="790545" y="321411"/>
                </a:cubicBezTo>
                <a:cubicBezTo>
                  <a:pt x="996567" y="218400"/>
                  <a:pt x="1555368" y="187356"/>
                  <a:pt x="1662612" y="135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C674D96-5C50-4C37-AE3D-CABAD16C93BD}"/>
              </a:ext>
            </a:extLst>
          </p:cNvPr>
          <p:cNvSpPr/>
          <p:nvPr/>
        </p:nvSpPr>
        <p:spPr>
          <a:xfrm>
            <a:off x="1625452" y="5111312"/>
            <a:ext cx="909859" cy="2464522"/>
          </a:xfrm>
          <a:custGeom>
            <a:avLst/>
            <a:gdLst>
              <a:gd name="connsiteX0" fmla="*/ 906081 w 909859"/>
              <a:gd name="connsiteY0" fmla="*/ 2555 h 2464522"/>
              <a:gd name="connsiteX1" fmla="*/ 330348 w 909859"/>
              <a:gd name="connsiteY1" fmla="*/ 612155 h 2464522"/>
              <a:gd name="connsiteX2" fmla="*/ 17081 w 909859"/>
              <a:gd name="connsiteY2" fmla="*/ 1721288 h 2464522"/>
              <a:gd name="connsiteX3" fmla="*/ 42481 w 909859"/>
              <a:gd name="connsiteY3" fmla="*/ 2457888 h 2464522"/>
              <a:gd name="connsiteX4" fmla="*/ 50948 w 909859"/>
              <a:gd name="connsiteY4" fmla="*/ 2034555 h 2464522"/>
              <a:gd name="connsiteX5" fmla="*/ 194881 w 909859"/>
              <a:gd name="connsiteY5" fmla="*/ 1204821 h 2464522"/>
              <a:gd name="connsiteX6" fmla="*/ 558948 w 909859"/>
              <a:gd name="connsiteY6" fmla="*/ 425888 h 2464522"/>
              <a:gd name="connsiteX7" fmla="*/ 906081 w 909859"/>
              <a:gd name="connsiteY7" fmla="*/ 2555 h 246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859" h="2464522">
                <a:moveTo>
                  <a:pt x="906081" y="2555"/>
                </a:moveTo>
                <a:cubicBezTo>
                  <a:pt x="867981" y="33599"/>
                  <a:pt x="478515" y="325700"/>
                  <a:pt x="330348" y="612155"/>
                </a:cubicBezTo>
                <a:cubicBezTo>
                  <a:pt x="182181" y="898611"/>
                  <a:pt x="65059" y="1413666"/>
                  <a:pt x="17081" y="1721288"/>
                </a:cubicBezTo>
                <a:cubicBezTo>
                  <a:pt x="-30897" y="2028910"/>
                  <a:pt x="36836" y="2405677"/>
                  <a:pt x="42481" y="2457888"/>
                </a:cubicBezTo>
                <a:cubicBezTo>
                  <a:pt x="48125" y="2510099"/>
                  <a:pt x="25548" y="2243399"/>
                  <a:pt x="50948" y="2034555"/>
                </a:cubicBezTo>
                <a:cubicBezTo>
                  <a:pt x="76348" y="1825711"/>
                  <a:pt x="110214" y="1472932"/>
                  <a:pt x="194881" y="1204821"/>
                </a:cubicBezTo>
                <a:cubicBezTo>
                  <a:pt x="279548" y="936710"/>
                  <a:pt x="433359" y="622032"/>
                  <a:pt x="558948" y="425888"/>
                </a:cubicBezTo>
                <a:cubicBezTo>
                  <a:pt x="684537" y="229744"/>
                  <a:pt x="944181" y="-28489"/>
                  <a:pt x="906081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FCBCB73-2698-4D49-A976-0F78754EA8F8}"/>
              </a:ext>
            </a:extLst>
          </p:cNvPr>
          <p:cNvSpPr/>
          <p:nvPr/>
        </p:nvSpPr>
        <p:spPr>
          <a:xfrm>
            <a:off x="5052876" y="4588539"/>
            <a:ext cx="3544621" cy="855898"/>
          </a:xfrm>
          <a:custGeom>
            <a:avLst/>
            <a:gdLst>
              <a:gd name="connsiteX0" fmla="*/ 44057 w 3544621"/>
              <a:gd name="connsiteY0" fmla="*/ 474528 h 855898"/>
              <a:gd name="connsiteX1" fmla="*/ 162591 w 3544621"/>
              <a:gd name="connsiteY1" fmla="*/ 474528 h 855898"/>
              <a:gd name="connsiteX2" fmla="*/ 323457 w 3544621"/>
              <a:gd name="connsiteY2" fmla="*/ 474528 h 855898"/>
              <a:gd name="connsiteX3" fmla="*/ 1271724 w 3544621"/>
              <a:gd name="connsiteY3" fmla="*/ 59661 h 855898"/>
              <a:gd name="connsiteX4" fmla="*/ 2457057 w 3544621"/>
              <a:gd name="connsiteY4" fmla="*/ 178194 h 855898"/>
              <a:gd name="connsiteX5" fmla="*/ 3489991 w 3544621"/>
              <a:gd name="connsiteY5" fmla="*/ 847061 h 855898"/>
              <a:gd name="connsiteX6" fmla="*/ 3244457 w 3544621"/>
              <a:gd name="connsiteY6" fmla="*/ 525328 h 855898"/>
              <a:gd name="connsiteX7" fmla="*/ 1915191 w 3544621"/>
              <a:gd name="connsiteY7" fmla="*/ 8861 h 855898"/>
              <a:gd name="connsiteX8" fmla="*/ 941524 w 3544621"/>
              <a:gd name="connsiteY8" fmla="*/ 220528 h 855898"/>
              <a:gd name="connsiteX9" fmla="*/ 179524 w 3544621"/>
              <a:gd name="connsiteY9" fmla="*/ 499928 h 855898"/>
              <a:gd name="connsiteX10" fmla="*/ 10191 w 3544621"/>
              <a:gd name="connsiteY10" fmla="*/ 432194 h 855898"/>
              <a:gd name="connsiteX11" fmla="*/ 44057 w 3544621"/>
              <a:gd name="connsiteY11" fmla="*/ 474528 h 85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44621" h="855898">
                <a:moveTo>
                  <a:pt x="44057" y="474528"/>
                </a:moveTo>
                <a:cubicBezTo>
                  <a:pt x="69457" y="481584"/>
                  <a:pt x="162591" y="474528"/>
                  <a:pt x="162591" y="474528"/>
                </a:cubicBezTo>
                <a:cubicBezTo>
                  <a:pt x="209158" y="474528"/>
                  <a:pt x="138601" y="543673"/>
                  <a:pt x="323457" y="474528"/>
                </a:cubicBezTo>
                <a:cubicBezTo>
                  <a:pt x="508313" y="405383"/>
                  <a:pt x="916124" y="109050"/>
                  <a:pt x="1271724" y="59661"/>
                </a:cubicBezTo>
                <a:cubicBezTo>
                  <a:pt x="1627324" y="10272"/>
                  <a:pt x="2087346" y="46961"/>
                  <a:pt x="2457057" y="178194"/>
                </a:cubicBezTo>
                <a:cubicBezTo>
                  <a:pt x="2826768" y="309427"/>
                  <a:pt x="3358758" y="789205"/>
                  <a:pt x="3489991" y="847061"/>
                </a:cubicBezTo>
                <a:cubicBezTo>
                  <a:pt x="3621224" y="904917"/>
                  <a:pt x="3506924" y="665028"/>
                  <a:pt x="3244457" y="525328"/>
                </a:cubicBezTo>
                <a:cubicBezTo>
                  <a:pt x="2981990" y="385628"/>
                  <a:pt x="2299013" y="59661"/>
                  <a:pt x="1915191" y="8861"/>
                </a:cubicBezTo>
                <a:cubicBezTo>
                  <a:pt x="1531369" y="-41939"/>
                  <a:pt x="1230802" y="138684"/>
                  <a:pt x="941524" y="220528"/>
                </a:cubicBezTo>
                <a:cubicBezTo>
                  <a:pt x="652246" y="302372"/>
                  <a:pt x="334746" y="464650"/>
                  <a:pt x="179524" y="499928"/>
                </a:cubicBezTo>
                <a:cubicBezTo>
                  <a:pt x="24302" y="535206"/>
                  <a:pt x="38413" y="432194"/>
                  <a:pt x="10191" y="432194"/>
                </a:cubicBezTo>
                <a:cubicBezTo>
                  <a:pt x="-18031" y="432194"/>
                  <a:pt x="18657" y="467472"/>
                  <a:pt x="44057" y="474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F2C5DA54-A040-40E7-AA84-F16AE14CBEEB}"/>
              </a:ext>
            </a:extLst>
          </p:cNvPr>
          <p:cNvSpPr/>
          <p:nvPr/>
        </p:nvSpPr>
        <p:spPr>
          <a:xfrm>
            <a:off x="7802250" y="5388939"/>
            <a:ext cx="1502638" cy="3560731"/>
          </a:xfrm>
          <a:custGeom>
            <a:avLst/>
            <a:gdLst>
              <a:gd name="connsiteX0" fmla="*/ 816817 w 1502638"/>
              <a:gd name="connsiteY0" fmla="*/ 4328 h 3560731"/>
              <a:gd name="connsiteX1" fmla="*/ 291883 w 1502638"/>
              <a:gd name="connsiteY1" fmla="*/ 563128 h 3560731"/>
              <a:gd name="connsiteX2" fmla="*/ 63283 w 1502638"/>
              <a:gd name="connsiteY2" fmla="*/ 1604528 h 3560731"/>
              <a:gd name="connsiteX3" fmla="*/ 164883 w 1502638"/>
              <a:gd name="connsiteY3" fmla="*/ 2095594 h 3560731"/>
              <a:gd name="connsiteX4" fmla="*/ 613617 w 1502638"/>
              <a:gd name="connsiteY4" fmla="*/ 2891461 h 3560731"/>
              <a:gd name="connsiteX5" fmla="*/ 1502617 w 1502638"/>
              <a:gd name="connsiteY5" fmla="*/ 3560328 h 3560731"/>
              <a:gd name="connsiteX6" fmla="*/ 639017 w 1502638"/>
              <a:gd name="connsiteY6" fmla="*/ 2967661 h 3560731"/>
              <a:gd name="connsiteX7" fmla="*/ 80217 w 1502638"/>
              <a:gd name="connsiteY7" fmla="*/ 1663794 h 3560731"/>
              <a:gd name="connsiteX8" fmla="*/ 80217 w 1502638"/>
              <a:gd name="connsiteY8" fmla="*/ 842528 h 3560731"/>
              <a:gd name="connsiteX9" fmla="*/ 816817 w 1502638"/>
              <a:gd name="connsiteY9" fmla="*/ 4328 h 356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2638" h="3560731">
                <a:moveTo>
                  <a:pt x="816817" y="4328"/>
                </a:moveTo>
                <a:cubicBezTo>
                  <a:pt x="852095" y="-42239"/>
                  <a:pt x="417472" y="296428"/>
                  <a:pt x="291883" y="563128"/>
                </a:cubicBezTo>
                <a:cubicBezTo>
                  <a:pt x="166294" y="829828"/>
                  <a:pt x="84450" y="1349117"/>
                  <a:pt x="63283" y="1604528"/>
                </a:cubicBezTo>
                <a:cubicBezTo>
                  <a:pt x="42116" y="1859939"/>
                  <a:pt x="73161" y="1881105"/>
                  <a:pt x="164883" y="2095594"/>
                </a:cubicBezTo>
                <a:cubicBezTo>
                  <a:pt x="256605" y="2310083"/>
                  <a:pt x="390661" y="2647339"/>
                  <a:pt x="613617" y="2891461"/>
                </a:cubicBezTo>
                <a:cubicBezTo>
                  <a:pt x="836573" y="3135583"/>
                  <a:pt x="1498384" y="3547628"/>
                  <a:pt x="1502617" y="3560328"/>
                </a:cubicBezTo>
                <a:cubicBezTo>
                  <a:pt x="1506850" y="3573028"/>
                  <a:pt x="876084" y="3283750"/>
                  <a:pt x="639017" y="2967661"/>
                </a:cubicBezTo>
                <a:cubicBezTo>
                  <a:pt x="401950" y="2651572"/>
                  <a:pt x="173350" y="2017983"/>
                  <a:pt x="80217" y="1663794"/>
                </a:cubicBezTo>
                <a:cubicBezTo>
                  <a:pt x="-12916" y="1309605"/>
                  <a:pt x="-39727" y="1112050"/>
                  <a:pt x="80217" y="842528"/>
                </a:cubicBezTo>
                <a:cubicBezTo>
                  <a:pt x="200161" y="573006"/>
                  <a:pt x="781539" y="50895"/>
                  <a:pt x="816817" y="4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DA1D5B8-D86B-4CC7-A22A-7FABC21775CF}"/>
              </a:ext>
            </a:extLst>
          </p:cNvPr>
          <p:cNvSpPr/>
          <p:nvPr/>
        </p:nvSpPr>
        <p:spPr>
          <a:xfrm>
            <a:off x="8961781" y="8781791"/>
            <a:ext cx="437182" cy="1474944"/>
          </a:xfrm>
          <a:custGeom>
            <a:avLst/>
            <a:gdLst>
              <a:gd name="connsiteX0" fmla="*/ 275352 w 437182"/>
              <a:gd name="connsiteY0" fmla="*/ 6609 h 1474944"/>
              <a:gd name="connsiteX1" fmla="*/ 249952 w 437182"/>
              <a:gd name="connsiteY1" fmla="*/ 607742 h 1474944"/>
              <a:gd name="connsiteX2" fmla="*/ 46752 w 437182"/>
              <a:gd name="connsiteY2" fmla="*/ 1361276 h 1474944"/>
              <a:gd name="connsiteX3" fmla="*/ 21352 w 437182"/>
              <a:gd name="connsiteY3" fmla="*/ 1403609 h 1474944"/>
              <a:gd name="connsiteX4" fmla="*/ 309219 w 437182"/>
              <a:gd name="connsiteY4" fmla="*/ 700876 h 1474944"/>
              <a:gd name="connsiteX5" fmla="*/ 436219 w 437182"/>
              <a:gd name="connsiteY5" fmla="*/ 311409 h 1474944"/>
              <a:gd name="connsiteX6" fmla="*/ 275352 w 437182"/>
              <a:gd name="connsiteY6" fmla="*/ 6609 h 147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182" h="1474944">
                <a:moveTo>
                  <a:pt x="275352" y="6609"/>
                </a:moveTo>
                <a:cubicBezTo>
                  <a:pt x="244308" y="55998"/>
                  <a:pt x="288052" y="381964"/>
                  <a:pt x="249952" y="607742"/>
                </a:cubicBezTo>
                <a:cubicBezTo>
                  <a:pt x="211852" y="833520"/>
                  <a:pt x="84852" y="1228632"/>
                  <a:pt x="46752" y="1361276"/>
                </a:cubicBezTo>
                <a:cubicBezTo>
                  <a:pt x="8652" y="1493921"/>
                  <a:pt x="-22392" y="1513676"/>
                  <a:pt x="21352" y="1403609"/>
                </a:cubicBezTo>
                <a:cubicBezTo>
                  <a:pt x="65096" y="1293542"/>
                  <a:pt x="240074" y="882909"/>
                  <a:pt x="309219" y="700876"/>
                </a:cubicBezTo>
                <a:cubicBezTo>
                  <a:pt x="378364" y="518843"/>
                  <a:pt x="446097" y="425709"/>
                  <a:pt x="436219" y="311409"/>
                </a:cubicBezTo>
                <a:cubicBezTo>
                  <a:pt x="426341" y="197109"/>
                  <a:pt x="306396" y="-42780"/>
                  <a:pt x="275352" y="6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C46106C-E6BE-4E1D-86B8-F870B7058D7F}"/>
              </a:ext>
            </a:extLst>
          </p:cNvPr>
          <p:cNvSpPr/>
          <p:nvPr/>
        </p:nvSpPr>
        <p:spPr>
          <a:xfrm>
            <a:off x="3266225" y="3075331"/>
            <a:ext cx="715556" cy="285936"/>
          </a:xfrm>
          <a:custGeom>
            <a:avLst/>
            <a:gdLst>
              <a:gd name="connsiteX0" fmla="*/ 1908 w 715556"/>
              <a:gd name="connsiteY0" fmla="*/ 74269 h 285936"/>
              <a:gd name="connsiteX1" fmla="*/ 380792 w 715556"/>
              <a:gd name="connsiteY1" fmla="*/ 186 h 285936"/>
              <a:gd name="connsiteX2" fmla="*/ 704642 w 715556"/>
              <a:gd name="connsiteY2" fmla="*/ 53102 h 285936"/>
              <a:gd name="connsiteX3" fmla="*/ 639025 w 715556"/>
              <a:gd name="connsiteY3" fmla="*/ 53102 h 285936"/>
              <a:gd name="connsiteX4" fmla="*/ 636908 w 715556"/>
              <a:gd name="connsiteY4" fmla="*/ 230902 h 285936"/>
              <a:gd name="connsiteX5" fmla="*/ 488742 w 715556"/>
              <a:gd name="connsiteY5" fmla="*/ 230902 h 285936"/>
              <a:gd name="connsiteX6" fmla="*/ 321525 w 715556"/>
              <a:gd name="connsiteY6" fmla="*/ 285936 h 285936"/>
              <a:gd name="connsiteX7" fmla="*/ 507792 w 715556"/>
              <a:gd name="connsiteY7" fmla="*/ 230902 h 285936"/>
              <a:gd name="connsiteX8" fmla="*/ 416775 w 715556"/>
              <a:gd name="connsiteY8" fmla="*/ 199152 h 285936"/>
              <a:gd name="connsiteX9" fmla="*/ 241092 w 715556"/>
              <a:gd name="connsiteY9" fmla="*/ 197036 h 285936"/>
              <a:gd name="connsiteX10" fmla="*/ 1908 w 715556"/>
              <a:gd name="connsiteY10" fmla="*/ 74269 h 28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5556" h="285936">
                <a:moveTo>
                  <a:pt x="1908" y="74269"/>
                </a:moveTo>
                <a:cubicBezTo>
                  <a:pt x="25191" y="41461"/>
                  <a:pt x="263670" y="3714"/>
                  <a:pt x="380792" y="186"/>
                </a:cubicBezTo>
                <a:cubicBezTo>
                  <a:pt x="497914" y="-3342"/>
                  <a:pt x="661603" y="44283"/>
                  <a:pt x="704642" y="53102"/>
                </a:cubicBezTo>
                <a:cubicBezTo>
                  <a:pt x="747681" y="61921"/>
                  <a:pt x="650314" y="23469"/>
                  <a:pt x="639025" y="53102"/>
                </a:cubicBezTo>
                <a:cubicBezTo>
                  <a:pt x="627736" y="82735"/>
                  <a:pt x="661955" y="201269"/>
                  <a:pt x="636908" y="230902"/>
                </a:cubicBezTo>
                <a:cubicBezTo>
                  <a:pt x="611861" y="260535"/>
                  <a:pt x="541306" y="221730"/>
                  <a:pt x="488742" y="230902"/>
                </a:cubicBezTo>
                <a:cubicBezTo>
                  <a:pt x="436178" y="240074"/>
                  <a:pt x="318350" y="285936"/>
                  <a:pt x="321525" y="285936"/>
                </a:cubicBezTo>
                <a:cubicBezTo>
                  <a:pt x="324700" y="285936"/>
                  <a:pt x="491917" y="245366"/>
                  <a:pt x="507792" y="230902"/>
                </a:cubicBezTo>
                <a:cubicBezTo>
                  <a:pt x="523667" y="216438"/>
                  <a:pt x="461225" y="204796"/>
                  <a:pt x="416775" y="199152"/>
                </a:cubicBezTo>
                <a:cubicBezTo>
                  <a:pt x="372325" y="193508"/>
                  <a:pt x="307414" y="219614"/>
                  <a:pt x="241092" y="197036"/>
                </a:cubicBezTo>
                <a:cubicBezTo>
                  <a:pt x="174770" y="174458"/>
                  <a:pt x="-21375" y="107077"/>
                  <a:pt x="1908" y="742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7F597D8-7E70-4F27-AA92-8A35769EB1C0}"/>
              </a:ext>
            </a:extLst>
          </p:cNvPr>
          <p:cNvSpPr/>
          <p:nvPr/>
        </p:nvSpPr>
        <p:spPr>
          <a:xfrm>
            <a:off x="3390900" y="7381619"/>
            <a:ext cx="733427" cy="163769"/>
          </a:xfrm>
          <a:custGeom>
            <a:avLst/>
            <a:gdLst>
              <a:gd name="connsiteX0" fmla="*/ 0 w 733427"/>
              <a:gd name="connsiteY0" fmla="*/ 163769 h 163769"/>
              <a:gd name="connsiteX1" fmla="*/ 293688 w 733427"/>
              <a:gd name="connsiteY1" fmla="*/ 92331 h 163769"/>
              <a:gd name="connsiteX2" fmla="*/ 508000 w 733427"/>
              <a:gd name="connsiteY2" fmla="*/ 24069 h 163769"/>
              <a:gd name="connsiteX3" fmla="*/ 625475 w 733427"/>
              <a:gd name="connsiteY3" fmla="*/ 256 h 163769"/>
              <a:gd name="connsiteX4" fmla="*/ 733425 w 733427"/>
              <a:gd name="connsiteY4" fmla="*/ 11369 h 163769"/>
              <a:gd name="connsiteX5" fmla="*/ 622300 w 733427"/>
              <a:gd name="connsiteY5" fmla="*/ 9781 h 163769"/>
              <a:gd name="connsiteX6" fmla="*/ 490538 w 733427"/>
              <a:gd name="connsiteY6" fmla="*/ 39944 h 163769"/>
              <a:gd name="connsiteX7" fmla="*/ 279400 w 733427"/>
              <a:gd name="connsiteY7" fmla="*/ 100269 h 163769"/>
              <a:gd name="connsiteX8" fmla="*/ 0 w 733427"/>
              <a:gd name="connsiteY8" fmla="*/ 163769 h 16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3427" h="163769">
                <a:moveTo>
                  <a:pt x="0" y="163769"/>
                </a:moveTo>
                <a:cubicBezTo>
                  <a:pt x="97896" y="139956"/>
                  <a:pt x="209021" y="115614"/>
                  <a:pt x="293688" y="92331"/>
                </a:cubicBezTo>
                <a:cubicBezTo>
                  <a:pt x="378355" y="69048"/>
                  <a:pt x="452702" y="39415"/>
                  <a:pt x="508000" y="24069"/>
                </a:cubicBezTo>
                <a:cubicBezTo>
                  <a:pt x="563298" y="8723"/>
                  <a:pt x="587904" y="2373"/>
                  <a:pt x="625475" y="256"/>
                </a:cubicBezTo>
                <a:cubicBezTo>
                  <a:pt x="663046" y="-1861"/>
                  <a:pt x="733954" y="9782"/>
                  <a:pt x="733425" y="11369"/>
                </a:cubicBezTo>
                <a:cubicBezTo>
                  <a:pt x="732896" y="12956"/>
                  <a:pt x="662781" y="5019"/>
                  <a:pt x="622300" y="9781"/>
                </a:cubicBezTo>
                <a:cubicBezTo>
                  <a:pt x="581819" y="14543"/>
                  <a:pt x="547688" y="24863"/>
                  <a:pt x="490538" y="39944"/>
                </a:cubicBezTo>
                <a:cubicBezTo>
                  <a:pt x="433388" y="55025"/>
                  <a:pt x="279400" y="100269"/>
                  <a:pt x="279400" y="100269"/>
                </a:cubicBezTo>
                <a:lnTo>
                  <a:pt x="0" y="1637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098D9B2-9A00-4143-A372-4EE9766CDB0C}"/>
              </a:ext>
            </a:extLst>
          </p:cNvPr>
          <p:cNvSpPr/>
          <p:nvPr/>
        </p:nvSpPr>
        <p:spPr>
          <a:xfrm>
            <a:off x="3358420" y="7530583"/>
            <a:ext cx="107095" cy="445074"/>
          </a:xfrm>
          <a:custGeom>
            <a:avLst/>
            <a:gdLst>
              <a:gd name="connsiteX0" fmla="*/ 84868 w 107095"/>
              <a:gd name="connsiteY0" fmla="*/ 2105 h 445074"/>
              <a:gd name="connsiteX1" fmla="*/ 2318 w 107095"/>
              <a:gd name="connsiteY1" fmla="*/ 57667 h 445074"/>
              <a:gd name="connsiteX2" fmla="*/ 22955 w 107095"/>
              <a:gd name="connsiteY2" fmla="*/ 181492 h 445074"/>
              <a:gd name="connsiteX3" fmla="*/ 24543 w 107095"/>
              <a:gd name="connsiteY3" fmla="*/ 244992 h 445074"/>
              <a:gd name="connsiteX4" fmla="*/ 34068 w 107095"/>
              <a:gd name="connsiteY4" fmla="*/ 300555 h 445074"/>
              <a:gd name="connsiteX5" fmla="*/ 78518 w 107095"/>
              <a:gd name="connsiteY5" fmla="*/ 391042 h 445074"/>
              <a:gd name="connsiteX6" fmla="*/ 107093 w 107095"/>
              <a:gd name="connsiteY6" fmla="*/ 445017 h 445074"/>
              <a:gd name="connsiteX7" fmla="*/ 80105 w 107095"/>
              <a:gd name="connsiteY7" fmla="*/ 381517 h 445074"/>
              <a:gd name="connsiteX8" fmla="*/ 54705 w 107095"/>
              <a:gd name="connsiteY8" fmla="*/ 259280 h 445074"/>
              <a:gd name="connsiteX9" fmla="*/ 40418 w 107095"/>
              <a:gd name="connsiteY9" fmla="*/ 191017 h 445074"/>
              <a:gd name="connsiteX10" fmla="*/ 34068 w 107095"/>
              <a:gd name="connsiteY10" fmla="*/ 125930 h 445074"/>
              <a:gd name="connsiteX11" fmla="*/ 84868 w 107095"/>
              <a:gd name="connsiteY11" fmla="*/ 2105 h 44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095" h="445074">
                <a:moveTo>
                  <a:pt x="84868" y="2105"/>
                </a:moveTo>
                <a:cubicBezTo>
                  <a:pt x="79576" y="-9272"/>
                  <a:pt x="12637" y="27769"/>
                  <a:pt x="2318" y="57667"/>
                </a:cubicBezTo>
                <a:cubicBezTo>
                  <a:pt x="-8001" y="87565"/>
                  <a:pt x="19251" y="150271"/>
                  <a:pt x="22955" y="181492"/>
                </a:cubicBezTo>
                <a:cubicBezTo>
                  <a:pt x="26659" y="212713"/>
                  <a:pt x="22691" y="225148"/>
                  <a:pt x="24543" y="244992"/>
                </a:cubicBezTo>
                <a:cubicBezTo>
                  <a:pt x="26395" y="264836"/>
                  <a:pt x="25072" y="276213"/>
                  <a:pt x="34068" y="300555"/>
                </a:cubicBezTo>
                <a:cubicBezTo>
                  <a:pt x="43064" y="324897"/>
                  <a:pt x="66347" y="366965"/>
                  <a:pt x="78518" y="391042"/>
                </a:cubicBezTo>
                <a:cubicBezTo>
                  <a:pt x="90689" y="415119"/>
                  <a:pt x="106829" y="446604"/>
                  <a:pt x="107093" y="445017"/>
                </a:cubicBezTo>
                <a:cubicBezTo>
                  <a:pt x="107357" y="443430"/>
                  <a:pt x="88836" y="412473"/>
                  <a:pt x="80105" y="381517"/>
                </a:cubicBezTo>
                <a:cubicBezTo>
                  <a:pt x="71374" y="350561"/>
                  <a:pt x="61319" y="291030"/>
                  <a:pt x="54705" y="259280"/>
                </a:cubicBezTo>
                <a:cubicBezTo>
                  <a:pt x="48090" y="227530"/>
                  <a:pt x="43857" y="213242"/>
                  <a:pt x="40418" y="191017"/>
                </a:cubicBezTo>
                <a:cubicBezTo>
                  <a:pt x="36978" y="168792"/>
                  <a:pt x="31158" y="153447"/>
                  <a:pt x="34068" y="125930"/>
                </a:cubicBezTo>
                <a:cubicBezTo>
                  <a:pt x="36978" y="98413"/>
                  <a:pt x="90160" y="13482"/>
                  <a:pt x="84868" y="2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A93AB38-5384-458D-ABEE-FD51B3A00EBB}"/>
              </a:ext>
            </a:extLst>
          </p:cNvPr>
          <p:cNvSpPr/>
          <p:nvPr/>
        </p:nvSpPr>
        <p:spPr>
          <a:xfrm>
            <a:off x="3461982" y="7967651"/>
            <a:ext cx="114072" cy="457215"/>
          </a:xfrm>
          <a:custGeom>
            <a:avLst/>
            <a:gdLst>
              <a:gd name="connsiteX0" fmla="*/ 356 w 114072"/>
              <a:gd name="connsiteY0" fmla="*/ 12 h 457215"/>
              <a:gd name="connsiteX1" fmla="*/ 33693 w 114072"/>
              <a:gd name="connsiteY1" fmla="*/ 203212 h 457215"/>
              <a:gd name="connsiteX2" fmla="*/ 87668 w 114072"/>
              <a:gd name="connsiteY2" fmla="*/ 346087 h 457215"/>
              <a:gd name="connsiteX3" fmla="*/ 113068 w 114072"/>
              <a:gd name="connsiteY3" fmla="*/ 457212 h 457215"/>
              <a:gd name="connsiteX4" fmla="*/ 103543 w 114072"/>
              <a:gd name="connsiteY4" fmla="*/ 349262 h 457215"/>
              <a:gd name="connsiteX5" fmla="*/ 54331 w 114072"/>
              <a:gd name="connsiteY5" fmla="*/ 193687 h 457215"/>
              <a:gd name="connsiteX6" fmla="*/ 356 w 114072"/>
              <a:gd name="connsiteY6" fmla="*/ 12 h 45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072" h="457215">
                <a:moveTo>
                  <a:pt x="356" y="12"/>
                </a:moveTo>
                <a:cubicBezTo>
                  <a:pt x="-3084" y="1600"/>
                  <a:pt x="19141" y="145533"/>
                  <a:pt x="33693" y="203212"/>
                </a:cubicBezTo>
                <a:cubicBezTo>
                  <a:pt x="48245" y="260891"/>
                  <a:pt x="74439" y="303754"/>
                  <a:pt x="87668" y="346087"/>
                </a:cubicBezTo>
                <a:cubicBezTo>
                  <a:pt x="100897" y="388420"/>
                  <a:pt x="110422" y="456683"/>
                  <a:pt x="113068" y="457212"/>
                </a:cubicBezTo>
                <a:cubicBezTo>
                  <a:pt x="115714" y="457741"/>
                  <a:pt x="113333" y="393183"/>
                  <a:pt x="103543" y="349262"/>
                </a:cubicBezTo>
                <a:cubicBezTo>
                  <a:pt x="93754" y="305341"/>
                  <a:pt x="69412" y="244223"/>
                  <a:pt x="54331" y="193687"/>
                </a:cubicBezTo>
                <a:cubicBezTo>
                  <a:pt x="39250" y="143151"/>
                  <a:pt x="3796" y="-1576"/>
                  <a:pt x="35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F1A399BD-900C-4C0B-9814-9FB12142E30E}"/>
              </a:ext>
            </a:extLst>
          </p:cNvPr>
          <p:cNvSpPr/>
          <p:nvPr/>
        </p:nvSpPr>
        <p:spPr>
          <a:xfrm>
            <a:off x="3301827" y="7334689"/>
            <a:ext cx="875270" cy="283724"/>
          </a:xfrm>
          <a:custGeom>
            <a:avLst/>
            <a:gdLst>
              <a:gd name="connsiteX0" fmla="*/ 173 w 875270"/>
              <a:gd name="connsiteY0" fmla="*/ 283724 h 283724"/>
              <a:gd name="connsiteX1" fmla="*/ 120823 w 875270"/>
              <a:gd name="connsiteY1" fmla="*/ 155136 h 283724"/>
              <a:gd name="connsiteX2" fmla="*/ 303386 w 875270"/>
              <a:gd name="connsiteY2" fmla="*/ 132911 h 283724"/>
              <a:gd name="connsiteX3" fmla="*/ 447848 w 875270"/>
              <a:gd name="connsiteY3" fmla="*/ 86874 h 283724"/>
              <a:gd name="connsiteX4" fmla="*/ 652636 w 875270"/>
              <a:gd name="connsiteY4" fmla="*/ 29724 h 283724"/>
              <a:gd name="connsiteX5" fmla="*/ 736773 w 875270"/>
              <a:gd name="connsiteY5" fmla="*/ 1149 h 283724"/>
              <a:gd name="connsiteX6" fmla="*/ 782811 w 875270"/>
              <a:gd name="connsiteY6" fmla="*/ 9086 h 283724"/>
              <a:gd name="connsiteX7" fmla="*/ 874886 w 875270"/>
              <a:gd name="connsiteY7" fmla="*/ 40836 h 283724"/>
              <a:gd name="connsiteX8" fmla="*/ 812973 w 875270"/>
              <a:gd name="connsiteY8" fmla="*/ 29724 h 283724"/>
              <a:gd name="connsiteX9" fmla="*/ 746298 w 875270"/>
              <a:gd name="connsiteY9" fmla="*/ 20199 h 283724"/>
              <a:gd name="connsiteX10" fmla="*/ 593898 w 875270"/>
              <a:gd name="connsiteY10" fmla="*/ 39249 h 283724"/>
              <a:gd name="connsiteX11" fmla="*/ 414511 w 875270"/>
              <a:gd name="connsiteY11" fmla="*/ 80524 h 283724"/>
              <a:gd name="connsiteX12" fmla="*/ 265286 w 875270"/>
              <a:gd name="connsiteY12" fmla="*/ 118624 h 283724"/>
              <a:gd name="connsiteX13" fmla="*/ 146223 w 875270"/>
              <a:gd name="connsiteY13" fmla="*/ 155136 h 283724"/>
              <a:gd name="connsiteX14" fmla="*/ 173 w 875270"/>
              <a:gd name="connsiteY14" fmla="*/ 283724 h 28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5270" h="283724">
                <a:moveTo>
                  <a:pt x="173" y="283724"/>
                </a:moveTo>
                <a:cubicBezTo>
                  <a:pt x="-4060" y="283724"/>
                  <a:pt x="70288" y="180271"/>
                  <a:pt x="120823" y="155136"/>
                </a:cubicBezTo>
                <a:cubicBezTo>
                  <a:pt x="171359" y="130000"/>
                  <a:pt x="248882" y="144288"/>
                  <a:pt x="303386" y="132911"/>
                </a:cubicBezTo>
                <a:cubicBezTo>
                  <a:pt x="357890" y="121534"/>
                  <a:pt x="389640" y="104072"/>
                  <a:pt x="447848" y="86874"/>
                </a:cubicBezTo>
                <a:cubicBezTo>
                  <a:pt x="506056" y="69676"/>
                  <a:pt x="604482" y="44011"/>
                  <a:pt x="652636" y="29724"/>
                </a:cubicBezTo>
                <a:cubicBezTo>
                  <a:pt x="700790" y="15437"/>
                  <a:pt x="715077" y="4589"/>
                  <a:pt x="736773" y="1149"/>
                </a:cubicBezTo>
                <a:cubicBezTo>
                  <a:pt x="758469" y="-2291"/>
                  <a:pt x="759792" y="2471"/>
                  <a:pt x="782811" y="9086"/>
                </a:cubicBezTo>
                <a:cubicBezTo>
                  <a:pt x="805830" y="15700"/>
                  <a:pt x="869859" y="37396"/>
                  <a:pt x="874886" y="40836"/>
                </a:cubicBezTo>
                <a:cubicBezTo>
                  <a:pt x="879913" y="44276"/>
                  <a:pt x="834404" y="33163"/>
                  <a:pt x="812973" y="29724"/>
                </a:cubicBezTo>
                <a:cubicBezTo>
                  <a:pt x="791542" y="26285"/>
                  <a:pt x="782810" y="18612"/>
                  <a:pt x="746298" y="20199"/>
                </a:cubicBezTo>
                <a:cubicBezTo>
                  <a:pt x="709786" y="21786"/>
                  <a:pt x="649196" y="29195"/>
                  <a:pt x="593898" y="39249"/>
                </a:cubicBezTo>
                <a:cubicBezTo>
                  <a:pt x="538600" y="49303"/>
                  <a:pt x="469280" y="67295"/>
                  <a:pt x="414511" y="80524"/>
                </a:cubicBezTo>
                <a:cubicBezTo>
                  <a:pt x="359742" y="93753"/>
                  <a:pt x="310000" y="106189"/>
                  <a:pt x="265286" y="118624"/>
                </a:cubicBezTo>
                <a:cubicBezTo>
                  <a:pt x="220572" y="131059"/>
                  <a:pt x="186704" y="133176"/>
                  <a:pt x="146223" y="155136"/>
                </a:cubicBezTo>
                <a:cubicBezTo>
                  <a:pt x="105742" y="177096"/>
                  <a:pt x="4406" y="283724"/>
                  <a:pt x="173" y="283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3CCC6A1-C185-4A51-A79B-BBF21B96F1E8}"/>
              </a:ext>
            </a:extLst>
          </p:cNvPr>
          <p:cNvSpPr/>
          <p:nvPr/>
        </p:nvSpPr>
        <p:spPr>
          <a:xfrm>
            <a:off x="3300093" y="7609651"/>
            <a:ext cx="165475" cy="638534"/>
          </a:xfrm>
          <a:custGeom>
            <a:avLst/>
            <a:gdLst>
              <a:gd name="connsiteX0" fmla="*/ 1907 w 165475"/>
              <a:gd name="connsiteY0" fmla="*/ 824 h 638534"/>
              <a:gd name="connsiteX1" fmla="*/ 1907 w 165475"/>
              <a:gd name="connsiteY1" fmla="*/ 64324 h 638534"/>
              <a:gd name="connsiteX2" fmla="*/ 8257 w 165475"/>
              <a:gd name="connsiteY2" fmla="*/ 99249 h 638534"/>
              <a:gd name="connsiteX3" fmla="*/ 82870 w 165475"/>
              <a:gd name="connsiteY3" fmla="*/ 277049 h 638534"/>
              <a:gd name="connsiteX4" fmla="*/ 108270 w 165475"/>
              <a:gd name="connsiteY4" fmla="*/ 461199 h 638534"/>
              <a:gd name="connsiteX5" fmla="*/ 165420 w 165475"/>
              <a:gd name="connsiteY5" fmla="*/ 637412 h 638534"/>
              <a:gd name="connsiteX6" fmla="*/ 97157 w 165475"/>
              <a:gd name="connsiteY6" fmla="*/ 373887 h 638534"/>
              <a:gd name="connsiteX7" fmla="*/ 62232 w 165475"/>
              <a:gd name="connsiteY7" fmla="*/ 281812 h 638534"/>
              <a:gd name="connsiteX8" fmla="*/ 24132 w 165475"/>
              <a:gd name="connsiteY8" fmla="*/ 113537 h 638534"/>
              <a:gd name="connsiteX9" fmla="*/ 1907 w 165475"/>
              <a:gd name="connsiteY9" fmla="*/ 824 h 63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475" h="638534">
                <a:moveTo>
                  <a:pt x="1907" y="824"/>
                </a:moveTo>
                <a:cubicBezTo>
                  <a:pt x="-1797" y="-7378"/>
                  <a:pt x="849" y="47920"/>
                  <a:pt x="1907" y="64324"/>
                </a:cubicBezTo>
                <a:cubicBezTo>
                  <a:pt x="2965" y="80728"/>
                  <a:pt x="-5237" y="63795"/>
                  <a:pt x="8257" y="99249"/>
                </a:cubicBezTo>
                <a:cubicBezTo>
                  <a:pt x="21751" y="134703"/>
                  <a:pt x="66201" y="216724"/>
                  <a:pt x="82870" y="277049"/>
                </a:cubicBezTo>
                <a:cubicBezTo>
                  <a:pt x="99539" y="337374"/>
                  <a:pt x="94512" y="401139"/>
                  <a:pt x="108270" y="461199"/>
                </a:cubicBezTo>
                <a:cubicBezTo>
                  <a:pt x="122028" y="521259"/>
                  <a:pt x="167272" y="651964"/>
                  <a:pt x="165420" y="637412"/>
                </a:cubicBezTo>
                <a:cubicBezTo>
                  <a:pt x="163568" y="622860"/>
                  <a:pt x="114355" y="433154"/>
                  <a:pt x="97157" y="373887"/>
                </a:cubicBezTo>
                <a:cubicBezTo>
                  <a:pt x="79959" y="314620"/>
                  <a:pt x="74403" y="325204"/>
                  <a:pt x="62232" y="281812"/>
                </a:cubicBezTo>
                <a:cubicBezTo>
                  <a:pt x="50061" y="238420"/>
                  <a:pt x="31805" y="156664"/>
                  <a:pt x="24132" y="113537"/>
                </a:cubicBezTo>
                <a:cubicBezTo>
                  <a:pt x="16459" y="70410"/>
                  <a:pt x="5611" y="9026"/>
                  <a:pt x="1907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B9F22CC-4776-4CA8-8D36-112649283C4C}"/>
              </a:ext>
            </a:extLst>
          </p:cNvPr>
          <p:cNvSpPr/>
          <p:nvPr/>
        </p:nvSpPr>
        <p:spPr>
          <a:xfrm>
            <a:off x="3459110" y="8224584"/>
            <a:ext cx="166022" cy="625762"/>
          </a:xfrm>
          <a:custGeom>
            <a:avLst/>
            <a:gdLst>
              <a:gd name="connsiteX0" fmla="*/ 53 w 166022"/>
              <a:gd name="connsiteY0" fmla="*/ 254 h 625762"/>
              <a:gd name="connsiteX1" fmla="*/ 65140 w 166022"/>
              <a:gd name="connsiteY1" fmla="*/ 274891 h 625762"/>
              <a:gd name="connsiteX2" fmla="*/ 138165 w 166022"/>
              <a:gd name="connsiteY2" fmla="*/ 513016 h 625762"/>
              <a:gd name="connsiteX3" fmla="*/ 165153 w 166022"/>
              <a:gd name="connsiteY3" fmla="*/ 625729 h 625762"/>
              <a:gd name="connsiteX4" fmla="*/ 149278 w 166022"/>
              <a:gd name="connsiteY4" fmla="*/ 503491 h 625762"/>
              <a:gd name="connsiteX5" fmla="*/ 55615 w 166022"/>
              <a:gd name="connsiteY5" fmla="*/ 230441 h 625762"/>
              <a:gd name="connsiteX6" fmla="*/ 53 w 166022"/>
              <a:gd name="connsiteY6" fmla="*/ 254 h 6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22" h="625762">
                <a:moveTo>
                  <a:pt x="53" y="254"/>
                </a:moveTo>
                <a:cubicBezTo>
                  <a:pt x="1640" y="7662"/>
                  <a:pt x="42121" y="189431"/>
                  <a:pt x="65140" y="274891"/>
                </a:cubicBezTo>
                <a:cubicBezTo>
                  <a:pt x="88159" y="360351"/>
                  <a:pt x="121496" y="454543"/>
                  <a:pt x="138165" y="513016"/>
                </a:cubicBezTo>
                <a:cubicBezTo>
                  <a:pt x="154834" y="571489"/>
                  <a:pt x="163301" y="627316"/>
                  <a:pt x="165153" y="625729"/>
                </a:cubicBezTo>
                <a:cubicBezTo>
                  <a:pt x="167005" y="624142"/>
                  <a:pt x="167534" y="569372"/>
                  <a:pt x="149278" y="503491"/>
                </a:cubicBezTo>
                <a:cubicBezTo>
                  <a:pt x="131022" y="437610"/>
                  <a:pt x="78369" y="311933"/>
                  <a:pt x="55615" y="230441"/>
                </a:cubicBezTo>
                <a:cubicBezTo>
                  <a:pt x="32861" y="148949"/>
                  <a:pt x="-1534" y="-7154"/>
                  <a:pt x="53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4C03653-5A02-4AED-AD37-EB3FA28BE3CD}"/>
              </a:ext>
            </a:extLst>
          </p:cNvPr>
          <p:cNvSpPr/>
          <p:nvPr/>
        </p:nvSpPr>
        <p:spPr>
          <a:xfrm>
            <a:off x="3614729" y="8830039"/>
            <a:ext cx="391729" cy="355236"/>
          </a:xfrm>
          <a:custGeom>
            <a:avLst/>
            <a:gdLst>
              <a:gd name="connsiteX0" fmla="*/ 9 w 391729"/>
              <a:gd name="connsiteY0" fmla="*/ 1224 h 355236"/>
              <a:gd name="connsiteX1" fmla="*/ 69859 w 391729"/>
              <a:gd name="connsiteY1" fmla="*/ 229824 h 355236"/>
              <a:gd name="connsiteX2" fmla="*/ 84146 w 391729"/>
              <a:gd name="connsiteY2" fmla="*/ 286974 h 355236"/>
              <a:gd name="connsiteX3" fmla="*/ 196859 w 391729"/>
              <a:gd name="connsiteY3" fmla="*/ 355236 h 355236"/>
              <a:gd name="connsiteX4" fmla="*/ 387359 w 391729"/>
              <a:gd name="connsiteY4" fmla="*/ 328249 h 355236"/>
              <a:gd name="connsiteX5" fmla="*/ 334971 w 391729"/>
              <a:gd name="connsiteY5" fmla="*/ 328249 h 355236"/>
              <a:gd name="connsiteX6" fmla="*/ 192096 w 391729"/>
              <a:gd name="connsiteY6" fmla="*/ 333011 h 355236"/>
              <a:gd name="connsiteX7" fmla="*/ 123834 w 391729"/>
              <a:gd name="connsiteY7" fmla="*/ 277449 h 355236"/>
              <a:gd name="connsiteX8" fmla="*/ 65096 w 391729"/>
              <a:gd name="connsiteY8" fmla="*/ 144099 h 355236"/>
              <a:gd name="connsiteX9" fmla="*/ 9 w 391729"/>
              <a:gd name="connsiteY9" fmla="*/ 1224 h 35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1729" h="355236">
                <a:moveTo>
                  <a:pt x="9" y="1224"/>
                </a:moveTo>
                <a:cubicBezTo>
                  <a:pt x="803" y="15511"/>
                  <a:pt x="55836" y="182199"/>
                  <a:pt x="69859" y="229824"/>
                </a:cubicBezTo>
                <a:cubicBezTo>
                  <a:pt x="83882" y="277449"/>
                  <a:pt x="62979" y="266072"/>
                  <a:pt x="84146" y="286974"/>
                </a:cubicBezTo>
                <a:cubicBezTo>
                  <a:pt x="105313" y="307876"/>
                  <a:pt x="146324" y="348357"/>
                  <a:pt x="196859" y="355236"/>
                </a:cubicBezTo>
                <a:lnTo>
                  <a:pt x="387359" y="328249"/>
                </a:lnTo>
                <a:cubicBezTo>
                  <a:pt x="410378" y="323751"/>
                  <a:pt x="334971" y="328249"/>
                  <a:pt x="334971" y="328249"/>
                </a:cubicBezTo>
                <a:cubicBezTo>
                  <a:pt x="302427" y="329043"/>
                  <a:pt x="227285" y="341478"/>
                  <a:pt x="192096" y="333011"/>
                </a:cubicBezTo>
                <a:cubicBezTo>
                  <a:pt x="156907" y="324544"/>
                  <a:pt x="145001" y="308934"/>
                  <a:pt x="123834" y="277449"/>
                </a:cubicBezTo>
                <a:cubicBezTo>
                  <a:pt x="102667" y="245964"/>
                  <a:pt x="82029" y="186697"/>
                  <a:pt x="65096" y="144099"/>
                </a:cubicBezTo>
                <a:cubicBezTo>
                  <a:pt x="48163" y="101501"/>
                  <a:pt x="-785" y="-13063"/>
                  <a:pt x="9" y="1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1E8CE98-6FF6-4BA8-B355-5039C761E5D7}"/>
              </a:ext>
            </a:extLst>
          </p:cNvPr>
          <p:cNvSpPr/>
          <p:nvPr/>
        </p:nvSpPr>
        <p:spPr>
          <a:xfrm>
            <a:off x="4231470" y="8811973"/>
            <a:ext cx="320214" cy="182839"/>
          </a:xfrm>
          <a:custGeom>
            <a:avLst/>
            <a:gdLst>
              <a:gd name="connsiteX0" fmla="*/ 805 w 320214"/>
              <a:gd name="connsiteY0" fmla="*/ 182802 h 182839"/>
              <a:gd name="connsiteX1" fmla="*/ 280205 w 320214"/>
              <a:gd name="connsiteY1" fmla="*/ 111365 h 182839"/>
              <a:gd name="connsiteX2" fmla="*/ 318305 w 320214"/>
              <a:gd name="connsiteY2" fmla="*/ 240 h 182839"/>
              <a:gd name="connsiteX3" fmla="*/ 280205 w 320214"/>
              <a:gd name="connsiteY3" fmla="*/ 82790 h 182839"/>
              <a:gd name="connsiteX4" fmla="*/ 197655 w 320214"/>
              <a:gd name="connsiteY4" fmla="*/ 120890 h 182839"/>
              <a:gd name="connsiteX5" fmla="*/ 805 w 320214"/>
              <a:gd name="connsiteY5" fmla="*/ 182802 h 18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214" h="182839">
                <a:moveTo>
                  <a:pt x="805" y="182802"/>
                </a:moveTo>
                <a:cubicBezTo>
                  <a:pt x="14563" y="181215"/>
                  <a:pt x="227288" y="141792"/>
                  <a:pt x="280205" y="111365"/>
                </a:cubicBezTo>
                <a:cubicBezTo>
                  <a:pt x="333122" y="80938"/>
                  <a:pt x="318305" y="5002"/>
                  <a:pt x="318305" y="240"/>
                </a:cubicBezTo>
                <a:cubicBezTo>
                  <a:pt x="318305" y="-4522"/>
                  <a:pt x="300313" y="62682"/>
                  <a:pt x="280205" y="82790"/>
                </a:cubicBezTo>
                <a:cubicBezTo>
                  <a:pt x="260097" y="102898"/>
                  <a:pt x="241840" y="106338"/>
                  <a:pt x="197655" y="120890"/>
                </a:cubicBezTo>
                <a:cubicBezTo>
                  <a:pt x="153470" y="135442"/>
                  <a:pt x="-12953" y="184389"/>
                  <a:pt x="805" y="182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54D24E7B-08A6-420F-A294-2417AD35AA06}"/>
              </a:ext>
            </a:extLst>
          </p:cNvPr>
          <p:cNvSpPr/>
          <p:nvPr/>
        </p:nvSpPr>
        <p:spPr>
          <a:xfrm>
            <a:off x="4324203" y="8846956"/>
            <a:ext cx="260874" cy="186444"/>
          </a:xfrm>
          <a:custGeom>
            <a:avLst/>
            <a:gdLst>
              <a:gd name="connsiteX0" fmla="*/ 147 w 260874"/>
              <a:gd name="connsiteY0" fmla="*/ 185919 h 186444"/>
              <a:gd name="connsiteX1" fmla="*/ 139847 w 260874"/>
              <a:gd name="connsiteY1" fmla="*/ 160519 h 186444"/>
              <a:gd name="connsiteX2" fmla="*/ 196997 w 260874"/>
              <a:gd name="connsiteY2" fmla="*/ 100194 h 186444"/>
              <a:gd name="connsiteX3" fmla="*/ 260497 w 260874"/>
              <a:gd name="connsiteY3" fmla="*/ 182 h 186444"/>
              <a:gd name="connsiteX4" fmla="*/ 220810 w 260874"/>
              <a:gd name="connsiteY4" fmla="*/ 77969 h 186444"/>
              <a:gd name="connsiteX5" fmla="*/ 168422 w 260874"/>
              <a:gd name="connsiteY5" fmla="*/ 168457 h 186444"/>
              <a:gd name="connsiteX6" fmla="*/ 147 w 260874"/>
              <a:gd name="connsiteY6" fmla="*/ 185919 h 18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874" h="186444">
                <a:moveTo>
                  <a:pt x="147" y="185919"/>
                </a:moveTo>
                <a:cubicBezTo>
                  <a:pt x="-4615" y="184596"/>
                  <a:pt x="107039" y="174806"/>
                  <a:pt x="139847" y="160519"/>
                </a:cubicBezTo>
                <a:cubicBezTo>
                  <a:pt x="172655" y="146231"/>
                  <a:pt x="176889" y="126917"/>
                  <a:pt x="196997" y="100194"/>
                </a:cubicBezTo>
                <a:cubicBezTo>
                  <a:pt x="217105" y="73471"/>
                  <a:pt x="256528" y="3886"/>
                  <a:pt x="260497" y="182"/>
                </a:cubicBezTo>
                <a:cubicBezTo>
                  <a:pt x="264466" y="-3522"/>
                  <a:pt x="236156" y="49923"/>
                  <a:pt x="220810" y="77969"/>
                </a:cubicBezTo>
                <a:cubicBezTo>
                  <a:pt x="205464" y="106015"/>
                  <a:pt x="203347" y="149407"/>
                  <a:pt x="168422" y="168457"/>
                </a:cubicBezTo>
                <a:cubicBezTo>
                  <a:pt x="133497" y="187507"/>
                  <a:pt x="4909" y="187242"/>
                  <a:pt x="147" y="185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99D8B2D4-C4FA-43C0-9105-33EA9CEDC765}"/>
              </a:ext>
            </a:extLst>
          </p:cNvPr>
          <p:cNvSpPr/>
          <p:nvPr/>
        </p:nvSpPr>
        <p:spPr>
          <a:xfrm>
            <a:off x="4398862" y="8274842"/>
            <a:ext cx="151277" cy="544697"/>
          </a:xfrm>
          <a:custGeom>
            <a:avLst/>
            <a:gdLst>
              <a:gd name="connsiteX0" fmla="*/ 101 w 151277"/>
              <a:gd name="connsiteY0" fmla="*/ 2383 h 544697"/>
              <a:gd name="connsiteX1" fmla="*/ 69951 w 151277"/>
              <a:gd name="connsiteY1" fmla="*/ 278608 h 544697"/>
              <a:gd name="connsiteX2" fmla="*/ 123926 w 151277"/>
              <a:gd name="connsiteY2" fmla="*/ 450058 h 544697"/>
              <a:gd name="connsiteX3" fmla="*/ 149326 w 151277"/>
              <a:gd name="connsiteY3" fmla="*/ 543721 h 544697"/>
              <a:gd name="connsiteX4" fmla="*/ 146151 w 151277"/>
              <a:gd name="connsiteY4" fmla="*/ 492921 h 544697"/>
              <a:gd name="connsiteX5" fmla="*/ 119163 w 151277"/>
              <a:gd name="connsiteY5" fmla="*/ 397671 h 544697"/>
              <a:gd name="connsiteX6" fmla="*/ 55663 w 151277"/>
              <a:gd name="connsiteY6" fmla="*/ 157958 h 544697"/>
              <a:gd name="connsiteX7" fmla="*/ 101 w 151277"/>
              <a:gd name="connsiteY7" fmla="*/ 2383 h 54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277" h="544697">
                <a:moveTo>
                  <a:pt x="101" y="2383"/>
                </a:moveTo>
                <a:cubicBezTo>
                  <a:pt x="2482" y="22491"/>
                  <a:pt x="49313" y="203995"/>
                  <a:pt x="69951" y="278608"/>
                </a:cubicBezTo>
                <a:cubicBezTo>
                  <a:pt x="90589" y="353221"/>
                  <a:pt x="110697" y="405872"/>
                  <a:pt x="123926" y="450058"/>
                </a:cubicBezTo>
                <a:cubicBezTo>
                  <a:pt x="137155" y="494244"/>
                  <a:pt x="145622" y="536577"/>
                  <a:pt x="149326" y="543721"/>
                </a:cubicBezTo>
                <a:cubicBezTo>
                  <a:pt x="153030" y="550865"/>
                  <a:pt x="151178" y="517263"/>
                  <a:pt x="146151" y="492921"/>
                </a:cubicBezTo>
                <a:cubicBezTo>
                  <a:pt x="141124" y="468579"/>
                  <a:pt x="134244" y="453498"/>
                  <a:pt x="119163" y="397671"/>
                </a:cubicBezTo>
                <a:cubicBezTo>
                  <a:pt x="104082" y="341844"/>
                  <a:pt x="73655" y="221723"/>
                  <a:pt x="55663" y="157958"/>
                </a:cubicBezTo>
                <a:cubicBezTo>
                  <a:pt x="37671" y="94193"/>
                  <a:pt x="-2280" y="-17725"/>
                  <a:pt x="101" y="2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E51BB6C6-9AC0-40FA-810E-7AA337AEE794}"/>
              </a:ext>
            </a:extLst>
          </p:cNvPr>
          <p:cNvSpPr/>
          <p:nvPr/>
        </p:nvSpPr>
        <p:spPr>
          <a:xfrm>
            <a:off x="4498964" y="8572386"/>
            <a:ext cx="93011" cy="289043"/>
          </a:xfrm>
          <a:custGeom>
            <a:avLst/>
            <a:gdLst>
              <a:gd name="connsiteX0" fmla="*/ 11 w 93011"/>
              <a:gd name="connsiteY0" fmla="*/ 114 h 289043"/>
              <a:gd name="connsiteX1" fmla="*/ 53986 w 93011"/>
              <a:gd name="connsiteY1" fmla="*/ 147752 h 289043"/>
              <a:gd name="connsiteX2" fmla="*/ 92086 w 93011"/>
              <a:gd name="connsiteY2" fmla="*/ 223952 h 289043"/>
              <a:gd name="connsiteX3" fmla="*/ 80974 w 93011"/>
              <a:gd name="connsiteY3" fmla="*/ 289039 h 289043"/>
              <a:gd name="connsiteX4" fmla="*/ 77799 w 93011"/>
              <a:gd name="connsiteY4" fmla="*/ 220777 h 289043"/>
              <a:gd name="connsiteX5" fmla="*/ 58749 w 93011"/>
              <a:gd name="connsiteY5" fmla="*/ 173152 h 289043"/>
              <a:gd name="connsiteX6" fmla="*/ 11 w 93011"/>
              <a:gd name="connsiteY6" fmla="*/ 114 h 28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011" h="289043">
                <a:moveTo>
                  <a:pt x="11" y="114"/>
                </a:moveTo>
                <a:cubicBezTo>
                  <a:pt x="-783" y="-4119"/>
                  <a:pt x="38640" y="110446"/>
                  <a:pt x="53986" y="147752"/>
                </a:cubicBezTo>
                <a:cubicBezTo>
                  <a:pt x="69332" y="185058"/>
                  <a:pt x="87588" y="200404"/>
                  <a:pt x="92086" y="223952"/>
                </a:cubicBezTo>
                <a:cubicBezTo>
                  <a:pt x="96584" y="247500"/>
                  <a:pt x="83355" y="289568"/>
                  <a:pt x="80974" y="289039"/>
                </a:cubicBezTo>
                <a:cubicBezTo>
                  <a:pt x="78593" y="288510"/>
                  <a:pt x="81503" y="240091"/>
                  <a:pt x="77799" y="220777"/>
                </a:cubicBezTo>
                <a:cubicBezTo>
                  <a:pt x="74095" y="201463"/>
                  <a:pt x="68539" y="205167"/>
                  <a:pt x="58749" y="173152"/>
                </a:cubicBezTo>
                <a:cubicBezTo>
                  <a:pt x="48959" y="141137"/>
                  <a:pt x="805" y="4347"/>
                  <a:pt x="11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9CD86EE-0427-4875-83BA-0497D29DD73B}"/>
              </a:ext>
            </a:extLst>
          </p:cNvPr>
          <p:cNvSpPr/>
          <p:nvPr/>
        </p:nvSpPr>
        <p:spPr>
          <a:xfrm>
            <a:off x="4219910" y="7632090"/>
            <a:ext cx="178360" cy="644059"/>
          </a:xfrm>
          <a:custGeom>
            <a:avLst/>
            <a:gdLst>
              <a:gd name="connsiteX0" fmla="*/ 1253 w 178360"/>
              <a:gd name="connsiteY0" fmla="*/ 10135 h 644059"/>
              <a:gd name="connsiteX1" fmla="*/ 120315 w 178360"/>
              <a:gd name="connsiteY1" fmla="*/ 419710 h 644059"/>
              <a:gd name="connsiteX2" fmla="*/ 171115 w 178360"/>
              <a:gd name="connsiteY2" fmla="*/ 638785 h 644059"/>
              <a:gd name="connsiteX3" fmla="*/ 166353 w 178360"/>
              <a:gd name="connsiteY3" fmla="*/ 540360 h 644059"/>
              <a:gd name="connsiteX4" fmla="*/ 63165 w 178360"/>
              <a:gd name="connsiteY4" fmla="*/ 157773 h 644059"/>
              <a:gd name="connsiteX5" fmla="*/ 1253 w 178360"/>
              <a:gd name="connsiteY5" fmla="*/ 10135 h 64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360" h="644059">
                <a:moveTo>
                  <a:pt x="1253" y="10135"/>
                </a:moveTo>
                <a:cubicBezTo>
                  <a:pt x="10778" y="53791"/>
                  <a:pt x="92005" y="314935"/>
                  <a:pt x="120315" y="419710"/>
                </a:cubicBezTo>
                <a:cubicBezTo>
                  <a:pt x="148625" y="524485"/>
                  <a:pt x="163442" y="618677"/>
                  <a:pt x="171115" y="638785"/>
                </a:cubicBezTo>
                <a:cubicBezTo>
                  <a:pt x="178788" y="658893"/>
                  <a:pt x="184345" y="620529"/>
                  <a:pt x="166353" y="540360"/>
                </a:cubicBezTo>
                <a:cubicBezTo>
                  <a:pt x="148361" y="460191"/>
                  <a:pt x="87507" y="242704"/>
                  <a:pt x="63165" y="157773"/>
                </a:cubicBezTo>
                <a:cubicBezTo>
                  <a:pt x="38823" y="72842"/>
                  <a:pt x="-8272" y="-33521"/>
                  <a:pt x="1253" y="10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06E26BA6-6435-4538-AF1F-634BD8218D77}"/>
              </a:ext>
            </a:extLst>
          </p:cNvPr>
          <p:cNvSpPr/>
          <p:nvPr/>
        </p:nvSpPr>
        <p:spPr>
          <a:xfrm>
            <a:off x="4076599" y="7376183"/>
            <a:ext cx="132943" cy="244783"/>
          </a:xfrm>
          <a:custGeom>
            <a:avLst/>
            <a:gdLst>
              <a:gd name="connsiteX0" fmla="*/ 101 w 132943"/>
              <a:gd name="connsiteY0" fmla="*/ 930 h 244783"/>
              <a:gd name="connsiteX1" fmla="*/ 74714 w 132943"/>
              <a:gd name="connsiteY1" fmla="*/ 61255 h 244783"/>
              <a:gd name="connsiteX2" fmla="*/ 122339 w 132943"/>
              <a:gd name="connsiteY2" fmla="*/ 175555 h 244783"/>
              <a:gd name="connsiteX3" fmla="*/ 131864 w 132943"/>
              <a:gd name="connsiteY3" fmla="*/ 242230 h 244783"/>
              <a:gd name="connsiteX4" fmla="*/ 104876 w 132943"/>
              <a:gd name="connsiteY4" fmla="*/ 88242 h 244783"/>
              <a:gd name="connsiteX5" fmla="*/ 58839 w 132943"/>
              <a:gd name="connsiteY5" fmla="*/ 27917 h 244783"/>
              <a:gd name="connsiteX6" fmla="*/ 101 w 132943"/>
              <a:gd name="connsiteY6" fmla="*/ 930 h 24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943" h="244783">
                <a:moveTo>
                  <a:pt x="101" y="930"/>
                </a:moveTo>
                <a:cubicBezTo>
                  <a:pt x="2747" y="6486"/>
                  <a:pt x="54341" y="32151"/>
                  <a:pt x="74714" y="61255"/>
                </a:cubicBezTo>
                <a:cubicBezTo>
                  <a:pt x="95087" y="90359"/>
                  <a:pt x="112814" y="145393"/>
                  <a:pt x="122339" y="175555"/>
                </a:cubicBezTo>
                <a:cubicBezTo>
                  <a:pt x="131864" y="205717"/>
                  <a:pt x="134775" y="256782"/>
                  <a:pt x="131864" y="242230"/>
                </a:cubicBezTo>
                <a:cubicBezTo>
                  <a:pt x="128954" y="227678"/>
                  <a:pt x="117047" y="123961"/>
                  <a:pt x="104876" y="88242"/>
                </a:cubicBezTo>
                <a:cubicBezTo>
                  <a:pt x="92705" y="52523"/>
                  <a:pt x="70480" y="39823"/>
                  <a:pt x="58839" y="27917"/>
                </a:cubicBezTo>
                <a:cubicBezTo>
                  <a:pt x="47198" y="16011"/>
                  <a:pt x="-2545" y="-4626"/>
                  <a:pt x="101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1308190B-A9D7-4AD3-9E46-56661CC74BFC}"/>
              </a:ext>
            </a:extLst>
          </p:cNvPr>
          <p:cNvSpPr/>
          <p:nvPr/>
        </p:nvSpPr>
        <p:spPr>
          <a:xfrm>
            <a:off x="4170336" y="7375149"/>
            <a:ext cx="126455" cy="330046"/>
          </a:xfrm>
          <a:custGeom>
            <a:avLst/>
            <a:gdLst>
              <a:gd name="connsiteX0" fmla="*/ 27 w 126455"/>
              <a:gd name="connsiteY0" fmla="*/ 376 h 330046"/>
              <a:gd name="connsiteX1" fmla="*/ 68289 w 126455"/>
              <a:gd name="connsiteY1" fmla="*/ 98801 h 330046"/>
              <a:gd name="connsiteX2" fmla="*/ 125439 w 126455"/>
              <a:gd name="connsiteY2" fmla="*/ 328989 h 330046"/>
              <a:gd name="connsiteX3" fmla="*/ 101627 w 126455"/>
              <a:gd name="connsiteY3" fmla="*/ 179764 h 330046"/>
              <a:gd name="connsiteX4" fmla="*/ 60352 w 126455"/>
              <a:gd name="connsiteY4" fmla="*/ 68639 h 330046"/>
              <a:gd name="connsiteX5" fmla="*/ 27 w 126455"/>
              <a:gd name="connsiteY5" fmla="*/ 376 h 33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55" h="330046">
                <a:moveTo>
                  <a:pt x="27" y="376"/>
                </a:moveTo>
                <a:cubicBezTo>
                  <a:pt x="1350" y="5403"/>
                  <a:pt x="47387" y="44032"/>
                  <a:pt x="68289" y="98801"/>
                </a:cubicBezTo>
                <a:cubicBezTo>
                  <a:pt x="89191" y="153570"/>
                  <a:pt x="119883" y="315495"/>
                  <a:pt x="125439" y="328989"/>
                </a:cubicBezTo>
                <a:cubicBezTo>
                  <a:pt x="130995" y="342483"/>
                  <a:pt x="112475" y="223156"/>
                  <a:pt x="101627" y="179764"/>
                </a:cubicBezTo>
                <a:cubicBezTo>
                  <a:pt x="90779" y="136372"/>
                  <a:pt x="75169" y="95362"/>
                  <a:pt x="60352" y="68639"/>
                </a:cubicBezTo>
                <a:cubicBezTo>
                  <a:pt x="45535" y="41916"/>
                  <a:pt x="-1296" y="-4651"/>
                  <a:pt x="27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0A1476-00AC-4951-9005-FDD69FB7AC46}"/>
              </a:ext>
            </a:extLst>
          </p:cNvPr>
          <p:cNvSpPr/>
          <p:nvPr/>
        </p:nvSpPr>
        <p:spPr>
          <a:xfrm>
            <a:off x="4187131" y="7443524"/>
            <a:ext cx="86892" cy="295702"/>
          </a:xfrm>
          <a:custGeom>
            <a:avLst/>
            <a:gdLst>
              <a:gd name="connsiteX0" fmla="*/ 694 w 86892"/>
              <a:gd name="connsiteY0" fmla="*/ 5026 h 295702"/>
              <a:gd name="connsiteX1" fmla="*/ 73719 w 86892"/>
              <a:gd name="connsiteY1" fmla="*/ 190764 h 295702"/>
              <a:gd name="connsiteX2" fmla="*/ 86419 w 86892"/>
              <a:gd name="connsiteY2" fmla="*/ 295539 h 295702"/>
              <a:gd name="connsiteX3" fmla="*/ 67369 w 86892"/>
              <a:gd name="connsiteY3" fmla="*/ 168539 h 295702"/>
              <a:gd name="connsiteX4" fmla="*/ 56257 w 86892"/>
              <a:gd name="connsiteY4" fmla="*/ 128851 h 295702"/>
              <a:gd name="connsiteX5" fmla="*/ 37207 w 86892"/>
              <a:gd name="connsiteY5" fmla="*/ 57414 h 295702"/>
              <a:gd name="connsiteX6" fmla="*/ 694 w 86892"/>
              <a:gd name="connsiteY6" fmla="*/ 5026 h 29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92" h="295702">
                <a:moveTo>
                  <a:pt x="694" y="5026"/>
                </a:moveTo>
                <a:cubicBezTo>
                  <a:pt x="6779" y="27251"/>
                  <a:pt x="59431" y="142345"/>
                  <a:pt x="73719" y="190764"/>
                </a:cubicBezTo>
                <a:cubicBezTo>
                  <a:pt x="88007" y="239183"/>
                  <a:pt x="87477" y="299243"/>
                  <a:pt x="86419" y="295539"/>
                </a:cubicBezTo>
                <a:cubicBezTo>
                  <a:pt x="85361" y="291835"/>
                  <a:pt x="72396" y="196320"/>
                  <a:pt x="67369" y="168539"/>
                </a:cubicBezTo>
                <a:cubicBezTo>
                  <a:pt x="62342" y="140758"/>
                  <a:pt x="61284" y="147372"/>
                  <a:pt x="56257" y="128851"/>
                </a:cubicBezTo>
                <a:cubicBezTo>
                  <a:pt x="51230" y="110330"/>
                  <a:pt x="44086" y="74347"/>
                  <a:pt x="37207" y="57414"/>
                </a:cubicBezTo>
                <a:cubicBezTo>
                  <a:pt x="30328" y="40481"/>
                  <a:pt x="-5391" y="-17199"/>
                  <a:pt x="694" y="5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5ED6D303-C1E7-41B3-8797-FA526027C8DE}"/>
              </a:ext>
            </a:extLst>
          </p:cNvPr>
          <p:cNvSpPr/>
          <p:nvPr/>
        </p:nvSpPr>
        <p:spPr>
          <a:xfrm>
            <a:off x="4059238" y="7378700"/>
            <a:ext cx="116207" cy="11130"/>
          </a:xfrm>
          <a:custGeom>
            <a:avLst/>
            <a:gdLst>
              <a:gd name="connsiteX0" fmla="*/ 0 w 116207"/>
              <a:gd name="connsiteY0" fmla="*/ 0 h 11130"/>
              <a:gd name="connsiteX1" fmla="*/ 115887 w 116207"/>
              <a:gd name="connsiteY1" fmla="*/ 11113 h 11130"/>
              <a:gd name="connsiteX2" fmla="*/ 0 w 116207"/>
              <a:gd name="connsiteY2" fmla="*/ 0 h 1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07" h="11130">
                <a:moveTo>
                  <a:pt x="0" y="0"/>
                </a:moveTo>
                <a:cubicBezTo>
                  <a:pt x="0" y="0"/>
                  <a:pt x="108479" y="11642"/>
                  <a:pt x="115887" y="11113"/>
                </a:cubicBezTo>
                <a:cubicBezTo>
                  <a:pt x="123295" y="1058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06CEB13-DB01-48B5-91D4-45FA44271DA7}"/>
              </a:ext>
            </a:extLst>
          </p:cNvPr>
          <p:cNvSpPr/>
          <p:nvPr/>
        </p:nvSpPr>
        <p:spPr>
          <a:xfrm>
            <a:off x="4183016" y="7465963"/>
            <a:ext cx="76658" cy="237374"/>
          </a:xfrm>
          <a:custGeom>
            <a:avLst/>
            <a:gdLst>
              <a:gd name="connsiteX0" fmla="*/ 47 w 76658"/>
              <a:gd name="connsiteY0" fmla="*/ 50 h 237374"/>
              <a:gd name="connsiteX1" fmla="*/ 71484 w 76658"/>
              <a:gd name="connsiteY1" fmla="*/ 195312 h 237374"/>
              <a:gd name="connsiteX2" fmla="*/ 69897 w 76658"/>
              <a:gd name="connsiteY2" fmla="*/ 236587 h 237374"/>
              <a:gd name="connsiteX3" fmla="*/ 60372 w 76658"/>
              <a:gd name="connsiteY3" fmla="*/ 176262 h 237374"/>
              <a:gd name="connsiteX4" fmla="*/ 47 w 76658"/>
              <a:gd name="connsiteY4" fmla="*/ 50 h 23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58" h="237374">
                <a:moveTo>
                  <a:pt x="47" y="50"/>
                </a:moveTo>
                <a:cubicBezTo>
                  <a:pt x="1899" y="3225"/>
                  <a:pt x="59842" y="155889"/>
                  <a:pt x="71484" y="195312"/>
                </a:cubicBezTo>
                <a:cubicBezTo>
                  <a:pt x="83126" y="234735"/>
                  <a:pt x="71749" y="239762"/>
                  <a:pt x="69897" y="236587"/>
                </a:cubicBezTo>
                <a:cubicBezTo>
                  <a:pt x="68045" y="233412"/>
                  <a:pt x="69632" y="209335"/>
                  <a:pt x="60372" y="176262"/>
                </a:cubicBezTo>
                <a:cubicBezTo>
                  <a:pt x="51112" y="143189"/>
                  <a:pt x="-1805" y="-3125"/>
                  <a:pt x="47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B79FC90-AF20-48DE-9B35-262564093EEB}"/>
              </a:ext>
            </a:extLst>
          </p:cNvPr>
          <p:cNvSpPr/>
          <p:nvPr/>
        </p:nvSpPr>
        <p:spPr>
          <a:xfrm>
            <a:off x="4298533" y="7682363"/>
            <a:ext cx="143653" cy="556911"/>
          </a:xfrm>
          <a:custGeom>
            <a:avLst/>
            <a:gdLst>
              <a:gd name="connsiteX0" fmla="*/ 417 w 143653"/>
              <a:gd name="connsiteY0" fmla="*/ 4312 h 556911"/>
              <a:gd name="connsiteX1" fmla="*/ 114717 w 143653"/>
              <a:gd name="connsiteY1" fmla="*/ 402775 h 556911"/>
              <a:gd name="connsiteX2" fmla="*/ 143292 w 143653"/>
              <a:gd name="connsiteY2" fmla="*/ 556762 h 556911"/>
              <a:gd name="connsiteX3" fmla="*/ 102017 w 143653"/>
              <a:gd name="connsiteY3" fmla="*/ 380550 h 556911"/>
              <a:gd name="connsiteX4" fmla="*/ 76617 w 143653"/>
              <a:gd name="connsiteY4" fmla="*/ 201162 h 556911"/>
              <a:gd name="connsiteX5" fmla="*/ 417 w 143653"/>
              <a:gd name="connsiteY5" fmla="*/ 4312 h 55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653" h="556911">
                <a:moveTo>
                  <a:pt x="417" y="4312"/>
                </a:moveTo>
                <a:cubicBezTo>
                  <a:pt x="6767" y="37914"/>
                  <a:pt x="90905" y="310700"/>
                  <a:pt x="114717" y="402775"/>
                </a:cubicBezTo>
                <a:cubicBezTo>
                  <a:pt x="138529" y="494850"/>
                  <a:pt x="145409" y="560466"/>
                  <a:pt x="143292" y="556762"/>
                </a:cubicBezTo>
                <a:cubicBezTo>
                  <a:pt x="141175" y="553058"/>
                  <a:pt x="113130" y="439817"/>
                  <a:pt x="102017" y="380550"/>
                </a:cubicBezTo>
                <a:cubicBezTo>
                  <a:pt x="90905" y="321283"/>
                  <a:pt x="91169" y="259635"/>
                  <a:pt x="76617" y="201162"/>
                </a:cubicBezTo>
                <a:cubicBezTo>
                  <a:pt x="62065" y="142689"/>
                  <a:pt x="-5933" y="-29290"/>
                  <a:pt x="417" y="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EE20F4C6-4D1F-4E1D-9B98-F30E9820D6A4}"/>
              </a:ext>
            </a:extLst>
          </p:cNvPr>
          <p:cNvSpPr/>
          <p:nvPr/>
        </p:nvSpPr>
        <p:spPr>
          <a:xfrm>
            <a:off x="4442642" y="8204977"/>
            <a:ext cx="117915" cy="400116"/>
          </a:xfrm>
          <a:custGeom>
            <a:avLst/>
            <a:gdLst>
              <a:gd name="connsiteX0" fmla="*/ 771 w 117915"/>
              <a:gd name="connsiteY0" fmla="*/ 811 h 400116"/>
              <a:gd name="connsiteX1" fmla="*/ 84908 w 117915"/>
              <a:gd name="connsiteY1" fmla="*/ 319898 h 400116"/>
              <a:gd name="connsiteX2" fmla="*/ 116658 w 117915"/>
              <a:gd name="connsiteY2" fmla="*/ 396098 h 400116"/>
              <a:gd name="connsiteX3" fmla="*/ 46808 w 117915"/>
              <a:gd name="connsiteY3" fmla="*/ 232586 h 400116"/>
              <a:gd name="connsiteX4" fmla="*/ 771 w 117915"/>
              <a:gd name="connsiteY4" fmla="*/ 811 h 40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15" h="400116">
                <a:moveTo>
                  <a:pt x="771" y="811"/>
                </a:moveTo>
                <a:cubicBezTo>
                  <a:pt x="7121" y="15363"/>
                  <a:pt x="65594" y="254017"/>
                  <a:pt x="84908" y="319898"/>
                </a:cubicBezTo>
                <a:cubicBezTo>
                  <a:pt x="104222" y="385779"/>
                  <a:pt x="123008" y="410650"/>
                  <a:pt x="116658" y="396098"/>
                </a:cubicBezTo>
                <a:cubicBezTo>
                  <a:pt x="110308" y="381546"/>
                  <a:pt x="64800" y="293705"/>
                  <a:pt x="46808" y="232586"/>
                </a:cubicBezTo>
                <a:cubicBezTo>
                  <a:pt x="28816" y="171467"/>
                  <a:pt x="-5579" y="-13741"/>
                  <a:pt x="771" y="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EFC7A08-B526-472F-BF81-9D39BDA284FB}"/>
              </a:ext>
            </a:extLst>
          </p:cNvPr>
          <p:cNvSpPr/>
          <p:nvPr/>
        </p:nvSpPr>
        <p:spPr>
          <a:xfrm>
            <a:off x="4335451" y="7897132"/>
            <a:ext cx="147677" cy="529925"/>
          </a:xfrm>
          <a:custGeom>
            <a:avLst/>
            <a:gdLst>
              <a:gd name="connsiteX0" fmla="*/ 12 w 147677"/>
              <a:gd name="connsiteY0" fmla="*/ 681 h 529925"/>
              <a:gd name="connsiteX1" fmla="*/ 95262 w 147677"/>
              <a:gd name="connsiteY1" fmla="*/ 392793 h 529925"/>
              <a:gd name="connsiteX2" fmla="*/ 147649 w 147677"/>
              <a:gd name="connsiteY2" fmla="*/ 527731 h 529925"/>
              <a:gd name="connsiteX3" fmla="*/ 88912 w 147677"/>
              <a:gd name="connsiteY3" fmla="*/ 303893 h 529925"/>
              <a:gd name="connsiteX4" fmla="*/ 12 w 147677"/>
              <a:gd name="connsiteY4" fmla="*/ 681 h 52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77" h="529925">
                <a:moveTo>
                  <a:pt x="12" y="681"/>
                </a:moveTo>
                <a:cubicBezTo>
                  <a:pt x="1070" y="15498"/>
                  <a:pt x="70656" y="304951"/>
                  <a:pt x="95262" y="392793"/>
                </a:cubicBezTo>
                <a:cubicBezTo>
                  <a:pt x="119868" y="480635"/>
                  <a:pt x="148707" y="542548"/>
                  <a:pt x="147649" y="527731"/>
                </a:cubicBezTo>
                <a:cubicBezTo>
                  <a:pt x="146591" y="512914"/>
                  <a:pt x="112195" y="391205"/>
                  <a:pt x="88912" y="303893"/>
                </a:cubicBezTo>
                <a:cubicBezTo>
                  <a:pt x="65629" y="216581"/>
                  <a:pt x="-1046" y="-14136"/>
                  <a:pt x="12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DF44483B-E760-46B0-A3ED-7F0FF62724EE}"/>
              </a:ext>
            </a:extLst>
          </p:cNvPr>
          <p:cNvSpPr/>
          <p:nvPr/>
        </p:nvSpPr>
        <p:spPr>
          <a:xfrm>
            <a:off x="3647912" y="7532430"/>
            <a:ext cx="215697" cy="68546"/>
          </a:xfrm>
          <a:custGeom>
            <a:avLst/>
            <a:gdLst>
              <a:gd name="connsiteX0" fmla="*/ 163 w 215697"/>
              <a:gd name="connsiteY0" fmla="*/ 43120 h 68546"/>
              <a:gd name="connsiteX1" fmla="*/ 198601 w 215697"/>
              <a:gd name="connsiteY1" fmla="*/ 258 h 68546"/>
              <a:gd name="connsiteX2" fmla="*/ 192251 w 215697"/>
              <a:gd name="connsiteY2" fmla="*/ 27245 h 68546"/>
              <a:gd name="connsiteX3" fmla="*/ 84301 w 215697"/>
              <a:gd name="connsiteY3" fmla="*/ 68520 h 68546"/>
              <a:gd name="connsiteX4" fmla="*/ 211301 w 215697"/>
              <a:gd name="connsiteY4" fmla="*/ 20895 h 68546"/>
              <a:gd name="connsiteX5" fmla="*/ 165263 w 215697"/>
              <a:gd name="connsiteY5" fmla="*/ 12958 h 68546"/>
              <a:gd name="connsiteX6" fmla="*/ 163 w 215697"/>
              <a:gd name="connsiteY6" fmla="*/ 43120 h 6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697" h="68546">
                <a:moveTo>
                  <a:pt x="163" y="43120"/>
                </a:moveTo>
                <a:cubicBezTo>
                  <a:pt x="5719" y="41003"/>
                  <a:pt x="166586" y="2904"/>
                  <a:pt x="198601" y="258"/>
                </a:cubicBezTo>
                <a:cubicBezTo>
                  <a:pt x="230616" y="-2388"/>
                  <a:pt x="211301" y="15868"/>
                  <a:pt x="192251" y="27245"/>
                </a:cubicBezTo>
                <a:cubicBezTo>
                  <a:pt x="173201" y="38622"/>
                  <a:pt x="81126" y="69578"/>
                  <a:pt x="84301" y="68520"/>
                </a:cubicBezTo>
                <a:cubicBezTo>
                  <a:pt x="87476" y="67462"/>
                  <a:pt x="197808" y="30155"/>
                  <a:pt x="211301" y="20895"/>
                </a:cubicBezTo>
                <a:cubicBezTo>
                  <a:pt x="224794" y="11635"/>
                  <a:pt x="198601" y="9254"/>
                  <a:pt x="165263" y="12958"/>
                </a:cubicBezTo>
                <a:cubicBezTo>
                  <a:pt x="131925" y="16662"/>
                  <a:pt x="-5393" y="45237"/>
                  <a:pt x="163" y="43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BA9A095-CC8E-4E52-99F1-5136BF5427D0}"/>
              </a:ext>
            </a:extLst>
          </p:cNvPr>
          <p:cNvSpPr/>
          <p:nvPr/>
        </p:nvSpPr>
        <p:spPr>
          <a:xfrm>
            <a:off x="3668607" y="7557681"/>
            <a:ext cx="166927" cy="32545"/>
          </a:xfrm>
          <a:custGeom>
            <a:avLst/>
            <a:gdLst>
              <a:gd name="connsiteX0" fmla="*/ 106 w 166927"/>
              <a:gd name="connsiteY0" fmla="*/ 17869 h 32545"/>
              <a:gd name="connsiteX1" fmla="*/ 82656 w 166927"/>
              <a:gd name="connsiteY1" fmla="*/ 32157 h 32545"/>
              <a:gd name="connsiteX2" fmla="*/ 166793 w 166927"/>
              <a:gd name="connsiteY2" fmla="*/ 407 h 32545"/>
              <a:gd name="connsiteX3" fmla="*/ 100118 w 166927"/>
              <a:gd name="connsiteY3" fmla="*/ 14694 h 32545"/>
              <a:gd name="connsiteX4" fmla="*/ 106 w 166927"/>
              <a:gd name="connsiteY4" fmla="*/ 17869 h 3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927" h="32545">
                <a:moveTo>
                  <a:pt x="106" y="17869"/>
                </a:moveTo>
                <a:cubicBezTo>
                  <a:pt x="-2804" y="20780"/>
                  <a:pt x="54875" y="35067"/>
                  <a:pt x="82656" y="32157"/>
                </a:cubicBezTo>
                <a:cubicBezTo>
                  <a:pt x="110437" y="29247"/>
                  <a:pt x="163883" y="3317"/>
                  <a:pt x="166793" y="407"/>
                </a:cubicBezTo>
                <a:cubicBezTo>
                  <a:pt x="169703" y="-2504"/>
                  <a:pt x="124724" y="10990"/>
                  <a:pt x="100118" y="14694"/>
                </a:cubicBezTo>
                <a:cubicBezTo>
                  <a:pt x="75512" y="18398"/>
                  <a:pt x="3016" y="14958"/>
                  <a:pt x="106" y="17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D1A115E-59A6-4015-9B70-8E7572334D5A}"/>
              </a:ext>
            </a:extLst>
          </p:cNvPr>
          <p:cNvSpPr/>
          <p:nvPr/>
        </p:nvSpPr>
        <p:spPr>
          <a:xfrm>
            <a:off x="4110943" y="8859596"/>
            <a:ext cx="79756" cy="74201"/>
          </a:xfrm>
          <a:custGeom>
            <a:avLst/>
            <a:gdLst>
              <a:gd name="connsiteX0" fmla="*/ 2270 w 79756"/>
              <a:gd name="connsiteY0" fmla="*/ 242 h 74201"/>
              <a:gd name="connsiteX1" fmla="*/ 73707 w 79756"/>
              <a:gd name="connsiteY1" fmla="*/ 19292 h 74201"/>
              <a:gd name="connsiteX2" fmla="*/ 49895 w 79756"/>
              <a:gd name="connsiteY2" fmla="*/ 54217 h 74201"/>
              <a:gd name="connsiteX3" fmla="*/ 13382 w 79756"/>
              <a:gd name="connsiteY3" fmla="*/ 73267 h 74201"/>
              <a:gd name="connsiteX4" fmla="*/ 3857 w 79756"/>
              <a:gd name="connsiteY4" fmla="*/ 68504 h 74201"/>
              <a:gd name="connsiteX5" fmla="*/ 73707 w 79756"/>
              <a:gd name="connsiteY5" fmla="*/ 44692 h 74201"/>
              <a:gd name="connsiteX6" fmla="*/ 70532 w 79756"/>
              <a:gd name="connsiteY6" fmla="*/ 31992 h 74201"/>
              <a:gd name="connsiteX7" fmla="*/ 2270 w 79756"/>
              <a:gd name="connsiteY7" fmla="*/ 242 h 7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56" h="74201">
                <a:moveTo>
                  <a:pt x="2270" y="242"/>
                </a:moveTo>
                <a:cubicBezTo>
                  <a:pt x="2799" y="-1875"/>
                  <a:pt x="65770" y="10296"/>
                  <a:pt x="73707" y="19292"/>
                </a:cubicBezTo>
                <a:cubicBezTo>
                  <a:pt x="81645" y="28288"/>
                  <a:pt x="59949" y="45221"/>
                  <a:pt x="49895" y="54217"/>
                </a:cubicBezTo>
                <a:cubicBezTo>
                  <a:pt x="39841" y="63213"/>
                  <a:pt x="21055" y="70886"/>
                  <a:pt x="13382" y="73267"/>
                </a:cubicBezTo>
                <a:cubicBezTo>
                  <a:pt x="5709" y="75648"/>
                  <a:pt x="-6197" y="73267"/>
                  <a:pt x="3857" y="68504"/>
                </a:cubicBezTo>
                <a:cubicBezTo>
                  <a:pt x="13911" y="63742"/>
                  <a:pt x="62595" y="50777"/>
                  <a:pt x="73707" y="44692"/>
                </a:cubicBezTo>
                <a:cubicBezTo>
                  <a:pt x="84820" y="38607"/>
                  <a:pt x="78734" y="36490"/>
                  <a:pt x="70532" y="31992"/>
                </a:cubicBezTo>
                <a:cubicBezTo>
                  <a:pt x="62330" y="27494"/>
                  <a:pt x="1741" y="2359"/>
                  <a:pt x="2270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AF31C7F9-84BF-4A2B-929B-DC9E4942146A}"/>
              </a:ext>
            </a:extLst>
          </p:cNvPr>
          <p:cNvSpPr/>
          <p:nvPr/>
        </p:nvSpPr>
        <p:spPr>
          <a:xfrm>
            <a:off x="4083259" y="8861340"/>
            <a:ext cx="82854" cy="66112"/>
          </a:xfrm>
          <a:custGeom>
            <a:avLst/>
            <a:gdLst>
              <a:gd name="connsiteX0" fmla="*/ 53766 w 82854"/>
              <a:gd name="connsiteY0" fmla="*/ 85 h 66112"/>
              <a:gd name="connsiteX1" fmla="*/ 25191 w 82854"/>
              <a:gd name="connsiteY1" fmla="*/ 49298 h 66112"/>
              <a:gd name="connsiteX2" fmla="*/ 56941 w 82854"/>
              <a:gd name="connsiteY2" fmla="*/ 63585 h 66112"/>
              <a:gd name="connsiteX3" fmla="*/ 80754 w 82854"/>
              <a:gd name="connsiteY3" fmla="*/ 63585 h 66112"/>
              <a:gd name="connsiteX4" fmla="*/ 1379 w 82854"/>
              <a:gd name="connsiteY4" fmla="*/ 38185 h 66112"/>
              <a:gd name="connsiteX5" fmla="*/ 53766 w 82854"/>
              <a:gd name="connsiteY5" fmla="*/ 85 h 6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54" h="66112">
                <a:moveTo>
                  <a:pt x="53766" y="85"/>
                </a:moveTo>
                <a:cubicBezTo>
                  <a:pt x="57735" y="1937"/>
                  <a:pt x="24662" y="38715"/>
                  <a:pt x="25191" y="49298"/>
                </a:cubicBezTo>
                <a:cubicBezTo>
                  <a:pt x="25720" y="59881"/>
                  <a:pt x="47680" y="61204"/>
                  <a:pt x="56941" y="63585"/>
                </a:cubicBezTo>
                <a:cubicBezTo>
                  <a:pt x="66202" y="65966"/>
                  <a:pt x="90014" y="67818"/>
                  <a:pt x="80754" y="63585"/>
                </a:cubicBezTo>
                <a:cubicBezTo>
                  <a:pt x="71494" y="59352"/>
                  <a:pt x="12491" y="49297"/>
                  <a:pt x="1379" y="38185"/>
                </a:cubicBezTo>
                <a:cubicBezTo>
                  <a:pt x="-9733" y="27073"/>
                  <a:pt x="49797" y="-1767"/>
                  <a:pt x="53766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362EAF0-7058-4F50-8448-7BF4FB7FADAD}"/>
              </a:ext>
            </a:extLst>
          </p:cNvPr>
          <p:cNvSpPr/>
          <p:nvPr/>
        </p:nvSpPr>
        <p:spPr>
          <a:xfrm>
            <a:off x="3684588" y="8483853"/>
            <a:ext cx="750901" cy="195010"/>
          </a:xfrm>
          <a:custGeom>
            <a:avLst/>
            <a:gdLst>
              <a:gd name="connsiteX0" fmla="*/ 0 w 750901"/>
              <a:gd name="connsiteY0" fmla="*/ 195010 h 195010"/>
              <a:gd name="connsiteX1" fmla="*/ 673100 w 750901"/>
              <a:gd name="connsiteY1" fmla="*/ 15622 h 195010"/>
              <a:gd name="connsiteX2" fmla="*/ 736600 w 750901"/>
              <a:gd name="connsiteY2" fmla="*/ 9272 h 195010"/>
              <a:gd name="connsiteX3" fmla="*/ 595312 w 750901"/>
              <a:gd name="connsiteY3" fmla="*/ 23560 h 195010"/>
              <a:gd name="connsiteX4" fmla="*/ 403225 w 750901"/>
              <a:gd name="connsiteY4" fmla="*/ 74360 h 195010"/>
              <a:gd name="connsiteX5" fmla="*/ 0 w 750901"/>
              <a:gd name="connsiteY5" fmla="*/ 195010 h 19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901" h="195010">
                <a:moveTo>
                  <a:pt x="0" y="195010"/>
                </a:moveTo>
                <a:lnTo>
                  <a:pt x="673100" y="15622"/>
                </a:lnTo>
                <a:cubicBezTo>
                  <a:pt x="795867" y="-15334"/>
                  <a:pt x="736600" y="9272"/>
                  <a:pt x="736600" y="9272"/>
                </a:cubicBezTo>
                <a:cubicBezTo>
                  <a:pt x="723635" y="10595"/>
                  <a:pt x="650874" y="12712"/>
                  <a:pt x="595312" y="23560"/>
                </a:cubicBezTo>
                <a:cubicBezTo>
                  <a:pt x="539750" y="34408"/>
                  <a:pt x="403225" y="74360"/>
                  <a:pt x="403225" y="74360"/>
                </a:cubicBezTo>
                <a:lnTo>
                  <a:pt x="0" y="1950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87643FCF-03C9-4E13-9609-7E1745311A3C}"/>
              </a:ext>
            </a:extLst>
          </p:cNvPr>
          <p:cNvSpPr/>
          <p:nvPr/>
        </p:nvSpPr>
        <p:spPr>
          <a:xfrm>
            <a:off x="4429119" y="8488764"/>
            <a:ext cx="43039" cy="188382"/>
          </a:xfrm>
          <a:custGeom>
            <a:avLst/>
            <a:gdLst>
              <a:gd name="connsiteX0" fmla="*/ 6 w 43039"/>
              <a:gd name="connsiteY0" fmla="*/ 1186 h 188382"/>
              <a:gd name="connsiteX1" fmla="*/ 39694 w 43039"/>
              <a:gd name="connsiteY1" fmla="*/ 185336 h 188382"/>
              <a:gd name="connsiteX2" fmla="*/ 36519 w 43039"/>
              <a:gd name="connsiteY2" fmla="*/ 109136 h 188382"/>
              <a:gd name="connsiteX3" fmla="*/ 6 w 43039"/>
              <a:gd name="connsiteY3" fmla="*/ 1186 h 18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39" h="188382">
                <a:moveTo>
                  <a:pt x="6" y="1186"/>
                </a:moveTo>
                <a:cubicBezTo>
                  <a:pt x="535" y="13886"/>
                  <a:pt x="33609" y="167344"/>
                  <a:pt x="39694" y="185336"/>
                </a:cubicBezTo>
                <a:cubicBezTo>
                  <a:pt x="45779" y="203328"/>
                  <a:pt x="42869" y="136917"/>
                  <a:pt x="36519" y="109136"/>
                </a:cubicBezTo>
                <a:cubicBezTo>
                  <a:pt x="30169" y="81355"/>
                  <a:pt x="-523" y="-11514"/>
                  <a:pt x="6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E2F21EFE-8B83-44B7-81F8-01B66A0FFAB2}"/>
              </a:ext>
            </a:extLst>
          </p:cNvPr>
          <p:cNvSpPr/>
          <p:nvPr/>
        </p:nvSpPr>
        <p:spPr>
          <a:xfrm>
            <a:off x="3678238" y="8681043"/>
            <a:ext cx="73427" cy="184182"/>
          </a:xfrm>
          <a:custGeom>
            <a:avLst/>
            <a:gdLst>
              <a:gd name="connsiteX0" fmla="*/ 0 w 73427"/>
              <a:gd name="connsiteY0" fmla="*/ 995 h 184182"/>
              <a:gd name="connsiteX1" fmla="*/ 65087 w 73427"/>
              <a:gd name="connsiteY1" fmla="*/ 180382 h 184182"/>
              <a:gd name="connsiteX2" fmla="*/ 66675 w 73427"/>
              <a:gd name="connsiteY2" fmla="*/ 112120 h 184182"/>
              <a:gd name="connsiteX3" fmla="*/ 0 w 73427"/>
              <a:gd name="connsiteY3" fmla="*/ 995 h 18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27" h="184182">
                <a:moveTo>
                  <a:pt x="0" y="995"/>
                </a:moveTo>
                <a:cubicBezTo>
                  <a:pt x="-265" y="12372"/>
                  <a:pt x="53975" y="161861"/>
                  <a:pt x="65087" y="180382"/>
                </a:cubicBezTo>
                <a:cubicBezTo>
                  <a:pt x="76200" y="198903"/>
                  <a:pt x="75671" y="145457"/>
                  <a:pt x="66675" y="112120"/>
                </a:cubicBezTo>
                <a:cubicBezTo>
                  <a:pt x="57679" y="78783"/>
                  <a:pt x="265" y="-10382"/>
                  <a:pt x="0" y="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11EECC2-332D-471A-91D7-9582C6817AB6}"/>
              </a:ext>
            </a:extLst>
          </p:cNvPr>
          <p:cNvSpPr/>
          <p:nvPr/>
        </p:nvSpPr>
        <p:spPr>
          <a:xfrm>
            <a:off x="3726970" y="8667163"/>
            <a:ext cx="819583" cy="204682"/>
          </a:xfrm>
          <a:custGeom>
            <a:avLst/>
            <a:gdLst>
              <a:gd name="connsiteX0" fmla="*/ 6830 w 819583"/>
              <a:gd name="connsiteY0" fmla="*/ 203787 h 204682"/>
              <a:gd name="connsiteX1" fmla="*/ 764068 w 819583"/>
              <a:gd name="connsiteY1" fmla="*/ 18050 h 204682"/>
              <a:gd name="connsiteX2" fmla="*/ 722793 w 819583"/>
              <a:gd name="connsiteY2" fmla="*/ 14875 h 204682"/>
              <a:gd name="connsiteX3" fmla="*/ 408468 w 819583"/>
              <a:gd name="connsiteY3" fmla="*/ 86312 h 204682"/>
              <a:gd name="connsiteX4" fmla="*/ 6830 w 819583"/>
              <a:gd name="connsiteY4" fmla="*/ 203787 h 20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583" h="204682">
                <a:moveTo>
                  <a:pt x="6830" y="203787"/>
                </a:moveTo>
                <a:cubicBezTo>
                  <a:pt x="66097" y="192410"/>
                  <a:pt x="644741" y="49535"/>
                  <a:pt x="764068" y="18050"/>
                </a:cubicBezTo>
                <a:cubicBezTo>
                  <a:pt x="883395" y="-13435"/>
                  <a:pt x="782060" y="3498"/>
                  <a:pt x="722793" y="14875"/>
                </a:cubicBezTo>
                <a:cubicBezTo>
                  <a:pt x="663526" y="26252"/>
                  <a:pt x="526737" y="57737"/>
                  <a:pt x="408468" y="86312"/>
                </a:cubicBezTo>
                <a:cubicBezTo>
                  <a:pt x="290199" y="114887"/>
                  <a:pt x="-52437" y="215164"/>
                  <a:pt x="6830" y="203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0EFF2F7-6B04-44EB-B8B9-AE7A654D6927}"/>
              </a:ext>
            </a:extLst>
          </p:cNvPr>
          <p:cNvSpPr/>
          <p:nvPr/>
        </p:nvSpPr>
        <p:spPr>
          <a:xfrm>
            <a:off x="3519488" y="8272083"/>
            <a:ext cx="205971" cy="758337"/>
          </a:xfrm>
          <a:custGeom>
            <a:avLst/>
            <a:gdLst>
              <a:gd name="connsiteX0" fmla="*/ 0 w 205971"/>
              <a:gd name="connsiteY0" fmla="*/ 380 h 758337"/>
              <a:gd name="connsiteX1" fmla="*/ 79375 w 205971"/>
              <a:gd name="connsiteY1" fmla="*/ 349630 h 758337"/>
              <a:gd name="connsiteX2" fmla="*/ 144462 w 205971"/>
              <a:gd name="connsiteY2" fmla="*/ 549655 h 758337"/>
              <a:gd name="connsiteX3" fmla="*/ 195262 w 205971"/>
              <a:gd name="connsiteY3" fmla="*/ 706817 h 758337"/>
              <a:gd name="connsiteX4" fmla="*/ 201612 w 205971"/>
              <a:gd name="connsiteY4" fmla="*/ 746505 h 758337"/>
              <a:gd name="connsiteX5" fmla="*/ 142875 w 205971"/>
              <a:gd name="connsiteY5" fmla="*/ 516317 h 758337"/>
              <a:gd name="connsiteX6" fmla="*/ 77787 w 205971"/>
              <a:gd name="connsiteY6" fmla="*/ 286130 h 758337"/>
              <a:gd name="connsiteX7" fmla="*/ 0 w 205971"/>
              <a:gd name="connsiteY7" fmla="*/ 380 h 75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971" h="758337">
                <a:moveTo>
                  <a:pt x="0" y="380"/>
                </a:moveTo>
                <a:cubicBezTo>
                  <a:pt x="265" y="10963"/>
                  <a:pt x="55298" y="258084"/>
                  <a:pt x="79375" y="349630"/>
                </a:cubicBezTo>
                <a:cubicBezTo>
                  <a:pt x="103452" y="441176"/>
                  <a:pt x="125148" y="490124"/>
                  <a:pt x="144462" y="549655"/>
                </a:cubicBezTo>
                <a:cubicBezTo>
                  <a:pt x="163776" y="609186"/>
                  <a:pt x="185737" y="674009"/>
                  <a:pt x="195262" y="706817"/>
                </a:cubicBezTo>
                <a:cubicBezTo>
                  <a:pt x="204787" y="739625"/>
                  <a:pt x="210343" y="778255"/>
                  <a:pt x="201612" y="746505"/>
                </a:cubicBezTo>
                <a:cubicBezTo>
                  <a:pt x="192881" y="714755"/>
                  <a:pt x="163512" y="593046"/>
                  <a:pt x="142875" y="516317"/>
                </a:cubicBezTo>
                <a:cubicBezTo>
                  <a:pt x="122238" y="439588"/>
                  <a:pt x="100541" y="369738"/>
                  <a:pt x="77787" y="286130"/>
                </a:cubicBezTo>
                <a:cubicBezTo>
                  <a:pt x="55033" y="202522"/>
                  <a:pt x="-265" y="-10203"/>
                  <a:pt x="0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A693107-7A80-4D5D-9AB3-7782EC9B6D29}"/>
              </a:ext>
            </a:extLst>
          </p:cNvPr>
          <p:cNvSpPr/>
          <p:nvPr/>
        </p:nvSpPr>
        <p:spPr>
          <a:xfrm>
            <a:off x="3498765" y="8227564"/>
            <a:ext cx="152901" cy="615246"/>
          </a:xfrm>
          <a:custGeom>
            <a:avLst/>
            <a:gdLst>
              <a:gd name="connsiteX0" fmla="*/ 85 w 152901"/>
              <a:gd name="connsiteY0" fmla="*/ 449 h 615246"/>
              <a:gd name="connsiteX1" fmla="*/ 25485 w 152901"/>
              <a:gd name="connsiteY1" fmla="*/ 160786 h 615246"/>
              <a:gd name="connsiteX2" fmla="*/ 74698 w 152901"/>
              <a:gd name="connsiteY2" fmla="*/ 333824 h 615246"/>
              <a:gd name="connsiteX3" fmla="*/ 131848 w 152901"/>
              <a:gd name="connsiteY3" fmla="*/ 533849 h 615246"/>
              <a:gd name="connsiteX4" fmla="*/ 152485 w 152901"/>
              <a:gd name="connsiteY4" fmla="*/ 614811 h 615246"/>
              <a:gd name="connsiteX5" fmla="*/ 115973 w 152901"/>
              <a:gd name="connsiteY5" fmla="*/ 503686 h 615246"/>
              <a:gd name="connsiteX6" fmla="*/ 33423 w 152901"/>
              <a:gd name="connsiteY6" fmla="*/ 211586 h 615246"/>
              <a:gd name="connsiteX7" fmla="*/ 85 w 152901"/>
              <a:gd name="connsiteY7" fmla="*/ 449 h 61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901" h="615246">
                <a:moveTo>
                  <a:pt x="85" y="449"/>
                </a:moveTo>
                <a:cubicBezTo>
                  <a:pt x="-1238" y="-8018"/>
                  <a:pt x="13050" y="105224"/>
                  <a:pt x="25485" y="160786"/>
                </a:cubicBezTo>
                <a:cubicBezTo>
                  <a:pt x="37920" y="216348"/>
                  <a:pt x="56971" y="271647"/>
                  <a:pt x="74698" y="333824"/>
                </a:cubicBezTo>
                <a:cubicBezTo>
                  <a:pt x="92425" y="396001"/>
                  <a:pt x="118884" y="487018"/>
                  <a:pt x="131848" y="533849"/>
                </a:cubicBezTo>
                <a:cubicBezTo>
                  <a:pt x="144813" y="580680"/>
                  <a:pt x="155131" y="619838"/>
                  <a:pt x="152485" y="614811"/>
                </a:cubicBezTo>
                <a:cubicBezTo>
                  <a:pt x="149839" y="609784"/>
                  <a:pt x="135817" y="570890"/>
                  <a:pt x="115973" y="503686"/>
                </a:cubicBezTo>
                <a:cubicBezTo>
                  <a:pt x="96129" y="436482"/>
                  <a:pt x="53531" y="291755"/>
                  <a:pt x="33423" y="211586"/>
                </a:cubicBezTo>
                <a:cubicBezTo>
                  <a:pt x="13315" y="131417"/>
                  <a:pt x="1408" y="8916"/>
                  <a:pt x="85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D04E7139-02C4-489B-9D46-D372BBF73F3E}"/>
              </a:ext>
            </a:extLst>
          </p:cNvPr>
          <p:cNvSpPr/>
          <p:nvPr/>
        </p:nvSpPr>
        <p:spPr>
          <a:xfrm>
            <a:off x="3585337" y="8441898"/>
            <a:ext cx="470771" cy="634616"/>
          </a:xfrm>
          <a:custGeom>
            <a:avLst/>
            <a:gdLst>
              <a:gd name="connsiteX0" fmla="*/ 826 w 470771"/>
              <a:gd name="connsiteY0" fmla="*/ 2015 h 634616"/>
              <a:gd name="connsiteX1" fmla="*/ 88138 w 470771"/>
              <a:gd name="connsiteY1" fmla="*/ 297290 h 634616"/>
              <a:gd name="connsiteX2" fmla="*/ 127826 w 470771"/>
              <a:gd name="connsiteY2" fmla="*/ 500490 h 634616"/>
              <a:gd name="connsiteX3" fmla="*/ 173863 w 470771"/>
              <a:gd name="connsiteY3" fmla="*/ 594152 h 634616"/>
              <a:gd name="connsiteX4" fmla="*/ 229426 w 470771"/>
              <a:gd name="connsiteY4" fmla="*/ 632252 h 634616"/>
              <a:gd name="connsiteX5" fmla="*/ 340551 w 470771"/>
              <a:gd name="connsiteY5" fmla="*/ 625902 h 634616"/>
              <a:gd name="connsiteX6" fmla="*/ 470726 w 470771"/>
              <a:gd name="connsiteY6" fmla="*/ 587802 h 634616"/>
              <a:gd name="connsiteX7" fmla="*/ 326263 w 470771"/>
              <a:gd name="connsiteY7" fmla="*/ 608440 h 634616"/>
              <a:gd name="connsiteX8" fmla="*/ 210376 w 470771"/>
              <a:gd name="connsiteY8" fmla="*/ 597327 h 634616"/>
              <a:gd name="connsiteX9" fmla="*/ 119888 w 470771"/>
              <a:gd name="connsiteY9" fmla="*/ 436990 h 634616"/>
              <a:gd name="connsiteX10" fmla="*/ 48451 w 470771"/>
              <a:gd name="connsiteY10" fmla="*/ 179815 h 634616"/>
              <a:gd name="connsiteX11" fmla="*/ 826 w 470771"/>
              <a:gd name="connsiteY11" fmla="*/ 2015 h 63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771" h="634616">
                <a:moveTo>
                  <a:pt x="826" y="2015"/>
                </a:moveTo>
                <a:cubicBezTo>
                  <a:pt x="7441" y="21594"/>
                  <a:pt x="66971" y="214211"/>
                  <a:pt x="88138" y="297290"/>
                </a:cubicBezTo>
                <a:cubicBezTo>
                  <a:pt x="109305" y="380369"/>
                  <a:pt x="113539" y="451013"/>
                  <a:pt x="127826" y="500490"/>
                </a:cubicBezTo>
                <a:cubicBezTo>
                  <a:pt x="142113" y="549967"/>
                  <a:pt x="156930" y="572192"/>
                  <a:pt x="173863" y="594152"/>
                </a:cubicBezTo>
                <a:cubicBezTo>
                  <a:pt x="190796" y="616112"/>
                  <a:pt x="201645" y="626960"/>
                  <a:pt x="229426" y="632252"/>
                </a:cubicBezTo>
                <a:cubicBezTo>
                  <a:pt x="257207" y="637544"/>
                  <a:pt x="300334" y="633310"/>
                  <a:pt x="340551" y="625902"/>
                </a:cubicBezTo>
                <a:cubicBezTo>
                  <a:pt x="380768" y="618494"/>
                  <a:pt x="473107" y="590712"/>
                  <a:pt x="470726" y="587802"/>
                </a:cubicBezTo>
                <a:cubicBezTo>
                  <a:pt x="468345" y="584892"/>
                  <a:pt x="369655" y="606853"/>
                  <a:pt x="326263" y="608440"/>
                </a:cubicBezTo>
                <a:cubicBezTo>
                  <a:pt x="282871" y="610028"/>
                  <a:pt x="244772" y="625902"/>
                  <a:pt x="210376" y="597327"/>
                </a:cubicBezTo>
                <a:cubicBezTo>
                  <a:pt x="175980" y="568752"/>
                  <a:pt x="146875" y="506575"/>
                  <a:pt x="119888" y="436990"/>
                </a:cubicBezTo>
                <a:cubicBezTo>
                  <a:pt x="92901" y="367405"/>
                  <a:pt x="68030" y="249400"/>
                  <a:pt x="48451" y="179815"/>
                </a:cubicBezTo>
                <a:cubicBezTo>
                  <a:pt x="28872" y="110230"/>
                  <a:pt x="-5789" y="-17564"/>
                  <a:pt x="826" y="2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5F541700-BA67-45CD-A382-27FEA6BDC5BF}"/>
              </a:ext>
            </a:extLst>
          </p:cNvPr>
          <p:cNvSpPr/>
          <p:nvPr/>
        </p:nvSpPr>
        <p:spPr>
          <a:xfrm>
            <a:off x="3719096" y="9012154"/>
            <a:ext cx="253713" cy="98446"/>
          </a:xfrm>
          <a:custGeom>
            <a:avLst/>
            <a:gdLst>
              <a:gd name="connsiteX0" fmla="*/ 417 w 253713"/>
              <a:gd name="connsiteY0" fmla="*/ 84 h 98446"/>
              <a:gd name="connsiteX1" fmla="*/ 92492 w 253713"/>
              <a:gd name="connsiteY1" fmla="*/ 95334 h 98446"/>
              <a:gd name="connsiteX2" fmla="*/ 252829 w 253713"/>
              <a:gd name="connsiteY2" fmla="*/ 76284 h 98446"/>
              <a:gd name="connsiteX3" fmla="*/ 152817 w 253713"/>
              <a:gd name="connsiteY3" fmla="*/ 85809 h 98446"/>
              <a:gd name="connsiteX4" fmla="*/ 62329 w 253713"/>
              <a:gd name="connsiteY4" fmla="*/ 77871 h 98446"/>
              <a:gd name="connsiteX5" fmla="*/ 417 w 253713"/>
              <a:gd name="connsiteY5" fmla="*/ 84 h 9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713" h="98446">
                <a:moveTo>
                  <a:pt x="417" y="84"/>
                </a:moveTo>
                <a:cubicBezTo>
                  <a:pt x="5444" y="2994"/>
                  <a:pt x="50423" y="82634"/>
                  <a:pt x="92492" y="95334"/>
                </a:cubicBezTo>
                <a:cubicBezTo>
                  <a:pt x="134561" y="108034"/>
                  <a:pt x="242775" y="77871"/>
                  <a:pt x="252829" y="76284"/>
                </a:cubicBezTo>
                <a:cubicBezTo>
                  <a:pt x="262883" y="74697"/>
                  <a:pt x="184567" y="85545"/>
                  <a:pt x="152817" y="85809"/>
                </a:cubicBezTo>
                <a:cubicBezTo>
                  <a:pt x="121067" y="86074"/>
                  <a:pt x="87729" y="85544"/>
                  <a:pt x="62329" y="77871"/>
                </a:cubicBezTo>
                <a:cubicBezTo>
                  <a:pt x="36929" y="70198"/>
                  <a:pt x="-4610" y="-2826"/>
                  <a:pt x="41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7D3EBBBB-A97C-4ED2-AA87-5B69CDC28934}"/>
              </a:ext>
            </a:extLst>
          </p:cNvPr>
          <p:cNvSpPr/>
          <p:nvPr/>
        </p:nvSpPr>
        <p:spPr>
          <a:xfrm>
            <a:off x="4251815" y="8983372"/>
            <a:ext cx="207638" cy="16700"/>
          </a:xfrm>
          <a:custGeom>
            <a:avLst/>
            <a:gdLst>
              <a:gd name="connsiteX0" fmla="*/ 2685 w 207638"/>
              <a:gd name="connsiteY0" fmla="*/ 6641 h 16700"/>
              <a:gd name="connsiteX1" fmla="*/ 205885 w 207638"/>
              <a:gd name="connsiteY1" fmla="*/ 291 h 16700"/>
              <a:gd name="connsiteX2" fmla="*/ 96348 w 207638"/>
              <a:gd name="connsiteY2" fmla="*/ 16166 h 16700"/>
              <a:gd name="connsiteX3" fmla="*/ 2685 w 207638"/>
              <a:gd name="connsiteY3" fmla="*/ 6641 h 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638" h="16700">
                <a:moveTo>
                  <a:pt x="2685" y="6641"/>
                </a:moveTo>
                <a:cubicBezTo>
                  <a:pt x="20941" y="3995"/>
                  <a:pt x="190274" y="-1297"/>
                  <a:pt x="205885" y="291"/>
                </a:cubicBezTo>
                <a:cubicBezTo>
                  <a:pt x="221496" y="1879"/>
                  <a:pt x="128627" y="13256"/>
                  <a:pt x="96348" y="16166"/>
                </a:cubicBezTo>
                <a:cubicBezTo>
                  <a:pt x="64069" y="19076"/>
                  <a:pt x="-15571" y="9287"/>
                  <a:pt x="2685" y="6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6038F31-D04A-4EED-B746-35BB9F8D1A0F}"/>
              </a:ext>
            </a:extLst>
          </p:cNvPr>
          <p:cNvSpPr/>
          <p:nvPr/>
        </p:nvSpPr>
        <p:spPr>
          <a:xfrm>
            <a:off x="3751157" y="8643879"/>
            <a:ext cx="188062" cy="142462"/>
          </a:xfrm>
          <a:custGeom>
            <a:avLst/>
            <a:gdLst>
              <a:gd name="connsiteX0" fmla="*/ 115993 w 188062"/>
              <a:gd name="connsiteY0" fmla="*/ 59 h 142462"/>
              <a:gd name="connsiteX1" fmla="*/ 187431 w 188062"/>
              <a:gd name="connsiteY1" fmla="*/ 76259 h 142462"/>
              <a:gd name="connsiteX2" fmla="*/ 66781 w 188062"/>
              <a:gd name="connsiteY2" fmla="*/ 139759 h 142462"/>
              <a:gd name="connsiteX3" fmla="*/ 106 w 188062"/>
              <a:gd name="connsiteY3" fmla="*/ 130234 h 142462"/>
              <a:gd name="connsiteX4" fmla="*/ 81068 w 188062"/>
              <a:gd name="connsiteY4" fmla="*/ 125471 h 142462"/>
              <a:gd name="connsiteX5" fmla="*/ 138218 w 188062"/>
              <a:gd name="connsiteY5" fmla="*/ 104834 h 142462"/>
              <a:gd name="connsiteX6" fmla="*/ 155681 w 188062"/>
              <a:gd name="connsiteY6" fmla="*/ 88959 h 142462"/>
              <a:gd name="connsiteX7" fmla="*/ 115993 w 188062"/>
              <a:gd name="connsiteY7" fmla="*/ 59 h 14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062" h="142462">
                <a:moveTo>
                  <a:pt x="115993" y="59"/>
                </a:moveTo>
                <a:cubicBezTo>
                  <a:pt x="121285" y="-2058"/>
                  <a:pt x="195633" y="52976"/>
                  <a:pt x="187431" y="76259"/>
                </a:cubicBezTo>
                <a:cubicBezTo>
                  <a:pt x="179229" y="99542"/>
                  <a:pt x="98002" y="130763"/>
                  <a:pt x="66781" y="139759"/>
                </a:cubicBezTo>
                <a:cubicBezTo>
                  <a:pt x="35560" y="148755"/>
                  <a:pt x="-2275" y="132615"/>
                  <a:pt x="106" y="130234"/>
                </a:cubicBezTo>
                <a:cubicBezTo>
                  <a:pt x="2487" y="127853"/>
                  <a:pt x="58049" y="129704"/>
                  <a:pt x="81068" y="125471"/>
                </a:cubicBezTo>
                <a:cubicBezTo>
                  <a:pt x="104087" y="121238"/>
                  <a:pt x="125783" y="110919"/>
                  <a:pt x="138218" y="104834"/>
                </a:cubicBezTo>
                <a:cubicBezTo>
                  <a:pt x="150654" y="98749"/>
                  <a:pt x="158062" y="102453"/>
                  <a:pt x="155681" y="88959"/>
                </a:cubicBezTo>
                <a:cubicBezTo>
                  <a:pt x="153300" y="75465"/>
                  <a:pt x="110701" y="2176"/>
                  <a:pt x="115993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AD765F7-1246-462D-8BEF-347DFCB7DDA4}"/>
              </a:ext>
            </a:extLst>
          </p:cNvPr>
          <p:cNvSpPr/>
          <p:nvPr/>
        </p:nvSpPr>
        <p:spPr>
          <a:xfrm>
            <a:off x="3952875" y="8584789"/>
            <a:ext cx="143126" cy="151406"/>
          </a:xfrm>
          <a:custGeom>
            <a:avLst/>
            <a:gdLst>
              <a:gd name="connsiteX0" fmla="*/ 101600 w 143126"/>
              <a:gd name="connsiteY0" fmla="*/ 411 h 151406"/>
              <a:gd name="connsiteX1" fmla="*/ 142875 w 143126"/>
              <a:gd name="connsiteY1" fmla="*/ 76611 h 151406"/>
              <a:gd name="connsiteX2" fmla="*/ 112713 w 143126"/>
              <a:gd name="connsiteY2" fmla="*/ 114711 h 151406"/>
              <a:gd name="connsiteX3" fmla="*/ 0 w 143126"/>
              <a:gd name="connsiteY3" fmla="*/ 151224 h 151406"/>
              <a:gd name="connsiteX4" fmla="*/ 114300 w 143126"/>
              <a:gd name="connsiteY4" fmla="*/ 98836 h 151406"/>
              <a:gd name="connsiteX5" fmla="*/ 133350 w 143126"/>
              <a:gd name="connsiteY5" fmla="*/ 48036 h 151406"/>
              <a:gd name="connsiteX6" fmla="*/ 101600 w 143126"/>
              <a:gd name="connsiteY6" fmla="*/ 411 h 15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126" h="151406">
                <a:moveTo>
                  <a:pt x="101600" y="411"/>
                </a:moveTo>
                <a:cubicBezTo>
                  <a:pt x="103187" y="5173"/>
                  <a:pt x="141023" y="57561"/>
                  <a:pt x="142875" y="76611"/>
                </a:cubicBezTo>
                <a:cubicBezTo>
                  <a:pt x="144727" y="95661"/>
                  <a:pt x="136526" y="102276"/>
                  <a:pt x="112713" y="114711"/>
                </a:cubicBezTo>
                <a:cubicBezTo>
                  <a:pt x="88900" y="127147"/>
                  <a:pt x="-264" y="153870"/>
                  <a:pt x="0" y="151224"/>
                </a:cubicBezTo>
                <a:cubicBezTo>
                  <a:pt x="264" y="148578"/>
                  <a:pt x="92075" y="116034"/>
                  <a:pt x="114300" y="98836"/>
                </a:cubicBezTo>
                <a:cubicBezTo>
                  <a:pt x="136525" y="81638"/>
                  <a:pt x="137319" y="62588"/>
                  <a:pt x="133350" y="48036"/>
                </a:cubicBezTo>
                <a:cubicBezTo>
                  <a:pt x="129381" y="33484"/>
                  <a:pt x="100013" y="-4351"/>
                  <a:pt x="101600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94664DD-74E6-4EBC-B302-5A06C4D9184F}"/>
              </a:ext>
            </a:extLst>
          </p:cNvPr>
          <p:cNvSpPr/>
          <p:nvPr/>
        </p:nvSpPr>
        <p:spPr>
          <a:xfrm>
            <a:off x="4108446" y="8548481"/>
            <a:ext cx="161660" cy="139921"/>
          </a:xfrm>
          <a:custGeom>
            <a:avLst/>
            <a:gdLst>
              <a:gd name="connsiteX0" fmla="*/ 93667 w 161660"/>
              <a:gd name="connsiteY0" fmla="*/ 207 h 139921"/>
              <a:gd name="connsiteX1" fmla="*/ 160342 w 161660"/>
              <a:gd name="connsiteY1" fmla="*/ 73232 h 139921"/>
              <a:gd name="connsiteX2" fmla="*/ 127004 w 161660"/>
              <a:gd name="connsiteY2" fmla="*/ 125619 h 139921"/>
              <a:gd name="connsiteX3" fmla="*/ 4 w 161660"/>
              <a:gd name="connsiteY3" fmla="*/ 139907 h 139921"/>
              <a:gd name="connsiteX4" fmla="*/ 122242 w 161660"/>
              <a:gd name="connsiteY4" fmla="*/ 124032 h 139921"/>
              <a:gd name="connsiteX5" fmla="*/ 142879 w 161660"/>
              <a:gd name="connsiteY5" fmla="*/ 101807 h 139921"/>
              <a:gd name="connsiteX6" fmla="*/ 136529 w 161660"/>
              <a:gd name="connsiteY6" fmla="*/ 52594 h 139921"/>
              <a:gd name="connsiteX7" fmla="*/ 93667 w 161660"/>
              <a:gd name="connsiteY7" fmla="*/ 207 h 13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660" h="139921">
                <a:moveTo>
                  <a:pt x="93667" y="207"/>
                </a:moveTo>
                <a:cubicBezTo>
                  <a:pt x="97636" y="3647"/>
                  <a:pt x="154786" y="52330"/>
                  <a:pt x="160342" y="73232"/>
                </a:cubicBezTo>
                <a:cubicBezTo>
                  <a:pt x="165898" y="94134"/>
                  <a:pt x="153727" y="114507"/>
                  <a:pt x="127004" y="125619"/>
                </a:cubicBezTo>
                <a:cubicBezTo>
                  <a:pt x="100281" y="136732"/>
                  <a:pt x="798" y="140172"/>
                  <a:pt x="4" y="139907"/>
                </a:cubicBezTo>
                <a:cubicBezTo>
                  <a:pt x="-790" y="139643"/>
                  <a:pt x="98430" y="130382"/>
                  <a:pt x="122242" y="124032"/>
                </a:cubicBezTo>
                <a:cubicBezTo>
                  <a:pt x="146054" y="117682"/>
                  <a:pt x="140498" y="113713"/>
                  <a:pt x="142879" y="101807"/>
                </a:cubicBezTo>
                <a:cubicBezTo>
                  <a:pt x="145260" y="89901"/>
                  <a:pt x="142614" y="68205"/>
                  <a:pt x="136529" y="52594"/>
                </a:cubicBezTo>
                <a:cubicBezTo>
                  <a:pt x="130444" y="36984"/>
                  <a:pt x="89698" y="-3233"/>
                  <a:pt x="93667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9F4133B3-9E89-436E-A390-BCF97AAF78EA}"/>
              </a:ext>
            </a:extLst>
          </p:cNvPr>
          <p:cNvSpPr/>
          <p:nvPr/>
        </p:nvSpPr>
        <p:spPr>
          <a:xfrm>
            <a:off x="4270315" y="8511958"/>
            <a:ext cx="182587" cy="146390"/>
          </a:xfrm>
          <a:custGeom>
            <a:avLst/>
            <a:gdLst>
              <a:gd name="connsiteX0" fmla="*/ 60 w 182587"/>
              <a:gd name="connsiteY0" fmla="*/ 28792 h 146390"/>
              <a:gd name="connsiteX1" fmla="*/ 130235 w 182587"/>
              <a:gd name="connsiteY1" fmla="*/ 3392 h 146390"/>
              <a:gd name="connsiteX2" fmla="*/ 177860 w 182587"/>
              <a:gd name="connsiteY2" fmla="*/ 114517 h 146390"/>
              <a:gd name="connsiteX3" fmla="*/ 23873 w 182587"/>
              <a:gd name="connsiteY3" fmla="*/ 146267 h 146390"/>
              <a:gd name="connsiteX4" fmla="*/ 158810 w 182587"/>
              <a:gd name="connsiteY4" fmla="*/ 106580 h 146390"/>
              <a:gd name="connsiteX5" fmla="*/ 147698 w 182587"/>
              <a:gd name="connsiteY5" fmla="*/ 30380 h 146390"/>
              <a:gd name="connsiteX6" fmla="*/ 60 w 182587"/>
              <a:gd name="connsiteY6" fmla="*/ 28792 h 14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87" h="146390">
                <a:moveTo>
                  <a:pt x="60" y="28792"/>
                </a:moveTo>
                <a:cubicBezTo>
                  <a:pt x="-2851" y="24294"/>
                  <a:pt x="100602" y="-10896"/>
                  <a:pt x="130235" y="3392"/>
                </a:cubicBezTo>
                <a:cubicBezTo>
                  <a:pt x="159868" y="17680"/>
                  <a:pt x="195587" y="90705"/>
                  <a:pt x="177860" y="114517"/>
                </a:cubicBezTo>
                <a:cubicBezTo>
                  <a:pt x="160133" y="138330"/>
                  <a:pt x="27048" y="147590"/>
                  <a:pt x="23873" y="146267"/>
                </a:cubicBezTo>
                <a:cubicBezTo>
                  <a:pt x="20698" y="144944"/>
                  <a:pt x="138173" y="125894"/>
                  <a:pt x="158810" y="106580"/>
                </a:cubicBezTo>
                <a:cubicBezTo>
                  <a:pt x="179447" y="87266"/>
                  <a:pt x="169658" y="45197"/>
                  <a:pt x="147698" y="30380"/>
                </a:cubicBezTo>
                <a:cubicBezTo>
                  <a:pt x="125738" y="15563"/>
                  <a:pt x="2971" y="33290"/>
                  <a:pt x="60" y="28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28E48DC-41AD-446B-BFED-10CAD2AA0235}"/>
              </a:ext>
            </a:extLst>
          </p:cNvPr>
          <p:cNvSpPr/>
          <p:nvPr/>
        </p:nvSpPr>
        <p:spPr>
          <a:xfrm>
            <a:off x="3487572" y="7831120"/>
            <a:ext cx="172096" cy="158430"/>
          </a:xfrm>
          <a:custGeom>
            <a:avLst/>
            <a:gdLst>
              <a:gd name="connsiteX0" fmla="*/ 166 w 172096"/>
              <a:gd name="connsiteY0" fmla="*/ 47643 h 158430"/>
              <a:gd name="connsiteX1" fmla="*/ 160503 w 172096"/>
              <a:gd name="connsiteY1" fmla="*/ 18 h 158430"/>
              <a:gd name="connsiteX2" fmla="*/ 154153 w 172096"/>
              <a:gd name="connsiteY2" fmla="*/ 53993 h 158430"/>
              <a:gd name="connsiteX3" fmla="*/ 166853 w 172096"/>
              <a:gd name="connsiteY3" fmla="*/ 131780 h 158430"/>
              <a:gd name="connsiteX4" fmla="*/ 54141 w 172096"/>
              <a:gd name="connsiteY4" fmla="*/ 157180 h 158430"/>
              <a:gd name="connsiteX5" fmla="*/ 157328 w 172096"/>
              <a:gd name="connsiteY5" fmla="*/ 98443 h 158430"/>
              <a:gd name="connsiteX6" fmla="*/ 154153 w 172096"/>
              <a:gd name="connsiteY6" fmla="*/ 44468 h 158430"/>
              <a:gd name="connsiteX7" fmla="*/ 130341 w 172096"/>
              <a:gd name="connsiteY7" fmla="*/ 19068 h 158430"/>
              <a:gd name="connsiteX8" fmla="*/ 166 w 172096"/>
              <a:gd name="connsiteY8" fmla="*/ 47643 h 1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96" h="158430">
                <a:moveTo>
                  <a:pt x="166" y="47643"/>
                </a:moveTo>
                <a:cubicBezTo>
                  <a:pt x="5193" y="44468"/>
                  <a:pt x="134839" y="-1040"/>
                  <a:pt x="160503" y="18"/>
                </a:cubicBezTo>
                <a:cubicBezTo>
                  <a:pt x="186167" y="1076"/>
                  <a:pt x="153095" y="32033"/>
                  <a:pt x="154153" y="53993"/>
                </a:cubicBezTo>
                <a:cubicBezTo>
                  <a:pt x="155211" y="75953"/>
                  <a:pt x="183522" y="114582"/>
                  <a:pt x="166853" y="131780"/>
                </a:cubicBezTo>
                <a:cubicBezTo>
                  <a:pt x="150184" y="148978"/>
                  <a:pt x="55728" y="162736"/>
                  <a:pt x="54141" y="157180"/>
                </a:cubicBezTo>
                <a:cubicBezTo>
                  <a:pt x="52554" y="151624"/>
                  <a:pt x="140659" y="117228"/>
                  <a:pt x="157328" y="98443"/>
                </a:cubicBezTo>
                <a:cubicBezTo>
                  <a:pt x="173997" y="79658"/>
                  <a:pt x="158651" y="57697"/>
                  <a:pt x="154153" y="44468"/>
                </a:cubicBezTo>
                <a:cubicBezTo>
                  <a:pt x="149655" y="31239"/>
                  <a:pt x="155476" y="18803"/>
                  <a:pt x="130341" y="19068"/>
                </a:cubicBezTo>
                <a:cubicBezTo>
                  <a:pt x="105206" y="19332"/>
                  <a:pt x="-4861" y="50818"/>
                  <a:pt x="166" y="4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60" name="グループ化 1159">
            <a:extLst>
              <a:ext uri="{FF2B5EF4-FFF2-40B4-BE49-F238E27FC236}">
                <a16:creationId xmlns:a16="http://schemas.microsoft.com/office/drawing/2014/main" id="{9299711E-E937-4D63-9BE1-BF6DE1D6011A}"/>
              </a:ext>
            </a:extLst>
          </p:cNvPr>
          <p:cNvGrpSpPr/>
          <p:nvPr/>
        </p:nvGrpSpPr>
        <p:grpSpPr>
          <a:xfrm>
            <a:off x="3678204" y="7803449"/>
            <a:ext cx="158896" cy="140526"/>
            <a:chOff x="3678204" y="7803449"/>
            <a:chExt cx="158896" cy="140526"/>
          </a:xfrm>
        </p:grpSpPr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E258D43A-6AFC-4F94-B9D8-80A150E49997}"/>
                </a:ext>
              </a:extLst>
            </p:cNvPr>
            <p:cNvSpPr/>
            <p:nvPr/>
          </p:nvSpPr>
          <p:spPr>
            <a:xfrm>
              <a:off x="3682992" y="7830937"/>
              <a:ext cx="125424" cy="113038"/>
            </a:xfrm>
            <a:custGeom>
              <a:avLst/>
              <a:gdLst>
                <a:gd name="connsiteX0" fmla="*/ 8 w 125424"/>
                <a:gd name="connsiteY0" fmla="*/ 201 h 113038"/>
                <a:gd name="connsiteX1" fmla="*/ 47633 w 125424"/>
                <a:gd name="connsiteY1" fmla="*/ 109738 h 113038"/>
                <a:gd name="connsiteX2" fmla="*/ 125421 w 125424"/>
                <a:gd name="connsiteY2" fmla="*/ 84338 h 113038"/>
                <a:gd name="connsiteX3" fmla="*/ 44458 w 125424"/>
                <a:gd name="connsiteY3" fmla="*/ 82751 h 113038"/>
                <a:gd name="connsiteX4" fmla="*/ 8 w 125424"/>
                <a:gd name="connsiteY4" fmla="*/ 201 h 11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424" h="113038">
                  <a:moveTo>
                    <a:pt x="8" y="201"/>
                  </a:moveTo>
                  <a:cubicBezTo>
                    <a:pt x="537" y="4699"/>
                    <a:pt x="26731" y="95715"/>
                    <a:pt x="47633" y="109738"/>
                  </a:cubicBezTo>
                  <a:cubicBezTo>
                    <a:pt x="68535" y="123761"/>
                    <a:pt x="125950" y="88836"/>
                    <a:pt x="125421" y="84338"/>
                  </a:cubicBezTo>
                  <a:cubicBezTo>
                    <a:pt x="124892" y="79840"/>
                    <a:pt x="65889" y="97568"/>
                    <a:pt x="44458" y="82751"/>
                  </a:cubicBezTo>
                  <a:cubicBezTo>
                    <a:pt x="23027" y="67934"/>
                    <a:pt x="-521" y="-4297"/>
                    <a:pt x="8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5FE95067-E607-4336-8AAB-FE38C4743F19}"/>
                </a:ext>
              </a:extLst>
            </p:cNvPr>
            <p:cNvSpPr/>
            <p:nvPr/>
          </p:nvSpPr>
          <p:spPr>
            <a:xfrm>
              <a:off x="3678204" y="7803449"/>
              <a:ext cx="158896" cy="113414"/>
            </a:xfrm>
            <a:custGeom>
              <a:avLst/>
              <a:gdLst>
                <a:gd name="connsiteX0" fmla="*/ 34 w 158896"/>
                <a:gd name="connsiteY0" fmla="*/ 27689 h 113414"/>
                <a:gd name="connsiteX1" fmla="*/ 125446 w 158896"/>
                <a:gd name="connsiteY1" fmla="*/ 701 h 113414"/>
                <a:gd name="connsiteX2" fmla="*/ 147671 w 158896"/>
                <a:gd name="connsiteY2" fmla="*/ 62614 h 113414"/>
                <a:gd name="connsiteX3" fmla="*/ 158784 w 158896"/>
                <a:gd name="connsiteY3" fmla="*/ 113414 h 113414"/>
                <a:gd name="connsiteX4" fmla="*/ 141321 w 158896"/>
                <a:gd name="connsiteY4" fmla="*/ 62614 h 113414"/>
                <a:gd name="connsiteX5" fmla="*/ 112746 w 158896"/>
                <a:gd name="connsiteY5" fmla="*/ 3876 h 113414"/>
                <a:gd name="connsiteX6" fmla="*/ 34 w 158896"/>
                <a:gd name="connsiteY6" fmla="*/ 27689 h 11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896" h="113414">
                  <a:moveTo>
                    <a:pt x="34" y="27689"/>
                  </a:moveTo>
                  <a:cubicBezTo>
                    <a:pt x="2151" y="27160"/>
                    <a:pt x="100840" y="-5120"/>
                    <a:pt x="125446" y="701"/>
                  </a:cubicBezTo>
                  <a:cubicBezTo>
                    <a:pt x="150052" y="6522"/>
                    <a:pt x="142115" y="43829"/>
                    <a:pt x="147671" y="62614"/>
                  </a:cubicBezTo>
                  <a:cubicBezTo>
                    <a:pt x="153227" y="81399"/>
                    <a:pt x="159842" y="113414"/>
                    <a:pt x="158784" y="113414"/>
                  </a:cubicBezTo>
                  <a:cubicBezTo>
                    <a:pt x="157726" y="113414"/>
                    <a:pt x="148994" y="80870"/>
                    <a:pt x="141321" y="62614"/>
                  </a:cubicBezTo>
                  <a:cubicBezTo>
                    <a:pt x="133648" y="44358"/>
                    <a:pt x="131531" y="10491"/>
                    <a:pt x="112746" y="3876"/>
                  </a:cubicBezTo>
                  <a:cubicBezTo>
                    <a:pt x="93961" y="-2739"/>
                    <a:pt x="-2083" y="28218"/>
                    <a:pt x="34" y="27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A43E8A9E-3220-4B68-A1D0-D7F6AB538B3D}"/>
              </a:ext>
            </a:extLst>
          </p:cNvPr>
          <p:cNvGrpSpPr/>
          <p:nvPr/>
        </p:nvGrpSpPr>
        <p:grpSpPr>
          <a:xfrm>
            <a:off x="3849654" y="7752649"/>
            <a:ext cx="158896" cy="140526"/>
            <a:chOff x="3678204" y="7803449"/>
            <a:chExt cx="158896" cy="140526"/>
          </a:xfrm>
        </p:grpSpPr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BEA1CB4E-7F3C-4A33-B82A-15F81CDD0070}"/>
                </a:ext>
              </a:extLst>
            </p:cNvPr>
            <p:cNvSpPr/>
            <p:nvPr/>
          </p:nvSpPr>
          <p:spPr>
            <a:xfrm>
              <a:off x="3682992" y="7830937"/>
              <a:ext cx="125424" cy="113038"/>
            </a:xfrm>
            <a:custGeom>
              <a:avLst/>
              <a:gdLst>
                <a:gd name="connsiteX0" fmla="*/ 8 w 125424"/>
                <a:gd name="connsiteY0" fmla="*/ 201 h 113038"/>
                <a:gd name="connsiteX1" fmla="*/ 47633 w 125424"/>
                <a:gd name="connsiteY1" fmla="*/ 109738 h 113038"/>
                <a:gd name="connsiteX2" fmla="*/ 125421 w 125424"/>
                <a:gd name="connsiteY2" fmla="*/ 84338 h 113038"/>
                <a:gd name="connsiteX3" fmla="*/ 44458 w 125424"/>
                <a:gd name="connsiteY3" fmla="*/ 82751 h 113038"/>
                <a:gd name="connsiteX4" fmla="*/ 8 w 125424"/>
                <a:gd name="connsiteY4" fmla="*/ 201 h 11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424" h="113038">
                  <a:moveTo>
                    <a:pt x="8" y="201"/>
                  </a:moveTo>
                  <a:cubicBezTo>
                    <a:pt x="537" y="4699"/>
                    <a:pt x="26731" y="95715"/>
                    <a:pt x="47633" y="109738"/>
                  </a:cubicBezTo>
                  <a:cubicBezTo>
                    <a:pt x="68535" y="123761"/>
                    <a:pt x="125950" y="88836"/>
                    <a:pt x="125421" y="84338"/>
                  </a:cubicBezTo>
                  <a:cubicBezTo>
                    <a:pt x="124892" y="79840"/>
                    <a:pt x="65889" y="97568"/>
                    <a:pt x="44458" y="82751"/>
                  </a:cubicBezTo>
                  <a:cubicBezTo>
                    <a:pt x="23027" y="67934"/>
                    <a:pt x="-521" y="-4297"/>
                    <a:pt x="8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C9C0E338-6286-4F31-9963-072C3D84DEAA}"/>
                </a:ext>
              </a:extLst>
            </p:cNvPr>
            <p:cNvSpPr/>
            <p:nvPr/>
          </p:nvSpPr>
          <p:spPr>
            <a:xfrm>
              <a:off x="3678204" y="7803449"/>
              <a:ext cx="158896" cy="113414"/>
            </a:xfrm>
            <a:custGeom>
              <a:avLst/>
              <a:gdLst>
                <a:gd name="connsiteX0" fmla="*/ 34 w 158896"/>
                <a:gd name="connsiteY0" fmla="*/ 27689 h 113414"/>
                <a:gd name="connsiteX1" fmla="*/ 125446 w 158896"/>
                <a:gd name="connsiteY1" fmla="*/ 701 h 113414"/>
                <a:gd name="connsiteX2" fmla="*/ 147671 w 158896"/>
                <a:gd name="connsiteY2" fmla="*/ 62614 h 113414"/>
                <a:gd name="connsiteX3" fmla="*/ 158784 w 158896"/>
                <a:gd name="connsiteY3" fmla="*/ 113414 h 113414"/>
                <a:gd name="connsiteX4" fmla="*/ 141321 w 158896"/>
                <a:gd name="connsiteY4" fmla="*/ 62614 h 113414"/>
                <a:gd name="connsiteX5" fmla="*/ 112746 w 158896"/>
                <a:gd name="connsiteY5" fmla="*/ 3876 h 113414"/>
                <a:gd name="connsiteX6" fmla="*/ 34 w 158896"/>
                <a:gd name="connsiteY6" fmla="*/ 27689 h 11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896" h="113414">
                  <a:moveTo>
                    <a:pt x="34" y="27689"/>
                  </a:moveTo>
                  <a:cubicBezTo>
                    <a:pt x="2151" y="27160"/>
                    <a:pt x="100840" y="-5120"/>
                    <a:pt x="125446" y="701"/>
                  </a:cubicBezTo>
                  <a:cubicBezTo>
                    <a:pt x="150052" y="6522"/>
                    <a:pt x="142115" y="43829"/>
                    <a:pt x="147671" y="62614"/>
                  </a:cubicBezTo>
                  <a:cubicBezTo>
                    <a:pt x="153227" y="81399"/>
                    <a:pt x="159842" y="113414"/>
                    <a:pt x="158784" y="113414"/>
                  </a:cubicBezTo>
                  <a:cubicBezTo>
                    <a:pt x="157726" y="113414"/>
                    <a:pt x="148994" y="80870"/>
                    <a:pt x="141321" y="62614"/>
                  </a:cubicBezTo>
                  <a:cubicBezTo>
                    <a:pt x="133648" y="44358"/>
                    <a:pt x="131531" y="10491"/>
                    <a:pt x="112746" y="3876"/>
                  </a:cubicBezTo>
                  <a:cubicBezTo>
                    <a:pt x="93961" y="-2739"/>
                    <a:pt x="-2083" y="28218"/>
                    <a:pt x="34" y="27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4" name="グループ化 203">
            <a:extLst>
              <a:ext uri="{FF2B5EF4-FFF2-40B4-BE49-F238E27FC236}">
                <a16:creationId xmlns:a16="http://schemas.microsoft.com/office/drawing/2014/main" id="{CA7722D4-9C37-4E85-9727-9399AEFAC1D9}"/>
              </a:ext>
            </a:extLst>
          </p:cNvPr>
          <p:cNvGrpSpPr/>
          <p:nvPr/>
        </p:nvGrpSpPr>
        <p:grpSpPr>
          <a:xfrm>
            <a:off x="4029041" y="7708199"/>
            <a:ext cx="158896" cy="140526"/>
            <a:chOff x="3678204" y="7803449"/>
            <a:chExt cx="158896" cy="140526"/>
          </a:xfrm>
        </p:grpSpPr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27CAA578-2D34-4BEA-B352-5432B42DFFF8}"/>
                </a:ext>
              </a:extLst>
            </p:cNvPr>
            <p:cNvSpPr/>
            <p:nvPr/>
          </p:nvSpPr>
          <p:spPr>
            <a:xfrm>
              <a:off x="3682992" y="7830937"/>
              <a:ext cx="125424" cy="113038"/>
            </a:xfrm>
            <a:custGeom>
              <a:avLst/>
              <a:gdLst>
                <a:gd name="connsiteX0" fmla="*/ 8 w 125424"/>
                <a:gd name="connsiteY0" fmla="*/ 201 h 113038"/>
                <a:gd name="connsiteX1" fmla="*/ 47633 w 125424"/>
                <a:gd name="connsiteY1" fmla="*/ 109738 h 113038"/>
                <a:gd name="connsiteX2" fmla="*/ 125421 w 125424"/>
                <a:gd name="connsiteY2" fmla="*/ 84338 h 113038"/>
                <a:gd name="connsiteX3" fmla="*/ 44458 w 125424"/>
                <a:gd name="connsiteY3" fmla="*/ 82751 h 113038"/>
                <a:gd name="connsiteX4" fmla="*/ 8 w 125424"/>
                <a:gd name="connsiteY4" fmla="*/ 201 h 11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424" h="113038">
                  <a:moveTo>
                    <a:pt x="8" y="201"/>
                  </a:moveTo>
                  <a:cubicBezTo>
                    <a:pt x="537" y="4699"/>
                    <a:pt x="26731" y="95715"/>
                    <a:pt x="47633" y="109738"/>
                  </a:cubicBezTo>
                  <a:cubicBezTo>
                    <a:pt x="68535" y="123761"/>
                    <a:pt x="125950" y="88836"/>
                    <a:pt x="125421" y="84338"/>
                  </a:cubicBezTo>
                  <a:cubicBezTo>
                    <a:pt x="124892" y="79840"/>
                    <a:pt x="65889" y="97568"/>
                    <a:pt x="44458" y="82751"/>
                  </a:cubicBezTo>
                  <a:cubicBezTo>
                    <a:pt x="23027" y="67934"/>
                    <a:pt x="-521" y="-4297"/>
                    <a:pt x="8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82E1647F-3051-4928-A596-886678079C7B}"/>
                </a:ext>
              </a:extLst>
            </p:cNvPr>
            <p:cNvSpPr/>
            <p:nvPr/>
          </p:nvSpPr>
          <p:spPr>
            <a:xfrm>
              <a:off x="3678204" y="7803449"/>
              <a:ext cx="158896" cy="113414"/>
            </a:xfrm>
            <a:custGeom>
              <a:avLst/>
              <a:gdLst>
                <a:gd name="connsiteX0" fmla="*/ 34 w 158896"/>
                <a:gd name="connsiteY0" fmla="*/ 27689 h 113414"/>
                <a:gd name="connsiteX1" fmla="*/ 125446 w 158896"/>
                <a:gd name="connsiteY1" fmla="*/ 701 h 113414"/>
                <a:gd name="connsiteX2" fmla="*/ 147671 w 158896"/>
                <a:gd name="connsiteY2" fmla="*/ 62614 h 113414"/>
                <a:gd name="connsiteX3" fmla="*/ 158784 w 158896"/>
                <a:gd name="connsiteY3" fmla="*/ 113414 h 113414"/>
                <a:gd name="connsiteX4" fmla="*/ 141321 w 158896"/>
                <a:gd name="connsiteY4" fmla="*/ 62614 h 113414"/>
                <a:gd name="connsiteX5" fmla="*/ 112746 w 158896"/>
                <a:gd name="connsiteY5" fmla="*/ 3876 h 113414"/>
                <a:gd name="connsiteX6" fmla="*/ 34 w 158896"/>
                <a:gd name="connsiteY6" fmla="*/ 27689 h 11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896" h="113414">
                  <a:moveTo>
                    <a:pt x="34" y="27689"/>
                  </a:moveTo>
                  <a:cubicBezTo>
                    <a:pt x="2151" y="27160"/>
                    <a:pt x="100840" y="-5120"/>
                    <a:pt x="125446" y="701"/>
                  </a:cubicBezTo>
                  <a:cubicBezTo>
                    <a:pt x="150052" y="6522"/>
                    <a:pt x="142115" y="43829"/>
                    <a:pt x="147671" y="62614"/>
                  </a:cubicBezTo>
                  <a:cubicBezTo>
                    <a:pt x="153227" y="81399"/>
                    <a:pt x="159842" y="113414"/>
                    <a:pt x="158784" y="113414"/>
                  </a:cubicBezTo>
                  <a:cubicBezTo>
                    <a:pt x="157726" y="113414"/>
                    <a:pt x="148994" y="80870"/>
                    <a:pt x="141321" y="62614"/>
                  </a:cubicBezTo>
                  <a:cubicBezTo>
                    <a:pt x="133648" y="44358"/>
                    <a:pt x="131531" y="10491"/>
                    <a:pt x="112746" y="3876"/>
                  </a:cubicBezTo>
                  <a:cubicBezTo>
                    <a:pt x="93961" y="-2739"/>
                    <a:pt x="-2083" y="28218"/>
                    <a:pt x="34" y="27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E52C6C66-C016-4CC2-AAF5-FAD52CA8F65E}"/>
              </a:ext>
            </a:extLst>
          </p:cNvPr>
          <p:cNvGrpSpPr/>
          <p:nvPr/>
        </p:nvGrpSpPr>
        <p:grpSpPr>
          <a:xfrm>
            <a:off x="3549616" y="8051099"/>
            <a:ext cx="158896" cy="140526"/>
            <a:chOff x="3678204" y="7803449"/>
            <a:chExt cx="158896" cy="140526"/>
          </a:xfrm>
        </p:grpSpPr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7E129CE9-0DAC-46ED-ABBA-E70FF13AB9E5}"/>
                </a:ext>
              </a:extLst>
            </p:cNvPr>
            <p:cNvSpPr/>
            <p:nvPr/>
          </p:nvSpPr>
          <p:spPr>
            <a:xfrm>
              <a:off x="3682992" y="7830937"/>
              <a:ext cx="125424" cy="113038"/>
            </a:xfrm>
            <a:custGeom>
              <a:avLst/>
              <a:gdLst>
                <a:gd name="connsiteX0" fmla="*/ 8 w 125424"/>
                <a:gd name="connsiteY0" fmla="*/ 201 h 113038"/>
                <a:gd name="connsiteX1" fmla="*/ 47633 w 125424"/>
                <a:gd name="connsiteY1" fmla="*/ 109738 h 113038"/>
                <a:gd name="connsiteX2" fmla="*/ 125421 w 125424"/>
                <a:gd name="connsiteY2" fmla="*/ 84338 h 113038"/>
                <a:gd name="connsiteX3" fmla="*/ 44458 w 125424"/>
                <a:gd name="connsiteY3" fmla="*/ 82751 h 113038"/>
                <a:gd name="connsiteX4" fmla="*/ 8 w 125424"/>
                <a:gd name="connsiteY4" fmla="*/ 201 h 11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424" h="113038">
                  <a:moveTo>
                    <a:pt x="8" y="201"/>
                  </a:moveTo>
                  <a:cubicBezTo>
                    <a:pt x="537" y="4699"/>
                    <a:pt x="26731" y="95715"/>
                    <a:pt x="47633" y="109738"/>
                  </a:cubicBezTo>
                  <a:cubicBezTo>
                    <a:pt x="68535" y="123761"/>
                    <a:pt x="125950" y="88836"/>
                    <a:pt x="125421" y="84338"/>
                  </a:cubicBezTo>
                  <a:cubicBezTo>
                    <a:pt x="124892" y="79840"/>
                    <a:pt x="65889" y="97568"/>
                    <a:pt x="44458" y="82751"/>
                  </a:cubicBezTo>
                  <a:cubicBezTo>
                    <a:pt x="23027" y="67934"/>
                    <a:pt x="-521" y="-4297"/>
                    <a:pt x="8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C9F6445F-4868-4E69-A4EB-9ADC3B0D8EFE}"/>
                </a:ext>
              </a:extLst>
            </p:cNvPr>
            <p:cNvSpPr/>
            <p:nvPr/>
          </p:nvSpPr>
          <p:spPr>
            <a:xfrm>
              <a:off x="3678204" y="7803449"/>
              <a:ext cx="158896" cy="113414"/>
            </a:xfrm>
            <a:custGeom>
              <a:avLst/>
              <a:gdLst>
                <a:gd name="connsiteX0" fmla="*/ 34 w 158896"/>
                <a:gd name="connsiteY0" fmla="*/ 27689 h 113414"/>
                <a:gd name="connsiteX1" fmla="*/ 125446 w 158896"/>
                <a:gd name="connsiteY1" fmla="*/ 701 h 113414"/>
                <a:gd name="connsiteX2" fmla="*/ 147671 w 158896"/>
                <a:gd name="connsiteY2" fmla="*/ 62614 h 113414"/>
                <a:gd name="connsiteX3" fmla="*/ 158784 w 158896"/>
                <a:gd name="connsiteY3" fmla="*/ 113414 h 113414"/>
                <a:gd name="connsiteX4" fmla="*/ 141321 w 158896"/>
                <a:gd name="connsiteY4" fmla="*/ 62614 h 113414"/>
                <a:gd name="connsiteX5" fmla="*/ 112746 w 158896"/>
                <a:gd name="connsiteY5" fmla="*/ 3876 h 113414"/>
                <a:gd name="connsiteX6" fmla="*/ 34 w 158896"/>
                <a:gd name="connsiteY6" fmla="*/ 27689 h 11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896" h="113414">
                  <a:moveTo>
                    <a:pt x="34" y="27689"/>
                  </a:moveTo>
                  <a:cubicBezTo>
                    <a:pt x="2151" y="27160"/>
                    <a:pt x="100840" y="-5120"/>
                    <a:pt x="125446" y="701"/>
                  </a:cubicBezTo>
                  <a:cubicBezTo>
                    <a:pt x="150052" y="6522"/>
                    <a:pt x="142115" y="43829"/>
                    <a:pt x="147671" y="62614"/>
                  </a:cubicBezTo>
                  <a:cubicBezTo>
                    <a:pt x="153227" y="81399"/>
                    <a:pt x="159842" y="113414"/>
                    <a:pt x="158784" y="113414"/>
                  </a:cubicBezTo>
                  <a:cubicBezTo>
                    <a:pt x="157726" y="113414"/>
                    <a:pt x="148994" y="80870"/>
                    <a:pt x="141321" y="62614"/>
                  </a:cubicBezTo>
                  <a:cubicBezTo>
                    <a:pt x="133648" y="44358"/>
                    <a:pt x="131531" y="10491"/>
                    <a:pt x="112746" y="3876"/>
                  </a:cubicBezTo>
                  <a:cubicBezTo>
                    <a:pt x="93961" y="-2739"/>
                    <a:pt x="-2083" y="28218"/>
                    <a:pt x="34" y="27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67109118-8002-4F1A-9B8F-D41329A64DA4}"/>
              </a:ext>
            </a:extLst>
          </p:cNvPr>
          <p:cNvSpPr/>
          <p:nvPr/>
        </p:nvSpPr>
        <p:spPr>
          <a:xfrm rot="10800000">
            <a:off x="3749509" y="7994632"/>
            <a:ext cx="172096" cy="158430"/>
          </a:xfrm>
          <a:custGeom>
            <a:avLst/>
            <a:gdLst>
              <a:gd name="connsiteX0" fmla="*/ 166 w 172096"/>
              <a:gd name="connsiteY0" fmla="*/ 47643 h 158430"/>
              <a:gd name="connsiteX1" fmla="*/ 160503 w 172096"/>
              <a:gd name="connsiteY1" fmla="*/ 18 h 158430"/>
              <a:gd name="connsiteX2" fmla="*/ 154153 w 172096"/>
              <a:gd name="connsiteY2" fmla="*/ 53993 h 158430"/>
              <a:gd name="connsiteX3" fmla="*/ 166853 w 172096"/>
              <a:gd name="connsiteY3" fmla="*/ 131780 h 158430"/>
              <a:gd name="connsiteX4" fmla="*/ 54141 w 172096"/>
              <a:gd name="connsiteY4" fmla="*/ 157180 h 158430"/>
              <a:gd name="connsiteX5" fmla="*/ 157328 w 172096"/>
              <a:gd name="connsiteY5" fmla="*/ 98443 h 158430"/>
              <a:gd name="connsiteX6" fmla="*/ 154153 w 172096"/>
              <a:gd name="connsiteY6" fmla="*/ 44468 h 158430"/>
              <a:gd name="connsiteX7" fmla="*/ 130341 w 172096"/>
              <a:gd name="connsiteY7" fmla="*/ 19068 h 158430"/>
              <a:gd name="connsiteX8" fmla="*/ 166 w 172096"/>
              <a:gd name="connsiteY8" fmla="*/ 47643 h 1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96" h="158430">
                <a:moveTo>
                  <a:pt x="166" y="47643"/>
                </a:moveTo>
                <a:cubicBezTo>
                  <a:pt x="5193" y="44468"/>
                  <a:pt x="134839" y="-1040"/>
                  <a:pt x="160503" y="18"/>
                </a:cubicBezTo>
                <a:cubicBezTo>
                  <a:pt x="186167" y="1076"/>
                  <a:pt x="153095" y="32033"/>
                  <a:pt x="154153" y="53993"/>
                </a:cubicBezTo>
                <a:cubicBezTo>
                  <a:pt x="155211" y="75953"/>
                  <a:pt x="183522" y="114582"/>
                  <a:pt x="166853" y="131780"/>
                </a:cubicBezTo>
                <a:cubicBezTo>
                  <a:pt x="150184" y="148978"/>
                  <a:pt x="55728" y="162736"/>
                  <a:pt x="54141" y="157180"/>
                </a:cubicBezTo>
                <a:cubicBezTo>
                  <a:pt x="52554" y="151624"/>
                  <a:pt x="140659" y="117228"/>
                  <a:pt x="157328" y="98443"/>
                </a:cubicBezTo>
                <a:cubicBezTo>
                  <a:pt x="173997" y="79658"/>
                  <a:pt x="158651" y="57697"/>
                  <a:pt x="154153" y="44468"/>
                </a:cubicBezTo>
                <a:cubicBezTo>
                  <a:pt x="149655" y="31239"/>
                  <a:pt x="155476" y="18803"/>
                  <a:pt x="130341" y="19068"/>
                </a:cubicBezTo>
                <a:cubicBezTo>
                  <a:pt x="105206" y="19332"/>
                  <a:pt x="-4861" y="50818"/>
                  <a:pt x="166" y="4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69CB0035-1F48-47B3-ADAA-0FA01F94260F}"/>
              </a:ext>
            </a:extLst>
          </p:cNvPr>
          <p:cNvSpPr/>
          <p:nvPr/>
        </p:nvSpPr>
        <p:spPr>
          <a:xfrm rot="16200000">
            <a:off x="3905084" y="7959707"/>
            <a:ext cx="172096" cy="158430"/>
          </a:xfrm>
          <a:custGeom>
            <a:avLst/>
            <a:gdLst>
              <a:gd name="connsiteX0" fmla="*/ 166 w 172096"/>
              <a:gd name="connsiteY0" fmla="*/ 47643 h 158430"/>
              <a:gd name="connsiteX1" fmla="*/ 160503 w 172096"/>
              <a:gd name="connsiteY1" fmla="*/ 18 h 158430"/>
              <a:gd name="connsiteX2" fmla="*/ 154153 w 172096"/>
              <a:gd name="connsiteY2" fmla="*/ 53993 h 158430"/>
              <a:gd name="connsiteX3" fmla="*/ 166853 w 172096"/>
              <a:gd name="connsiteY3" fmla="*/ 131780 h 158430"/>
              <a:gd name="connsiteX4" fmla="*/ 54141 w 172096"/>
              <a:gd name="connsiteY4" fmla="*/ 157180 h 158430"/>
              <a:gd name="connsiteX5" fmla="*/ 157328 w 172096"/>
              <a:gd name="connsiteY5" fmla="*/ 98443 h 158430"/>
              <a:gd name="connsiteX6" fmla="*/ 154153 w 172096"/>
              <a:gd name="connsiteY6" fmla="*/ 44468 h 158430"/>
              <a:gd name="connsiteX7" fmla="*/ 130341 w 172096"/>
              <a:gd name="connsiteY7" fmla="*/ 19068 h 158430"/>
              <a:gd name="connsiteX8" fmla="*/ 166 w 172096"/>
              <a:gd name="connsiteY8" fmla="*/ 47643 h 1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96" h="158430">
                <a:moveTo>
                  <a:pt x="166" y="47643"/>
                </a:moveTo>
                <a:cubicBezTo>
                  <a:pt x="5193" y="44468"/>
                  <a:pt x="134839" y="-1040"/>
                  <a:pt x="160503" y="18"/>
                </a:cubicBezTo>
                <a:cubicBezTo>
                  <a:pt x="186167" y="1076"/>
                  <a:pt x="153095" y="32033"/>
                  <a:pt x="154153" y="53993"/>
                </a:cubicBezTo>
                <a:cubicBezTo>
                  <a:pt x="155211" y="75953"/>
                  <a:pt x="183522" y="114582"/>
                  <a:pt x="166853" y="131780"/>
                </a:cubicBezTo>
                <a:cubicBezTo>
                  <a:pt x="150184" y="148978"/>
                  <a:pt x="55728" y="162736"/>
                  <a:pt x="54141" y="157180"/>
                </a:cubicBezTo>
                <a:cubicBezTo>
                  <a:pt x="52554" y="151624"/>
                  <a:pt x="140659" y="117228"/>
                  <a:pt x="157328" y="98443"/>
                </a:cubicBezTo>
                <a:cubicBezTo>
                  <a:pt x="173997" y="79658"/>
                  <a:pt x="158651" y="57697"/>
                  <a:pt x="154153" y="44468"/>
                </a:cubicBezTo>
                <a:cubicBezTo>
                  <a:pt x="149655" y="31239"/>
                  <a:pt x="155476" y="18803"/>
                  <a:pt x="130341" y="19068"/>
                </a:cubicBezTo>
                <a:cubicBezTo>
                  <a:pt x="105206" y="19332"/>
                  <a:pt x="-4861" y="50818"/>
                  <a:pt x="166" y="4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1D3CE7FB-7209-4C29-AFA4-47267BE05295}"/>
              </a:ext>
            </a:extLst>
          </p:cNvPr>
          <p:cNvSpPr/>
          <p:nvPr/>
        </p:nvSpPr>
        <p:spPr>
          <a:xfrm rot="3751674" flipH="1">
            <a:off x="4097173" y="7910495"/>
            <a:ext cx="172096" cy="158430"/>
          </a:xfrm>
          <a:custGeom>
            <a:avLst/>
            <a:gdLst>
              <a:gd name="connsiteX0" fmla="*/ 166 w 172096"/>
              <a:gd name="connsiteY0" fmla="*/ 47643 h 158430"/>
              <a:gd name="connsiteX1" fmla="*/ 160503 w 172096"/>
              <a:gd name="connsiteY1" fmla="*/ 18 h 158430"/>
              <a:gd name="connsiteX2" fmla="*/ 154153 w 172096"/>
              <a:gd name="connsiteY2" fmla="*/ 53993 h 158430"/>
              <a:gd name="connsiteX3" fmla="*/ 166853 w 172096"/>
              <a:gd name="connsiteY3" fmla="*/ 131780 h 158430"/>
              <a:gd name="connsiteX4" fmla="*/ 54141 w 172096"/>
              <a:gd name="connsiteY4" fmla="*/ 157180 h 158430"/>
              <a:gd name="connsiteX5" fmla="*/ 157328 w 172096"/>
              <a:gd name="connsiteY5" fmla="*/ 98443 h 158430"/>
              <a:gd name="connsiteX6" fmla="*/ 154153 w 172096"/>
              <a:gd name="connsiteY6" fmla="*/ 44468 h 158430"/>
              <a:gd name="connsiteX7" fmla="*/ 130341 w 172096"/>
              <a:gd name="connsiteY7" fmla="*/ 19068 h 158430"/>
              <a:gd name="connsiteX8" fmla="*/ 166 w 172096"/>
              <a:gd name="connsiteY8" fmla="*/ 47643 h 1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96" h="158430">
                <a:moveTo>
                  <a:pt x="166" y="47643"/>
                </a:moveTo>
                <a:cubicBezTo>
                  <a:pt x="5193" y="44468"/>
                  <a:pt x="134839" y="-1040"/>
                  <a:pt x="160503" y="18"/>
                </a:cubicBezTo>
                <a:cubicBezTo>
                  <a:pt x="186167" y="1076"/>
                  <a:pt x="153095" y="32033"/>
                  <a:pt x="154153" y="53993"/>
                </a:cubicBezTo>
                <a:cubicBezTo>
                  <a:pt x="155211" y="75953"/>
                  <a:pt x="183522" y="114582"/>
                  <a:pt x="166853" y="131780"/>
                </a:cubicBezTo>
                <a:cubicBezTo>
                  <a:pt x="150184" y="148978"/>
                  <a:pt x="55728" y="162736"/>
                  <a:pt x="54141" y="157180"/>
                </a:cubicBezTo>
                <a:cubicBezTo>
                  <a:pt x="52554" y="151624"/>
                  <a:pt x="140659" y="117228"/>
                  <a:pt x="157328" y="98443"/>
                </a:cubicBezTo>
                <a:cubicBezTo>
                  <a:pt x="173997" y="79658"/>
                  <a:pt x="158651" y="57697"/>
                  <a:pt x="154153" y="44468"/>
                </a:cubicBezTo>
                <a:cubicBezTo>
                  <a:pt x="149655" y="31239"/>
                  <a:pt x="155476" y="18803"/>
                  <a:pt x="130341" y="19068"/>
                </a:cubicBezTo>
                <a:cubicBezTo>
                  <a:pt x="105206" y="19332"/>
                  <a:pt x="-4861" y="50818"/>
                  <a:pt x="166" y="4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DFD9A590-03FD-4338-AE07-F78EE88E2233}"/>
              </a:ext>
            </a:extLst>
          </p:cNvPr>
          <p:cNvSpPr/>
          <p:nvPr/>
        </p:nvSpPr>
        <p:spPr>
          <a:xfrm rot="16029196" flipH="1" flipV="1">
            <a:off x="3612984" y="8242281"/>
            <a:ext cx="172096" cy="158430"/>
          </a:xfrm>
          <a:custGeom>
            <a:avLst/>
            <a:gdLst>
              <a:gd name="connsiteX0" fmla="*/ 166 w 172096"/>
              <a:gd name="connsiteY0" fmla="*/ 47643 h 158430"/>
              <a:gd name="connsiteX1" fmla="*/ 160503 w 172096"/>
              <a:gd name="connsiteY1" fmla="*/ 18 h 158430"/>
              <a:gd name="connsiteX2" fmla="*/ 154153 w 172096"/>
              <a:gd name="connsiteY2" fmla="*/ 53993 h 158430"/>
              <a:gd name="connsiteX3" fmla="*/ 166853 w 172096"/>
              <a:gd name="connsiteY3" fmla="*/ 131780 h 158430"/>
              <a:gd name="connsiteX4" fmla="*/ 54141 w 172096"/>
              <a:gd name="connsiteY4" fmla="*/ 157180 h 158430"/>
              <a:gd name="connsiteX5" fmla="*/ 157328 w 172096"/>
              <a:gd name="connsiteY5" fmla="*/ 98443 h 158430"/>
              <a:gd name="connsiteX6" fmla="*/ 154153 w 172096"/>
              <a:gd name="connsiteY6" fmla="*/ 44468 h 158430"/>
              <a:gd name="connsiteX7" fmla="*/ 130341 w 172096"/>
              <a:gd name="connsiteY7" fmla="*/ 19068 h 158430"/>
              <a:gd name="connsiteX8" fmla="*/ 166 w 172096"/>
              <a:gd name="connsiteY8" fmla="*/ 47643 h 1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96" h="158430">
                <a:moveTo>
                  <a:pt x="166" y="47643"/>
                </a:moveTo>
                <a:cubicBezTo>
                  <a:pt x="5193" y="44468"/>
                  <a:pt x="134839" y="-1040"/>
                  <a:pt x="160503" y="18"/>
                </a:cubicBezTo>
                <a:cubicBezTo>
                  <a:pt x="186167" y="1076"/>
                  <a:pt x="153095" y="32033"/>
                  <a:pt x="154153" y="53993"/>
                </a:cubicBezTo>
                <a:cubicBezTo>
                  <a:pt x="155211" y="75953"/>
                  <a:pt x="183522" y="114582"/>
                  <a:pt x="166853" y="131780"/>
                </a:cubicBezTo>
                <a:cubicBezTo>
                  <a:pt x="150184" y="148978"/>
                  <a:pt x="55728" y="162736"/>
                  <a:pt x="54141" y="157180"/>
                </a:cubicBezTo>
                <a:cubicBezTo>
                  <a:pt x="52554" y="151624"/>
                  <a:pt x="140659" y="117228"/>
                  <a:pt x="157328" y="98443"/>
                </a:cubicBezTo>
                <a:cubicBezTo>
                  <a:pt x="173997" y="79658"/>
                  <a:pt x="158651" y="57697"/>
                  <a:pt x="154153" y="44468"/>
                </a:cubicBezTo>
                <a:cubicBezTo>
                  <a:pt x="149655" y="31239"/>
                  <a:pt x="155476" y="18803"/>
                  <a:pt x="130341" y="19068"/>
                </a:cubicBezTo>
                <a:cubicBezTo>
                  <a:pt x="105206" y="19332"/>
                  <a:pt x="-4861" y="50818"/>
                  <a:pt x="166" y="4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EF70C1CC-FBEE-4576-B08C-67086004DF24}"/>
              </a:ext>
            </a:extLst>
          </p:cNvPr>
          <p:cNvSpPr/>
          <p:nvPr/>
        </p:nvSpPr>
        <p:spPr>
          <a:xfrm rot="16029196" flipH="1" flipV="1">
            <a:off x="3795547" y="8183543"/>
            <a:ext cx="172096" cy="158430"/>
          </a:xfrm>
          <a:custGeom>
            <a:avLst/>
            <a:gdLst>
              <a:gd name="connsiteX0" fmla="*/ 166 w 172096"/>
              <a:gd name="connsiteY0" fmla="*/ 47643 h 158430"/>
              <a:gd name="connsiteX1" fmla="*/ 160503 w 172096"/>
              <a:gd name="connsiteY1" fmla="*/ 18 h 158430"/>
              <a:gd name="connsiteX2" fmla="*/ 154153 w 172096"/>
              <a:gd name="connsiteY2" fmla="*/ 53993 h 158430"/>
              <a:gd name="connsiteX3" fmla="*/ 166853 w 172096"/>
              <a:gd name="connsiteY3" fmla="*/ 131780 h 158430"/>
              <a:gd name="connsiteX4" fmla="*/ 54141 w 172096"/>
              <a:gd name="connsiteY4" fmla="*/ 157180 h 158430"/>
              <a:gd name="connsiteX5" fmla="*/ 157328 w 172096"/>
              <a:gd name="connsiteY5" fmla="*/ 98443 h 158430"/>
              <a:gd name="connsiteX6" fmla="*/ 154153 w 172096"/>
              <a:gd name="connsiteY6" fmla="*/ 44468 h 158430"/>
              <a:gd name="connsiteX7" fmla="*/ 130341 w 172096"/>
              <a:gd name="connsiteY7" fmla="*/ 19068 h 158430"/>
              <a:gd name="connsiteX8" fmla="*/ 166 w 172096"/>
              <a:gd name="connsiteY8" fmla="*/ 47643 h 1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96" h="158430">
                <a:moveTo>
                  <a:pt x="166" y="47643"/>
                </a:moveTo>
                <a:cubicBezTo>
                  <a:pt x="5193" y="44468"/>
                  <a:pt x="134839" y="-1040"/>
                  <a:pt x="160503" y="18"/>
                </a:cubicBezTo>
                <a:cubicBezTo>
                  <a:pt x="186167" y="1076"/>
                  <a:pt x="153095" y="32033"/>
                  <a:pt x="154153" y="53993"/>
                </a:cubicBezTo>
                <a:cubicBezTo>
                  <a:pt x="155211" y="75953"/>
                  <a:pt x="183522" y="114582"/>
                  <a:pt x="166853" y="131780"/>
                </a:cubicBezTo>
                <a:cubicBezTo>
                  <a:pt x="150184" y="148978"/>
                  <a:pt x="55728" y="162736"/>
                  <a:pt x="54141" y="157180"/>
                </a:cubicBezTo>
                <a:cubicBezTo>
                  <a:pt x="52554" y="151624"/>
                  <a:pt x="140659" y="117228"/>
                  <a:pt x="157328" y="98443"/>
                </a:cubicBezTo>
                <a:cubicBezTo>
                  <a:pt x="173997" y="79658"/>
                  <a:pt x="158651" y="57697"/>
                  <a:pt x="154153" y="44468"/>
                </a:cubicBezTo>
                <a:cubicBezTo>
                  <a:pt x="149655" y="31239"/>
                  <a:pt x="155476" y="18803"/>
                  <a:pt x="130341" y="19068"/>
                </a:cubicBezTo>
                <a:cubicBezTo>
                  <a:pt x="105206" y="19332"/>
                  <a:pt x="-4861" y="50818"/>
                  <a:pt x="166" y="4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B384EA03-F4AE-40E3-BC85-DA32B6BB50EB}"/>
              </a:ext>
            </a:extLst>
          </p:cNvPr>
          <p:cNvSpPr/>
          <p:nvPr/>
        </p:nvSpPr>
        <p:spPr>
          <a:xfrm rot="16029196" flipH="1" flipV="1">
            <a:off x="3970173" y="8150205"/>
            <a:ext cx="172096" cy="158430"/>
          </a:xfrm>
          <a:custGeom>
            <a:avLst/>
            <a:gdLst>
              <a:gd name="connsiteX0" fmla="*/ 166 w 172096"/>
              <a:gd name="connsiteY0" fmla="*/ 47643 h 158430"/>
              <a:gd name="connsiteX1" fmla="*/ 160503 w 172096"/>
              <a:gd name="connsiteY1" fmla="*/ 18 h 158430"/>
              <a:gd name="connsiteX2" fmla="*/ 154153 w 172096"/>
              <a:gd name="connsiteY2" fmla="*/ 53993 h 158430"/>
              <a:gd name="connsiteX3" fmla="*/ 166853 w 172096"/>
              <a:gd name="connsiteY3" fmla="*/ 131780 h 158430"/>
              <a:gd name="connsiteX4" fmla="*/ 54141 w 172096"/>
              <a:gd name="connsiteY4" fmla="*/ 157180 h 158430"/>
              <a:gd name="connsiteX5" fmla="*/ 157328 w 172096"/>
              <a:gd name="connsiteY5" fmla="*/ 98443 h 158430"/>
              <a:gd name="connsiteX6" fmla="*/ 154153 w 172096"/>
              <a:gd name="connsiteY6" fmla="*/ 44468 h 158430"/>
              <a:gd name="connsiteX7" fmla="*/ 130341 w 172096"/>
              <a:gd name="connsiteY7" fmla="*/ 19068 h 158430"/>
              <a:gd name="connsiteX8" fmla="*/ 166 w 172096"/>
              <a:gd name="connsiteY8" fmla="*/ 47643 h 1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96" h="158430">
                <a:moveTo>
                  <a:pt x="166" y="47643"/>
                </a:moveTo>
                <a:cubicBezTo>
                  <a:pt x="5193" y="44468"/>
                  <a:pt x="134839" y="-1040"/>
                  <a:pt x="160503" y="18"/>
                </a:cubicBezTo>
                <a:cubicBezTo>
                  <a:pt x="186167" y="1076"/>
                  <a:pt x="153095" y="32033"/>
                  <a:pt x="154153" y="53993"/>
                </a:cubicBezTo>
                <a:cubicBezTo>
                  <a:pt x="155211" y="75953"/>
                  <a:pt x="183522" y="114582"/>
                  <a:pt x="166853" y="131780"/>
                </a:cubicBezTo>
                <a:cubicBezTo>
                  <a:pt x="150184" y="148978"/>
                  <a:pt x="55728" y="162736"/>
                  <a:pt x="54141" y="157180"/>
                </a:cubicBezTo>
                <a:cubicBezTo>
                  <a:pt x="52554" y="151624"/>
                  <a:pt x="140659" y="117228"/>
                  <a:pt x="157328" y="98443"/>
                </a:cubicBezTo>
                <a:cubicBezTo>
                  <a:pt x="173997" y="79658"/>
                  <a:pt x="158651" y="57697"/>
                  <a:pt x="154153" y="44468"/>
                </a:cubicBezTo>
                <a:cubicBezTo>
                  <a:pt x="149655" y="31239"/>
                  <a:pt x="155476" y="18803"/>
                  <a:pt x="130341" y="19068"/>
                </a:cubicBezTo>
                <a:cubicBezTo>
                  <a:pt x="105206" y="19332"/>
                  <a:pt x="-4861" y="50818"/>
                  <a:pt x="166" y="4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32A15BD3-F143-4648-93FA-9158366BCD02}"/>
              </a:ext>
            </a:extLst>
          </p:cNvPr>
          <p:cNvSpPr/>
          <p:nvPr/>
        </p:nvSpPr>
        <p:spPr>
          <a:xfrm>
            <a:off x="2949633" y="7272094"/>
            <a:ext cx="811136" cy="117894"/>
          </a:xfrm>
          <a:custGeom>
            <a:avLst/>
            <a:gdLst>
              <a:gd name="connsiteX0" fmla="*/ 1530 w 811136"/>
              <a:gd name="connsiteY0" fmla="*/ 105019 h 117894"/>
              <a:gd name="connsiteX1" fmla="*/ 136467 w 811136"/>
              <a:gd name="connsiteY1" fmla="*/ 30406 h 117894"/>
              <a:gd name="connsiteX2" fmla="*/ 323792 w 811136"/>
              <a:gd name="connsiteY2" fmla="*/ 8181 h 117894"/>
              <a:gd name="connsiteX3" fmla="*/ 495242 w 811136"/>
              <a:gd name="connsiteY3" fmla="*/ 244 h 117894"/>
              <a:gd name="connsiteX4" fmla="*/ 700030 w 811136"/>
              <a:gd name="connsiteY4" fmla="*/ 16119 h 117894"/>
              <a:gd name="connsiteX5" fmla="*/ 795280 w 811136"/>
              <a:gd name="connsiteY5" fmla="*/ 52631 h 117894"/>
              <a:gd name="connsiteX6" fmla="*/ 809567 w 811136"/>
              <a:gd name="connsiteY6" fmla="*/ 117719 h 117894"/>
              <a:gd name="connsiteX7" fmla="*/ 792105 w 811136"/>
              <a:gd name="connsiteY7" fmla="*/ 70094 h 117894"/>
              <a:gd name="connsiteX8" fmla="*/ 644467 w 811136"/>
              <a:gd name="connsiteY8" fmla="*/ 19294 h 117894"/>
              <a:gd name="connsiteX9" fmla="*/ 438092 w 811136"/>
              <a:gd name="connsiteY9" fmla="*/ 12944 h 117894"/>
              <a:gd name="connsiteX10" fmla="*/ 196792 w 811136"/>
              <a:gd name="connsiteY10" fmla="*/ 30406 h 117894"/>
              <a:gd name="connsiteX11" fmla="*/ 69792 w 811136"/>
              <a:gd name="connsiteY11" fmla="*/ 87556 h 117894"/>
              <a:gd name="connsiteX12" fmla="*/ 1530 w 811136"/>
              <a:gd name="connsiteY12" fmla="*/ 105019 h 11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136" h="117894">
                <a:moveTo>
                  <a:pt x="1530" y="105019"/>
                </a:moveTo>
                <a:cubicBezTo>
                  <a:pt x="12643" y="95494"/>
                  <a:pt x="82757" y="46546"/>
                  <a:pt x="136467" y="30406"/>
                </a:cubicBezTo>
                <a:cubicBezTo>
                  <a:pt x="190177" y="14266"/>
                  <a:pt x="263996" y="13208"/>
                  <a:pt x="323792" y="8181"/>
                </a:cubicBezTo>
                <a:cubicBezTo>
                  <a:pt x="383588" y="3154"/>
                  <a:pt x="432536" y="-1079"/>
                  <a:pt x="495242" y="244"/>
                </a:cubicBezTo>
                <a:cubicBezTo>
                  <a:pt x="557948" y="1567"/>
                  <a:pt x="650024" y="7388"/>
                  <a:pt x="700030" y="16119"/>
                </a:cubicBezTo>
                <a:cubicBezTo>
                  <a:pt x="750036" y="24850"/>
                  <a:pt x="777024" y="35698"/>
                  <a:pt x="795280" y="52631"/>
                </a:cubicBezTo>
                <a:cubicBezTo>
                  <a:pt x="813536" y="69564"/>
                  <a:pt x="810096" y="114809"/>
                  <a:pt x="809567" y="117719"/>
                </a:cubicBezTo>
                <a:cubicBezTo>
                  <a:pt x="809038" y="120630"/>
                  <a:pt x="819622" y="86498"/>
                  <a:pt x="792105" y="70094"/>
                </a:cubicBezTo>
                <a:cubicBezTo>
                  <a:pt x="764588" y="53690"/>
                  <a:pt x="703469" y="28819"/>
                  <a:pt x="644467" y="19294"/>
                </a:cubicBezTo>
                <a:cubicBezTo>
                  <a:pt x="585465" y="9769"/>
                  <a:pt x="512704" y="11092"/>
                  <a:pt x="438092" y="12944"/>
                </a:cubicBezTo>
                <a:cubicBezTo>
                  <a:pt x="363480" y="14796"/>
                  <a:pt x="258175" y="17971"/>
                  <a:pt x="196792" y="30406"/>
                </a:cubicBezTo>
                <a:cubicBezTo>
                  <a:pt x="135409" y="42841"/>
                  <a:pt x="97044" y="75914"/>
                  <a:pt x="69792" y="87556"/>
                </a:cubicBezTo>
                <a:cubicBezTo>
                  <a:pt x="42540" y="99198"/>
                  <a:pt x="-9583" y="114544"/>
                  <a:pt x="1530" y="10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F41AC196-E8F2-4E34-B061-0BC3E8D76961}"/>
              </a:ext>
            </a:extLst>
          </p:cNvPr>
          <p:cNvSpPr/>
          <p:nvPr/>
        </p:nvSpPr>
        <p:spPr>
          <a:xfrm>
            <a:off x="2074717" y="7513920"/>
            <a:ext cx="298948" cy="314252"/>
          </a:xfrm>
          <a:custGeom>
            <a:avLst/>
            <a:gdLst>
              <a:gd name="connsiteX0" fmla="*/ 8083 w 298948"/>
              <a:gd name="connsiteY0" fmla="*/ 314043 h 314252"/>
              <a:gd name="connsiteX1" fmla="*/ 76346 w 298948"/>
              <a:gd name="connsiteY1" fmla="*/ 172755 h 314252"/>
              <a:gd name="connsiteX2" fmla="*/ 284308 w 298948"/>
              <a:gd name="connsiteY2" fmla="*/ 15593 h 314252"/>
              <a:gd name="connsiteX3" fmla="*/ 265258 w 298948"/>
              <a:gd name="connsiteY3" fmla="*/ 17180 h 314252"/>
              <a:gd name="connsiteX4" fmla="*/ 133496 w 298948"/>
              <a:gd name="connsiteY4" fmla="*/ 117193 h 314252"/>
              <a:gd name="connsiteX5" fmla="*/ 16021 w 298948"/>
              <a:gd name="connsiteY5" fmla="*/ 202918 h 314252"/>
              <a:gd name="connsiteX6" fmla="*/ 8083 w 298948"/>
              <a:gd name="connsiteY6" fmla="*/ 314043 h 31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948" h="314252">
                <a:moveTo>
                  <a:pt x="8083" y="314043"/>
                </a:moveTo>
                <a:cubicBezTo>
                  <a:pt x="18137" y="309016"/>
                  <a:pt x="30309" y="222497"/>
                  <a:pt x="76346" y="172755"/>
                </a:cubicBezTo>
                <a:cubicBezTo>
                  <a:pt x="122383" y="123013"/>
                  <a:pt x="252823" y="41522"/>
                  <a:pt x="284308" y="15593"/>
                </a:cubicBezTo>
                <a:cubicBezTo>
                  <a:pt x="315793" y="-10336"/>
                  <a:pt x="290393" y="247"/>
                  <a:pt x="265258" y="17180"/>
                </a:cubicBezTo>
                <a:cubicBezTo>
                  <a:pt x="240123" y="34113"/>
                  <a:pt x="175036" y="86237"/>
                  <a:pt x="133496" y="117193"/>
                </a:cubicBezTo>
                <a:cubicBezTo>
                  <a:pt x="91957" y="148149"/>
                  <a:pt x="37981" y="173814"/>
                  <a:pt x="16021" y="202918"/>
                </a:cubicBezTo>
                <a:cubicBezTo>
                  <a:pt x="-5939" y="232022"/>
                  <a:pt x="-1971" y="319070"/>
                  <a:pt x="8083" y="314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20649D0A-5A29-49C1-AE7C-2E3EB6C11F79}"/>
              </a:ext>
            </a:extLst>
          </p:cNvPr>
          <p:cNvSpPr/>
          <p:nvPr/>
        </p:nvSpPr>
        <p:spPr>
          <a:xfrm>
            <a:off x="2385523" y="7219807"/>
            <a:ext cx="785257" cy="547926"/>
          </a:xfrm>
          <a:custGeom>
            <a:avLst/>
            <a:gdLst>
              <a:gd name="connsiteX0" fmla="*/ 490 w 785257"/>
              <a:gd name="connsiteY0" fmla="*/ 297006 h 547926"/>
              <a:gd name="connsiteX1" fmla="*/ 132252 w 785257"/>
              <a:gd name="connsiteY1" fmla="*/ 133493 h 547926"/>
              <a:gd name="connsiteX2" fmla="*/ 276715 w 785257"/>
              <a:gd name="connsiteY2" fmla="*/ 55706 h 547926"/>
              <a:gd name="connsiteX3" fmla="*/ 448165 w 785257"/>
              <a:gd name="connsiteY3" fmla="*/ 3318 h 547926"/>
              <a:gd name="connsiteX4" fmla="*/ 587865 w 785257"/>
              <a:gd name="connsiteY4" fmla="*/ 152543 h 547926"/>
              <a:gd name="connsiteX5" fmla="*/ 705340 w 785257"/>
              <a:gd name="connsiteY5" fmla="*/ 346218 h 547926"/>
              <a:gd name="connsiteX6" fmla="*/ 770427 w 785257"/>
              <a:gd name="connsiteY6" fmla="*/ 522431 h 547926"/>
              <a:gd name="connsiteX7" fmla="*/ 773602 w 785257"/>
              <a:gd name="connsiteY7" fmla="*/ 520843 h 547926"/>
              <a:gd name="connsiteX8" fmla="*/ 638665 w 785257"/>
              <a:gd name="connsiteY8" fmla="*/ 277956 h 547926"/>
              <a:gd name="connsiteX9" fmla="*/ 535477 w 785257"/>
              <a:gd name="connsiteY9" fmla="*/ 117618 h 547926"/>
              <a:gd name="connsiteX10" fmla="*/ 371965 w 785257"/>
              <a:gd name="connsiteY10" fmla="*/ 41418 h 547926"/>
              <a:gd name="connsiteX11" fmla="*/ 235440 w 785257"/>
              <a:gd name="connsiteY11" fmla="*/ 101743 h 547926"/>
              <a:gd name="connsiteX12" fmla="*/ 94152 w 785257"/>
              <a:gd name="connsiteY12" fmla="*/ 239856 h 547926"/>
              <a:gd name="connsiteX13" fmla="*/ 490 w 785257"/>
              <a:gd name="connsiteY13" fmla="*/ 297006 h 54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5257" h="547926">
                <a:moveTo>
                  <a:pt x="490" y="297006"/>
                </a:moveTo>
                <a:cubicBezTo>
                  <a:pt x="6840" y="279279"/>
                  <a:pt x="86215" y="173710"/>
                  <a:pt x="132252" y="133493"/>
                </a:cubicBezTo>
                <a:cubicBezTo>
                  <a:pt x="178289" y="93276"/>
                  <a:pt x="224063" y="77402"/>
                  <a:pt x="276715" y="55706"/>
                </a:cubicBezTo>
                <a:cubicBezTo>
                  <a:pt x="329367" y="34010"/>
                  <a:pt x="396307" y="-12821"/>
                  <a:pt x="448165" y="3318"/>
                </a:cubicBezTo>
                <a:cubicBezTo>
                  <a:pt x="500023" y="19457"/>
                  <a:pt x="545002" y="95393"/>
                  <a:pt x="587865" y="152543"/>
                </a:cubicBezTo>
                <a:cubicBezTo>
                  <a:pt x="630728" y="209693"/>
                  <a:pt x="674913" y="284570"/>
                  <a:pt x="705340" y="346218"/>
                </a:cubicBezTo>
                <a:cubicBezTo>
                  <a:pt x="735767" y="407866"/>
                  <a:pt x="759050" y="493327"/>
                  <a:pt x="770427" y="522431"/>
                </a:cubicBezTo>
                <a:cubicBezTo>
                  <a:pt x="781804" y="551535"/>
                  <a:pt x="795562" y="561589"/>
                  <a:pt x="773602" y="520843"/>
                </a:cubicBezTo>
                <a:cubicBezTo>
                  <a:pt x="751642" y="480097"/>
                  <a:pt x="678353" y="345160"/>
                  <a:pt x="638665" y="277956"/>
                </a:cubicBezTo>
                <a:cubicBezTo>
                  <a:pt x="598977" y="210752"/>
                  <a:pt x="579927" y="157041"/>
                  <a:pt x="535477" y="117618"/>
                </a:cubicBezTo>
                <a:cubicBezTo>
                  <a:pt x="491027" y="78195"/>
                  <a:pt x="421971" y="44064"/>
                  <a:pt x="371965" y="41418"/>
                </a:cubicBezTo>
                <a:cubicBezTo>
                  <a:pt x="321959" y="38772"/>
                  <a:pt x="281742" y="68670"/>
                  <a:pt x="235440" y="101743"/>
                </a:cubicBezTo>
                <a:cubicBezTo>
                  <a:pt x="189138" y="134816"/>
                  <a:pt x="137544" y="208106"/>
                  <a:pt x="94152" y="239856"/>
                </a:cubicBezTo>
                <a:cubicBezTo>
                  <a:pt x="50760" y="271606"/>
                  <a:pt x="-5860" y="314733"/>
                  <a:pt x="490" y="297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9BC2DD09-DC64-4239-90E6-106442622972}"/>
              </a:ext>
            </a:extLst>
          </p:cNvPr>
          <p:cNvSpPr/>
          <p:nvPr/>
        </p:nvSpPr>
        <p:spPr>
          <a:xfrm>
            <a:off x="3071813" y="7443754"/>
            <a:ext cx="463993" cy="107984"/>
          </a:xfrm>
          <a:custGeom>
            <a:avLst/>
            <a:gdLst>
              <a:gd name="connsiteX0" fmla="*/ 0 w 463993"/>
              <a:gd name="connsiteY0" fmla="*/ 107984 h 107984"/>
              <a:gd name="connsiteX1" fmla="*/ 236537 w 463993"/>
              <a:gd name="connsiteY1" fmla="*/ 20671 h 107984"/>
              <a:gd name="connsiteX2" fmla="*/ 441325 w 463993"/>
              <a:gd name="connsiteY2" fmla="*/ 34 h 107984"/>
              <a:gd name="connsiteX3" fmla="*/ 434975 w 463993"/>
              <a:gd name="connsiteY3" fmla="*/ 15909 h 107984"/>
              <a:gd name="connsiteX4" fmla="*/ 228600 w 463993"/>
              <a:gd name="connsiteY4" fmla="*/ 22259 h 107984"/>
              <a:gd name="connsiteX5" fmla="*/ 144462 w 463993"/>
              <a:gd name="connsiteY5" fmla="*/ 60359 h 107984"/>
              <a:gd name="connsiteX6" fmla="*/ 0 w 463993"/>
              <a:gd name="connsiteY6" fmla="*/ 107984 h 10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993" h="107984">
                <a:moveTo>
                  <a:pt x="0" y="107984"/>
                </a:moveTo>
                <a:cubicBezTo>
                  <a:pt x="81491" y="73323"/>
                  <a:pt x="162983" y="38663"/>
                  <a:pt x="236537" y="20671"/>
                </a:cubicBezTo>
                <a:cubicBezTo>
                  <a:pt x="310091" y="2679"/>
                  <a:pt x="408252" y="828"/>
                  <a:pt x="441325" y="34"/>
                </a:cubicBezTo>
                <a:cubicBezTo>
                  <a:pt x="474398" y="-760"/>
                  <a:pt x="470429" y="12205"/>
                  <a:pt x="434975" y="15909"/>
                </a:cubicBezTo>
                <a:cubicBezTo>
                  <a:pt x="399521" y="19613"/>
                  <a:pt x="277019" y="14851"/>
                  <a:pt x="228600" y="22259"/>
                </a:cubicBezTo>
                <a:cubicBezTo>
                  <a:pt x="180181" y="29667"/>
                  <a:pt x="144462" y="60359"/>
                  <a:pt x="144462" y="60359"/>
                </a:cubicBezTo>
                <a:lnTo>
                  <a:pt x="0" y="1079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CD510088-0E64-4749-98CE-EDC26CF138C5}"/>
              </a:ext>
            </a:extLst>
          </p:cNvPr>
          <p:cNvSpPr/>
          <p:nvPr/>
        </p:nvSpPr>
        <p:spPr>
          <a:xfrm>
            <a:off x="2276094" y="7535438"/>
            <a:ext cx="779310" cy="345462"/>
          </a:xfrm>
          <a:custGeom>
            <a:avLst/>
            <a:gdLst>
              <a:gd name="connsiteX0" fmla="*/ 381 w 779310"/>
              <a:gd name="connsiteY0" fmla="*/ 197275 h 345462"/>
              <a:gd name="connsiteX1" fmla="*/ 351219 w 779310"/>
              <a:gd name="connsiteY1" fmla="*/ 22650 h 345462"/>
              <a:gd name="connsiteX2" fmla="*/ 482981 w 779310"/>
              <a:gd name="connsiteY2" fmla="*/ 6775 h 345462"/>
              <a:gd name="connsiteX3" fmla="*/ 575056 w 779310"/>
              <a:gd name="connsiteY3" fmla="*/ 65512 h 345462"/>
              <a:gd name="connsiteX4" fmla="*/ 770319 w 779310"/>
              <a:gd name="connsiteY4" fmla="*/ 335387 h 345462"/>
              <a:gd name="connsiteX5" fmla="*/ 724281 w 779310"/>
              <a:gd name="connsiteY5" fmla="*/ 263950 h 345462"/>
              <a:gd name="connsiteX6" fmla="*/ 527431 w 779310"/>
              <a:gd name="connsiteY6" fmla="*/ 36937 h 345462"/>
              <a:gd name="connsiteX7" fmla="*/ 382969 w 779310"/>
              <a:gd name="connsiteY7" fmla="*/ 27412 h 345462"/>
              <a:gd name="connsiteX8" fmla="*/ 284544 w 779310"/>
              <a:gd name="connsiteY8" fmla="*/ 73450 h 345462"/>
              <a:gd name="connsiteX9" fmla="*/ 381 w 779310"/>
              <a:gd name="connsiteY9" fmla="*/ 197275 h 34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9310" h="345462">
                <a:moveTo>
                  <a:pt x="381" y="197275"/>
                </a:moveTo>
                <a:cubicBezTo>
                  <a:pt x="11493" y="188808"/>
                  <a:pt x="270786" y="54400"/>
                  <a:pt x="351219" y="22650"/>
                </a:cubicBezTo>
                <a:cubicBezTo>
                  <a:pt x="431652" y="-9100"/>
                  <a:pt x="445675" y="-369"/>
                  <a:pt x="482981" y="6775"/>
                </a:cubicBezTo>
                <a:cubicBezTo>
                  <a:pt x="520287" y="13919"/>
                  <a:pt x="527166" y="10743"/>
                  <a:pt x="575056" y="65512"/>
                </a:cubicBezTo>
                <a:cubicBezTo>
                  <a:pt x="622946" y="120281"/>
                  <a:pt x="745448" y="302314"/>
                  <a:pt x="770319" y="335387"/>
                </a:cubicBezTo>
                <a:cubicBezTo>
                  <a:pt x="795190" y="368460"/>
                  <a:pt x="764762" y="313692"/>
                  <a:pt x="724281" y="263950"/>
                </a:cubicBezTo>
                <a:cubicBezTo>
                  <a:pt x="683800" y="214208"/>
                  <a:pt x="584316" y="76360"/>
                  <a:pt x="527431" y="36937"/>
                </a:cubicBezTo>
                <a:cubicBezTo>
                  <a:pt x="470546" y="-2486"/>
                  <a:pt x="423450" y="21326"/>
                  <a:pt x="382969" y="27412"/>
                </a:cubicBezTo>
                <a:cubicBezTo>
                  <a:pt x="342488" y="33498"/>
                  <a:pt x="345134" y="47521"/>
                  <a:pt x="284544" y="73450"/>
                </a:cubicBezTo>
                <a:cubicBezTo>
                  <a:pt x="223954" y="99379"/>
                  <a:pt x="-10731" y="205742"/>
                  <a:pt x="381" y="197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DBF5C94A-C93C-431A-A3CF-B414339158F8}"/>
              </a:ext>
            </a:extLst>
          </p:cNvPr>
          <p:cNvSpPr/>
          <p:nvPr/>
        </p:nvSpPr>
        <p:spPr>
          <a:xfrm>
            <a:off x="3068845" y="7754872"/>
            <a:ext cx="89048" cy="132034"/>
          </a:xfrm>
          <a:custGeom>
            <a:avLst/>
            <a:gdLst>
              <a:gd name="connsiteX0" fmla="*/ 88693 w 89048"/>
              <a:gd name="connsiteY0" fmla="*/ 66 h 132034"/>
              <a:gd name="connsiteX1" fmla="*/ 17255 w 89048"/>
              <a:gd name="connsiteY1" fmla="*/ 93728 h 132034"/>
              <a:gd name="connsiteX2" fmla="*/ 1380 w 89048"/>
              <a:gd name="connsiteY2" fmla="*/ 131828 h 132034"/>
              <a:gd name="connsiteX3" fmla="*/ 42655 w 89048"/>
              <a:gd name="connsiteY3" fmla="*/ 79441 h 132034"/>
              <a:gd name="connsiteX4" fmla="*/ 88693 w 89048"/>
              <a:gd name="connsiteY4" fmla="*/ 66 h 13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48" h="132034">
                <a:moveTo>
                  <a:pt x="88693" y="66"/>
                </a:moveTo>
                <a:cubicBezTo>
                  <a:pt x="84460" y="2447"/>
                  <a:pt x="31807" y="71768"/>
                  <a:pt x="17255" y="93728"/>
                </a:cubicBezTo>
                <a:cubicBezTo>
                  <a:pt x="2703" y="115688"/>
                  <a:pt x="-2853" y="134209"/>
                  <a:pt x="1380" y="131828"/>
                </a:cubicBezTo>
                <a:cubicBezTo>
                  <a:pt x="5613" y="129447"/>
                  <a:pt x="27044" y="98756"/>
                  <a:pt x="42655" y="79441"/>
                </a:cubicBezTo>
                <a:cubicBezTo>
                  <a:pt x="58266" y="60126"/>
                  <a:pt x="92926" y="-2315"/>
                  <a:pt x="88693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E2794420-EF01-4B80-8E97-E6D330930DF4}"/>
              </a:ext>
            </a:extLst>
          </p:cNvPr>
          <p:cNvSpPr/>
          <p:nvPr/>
        </p:nvSpPr>
        <p:spPr>
          <a:xfrm>
            <a:off x="3088080" y="7439823"/>
            <a:ext cx="396792" cy="256700"/>
          </a:xfrm>
          <a:custGeom>
            <a:avLst/>
            <a:gdLst>
              <a:gd name="connsiteX0" fmla="*/ 17070 w 396792"/>
              <a:gd name="connsiteY0" fmla="*/ 116677 h 256700"/>
              <a:gd name="connsiteX1" fmla="*/ 291708 w 396792"/>
              <a:gd name="connsiteY1" fmla="*/ 45240 h 256700"/>
              <a:gd name="connsiteX2" fmla="*/ 394895 w 396792"/>
              <a:gd name="connsiteY2" fmla="*/ 2377 h 256700"/>
              <a:gd name="connsiteX3" fmla="*/ 215508 w 396792"/>
              <a:gd name="connsiteY3" fmla="*/ 116677 h 256700"/>
              <a:gd name="connsiteX4" fmla="*/ 134545 w 396792"/>
              <a:gd name="connsiteY4" fmla="*/ 250027 h 256700"/>
              <a:gd name="connsiteX5" fmla="*/ 50408 w 396792"/>
              <a:gd name="connsiteY5" fmla="*/ 229390 h 256700"/>
              <a:gd name="connsiteX6" fmla="*/ 31358 w 396792"/>
              <a:gd name="connsiteY6" fmla="*/ 165890 h 256700"/>
              <a:gd name="connsiteX7" fmla="*/ 17070 w 396792"/>
              <a:gd name="connsiteY7" fmla="*/ 116677 h 25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792" h="256700">
                <a:moveTo>
                  <a:pt x="17070" y="116677"/>
                </a:moveTo>
                <a:cubicBezTo>
                  <a:pt x="60462" y="96569"/>
                  <a:pt x="228737" y="64290"/>
                  <a:pt x="291708" y="45240"/>
                </a:cubicBezTo>
                <a:cubicBezTo>
                  <a:pt x="354679" y="26190"/>
                  <a:pt x="407595" y="-9529"/>
                  <a:pt x="394895" y="2377"/>
                </a:cubicBezTo>
                <a:cubicBezTo>
                  <a:pt x="382195" y="14283"/>
                  <a:pt x="258900" y="75402"/>
                  <a:pt x="215508" y="116677"/>
                </a:cubicBezTo>
                <a:cubicBezTo>
                  <a:pt x="172116" y="157952"/>
                  <a:pt x="162062" y="231242"/>
                  <a:pt x="134545" y="250027"/>
                </a:cubicBezTo>
                <a:cubicBezTo>
                  <a:pt x="107028" y="268812"/>
                  <a:pt x="67606" y="243413"/>
                  <a:pt x="50408" y="229390"/>
                </a:cubicBezTo>
                <a:cubicBezTo>
                  <a:pt x="33210" y="215367"/>
                  <a:pt x="36650" y="182030"/>
                  <a:pt x="31358" y="165890"/>
                </a:cubicBezTo>
                <a:cubicBezTo>
                  <a:pt x="26066" y="149750"/>
                  <a:pt x="-26322" y="136785"/>
                  <a:pt x="17070" y="116677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79AE9B60-A81B-4D60-95F7-DC4667A54A61}"/>
              </a:ext>
            </a:extLst>
          </p:cNvPr>
          <p:cNvSpPr/>
          <p:nvPr/>
        </p:nvSpPr>
        <p:spPr>
          <a:xfrm>
            <a:off x="2168351" y="7975294"/>
            <a:ext cx="838455" cy="247972"/>
          </a:xfrm>
          <a:custGeom>
            <a:avLst/>
            <a:gdLst>
              <a:gd name="connsiteX0" fmla="*/ 174 w 838455"/>
              <a:gd name="connsiteY0" fmla="*/ 19356 h 247972"/>
              <a:gd name="connsiteX1" fmla="*/ 70024 w 838455"/>
              <a:gd name="connsiteY1" fmla="*/ 19356 h 247972"/>
              <a:gd name="connsiteX2" fmla="*/ 551037 w 838455"/>
              <a:gd name="connsiteY2" fmla="*/ 3481 h 247972"/>
              <a:gd name="connsiteX3" fmla="*/ 687562 w 838455"/>
              <a:gd name="connsiteY3" fmla="*/ 95556 h 247972"/>
              <a:gd name="connsiteX4" fmla="*/ 838374 w 838455"/>
              <a:gd name="connsiteY4" fmla="*/ 247956 h 247972"/>
              <a:gd name="connsiteX5" fmla="*/ 666924 w 838455"/>
              <a:gd name="connsiteY5" fmla="*/ 86031 h 247972"/>
              <a:gd name="connsiteX6" fmla="*/ 547862 w 838455"/>
              <a:gd name="connsiteY6" fmla="*/ 35231 h 247972"/>
              <a:gd name="connsiteX7" fmla="*/ 241474 w 838455"/>
              <a:gd name="connsiteY7" fmla="*/ 62219 h 247972"/>
              <a:gd name="connsiteX8" fmla="*/ 95424 w 838455"/>
              <a:gd name="connsiteY8" fmla="*/ 66981 h 247972"/>
              <a:gd name="connsiteX9" fmla="*/ 174 w 838455"/>
              <a:gd name="connsiteY9" fmla="*/ 19356 h 24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8455" h="247972">
                <a:moveTo>
                  <a:pt x="174" y="19356"/>
                </a:moveTo>
                <a:cubicBezTo>
                  <a:pt x="-4059" y="11419"/>
                  <a:pt x="70024" y="19356"/>
                  <a:pt x="70024" y="19356"/>
                </a:cubicBezTo>
                <a:cubicBezTo>
                  <a:pt x="161834" y="16710"/>
                  <a:pt x="448114" y="-9219"/>
                  <a:pt x="551037" y="3481"/>
                </a:cubicBezTo>
                <a:cubicBezTo>
                  <a:pt x="653960" y="16181"/>
                  <a:pt x="639673" y="54810"/>
                  <a:pt x="687562" y="95556"/>
                </a:cubicBezTo>
                <a:cubicBezTo>
                  <a:pt x="735451" y="136302"/>
                  <a:pt x="841814" y="249544"/>
                  <a:pt x="838374" y="247956"/>
                </a:cubicBezTo>
                <a:cubicBezTo>
                  <a:pt x="834934" y="246369"/>
                  <a:pt x="715343" y="121485"/>
                  <a:pt x="666924" y="86031"/>
                </a:cubicBezTo>
                <a:cubicBezTo>
                  <a:pt x="618505" y="50577"/>
                  <a:pt x="618770" y="39200"/>
                  <a:pt x="547862" y="35231"/>
                </a:cubicBezTo>
                <a:cubicBezTo>
                  <a:pt x="476954" y="31262"/>
                  <a:pt x="316880" y="56927"/>
                  <a:pt x="241474" y="62219"/>
                </a:cubicBezTo>
                <a:cubicBezTo>
                  <a:pt x="166068" y="67511"/>
                  <a:pt x="134053" y="70156"/>
                  <a:pt x="95424" y="66981"/>
                </a:cubicBezTo>
                <a:cubicBezTo>
                  <a:pt x="56795" y="63806"/>
                  <a:pt x="4407" y="27293"/>
                  <a:pt x="174" y="19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C5779E50-1E89-4176-9744-8C7D4A838F18}"/>
              </a:ext>
            </a:extLst>
          </p:cNvPr>
          <p:cNvSpPr/>
          <p:nvPr/>
        </p:nvSpPr>
        <p:spPr>
          <a:xfrm>
            <a:off x="1998508" y="7827797"/>
            <a:ext cx="93423" cy="274890"/>
          </a:xfrm>
          <a:custGeom>
            <a:avLst/>
            <a:gdLst>
              <a:gd name="connsiteX0" fmla="*/ 92759 w 93423"/>
              <a:gd name="connsiteY0" fmla="*/ 1753 h 274890"/>
              <a:gd name="connsiteX1" fmla="*/ 5975 w 93423"/>
              <a:gd name="connsiteY1" fmla="*/ 162620 h 274890"/>
              <a:gd name="connsiteX2" fmla="*/ 8092 w 93423"/>
              <a:gd name="connsiteY2" fmla="*/ 274803 h 274890"/>
              <a:gd name="connsiteX3" fmla="*/ 12325 w 93423"/>
              <a:gd name="connsiteY3" fmla="*/ 179553 h 274890"/>
              <a:gd name="connsiteX4" fmla="*/ 44075 w 93423"/>
              <a:gd name="connsiteY4" fmla="*/ 82186 h 274890"/>
              <a:gd name="connsiteX5" fmla="*/ 92759 w 93423"/>
              <a:gd name="connsiteY5" fmla="*/ 1753 h 2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23" h="274890">
                <a:moveTo>
                  <a:pt x="92759" y="1753"/>
                </a:moveTo>
                <a:cubicBezTo>
                  <a:pt x="86409" y="15159"/>
                  <a:pt x="20086" y="117112"/>
                  <a:pt x="5975" y="162620"/>
                </a:cubicBezTo>
                <a:cubicBezTo>
                  <a:pt x="-8136" y="208128"/>
                  <a:pt x="7034" y="271981"/>
                  <a:pt x="8092" y="274803"/>
                </a:cubicBezTo>
                <a:cubicBezTo>
                  <a:pt x="9150" y="277625"/>
                  <a:pt x="6328" y="211656"/>
                  <a:pt x="12325" y="179553"/>
                </a:cubicBezTo>
                <a:cubicBezTo>
                  <a:pt x="18322" y="147450"/>
                  <a:pt x="29964" y="108997"/>
                  <a:pt x="44075" y="82186"/>
                </a:cubicBezTo>
                <a:cubicBezTo>
                  <a:pt x="58186" y="55375"/>
                  <a:pt x="99109" y="-11653"/>
                  <a:pt x="92759" y="1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44841981-317E-4AD8-B87D-786AB3C66EB6}"/>
              </a:ext>
            </a:extLst>
          </p:cNvPr>
          <p:cNvSpPr/>
          <p:nvPr/>
        </p:nvSpPr>
        <p:spPr>
          <a:xfrm>
            <a:off x="1987456" y="8083000"/>
            <a:ext cx="37808" cy="748292"/>
          </a:xfrm>
          <a:custGeom>
            <a:avLst/>
            <a:gdLst>
              <a:gd name="connsiteX0" fmla="*/ 94 w 37808"/>
              <a:gd name="connsiteY0" fmla="*/ 16425 h 748292"/>
              <a:gd name="connsiteX1" fmla="*/ 33432 w 37808"/>
              <a:gd name="connsiteY1" fmla="*/ 457750 h 748292"/>
              <a:gd name="connsiteX2" fmla="*/ 35019 w 37808"/>
              <a:gd name="connsiteY2" fmla="*/ 748263 h 748292"/>
              <a:gd name="connsiteX3" fmla="*/ 11207 w 37808"/>
              <a:gd name="connsiteY3" fmla="*/ 473625 h 748292"/>
              <a:gd name="connsiteX4" fmla="*/ 22319 w 37808"/>
              <a:gd name="connsiteY4" fmla="*/ 129138 h 748292"/>
              <a:gd name="connsiteX5" fmla="*/ 94 w 37808"/>
              <a:gd name="connsiteY5" fmla="*/ 16425 h 74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08" h="748292">
                <a:moveTo>
                  <a:pt x="94" y="16425"/>
                </a:moveTo>
                <a:cubicBezTo>
                  <a:pt x="1946" y="71194"/>
                  <a:pt x="27611" y="335777"/>
                  <a:pt x="33432" y="457750"/>
                </a:cubicBezTo>
                <a:cubicBezTo>
                  <a:pt x="39253" y="579723"/>
                  <a:pt x="38723" y="745617"/>
                  <a:pt x="35019" y="748263"/>
                </a:cubicBezTo>
                <a:cubicBezTo>
                  <a:pt x="31315" y="750909"/>
                  <a:pt x="13324" y="576812"/>
                  <a:pt x="11207" y="473625"/>
                </a:cubicBezTo>
                <a:cubicBezTo>
                  <a:pt x="9090" y="370438"/>
                  <a:pt x="20467" y="202957"/>
                  <a:pt x="22319" y="129138"/>
                </a:cubicBezTo>
                <a:cubicBezTo>
                  <a:pt x="24171" y="55319"/>
                  <a:pt x="-1758" y="-38344"/>
                  <a:pt x="94" y="16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65E8F0F2-94BF-4CFA-9BD0-8625ED8F988C}"/>
              </a:ext>
            </a:extLst>
          </p:cNvPr>
          <p:cNvSpPr/>
          <p:nvPr/>
        </p:nvSpPr>
        <p:spPr>
          <a:xfrm>
            <a:off x="1795463" y="8794612"/>
            <a:ext cx="219143" cy="404103"/>
          </a:xfrm>
          <a:custGeom>
            <a:avLst/>
            <a:gdLst>
              <a:gd name="connsiteX0" fmla="*/ 219075 w 219143"/>
              <a:gd name="connsiteY0" fmla="*/ 8076 h 404103"/>
              <a:gd name="connsiteX1" fmla="*/ 193675 w 219143"/>
              <a:gd name="connsiteY1" fmla="*/ 250963 h 404103"/>
              <a:gd name="connsiteX2" fmla="*/ 95250 w 219143"/>
              <a:gd name="connsiteY2" fmla="*/ 354151 h 404103"/>
              <a:gd name="connsiteX3" fmla="*/ 0 w 219143"/>
              <a:gd name="connsiteY3" fmla="*/ 403363 h 404103"/>
              <a:gd name="connsiteX4" fmla="*/ 96837 w 219143"/>
              <a:gd name="connsiteY4" fmla="*/ 319226 h 404103"/>
              <a:gd name="connsiteX5" fmla="*/ 168275 w 219143"/>
              <a:gd name="connsiteY5" fmla="*/ 206513 h 404103"/>
              <a:gd name="connsiteX6" fmla="*/ 200025 w 219143"/>
              <a:gd name="connsiteY6" fmla="*/ 71576 h 404103"/>
              <a:gd name="connsiteX7" fmla="*/ 219075 w 219143"/>
              <a:gd name="connsiteY7" fmla="*/ 8076 h 40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143" h="404103">
                <a:moveTo>
                  <a:pt x="219075" y="8076"/>
                </a:moveTo>
                <a:cubicBezTo>
                  <a:pt x="218017" y="37974"/>
                  <a:pt x="214312" y="193284"/>
                  <a:pt x="193675" y="250963"/>
                </a:cubicBezTo>
                <a:cubicBezTo>
                  <a:pt x="173038" y="308642"/>
                  <a:pt x="127529" y="328751"/>
                  <a:pt x="95250" y="354151"/>
                </a:cubicBezTo>
                <a:cubicBezTo>
                  <a:pt x="62971" y="379551"/>
                  <a:pt x="-264" y="409184"/>
                  <a:pt x="0" y="403363"/>
                </a:cubicBezTo>
                <a:cubicBezTo>
                  <a:pt x="264" y="397542"/>
                  <a:pt x="68791" y="352034"/>
                  <a:pt x="96837" y="319226"/>
                </a:cubicBezTo>
                <a:cubicBezTo>
                  <a:pt x="124883" y="286418"/>
                  <a:pt x="151077" y="247788"/>
                  <a:pt x="168275" y="206513"/>
                </a:cubicBezTo>
                <a:cubicBezTo>
                  <a:pt x="185473" y="165238"/>
                  <a:pt x="191294" y="104649"/>
                  <a:pt x="200025" y="71576"/>
                </a:cubicBezTo>
                <a:cubicBezTo>
                  <a:pt x="208756" y="38503"/>
                  <a:pt x="220133" y="-21822"/>
                  <a:pt x="219075" y="8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DA890B88-A8C2-4CD3-A84B-953DDC329982}"/>
              </a:ext>
            </a:extLst>
          </p:cNvPr>
          <p:cNvSpPr/>
          <p:nvPr/>
        </p:nvSpPr>
        <p:spPr>
          <a:xfrm>
            <a:off x="1634896" y="9185917"/>
            <a:ext cx="208208" cy="588616"/>
          </a:xfrm>
          <a:custGeom>
            <a:avLst/>
            <a:gdLst>
              <a:gd name="connsiteX0" fmla="*/ 208192 w 208208"/>
              <a:gd name="connsiteY0" fmla="*/ 2533 h 588616"/>
              <a:gd name="connsiteX1" fmla="*/ 138342 w 208208"/>
              <a:gd name="connsiteY1" fmla="*/ 366071 h 588616"/>
              <a:gd name="connsiteX2" fmla="*/ 229 w 208208"/>
              <a:gd name="connsiteY2" fmla="*/ 588321 h 588616"/>
              <a:gd name="connsiteX3" fmla="*/ 106592 w 208208"/>
              <a:gd name="connsiteY3" fmla="*/ 408933 h 588616"/>
              <a:gd name="connsiteX4" fmla="*/ 144692 w 208208"/>
              <a:gd name="connsiteY4" fmla="*/ 215258 h 588616"/>
              <a:gd name="connsiteX5" fmla="*/ 208192 w 208208"/>
              <a:gd name="connsiteY5" fmla="*/ 2533 h 5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208" h="588616">
                <a:moveTo>
                  <a:pt x="208192" y="2533"/>
                </a:moveTo>
                <a:cubicBezTo>
                  <a:pt x="207134" y="27668"/>
                  <a:pt x="173002" y="268440"/>
                  <a:pt x="138342" y="366071"/>
                </a:cubicBezTo>
                <a:cubicBezTo>
                  <a:pt x="103682" y="463702"/>
                  <a:pt x="5521" y="581177"/>
                  <a:pt x="229" y="588321"/>
                </a:cubicBezTo>
                <a:cubicBezTo>
                  <a:pt x="-5063" y="595465"/>
                  <a:pt x="82515" y="471110"/>
                  <a:pt x="106592" y="408933"/>
                </a:cubicBezTo>
                <a:cubicBezTo>
                  <a:pt x="130669" y="346756"/>
                  <a:pt x="129875" y="284579"/>
                  <a:pt x="144692" y="215258"/>
                </a:cubicBezTo>
                <a:cubicBezTo>
                  <a:pt x="159509" y="145937"/>
                  <a:pt x="209250" y="-22602"/>
                  <a:pt x="208192" y="2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899890C9-2FEF-4266-A255-81B783C4A30C}"/>
              </a:ext>
            </a:extLst>
          </p:cNvPr>
          <p:cNvSpPr/>
          <p:nvPr/>
        </p:nvSpPr>
        <p:spPr>
          <a:xfrm>
            <a:off x="1147039" y="9704810"/>
            <a:ext cx="557493" cy="853158"/>
          </a:xfrm>
          <a:custGeom>
            <a:avLst/>
            <a:gdLst>
              <a:gd name="connsiteX0" fmla="*/ 542061 w 557493"/>
              <a:gd name="connsiteY0" fmla="*/ 17040 h 853158"/>
              <a:gd name="connsiteX1" fmla="*/ 523011 w 557493"/>
              <a:gd name="connsiteY1" fmla="*/ 63607 h 853158"/>
              <a:gd name="connsiteX2" fmla="*/ 252078 w 557493"/>
              <a:gd name="connsiteY2" fmla="*/ 518690 h 853158"/>
              <a:gd name="connsiteX3" fmla="*/ 194 w 557493"/>
              <a:gd name="connsiteY3" fmla="*/ 853123 h 853158"/>
              <a:gd name="connsiteX4" fmla="*/ 213978 w 557493"/>
              <a:gd name="connsiteY4" fmla="*/ 537740 h 853158"/>
              <a:gd name="connsiteX5" fmla="*/ 415061 w 557493"/>
              <a:gd name="connsiteY5" fmla="*/ 192723 h 853158"/>
              <a:gd name="connsiteX6" fmla="*/ 542061 w 557493"/>
              <a:gd name="connsiteY6" fmla="*/ 17040 h 85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493" h="853158">
                <a:moveTo>
                  <a:pt x="542061" y="17040"/>
                </a:moveTo>
                <a:cubicBezTo>
                  <a:pt x="560053" y="-4479"/>
                  <a:pt x="571341" y="-20001"/>
                  <a:pt x="523011" y="63607"/>
                </a:cubicBezTo>
                <a:cubicBezTo>
                  <a:pt x="474681" y="147215"/>
                  <a:pt x="339214" y="387104"/>
                  <a:pt x="252078" y="518690"/>
                </a:cubicBezTo>
                <a:cubicBezTo>
                  <a:pt x="164942" y="650276"/>
                  <a:pt x="6544" y="849948"/>
                  <a:pt x="194" y="853123"/>
                </a:cubicBezTo>
                <a:cubicBezTo>
                  <a:pt x="-6156" y="856298"/>
                  <a:pt x="144834" y="647807"/>
                  <a:pt x="213978" y="537740"/>
                </a:cubicBezTo>
                <a:cubicBezTo>
                  <a:pt x="283122" y="427673"/>
                  <a:pt x="360028" y="279153"/>
                  <a:pt x="415061" y="192723"/>
                </a:cubicBezTo>
                <a:cubicBezTo>
                  <a:pt x="470094" y="106293"/>
                  <a:pt x="524069" y="38559"/>
                  <a:pt x="542061" y="17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ED47A6E6-C1C8-46EB-A5D5-3655F2D89C99}"/>
              </a:ext>
            </a:extLst>
          </p:cNvPr>
          <p:cNvSpPr/>
          <p:nvPr/>
        </p:nvSpPr>
        <p:spPr>
          <a:xfrm>
            <a:off x="2887105" y="7867649"/>
            <a:ext cx="193297" cy="235607"/>
          </a:xfrm>
          <a:custGeom>
            <a:avLst/>
            <a:gdLst>
              <a:gd name="connsiteX0" fmla="*/ 152428 w 193297"/>
              <a:gd name="connsiteY0" fmla="*/ 1 h 235607"/>
              <a:gd name="connsiteX1" fmla="*/ 192645 w 193297"/>
              <a:gd name="connsiteY1" fmla="*/ 120651 h 235607"/>
              <a:gd name="connsiteX2" fmla="*/ 114328 w 193297"/>
              <a:gd name="connsiteY2" fmla="*/ 220134 h 235607"/>
              <a:gd name="connsiteX3" fmla="*/ 28 w 193297"/>
              <a:gd name="connsiteY3" fmla="*/ 232834 h 235607"/>
              <a:gd name="connsiteX4" fmla="*/ 103745 w 193297"/>
              <a:gd name="connsiteY4" fmla="*/ 194734 h 235607"/>
              <a:gd name="connsiteX5" fmla="*/ 146078 w 193297"/>
              <a:gd name="connsiteY5" fmla="*/ 171451 h 235607"/>
              <a:gd name="connsiteX6" fmla="*/ 165128 w 193297"/>
              <a:gd name="connsiteY6" fmla="*/ 118534 h 235607"/>
              <a:gd name="connsiteX7" fmla="*/ 152428 w 193297"/>
              <a:gd name="connsiteY7" fmla="*/ 1 h 23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297" h="235607">
                <a:moveTo>
                  <a:pt x="152428" y="1"/>
                </a:moveTo>
                <a:cubicBezTo>
                  <a:pt x="157014" y="354"/>
                  <a:pt x="198995" y="83962"/>
                  <a:pt x="192645" y="120651"/>
                </a:cubicBezTo>
                <a:cubicBezTo>
                  <a:pt x="186295" y="157340"/>
                  <a:pt x="146431" y="201437"/>
                  <a:pt x="114328" y="220134"/>
                </a:cubicBezTo>
                <a:cubicBezTo>
                  <a:pt x="82225" y="238831"/>
                  <a:pt x="1792" y="237067"/>
                  <a:pt x="28" y="232834"/>
                </a:cubicBezTo>
                <a:cubicBezTo>
                  <a:pt x="-1736" y="228601"/>
                  <a:pt x="79403" y="204964"/>
                  <a:pt x="103745" y="194734"/>
                </a:cubicBezTo>
                <a:cubicBezTo>
                  <a:pt x="128087" y="184504"/>
                  <a:pt x="135848" y="184151"/>
                  <a:pt x="146078" y="171451"/>
                </a:cubicBezTo>
                <a:cubicBezTo>
                  <a:pt x="156308" y="158751"/>
                  <a:pt x="165481" y="144287"/>
                  <a:pt x="165128" y="118534"/>
                </a:cubicBezTo>
                <a:cubicBezTo>
                  <a:pt x="164775" y="92781"/>
                  <a:pt x="147842" y="-352"/>
                  <a:pt x="15242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596C1F22-E549-4651-A54E-4BC2205DBBD2}"/>
              </a:ext>
            </a:extLst>
          </p:cNvPr>
          <p:cNvSpPr/>
          <p:nvPr/>
        </p:nvSpPr>
        <p:spPr>
          <a:xfrm>
            <a:off x="2322484" y="7851767"/>
            <a:ext cx="603183" cy="251294"/>
          </a:xfrm>
          <a:custGeom>
            <a:avLst/>
            <a:gdLst>
              <a:gd name="connsiteX0" fmla="*/ 4791 w 603183"/>
              <a:gd name="connsiteY0" fmla="*/ 152408 h 251294"/>
              <a:gd name="connsiteX1" fmla="*/ 176241 w 603183"/>
              <a:gd name="connsiteY1" fmla="*/ 122246 h 251294"/>
              <a:gd name="connsiteX2" fmla="*/ 184179 w 603183"/>
              <a:gd name="connsiteY2" fmla="*/ 57158 h 251294"/>
              <a:gd name="connsiteX3" fmla="*/ 249266 w 603183"/>
              <a:gd name="connsiteY3" fmla="*/ 98433 h 251294"/>
              <a:gd name="connsiteX4" fmla="*/ 349279 w 603183"/>
              <a:gd name="connsiteY4" fmla="*/ 84146 h 251294"/>
              <a:gd name="connsiteX5" fmla="*/ 395316 w 603183"/>
              <a:gd name="connsiteY5" fmla="*/ 8 h 251294"/>
              <a:gd name="connsiteX6" fmla="*/ 414366 w 603183"/>
              <a:gd name="connsiteY6" fmla="*/ 79383 h 251294"/>
              <a:gd name="connsiteX7" fmla="*/ 476279 w 603183"/>
              <a:gd name="connsiteY7" fmla="*/ 134946 h 251294"/>
              <a:gd name="connsiteX8" fmla="*/ 600104 w 603183"/>
              <a:gd name="connsiteY8" fmla="*/ 246071 h 251294"/>
              <a:gd name="connsiteX9" fmla="*/ 550891 w 603183"/>
              <a:gd name="connsiteY9" fmla="*/ 225433 h 251294"/>
              <a:gd name="connsiteX10" fmla="*/ 392141 w 603183"/>
              <a:gd name="connsiteY10" fmla="*/ 157171 h 251294"/>
              <a:gd name="connsiteX11" fmla="*/ 4791 w 603183"/>
              <a:gd name="connsiteY11" fmla="*/ 152408 h 25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3183" h="251294">
                <a:moveTo>
                  <a:pt x="4791" y="152408"/>
                </a:moveTo>
                <a:cubicBezTo>
                  <a:pt x="-31192" y="146587"/>
                  <a:pt x="146343" y="138121"/>
                  <a:pt x="176241" y="122246"/>
                </a:cubicBezTo>
                <a:cubicBezTo>
                  <a:pt x="206139" y="106371"/>
                  <a:pt x="172008" y="61127"/>
                  <a:pt x="184179" y="57158"/>
                </a:cubicBezTo>
                <a:cubicBezTo>
                  <a:pt x="196350" y="53189"/>
                  <a:pt x="221749" y="93935"/>
                  <a:pt x="249266" y="98433"/>
                </a:cubicBezTo>
                <a:cubicBezTo>
                  <a:pt x="276783" y="102931"/>
                  <a:pt x="324937" y="100550"/>
                  <a:pt x="349279" y="84146"/>
                </a:cubicBezTo>
                <a:cubicBezTo>
                  <a:pt x="373621" y="67742"/>
                  <a:pt x="384468" y="802"/>
                  <a:pt x="395316" y="8"/>
                </a:cubicBezTo>
                <a:cubicBezTo>
                  <a:pt x="406164" y="-786"/>
                  <a:pt x="400872" y="56893"/>
                  <a:pt x="414366" y="79383"/>
                </a:cubicBezTo>
                <a:cubicBezTo>
                  <a:pt x="427860" y="101873"/>
                  <a:pt x="476279" y="134946"/>
                  <a:pt x="476279" y="134946"/>
                </a:cubicBezTo>
                <a:cubicBezTo>
                  <a:pt x="507235" y="162727"/>
                  <a:pt x="587669" y="230990"/>
                  <a:pt x="600104" y="246071"/>
                </a:cubicBezTo>
                <a:cubicBezTo>
                  <a:pt x="612539" y="261152"/>
                  <a:pt x="585552" y="240250"/>
                  <a:pt x="550891" y="225433"/>
                </a:cubicBezTo>
                <a:cubicBezTo>
                  <a:pt x="516230" y="210616"/>
                  <a:pt x="483687" y="166961"/>
                  <a:pt x="392141" y="157171"/>
                </a:cubicBezTo>
                <a:cubicBezTo>
                  <a:pt x="300595" y="147381"/>
                  <a:pt x="40774" y="158229"/>
                  <a:pt x="4791" y="15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26C8A09A-3BA8-4507-8B97-C8E73E3D2F31}"/>
              </a:ext>
            </a:extLst>
          </p:cNvPr>
          <p:cNvSpPr/>
          <p:nvPr/>
        </p:nvSpPr>
        <p:spPr>
          <a:xfrm>
            <a:off x="3176757" y="7970810"/>
            <a:ext cx="209381" cy="565545"/>
          </a:xfrm>
          <a:custGeom>
            <a:avLst/>
            <a:gdLst>
              <a:gd name="connsiteX0" fmla="*/ 209381 w 209381"/>
              <a:gd name="connsiteY0" fmla="*/ 28 h 565545"/>
              <a:gd name="connsiteX1" fmla="*/ 99843 w 209381"/>
              <a:gd name="connsiteY1" fmla="*/ 206403 h 565545"/>
              <a:gd name="connsiteX2" fmla="*/ 6181 w 209381"/>
              <a:gd name="connsiteY2" fmla="*/ 560415 h 565545"/>
              <a:gd name="connsiteX3" fmla="*/ 18881 w 209381"/>
              <a:gd name="connsiteY3" fmla="*/ 403253 h 565545"/>
              <a:gd name="connsiteX4" fmla="*/ 99843 w 209381"/>
              <a:gd name="connsiteY4" fmla="*/ 219103 h 565545"/>
              <a:gd name="connsiteX5" fmla="*/ 209381 w 209381"/>
              <a:gd name="connsiteY5" fmla="*/ 28 h 56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81" h="565545">
                <a:moveTo>
                  <a:pt x="209381" y="28"/>
                </a:moveTo>
                <a:cubicBezTo>
                  <a:pt x="209381" y="-2089"/>
                  <a:pt x="133710" y="113005"/>
                  <a:pt x="99843" y="206403"/>
                </a:cubicBezTo>
                <a:cubicBezTo>
                  <a:pt x="65976" y="299801"/>
                  <a:pt x="19675" y="527607"/>
                  <a:pt x="6181" y="560415"/>
                </a:cubicBezTo>
                <a:cubicBezTo>
                  <a:pt x="-7313" y="593223"/>
                  <a:pt x="3271" y="460138"/>
                  <a:pt x="18881" y="403253"/>
                </a:cubicBezTo>
                <a:cubicBezTo>
                  <a:pt x="34491" y="346368"/>
                  <a:pt x="70739" y="279163"/>
                  <a:pt x="99843" y="219103"/>
                </a:cubicBezTo>
                <a:cubicBezTo>
                  <a:pt x="128947" y="159043"/>
                  <a:pt x="209381" y="2145"/>
                  <a:pt x="209381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481646C7-AE99-4775-B01D-6D6D7CD0781A}"/>
              </a:ext>
            </a:extLst>
          </p:cNvPr>
          <p:cNvSpPr/>
          <p:nvPr/>
        </p:nvSpPr>
        <p:spPr>
          <a:xfrm>
            <a:off x="2733675" y="8539585"/>
            <a:ext cx="452158" cy="691728"/>
          </a:xfrm>
          <a:custGeom>
            <a:avLst/>
            <a:gdLst>
              <a:gd name="connsiteX0" fmla="*/ 446088 w 452158"/>
              <a:gd name="connsiteY0" fmla="*/ 1165 h 691728"/>
              <a:gd name="connsiteX1" fmla="*/ 328613 w 452158"/>
              <a:gd name="connsiteY1" fmla="*/ 293265 h 691728"/>
              <a:gd name="connsiteX2" fmla="*/ 115888 w 452158"/>
              <a:gd name="connsiteY2" fmla="*/ 523453 h 691728"/>
              <a:gd name="connsiteX3" fmla="*/ 60325 w 452158"/>
              <a:gd name="connsiteY3" fmla="*/ 623465 h 691728"/>
              <a:gd name="connsiteX4" fmla="*/ 0 w 452158"/>
              <a:gd name="connsiteY4" fmla="*/ 691728 h 691728"/>
              <a:gd name="connsiteX5" fmla="*/ 198438 w 452158"/>
              <a:gd name="connsiteY5" fmla="*/ 464715 h 691728"/>
              <a:gd name="connsiteX6" fmla="*/ 409575 w 452158"/>
              <a:gd name="connsiteY6" fmla="*/ 201190 h 691728"/>
              <a:gd name="connsiteX7" fmla="*/ 446088 w 452158"/>
              <a:gd name="connsiteY7" fmla="*/ 1165 h 69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158" h="691728">
                <a:moveTo>
                  <a:pt x="446088" y="1165"/>
                </a:moveTo>
                <a:cubicBezTo>
                  <a:pt x="432594" y="16511"/>
                  <a:pt x="383646" y="206217"/>
                  <a:pt x="328613" y="293265"/>
                </a:cubicBezTo>
                <a:cubicBezTo>
                  <a:pt x="273580" y="380313"/>
                  <a:pt x="160603" y="468420"/>
                  <a:pt x="115888" y="523453"/>
                </a:cubicBezTo>
                <a:cubicBezTo>
                  <a:pt x="71173" y="578486"/>
                  <a:pt x="79640" y="595419"/>
                  <a:pt x="60325" y="623465"/>
                </a:cubicBezTo>
                <a:cubicBezTo>
                  <a:pt x="41010" y="651511"/>
                  <a:pt x="0" y="691728"/>
                  <a:pt x="0" y="691728"/>
                </a:cubicBezTo>
                <a:lnTo>
                  <a:pt x="198438" y="464715"/>
                </a:lnTo>
                <a:cubicBezTo>
                  <a:pt x="266700" y="382959"/>
                  <a:pt x="367242" y="276596"/>
                  <a:pt x="409575" y="201190"/>
                </a:cubicBezTo>
                <a:cubicBezTo>
                  <a:pt x="451908" y="125784"/>
                  <a:pt x="459582" y="-14181"/>
                  <a:pt x="446088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9D4290B2-E90B-4A2B-B6A5-623500CD0FAB}"/>
              </a:ext>
            </a:extLst>
          </p:cNvPr>
          <p:cNvSpPr/>
          <p:nvPr/>
        </p:nvSpPr>
        <p:spPr>
          <a:xfrm>
            <a:off x="2423701" y="9168361"/>
            <a:ext cx="351009" cy="706960"/>
          </a:xfrm>
          <a:custGeom>
            <a:avLst/>
            <a:gdLst>
              <a:gd name="connsiteX0" fmla="*/ 319499 w 351009"/>
              <a:gd name="connsiteY0" fmla="*/ 82002 h 706960"/>
              <a:gd name="connsiteX1" fmla="*/ 68674 w 351009"/>
              <a:gd name="connsiteY1" fmla="*/ 547139 h 706960"/>
              <a:gd name="connsiteX2" fmla="*/ 1999 w 351009"/>
              <a:gd name="connsiteY2" fmla="*/ 705889 h 706960"/>
              <a:gd name="connsiteX3" fmla="*/ 124237 w 351009"/>
              <a:gd name="connsiteY3" fmla="*/ 485227 h 706960"/>
              <a:gd name="connsiteX4" fmla="*/ 160749 w 351009"/>
              <a:gd name="connsiteY4" fmla="*/ 448714 h 706960"/>
              <a:gd name="connsiteX5" fmla="*/ 222662 w 351009"/>
              <a:gd name="connsiteY5" fmla="*/ 304252 h 706960"/>
              <a:gd name="connsiteX6" fmla="*/ 336962 w 351009"/>
              <a:gd name="connsiteY6" fmla="*/ 20089 h 706960"/>
              <a:gd name="connsiteX7" fmla="*/ 319499 w 351009"/>
              <a:gd name="connsiteY7" fmla="*/ 82002 h 70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009" h="706960">
                <a:moveTo>
                  <a:pt x="319499" y="82002"/>
                </a:moveTo>
                <a:cubicBezTo>
                  <a:pt x="274784" y="169844"/>
                  <a:pt x="121591" y="443158"/>
                  <a:pt x="68674" y="547139"/>
                </a:cubicBezTo>
                <a:cubicBezTo>
                  <a:pt x="15757" y="651120"/>
                  <a:pt x="-7262" y="716208"/>
                  <a:pt x="1999" y="705889"/>
                </a:cubicBezTo>
                <a:cubicBezTo>
                  <a:pt x="11259" y="695570"/>
                  <a:pt x="97779" y="528089"/>
                  <a:pt x="124237" y="485227"/>
                </a:cubicBezTo>
                <a:cubicBezTo>
                  <a:pt x="150695" y="442365"/>
                  <a:pt x="144345" y="478876"/>
                  <a:pt x="160749" y="448714"/>
                </a:cubicBezTo>
                <a:cubicBezTo>
                  <a:pt x="177153" y="418552"/>
                  <a:pt x="193293" y="375689"/>
                  <a:pt x="222662" y="304252"/>
                </a:cubicBezTo>
                <a:cubicBezTo>
                  <a:pt x="252031" y="232815"/>
                  <a:pt x="321087" y="57395"/>
                  <a:pt x="336962" y="20089"/>
                </a:cubicBezTo>
                <a:cubicBezTo>
                  <a:pt x="352837" y="-17217"/>
                  <a:pt x="364214" y="-5840"/>
                  <a:pt x="319499" y="82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FEE39D31-3AFA-4BDC-831D-F813447FC900}"/>
              </a:ext>
            </a:extLst>
          </p:cNvPr>
          <p:cNvSpPr/>
          <p:nvPr/>
        </p:nvSpPr>
        <p:spPr>
          <a:xfrm>
            <a:off x="2262514" y="9849342"/>
            <a:ext cx="176496" cy="654083"/>
          </a:xfrm>
          <a:custGeom>
            <a:avLst/>
            <a:gdLst>
              <a:gd name="connsiteX0" fmla="*/ 175886 w 176496"/>
              <a:gd name="connsiteY0" fmla="*/ 5858 h 654083"/>
              <a:gd name="connsiteX1" fmla="*/ 4436 w 176496"/>
              <a:gd name="connsiteY1" fmla="*/ 645621 h 654083"/>
              <a:gd name="connsiteX2" fmla="*/ 59999 w 176496"/>
              <a:gd name="connsiteY2" fmla="*/ 347171 h 654083"/>
              <a:gd name="connsiteX3" fmla="*/ 175886 w 176496"/>
              <a:gd name="connsiteY3" fmla="*/ 5858 h 6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96" h="654083">
                <a:moveTo>
                  <a:pt x="175886" y="5858"/>
                </a:moveTo>
                <a:cubicBezTo>
                  <a:pt x="166625" y="55600"/>
                  <a:pt x="23750" y="588736"/>
                  <a:pt x="4436" y="645621"/>
                </a:cubicBezTo>
                <a:cubicBezTo>
                  <a:pt x="-14878" y="702506"/>
                  <a:pt x="33541" y="458032"/>
                  <a:pt x="59999" y="347171"/>
                </a:cubicBezTo>
                <a:cubicBezTo>
                  <a:pt x="86457" y="236311"/>
                  <a:pt x="185147" y="-43884"/>
                  <a:pt x="175886" y="5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9B81ABCB-43DD-4AED-87F4-C00B3CA20DD8}"/>
              </a:ext>
            </a:extLst>
          </p:cNvPr>
          <p:cNvSpPr/>
          <p:nvPr/>
        </p:nvSpPr>
        <p:spPr>
          <a:xfrm>
            <a:off x="2015473" y="10378720"/>
            <a:ext cx="281898" cy="771702"/>
          </a:xfrm>
          <a:custGeom>
            <a:avLst/>
            <a:gdLst>
              <a:gd name="connsiteX0" fmla="*/ 281640 w 281898"/>
              <a:gd name="connsiteY0" fmla="*/ 5118 h 771702"/>
              <a:gd name="connsiteX1" fmla="*/ 221315 w 281898"/>
              <a:gd name="connsiteY1" fmla="*/ 622655 h 771702"/>
              <a:gd name="connsiteX2" fmla="*/ 2240 w 281898"/>
              <a:gd name="connsiteY2" fmla="*/ 770293 h 771702"/>
              <a:gd name="connsiteX3" fmla="*/ 113365 w 281898"/>
              <a:gd name="connsiteY3" fmla="*/ 689330 h 771702"/>
              <a:gd name="connsiteX4" fmla="*/ 205440 w 281898"/>
              <a:gd name="connsiteY4" fmla="*/ 560743 h 771702"/>
              <a:gd name="connsiteX5" fmla="*/ 241952 w 281898"/>
              <a:gd name="connsiteY5" fmla="*/ 340080 h 771702"/>
              <a:gd name="connsiteX6" fmla="*/ 281640 w 281898"/>
              <a:gd name="connsiteY6" fmla="*/ 5118 h 77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898" h="771702">
                <a:moveTo>
                  <a:pt x="281640" y="5118"/>
                </a:moveTo>
                <a:cubicBezTo>
                  <a:pt x="278201" y="52214"/>
                  <a:pt x="267882" y="495126"/>
                  <a:pt x="221315" y="622655"/>
                </a:cubicBezTo>
                <a:cubicBezTo>
                  <a:pt x="174748" y="750184"/>
                  <a:pt x="20231" y="759181"/>
                  <a:pt x="2240" y="770293"/>
                </a:cubicBezTo>
                <a:cubicBezTo>
                  <a:pt x="-15751" y="781405"/>
                  <a:pt x="79498" y="724255"/>
                  <a:pt x="113365" y="689330"/>
                </a:cubicBezTo>
                <a:cubicBezTo>
                  <a:pt x="147232" y="654405"/>
                  <a:pt x="184009" y="618951"/>
                  <a:pt x="205440" y="560743"/>
                </a:cubicBezTo>
                <a:cubicBezTo>
                  <a:pt x="226871" y="502535"/>
                  <a:pt x="230575" y="431097"/>
                  <a:pt x="241952" y="340080"/>
                </a:cubicBezTo>
                <a:cubicBezTo>
                  <a:pt x="253329" y="249063"/>
                  <a:pt x="285079" y="-41978"/>
                  <a:pt x="281640" y="5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BA2D8C5B-477F-4A67-8AAF-EC2E87C57A89}"/>
              </a:ext>
            </a:extLst>
          </p:cNvPr>
          <p:cNvSpPr/>
          <p:nvPr/>
        </p:nvSpPr>
        <p:spPr>
          <a:xfrm>
            <a:off x="1140432" y="10541518"/>
            <a:ext cx="927367" cy="645854"/>
          </a:xfrm>
          <a:custGeom>
            <a:avLst/>
            <a:gdLst>
              <a:gd name="connsiteX0" fmla="*/ 23206 w 927367"/>
              <a:gd name="connsiteY0" fmla="*/ 15357 h 645854"/>
              <a:gd name="connsiteX1" fmla="*/ 94643 w 927367"/>
              <a:gd name="connsiteY1" fmla="*/ 313807 h 645854"/>
              <a:gd name="connsiteX2" fmla="*/ 901093 w 927367"/>
              <a:gd name="connsiteY2" fmla="*/ 597970 h 645854"/>
              <a:gd name="connsiteX3" fmla="*/ 715356 w 927367"/>
              <a:gd name="connsiteY3" fmla="*/ 642420 h 645854"/>
              <a:gd name="connsiteX4" fmla="*/ 555018 w 927367"/>
              <a:gd name="connsiteY4" fmla="*/ 561457 h 645854"/>
              <a:gd name="connsiteX5" fmla="*/ 305781 w 927367"/>
              <a:gd name="connsiteY5" fmla="*/ 583682 h 645854"/>
              <a:gd name="connsiteX6" fmla="*/ 104168 w 927367"/>
              <a:gd name="connsiteY6" fmla="*/ 413820 h 645854"/>
              <a:gd name="connsiteX7" fmla="*/ 5743 w 927367"/>
              <a:gd name="connsiteY7" fmla="*/ 78857 h 645854"/>
              <a:gd name="connsiteX8" fmla="*/ 23206 w 927367"/>
              <a:gd name="connsiteY8" fmla="*/ 15357 h 64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7367" h="645854">
                <a:moveTo>
                  <a:pt x="23206" y="15357"/>
                </a:moveTo>
                <a:cubicBezTo>
                  <a:pt x="38023" y="54515"/>
                  <a:pt x="-51672" y="216705"/>
                  <a:pt x="94643" y="313807"/>
                </a:cubicBezTo>
                <a:cubicBezTo>
                  <a:pt x="240958" y="410909"/>
                  <a:pt x="797641" y="543201"/>
                  <a:pt x="901093" y="597970"/>
                </a:cubicBezTo>
                <a:cubicBezTo>
                  <a:pt x="1004545" y="652739"/>
                  <a:pt x="773035" y="648505"/>
                  <a:pt x="715356" y="642420"/>
                </a:cubicBezTo>
                <a:cubicBezTo>
                  <a:pt x="657677" y="636335"/>
                  <a:pt x="623281" y="571247"/>
                  <a:pt x="555018" y="561457"/>
                </a:cubicBezTo>
                <a:cubicBezTo>
                  <a:pt x="486756" y="551667"/>
                  <a:pt x="380923" y="608288"/>
                  <a:pt x="305781" y="583682"/>
                </a:cubicBezTo>
                <a:cubicBezTo>
                  <a:pt x="230639" y="559076"/>
                  <a:pt x="154174" y="497958"/>
                  <a:pt x="104168" y="413820"/>
                </a:cubicBezTo>
                <a:cubicBezTo>
                  <a:pt x="54162" y="329682"/>
                  <a:pt x="20824" y="140505"/>
                  <a:pt x="5743" y="78857"/>
                </a:cubicBezTo>
                <a:cubicBezTo>
                  <a:pt x="-9338" y="17209"/>
                  <a:pt x="8389" y="-23801"/>
                  <a:pt x="23206" y="15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F6BDD15B-F17C-43C7-B33E-101D60CAEFCF}"/>
              </a:ext>
            </a:extLst>
          </p:cNvPr>
          <p:cNvSpPr/>
          <p:nvPr/>
        </p:nvSpPr>
        <p:spPr>
          <a:xfrm>
            <a:off x="2224332" y="8397862"/>
            <a:ext cx="284744" cy="62182"/>
          </a:xfrm>
          <a:custGeom>
            <a:avLst/>
            <a:gdLst>
              <a:gd name="connsiteX0" fmla="*/ 1343 w 284744"/>
              <a:gd name="connsiteY0" fmla="*/ 61926 h 62182"/>
              <a:gd name="connsiteX1" fmla="*/ 91831 w 284744"/>
              <a:gd name="connsiteY1" fmla="*/ 44463 h 62182"/>
              <a:gd name="connsiteX2" fmla="*/ 283918 w 284744"/>
              <a:gd name="connsiteY2" fmla="*/ 13 h 62182"/>
              <a:gd name="connsiteX3" fmla="*/ 155331 w 284744"/>
              <a:gd name="connsiteY3" fmla="*/ 49226 h 62182"/>
              <a:gd name="connsiteX4" fmla="*/ 1343 w 284744"/>
              <a:gd name="connsiteY4" fmla="*/ 61926 h 6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744" h="62182">
                <a:moveTo>
                  <a:pt x="1343" y="61926"/>
                </a:moveTo>
                <a:cubicBezTo>
                  <a:pt x="-9240" y="61132"/>
                  <a:pt x="44735" y="54782"/>
                  <a:pt x="91831" y="44463"/>
                </a:cubicBezTo>
                <a:cubicBezTo>
                  <a:pt x="138927" y="34144"/>
                  <a:pt x="273335" y="-781"/>
                  <a:pt x="283918" y="13"/>
                </a:cubicBezTo>
                <a:cubicBezTo>
                  <a:pt x="294501" y="807"/>
                  <a:pt x="200839" y="35997"/>
                  <a:pt x="155331" y="49226"/>
                </a:cubicBezTo>
                <a:cubicBezTo>
                  <a:pt x="109823" y="62455"/>
                  <a:pt x="11926" y="62720"/>
                  <a:pt x="1343" y="61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51564976-55E9-404B-83A4-D27723E2FA6D}"/>
              </a:ext>
            </a:extLst>
          </p:cNvPr>
          <p:cNvSpPr/>
          <p:nvPr/>
        </p:nvSpPr>
        <p:spPr>
          <a:xfrm>
            <a:off x="2253017" y="8259681"/>
            <a:ext cx="590567" cy="119954"/>
          </a:xfrm>
          <a:custGeom>
            <a:avLst/>
            <a:gdLst>
              <a:gd name="connsiteX0" fmla="*/ 2821 w 590567"/>
              <a:gd name="connsiteY0" fmla="*/ 4844 h 119954"/>
              <a:gd name="connsiteX1" fmla="*/ 320321 w 590567"/>
              <a:gd name="connsiteY1" fmla="*/ 1669 h 119954"/>
              <a:gd name="connsiteX2" fmla="*/ 463196 w 590567"/>
              <a:gd name="connsiteY2" fmla="*/ 22307 h 119954"/>
              <a:gd name="connsiteX3" fmla="*/ 560033 w 590567"/>
              <a:gd name="connsiteY3" fmla="*/ 79457 h 119954"/>
              <a:gd name="connsiteX4" fmla="*/ 590196 w 590567"/>
              <a:gd name="connsiteY4" fmla="*/ 119144 h 119954"/>
              <a:gd name="connsiteX5" fmla="*/ 544158 w 590567"/>
              <a:gd name="connsiteY5" fmla="*/ 42944 h 119954"/>
              <a:gd name="connsiteX6" fmla="*/ 237771 w 590567"/>
              <a:gd name="connsiteY6" fmla="*/ 6432 h 119954"/>
              <a:gd name="connsiteX7" fmla="*/ 167921 w 590567"/>
              <a:gd name="connsiteY7" fmla="*/ 33419 h 119954"/>
              <a:gd name="connsiteX8" fmla="*/ 2821 w 590567"/>
              <a:gd name="connsiteY8" fmla="*/ 4844 h 11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567" h="119954">
                <a:moveTo>
                  <a:pt x="2821" y="4844"/>
                </a:moveTo>
                <a:cubicBezTo>
                  <a:pt x="28221" y="-448"/>
                  <a:pt x="243592" y="-1241"/>
                  <a:pt x="320321" y="1669"/>
                </a:cubicBezTo>
                <a:cubicBezTo>
                  <a:pt x="397050" y="4579"/>
                  <a:pt x="423244" y="9342"/>
                  <a:pt x="463196" y="22307"/>
                </a:cubicBezTo>
                <a:cubicBezTo>
                  <a:pt x="503148" y="35272"/>
                  <a:pt x="538866" y="63318"/>
                  <a:pt x="560033" y="79457"/>
                </a:cubicBezTo>
                <a:cubicBezTo>
                  <a:pt x="581200" y="95597"/>
                  <a:pt x="592842" y="125229"/>
                  <a:pt x="590196" y="119144"/>
                </a:cubicBezTo>
                <a:cubicBezTo>
                  <a:pt x="587550" y="113059"/>
                  <a:pt x="602896" y="61729"/>
                  <a:pt x="544158" y="42944"/>
                </a:cubicBezTo>
                <a:cubicBezTo>
                  <a:pt x="485420" y="24159"/>
                  <a:pt x="300477" y="8019"/>
                  <a:pt x="237771" y="6432"/>
                </a:cubicBezTo>
                <a:cubicBezTo>
                  <a:pt x="175065" y="4845"/>
                  <a:pt x="204963" y="33419"/>
                  <a:pt x="167921" y="33419"/>
                </a:cubicBezTo>
                <a:cubicBezTo>
                  <a:pt x="130879" y="33419"/>
                  <a:pt x="-22579" y="10136"/>
                  <a:pt x="2821" y="4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A2DB2AEE-B7A0-4FC1-9814-7A8A4F5F33B1}"/>
              </a:ext>
            </a:extLst>
          </p:cNvPr>
          <p:cNvSpPr/>
          <p:nvPr/>
        </p:nvSpPr>
        <p:spPr>
          <a:xfrm>
            <a:off x="2990850" y="8233957"/>
            <a:ext cx="47654" cy="260762"/>
          </a:xfrm>
          <a:custGeom>
            <a:avLst/>
            <a:gdLst>
              <a:gd name="connsiteX0" fmla="*/ 12700 w 47654"/>
              <a:gd name="connsiteY0" fmla="*/ 406 h 260762"/>
              <a:gd name="connsiteX1" fmla="*/ 25400 w 47654"/>
              <a:gd name="connsiteY1" fmla="*/ 102006 h 260762"/>
              <a:gd name="connsiteX2" fmla="*/ 0 w 47654"/>
              <a:gd name="connsiteY2" fmla="*/ 133756 h 260762"/>
              <a:gd name="connsiteX3" fmla="*/ 25400 w 47654"/>
              <a:gd name="connsiteY3" fmla="*/ 208368 h 260762"/>
              <a:gd name="connsiteX4" fmla="*/ 17463 w 47654"/>
              <a:gd name="connsiteY4" fmla="*/ 259168 h 260762"/>
              <a:gd name="connsiteX5" fmla="*/ 47625 w 47654"/>
              <a:gd name="connsiteY5" fmla="*/ 148043 h 260762"/>
              <a:gd name="connsiteX6" fmla="*/ 11113 w 47654"/>
              <a:gd name="connsiteY6" fmla="*/ 70256 h 260762"/>
              <a:gd name="connsiteX7" fmla="*/ 12700 w 47654"/>
              <a:gd name="connsiteY7" fmla="*/ 406 h 26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54" h="260762">
                <a:moveTo>
                  <a:pt x="12700" y="406"/>
                </a:moveTo>
                <a:cubicBezTo>
                  <a:pt x="15081" y="5698"/>
                  <a:pt x="27517" y="79781"/>
                  <a:pt x="25400" y="102006"/>
                </a:cubicBezTo>
                <a:cubicBezTo>
                  <a:pt x="23283" y="124231"/>
                  <a:pt x="0" y="116029"/>
                  <a:pt x="0" y="133756"/>
                </a:cubicBezTo>
                <a:cubicBezTo>
                  <a:pt x="0" y="151483"/>
                  <a:pt x="22489" y="187466"/>
                  <a:pt x="25400" y="208368"/>
                </a:cubicBezTo>
                <a:cubicBezTo>
                  <a:pt x="28311" y="229270"/>
                  <a:pt x="13759" y="269222"/>
                  <a:pt x="17463" y="259168"/>
                </a:cubicBezTo>
                <a:cubicBezTo>
                  <a:pt x="21167" y="249114"/>
                  <a:pt x="48683" y="179528"/>
                  <a:pt x="47625" y="148043"/>
                </a:cubicBezTo>
                <a:cubicBezTo>
                  <a:pt x="46567" y="116558"/>
                  <a:pt x="20373" y="97773"/>
                  <a:pt x="11113" y="70256"/>
                </a:cubicBezTo>
                <a:cubicBezTo>
                  <a:pt x="1853" y="42739"/>
                  <a:pt x="10319" y="-4886"/>
                  <a:pt x="12700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EB0B1175-C8BA-48E3-86E9-16E8F5602842}"/>
              </a:ext>
            </a:extLst>
          </p:cNvPr>
          <p:cNvSpPr/>
          <p:nvPr/>
        </p:nvSpPr>
        <p:spPr>
          <a:xfrm>
            <a:off x="2490564" y="8418391"/>
            <a:ext cx="234840" cy="705412"/>
          </a:xfrm>
          <a:custGeom>
            <a:avLst/>
            <a:gdLst>
              <a:gd name="connsiteX0" fmla="*/ 224 w 234840"/>
              <a:gd name="connsiteY0" fmla="*/ 122 h 705412"/>
              <a:gd name="connsiteX1" fmla="*/ 220886 w 234840"/>
              <a:gd name="connsiteY1" fmla="*/ 338259 h 705412"/>
              <a:gd name="connsiteX2" fmla="*/ 201836 w 234840"/>
              <a:gd name="connsiteY2" fmla="*/ 647822 h 705412"/>
              <a:gd name="connsiteX3" fmla="*/ 117699 w 234840"/>
              <a:gd name="connsiteY3" fmla="*/ 703384 h 705412"/>
              <a:gd name="connsiteX4" fmla="*/ 185961 w 234840"/>
              <a:gd name="connsiteY4" fmla="*/ 617659 h 705412"/>
              <a:gd name="connsiteX5" fmla="*/ 193899 w 234840"/>
              <a:gd name="connsiteY5" fmla="*/ 535109 h 705412"/>
              <a:gd name="connsiteX6" fmla="*/ 179611 w 234840"/>
              <a:gd name="connsiteY6" fmla="*/ 301747 h 705412"/>
              <a:gd name="connsiteX7" fmla="*/ 224 w 234840"/>
              <a:gd name="connsiteY7" fmla="*/ 122 h 70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840" h="705412">
                <a:moveTo>
                  <a:pt x="224" y="122"/>
                </a:moveTo>
                <a:cubicBezTo>
                  <a:pt x="7103" y="6207"/>
                  <a:pt x="187284" y="230309"/>
                  <a:pt x="220886" y="338259"/>
                </a:cubicBezTo>
                <a:cubicBezTo>
                  <a:pt x="254488" y="446209"/>
                  <a:pt x="219034" y="586968"/>
                  <a:pt x="201836" y="647822"/>
                </a:cubicBezTo>
                <a:cubicBezTo>
                  <a:pt x="184638" y="708676"/>
                  <a:pt x="120345" y="708411"/>
                  <a:pt x="117699" y="703384"/>
                </a:cubicBezTo>
                <a:cubicBezTo>
                  <a:pt x="115053" y="698357"/>
                  <a:pt x="173261" y="645705"/>
                  <a:pt x="185961" y="617659"/>
                </a:cubicBezTo>
                <a:cubicBezTo>
                  <a:pt x="198661" y="589613"/>
                  <a:pt x="194957" y="587761"/>
                  <a:pt x="193899" y="535109"/>
                </a:cubicBezTo>
                <a:cubicBezTo>
                  <a:pt x="192841" y="482457"/>
                  <a:pt x="212684" y="388001"/>
                  <a:pt x="179611" y="301747"/>
                </a:cubicBezTo>
                <a:cubicBezTo>
                  <a:pt x="146538" y="215493"/>
                  <a:pt x="-6655" y="-5963"/>
                  <a:pt x="224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204AFCF1-F8CE-4920-9474-1DF52FA93794}"/>
              </a:ext>
            </a:extLst>
          </p:cNvPr>
          <p:cNvSpPr/>
          <p:nvPr/>
        </p:nvSpPr>
        <p:spPr>
          <a:xfrm>
            <a:off x="2179578" y="9136029"/>
            <a:ext cx="449852" cy="250320"/>
          </a:xfrm>
          <a:custGeom>
            <a:avLst/>
            <a:gdLst>
              <a:gd name="connsiteX0" fmla="*/ 446147 w 449852"/>
              <a:gd name="connsiteY0" fmla="*/ 34 h 250320"/>
              <a:gd name="connsiteX1" fmla="*/ 419160 w 449852"/>
              <a:gd name="connsiteY1" fmla="*/ 134971 h 250320"/>
              <a:gd name="connsiteX2" fmla="*/ 233422 w 449852"/>
              <a:gd name="connsiteY2" fmla="*/ 241334 h 250320"/>
              <a:gd name="connsiteX3" fmla="*/ 60 w 449852"/>
              <a:gd name="connsiteY3" fmla="*/ 239746 h 250320"/>
              <a:gd name="connsiteX4" fmla="*/ 255647 w 449852"/>
              <a:gd name="connsiteY4" fmla="*/ 200059 h 250320"/>
              <a:gd name="connsiteX5" fmla="*/ 381060 w 449852"/>
              <a:gd name="connsiteY5" fmla="*/ 147671 h 250320"/>
              <a:gd name="connsiteX6" fmla="*/ 446147 w 449852"/>
              <a:gd name="connsiteY6" fmla="*/ 34 h 25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852" h="250320">
                <a:moveTo>
                  <a:pt x="446147" y="34"/>
                </a:moveTo>
                <a:cubicBezTo>
                  <a:pt x="452497" y="-2083"/>
                  <a:pt x="454614" y="94755"/>
                  <a:pt x="419160" y="134971"/>
                </a:cubicBezTo>
                <a:cubicBezTo>
                  <a:pt x="383706" y="175187"/>
                  <a:pt x="303272" y="223872"/>
                  <a:pt x="233422" y="241334"/>
                </a:cubicBezTo>
                <a:cubicBezTo>
                  <a:pt x="163572" y="258796"/>
                  <a:pt x="-3644" y="246625"/>
                  <a:pt x="60" y="239746"/>
                </a:cubicBezTo>
                <a:cubicBezTo>
                  <a:pt x="3764" y="232867"/>
                  <a:pt x="192147" y="215405"/>
                  <a:pt x="255647" y="200059"/>
                </a:cubicBezTo>
                <a:cubicBezTo>
                  <a:pt x="319147" y="184713"/>
                  <a:pt x="350104" y="182596"/>
                  <a:pt x="381060" y="147671"/>
                </a:cubicBezTo>
                <a:cubicBezTo>
                  <a:pt x="412016" y="112746"/>
                  <a:pt x="439797" y="2151"/>
                  <a:pt x="44614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46FFAAE7-6200-40CD-8979-D2B644232027}"/>
              </a:ext>
            </a:extLst>
          </p:cNvPr>
          <p:cNvSpPr/>
          <p:nvPr/>
        </p:nvSpPr>
        <p:spPr>
          <a:xfrm>
            <a:off x="2236823" y="9093597"/>
            <a:ext cx="376924" cy="106465"/>
          </a:xfrm>
          <a:custGeom>
            <a:avLst/>
            <a:gdLst>
              <a:gd name="connsiteX0" fmla="*/ 9490 w 376924"/>
              <a:gd name="connsiteY0" fmla="*/ 63103 h 106465"/>
              <a:gd name="connsiteX1" fmla="*/ 366677 w 376924"/>
              <a:gd name="connsiteY1" fmla="*/ 2778 h 106465"/>
              <a:gd name="connsiteX2" fmla="*/ 276190 w 376924"/>
              <a:gd name="connsiteY2" fmla="*/ 15478 h 106465"/>
              <a:gd name="connsiteX3" fmla="*/ 236502 w 376924"/>
              <a:gd name="connsiteY3" fmla="*/ 63103 h 106465"/>
              <a:gd name="connsiteX4" fmla="*/ 115852 w 376924"/>
              <a:gd name="connsiteY4" fmla="*/ 105966 h 106465"/>
              <a:gd name="connsiteX5" fmla="*/ 9490 w 376924"/>
              <a:gd name="connsiteY5" fmla="*/ 63103 h 10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924" h="106465">
                <a:moveTo>
                  <a:pt x="9490" y="63103"/>
                </a:moveTo>
                <a:cubicBezTo>
                  <a:pt x="51294" y="45905"/>
                  <a:pt x="322227" y="10715"/>
                  <a:pt x="366677" y="2778"/>
                </a:cubicBezTo>
                <a:cubicBezTo>
                  <a:pt x="411127" y="-5159"/>
                  <a:pt x="297886" y="5424"/>
                  <a:pt x="276190" y="15478"/>
                </a:cubicBezTo>
                <a:cubicBezTo>
                  <a:pt x="254494" y="25532"/>
                  <a:pt x="263225" y="48022"/>
                  <a:pt x="236502" y="63103"/>
                </a:cubicBezTo>
                <a:cubicBezTo>
                  <a:pt x="209779" y="78184"/>
                  <a:pt x="156598" y="101204"/>
                  <a:pt x="115852" y="105966"/>
                </a:cubicBezTo>
                <a:cubicBezTo>
                  <a:pt x="75106" y="110728"/>
                  <a:pt x="-32314" y="80301"/>
                  <a:pt x="9490" y="63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E54A7976-D726-468E-8921-60A1DC24ADAC}"/>
              </a:ext>
            </a:extLst>
          </p:cNvPr>
          <p:cNvSpPr/>
          <p:nvPr/>
        </p:nvSpPr>
        <p:spPr>
          <a:xfrm>
            <a:off x="2393874" y="8434384"/>
            <a:ext cx="152711" cy="419342"/>
          </a:xfrm>
          <a:custGeom>
            <a:avLst/>
            <a:gdLst>
              <a:gd name="connsiteX0" fmla="*/ 76 w 152711"/>
              <a:gd name="connsiteY0" fmla="*/ 4 h 419342"/>
              <a:gd name="connsiteX1" fmla="*/ 133426 w 152711"/>
              <a:gd name="connsiteY1" fmla="*/ 247654 h 419342"/>
              <a:gd name="connsiteX2" fmla="*/ 152476 w 152711"/>
              <a:gd name="connsiteY2" fmla="*/ 417516 h 419342"/>
              <a:gd name="connsiteX3" fmla="*/ 139776 w 152711"/>
              <a:gd name="connsiteY3" fmla="*/ 331791 h 419342"/>
              <a:gd name="connsiteX4" fmla="*/ 114376 w 152711"/>
              <a:gd name="connsiteY4" fmla="*/ 241304 h 419342"/>
              <a:gd name="connsiteX5" fmla="*/ 76 w 152711"/>
              <a:gd name="connsiteY5" fmla="*/ 4 h 4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711" h="419342">
                <a:moveTo>
                  <a:pt x="76" y="4"/>
                </a:moveTo>
                <a:cubicBezTo>
                  <a:pt x="3251" y="1062"/>
                  <a:pt x="108026" y="178069"/>
                  <a:pt x="133426" y="247654"/>
                </a:cubicBezTo>
                <a:cubicBezTo>
                  <a:pt x="158826" y="317239"/>
                  <a:pt x="151418" y="403493"/>
                  <a:pt x="152476" y="417516"/>
                </a:cubicBezTo>
                <a:cubicBezTo>
                  <a:pt x="153534" y="431539"/>
                  <a:pt x="146126" y="361160"/>
                  <a:pt x="139776" y="331791"/>
                </a:cubicBezTo>
                <a:cubicBezTo>
                  <a:pt x="133426" y="302422"/>
                  <a:pt x="135013" y="296337"/>
                  <a:pt x="114376" y="241304"/>
                </a:cubicBezTo>
                <a:cubicBezTo>
                  <a:pt x="93739" y="186271"/>
                  <a:pt x="-3099" y="-1054"/>
                  <a:pt x="7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A3DE1F51-7435-43B9-B94C-109FD80EC99A}"/>
              </a:ext>
            </a:extLst>
          </p:cNvPr>
          <p:cNvSpPr/>
          <p:nvPr/>
        </p:nvSpPr>
        <p:spPr>
          <a:xfrm>
            <a:off x="2495222" y="8418405"/>
            <a:ext cx="120580" cy="490697"/>
          </a:xfrm>
          <a:custGeom>
            <a:avLst/>
            <a:gdLst>
              <a:gd name="connsiteX0" fmla="*/ 328 w 120580"/>
              <a:gd name="connsiteY0" fmla="*/ 108 h 490697"/>
              <a:gd name="connsiteX1" fmla="*/ 46366 w 120580"/>
              <a:gd name="connsiteY1" fmla="*/ 101708 h 490697"/>
              <a:gd name="connsiteX2" fmla="*/ 36841 w 120580"/>
              <a:gd name="connsiteY2" fmla="*/ 163620 h 490697"/>
              <a:gd name="connsiteX3" fmla="*/ 113041 w 120580"/>
              <a:gd name="connsiteY3" fmla="*/ 312845 h 490697"/>
              <a:gd name="connsiteX4" fmla="*/ 108278 w 120580"/>
              <a:gd name="connsiteY4" fmla="*/ 400158 h 490697"/>
              <a:gd name="connsiteX5" fmla="*/ 28903 w 120580"/>
              <a:gd name="connsiteY5" fmla="*/ 490645 h 490697"/>
              <a:gd name="connsiteX6" fmla="*/ 108278 w 120580"/>
              <a:gd name="connsiteY6" fmla="*/ 387458 h 490697"/>
              <a:gd name="connsiteX7" fmla="*/ 70178 w 120580"/>
              <a:gd name="connsiteY7" fmla="*/ 266808 h 490697"/>
              <a:gd name="connsiteX8" fmla="*/ 27316 w 120580"/>
              <a:gd name="connsiteY8" fmla="*/ 85833 h 490697"/>
              <a:gd name="connsiteX9" fmla="*/ 328 w 120580"/>
              <a:gd name="connsiteY9" fmla="*/ 108 h 49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580" h="490697">
                <a:moveTo>
                  <a:pt x="328" y="108"/>
                </a:moveTo>
                <a:cubicBezTo>
                  <a:pt x="3503" y="2754"/>
                  <a:pt x="40281" y="74456"/>
                  <a:pt x="46366" y="101708"/>
                </a:cubicBezTo>
                <a:cubicBezTo>
                  <a:pt x="52451" y="128960"/>
                  <a:pt x="25729" y="128431"/>
                  <a:pt x="36841" y="163620"/>
                </a:cubicBezTo>
                <a:cubicBezTo>
                  <a:pt x="47953" y="198809"/>
                  <a:pt x="101135" y="273422"/>
                  <a:pt x="113041" y="312845"/>
                </a:cubicBezTo>
                <a:cubicBezTo>
                  <a:pt x="124947" y="352268"/>
                  <a:pt x="122301" y="370525"/>
                  <a:pt x="108278" y="400158"/>
                </a:cubicBezTo>
                <a:cubicBezTo>
                  <a:pt x="94255" y="429791"/>
                  <a:pt x="28903" y="492762"/>
                  <a:pt x="28903" y="490645"/>
                </a:cubicBezTo>
                <a:cubicBezTo>
                  <a:pt x="28903" y="488528"/>
                  <a:pt x="101399" y="424764"/>
                  <a:pt x="108278" y="387458"/>
                </a:cubicBezTo>
                <a:cubicBezTo>
                  <a:pt x="115157" y="350152"/>
                  <a:pt x="83672" y="317079"/>
                  <a:pt x="70178" y="266808"/>
                </a:cubicBezTo>
                <a:cubicBezTo>
                  <a:pt x="56684" y="216537"/>
                  <a:pt x="36841" y="128166"/>
                  <a:pt x="27316" y="85833"/>
                </a:cubicBezTo>
                <a:cubicBezTo>
                  <a:pt x="17791" y="43500"/>
                  <a:pt x="-2847" y="-2538"/>
                  <a:pt x="328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8DAB75E9-7488-4E4C-8C6A-2FC90AA8E3AC}"/>
              </a:ext>
            </a:extLst>
          </p:cNvPr>
          <p:cNvSpPr/>
          <p:nvPr/>
        </p:nvSpPr>
        <p:spPr>
          <a:xfrm>
            <a:off x="2538441" y="8535641"/>
            <a:ext cx="338468" cy="150187"/>
          </a:xfrm>
          <a:custGeom>
            <a:avLst/>
            <a:gdLst>
              <a:gd name="connsiteX0" fmla="*/ 4734 w 338468"/>
              <a:gd name="connsiteY0" fmla="*/ 347 h 150187"/>
              <a:gd name="connsiteX1" fmla="*/ 276197 w 338468"/>
              <a:gd name="connsiteY1" fmla="*/ 47972 h 150187"/>
              <a:gd name="connsiteX2" fmla="*/ 338109 w 338468"/>
              <a:gd name="connsiteY2" fmla="*/ 149572 h 150187"/>
              <a:gd name="connsiteX3" fmla="*/ 292072 w 338468"/>
              <a:gd name="connsiteY3" fmla="*/ 87659 h 150187"/>
              <a:gd name="connsiteX4" fmla="*/ 115859 w 338468"/>
              <a:gd name="connsiteY4" fmla="*/ 28922 h 150187"/>
              <a:gd name="connsiteX5" fmla="*/ 4734 w 338468"/>
              <a:gd name="connsiteY5" fmla="*/ 347 h 15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468" h="150187">
                <a:moveTo>
                  <a:pt x="4734" y="347"/>
                </a:moveTo>
                <a:cubicBezTo>
                  <a:pt x="31457" y="3522"/>
                  <a:pt x="220635" y="23101"/>
                  <a:pt x="276197" y="47972"/>
                </a:cubicBezTo>
                <a:cubicBezTo>
                  <a:pt x="331760" y="72843"/>
                  <a:pt x="335463" y="142958"/>
                  <a:pt x="338109" y="149572"/>
                </a:cubicBezTo>
                <a:cubicBezTo>
                  <a:pt x="340755" y="156187"/>
                  <a:pt x="329114" y="107767"/>
                  <a:pt x="292072" y="87659"/>
                </a:cubicBezTo>
                <a:cubicBezTo>
                  <a:pt x="255030" y="67551"/>
                  <a:pt x="160573" y="41357"/>
                  <a:pt x="115859" y="28922"/>
                </a:cubicBezTo>
                <a:cubicBezTo>
                  <a:pt x="71145" y="16487"/>
                  <a:pt x="-21989" y="-2828"/>
                  <a:pt x="4734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5D8C184A-A41C-421D-A628-F584B7458B66}"/>
              </a:ext>
            </a:extLst>
          </p:cNvPr>
          <p:cNvSpPr/>
          <p:nvPr/>
        </p:nvSpPr>
        <p:spPr>
          <a:xfrm>
            <a:off x="3169503" y="7696437"/>
            <a:ext cx="176834" cy="170422"/>
          </a:xfrm>
          <a:custGeom>
            <a:avLst/>
            <a:gdLst>
              <a:gd name="connsiteX0" fmla="*/ 3910 w 176834"/>
              <a:gd name="connsiteY0" fmla="*/ 1351 h 170422"/>
              <a:gd name="connsiteX1" fmla="*/ 161072 w 176834"/>
              <a:gd name="connsiteY1" fmla="*/ 152163 h 170422"/>
              <a:gd name="connsiteX2" fmla="*/ 159485 w 176834"/>
              <a:gd name="connsiteY2" fmla="*/ 160101 h 170422"/>
              <a:gd name="connsiteX3" fmla="*/ 56297 w 176834"/>
              <a:gd name="connsiteY3" fmla="*/ 82313 h 170422"/>
              <a:gd name="connsiteX4" fmla="*/ 3910 w 176834"/>
              <a:gd name="connsiteY4" fmla="*/ 1351 h 17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834" h="170422">
                <a:moveTo>
                  <a:pt x="3910" y="1351"/>
                </a:moveTo>
                <a:cubicBezTo>
                  <a:pt x="21372" y="12993"/>
                  <a:pt x="135143" y="125705"/>
                  <a:pt x="161072" y="152163"/>
                </a:cubicBezTo>
                <a:cubicBezTo>
                  <a:pt x="187001" y="178621"/>
                  <a:pt x="176947" y="171743"/>
                  <a:pt x="159485" y="160101"/>
                </a:cubicBezTo>
                <a:cubicBezTo>
                  <a:pt x="142023" y="148459"/>
                  <a:pt x="80903" y="108242"/>
                  <a:pt x="56297" y="82313"/>
                </a:cubicBezTo>
                <a:cubicBezTo>
                  <a:pt x="31691" y="56384"/>
                  <a:pt x="-13552" y="-10291"/>
                  <a:pt x="3910" y="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99B0009E-BA71-4DBB-B4FC-AC6C6564AF05}"/>
              </a:ext>
            </a:extLst>
          </p:cNvPr>
          <p:cNvSpPr/>
          <p:nvPr/>
        </p:nvSpPr>
        <p:spPr>
          <a:xfrm>
            <a:off x="2986404" y="8133890"/>
            <a:ext cx="232024" cy="145972"/>
          </a:xfrm>
          <a:custGeom>
            <a:avLst/>
            <a:gdLst>
              <a:gd name="connsiteX0" fmla="*/ 1271 w 232024"/>
              <a:gd name="connsiteY0" fmla="*/ 60785 h 145972"/>
              <a:gd name="connsiteX1" fmla="*/ 66359 w 232024"/>
              <a:gd name="connsiteY1" fmla="*/ 2048 h 145972"/>
              <a:gd name="connsiteX2" fmla="*/ 231459 w 232024"/>
              <a:gd name="connsiteY2" fmla="*/ 144923 h 145972"/>
              <a:gd name="connsiteX3" fmla="*/ 117159 w 232024"/>
              <a:gd name="connsiteY3" fmla="*/ 65548 h 145972"/>
              <a:gd name="connsiteX4" fmla="*/ 1271 w 232024"/>
              <a:gd name="connsiteY4" fmla="*/ 60785 h 14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024" h="145972">
                <a:moveTo>
                  <a:pt x="1271" y="60785"/>
                </a:moveTo>
                <a:cubicBezTo>
                  <a:pt x="-7196" y="50202"/>
                  <a:pt x="27994" y="-11975"/>
                  <a:pt x="66359" y="2048"/>
                </a:cubicBezTo>
                <a:cubicBezTo>
                  <a:pt x="104724" y="16071"/>
                  <a:pt x="222992" y="134340"/>
                  <a:pt x="231459" y="144923"/>
                </a:cubicBezTo>
                <a:cubicBezTo>
                  <a:pt x="239926" y="155506"/>
                  <a:pt x="151026" y="83011"/>
                  <a:pt x="117159" y="65548"/>
                </a:cubicBezTo>
                <a:cubicBezTo>
                  <a:pt x="83292" y="48085"/>
                  <a:pt x="9738" y="71368"/>
                  <a:pt x="1271" y="60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09CFF05A-33DD-4A6D-B5DE-85501CE4DC2D}"/>
              </a:ext>
            </a:extLst>
          </p:cNvPr>
          <p:cNvSpPr/>
          <p:nvPr/>
        </p:nvSpPr>
        <p:spPr>
          <a:xfrm>
            <a:off x="2060794" y="8738763"/>
            <a:ext cx="411588" cy="99356"/>
          </a:xfrm>
          <a:custGeom>
            <a:avLst/>
            <a:gdLst>
              <a:gd name="connsiteX0" fmla="*/ 1369 w 411588"/>
              <a:gd name="connsiteY0" fmla="*/ 425 h 99356"/>
              <a:gd name="connsiteX1" fmla="*/ 249019 w 411588"/>
              <a:gd name="connsiteY1" fmla="*/ 98850 h 99356"/>
              <a:gd name="connsiteX2" fmla="*/ 410944 w 411588"/>
              <a:gd name="connsiteY2" fmla="*/ 40112 h 99356"/>
              <a:gd name="connsiteX3" fmla="*/ 299819 w 411588"/>
              <a:gd name="connsiteY3" fmla="*/ 68687 h 99356"/>
              <a:gd name="connsiteX4" fmla="*/ 155356 w 411588"/>
              <a:gd name="connsiteY4" fmla="*/ 62337 h 99356"/>
              <a:gd name="connsiteX5" fmla="*/ 1369 w 411588"/>
              <a:gd name="connsiteY5" fmla="*/ 425 h 9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588" h="99356">
                <a:moveTo>
                  <a:pt x="1369" y="425"/>
                </a:moveTo>
                <a:cubicBezTo>
                  <a:pt x="16979" y="6510"/>
                  <a:pt x="180756" y="92235"/>
                  <a:pt x="249019" y="98850"/>
                </a:cubicBezTo>
                <a:cubicBezTo>
                  <a:pt x="317282" y="105465"/>
                  <a:pt x="402477" y="45139"/>
                  <a:pt x="410944" y="40112"/>
                </a:cubicBezTo>
                <a:cubicBezTo>
                  <a:pt x="419411" y="35085"/>
                  <a:pt x="342417" y="64983"/>
                  <a:pt x="299819" y="68687"/>
                </a:cubicBezTo>
                <a:cubicBezTo>
                  <a:pt x="257221" y="72391"/>
                  <a:pt x="202981" y="69216"/>
                  <a:pt x="155356" y="62337"/>
                </a:cubicBezTo>
                <a:cubicBezTo>
                  <a:pt x="107731" y="55458"/>
                  <a:pt x="-14241" y="-5660"/>
                  <a:pt x="1369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B30A10C5-0928-4A0D-8143-14FD70C201F3}"/>
              </a:ext>
            </a:extLst>
          </p:cNvPr>
          <p:cNvSpPr/>
          <p:nvPr/>
        </p:nvSpPr>
        <p:spPr>
          <a:xfrm>
            <a:off x="1992187" y="8129250"/>
            <a:ext cx="394109" cy="354350"/>
          </a:xfrm>
          <a:custGeom>
            <a:avLst/>
            <a:gdLst>
              <a:gd name="connsiteX0" fmla="*/ 235076 w 394109"/>
              <a:gd name="connsiteY0" fmla="*/ 354350 h 354350"/>
              <a:gd name="connsiteX1" fmla="*/ 39813 w 394109"/>
              <a:gd name="connsiteY1" fmla="*/ 297200 h 354350"/>
              <a:gd name="connsiteX2" fmla="*/ 4888 w 394109"/>
              <a:gd name="connsiteY2" fmla="*/ 171788 h 354350"/>
              <a:gd name="connsiteX3" fmla="*/ 109663 w 394109"/>
              <a:gd name="connsiteY3" fmla="*/ 63838 h 354350"/>
              <a:gd name="connsiteX4" fmla="*/ 393826 w 394109"/>
              <a:gd name="connsiteY4" fmla="*/ 338 h 354350"/>
              <a:gd name="connsiteX5" fmla="*/ 160463 w 394109"/>
              <a:gd name="connsiteY5" fmla="*/ 41613 h 354350"/>
              <a:gd name="connsiteX6" fmla="*/ 44576 w 394109"/>
              <a:gd name="connsiteY6" fmla="*/ 105113 h 354350"/>
              <a:gd name="connsiteX7" fmla="*/ 52513 w 394109"/>
              <a:gd name="connsiteY7" fmla="*/ 187663 h 354350"/>
              <a:gd name="connsiteX8" fmla="*/ 95376 w 394109"/>
              <a:gd name="connsiteY8" fmla="*/ 297200 h 354350"/>
              <a:gd name="connsiteX9" fmla="*/ 235076 w 394109"/>
              <a:gd name="connsiteY9" fmla="*/ 354350 h 35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4109" h="354350">
                <a:moveTo>
                  <a:pt x="235076" y="354350"/>
                </a:moveTo>
                <a:cubicBezTo>
                  <a:pt x="225816" y="354350"/>
                  <a:pt x="78178" y="327627"/>
                  <a:pt x="39813" y="297200"/>
                </a:cubicBezTo>
                <a:cubicBezTo>
                  <a:pt x="1448" y="266773"/>
                  <a:pt x="-6754" y="210682"/>
                  <a:pt x="4888" y="171788"/>
                </a:cubicBezTo>
                <a:cubicBezTo>
                  <a:pt x="16530" y="132894"/>
                  <a:pt x="44840" y="92413"/>
                  <a:pt x="109663" y="63838"/>
                </a:cubicBezTo>
                <a:cubicBezTo>
                  <a:pt x="174486" y="35263"/>
                  <a:pt x="385359" y="4042"/>
                  <a:pt x="393826" y="338"/>
                </a:cubicBezTo>
                <a:cubicBezTo>
                  <a:pt x="402293" y="-3366"/>
                  <a:pt x="218671" y="24151"/>
                  <a:pt x="160463" y="41613"/>
                </a:cubicBezTo>
                <a:cubicBezTo>
                  <a:pt x="102255" y="59075"/>
                  <a:pt x="62568" y="80771"/>
                  <a:pt x="44576" y="105113"/>
                </a:cubicBezTo>
                <a:cubicBezTo>
                  <a:pt x="26584" y="129455"/>
                  <a:pt x="44046" y="155649"/>
                  <a:pt x="52513" y="187663"/>
                </a:cubicBezTo>
                <a:cubicBezTo>
                  <a:pt x="60980" y="219677"/>
                  <a:pt x="71299" y="271006"/>
                  <a:pt x="95376" y="297200"/>
                </a:cubicBezTo>
                <a:cubicBezTo>
                  <a:pt x="119453" y="323394"/>
                  <a:pt x="244336" y="354350"/>
                  <a:pt x="235076" y="354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88CDBB86-5C7E-4AF9-A866-51EE898470B7}"/>
              </a:ext>
            </a:extLst>
          </p:cNvPr>
          <p:cNvSpPr/>
          <p:nvPr/>
        </p:nvSpPr>
        <p:spPr>
          <a:xfrm>
            <a:off x="2164778" y="7723002"/>
            <a:ext cx="426415" cy="251433"/>
          </a:xfrm>
          <a:custGeom>
            <a:avLst/>
            <a:gdLst>
              <a:gd name="connsiteX0" fmla="*/ 572 w 426415"/>
              <a:gd name="connsiteY0" fmla="*/ 251011 h 251433"/>
              <a:gd name="connsiteX1" fmla="*/ 216472 w 426415"/>
              <a:gd name="connsiteY1" fmla="*/ 55748 h 251433"/>
              <a:gd name="connsiteX2" fmla="*/ 426022 w 426415"/>
              <a:gd name="connsiteY2" fmla="*/ 1773 h 251433"/>
              <a:gd name="connsiteX3" fmla="*/ 162497 w 426415"/>
              <a:gd name="connsiteY3" fmla="*/ 104961 h 251433"/>
              <a:gd name="connsiteX4" fmla="*/ 572 w 426415"/>
              <a:gd name="connsiteY4" fmla="*/ 251011 h 25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415" h="251433">
                <a:moveTo>
                  <a:pt x="572" y="251011"/>
                </a:moveTo>
                <a:cubicBezTo>
                  <a:pt x="9568" y="242809"/>
                  <a:pt x="145564" y="97288"/>
                  <a:pt x="216472" y="55748"/>
                </a:cubicBezTo>
                <a:cubicBezTo>
                  <a:pt x="287380" y="14208"/>
                  <a:pt x="435018" y="-6429"/>
                  <a:pt x="426022" y="1773"/>
                </a:cubicBezTo>
                <a:cubicBezTo>
                  <a:pt x="417026" y="9975"/>
                  <a:pt x="234464" y="64215"/>
                  <a:pt x="162497" y="104961"/>
                </a:cubicBezTo>
                <a:cubicBezTo>
                  <a:pt x="90530" y="145707"/>
                  <a:pt x="-8424" y="259213"/>
                  <a:pt x="572" y="25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7D5796D1-7266-4457-9297-E492EEB9FB69}"/>
              </a:ext>
            </a:extLst>
          </p:cNvPr>
          <p:cNvSpPr/>
          <p:nvPr/>
        </p:nvSpPr>
        <p:spPr>
          <a:xfrm>
            <a:off x="2693922" y="7734148"/>
            <a:ext cx="110631" cy="89263"/>
          </a:xfrm>
          <a:custGeom>
            <a:avLst/>
            <a:gdLst>
              <a:gd name="connsiteX0" fmla="*/ 66 w 110631"/>
              <a:gd name="connsiteY0" fmla="*/ 152 h 89263"/>
              <a:gd name="connsiteX1" fmla="*/ 104841 w 110631"/>
              <a:gd name="connsiteY1" fmla="*/ 66827 h 89263"/>
              <a:gd name="connsiteX2" fmla="*/ 88966 w 110631"/>
              <a:gd name="connsiteY2" fmla="*/ 87465 h 89263"/>
              <a:gd name="connsiteX3" fmla="*/ 66 w 110631"/>
              <a:gd name="connsiteY3" fmla="*/ 152 h 8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31" h="89263">
                <a:moveTo>
                  <a:pt x="66" y="152"/>
                </a:moveTo>
                <a:cubicBezTo>
                  <a:pt x="2712" y="-3288"/>
                  <a:pt x="90024" y="52275"/>
                  <a:pt x="104841" y="66827"/>
                </a:cubicBezTo>
                <a:cubicBezTo>
                  <a:pt x="119658" y="81379"/>
                  <a:pt x="102989" y="94079"/>
                  <a:pt x="88966" y="87465"/>
                </a:cubicBezTo>
                <a:cubicBezTo>
                  <a:pt x="74943" y="80851"/>
                  <a:pt x="-2580" y="3592"/>
                  <a:pt x="66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8C639725-1F8C-4A21-8A3E-363EFD5E9802}"/>
              </a:ext>
            </a:extLst>
          </p:cNvPr>
          <p:cNvSpPr/>
          <p:nvPr/>
        </p:nvSpPr>
        <p:spPr>
          <a:xfrm>
            <a:off x="2285973" y="7562826"/>
            <a:ext cx="123281" cy="111232"/>
          </a:xfrm>
          <a:custGeom>
            <a:avLst/>
            <a:gdLst>
              <a:gd name="connsiteX0" fmla="*/ 1615 w 123281"/>
              <a:gd name="connsiteY0" fmla="*/ 111149 h 111232"/>
              <a:gd name="connsiteX1" fmla="*/ 41302 w 123281"/>
              <a:gd name="connsiteY1" fmla="*/ 79399 h 111232"/>
              <a:gd name="connsiteX2" fmla="*/ 120677 w 123281"/>
              <a:gd name="connsiteY2" fmla="*/ 24 h 111232"/>
              <a:gd name="connsiteX3" fmla="*/ 93690 w 123281"/>
              <a:gd name="connsiteY3" fmla="*/ 71462 h 111232"/>
              <a:gd name="connsiteX4" fmla="*/ 1615 w 123281"/>
              <a:gd name="connsiteY4" fmla="*/ 111149 h 11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281" h="111232">
                <a:moveTo>
                  <a:pt x="1615" y="111149"/>
                </a:moveTo>
                <a:cubicBezTo>
                  <a:pt x="-7116" y="112472"/>
                  <a:pt x="21458" y="97920"/>
                  <a:pt x="41302" y="79399"/>
                </a:cubicBezTo>
                <a:cubicBezTo>
                  <a:pt x="61146" y="60878"/>
                  <a:pt x="111946" y="1347"/>
                  <a:pt x="120677" y="24"/>
                </a:cubicBezTo>
                <a:cubicBezTo>
                  <a:pt x="129408" y="-1299"/>
                  <a:pt x="115121" y="52412"/>
                  <a:pt x="93690" y="71462"/>
                </a:cubicBezTo>
                <a:cubicBezTo>
                  <a:pt x="72259" y="90512"/>
                  <a:pt x="10346" y="109826"/>
                  <a:pt x="1615" y="111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1EB9EA3B-D5B9-4885-8C15-A5A1D348D130}"/>
              </a:ext>
            </a:extLst>
          </p:cNvPr>
          <p:cNvSpPr/>
          <p:nvPr/>
        </p:nvSpPr>
        <p:spPr>
          <a:xfrm>
            <a:off x="2625292" y="7405678"/>
            <a:ext cx="248368" cy="71447"/>
          </a:xfrm>
          <a:custGeom>
            <a:avLst/>
            <a:gdLst>
              <a:gd name="connsiteX0" fmla="*/ 433 w 248368"/>
              <a:gd name="connsiteY0" fmla="*/ 71447 h 71447"/>
              <a:gd name="connsiteX1" fmla="*/ 206808 w 248368"/>
              <a:gd name="connsiteY1" fmla="*/ 15885 h 71447"/>
              <a:gd name="connsiteX2" fmla="*/ 244908 w 248368"/>
              <a:gd name="connsiteY2" fmla="*/ 10 h 71447"/>
              <a:gd name="connsiteX3" fmla="*/ 154421 w 248368"/>
              <a:gd name="connsiteY3" fmla="*/ 14297 h 71447"/>
              <a:gd name="connsiteX4" fmla="*/ 433 w 248368"/>
              <a:gd name="connsiteY4" fmla="*/ 71447 h 7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68" h="71447">
                <a:moveTo>
                  <a:pt x="433" y="71447"/>
                </a:moveTo>
                <a:cubicBezTo>
                  <a:pt x="9164" y="71712"/>
                  <a:pt x="206808" y="15885"/>
                  <a:pt x="206808" y="15885"/>
                </a:cubicBezTo>
                <a:cubicBezTo>
                  <a:pt x="247554" y="3979"/>
                  <a:pt x="253639" y="275"/>
                  <a:pt x="244908" y="10"/>
                </a:cubicBezTo>
                <a:cubicBezTo>
                  <a:pt x="236177" y="-255"/>
                  <a:pt x="191463" y="4508"/>
                  <a:pt x="154421" y="14297"/>
                </a:cubicBezTo>
                <a:cubicBezTo>
                  <a:pt x="117379" y="24086"/>
                  <a:pt x="-8298" y="71182"/>
                  <a:pt x="433" y="71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BDE0490E-9697-4AF3-8AEA-7C0029A11996}"/>
              </a:ext>
            </a:extLst>
          </p:cNvPr>
          <p:cNvSpPr/>
          <p:nvPr/>
        </p:nvSpPr>
        <p:spPr>
          <a:xfrm>
            <a:off x="2021470" y="8958083"/>
            <a:ext cx="135974" cy="208704"/>
          </a:xfrm>
          <a:custGeom>
            <a:avLst/>
            <a:gdLst>
              <a:gd name="connsiteX0" fmla="*/ 5768 w 135974"/>
              <a:gd name="connsiteY0" fmla="*/ 1767 h 208704"/>
              <a:gd name="connsiteX1" fmla="*/ 85143 w 135974"/>
              <a:gd name="connsiteY1" fmla="*/ 185917 h 208704"/>
              <a:gd name="connsiteX2" fmla="*/ 135943 w 135974"/>
              <a:gd name="connsiteY2" fmla="*/ 203380 h 208704"/>
              <a:gd name="connsiteX3" fmla="*/ 91493 w 135974"/>
              <a:gd name="connsiteY3" fmla="*/ 163692 h 208704"/>
              <a:gd name="connsiteX4" fmla="*/ 15293 w 135974"/>
              <a:gd name="connsiteY4" fmla="*/ 95430 h 208704"/>
              <a:gd name="connsiteX5" fmla="*/ 5768 w 135974"/>
              <a:gd name="connsiteY5" fmla="*/ 1767 h 208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974" h="208704">
                <a:moveTo>
                  <a:pt x="5768" y="1767"/>
                </a:moveTo>
                <a:cubicBezTo>
                  <a:pt x="17410" y="16848"/>
                  <a:pt x="63447" y="152315"/>
                  <a:pt x="85143" y="185917"/>
                </a:cubicBezTo>
                <a:cubicBezTo>
                  <a:pt x="106839" y="219519"/>
                  <a:pt x="134885" y="207084"/>
                  <a:pt x="135943" y="203380"/>
                </a:cubicBezTo>
                <a:cubicBezTo>
                  <a:pt x="137001" y="199676"/>
                  <a:pt x="111601" y="181684"/>
                  <a:pt x="91493" y="163692"/>
                </a:cubicBezTo>
                <a:cubicBezTo>
                  <a:pt x="71385" y="145700"/>
                  <a:pt x="29051" y="118449"/>
                  <a:pt x="15293" y="95430"/>
                </a:cubicBezTo>
                <a:cubicBezTo>
                  <a:pt x="1535" y="72411"/>
                  <a:pt x="-5874" y="-13314"/>
                  <a:pt x="5768" y="1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ABABBF25-F6A5-42DB-AAC4-80E88BA43F1F}"/>
              </a:ext>
            </a:extLst>
          </p:cNvPr>
          <p:cNvSpPr/>
          <p:nvPr/>
        </p:nvSpPr>
        <p:spPr>
          <a:xfrm>
            <a:off x="2336027" y="9384842"/>
            <a:ext cx="114023" cy="351319"/>
          </a:xfrm>
          <a:custGeom>
            <a:avLst/>
            <a:gdLst>
              <a:gd name="connsiteX0" fmla="*/ 113486 w 114023"/>
              <a:gd name="connsiteY0" fmla="*/ 2046 h 351319"/>
              <a:gd name="connsiteX1" fmla="*/ 8711 w 114023"/>
              <a:gd name="connsiteY1" fmla="*/ 227471 h 351319"/>
              <a:gd name="connsiteX2" fmla="*/ 7123 w 114023"/>
              <a:gd name="connsiteY2" fmla="*/ 351296 h 351319"/>
              <a:gd name="connsiteX3" fmla="*/ 18236 w 114023"/>
              <a:gd name="connsiteY3" fmla="*/ 236996 h 351319"/>
              <a:gd name="connsiteX4" fmla="*/ 48398 w 114023"/>
              <a:gd name="connsiteY4" fmla="*/ 122696 h 351319"/>
              <a:gd name="connsiteX5" fmla="*/ 113486 w 114023"/>
              <a:gd name="connsiteY5" fmla="*/ 2046 h 3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23" h="351319">
                <a:moveTo>
                  <a:pt x="113486" y="2046"/>
                </a:moveTo>
                <a:cubicBezTo>
                  <a:pt x="106871" y="19509"/>
                  <a:pt x="26438" y="169263"/>
                  <a:pt x="8711" y="227471"/>
                </a:cubicBezTo>
                <a:cubicBezTo>
                  <a:pt x="-9016" y="285679"/>
                  <a:pt x="5536" y="349709"/>
                  <a:pt x="7123" y="351296"/>
                </a:cubicBezTo>
                <a:cubicBezTo>
                  <a:pt x="8710" y="352883"/>
                  <a:pt x="11357" y="275096"/>
                  <a:pt x="18236" y="236996"/>
                </a:cubicBezTo>
                <a:cubicBezTo>
                  <a:pt x="25115" y="198896"/>
                  <a:pt x="33052" y="161854"/>
                  <a:pt x="48398" y="122696"/>
                </a:cubicBezTo>
                <a:cubicBezTo>
                  <a:pt x="63744" y="83538"/>
                  <a:pt x="120101" y="-15417"/>
                  <a:pt x="113486" y="2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C5683E52-4044-4D3A-B2A9-246D8EB13266}"/>
              </a:ext>
            </a:extLst>
          </p:cNvPr>
          <p:cNvSpPr/>
          <p:nvPr/>
        </p:nvSpPr>
        <p:spPr>
          <a:xfrm>
            <a:off x="2416950" y="9343715"/>
            <a:ext cx="113578" cy="456735"/>
          </a:xfrm>
          <a:custGeom>
            <a:avLst/>
            <a:gdLst>
              <a:gd name="connsiteX0" fmla="*/ 113525 w 113578"/>
              <a:gd name="connsiteY0" fmla="*/ 3485 h 456735"/>
              <a:gd name="connsiteX1" fmla="*/ 5575 w 113578"/>
              <a:gd name="connsiteY1" fmla="*/ 313048 h 456735"/>
              <a:gd name="connsiteX2" fmla="*/ 27800 w 113578"/>
              <a:gd name="connsiteY2" fmla="*/ 455923 h 456735"/>
              <a:gd name="connsiteX3" fmla="*/ 35738 w 113578"/>
              <a:gd name="connsiteY3" fmla="*/ 367023 h 456735"/>
              <a:gd name="connsiteX4" fmla="*/ 813 w 113578"/>
              <a:gd name="connsiteY4" fmla="*/ 276535 h 456735"/>
              <a:gd name="connsiteX5" fmla="*/ 19863 w 113578"/>
              <a:gd name="connsiteY5" fmla="*/ 152710 h 456735"/>
              <a:gd name="connsiteX6" fmla="*/ 113525 w 113578"/>
              <a:gd name="connsiteY6" fmla="*/ 3485 h 4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78" h="456735">
                <a:moveTo>
                  <a:pt x="113525" y="3485"/>
                </a:moveTo>
                <a:cubicBezTo>
                  <a:pt x="111144" y="30208"/>
                  <a:pt x="19862" y="237642"/>
                  <a:pt x="5575" y="313048"/>
                </a:cubicBezTo>
                <a:cubicBezTo>
                  <a:pt x="-8712" y="388454"/>
                  <a:pt x="22773" y="446927"/>
                  <a:pt x="27800" y="455923"/>
                </a:cubicBezTo>
                <a:cubicBezTo>
                  <a:pt x="32827" y="464919"/>
                  <a:pt x="40236" y="396921"/>
                  <a:pt x="35738" y="367023"/>
                </a:cubicBezTo>
                <a:cubicBezTo>
                  <a:pt x="31240" y="337125"/>
                  <a:pt x="3459" y="312254"/>
                  <a:pt x="813" y="276535"/>
                </a:cubicBezTo>
                <a:cubicBezTo>
                  <a:pt x="-1833" y="240816"/>
                  <a:pt x="1342" y="194249"/>
                  <a:pt x="19863" y="152710"/>
                </a:cubicBezTo>
                <a:cubicBezTo>
                  <a:pt x="38384" y="111171"/>
                  <a:pt x="115906" y="-23238"/>
                  <a:pt x="113525" y="3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E11363C5-5F3A-420B-A8D8-8C1D64BD25C8}"/>
              </a:ext>
            </a:extLst>
          </p:cNvPr>
          <p:cNvSpPr/>
          <p:nvPr/>
        </p:nvSpPr>
        <p:spPr>
          <a:xfrm>
            <a:off x="1905586" y="9440206"/>
            <a:ext cx="290158" cy="298358"/>
          </a:xfrm>
          <a:custGeom>
            <a:avLst/>
            <a:gdLst>
              <a:gd name="connsiteX0" fmla="*/ 289927 w 290158"/>
              <a:gd name="connsiteY0" fmla="*/ 657 h 298358"/>
              <a:gd name="connsiteX1" fmla="*/ 48627 w 290158"/>
              <a:gd name="connsiteY1" fmla="*/ 187982 h 298358"/>
              <a:gd name="connsiteX2" fmla="*/ 2589 w 290158"/>
              <a:gd name="connsiteY2" fmla="*/ 297519 h 298358"/>
              <a:gd name="connsiteX3" fmla="*/ 91489 w 290158"/>
              <a:gd name="connsiteY3" fmla="*/ 132419 h 298358"/>
              <a:gd name="connsiteX4" fmla="*/ 289927 w 290158"/>
              <a:gd name="connsiteY4" fmla="*/ 657 h 29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158" h="298358">
                <a:moveTo>
                  <a:pt x="289927" y="657"/>
                </a:moveTo>
                <a:cubicBezTo>
                  <a:pt x="282783" y="9917"/>
                  <a:pt x="96517" y="138505"/>
                  <a:pt x="48627" y="187982"/>
                </a:cubicBezTo>
                <a:cubicBezTo>
                  <a:pt x="737" y="237459"/>
                  <a:pt x="-4555" y="306779"/>
                  <a:pt x="2589" y="297519"/>
                </a:cubicBezTo>
                <a:cubicBezTo>
                  <a:pt x="9733" y="288259"/>
                  <a:pt x="45981" y="182690"/>
                  <a:pt x="91489" y="132419"/>
                </a:cubicBezTo>
                <a:cubicBezTo>
                  <a:pt x="136997" y="82148"/>
                  <a:pt x="297071" y="-8603"/>
                  <a:pt x="289927" y="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725B85B7-3FC4-46D0-9582-BAFE99CA7936}"/>
              </a:ext>
            </a:extLst>
          </p:cNvPr>
          <p:cNvSpPr/>
          <p:nvPr/>
        </p:nvSpPr>
        <p:spPr>
          <a:xfrm>
            <a:off x="2148232" y="9564781"/>
            <a:ext cx="146991" cy="696077"/>
          </a:xfrm>
          <a:custGeom>
            <a:avLst/>
            <a:gdLst>
              <a:gd name="connsiteX0" fmla="*/ 136181 w 146991"/>
              <a:gd name="connsiteY0" fmla="*/ 30069 h 696077"/>
              <a:gd name="connsiteX1" fmla="*/ 133006 w 146991"/>
              <a:gd name="connsiteY1" fmla="*/ 96744 h 696077"/>
              <a:gd name="connsiteX2" fmla="*/ 1243 w 146991"/>
              <a:gd name="connsiteY2" fmla="*/ 688882 h 696077"/>
              <a:gd name="connsiteX3" fmla="*/ 71093 w 146991"/>
              <a:gd name="connsiteY3" fmla="*/ 399957 h 696077"/>
              <a:gd name="connsiteX4" fmla="*/ 136181 w 146991"/>
              <a:gd name="connsiteY4" fmla="*/ 30069 h 69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91" h="696077">
                <a:moveTo>
                  <a:pt x="136181" y="30069"/>
                </a:moveTo>
                <a:cubicBezTo>
                  <a:pt x="146500" y="-20466"/>
                  <a:pt x="155496" y="-13058"/>
                  <a:pt x="133006" y="96744"/>
                </a:cubicBezTo>
                <a:cubicBezTo>
                  <a:pt x="110516" y="206546"/>
                  <a:pt x="11562" y="638347"/>
                  <a:pt x="1243" y="688882"/>
                </a:cubicBezTo>
                <a:cubicBezTo>
                  <a:pt x="-9076" y="739417"/>
                  <a:pt x="47545" y="511082"/>
                  <a:pt x="71093" y="399957"/>
                </a:cubicBezTo>
                <a:cubicBezTo>
                  <a:pt x="94641" y="288832"/>
                  <a:pt x="125862" y="80604"/>
                  <a:pt x="136181" y="30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0B7BF18E-053A-4EC2-A8FD-39DEBE415C67}"/>
              </a:ext>
            </a:extLst>
          </p:cNvPr>
          <p:cNvSpPr/>
          <p:nvPr/>
        </p:nvSpPr>
        <p:spPr>
          <a:xfrm>
            <a:off x="2042517" y="9584914"/>
            <a:ext cx="240223" cy="700969"/>
          </a:xfrm>
          <a:custGeom>
            <a:avLst/>
            <a:gdLst>
              <a:gd name="connsiteX0" fmla="*/ 238721 w 240223"/>
              <a:gd name="connsiteY0" fmla="*/ 8349 h 700969"/>
              <a:gd name="connsiteX1" fmla="*/ 187921 w 240223"/>
              <a:gd name="connsiteY1" fmla="*/ 59149 h 700969"/>
              <a:gd name="connsiteX2" fmla="*/ 67271 w 240223"/>
              <a:gd name="connsiteY2" fmla="*/ 417924 h 700969"/>
              <a:gd name="connsiteX3" fmla="*/ 596 w 240223"/>
              <a:gd name="connsiteY3" fmla="*/ 698911 h 700969"/>
              <a:gd name="connsiteX4" fmla="*/ 40283 w 240223"/>
              <a:gd name="connsiteY4" fmla="*/ 524286 h 700969"/>
              <a:gd name="connsiteX5" fmla="*/ 135533 w 240223"/>
              <a:gd name="connsiteY5" fmla="*/ 144874 h 700969"/>
              <a:gd name="connsiteX6" fmla="*/ 238721 w 240223"/>
              <a:gd name="connsiteY6" fmla="*/ 8349 h 70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223" h="700969">
                <a:moveTo>
                  <a:pt x="238721" y="8349"/>
                </a:moveTo>
                <a:cubicBezTo>
                  <a:pt x="247452" y="-5938"/>
                  <a:pt x="216496" y="-9113"/>
                  <a:pt x="187921" y="59149"/>
                </a:cubicBezTo>
                <a:cubicBezTo>
                  <a:pt x="159346" y="127411"/>
                  <a:pt x="98492" y="311297"/>
                  <a:pt x="67271" y="417924"/>
                </a:cubicBezTo>
                <a:cubicBezTo>
                  <a:pt x="36050" y="524551"/>
                  <a:pt x="5094" y="681184"/>
                  <a:pt x="596" y="698911"/>
                </a:cubicBezTo>
                <a:cubicBezTo>
                  <a:pt x="-3902" y="716638"/>
                  <a:pt x="17793" y="616626"/>
                  <a:pt x="40283" y="524286"/>
                </a:cubicBezTo>
                <a:cubicBezTo>
                  <a:pt x="62772" y="431947"/>
                  <a:pt x="108016" y="231657"/>
                  <a:pt x="135533" y="144874"/>
                </a:cubicBezTo>
                <a:cubicBezTo>
                  <a:pt x="163050" y="58091"/>
                  <a:pt x="229990" y="22636"/>
                  <a:pt x="238721" y="8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23F36341-8AD4-45C0-84B5-8110C67BCB67}"/>
              </a:ext>
            </a:extLst>
          </p:cNvPr>
          <p:cNvSpPr/>
          <p:nvPr/>
        </p:nvSpPr>
        <p:spPr>
          <a:xfrm>
            <a:off x="1533236" y="9665947"/>
            <a:ext cx="207643" cy="561252"/>
          </a:xfrm>
          <a:custGeom>
            <a:avLst/>
            <a:gdLst>
              <a:gd name="connsiteX0" fmla="*/ 204547 w 207643"/>
              <a:gd name="connsiteY0" fmla="*/ 2986 h 561252"/>
              <a:gd name="connsiteX1" fmla="*/ 90247 w 207643"/>
              <a:gd name="connsiteY1" fmla="*/ 434786 h 561252"/>
              <a:gd name="connsiteX2" fmla="*/ 1347 w 207643"/>
              <a:gd name="connsiteY2" fmla="*/ 553320 h 561252"/>
              <a:gd name="connsiteX3" fmla="*/ 160097 w 207643"/>
              <a:gd name="connsiteY3" fmla="*/ 256986 h 561252"/>
              <a:gd name="connsiteX4" fmla="*/ 204547 w 207643"/>
              <a:gd name="connsiteY4" fmla="*/ 2986 h 5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643" h="561252">
                <a:moveTo>
                  <a:pt x="204547" y="2986"/>
                </a:moveTo>
                <a:cubicBezTo>
                  <a:pt x="192905" y="32619"/>
                  <a:pt x="124114" y="343064"/>
                  <a:pt x="90247" y="434786"/>
                </a:cubicBezTo>
                <a:cubicBezTo>
                  <a:pt x="56380" y="526508"/>
                  <a:pt x="-10295" y="582953"/>
                  <a:pt x="1347" y="553320"/>
                </a:cubicBezTo>
                <a:cubicBezTo>
                  <a:pt x="12989" y="523687"/>
                  <a:pt x="126583" y="342005"/>
                  <a:pt x="160097" y="256986"/>
                </a:cubicBezTo>
                <a:cubicBezTo>
                  <a:pt x="193611" y="171967"/>
                  <a:pt x="216189" y="-26647"/>
                  <a:pt x="204547" y="2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416E64D0-816E-457F-8D63-02024FBFF893}"/>
              </a:ext>
            </a:extLst>
          </p:cNvPr>
          <p:cNvSpPr/>
          <p:nvPr/>
        </p:nvSpPr>
        <p:spPr>
          <a:xfrm>
            <a:off x="1643207" y="9682794"/>
            <a:ext cx="334424" cy="849742"/>
          </a:xfrm>
          <a:custGeom>
            <a:avLst/>
            <a:gdLst>
              <a:gd name="connsiteX0" fmla="*/ 306243 w 334424"/>
              <a:gd name="connsiteY0" fmla="*/ 58106 h 849742"/>
              <a:gd name="connsiteX1" fmla="*/ 297776 w 334424"/>
              <a:gd name="connsiteY1" fmla="*/ 121606 h 849742"/>
              <a:gd name="connsiteX2" fmla="*/ 83993 w 334424"/>
              <a:gd name="connsiteY2" fmla="*/ 703689 h 849742"/>
              <a:gd name="connsiteX3" fmla="*/ 14143 w 334424"/>
              <a:gd name="connsiteY3" fmla="*/ 801056 h 849742"/>
              <a:gd name="connsiteX4" fmla="*/ 306243 w 334424"/>
              <a:gd name="connsiteY4" fmla="*/ 58106 h 84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424" h="849742">
                <a:moveTo>
                  <a:pt x="306243" y="58106"/>
                </a:moveTo>
                <a:cubicBezTo>
                  <a:pt x="353515" y="-55136"/>
                  <a:pt x="334818" y="14009"/>
                  <a:pt x="297776" y="121606"/>
                </a:cubicBezTo>
                <a:cubicBezTo>
                  <a:pt x="260734" y="229203"/>
                  <a:pt x="131265" y="590447"/>
                  <a:pt x="83993" y="703689"/>
                </a:cubicBezTo>
                <a:cubicBezTo>
                  <a:pt x="36721" y="816931"/>
                  <a:pt x="-29249" y="910417"/>
                  <a:pt x="14143" y="801056"/>
                </a:cubicBezTo>
                <a:cubicBezTo>
                  <a:pt x="57535" y="691695"/>
                  <a:pt x="258971" y="171348"/>
                  <a:pt x="306243" y="5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21F8D767-6858-4A08-93C6-E966F347B06B}"/>
              </a:ext>
            </a:extLst>
          </p:cNvPr>
          <p:cNvSpPr/>
          <p:nvPr/>
        </p:nvSpPr>
        <p:spPr>
          <a:xfrm>
            <a:off x="1940384" y="10134824"/>
            <a:ext cx="156047" cy="545142"/>
          </a:xfrm>
          <a:custGeom>
            <a:avLst/>
            <a:gdLst>
              <a:gd name="connsiteX0" fmla="*/ 155116 w 156047"/>
              <a:gd name="connsiteY0" fmla="*/ 6126 h 545142"/>
              <a:gd name="connsiteX1" fmla="*/ 2716 w 156047"/>
              <a:gd name="connsiteY1" fmla="*/ 539526 h 545142"/>
              <a:gd name="connsiteX2" fmla="*/ 64099 w 156047"/>
              <a:gd name="connsiteY2" fmla="*/ 268593 h 545142"/>
              <a:gd name="connsiteX3" fmla="*/ 155116 w 156047"/>
              <a:gd name="connsiteY3" fmla="*/ 6126 h 54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047" h="545142">
                <a:moveTo>
                  <a:pt x="155116" y="6126"/>
                </a:moveTo>
                <a:cubicBezTo>
                  <a:pt x="144886" y="51281"/>
                  <a:pt x="17885" y="495782"/>
                  <a:pt x="2716" y="539526"/>
                </a:cubicBezTo>
                <a:cubicBezTo>
                  <a:pt x="-12453" y="583270"/>
                  <a:pt x="39757" y="359963"/>
                  <a:pt x="64099" y="268593"/>
                </a:cubicBezTo>
                <a:cubicBezTo>
                  <a:pt x="88441" y="177223"/>
                  <a:pt x="165346" y="-39029"/>
                  <a:pt x="155116" y="6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42F1C4D4-6C15-45A1-BF1B-650F6D830DE2}"/>
              </a:ext>
            </a:extLst>
          </p:cNvPr>
          <p:cNvSpPr/>
          <p:nvPr/>
        </p:nvSpPr>
        <p:spPr>
          <a:xfrm>
            <a:off x="1478509" y="10483791"/>
            <a:ext cx="138575" cy="410964"/>
          </a:xfrm>
          <a:custGeom>
            <a:avLst/>
            <a:gdLst>
              <a:gd name="connsiteX0" fmla="*/ 106874 w 138575"/>
              <a:gd name="connsiteY0" fmla="*/ 59 h 410964"/>
              <a:gd name="connsiteX1" fmla="*/ 134391 w 138575"/>
              <a:gd name="connsiteY1" fmla="*/ 184209 h 410964"/>
              <a:gd name="connsiteX2" fmla="*/ 1041 w 138575"/>
              <a:gd name="connsiteY2" fmla="*/ 408576 h 410964"/>
              <a:gd name="connsiteX3" fmla="*/ 75124 w 138575"/>
              <a:gd name="connsiteY3" fmla="*/ 294276 h 410964"/>
              <a:gd name="connsiteX4" fmla="*/ 125924 w 138575"/>
              <a:gd name="connsiteY4" fmla="*/ 165159 h 410964"/>
              <a:gd name="connsiteX5" fmla="*/ 106874 w 138575"/>
              <a:gd name="connsiteY5" fmla="*/ 59 h 41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75" h="410964">
                <a:moveTo>
                  <a:pt x="106874" y="59"/>
                </a:moveTo>
                <a:cubicBezTo>
                  <a:pt x="108285" y="3234"/>
                  <a:pt x="152030" y="116123"/>
                  <a:pt x="134391" y="184209"/>
                </a:cubicBezTo>
                <a:cubicBezTo>
                  <a:pt x="116752" y="252295"/>
                  <a:pt x="10919" y="390232"/>
                  <a:pt x="1041" y="408576"/>
                </a:cubicBezTo>
                <a:cubicBezTo>
                  <a:pt x="-8837" y="426921"/>
                  <a:pt x="54310" y="334845"/>
                  <a:pt x="75124" y="294276"/>
                </a:cubicBezTo>
                <a:cubicBezTo>
                  <a:pt x="95938" y="253707"/>
                  <a:pt x="117810" y="208551"/>
                  <a:pt x="125924" y="165159"/>
                </a:cubicBezTo>
                <a:cubicBezTo>
                  <a:pt x="134038" y="121767"/>
                  <a:pt x="105463" y="-3116"/>
                  <a:pt x="106874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08D733F-6613-44A0-80DB-202B5BC64837}"/>
              </a:ext>
            </a:extLst>
          </p:cNvPr>
          <p:cNvSpPr/>
          <p:nvPr/>
        </p:nvSpPr>
        <p:spPr>
          <a:xfrm>
            <a:off x="3096606" y="8075310"/>
            <a:ext cx="202329" cy="122737"/>
          </a:xfrm>
          <a:custGeom>
            <a:avLst/>
            <a:gdLst>
              <a:gd name="connsiteX0" fmla="*/ 2194 w 202329"/>
              <a:gd name="connsiteY0" fmla="*/ 122540 h 122737"/>
              <a:gd name="connsiteX1" fmla="*/ 181582 w 202329"/>
              <a:gd name="connsiteY1" fmla="*/ 11415 h 122737"/>
              <a:gd name="connsiteX2" fmla="*/ 187932 w 202329"/>
              <a:gd name="connsiteY2" fmla="*/ 6653 h 122737"/>
              <a:gd name="connsiteX3" fmla="*/ 86332 w 202329"/>
              <a:gd name="connsiteY3" fmla="*/ 38403 h 122737"/>
              <a:gd name="connsiteX4" fmla="*/ 2194 w 202329"/>
              <a:gd name="connsiteY4" fmla="*/ 122540 h 12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329" h="122737">
                <a:moveTo>
                  <a:pt x="2194" y="122540"/>
                </a:moveTo>
                <a:cubicBezTo>
                  <a:pt x="18069" y="118042"/>
                  <a:pt x="150626" y="30729"/>
                  <a:pt x="181582" y="11415"/>
                </a:cubicBezTo>
                <a:cubicBezTo>
                  <a:pt x="212538" y="-7900"/>
                  <a:pt x="203807" y="2155"/>
                  <a:pt x="187932" y="6653"/>
                </a:cubicBezTo>
                <a:cubicBezTo>
                  <a:pt x="172057" y="11151"/>
                  <a:pt x="111732" y="23322"/>
                  <a:pt x="86332" y="38403"/>
                </a:cubicBezTo>
                <a:cubicBezTo>
                  <a:pt x="60932" y="53484"/>
                  <a:pt x="-13681" y="127038"/>
                  <a:pt x="2194" y="12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651AB0C2-9631-4290-8325-21818EE7011B}"/>
              </a:ext>
            </a:extLst>
          </p:cNvPr>
          <p:cNvSpPr/>
          <p:nvPr/>
        </p:nvSpPr>
        <p:spPr>
          <a:xfrm>
            <a:off x="2716833" y="8599586"/>
            <a:ext cx="148899" cy="498019"/>
          </a:xfrm>
          <a:custGeom>
            <a:avLst/>
            <a:gdLst>
              <a:gd name="connsiteX0" fmla="*/ 4142 w 148899"/>
              <a:gd name="connsiteY0" fmla="*/ 9427 h 498019"/>
              <a:gd name="connsiteX1" fmla="*/ 40655 w 148899"/>
              <a:gd name="connsiteY1" fmla="*/ 44352 h 498019"/>
              <a:gd name="connsiteX2" fmla="*/ 131142 w 148899"/>
              <a:gd name="connsiteY2" fmla="*/ 255489 h 498019"/>
              <a:gd name="connsiteX3" fmla="*/ 58117 w 148899"/>
              <a:gd name="connsiteY3" fmla="*/ 493614 h 498019"/>
              <a:gd name="connsiteX4" fmla="*/ 100980 w 148899"/>
              <a:gd name="connsiteY4" fmla="*/ 398364 h 498019"/>
              <a:gd name="connsiteX5" fmla="*/ 145430 w 148899"/>
              <a:gd name="connsiteY5" fmla="*/ 250727 h 498019"/>
              <a:gd name="connsiteX6" fmla="*/ 132730 w 148899"/>
              <a:gd name="connsiteY6" fmla="*/ 169764 h 498019"/>
              <a:gd name="connsiteX7" fmla="*/ 4142 w 148899"/>
              <a:gd name="connsiteY7" fmla="*/ 9427 h 49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899" h="498019">
                <a:moveTo>
                  <a:pt x="4142" y="9427"/>
                </a:moveTo>
                <a:cubicBezTo>
                  <a:pt x="-11204" y="-11475"/>
                  <a:pt x="19488" y="3342"/>
                  <a:pt x="40655" y="44352"/>
                </a:cubicBezTo>
                <a:cubicBezTo>
                  <a:pt x="61822" y="85362"/>
                  <a:pt x="128232" y="180612"/>
                  <a:pt x="131142" y="255489"/>
                </a:cubicBezTo>
                <a:cubicBezTo>
                  <a:pt x="134052" y="330366"/>
                  <a:pt x="63144" y="469802"/>
                  <a:pt x="58117" y="493614"/>
                </a:cubicBezTo>
                <a:cubicBezTo>
                  <a:pt x="53090" y="517426"/>
                  <a:pt x="86428" y="438845"/>
                  <a:pt x="100980" y="398364"/>
                </a:cubicBezTo>
                <a:cubicBezTo>
                  <a:pt x="115532" y="357883"/>
                  <a:pt x="140138" y="288827"/>
                  <a:pt x="145430" y="250727"/>
                </a:cubicBezTo>
                <a:cubicBezTo>
                  <a:pt x="150722" y="212627"/>
                  <a:pt x="152309" y="207335"/>
                  <a:pt x="132730" y="169764"/>
                </a:cubicBezTo>
                <a:cubicBezTo>
                  <a:pt x="113151" y="132193"/>
                  <a:pt x="19488" y="30329"/>
                  <a:pt x="4142" y="9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B0792F3A-B8DC-4697-8FD1-1621885A1569}"/>
              </a:ext>
            </a:extLst>
          </p:cNvPr>
          <p:cNvSpPr/>
          <p:nvPr/>
        </p:nvSpPr>
        <p:spPr>
          <a:xfrm>
            <a:off x="2055623" y="8529159"/>
            <a:ext cx="288422" cy="525764"/>
          </a:xfrm>
          <a:custGeom>
            <a:avLst/>
            <a:gdLst>
              <a:gd name="connsiteX0" fmla="*/ 285940 w 288422"/>
              <a:gd name="connsiteY0" fmla="*/ 19529 h 525764"/>
              <a:gd name="connsiteX1" fmla="*/ 44640 w 288422"/>
              <a:gd name="connsiteY1" fmla="*/ 21116 h 525764"/>
              <a:gd name="connsiteX2" fmla="*/ 4952 w 288422"/>
              <a:gd name="connsiteY2" fmla="*/ 279879 h 525764"/>
              <a:gd name="connsiteX3" fmla="*/ 108140 w 288422"/>
              <a:gd name="connsiteY3" fmla="*/ 505304 h 525764"/>
              <a:gd name="connsiteX4" fmla="*/ 93852 w 288422"/>
              <a:gd name="connsiteY4" fmla="*/ 500541 h 525764"/>
              <a:gd name="connsiteX5" fmla="*/ 43052 w 288422"/>
              <a:gd name="connsiteY5" fmla="*/ 375129 h 525764"/>
              <a:gd name="connsiteX6" fmla="*/ 43052 w 288422"/>
              <a:gd name="connsiteY6" fmla="*/ 159229 h 525764"/>
              <a:gd name="connsiteX7" fmla="*/ 163702 w 288422"/>
              <a:gd name="connsiteY7" fmla="*/ 56041 h 525764"/>
              <a:gd name="connsiteX8" fmla="*/ 285940 w 288422"/>
              <a:gd name="connsiteY8" fmla="*/ 19529 h 52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422" h="525764">
                <a:moveTo>
                  <a:pt x="285940" y="19529"/>
                </a:moveTo>
                <a:cubicBezTo>
                  <a:pt x="266096" y="13708"/>
                  <a:pt x="91471" y="-22276"/>
                  <a:pt x="44640" y="21116"/>
                </a:cubicBezTo>
                <a:cubicBezTo>
                  <a:pt x="-2191" y="64508"/>
                  <a:pt x="-5631" y="199181"/>
                  <a:pt x="4952" y="279879"/>
                </a:cubicBezTo>
                <a:cubicBezTo>
                  <a:pt x="15535" y="360577"/>
                  <a:pt x="93323" y="468527"/>
                  <a:pt x="108140" y="505304"/>
                </a:cubicBezTo>
                <a:cubicBezTo>
                  <a:pt x="122957" y="542081"/>
                  <a:pt x="104700" y="522237"/>
                  <a:pt x="93852" y="500541"/>
                </a:cubicBezTo>
                <a:cubicBezTo>
                  <a:pt x="83004" y="478845"/>
                  <a:pt x="51519" y="432014"/>
                  <a:pt x="43052" y="375129"/>
                </a:cubicBezTo>
                <a:cubicBezTo>
                  <a:pt x="34585" y="318244"/>
                  <a:pt x="22944" y="212410"/>
                  <a:pt x="43052" y="159229"/>
                </a:cubicBezTo>
                <a:cubicBezTo>
                  <a:pt x="63160" y="106048"/>
                  <a:pt x="126131" y="76943"/>
                  <a:pt x="163702" y="56041"/>
                </a:cubicBezTo>
                <a:cubicBezTo>
                  <a:pt x="201273" y="35139"/>
                  <a:pt x="305784" y="25350"/>
                  <a:pt x="285940" y="19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38DDCDA4-947C-414B-B057-DC6B9139E0DF}"/>
              </a:ext>
            </a:extLst>
          </p:cNvPr>
          <p:cNvSpPr/>
          <p:nvPr/>
        </p:nvSpPr>
        <p:spPr>
          <a:xfrm>
            <a:off x="4599451" y="8749749"/>
            <a:ext cx="485781" cy="65913"/>
          </a:xfrm>
          <a:custGeom>
            <a:avLst/>
            <a:gdLst>
              <a:gd name="connsiteX0" fmla="*/ 2712 w 485781"/>
              <a:gd name="connsiteY0" fmla="*/ 33889 h 65913"/>
              <a:gd name="connsiteX1" fmla="*/ 163049 w 485781"/>
              <a:gd name="connsiteY1" fmla="*/ 25951 h 65913"/>
              <a:gd name="connsiteX2" fmla="*/ 472612 w 485781"/>
              <a:gd name="connsiteY2" fmla="*/ 60876 h 65913"/>
              <a:gd name="connsiteX3" fmla="*/ 432924 w 485781"/>
              <a:gd name="connsiteY3" fmla="*/ 62464 h 65913"/>
              <a:gd name="connsiteX4" fmla="*/ 264649 w 485781"/>
              <a:gd name="connsiteY4" fmla="*/ 60876 h 65913"/>
              <a:gd name="connsiteX5" fmla="*/ 75737 w 485781"/>
              <a:gd name="connsiteY5" fmla="*/ 551 h 65913"/>
              <a:gd name="connsiteX6" fmla="*/ 2712 w 485781"/>
              <a:gd name="connsiteY6" fmla="*/ 33889 h 6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781" h="65913">
                <a:moveTo>
                  <a:pt x="2712" y="33889"/>
                </a:moveTo>
                <a:cubicBezTo>
                  <a:pt x="17264" y="38122"/>
                  <a:pt x="84732" y="21453"/>
                  <a:pt x="163049" y="25951"/>
                </a:cubicBezTo>
                <a:cubicBezTo>
                  <a:pt x="241366" y="30449"/>
                  <a:pt x="427633" y="54791"/>
                  <a:pt x="472612" y="60876"/>
                </a:cubicBezTo>
                <a:cubicBezTo>
                  <a:pt x="517591" y="66961"/>
                  <a:pt x="432924" y="62464"/>
                  <a:pt x="432924" y="62464"/>
                </a:cubicBezTo>
                <a:cubicBezTo>
                  <a:pt x="398264" y="62464"/>
                  <a:pt x="324180" y="71195"/>
                  <a:pt x="264649" y="60876"/>
                </a:cubicBezTo>
                <a:cubicBezTo>
                  <a:pt x="205118" y="50557"/>
                  <a:pt x="116483" y="5843"/>
                  <a:pt x="75737" y="551"/>
                </a:cubicBezTo>
                <a:cubicBezTo>
                  <a:pt x="34991" y="-4741"/>
                  <a:pt x="-11840" y="29656"/>
                  <a:pt x="2712" y="33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EE5BAC6-6FBB-440F-A808-F6876827B019}"/>
              </a:ext>
            </a:extLst>
          </p:cNvPr>
          <p:cNvSpPr/>
          <p:nvPr/>
        </p:nvSpPr>
        <p:spPr>
          <a:xfrm>
            <a:off x="5062044" y="8818395"/>
            <a:ext cx="1050979" cy="554062"/>
          </a:xfrm>
          <a:custGeom>
            <a:avLst/>
            <a:gdLst>
              <a:gd name="connsiteX0" fmla="*/ 2081 w 1050979"/>
              <a:gd name="connsiteY0" fmla="*/ 168 h 554062"/>
              <a:gd name="connsiteX1" fmla="*/ 298944 w 1050979"/>
              <a:gd name="connsiteY1" fmla="*/ 74780 h 554062"/>
              <a:gd name="connsiteX2" fmla="*/ 535481 w 1050979"/>
              <a:gd name="connsiteY2" fmla="*/ 123993 h 554062"/>
              <a:gd name="connsiteX3" fmla="*/ 778369 w 1050979"/>
              <a:gd name="connsiteY3" fmla="*/ 314493 h 554062"/>
              <a:gd name="connsiteX4" fmla="*/ 1011731 w 1050979"/>
              <a:gd name="connsiteY4" fmla="*/ 524043 h 554062"/>
              <a:gd name="connsiteX5" fmla="*/ 1033956 w 1050979"/>
              <a:gd name="connsiteY5" fmla="*/ 535155 h 554062"/>
              <a:gd name="connsiteX6" fmla="*/ 837106 w 1050979"/>
              <a:gd name="connsiteY6" fmla="*/ 357355 h 554062"/>
              <a:gd name="connsiteX7" fmla="*/ 203694 w 1050979"/>
              <a:gd name="connsiteY7" fmla="*/ 65255 h 554062"/>
              <a:gd name="connsiteX8" fmla="*/ 2081 w 1050979"/>
              <a:gd name="connsiteY8" fmla="*/ 168 h 55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0979" h="554062">
                <a:moveTo>
                  <a:pt x="2081" y="168"/>
                </a:moveTo>
                <a:cubicBezTo>
                  <a:pt x="17956" y="1756"/>
                  <a:pt x="210044" y="54143"/>
                  <a:pt x="298944" y="74780"/>
                </a:cubicBezTo>
                <a:cubicBezTo>
                  <a:pt x="387844" y="95417"/>
                  <a:pt x="455577" y="84041"/>
                  <a:pt x="535481" y="123993"/>
                </a:cubicBezTo>
                <a:cubicBezTo>
                  <a:pt x="615385" y="163945"/>
                  <a:pt x="698994" y="247818"/>
                  <a:pt x="778369" y="314493"/>
                </a:cubicBezTo>
                <a:cubicBezTo>
                  <a:pt x="857744" y="381168"/>
                  <a:pt x="969133" y="487266"/>
                  <a:pt x="1011731" y="524043"/>
                </a:cubicBezTo>
                <a:cubicBezTo>
                  <a:pt x="1054329" y="560820"/>
                  <a:pt x="1063060" y="562936"/>
                  <a:pt x="1033956" y="535155"/>
                </a:cubicBezTo>
                <a:cubicBezTo>
                  <a:pt x="1004852" y="507374"/>
                  <a:pt x="975483" y="435672"/>
                  <a:pt x="837106" y="357355"/>
                </a:cubicBezTo>
                <a:cubicBezTo>
                  <a:pt x="698729" y="279038"/>
                  <a:pt x="345511" y="123199"/>
                  <a:pt x="203694" y="65255"/>
                </a:cubicBezTo>
                <a:cubicBezTo>
                  <a:pt x="61877" y="7311"/>
                  <a:pt x="-13794" y="-1420"/>
                  <a:pt x="2081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4802B167-B3F8-495B-8AA4-597CA7D64099}"/>
              </a:ext>
            </a:extLst>
          </p:cNvPr>
          <p:cNvSpPr/>
          <p:nvPr/>
        </p:nvSpPr>
        <p:spPr>
          <a:xfrm>
            <a:off x="4589429" y="8788952"/>
            <a:ext cx="212954" cy="33105"/>
          </a:xfrm>
          <a:custGeom>
            <a:avLst/>
            <a:gdLst>
              <a:gd name="connsiteX0" fmla="*/ 34 w 212954"/>
              <a:gd name="connsiteY0" fmla="*/ 16911 h 33105"/>
              <a:gd name="connsiteX1" fmla="*/ 154021 w 212954"/>
              <a:gd name="connsiteY1" fmla="*/ 32786 h 33105"/>
              <a:gd name="connsiteX2" fmla="*/ 212759 w 212954"/>
              <a:gd name="connsiteY2" fmla="*/ 1036 h 33105"/>
              <a:gd name="connsiteX3" fmla="*/ 168309 w 212954"/>
              <a:gd name="connsiteY3" fmla="*/ 8973 h 33105"/>
              <a:gd name="connsiteX4" fmla="*/ 34 w 212954"/>
              <a:gd name="connsiteY4" fmla="*/ 16911 h 33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54" h="33105">
                <a:moveTo>
                  <a:pt x="34" y="16911"/>
                </a:moveTo>
                <a:cubicBezTo>
                  <a:pt x="-2347" y="20880"/>
                  <a:pt x="118567" y="35432"/>
                  <a:pt x="154021" y="32786"/>
                </a:cubicBezTo>
                <a:cubicBezTo>
                  <a:pt x="189475" y="30140"/>
                  <a:pt x="210378" y="5005"/>
                  <a:pt x="212759" y="1036"/>
                </a:cubicBezTo>
                <a:cubicBezTo>
                  <a:pt x="215140" y="-2933"/>
                  <a:pt x="195561" y="5533"/>
                  <a:pt x="168309" y="8973"/>
                </a:cubicBezTo>
                <a:cubicBezTo>
                  <a:pt x="141057" y="12412"/>
                  <a:pt x="2415" y="12942"/>
                  <a:pt x="34" y="16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63D18AF-B812-464B-9C45-3B204B87B54E}"/>
              </a:ext>
            </a:extLst>
          </p:cNvPr>
          <p:cNvSpPr/>
          <p:nvPr/>
        </p:nvSpPr>
        <p:spPr>
          <a:xfrm>
            <a:off x="4593380" y="8793959"/>
            <a:ext cx="1065333" cy="368920"/>
          </a:xfrm>
          <a:custGeom>
            <a:avLst/>
            <a:gdLst>
              <a:gd name="connsiteX0" fmla="*/ 845 w 1065333"/>
              <a:gd name="connsiteY0" fmla="*/ 791 h 368920"/>
              <a:gd name="connsiteX1" fmla="*/ 81808 w 1065333"/>
              <a:gd name="connsiteY1" fmla="*/ 127791 h 368920"/>
              <a:gd name="connsiteX2" fmla="*/ 194520 w 1065333"/>
              <a:gd name="connsiteY2" fmla="*/ 235741 h 368920"/>
              <a:gd name="connsiteX3" fmla="*/ 623145 w 1065333"/>
              <a:gd name="connsiteY3" fmla="*/ 321466 h 368920"/>
              <a:gd name="connsiteX4" fmla="*/ 1064470 w 1065333"/>
              <a:gd name="connsiteY4" fmla="*/ 346866 h 368920"/>
              <a:gd name="connsiteX5" fmla="*/ 723158 w 1065333"/>
              <a:gd name="connsiteY5" fmla="*/ 365916 h 368920"/>
              <a:gd name="connsiteX6" fmla="*/ 288183 w 1065333"/>
              <a:gd name="connsiteY6" fmla="*/ 280191 h 368920"/>
              <a:gd name="connsiteX7" fmla="*/ 132608 w 1065333"/>
              <a:gd name="connsiteY7" fmla="*/ 191291 h 368920"/>
              <a:gd name="connsiteX8" fmla="*/ 845 w 1065333"/>
              <a:gd name="connsiteY8" fmla="*/ 791 h 36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5333" h="368920">
                <a:moveTo>
                  <a:pt x="845" y="791"/>
                </a:moveTo>
                <a:cubicBezTo>
                  <a:pt x="-7622" y="-9792"/>
                  <a:pt x="49529" y="88633"/>
                  <a:pt x="81808" y="127791"/>
                </a:cubicBezTo>
                <a:cubicBezTo>
                  <a:pt x="114087" y="166949"/>
                  <a:pt x="104297" y="203462"/>
                  <a:pt x="194520" y="235741"/>
                </a:cubicBezTo>
                <a:cubicBezTo>
                  <a:pt x="284743" y="268020"/>
                  <a:pt x="478153" y="302945"/>
                  <a:pt x="623145" y="321466"/>
                </a:cubicBezTo>
                <a:cubicBezTo>
                  <a:pt x="768137" y="339987"/>
                  <a:pt x="1047801" y="339458"/>
                  <a:pt x="1064470" y="346866"/>
                </a:cubicBezTo>
                <a:cubicBezTo>
                  <a:pt x="1081139" y="354274"/>
                  <a:pt x="852539" y="377029"/>
                  <a:pt x="723158" y="365916"/>
                </a:cubicBezTo>
                <a:cubicBezTo>
                  <a:pt x="593777" y="354803"/>
                  <a:pt x="386608" y="309295"/>
                  <a:pt x="288183" y="280191"/>
                </a:cubicBezTo>
                <a:cubicBezTo>
                  <a:pt x="189758" y="251087"/>
                  <a:pt x="179175" y="232037"/>
                  <a:pt x="132608" y="191291"/>
                </a:cubicBezTo>
                <a:cubicBezTo>
                  <a:pt x="86041" y="150545"/>
                  <a:pt x="9312" y="11374"/>
                  <a:pt x="845" y="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9BFB47BB-677D-4609-97A3-52EAE9B4C96F}"/>
              </a:ext>
            </a:extLst>
          </p:cNvPr>
          <p:cNvSpPr/>
          <p:nvPr/>
        </p:nvSpPr>
        <p:spPr>
          <a:xfrm>
            <a:off x="4003865" y="9015841"/>
            <a:ext cx="1442752" cy="170499"/>
          </a:xfrm>
          <a:custGeom>
            <a:avLst/>
            <a:gdLst>
              <a:gd name="connsiteX0" fmla="*/ 5102 w 1442752"/>
              <a:gd name="connsiteY0" fmla="*/ 170492 h 170499"/>
              <a:gd name="connsiteX1" fmla="*/ 163852 w 1442752"/>
              <a:gd name="connsiteY1" fmla="*/ 24442 h 170499"/>
              <a:gd name="connsiteX2" fmla="*/ 794618 w 1442752"/>
              <a:gd name="connsiteY2" fmla="*/ 54076 h 170499"/>
              <a:gd name="connsiteX3" fmla="*/ 1442318 w 1442752"/>
              <a:gd name="connsiteY3" fmla="*/ 164142 h 170499"/>
              <a:gd name="connsiteX4" fmla="*/ 885635 w 1442752"/>
              <a:gd name="connsiteY4" fmla="*/ 90059 h 170499"/>
              <a:gd name="connsiteX5" fmla="*/ 328952 w 1442752"/>
              <a:gd name="connsiteY5" fmla="*/ 3276 h 170499"/>
              <a:gd name="connsiteX6" fmla="*/ 68602 w 1442752"/>
              <a:gd name="connsiteY6" fmla="*/ 30792 h 170499"/>
              <a:gd name="connsiteX7" fmla="*/ 5102 w 1442752"/>
              <a:gd name="connsiteY7" fmla="*/ 170492 h 17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2752" h="170499">
                <a:moveTo>
                  <a:pt x="5102" y="170492"/>
                </a:moveTo>
                <a:cubicBezTo>
                  <a:pt x="20977" y="169434"/>
                  <a:pt x="32266" y="43845"/>
                  <a:pt x="163852" y="24442"/>
                </a:cubicBezTo>
                <a:cubicBezTo>
                  <a:pt x="295438" y="5039"/>
                  <a:pt x="581540" y="30793"/>
                  <a:pt x="794618" y="54076"/>
                </a:cubicBezTo>
                <a:cubicBezTo>
                  <a:pt x="1007696" y="77359"/>
                  <a:pt x="1427149" y="158145"/>
                  <a:pt x="1442318" y="164142"/>
                </a:cubicBezTo>
                <a:cubicBezTo>
                  <a:pt x="1457487" y="170139"/>
                  <a:pt x="1071196" y="116870"/>
                  <a:pt x="885635" y="90059"/>
                </a:cubicBezTo>
                <a:cubicBezTo>
                  <a:pt x="700074" y="63248"/>
                  <a:pt x="465124" y="13154"/>
                  <a:pt x="328952" y="3276"/>
                </a:cubicBezTo>
                <a:cubicBezTo>
                  <a:pt x="192780" y="-6602"/>
                  <a:pt x="126810" y="6803"/>
                  <a:pt x="68602" y="30792"/>
                </a:cubicBezTo>
                <a:cubicBezTo>
                  <a:pt x="10394" y="54781"/>
                  <a:pt x="-10773" y="171550"/>
                  <a:pt x="5102" y="170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07E88692-7591-446F-A456-FC6F2A47AC6F}"/>
              </a:ext>
            </a:extLst>
          </p:cNvPr>
          <p:cNvSpPr/>
          <p:nvPr/>
        </p:nvSpPr>
        <p:spPr>
          <a:xfrm>
            <a:off x="3994054" y="9106021"/>
            <a:ext cx="218448" cy="112760"/>
          </a:xfrm>
          <a:custGeom>
            <a:avLst/>
            <a:gdLst>
              <a:gd name="connsiteX0" fmla="*/ 96 w 218448"/>
              <a:gd name="connsiteY0" fmla="*/ 98304 h 112760"/>
              <a:gd name="connsiteX1" fmla="*/ 152496 w 218448"/>
              <a:gd name="connsiteY1" fmla="*/ 3054 h 112760"/>
              <a:gd name="connsiteX2" fmla="*/ 208059 w 218448"/>
              <a:gd name="connsiteY2" fmla="*/ 31629 h 112760"/>
              <a:gd name="connsiteX3" fmla="*/ 217584 w 218448"/>
              <a:gd name="connsiteY3" fmla="*/ 112592 h 112760"/>
              <a:gd name="connsiteX4" fmla="*/ 214409 w 218448"/>
              <a:gd name="connsiteY4" fmla="*/ 52267 h 112760"/>
              <a:gd name="connsiteX5" fmla="*/ 185834 w 218448"/>
              <a:gd name="connsiteY5" fmla="*/ 31629 h 112760"/>
              <a:gd name="connsiteX6" fmla="*/ 130271 w 218448"/>
              <a:gd name="connsiteY6" fmla="*/ 33217 h 112760"/>
              <a:gd name="connsiteX7" fmla="*/ 96 w 218448"/>
              <a:gd name="connsiteY7" fmla="*/ 98304 h 11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448" h="112760">
                <a:moveTo>
                  <a:pt x="96" y="98304"/>
                </a:moveTo>
                <a:cubicBezTo>
                  <a:pt x="3800" y="93277"/>
                  <a:pt x="117835" y="14167"/>
                  <a:pt x="152496" y="3054"/>
                </a:cubicBezTo>
                <a:cubicBezTo>
                  <a:pt x="187157" y="-8059"/>
                  <a:pt x="197211" y="13373"/>
                  <a:pt x="208059" y="31629"/>
                </a:cubicBezTo>
                <a:cubicBezTo>
                  <a:pt x="218907" y="49885"/>
                  <a:pt x="216526" y="109153"/>
                  <a:pt x="217584" y="112592"/>
                </a:cubicBezTo>
                <a:cubicBezTo>
                  <a:pt x="218642" y="116031"/>
                  <a:pt x="219701" y="65761"/>
                  <a:pt x="214409" y="52267"/>
                </a:cubicBezTo>
                <a:cubicBezTo>
                  <a:pt x="209117" y="38773"/>
                  <a:pt x="199857" y="34804"/>
                  <a:pt x="185834" y="31629"/>
                </a:cubicBezTo>
                <a:cubicBezTo>
                  <a:pt x="171811" y="28454"/>
                  <a:pt x="159640" y="24750"/>
                  <a:pt x="130271" y="33217"/>
                </a:cubicBezTo>
                <a:cubicBezTo>
                  <a:pt x="100902" y="41684"/>
                  <a:pt x="-3608" y="103331"/>
                  <a:pt x="96" y="98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B3A428F8-56B4-44E2-A225-29BE1EF9499E}"/>
              </a:ext>
            </a:extLst>
          </p:cNvPr>
          <p:cNvSpPr/>
          <p:nvPr/>
        </p:nvSpPr>
        <p:spPr>
          <a:xfrm>
            <a:off x="3995614" y="9209625"/>
            <a:ext cx="1000249" cy="258266"/>
          </a:xfrm>
          <a:custGeom>
            <a:avLst/>
            <a:gdLst>
              <a:gd name="connsiteX0" fmla="*/ 124 w 1000249"/>
              <a:gd name="connsiteY0" fmla="*/ 1050 h 258266"/>
              <a:gd name="connsiteX1" fmla="*/ 323974 w 1000249"/>
              <a:gd name="connsiteY1" fmla="*/ 55025 h 258266"/>
              <a:gd name="connsiteX2" fmla="*/ 547811 w 1000249"/>
              <a:gd name="connsiteY2" fmla="*/ 105825 h 258266"/>
              <a:gd name="connsiteX3" fmla="*/ 754186 w 1000249"/>
              <a:gd name="connsiteY3" fmla="*/ 180438 h 258266"/>
              <a:gd name="connsiteX4" fmla="*/ 1000249 w 1000249"/>
              <a:gd name="connsiteY4" fmla="*/ 258225 h 258266"/>
              <a:gd name="connsiteX5" fmla="*/ 754186 w 1000249"/>
              <a:gd name="connsiteY5" fmla="*/ 189963 h 258266"/>
              <a:gd name="connsiteX6" fmla="*/ 362074 w 1000249"/>
              <a:gd name="connsiteY6" fmla="*/ 105825 h 258266"/>
              <a:gd name="connsiteX7" fmla="*/ 124 w 1000249"/>
              <a:gd name="connsiteY7" fmla="*/ 1050 h 25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249" h="258266">
                <a:moveTo>
                  <a:pt x="124" y="1050"/>
                </a:moveTo>
                <a:cubicBezTo>
                  <a:pt x="-6226" y="-7417"/>
                  <a:pt x="232693" y="37562"/>
                  <a:pt x="323974" y="55025"/>
                </a:cubicBezTo>
                <a:cubicBezTo>
                  <a:pt x="415255" y="72488"/>
                  <a:pt x="476109" y="84923"/>
                  <a:pt x="547811" y="105825"/>
                </a:cubicBezTo>
                <a:cubicBezTo>
                  <a:pt x="619513" y="126727"/>
                  <a:pt x="678780" y="155038"/>
                  <a:pt x="754186" y="180438"/>
                </a:cubicBezTo>
                <a:cubicBezTo>
                  <a:pt x="829592" y="205838"/>
                  <a:pt x="1000249" y="256638"/>
                  <a:pt x="1000249" y="258225"/>
                </a:cubicBezTo>
                <a:cubicBezTo>
                  <a:pt x="1000249" y="259812"/>
                  <a:pt x="860548" y="215363"/>
                  <a:pt x="754186" y="189963"/>
                </a:cubicBezTo>
                <a:cubicBezTo>
                  <a:pt x="647824" y="164563"/>
                  <a:pt x="481666" y="136781"/>
                  <a:pt x="362074" y="105825"/>
                </a:cubicBezTo>
                <a:cubicBezTo>
                  <a:pt x="242482" y="74869"/>
                  <a:pt x="6474" y="9517"/>
                  <a:pt x="124" y="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AAAE84C-1FA1-4E9F-A6AE-2C0274C78164}"/>
              </a:ext>
            </a:extLst>
          </p:cNvPr>
          <p:cNvSpPr/>
          <p:nvPr/>
        </p:nvSpPr>
        <p:spPr>
          <a:xfrm>
            <a:off x="4278935" y="9281561"/>
            <a:ext cx="105393" cy="273211"/>
          </a:xfrm>
          <a:custGeom>
            <a:avLst/>
            <a:gdLst>
              <a:gd name="connsiteX0" fmla="*/ 965 w 105393"/>
              <a:gd name="connsiteY0" fmla="*/ 552 h 273211"/>
              <a:gd name="connsiteX1" fmla="*/ 104153 w 105393"/>
              <a:gd name="connsiteY1" fmla="*/ 264077 h 273211"/>
              <a:gd name="connsiteX2" fmla="*/ 54940 w 105393"/>
              <a:gd name="connsiteY2" fmla="*/ 195814 h 273211"/>
              <a:gd name="connsiteX3" fmla="*/ 965 w 105393"/>
              <a:gd name="connsiteY3" fmla="*/ 552 h 27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393" h="273211">
                <a:moveTo>
                  <a:pt x="965" y="552"/>
                </a:moveTo>
                <a:cubicBezTo>
                  <a:pt x="9167" y="11929"/>
                  <a:pt x="95157" y="231533"/>
                  <a:pt x="104153" y="264077"/>
                </a:cubicBezTo>
                <a:cubicBezTo>
                  <a:pt x="113149" y="296621"/>
                  <a:pt x="70815" y="234708"/>
                  <a:pt x="54940" y="195814"/>
                </a:cubicBezTo>
                <a:cubicBezTo>
                  <a:pt x="39065" y="156920"/>
                  <a:pt x="-7237" y="-10825"/>
                  <a:pt x="965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4E237823-2116-4266-B72F-B54410BD1F2B}"/>
              </a:ext>
            </a:extLst>
          </p:cNvPr>
          <p:cNvSpPr/>
          <p:nvPr/>
        </p:nvSpPr>
        <p:spPr>
          <a:xfrm>
            <a:off x="4411658" y="9380239"/>
            <a:ext cx="790688" cy="164719"/>
          </a:xfrm>
          <a:custGeom>
            <a:avLst/>
            <a:gdLst>
              <a:gd name="connsiteX0" fmla="*/ 787405 w 790688"/>
              <a:gd name="connsiteY0" fmla="*/ 157461 h 164719"/>
              <a:gd name="connsiteX1" fmla="*/ 219080 w 790688"/>
              <a:gd name="connsiteY1" fmla="*/ 17761 h 164719"/>
              <a:gd name="connsiteX2" fmla="*/ 46042 w 790688"/>
              <a:gd name="connsiteY2" fmla="*/ 17761 h 164719"/>
              <a:gd name="connsiteX3" fmla="*/ 5 w 790688"/>
              <a:gd name="connsiteY3" fmla="*/ 162224 h 164719"/>
              <a:gd name="connsiteX4" fmla="*/ 47630 w 790688"/>
              <a:gd name="connsiteY4" fmla="*/ 74911 h 164719"/>
              <a:gd name="connsiteX5" fmla="*/ 176217 w 790688"/>
              <a:gd name="connsiteY5" fmla="*/ 62211 h 164719"/>
              <a:gd name="connsiteX6" fmla="*/ 441330 w 790688"/>
              <a:gd name="connsiteY6" fmla="*/ 135236 h 164719"/>
              <a:gd name="connsiteX7" fmla="*/ 787405 w 790688"/>
              <a:gd name="connsiteY7" fmla="*/ 157461 h 16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688" h="164719">
                <a:moveTo>
                  <a:pt x="787405" y="157461"/>
                </a:moveTo>
                <a:cubicBezTo>
                  <a:pt x="750363" y="137882"/>
                  <a:pt x="342640" y="41044"/>
                  <a:pt x="219080" y="17761"/>
                </a:cubicBezTo>
                <a:cubicBezTo>
                  <a:pt x="95519" y="-5522"/>
                  <a:pt x="82554" y="-6316"/>
                  <a:pt x="46042" y="17761"/>
                </a:cubicBezTo>
                <a:cubicBezTo>
                  <a:pt x="9530" y="41838"/>
                  <a:pt x="-260" y="152699"/>
                  <a:pt x="5" y="162224"/>
                </a:cubicBezTo>
                <a:cubicBezTo>
                  <a:pt x="270" y="171749"/>
                  <a:pt x="18261" y="91580"/>
                  <a:pt x="47630" y="74911"/>
                </a:cubicBezTo>
                <a:cubicBezTo>
                  <a:pt x="76999" y="58242"/>
                  <a:pt x="110600" y="52157"/>
                  <a:pt x="176217" y="62211"/>
                </a:cubicBezTo>
                <a:cubicBezTo>
                  <a:pt x="241834" y="72265"/>
                  <a:pt x="344757" y="117774"/>
                  <a:pt x="441330" y="135236"/>
                </a:cubicBezTo>
                <a:cubicBezTo>
                  <a:pt x="537903" y="152698"/>
                  <a:pt x="824447" y="177040"/>
                  <a:pt x="787405" y="157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63052162-7DC5-47DD-8B4B-BCB21CFEE20F}"/>
              </a:ext>
            </a:extLst>
          </p:cNvPr>
          <p:cNvSpPr/>
          <p:nvPr/>
        </p:nvSpPr>
        <p:spPr>
          <a:xfrm>
            <a:off x="4388521" y="9544932"/>
            <a:ext cx="231399" cy="61562"/>
          </a:xfrm>
          <a:custGeom>
            <a:avLst/>
            <a:gdLst>
              <a:gd name="connsiteX0" fmla="*/ 10442 w 231399"/>
              <a:gd name="connsiteY0" fmla="*/ 706 h 61562"/>
              <a:gd name="connsiteX1" fmla="*/ 231104 w 231399"/>
              <a:gd name="connsiteY1" fmla="*/ 61031 h 61562"/>
              <a:gd name="connsiteX2" fmla="*/ 56479 w 231399"/>
              <a:gd name="connsiteY2" fmla="*/ 29281 h 61562"/>
              <a:gd name="connsiteX3" fmla="*/ 10442 w 231399"/>
              <a:gd name="connsiteY3" fmla="*/ 706 h 6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399" h="61562">
                <a:moveTo>
                  <a:pt x="10442" y="706"/>
                </a:moveTo>
                <a:cubicBezTo>
                  <a:pt x="39546" y="5998"/>
                  <a:pt x="223431" y="56268"/>
                  <a:pt x="231104" y="61031"/>
                </a:cubicBezTo>
                <a:cubicBezTo>
                  <a:pt x="238777" y="65794"/>
                  <a:pt x="94579" y="37218"/>
                  <a:pt x="56479" y="29281"/>
                </a:cubicBezTo>
                <a:cubicBezTo>
                  <a:pt x="18379" y="21344"/>
                  <a:pt x="-18662" y="-4586"/>
                  <a:pt x="10442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AC0FA14B-B308-4ABF-BF1E-6DAE16DC7067}"/>
              </a:ext>
            </a:extLst>
          </p:cNvPr>
          <p:cNvSpPr/>
          <p:nvPr/>
        </p:nvSpPr>
        <p:spPr>
          <a:xfrm>
            <a:off x="4576947" y="9592072"/>
            <a:ext cx="1065240" cy="386281"/>
          </a:xfrm>
          <a:custGeom>
            <a:avLst/>
            <a:gdLst>
              <a:gd name="connsiteX0" fmla="*/ 1403 w 1065240"/>
              <a:gd name="connsiteY0" fmla="*/ 10716 h 386281"/>
              <a:gd name="connsiteX1" fmla="*/ 118878 w 1065240"/>
              <a:gd name="connsiteY1" fmla="*/ 10716 h 386281"/>
              <a:gd name="connsiteX2" fmla="*/ 363353 w 1065240"/>
              <a:gd name="connsiteY2" fmla="*/ 112316 h 386281"/>
              <a:gd name="connsiteX3" fmla="*/ 498291 w 1065240"/>
              <a:gd name="connsiteY3" fmla="*/ 199628 h 386281"/>
              <a:gd name="connsiteX4" fmla="*/ 709428 w 1065240"/>
              <a:gd name="connsiteY4" fmla="*/ 263128 h 386281"/>
              <a:gd name="connsiteX5" fmla="*/ 1065028 w 1065240"/>
              <a:gd name="connsiteY5" fmla="*/ 385366 h 386281"/>
              <a:gd name="connsiteX6" fmla="*/ 752291 w 1065240"/>
              <a:gd name="connsiteY6" fmla="*/ 305991 h 386281"/>
              <a:gd name="connsiteX7" fmla="*/ 191903 w 1065240"/>
              <a:gd name="connsiteY7" fmla="*/ 78978 h 386281"/>
              <a:gd name="connsiteX8" fmla="*/ 1403 w 1065240"/>
              <a:gd name="connsiteY8" fmla="*/ 10716 h 38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5240" h="386281">
                <a:moveTo>
                  <a:pt x="1403" y="10716"/>
                </a:moveTo>
                <a:cubicBezTo>
                  <a:pt x="-10768" y="-661"/>
                  <a:pt x="58553" y="-6217"/>
                  <a:pt x="118878" y="10716"/>
                </a:cubicBezTo>
                <a:cubicBezTo>
                  <a:pt x="179203" y="27649"/>
                  <a:pt x="300118" y="80831"/>
                  <a:pt x="363353" y="112316"/>
                </a:cubicBezTo>
                <a:cubicBezTo>
                  <a:pt x="426588" y="143801"/>
                  <a:pt x="440612" y="174493"/>
                  <a:pt x="498291" y="199628"/>
                </a:cubicBezTo>
                <a:cubicBezTo>
                  <a:pt x="555970" y="224763"/>
                  <a:pt x="614972" y="232172"/>
                  <a:pt x="709428" y="263128"/>
                </a:cubicBezTo>
                <a:cubicBezTo>
                  <a:pt x="803884" y="294084"/>
                  <a:pt x="1057884" y="378222"/>
                  <a:pt x="1065028" y="385366"/>
                </a:cubicBezTo>
                <a:cubicBezTo>
                  <a:pt x="1072172" y="392510"/>
                  <a:pt x="897812" y="357056"/>
                  <a:pt x="752291" y="305991"/>
                </a:cubicBezTo>
                <a:cubicBezTo>
                  <a:pt x="606770" y="254926"/>
                  <a:pt x="311230" y="126338"/>
                  <a:pt x="191903" y="78978"/>
                </a:cubicBezTo>
                <a:cubicBezTo>
                  <a:pt x="72576" y="31618"/>
                  <a:pt x="13574" y="22093"/>
                  <a:pt x="1403" y="10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342BB2C4-C3F5-494D-B682-EF80323EED87}"/>
              </a:ext>
            </a:extLst>
          </p:cNvPr>
          <p:cNvSpPr/>
          <p:nvPr/>
        </p:nvSpPr>
        <p:spPr>
          <a:xfrm>
            <a:off x="4338476" y="9569057"/>
            <a:ext cx="329590" cy="357791"/>
          </a:xfrm>
          <a:custGeom>
            <a:avLst/>
            <a:gdLst>
              <a:gd name="connsiteX0" fmla="*/ 41437 w 329590"/>
              <a:gd name="connsiteY0" fmla="*/ 1981 h 357791"/>
              <a:gd name="connsiteX1" fmla="*/ 1749 w 329590"/>
              <a:gd name="connsiteY1" fmla="*/ 135331 h 357791"/>
              <a:gd name="connsiteX2" fmla="*/ 108112 w 329590"/>
              <a:gd name="connsiteY2" fmla="*/ 219468 h 357791"/>
              <a:gd name="connsiteX3" fmla="*/ 249399 w 329590"/>
              <a:gd name="connsiteY3" fmla="*/ 311543 h 357791"/>
              <a:gd name="connsiteX4" fmla="*/ 319249 w 329590"/>
              <a:gd name="connsiteY4" fmla="*/ 349643 h 357791"/>
              <a:gd name="connsiteX5" fmla="*/ 27149 w 329590"/>
              <a:gd name="connsiteY5" fmla="*/ 155968 h 357791"/>
              <a:gd name="connsiteX6" fmla="*/ 35087 w 329590"/>
              <a:gd name="connsiteY6" fmla="*/ 62306 h 357791"/>
              <a:gd name="connsiteX7" fmla="*/ 41437 w 329590"/>
              <a:gd name="connsiteY7" fmla="*/ 1981 h 35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590" h="357791">
                <a:moveTo>
                  <a:pt x="41437" y="1981"/>
                </a:moveTo>
                <a:cubicBezTo>
                  <a:pt x="35881" y="14152"/>
                  <a:pt x="-9363" y="99083"/>
                  <a:pt x="1749" y="135331"/>
                </a:cubicBezTo>
                <a:cubicBezTo>
                  <a:pt x="12861" y="171579"/>
                  <a:pt x="66837" y="190099"/>
                  <a:pt x="108112" y="219468"/>
                </a:cubicBezTo>
                <a:cubicBezTo>
                  <a:pt x="149387" y="248837"/>
                  <a:pt x="214210" y="289847"/>
                  <a:pt x="249399" y="311543"/>
                </a:cubicBezTo>
                <a:cubicBezTo>
                  <a:pt x="284588" y="333239"/>
                  <a:pt x="356291" y="375572"/>
                  <a:pt x="319249" y="349643"/>
                </a:cubicBezTo>
                <a:cubicBezTo>
                  <a:pt x="282207" y="323714"/>
                  <a:pt x="74509" y="203857"/>
                  <a:pt x="27149" y="155968"/>
                </a:cubicBezTo>
                <a:cubicBezTo>
                  <a:pt x="-20211" y="108079"/>
                  <a:pt x="33499" y="87971"/>
                  <a:pt x="35087" y="62306"/>
                </a:cubicBezTo>
                <a:cubicBezTo>
                  <a:pt x="36674" y="36642"/>
                  <a:pt x="46993" y="-10190"/>
                  <a:pt x="41437" y="1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404FB158-0CB9-4ADE-995C-2A25C4215AD0}"/>
              </a:ext>
            </a:extLst>
          </p:cNvPr>
          <p:cNvSpPr/>
          <p:nvPr/>
        </p:nvSpPr>
        <p:spPr>
          <a:xfrm>
            <a:off x="4396669" y="9580693"/>
            <a:ext cx="503952" cy="323720"/>
          </a:xfrm>
          <a:custGeom>
            <a:avLst/>
            <a:gdLst>
              <a:gd name="connsiteX0" fmla="*/ 3881 w 503952"/>
              <a:gd name="connsiteY0" fmla="*/ 1457 h 323720"/>
              <a:gd name="connsiteX1" fmla="*/ 273756 w 503952"/>
              <a:gd name="connsiteY1" fmla="*/ 190370 h 323720"/>
              <a:gd name="connsiteX2" fmla="*/ 503944 w 503952"/>
              <a:gd name="connsiteY2" fmla="*/ 323720 h 323720"/>
              <a:gd name="connsiteX3" fmla="*/ 265819 w 503952"/>
              <a:gd name="connsiteY3" fmla="*/ 190370 h 323720"/>
              <a:gd name="connsiteX4" fmla="*/ 124531 w 503952"/>
              <a:gd name="connsiteY4" fmla="*/ 107820 h 323720"/>
              <a:gd name="connsiteX5" fmla="*/ 3881 w 503952"/>
              <a:gd name="connsiteY5" fmla="*/ 1457 h 32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52" h="323720">
                <a:moveTo>
                  <a:pt x="3881" y="1457"/>
                </a:moveTo>
                <a:cubicBezTo>
                  <a:pt x="28752" y="15215"/>
                  <a:pt x="190412" y="136660"/>
                  <a:pt x="273756" y="190370"/>
                </a:cubicBezTo>
                <a:cubicBezTo>
                  <a:pt x="357100" y="244080"/>
                  <a:pt x="505267" y="323720"/>
                  <a:pt x="503944" y="323720"/>
                </a:cubicBezTo>
                <a:cubicBezTo>
                  <a:pt x="502621" y="323720"/>
                  <a:pt x="329054" y="226353"/>
                  <a:pt x="265819" y="190370"/>
                </a:cubicBezTo>
                <a:cubicBezTo>
                  <a:pt x="202584" y="154387"/>
                  <a:pt x="168981" y="140628"/>
                  <a:pt x="124531" y="107820"/>
                </a:cubicBezTo>
                <a:cubicBezTo>
                  <a:pt x="80081" y="75012"/>
                  <a:pt x="-20990" y="-12301"/>
                  <a:pt x="3881" y="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07923DDB-31A6-4027-B0F7-6B7DF0A43A98}"/>
              </a:ext>
            </a:extLst>
          </p:cNvPr>
          <p:cNvSpPr/>
          <p:nvPr/>
        </p:nvSpPr>
        <p:spPr>
          <a:xfrm>
            <a:off x="4397754" y="9798212"/>
            <a:ext cx="755457" cy="568781"/>
          </a:xfrm>
          <a:custGeom>
            <a:avLst/>
            <a:gdLst>
              <a:gd name="connsiteX0" fmla="*/ 45659 w 755457"/>
              <a:gd name="connsiteY0" fmla="*/ 1426 h 568781"/>
              <a:gd name="connsiteX1" fmla="*/ 63121 w 755457"/>
              <a:gd name="connsiteY1" fmla="*/ 106201 h 568781"/>
              <a:gd name="connsiteX2" fmla="*/ 202821 w 755457"/>
              <a:gd name="connsiteY2" fmla="*/ 250663 h 568781"/>
              <a:gd name="connsiteX3" fmla="*/ 431421 w 755457"/>
              <a:gd name="connsiteY3" fmla="*/ 426876 h 568781"/>
              <a:gd name="connsiteX4" fmla="*/ 693359 w 755457"/>
              <a:gd name="connsiteY4" fmla="*/ 552288 h 568781"/>
              <a:gd name="connsiteX5" fmla="*/ 733046 w 755457"/>
              <a:gd name="connsiteY5" fmla="*/ 555463 h 568781"/>
              <a:gd name="connsiteX6" fmla="*/ 402846 w 755457"/>
              <a:gd name="connsiteY6" fmla="*/ 442751 h 568781"/>
              <a:gd name="connsiteX7" fmla="*/ 21846 w 755457"/>
              <a:gd name="connsiteY7" fmla="*/ 74451 h 568781"/>
              <a:gd name="connsiteX8" fmla="*/ 45659 w 755457"/>
              <a:gd name="connsiteY8" fmla="*/ 1426 h 56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5457" h="568781">
                <a:moveTo>
                  <a:pt x="45659" y="1426"/>
                </a:moveTo>
                <a:cubicBezTo>
                  <a:pt x="52538" y="6718"/>
                  <a:pt x="36927" y="64662"/>
                  <a:pt x="63121" y="106201"/>
                </a:cubicBezTo>
                <a:cubicBezTo>
                  <a:pt x="89315" y="147740"/>
                  <a:pt x="141438" y="197217"/>
                  <a:pt x="202821" y="250663"/>
                </a:cubicBezTo>
                <a:cubicBezTo>
                  <a:pt x="264204" y="304109"/>
                  <a:pt x="349665" y="376605"/>
                  <a:pt x="431421" y="426876"/>
                </a:cubicBezTo>
                <a:cubicBezTo>
                  <a:pt x="513177" y="477147"/>
                  <a:pt x="643088" y="530857"/>
                  <a:pt x="693359" y="552288"/>
                </a:cubicBezTo>
                <a:cubicBezTo>
                  <a:pt x="743630" y="573719"/>
                  <a:pt x="781465" y="573719"/>
                  <a:pt x="733046" y="555463"/>
                </a:cubicBezTo>
                <a:cubicBezTo>
                  <a:pt x="684627" y="537207"/>
                  <a:pt x="521379" y="522920"/>
                  <a:pt x="402846" y="442751"/>
                </a:cubicBezTo>
                <a:cubicBezTo>
                  <a:pt x="284313" y="362582"/>
                  <a:pt x="79790" y="146418"/>
                  <a:pt x="21846" y="74451"/>
                </a:cubicBezTo>
                <a:cubicBezTo>
                  <a:pt x="-36098" y="2484"/>
                  <a:pt x="38780" y="-3866"/>
                  <a:pt x="45659" y="1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A09D01A2-9878-4D3A-86A8-8CF229245364}"/>
              </a:ext>
            </a:extLst>
          </p:cNvPr>
          <p:cNvSpPr/>
          <p:nvPr/>
        </p:nvSpPr>
        <p:spPr>
          <a:xfrm>
            <a:off x="4646079" y="8827824"/>
            <a:ext cx="429363" cy="170361"/>
          </a:xfrm>
          <a:custGeom>
            <a:avLst/>
            <a:gdLst>
              <a:gd name="connsiteX0" fmla="*/ 3709 w 429363"/>
              <a:gd name="connsiteY0" fmla="*/ 264 h 170361"/>
              <a:gd name="connsiteX1" fmla="*/ 370421 w 429363"/>
              <a:gd name="connsiteY1" fmla="*/ 146314 h 170361"/>
              <a:gd name="connsiteX2" fmla="*/ 411696 w 429363"/>
              <a:gd name="connsiteY2" fmla="*/ 166951 h 170361"/>
              <a:gd name="connsiteX3" fmla="*/ 195796 w 429363"/>
              <a:gd name="connsiteY3" fmla="*/ 111389 h 170361"/>
              <a:gd name="connsiteX4" fmla="*/ 3709 w 429363"/>
              <a:gd name="connsiteY4" fmla="*/ 264 h 17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363" h="170361">
                <a:moveTo>
                  <a:pt x="3709" y="264"/>
                </a:moveTo>
                <a:cubicBezTo>
                  <a:pt x="32813" y="6085"/>
                  <a:pt x="302423" y="118533"/>
                  <a:pt x="370421" y="146314"/>
                </a:cubicBezTo>
                <a:cubicBezTo>
                  <a:pt x="438419" y="174095"/>
                  <a:pt x="440800" y="172772"/>
                  <a:pt x="411696" y="166951"/>
                </a:cubicBezTo>
                <a:cubicBezTo>
                  <a:pt x="382592" y="161130"/>
                  <a:pt x="267498" y="136260"/>
                  <a:pt x="195796" y="111389"/>
                </a:cubicBezTo>
                <a:cubicBezTo>
                  <a:pt x="124094" y="86518"/>
                  <a:pt x="-25395" y="-5557"/>
                  <a:pt x="3709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866DADB8-0310-4D2C-AD3C-9BCCD7210009}"/>
              </a:ext>
            </a:extLst>
          </p:cNvPr>
          <p:cNvSpPr/>
          <p:nvPr/>
        </p:nvSpPr>
        <p:spPr>
          <a:xfrm>
            <a:off x="4790967" y="8866792"/>
            <a:ext cx="354772" cy="60785"/>
          </a:xfrm>
          <a:custGeom>
            <a:avLst/>
            <a:gdLst>
              <a:gd name="connsiteX0" fmla="*/ 6458 w 354772"/>
              <a:gd name="connsiteY0" fmla="*/ 4158 h 60785"/>
              <a:gd name="connsiteX1" fmla="*/ 328721 w 354772"/>
              <a:gd name="connsiteY1" fmla="*/ 21621 h 60785"/>
              <a:gd name="connsiteX2" fmla="*/ 331896 w 354772"/>
              <a:gd name="connsiteY2" fmla="*/ 983 h 60785"/>
              <a:gd name="connsiteX3" fmla="*/ 301733 w 354772"/>
              <a:gd name="connsiteY3" fmla="*/ 59721 h 60785"/>
              <a:gd name="connsiteX4" fmla="*/ 127108 w 354772"/>
              <a:gd name="connsiteY4" fmla="*/ 37496 h 60785"/>
              <a:gd name="connsiteX5" fmla="*/ 6458 w 354772"/>
              <a:gd name="connsiteY5" fmla="*/ 4158 h 6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772" h="60785">
                <a:moveTo>
                  <a:pt x="6458" y="4158"/>
                </a:moveTo>
                <a:cubicBezTo>
                  <a:pt x="40060" y="1512"/>
                  <a:pt x="274481" y="22150"/>
                  <a:pt x="328721" y="21621"/>
                </a:cubicBezTo>
                <a:cubicBezTo>
                  <a:pt x="382961" y="21092"/>
                  <a:pt x="336394" y="-5367"/>
                  <a:pt x="331896" y="983"/>
                </a:cubicBezTo>
                <a:cubicBezTo>
                  <a:pt x="327398" y="7333"/>
                  <a:pt x="335864" y="53636"/>
                  <a:pt x="301733" y="59721"/>
                </a:cubicBezTo>
                <a:cubicBezTo>
                  <a:pt x="267602" y="65806"/>
                  <a:pt x="175262" y="44111"/>
                  <a:pt x="127108" y="37496"/>
                </a:cubicBezTo>
                <a:cubicBezTo>
                  <a:pt x="78954" y="30881"/>
                  <a:pt x="-27144" y="6804"/>
                  <a:pt x="6458" y="4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ED62B5CE-2A32-47CE-A751-6B746C4E6B75}"/>
              </a:ext>
            </a:extLst>
          </p:cNvPr>
          <p:cNvSpPr/>
          <p:nvPr/>
        </p:nvSpPr>
        <p:spPr>
          <a:xfrm>
            <a:off x="4572460" y="9113696"/>
            <a:ext cx="98149" cy="178213"/>
          </a:xfrm>
          <a:custGeom>
            <a:avLst/>
            <a:gdLst>
              <a:gd name="connsiteX0" fmla="*/ 97965 w 98149"/>
              <a:gd name="connsiteY0" fmla="*/ 142 h 178213"/>
              <a:gd name="connsiteX1" fmla="*/ 1128 w 98149"/>
              <a:gd name="connsiteY1" fmla="*/ 95392 h 178213"/>
              <a:gd name="connsiteX2" fmla="*/ 43990 w 98149"/>
              <a:gd name="connsiteY2" fmla="*/ 177942 h 178213"/>
              <a:gd name="connsiteX3" fmla="*/ 26528 w 98149"/>
              <a:gd name="connsiteY3" fmla="*/ 117617 h 178213"/>
              <a:gd name="connsiteX4" fmla="*/ 97965 w 98149"/>
              <a:gd name="connsiteY4" fmla="*/ 142 h 17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49" h="178213">
                <a:moveTo>
                  <a:pt x="97965" y="142"/>
                </a:moveTo>
                <a:cubicBezTo>
                  <a:pt x="93732" y="-3562"/>
                  <a:pt x="10124" y="65759"/>
                  <a:pt x="1128" y="95392"/>
                </a:cubicBezTo>
                <a:cubicBezTo>
                  <a:pt x="-7868" y="125025"/>
                  <a:pt x="39757" y="174238"/>
                  <a:pt x="43990" y="177942"/>
                </a:cubicBezTo>
                <a:cubicBezTo>
                  <a:pt x="48223" y="181646"/>
                  <a:pt x="20972" y="146721"/>
                  <a:pt x="26528" y="117617"/>
                </a:cubicBezTo>
                <a:cubicBezTo>
                  <a:pt x="32084" y="88513"/>
                  <a:pt x="102198" y="3846"/>
                  <a:pt x="9796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F212BCEB-7044-449E-ACA8-DE8184E2E7D2}"/>
              </a:ext>
            </a:extLst>
          </p:cNvPr>
          <p:cNvSpPr/>
          <p:nvPr/>
        </p:nvSpPr>
        <p:spPr>
          <a:xfrm>
            <a:off x="4766771" y="9139228"/>
            <a:ext cx="138670" cy="248939"/>
          </a:xfrm>
          <a:custGeom>
            <a:avLst/>
            <a:gdLst>
              <a:gd name="connsiteX0" fmla="*/ 492 w 138670"/>
              <a:gd name="connsiteY0" fmla="*/ 10 h 248939"/>
              <a:gd name="connsiteX1" fmla="*/ 138604 w 138670"/>
              <a:gd name="connsiteY1" fmla="*/ 115897 h 248939"/>
              <a:gd name="connsiteX2" fmla="*/ 19542 w 138670"/>
              <a:gd name="connsiteY2" fmla="*/ 247660 h 248939"/>
              <a:gd name="connsiteX3" fmla="*/ 78279 w 138670"/>
              <a:gd name="connsiteY3" fmla="*/ 179397 h 248939"/>
              <a:gd name="connsiteX4" fmla="*/ 90979 w 138670"/>
              <a:gd name="connsiteY4" fmla="*/ 122247 h 248939"/>
              <a:gd name="connsiteX5" fmla="*/ 492 w 138670"/>
              <a:gd name="connsiteY5" fmla="*/ 10 h 24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670" h="248939">
                <a:moveTo>
                  <a:pt x="492" y="10"/>
                </a:moveTo>
                <a:cubicBezTo>
                  <a:pt x="8429" y="-1048"/>
                  <a:pt x="135429" y="74622"/>
                  <a:pt x="138604" y="115897"/>
                </a:cubicBezTo>
                <a:cubicBezTo>
                  <a:pt x="141779" y="157172"/>
                  <a:pt x="29596" y="237077"/>
                  <a:pt x="19542" y="247660"/>
                </a:cubicBezTo>
                <a:cubicBezTo>
                  <a:pt x="9488" y="258243"/>
                  <a:pt x="66373" y="200299"/>
                  <a:pt x="78279" y="179397"/>
                </a:cubicBezTo>
                <a:cubicBezTo>
                  <a:pt x="90185" y="158495"/>
                  <a:pt x="98916" y="148441"/>
                  <a:pt x="90979" y="122247"/>
                </a:cubicBezTo>
                <a:cubicBezTo>
                  <a:pt x="83042" y="96053"/>
                  <a:pt x="-7445" y="1068"/>
                  <a:pt x="49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72684C48-CDC0-4532-AB30-C5F8F63B690F}"/>
              </a:ext>
            </a:extLst>
          </p:cNvPr>
          <p:cNvSpPr/>
          <p:nvPr/>
        </p:nvSpPr>
        <p:spPr>
          <a:xfrm>
            <a:off x="4951413" y="9213106"/>
            <a:ext cx="312738" cy="252372"/>
          </a:xfrm>
          <a:custGeom>
            <a:avLst/>
            <a:gdLst>
              <a:gd name="connsiteX0" fmla="*/ 312737 w 312738"/>
              <a:gd name="connsiteY0" fmla="*/ 744 h 252372"/>
              <a:gd name="connsiteX1" fmla="*/ 212725 w 312738"/>
              <a:gd name="connsiteY1" fmla="*/ 237282 h 252372"/>
              <a:gd name="connsiteX2" fmla="*/ 0 w 312738"/>
              <a:gd name="connsiteY2" fmla="*/ 221407 h 252372"/>
              <a:gd name="connsiteX3" fmla="*/ 214312 w 312738"/>
              <a:gd name="connsiteY3" fmla="*/ 164257 h 252372"/>
              <a:gd name="connsiteX4" fmla="*/ 312737 w 312738"/>
              <a:gd name="connsiteY4" fmla="*/ 744 h 25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738" h="252372">
                <a:moveTo>
                  <a:pt x="312737" y="744"/>
                </a:moveTo>
                <a:cubicBezTo>
                  <a:pt x="312473" y="12915"/>
                  <a:pt x="264848" y="200505"/>
                  <a:pt x="212725" y="237282"/>
                </a:cubicBezTo>
                <a:cubicBezTo>
                  <a:pt x="160602" y="274059"/>
                  <a:pt x="-264" y="233578"/>
                  <a:pt x="0" y="221407"/>
                </a:cubicBezTo>
                <a:cubicBezTo>
                  <a:pt x="264" y="209236"/>
                  <a:pt x="164570" y="199447"/>
                  <a:pt x="214312" y="164257"/>
                </a:cubicBezTo>
                <a:cubicBezTo>
                  <a:pt x="264054" y="129067"/>
                  <a:pt x="313001" y="-11427"/>
                  <a:pt x="312737" y="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4905CC11-2AC9-40DC-B302-CBD316B25EFA}"/>
              </a:ext>
            </a:extLst>
          </p:cNvPr>
          <p:cNvSpPr/>
          <p:nvPr/>
        </p:nvSpPr>
        <p:spPr>
          <a:xfrm>
            <a:off x="4705350" y="9380538"/>
            <a:ext cx="573278" cy="203066"/>
          </a:xfrm>
          <a:custGeom>
            <a:avLst/>
            <a:gdLst>
              <a:gd name="connsiteX0" fmla="*/ 0 w 573278"/>
              <a:gd name="connsiteY0" fmla="*/ 0 h 203066"/>
              <a:gd name="connsiteX1" fmla="*/ 342900 w 573278"/>
              <a:gd name="connsiteY1" fmla="*/ 19050 h 203066"/>
              <a:gd name="connsiteX2" fmla="*/ 573088 w 573278"/>
              <a:gd name="connsiteY2" fmla="*/ 201612 h 203066"/>
              <a:gd name="connsiteX3" fmla="*/ 306388 w 573278"/>
              <a:gd name="connsiteY3" fmla="*/ 109537 h 203066"/>
              <a:gd name="connsiteX4" fmla="*/ 0 w 573278"/>
              <a:gd name="connsiteY4" fmla="*/ 0 h 20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278" h="203066">
                <a:moveTo>
                  <a:pt x="0" y="0"/>
                </a:moveTo>
                <a:lnTo>
                  <a:pt x="342900" y="19050"/>
                </a:lnTo>
                <a:cubicBezTo>
                  <a:pt x="438415" y="52652"/>
                  <a:pt x="579173" y="186531"/>
                  <a:pt x="573088" y="201612"/>
                </a:cubicBezTo>
                <a:cubicBezTo>
                  <a:pt x="567003" y="216693"/>
                  <a:pt x="306388" y="109537"/>
                  <a:pt x="306388" y="1095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F03BCB65-3286-4E48-8E8A-468E7FACB682}"/>
              </a:ext>
            </a:extLst>
          </p:cNvPr>
          <p:cNvSpPr/>
          <p:nvPr/>
        </p:nvSpPr>
        <p:spPr>
          <a:xfrm>
            <a:off x="4743152" y="9613299"/>
            <a:ext cx="550133" cy="35600"/>
          </a:xfrm>
          <a:custGeom>
            <a:avLst/>
            <a:gdLst>
              <a:gd name="connsiteX0" fmla="*/ 12998 w 550133"/>
              <a:gd name="connsiteY0" fmla="*/ 601 h 35600"/>
              <a:gd name="connsiteX1" fmla="*/ 63798 w 550133"/>
              <a:gd name="connsiteY1" fmla="*/ 13301 h 35600"/>
              <a:gd name="connsiteX2" fmla="*/ 546398 w 550133"/>
              <a:gd name="connsiteY2" fmla="*/ 11714 h 35600"/>
              <a:gd name="connsiteX3" fmla="*/ 279698 w 550133"/>
              <a:gd name="connsiteY3" fmla="*/ 6951 h 35600"/>
              <a:gd name="connsiteX4" fmla="*/ 135236 w 550133"/>
              <a:gd name="connsiteY4" fmla="*/ 35526 h 35600"/>
              <a:gd name="connsiteX5" fmla="*/ 12998 w 550133"/>
              <a:gd name="connsiteY5" fmla="*/ 601 h 3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133" h="35600">
                <a:moveTo>
                  <a:pt x="12998" y="601"/>
                </a:moveTo>
                <a:cubicBezTo>
                  <a:pt x="1092" y="-3103"/>
                  <a:pt x="-25102" y="11449"/>
                  <a:pt x="63798" y="13301"/>
                </a:cubicBezTo>
                <a:cubicBezTo>
                  <a:pt x="152698" y="15153"/>
                  <a:pt x="510415" y="12772"/>
                  <a:pt x="546398" y="11714"/>
                </a:cubicBezTo>
                <a:cubicBezTo>
                  <a:pt x="582381" y="10656"/>
                  <a:pt x="348225" y="2982"/>
                  <a:pt x="279698" y="6951"/>
                </a:cubicBezTo>
                <a:cubicBezTo>
                  <a:pt x="211171" y="10920"/>
                  <a:pt x="177305" y="33674"/>
                  <a:pt x="135236" y="35526"/>
                </a:cubicBezTo>
                <a:cubicBezTo>
                  <a:pt x="93167" y="37378"/>
                  <a:pt x="24904" y="4305"/>
                  <a:pt x="12998" y="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DBF92EC2-80B6-420A-B7E7-45A201C86238}"/>
              </a:ext>
            </a:extLst>
          </p:cNvPr>
          <p:cNvSpPr/>
          <p:nvPr/>
        </p:nvSpPr>
        <p:spPr>
          <a:xfrm>
            <a:off x="4374578" y="9398433"/>
            <a:ext cx="353487" cy="165018"/>
          </a:xfrm>
          <a:custGeom>
            <a:avLst/>
            <a:gdLst>
              <a:gd name="connsiteX0" fmla="*/ 6922 w 353487"/>
              <a:gd name="connsiteY0" fmla="*/ 1155 h 165018"/>
              <a:gd name="connsiteX1" fmla="*/ 200597 w 353487"/>
              <a:gd name="connsiteY1" fmla="*/ 124980 h 165018"/>
              <a:gd name="connsiteX2" fmla="*/ 352997 w 353487"/>
              <a:gd name="connsiteY2" fmla="*/ 164667 h 165018"/>
              <a:gd name="connsiteX3" fmla="*/ 149797 w 353487"/>
              <a:gd name="connsiteY3" fmla="*/ 107517 h 165018"/>
              <a:gd name="connsiteX4" fmla="*/ 52960 w 353487"/>
              <a:gd name="connsiteY4" fmla="*/ 64655 h 165018"/>
              <a:gd name="connsiteX5" fmla="*/ 6922 w 353487"/>
              <a:gd name="connsiteY5" fmla="*/ 1155 h 16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87" h="165018">
                <a:moveTo>
                  <a:pt x="6922" y="1155"/>
                </a:moveTo>
                <a:cubicBezTo>
                  <a:pt x="31528" y="11209"/>
                  <a:pt x="142918" y="97728"/>
                  <a:pt x="200597" y="124980"/>
                </a:cubicBezTo>
                <a:cubicBezTo>
                  <a:pt x="258276" y="152232"/>
                  <a:pt x="361464" y="167577"/>
                  <a:pt x="352997" y="164667"/>
                </a:cubicBezTo>
                <a:cubicBezTo>
                  <a:pt x="344530" y="161757"/>
                  <a:pt x="199803" y="124186"/>
                  <a:pt x="149797" y="107517"/>
                </a:cubicBezTo>
                <a:cubicBezTo>
                  <a:pt x="99791" y="90848"/>
                  <a:pt x="76508" y="79736"/>
                  <a:pt x="52960" y="64655"/>
                </a:cubicBezTo>
                <a:cubicBezTo>
                  <a:pt x="29412" y="49574"/>
                  <a:pt x="-17684" y="-8899"/>
                  <a:pt x="6922" y="1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EE77F542-267A-466E-8EF6-F0BA074252A7}"/>
              </a:ext>
            </a:extLst>
          </p:cNvPr>
          <p:cNvSpPr/>
          <p:nvPr/>
        </p:nvSpPr>
        <p:spPr>
          <a:xfrm>
            <a:off x="5240656" y="9349025"/>
            <a:ext cx="722871" cy="71208"/>
          </a:xfrm>
          <a:custGeom>
            <a:avLst/>
            <a:gdLst>
              <a:gd name="connsiteX0" fmla="*/ 20319 w 722871"/>
              <a:gd name="connsiteY0" fmla="*/ 23575 h 71208"/>
              <a:gd name="connsiteX1" fmla="*/ 483869 w 722871"/>
              <a:gd name="connsiteY1" fmla="*/ 1350 h 71208"/>
              <a:gd name="connsiteX2" fmla="*/ 721994 w 722871"/>
              <a:gd name="connsiteY2" fmla="*/ 71200 h 71208"/>
              <a:gd name="connsiteX3" fmla="*/ 547369 w 722871"/>
              <a:gd name="connsiteY3" fmla="*/ 6113 h 71208"/>
              <a:gd name="connsiteX4" fmla="*/ 131444 w 722871"/>
              <a:gd name="connsiteY4" fmla="*/ 4525 h 71208"/>
              <a:gd name="connsiteX5" fmla="*/ 20319 w 722871"/>
              <a:gd name="connsiteY5" fmla="*/ 23575 h 7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871" h="71208">
                <a:moveTo>
                  <a:pt x="20319" y="23575"/>
                </a:moveTo>
                <a:cubicBezTo>
                  <a:pt x="79056" y="23046"/>
                  <a:pt x="366923" y="-6588"/>
                  <a:pt x="483869" y="1350"/>
                </a:cubicBezTo>
                <a:cubicBezTo>
                  <a:pt x="600815" y="9287"/>
                  <a:pt x="711411" y="70406"/>
                  <a:pt x="721994" y="71200"/>
                </a:cubicBezTo>
                <a:cubicBezTo>
                  <a:pt x="732577" y="71994"/>
                  <a:pt x="645794" y="17225"/>
                  <a:pt x="547369" y="6113"/>
                </a:cubicBezTo>
                <a:cubicBezTo>
                  <a:pt x="448944" y="-5000"/>
                  <a:pt x="222990" y="3467"/>
                  <a:pt x="131444" y="4525"/>
                </a:cubicBezTo>
                <a:cubicBezTo>
                  <a:pt x="39898" y="5583"/>
                  <a:pt x="-38418" y="24104"/>
                  <a:pt x="20319" y="23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E97E3E84-6BAD-4AD9-BB7F-C075D386E5E8}"/>
              </a:ext>
            </a:extLst>
          </p:cNvPr>
          <p:cNvSpPr/>
          <p:nvPr/>
        </p:nvSpPr>
        <p:spPr>
          <a:xfrm>
            <a:off x="5199991" y="9479879"/>
            <a:ext cx="566265" cy="197339"/>
          </a:xfrm>
          <a:custGeom>
            <a:avLst/>
            <a:gdLst>
              <a:gd name="connsiteX0" fmla="*/ 2247 w 566265"/>
              <a:gd name="connsiteY0" fmla="*/ 671 h 197339"/>
              <a:gd name="connsiteX1" fmla="*/ 322922 w 566265"/>
              <a:gd name="connsiteY1" fmla="*/ 194346 h 197339"/>
              <a:gd name="connsiteX2" fmla="*/ 565809 w 566265"/>
              <a:gd name="connsiteY2" fmla="*/ 121321 h 197339"/>
              <a:gd name="connsiteX3" fmla="*/ 378484 w 566265"/>
              <a:gd name="connsiteY3" fmla="*/ 161009 h 197339"/>
              <a:gd name="connsiteX4" fmla="*/ 189572 w 566265"/>
              <a:gd name="connsiteY4" fmla="*/ 130846 h 197339"/>
              <a:gd name="connsiteX5" fmla="*/ 2247 w 566265"/>
              <a:gd name="connsiteY5" fmla="*/ 671 h 19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265" h="197339">
                <a:moveTo>
                  <a:pt x="2247" y="671"/>
                </a:moveTo>
                <a:cubicBezTo>
                  <a:pt x="24472" y="11254"/>
                  <a:pt x="228995" y="174238"/>
                  <a:pt x="322922" y="194346"/>
                </a:cubicBezTo>
                <a:cubicBezTo>
                  <a:pt x="416849" y="214454"/>
                  <a:pt x="556549" y="126877"/>
                  <a:pt x="565809" y="121321"/>
                </a:cubicBezTo>
                <a:cubicBezTo>
                  <a:pt x="575069" y="115765"/>
                  <a:pt x="441190" y="159422"/>
                  <a:pt x="378484" y="161009"/>
                </a:cubicBezTo>
                <a:cubicBezTo>
                  <a:pt x="315778" y="162596"/>
                  <a:pt x="250691" y="153865"/>
                  <a:pt x="189572" y="130846"/>
                </a:cubicBezTo>
                <a:cubicBezTo>
                  <a:pt x="128453" y="107827"/>
                  <a:pt x="-19978" y="-9912"/>
                  <a:pt x="2247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B1C34657-8508-462D-9DE9-E9D23726CEF6}"/>
              </a:ext>
            </a:extLst>
          </p:cNvPr>
          <p:cNvSpPr/>
          <p:nvPr/>
        </p:nvSpPr>
        <p:spPr>
          <a:xfrm>
            <a:off x="5062698" y="9681139"/>
            <a:ext cx="768200" cy="148883"/>
          </a:xfrm>
          <a:custGeom>
            <a:avLst/>
            <a:gdLst>
              <a:gd name="connsiteX0" fmla="*/ 9365 w 768200"/>
              <a:gd name="connsiteY0" fmla="*/ 1024 h 148883"/>
              <a:gd name="connsiteX1" fmla="*/ 469740 w 768200"/>
              <a:gd name="connsiteY1" fmla="*/ 128024 h 148883"/>
              <a:gd name="connsiteX2" fmla="*/ 768190 w 768200"/>
              <a:gd name="connsiteY2" fmla="*/ 148661 h 148883"/>
              <a:gd name="connsiteX3" fmla="*/ 460215 w 768200"/>
              <a:gd name="connsiteY3" fmla="*/ 134374 h 148883"/>
              <a:gd name="connsiteX4" fmla="*/ 180815 w 768200"/>
              <a:gd name="connsiteY4" fmla="*/ 70874 h 148883"/>
              <a:gd name="connsiteX5" fmla="*/ 9365 w 768200"/>
              <a:gd name="connsiteY5" fmla="*/ 1024 h 14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200" h="148883">
                <a:moveTo>
                  <a:pt x="9365" y="1024"/>
                </a:moveTo>
                <a:cubicBezTo>
                  <a:pt x="57519" y="10549"/>
                  <a:pt x="343269" y="103418"/>
                  <a:pt x="469740" y="128024"/>
                </a:cubicBezTo>
                <a:cubicBezTo>
                  <a:pt x="596211" y="152630"/>
                  <a:pt x="769778" y="147603"/>
                  <a:pt x="768190" y="148661"/>
                </a:cubicBezTo>
                <a:cubicBezTo>
                  <a:pt x="766602" y="149719"/>
                  <a:pt x="558111" y="147339"/>
                  <a:pt x="460215" y="134374"/>
                </a:cubicBezTo>
                <a:cubicBezTo>
                  <a:pt x="362319" y="121410"/>
                  <a:pt x="250665" y="90718"/>
                  <a:pt x="180815" y="70874"/>
                </a:cubicBezTo>
                <a:cubicBezTo>
                  <a:pt x="110965" y="51030"/>
                  <a:pt x="-38789" y="-8501"/>
                  <a:pt x="9365" y="1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4BEA4FF7-5CBF-4A9F-B2B3-3036663609BC}"/>
              </a:ext>
            </a:extLst>
          </p:cNvPr>
          <p:cNvSpPr/>
          <p:nvPr/>
        </p:nvSpPr>
        <p:spPr>
          <a:xfrm>
            <a:off x="4883032" y="9905997"/>
            <a:ext cx="970404" cy="224615"/>
          </a:xfrm>
          <a:custGeom>
            <a:avLst/>
            <a:gdLst>
              <a:gd name="connsiteX0" fmla="*/ 1706 w 970404"/>
              <a:gd name="connsiteY0" fmla="*/ 3 h 224615"/>
              <a:gd name="connsiteX1" fmla="*/ 314443 w 970404"/>
              <a:gd name="connsiteY1" fmla="*/ 166691 h 224615"/>
              <a:gd name="connsiteX2" fmla="*/ 512881 w 970404"/>
              <a:gd name="connsiteY2" fmla="*/ 195266 h 224615"/>
              <a:gd name="connsiteX3" fmla="*/ 968493 w 970404"/>
              <a:gd name="connsiteY3" fmla="*/ 222253 h 224615"/>
              <a:gd name="connsiteX4" fmla="*/ 657343 w 970404"/>
              <a:gd name="connsiteY4" fmla="*/ 217491 h 224615"/>
              <a:gd name="connsiteX5" fmla="*/ 211256 w 970404"/>
              <a:gd name="connsiteY5" fmla="*/ 171453 h 224615"/>
              <a:gd name="connsiteX6" fmla="*/ 1706 w 970404"/>
              <a:gd name="connsiteY6" fmla="*/ 3 h 22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404" h="224615">
                <a:moveTo>
                  <a:pt x="1706" y="3"/>
                </a:moveTo>
                <a:cubicBezTo>
                  <a:pt x="18904" y="-791"/>
                  <a:pt x="229247" y="134147"/>
                  <a:pt x="314443" y="166691"/>
                </a:cubicBezTo>
                <a:cubicBezTo>
                  <a:pt x="399639" y="199235"/>
                  <a:pt x="403873" y="186006"/>
                  <a:pt x="512881" y="195266"/>
                </a:cubicBezTo>
                <a:cubicBezTo>
                  <a:pt x="621889" y="204526"/>
                  <a:pt x="944416" y="218549"/>
                  <a:pt x="968493" y="222253"/>
                </a:cubicBezTo>
                <a:cubicBezTo>
                  <a:pt x="992570" y="225957"/>
                  <a:pt x="783549" y="225958"/>
                  <a:pt x="657343" y="217491"/>
                </a:cubicBezTo>
                <a:cubicBezTo>
                  <a:pt x="531137" y="209024"/>
                  <a:pt x="322116" y="206378"/>
                  <a:pt x="211256" y="171453"/>
                </a:cubicBezTo>
                <a:cubicBezTo>
                  <a:pt x="100396" y="136528"/>
                  <a:pt x="-15492" y="797"/>
                  <a:pt x="170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1825A4E2-37EE-48B0-85D9-5F06EB569D53}"/>
              </a:ext>
            </a:extLst>
          </p:cNvPr>
          <p:cNvSpPr/>
          <p:nvPr/>
        </p:nvSpPr>
        <p:spPr>
          <a:xfrm>
            <a:off x="4603965" y="9901605"/>
            <a:ext cx="517979" cy="300970"/>
          </a:xfrm>
          <a:custGeom>
            <a:avLst/>
            <a:gdLst>
              <a:gd name="connsiteX0" fmla="*/ 20423 w 517979"/>
              <a:gd name="connsiteY0" fmla="*/ 7570 h 300970"/>
              <a:gd name="connsiteX1" fmla="*/ 322048 w 517979"/>
              <a:gd name="connsiteY1" fmla="*/ 259983 h 300970"/>
              <a:gd name="connsiteX2" fmla="*/ 517310 w 517979"/>
              <a:gd name="connsiteY2" fmla="*/ 294908 h 300970"/>
              <a:gd name="connsiteX3" fmla="*/ 256960 w 517979"/>
              <a:gd name="connsiteY3" fmla="*/ 199658 h 300970"/>
              <a:gd name="connsiteX4" fmla="*/ 50585 w 517979"/>
              <a:gd name="connsiteY4" fmla="*/ 77420 h 300970"/>
              <a:gd name="connsiteX5" fmla="*/ 20423 w 517979"/>
              <a:gd name="connsiteY5" fmla="*/ 7570 h 30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979" h="300970">
                <a:moveTo>
                  <a:pt x="20423" y="7570"/>
                </a:moveTo>
                <a:cubicBezTo>
                  <a:pt x="65667" y="37997"/>
                  <a:pt x="239234" y="212093"/>
                  <a:pt x="322048" y="259983"/>
                </a:cubicBezTo>
                <a:cubicBezTo>
                  <a:pt x="404862" y="307873"/>
                  <a:pt x="528158" y="304962"/>
                  <a:pt x="517310" y="294908"/>
                </a:cubicBezTo>
                <a:cubicBezTo>
                  <a:pt x="506462" y="284854"/>
                  <a:pt x="334747" y="235906"/>
                  <a:pt x="256960" y="199658"/>
                </a:cubicBezTo>
                <a:cubicBezTo>
                  <a:pt x="179173" y="163410"/>
                  <a:pt x="87098" y="108641"/>
                  <a:pt x="50585" y="77420"/>
                </a:cubicBezTo>
                <a:cubicBezTo>
                  <a:pt x="14072" y="46199"/>
                  <a:pt x="-24821" y="-22857"/>
                  <a:pt x="20423" y="7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9BC80B21-CF74-4ED7-A828-6A330990648A}"/>
              </a:ext>
            </a:extLst>
          </p:cNvPr>
          <p:cNvSpPr/>
          <p:nvPr/>
        </p:nvSpPr>
        <p:spPr>
          <a:xfrm>
            <a:off x="6053658" y="9336070"/>
            <a:ext cx="991438" cy="801719"/>
          </a:xfrm>
          <a:custGeom>
            <a:avLst/>
            <a:gdLst>
              <a:gd name="connsiteX0" fmla="*/ 1067 w 991438"/>
              <a:gd name="connsiteY0" fmla="*/ 18 h 801719"/>
              <a:gd name="connsiteX1" fmla="*/ 180455 w 991438"/>
              <a:gd name="connsiteY1" fmla="*/ 234968 h 801719"/>
              <a:gd name="connsiteX2" fmla="*/ 683692 w 991438"/>
              <a:gd name="connsiteY2" fmla="*/ 576280 h 801719"/>
              <a:gd name="connsiteX3" fmla="*/ 990080 w 991438"/>
              <a:gd name="connsiteY3" fmla="*/ 801705 h 801719"/>
              <a:gd name="connsiteX4" fmla="*/ 567805 w 991438"/>
              <a:gd name="connsiteY4" fmla="*/ 566755 h 801719"/>
              <a:gd name="connsiteX5" fmla="*/ 247130 w 991438"/>
              <a:gd name="connsiteY5" fmla="*/ 223855 h 801719"/>
              <a:gd name="connsiteX6" fmla="*/ 1067 w 991438"/>
              <a:gd name="connsiteY6" fmla="*/ 18 h 80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438" h="801719">
                <a:moveTo>
                  <a:pt x="1067" y="18"/>
                </a:moveTo>
                <a:cubicBezTo>
                  <a:pt x="-10045" y="1870"/>
                  <a:pt x="66684" y="138924"/>
                  <a:pt x="180455" y="234968"/>
                </a:cubicBezTo>
                <a:cubicBezTo>
                  <a:pt x="294226" y="331012"/>
                  <a:pt x="548755" y="481824"/>
                  <a:pt x="683692" y="576280"/>
                </a:cubicBezTo>
                <a:cubicBezTo>
                  <a:pt x="818630" y="670736"/>
                  <a:pt x="1009394" y="803292"/>
                  <a:pt x="990080" y="801705"/>
                </a:cubicBezTo>
                <a:cubicBezTo>
                  <a:pt x="970766" y="800118"/>
                  <a:pt x="691630" y="663063"/>
                  <a:pt x="567805" y="566755"/>
                </a:cubicBezTo>
                <a:cubicBezTo>
                  <a:pt x="443980" y="470447"/>
                  <a:pt x="340528" y="311697"/>
                  <a:pt x="247130" y="223855"/>
                </a:cubicBezTo>
                <a:cubicBezTo>
                  <a:pt x="153732" y="136013"/>
                  <a:pt x="12179" y="-1834"/>
                  <a:pt x="106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FD06C032-E72B-4D96-98C7-5C59C97A3265}"/>
              </a:ext>
            </a:extLst>
          </p:cNvPr>
          <p:cNvSpPr/>
          <p:nvPr/>
        </p:nvSpPr>
        <p:spPr>
          <a:xfrm>
            <a:off x="5051572" y="10337065"/>
            <a:ext cx="1784347" cy="785715"/>
          </a:xfrm>
          <a:custGeom>
            <a:avLst/>
            <a:gdLst>
              <a:gd name="connsiteX0" fmla="*/ 911 w 1784347"/>
              <a:gd name="connsiteY0" fmla="*/ 2852 h 785715"/>
              <a:gd name="connsiteX1" fmla="*/ 788311 w 1784347"/>
              <a:gd name="connsiteY1" fmla="*/ 176418 h 785715"/>
              <a:gd name="connsiteX2" fmla="*/ 1766211 w 1784347"/>
              <a:gd name="connsiteY2" fmla="*/ 779668 h 785715"/>
              <a:gd name="connsiteX3" fmla="*/ 1366161 w 1784347"/>
              <a:gd name="connsiteY3" fmla="*/ 464285 h 785715"/>
              <a:gd name="connsiteX4" fmla="*/ 646495 w 1784347"/>
              <a:gd name="connsiteY4" fmla="*/ 98102 h 785715"/>
              <a:gd name="connsiteX5" fmla="*/ 911 w 1784347"/>
              <a:gd name="connsiteY5" fmla="*/ 2852 h 78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4347" h="785715">
                <a:moveTo>
                  <a:pt x="911" y="2852"/>
                </a:moveTo>
                <a:cubicBezTo>
                  <a:pt x="24547" y="15905"/>
                  <a:pt x="494094" y="46949"/>
                  <a:pt x="788311" y="176418"/>
                </a:cubicBezTo>
                <a:cubicBezTo>
                  <a:pt x="1082528" y="305887"/>
                  <a:pt x="1669903" y="731690"/>
                  <a:pt x="1766211" y="779668"/>
                </a:cubicBezTo>
                <a:cubicBezTo>
                  <a:pt x="1862519" y="827646"/>
                  <a:pt x="1552780" y="577879"/>
                  <a:pt x="1366161" y="464285"/>
                </a:cubicBezTo>
                <a:cubicBezTo>
                  <a:pt x="1179542" y="350691"/>
                  <a:pt x="874037" y="174655"/>
                  <a:pt x="646495" y="98102"/>
                </a:cubicBezTo>
                <a:cubicBezTo>
                  <a:pt x="418953" y="21549"/>
                  <a:pt x="-22725" y="-10201"/>
                  <a:pt x="911" y="2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C47DD666-2A09-4AB9-90D9-C3DA72AD8901}"/>
              </a:ext>
            </a:extLst>
          </p:cNvPr>
          <p:cNvSpPr/>
          <p:nvPr/>
        </p:nvSpPr>
        <p:spPr>
          <a:xfrm>
            <a:off x="7025010" y="10130367"/>
            <a:ext cx="902515" cy="690378"/>
          </a:xfrm>
          <a:custGeom>
            <a:avLst/>
            <a:gdLst>
              <a:gd name="connsiteX0" fmla="*/ 207 w 902515"/>
              <a:gd name="connsiteY0" fmla="*/ 0 h 690378"/>
              <a:gd name="connsiteX1" fmla="*/ 569590 w 902515"/>
              <a:gd name="connsiteY1" fmla="*/ 254000 h 690378"/>
              <a:gd name="connsiteX2" fmla="*/ 774907 w 902515"/>
              <a:gd name="connsiteY2" fmla="*/ 395816 h 690378"/>
              <a:gd name="connsiteX3" fmla="*/ 899790 w 902515"/>
              <a:gd name="connsiteY3" fmla="*/ 690033 h 690378"/>
              <a:gd name="connsiteX4" fmla="*/ 842640 w 902515"/>
              <a:gd name="connsiteY4" fmla="*/ 450850 h 690378"/>
              <a:gd name="connsiteX5" fmla="*/ 637323 w 902515"/>
              <a:gd name="connsiteY5" fmla="*/ 254000 h 690378"/>
              <a:gd name="connsiteX6" fmla="*/ 207 w 902515"/>
              <a:gd name="connsiteY6" fmla="*/ 0 h 69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515" h="690378">
                <a:moveTo>
                  <a:pt x="207" y="0"/>
                </a:moveTo>
                <a:cubicBezTo>
                  <a:pt x="-11082" y="0"/>
                  <a:pt x="440474" y="188031"/>
                  <a:pt x="569590" y="254000"/>
                </a:cubicBezTo>
                <a:cubicBezTo>
                  <a:pt x="698706" y="319969"/>
                  <a:pt x="719874" y="323144"/>
                  <a:pt x="774907" y="395816"/>
                </a:cubicBezTo>
                <a:cubicBezTo>
                  <a:pt x="829940" y="468488"/>
                  <a:pt x="888501" y="680861"/>
                  <a:pt x="899790" y="690033"/>
                </a:cubicBezTo>
                <a:cubicBezTo>
                  <a:pt x="911079" y="699205"/>
                  <a:pt x="886384" y="523522"/>
                  <a:pt x="842640" y="450850"/>
                </a:cubicBezTo>
                <a:cubicBezTo>
                  <a:pt x="798896" y="378178"/>
                  <a:pt x="781256" y="332317"/>
                  <a:pt x="637323" y="254000"/>
                </a:cubicBezTo>
                <a:cubicBezTo>
                  <a:pt x="493390" y="175683"/>
                  <a:pt x="11496" y="0"/>
                  <a:pt x="20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15C732F-4BC7-405C-A309-0664421C3EBB}"/>
              </a:ext>
            </a:extLst>
          </p:cNvPr>
          <p:cNvSpPr/>
          <p:nvPr/>
        </p:nvSpPr>
        <p:spPr>
          <a:xfrm>
            <a:off x="6743595" y="11078242"/>
            <a:ext cx="621014" cy="458633"/>
          </a:xfrm>
          <a:custGeom>
            <a:avLst/>
            <a:gdLst>
              <a:gd name="connsiteX0" fmla="*/ 105 w 621014"/>
              <a:gd name="connsiteY0" fmla="*/ 391 h 458633"/>
              <a:gd name="connsiteX1" fmla="*/ 522922 w 621014"/>
              <a:gd name="connsiteY1" fmla="*/ 419491 h 458633"/>
              <a:gd name="connsiteX2" fmla="*/ 618172 w 621014"/>
              <a:gd name="connsiteY2" fmla="*/ 432191 h 458633"/>
              <a:gd name="connsiteX3" fmla="*/ 478472 w 621014"/>
              <a:gd name="connsiteY3" fmla="*/ 345408 h 458633"/>
              <a:gd name="connsiteX4" fmla="*/ 105 w 621014"/>
              <a:gd name="connsiteY4" fmla="*/ 391 h 45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014" h="458633">
                <a:moveTo>
                  <a:pt x="105" y="391"/>
                </a:moveTo>
                <a:cubicBezTo>
                  <a:pt x="7513" y="12738"/>
                  <a:pt x="419911" y="347524"/>
                  <a:pt x="522922" y="419491"/>
                </a:cubicBezTo>
                <a:cubicBezTo>
                  <a:pt x="625933" y="491458"/>
                  <a:pt x="625580" y="444538"/>
                  <a:pt x="618172" y="432191"/>
                </a:cubicBezTo>
                <a:cubicBezTo>
                  <a:pt x="610764" y="419844"/>
                  <a:pt x="580778" y="419491"/>
                  <a:pt x="478472" y="345408"/>
                </a:cubicBezTo>
                <a:cubicBezTo>
                  <a:pt x="376166" y="271325"/>
                  <a:pt x="-7303" y="-11956"/>
                  <a:pt x="105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71FFE917-1319-41C8-BB1B-FD4D2BDE4F55}"/>
              </a:ext>
            </a:extLst>
          </p:cNvPr>
          <p:cNvSpPr/>
          <p:nvPr/>
        </p:nvSpPr>
        <p:spPr>
          <a:xfrm>
            <a:off x="7311191" y="10771646"/>
            <a:ext cx="586685" cy="767287"/>
          </a:xfrm>
          <a:custGeom>
            <a:avLst/>
            <a:gdLst>
              <a:gd name="connsiteX0" fmla="*/ 583976 w 586685"/>
              <a:gd name="connsiteY0" fmla="*/ 71 h 767287"/>
              <a:gd name="connsiteX1" fmla="*/ 490842 w 586685"/>
              <a:gd name="connsiteY1" fmla="*/ 453037 h 767287"/>
              <a:gd name="connsiteX2" fmla="*/ 141592 w 586685"/>
              <a:gd name="connsiteY2" fmla="*/ 736671 h 767287"/>
              <a:gd name="connsiteX3" fmla="*/ 4009 w 586685"/>
              <a:gd name="connsiteY3" fmla="*/ 738787 h 767287"/>
              <a:gd name="connsiteX4" fmla="*/ 279176 w 586685"/>
              <a:gd name="connsiteY4" fmla="*/ 552521 h 767287"/>
              <a:gd name="connsiteX5" fmla="*/ 414642 w 586685"/>
              <a:gd name="connsiteY5" fmla="*/ 419171 h 767287"/>
              <a:gd name="connsiteX6" fmla="*/ 583976 w 586685"/>
              <a:gd name="connsiteY6" fmla="*/ 71 h 7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685" h="767287">
                <a:moveTo>
                  <a:pt x="583976" y="71"/>
                </a:moveTo>
                <a:cubicBezTo>
                  <a:pt x="596676" y="5715"/>
                  <a:pt x="564573" y="330270"/>
                  <a:pt x="490842" y="453037"/>
                </a:cubicBezTo>
                <a:cubicBezTo>
                  <a:pt x="417111" y="575804"/>
                  <a:pt x="222731" y="689046"/>
                  <a:pt x="141592" y="736671"/>
                </a:cubicBezTo>
                <a:cubicBezTo>
                  <a:pt x="60453" y="784296"/>
                  <a:pt x="-18922" y="769479"/>
                  <a:pt x="4009" y="738787"/>
                </a:cubicBezTo>
                <a:cubicBezTo>
                  <a:pt x="26940" y="708095"/>
                  <a:pt x="210737" y="605790"/>
                  <a:pt x="279176" y="552521"/>
                </a:cubicBezTo>
                <a:cubicBezTo>
                  <a:pt x="347615" y="499252"/>
                  <a:pt x="364195" y="515127"/>
                  <a:pt x="414642" y="419171"/>
                </a:cubicBezTo>
                <a:cubicBezTo>
                  <a:pt x="465089" y="323215"/>
                  <a:pt x="571276" y="-5573"/>
                  <a:pt x="58397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177D471C-AD36-4E00-B9F1-7A8082F34F17}"/>
              </a:ext>
            </a:extLst>
          </p:cNvPr>
          <p:cNvSpPr/>
          <p:nvPr/>
        </p:nvSpPr>
        <p:spPr>
          <a:xfrm>
            <a:off x="4937475" y="6485486"/>
            <a:ext cx="629541" cy="154393"/>
          </a:xfrm>
          <a:custGeom>
            <a:avLst/>
            <a:gdLst>
              <a:gd name="connsiteX0" fmla="*/ 30765 w 629541"/>
              <a:gd name="connsiteY0" fmla="*/ 138834 h 154393"/>
              <a:gd name="connsiteX1" fmla="*/ 122205 w 629541"/>
              <a:gd name="connsiteY1" fmla="*/ 138834 h 154393"/>
              <a:gd name="connsiteX2" fmla="*/ 538765 w 629541"/>
              <a:gd name="connsiteY2" fmla="*/ 16914 h 154393"/>
              <a:gd name="connsiteX3" fmla="*/ 589565 w 629541"/>
              <a:gd name="connsiteY3" fmla="*/ 11834 h 154393"/>
              <a:gd name="connsiteX4" fmla="*/ 30765 w 629541"/>
              <a:gd name="connsiteY4" fmla="*/ 138834 h 15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541" h="154393">
                <a:moveTo>
                  <a:pt x="30765" y="138834"/>
                </a:moveTo>
                <a:cubicBezTo>
                  <a:pt x="-47128" y="160001"/>
                  <a:pt x="37538" y="159154"/>
                  <a:pt x="122205" y="138834"/>
                </a:cubicBezTo>
                <a:cubicBezTo>
                  <a:pt x="206872" y="118514"/>
                  <a:pt x="460872" y="38081"/>
                  <a:pt x="538765" y="16914"/>
                </a:cubicBezTo>
                <a:cubicBezTo>
                  <a:pt x="616658" y="-4253"/>
                  <a:pt x="669998" y="-5099"/>
                  <a:pt x="589565" y="11834"/>
                </a:cubicBezTo>
                <a:cubicBezTo>
                  <a:pt x="509132" y="28767"/>
                  <a:pt x="108658" y="117667"/>
                  <a:pt x="30765" y="13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9BBDE141-8C8A-4BB0-8688-C4CBC0150020}"/>
              </a:ext>
            </a:extLst>
          </p:cNvPr>
          <p:cNvSpPr/>
          <p:nvPr/>
        </p:nvSpPr>
        <p:spPr>
          <a:xfrm>
            <a:off x="4897579" y="6517826"/>
            <a:ext cx="740327" cy="328138"/>
          </a:xfrm>
          <a:custGeom>
            <a:avLst/>
            <a:gdLst>
              <a:gd name="connsiteX0" fmla="*/ 30021 w 740327"/>
              <a:gd name="connsiteY0" fmla="*/ 299534 h 328138"/>
              <a:gd name="connsiteX1" fmla="*/ 167181 w 740327"/>
              <a:gd name="connsiteY1" fmla="*/ 294454 h 328138"/>
              <a:gd name="connsiteX2" fmla="*/ 670101 w 740327"/>
              <a:gd name="connsiteY2" fmla="*/ 4894 h 328138"/>
              <a:gd name="connsiteX3" fmla="*/ 731061 w 740327"/>
              <a:gd name="connsiteY3" fmla="*/ 116654 h 328138"/>
              <a:gd name="connsiteX4" fmla="*/ 619301 w 740327"/>
              <a:gd name="connsiteY4" fmla="*/ 172534 h 328138"/>
              <a:gd name="connsiteX5" fmla="*/ 685341 w 740327"/>
              <a:gd name="connsiteY5" fmla="*/ 91254 h 328138"/>
              <a:gd name="connsiteX6" fmla="*/ 30021 w 740327"/>
              <a:gd name="connsiteY6" fmla="*/ 299534 h 32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327" h="328138">
                <a:moveTo>
                  <a:pt x="30021" y="299534"/>
                </a:moveTo>
                <a:cubicBezTo>
                  <a:pt x="-56339" y="333401"/>
                  <a:pt x="60501" y="343561"/>
                  <a:pt x="167181" y="294454"/>
                </a:cubicBezTo>
                <a:cubicBezTo>
                  <a:pt x="273861" y="245347"/>
                  <a:pt x="576121" y="34527"/>
                  <a:pt x="670101" y="4894"/>
                </a:cubicBezTo>
                <a:cubicBezTo>
                  <a:pt x="764081" y="-24739"/>
                  <a:pt x="739528" y="88714"/>
                  <a:pt x="731061" y="116654"/>
                </a:cubicBezTo>
                <a:cubicBezTo>
                  <a:pt x="722594" y="144594"/>
                  <a:pt x="626921" y="176767"/>
                  <a:pt x="619301" y="172534"/>
                </a:cubicBezTo>
                <a:cubicBezTo>
                  <a:pt x="611681" y="168301"/>
                  <a:pt x="781014" y="76014"/>
                  <a:pt x="685341" y="91254"/>
                </a:cubicBezTo>
                <a:cubicBezTo>
                  <a:pt x="589668" y="106494"/>
                  <a:pt x="116381" y="265667"/>
                  <a:pt x="30021" y="299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BC81AFBC-AB4F-4B3E-8BDF-43A74B4C1B08}"/>
              </a:ext>
            </a:extLst>
          </p:cNvPr>
          <p:cNvSpPr/>
          <p:nvPr/>
        </p:nvSpPr>
        <p:spPr>
          <a:xfrm>
            <a:off x="5024026" y="6897991"/>
            <a:ext cx="865664" cy="97922"/>
          </a:xfrm>
          <a:custGeom>
            <a:avLst/>
            <a:gdLst>
              <a:gd name="connsiteX0" fmla="*/ 94 w 865664"/>
              <a:gd name="connsiteY0" fmla="*/ 649 h 97922"/>
              <a:gd name="connsiteX1" fmla="*/ 177894 w 865664"/>
              <a:gd name="connsiteY1" fmla="*/ 56529 h 97922"/>
              <a:gd name="connsiteX2" fmla="*/ 792574 w 865664"/>
              <a:gd name="connsiteY2" fmla="*/ 97169 h 97922"/>
              <a:gd name="connsiteX3" fmla="*/ 787494 w 865664"/>
              <a:gd name="connsiteY3" fmla="*/ 20969 h 97922"/>
              <a:gd name="connsiteX4" fmla="*/ 193134 w 865664"/>
              <a:gd name="connsiteY4" fmla="*/ 26049 h 97922"/>
              <a:gd name="connsiteX5" fmla="*/ 94 w 865664"/>
              <a:gd name="connsiteY5" fmla="*/ 649 h 9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664" h="97922">
                <a:moveTo>
                  <a:pt x="94" y="649"/>
                </a:moveTo>
                <a:cubicBezTo>
                  <a:pt x="-2446" y="5729"/>
                  <a:pt x="45814" y="40442"/>
                  <a:pt x="177894" y="56529"/>
                </a:cubicBezTo>
                <a:cubicBezTo>
                  <a:pt x="309974" y="72616"/>
                  <a:pt x="690974" y="103096"/>
                  <a:pt x="792574" y="97169"/>
                </a:cubicBezTo>
                <a:cubicBezTo>
                  <a:pt x="894174" y="91242"/>
                  <a:pt x="887401" y="32822"/>
                  <a:pt x="787494" y="20969"/>
                </a:cubicBezTo>
                <a:cubicBezTo>
                  <a:pt x="687587" y="9116"/>
                  <a:pt x="324367" y="30282"/>
                  <a:pt x="193134" y="26049"/>
                </a:cubicBezTo>
                <a:cubicBezTo>
                  <a:pt x="61901" y="21816"/>
                  <a:pt x="2634" y="-4431"/>
                  <a:pt x="94" y="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439D03CC-375D-4FE5-BD8A-395AEBF93A5F}"/>
              </a:ext>
            </a:extLst>
          </p:cNvPr>
          <p:cNvSpPr/>
          <p:nvPr/>
        </p:nvSpPr>
        <p:spPr>
          <a:xfrm>
            <a:off x="5643446" y="6600864"/>
            <a:ext cx="594855" cy="113136"/>
          </a:xfrm>
          <a:custGeom>
            <a:avLst/>
            <a:gdLst>
              <a:gd name="connsiteX0" fmla="*/ 434 w 594855"/>
              <a:gd name="connsiteY0" fmla="*/ 3136 h 113136"/>
              <a:gd name="connsiteX1" fmla="*/ 51234 w 594855"/>
              <a:gd name="connsiteY1" fmla="*/ 8216 h 113136"/>
              <a:gd name="connsiteX2" fmla="*/ 594794 w 594855"/>
              <a:gd name="connsiteY2" fmla="*/ 109816 h 113136"/>
              <a:gd name="connsiteX3" fmla="*/ 86794 w 594855"/>
              <a:gd name="connsiteY3" fmla="*/ 89496 h 113136"/>
              <a:gd name="connsiteX4" fmla="*/ 71554 w 594855"/>
              <a:gd name="connsiteY4" fmla="*/ 99656 h 113136"/>
              <a:gd name="connsiteX5" fmla="*/ 86794 w 594855"/>
              <a:gd name="connsiteY5" fmla="*/ 64096 h 113136"/>
              <a:gd name="connsiteX6" fmla="*/ 434 w 594855"/>
              <a:gd name="connsiteY6" fmla="*/ 3136 h 11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855" h="113136">
                <a:moveTo>
                  <a:pt x="434" y="3136"/>
                </a:moveTo>
                <a:cubicBezTo>
                  <a:pt x="-5493" y="-6177"/>
                  <a:pt x="51234" y="8216"/>
                  <a:pt x="51234" y="8216"/>
                </a:cubicBezTo>
                <a:cubicBezTo>
                  <a:pt x="150294" y="25996"/>
                  <a:pt x="588867" y="96269"/>
                  <a:pt x="594794" y="109816"/>
                </a:cubicBezTo>
                <a:cubicBezTo>
                  <a:pt x="600721" y="123363"/>
                  <a:pt x="174001" y="91189"/>
                  <a:pt x="86794" y="89496"/>
                </a:cubicBezTo>
                <a:cubicBezTo>
                  <a:pt x="-413" y="87803"/>
                  <a:pt x="71554" y="103889"/>
                  <a:pt x="71554" y="99656"/>
                </a:cubicBezTo>
                <a:cubicBezTo>
                  <a:pt x="71554" y="95423"/>
                  <a:pt x="96107" y="81029"/>
                  <a:pt x="86794" y="64096"/>
                </a:cubicBezTo>
                <a:cubicBezTo>
                  <a:pt x="77481" y="47163"/>
                  <a:pt x="6361" y="12449"/>
                  <a:pt x="434" y="3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1B461FE-C0C0-4A68-84A5-A53DBE1CC554}"/>
              </a:ext>
            </a:extLst>
          </p:cNvPr>
          <p:cNvSpPr/>
          <p:nvPr/>
        </p:nvSpPr>
        <p:spPr>
          <a:xfrm>
            <a:off x="5585627" y="6841931"/>
            <a:ext cx="597309" cy="478937"/>
          </a:xfrm>
          <a:custGeom>
            <a:avLst/>
            <a:gdLst>
              <a:gd name="connsiteX0" fmla="*/ 2373 w 597309"/>
              <a:gd name="connsiteY0" fmla="*/ 56709 h 478937"/>
              <a:gd name="connsiteX1" fmla="*/ 98893 w 597309"/>
              <a:gd name="connsiteY1" fmla="*/ 51629 h 478937"/>
              <a:gd name="connsiteX2" fmla="*/ 520533 w 597309"/>
              <a:gd name="connsiteY2" fmla="*/ 41469 h 478937"/>
              <a:gd name="connsiteX3" fmla="*/ 261453 w 597309"/>
              <a:gd name="connsiteY3" fmla="*/ 407229 h 478937"/>
              <a:gd name="connsiteX4" fmla="*/ 129373 w 597309"/>
              <a:gd name="connsiteY4" fmla="*/ 447869 h 478937"/>
              <a:gd name="connsiteX5" fmla="*/ 596733 w 597309"/>
              <a:gd name="connsiteY5" fmla="*/ 51629 h 478937"/>
              <a:gd name="connsiteX6" fmla="*/ 220813 w 597309"/>
              <a:gd name="connsiteY6" fmla="*/ 5909 h 478937"/>
              <a:gd name="connsiteX7" fmla="*/ 2373 w 597309"/>
              <a:gd name="connsiteY7" fmla="*/ 56709 h 47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309" h="478937">
                <a:moveTo>
                  <a:pt x="2373" y="56709"/>
                </a:moveTo>
                <a:cubicBezTo>
                  <a:pt x="-17947" y="64329"/>
                  <a:pt x="98893" y="51629"/>
                  <a:pt x="98893" y="51629"/>
                </a:cubicBezTo>
                <a:cubicBezTo>
                  <a:pt x="185253" y="49089"/>
                  <a:pt x="493440" y="-17798"/>
                  <a:pt x="520533" y="41469"/>
                </a:cubicBezTo>
                <a:cubicBezTo>
                  <a:pt x="547626" y="100736"/>
                  <a:pt x="326646" y="339496"/>
                  <a:pt x="261453" y="407229"/>
                </a:cubicBezTo>
                <a:cubicBezTo>
                  <a:pt x="196260" y="474962"/>
                  <a:pt x="73493" y="507136"/>
                  <a:pt x="129373" y="447869"/>
                </a:cubicBezTo>
                <a:cubicBezTo>
                  <a:pt x="185253" y="388602"/>
                  <a:pt x="581493" y="125289"/>
                  <a:pt x="596733" y="51629"/>
                </a:cubicBezTo>
                <a:cubicBezTo>
                  <a:pt x="611973" y="-22031"/>
                  <a:pt x="320720" y="4216"/>
                  <a:pt x="220813" y="5909"/>
                </a:cubicBezTo>
                <a:cubicBezTo>
                  <a:pt x="120906" y="7602"/>
                  <a:pt x="22693" y="49089"/>
                  <a:pt x="2373" y="56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3390AB9E-6E25-47EA-A049-E3417ABE4D8C}"/>
              </a:ext>
            </a:extLst>
          </p:cNvPr>
          <p:cNvSpPr/>
          <p:nvPr/>
        </p:nvSpPr>
        <p:spPr>
          <a:xfrm>
            <a:off x="5462376" y="6975571"/>
            <a:ext cx="1130567" cy="836738"/>
          </a:xfrm>
          <a:custGeom>
            <a:avLst/>
            <a:gdLst>
              <a:gd name="connsiteX0" fmla="*/ 74824 w 1130567"/>
              <a:gd name="connsiteY0" fmla="*/ 497109 h 836738"/>
              <a:gd name="connsiteX1" fmla="*/ 801264 w 1130567"/>
              <a:gd name="connsiteY1" fmla="*/ 105949 h 836738"/>
              <a:gd name="connsiteX2" fmla="*/ 1126384 w 1130567"/>
              <a:gd name="connsiteY2" fmla="*/ 55149 h 836738"/>
              <a:gd name="connsiteX3" fmla="*/ 938424 w 1130567"/>
              <a:gd name="connsiteY3" fmla="*/ 806989 h 836738"/>
              <a:gd name="connsiteX4" fmla="*/ 293264 w 1130567"/>
              <a:gd name="connsiteY4" fmla="*/ 695229 h 836738"/>
              <a:gd name="connsiteX5" fmla="*/ 933344 w 1130567"/>
              <a:gd name="connsiteY5" fmla="*/ 781589 h 836738"/>
              <a:gd name="connsiteX6" fmla="*/ 1034944 w 1130567"/>
              <a:gd name="connsiteY6" fmla="*/ 568229 h 836738"/>
              <a:gd name="connsiteX7" fmla="*/ 1014624 w 1130567"/>
              <a:gd name="connsiteY7" fmla="*/ 116109 h 836738"/>
              <a:gd name="connsiteX8" fmla="*/ 130704 w 1130567"/>
              <a:gd name="connsiteY8" fmla="*/ 461549 h 836738"/>
              <a:gd name="connsiteX9" fmla="*/ 74824 w 1130567"/>
              <a:gd name="connsiteY9" fmla="*/ 497109 h 83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0567" h="836738">
                <a:moveTo>
                  <a:pt x="74824" y="497109"/>
                </a:moveTo>
                <a:cubicBezTo>
                  <a:pt x="186584" y="437842"/>
                  <a:pt x="626004" y="179609"/>
                  <a:pt x="801264" y="105949"/>
                </a:cubicBezTo>
                <a:cubicBezTo>
                  <a:pt x="976524" y="32289"/>
                  <a:pt x="1103524" y="-61691"/>
                  <a:pt x="1126384" y="55149"/>
                </a:cubicBezTo>
                <a:cubicBezTo>
                  <a:pt x="1149244" y="171989"/>
                  <a:pt x="1077277" y="700309"/>
                  <a:pt x="938424" y="806989"/>
                </a:cubicBezTo>
                <a:cubicBezTo>
                  <a:pt x="799571" y="913669"/>
                  <a:pt x="294111" y="699462"/>
                  <a:pt x="293264" y="695229"/>
                </a:cubicBezTo>
                <a:cubicBezTo>
                  <a:pt x="292417" y="690996"/>
                  <a:pt x="809731" y="802756"/>
                  <a:pt x="933344" y="781589"/>
                </a:cubicBezTo>
                <a:cubicBezTo>
                  <a:pt x="1056957" y="760422"/>
                  <a:pt x="1021397" y="679142"/>
                  <a:pt x="1034944" y="568229"/>
                </a:cubicBezTo>
                <a:cubicBezTo>
                  <a:pt x="1048491" y="457316"/>
                  <a:pt x="1165331" y="133889"/>
                  <a:pt x="1014624" y="116109"/>
                </a:cubicBezTo>
                <a:cubicBezTo>
                  <a:pt x="863917" y="98329"/>
                  <a:pt x="289031" y="392122"/>
                  <a:pt x="130704" y="461549"/>
                </a:cubicBezTo>
                <a:cubicBezTo>
                  <a:pt x="-27623" y="530976"/>
                  <a:pt x="-36936" y="556376"/>
                  <a:pt x="74824" y="497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6A69FABC-716D-449A-99EF-7E3B8EE547F3}"/>
              </a:ext>
            </a:extLst>
          </p:cNvPr>
          <p:cNvSpPr/>
          <p:nvPr/>
        </p:nvSpPr>
        <p:spPr>
          <a:xfrm>
            <a:off x="7121651" y="7006799"/>
            <a:ext cx="236688" cy="1048978"/>
          </a:xfrm>
          <a:custGeom>
            <a:avLst/>
            <a:gdLst>
              <a:gd name="connsiteX0" fmla="*/ 509 w 236688"/>
              <a:gd name="connsiteY0" fmla="*/ 8681 h 1048978"/>
              <a:gd name="connsiteX1" fmla="*/ 229109 w 236688"/>
              <a:gd name="connsiteY1" fmla="*/ 1034841 h 1048978"/>
              <a:gd name="connsiteX2" fmla="*/ 168149 w 236688"/>
              <a:gd name="connsiteY2" fmla="*/ 567481 h 1048978"/>
              <a:gd name="connsiteX3" fmla="*/ 509 w 236688"/>
              <a:gd name="connsiteY3" fmla="*/ 8681 h 104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688" h="1048978">
                <a:moveTo>
                  <a:pt x="509" y="8681"/>
                </a:moveTo>
                <a:cubicBezTo>
                  <a:pt x="10669" y="86574"/>
                  <a:pt x="201169" y="941708"/>
                  <a:pt x="229109" y="1034841"/>
                </a:cubicBezTo>
                <a:cubicBezTo>
                  <a:pt x="257049" y="1127974"/>
                  <a:pt x="201169" y="736814"/>
                  <a:pt x="168149" y="567481"/>
                </a:cubicBezTo>
                <a:cubicBezTo>
                  <a:pt x="135129" y="398148"/>
                  <a:pt x="-9651" y="-69212"/>
                  <a:pt x="509" y="8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AE63105-D3D7-474C-A9DD-FC95C9A61F21}"/>
              </a:ext>
            </a:extLst>
          </p:cNvPr>
          <p:cNvSpPr/>
          <p:nvPr/>
        </p:nvSpPr>
        <p:spPr>
          <a:xfrm>
            <a:off x="6520309" y="7163121"/>
            <a:ext cx="607889" cy="2421232"/>
          </a:xfrm>
          <a:custGeom>
            <a:avLst/>
            <a:gdLst>
              <a:gd name="connsiteX0" fmla="*/ 7491 w 607889"/>
              <a:gd name="connsiteY0" fmla="*/ 573719 h 2421232"/>
              <a:gd name="connsiteX1" fmla="*/ 22731 w 607889"/>
              <a:gd name="connsiteY1" fmla="*/ 456879 h 2421232"/>
              <a:gd name="connsiteX2" fmla="*/ 215771 w 607889"/>
              <a:gd name="connsiteY2" fmla="*/ 4759 h 2421232"/>
              <a:gd name="connsiteX3" fmla="*/ 317371 w 607889"/>
              <a:gd name="connsiteY3" fmla="*/ 776919 h 2421232"/>
              <a:gd name="connsiteX4" fmla="*/ 129411 w 607889"/>
              <a:gd name="connsiteY4" fmla="*/ 1518599 h 2421232"/>
              <a:gd name="connsiteX5" fmla="*/ 556131 w 607889"/>
              <a:gd name="connsiteY5" fmla="*/ 2275519 h 2421232"/>
              <a:gd name="connsiteX6" fmla="*/ 576451 w 607889"/>
              <a:gd name="connsiteY6" fmla="*/ 2392359 h 2421232"/>
              <a:gd name="connsiteX7" fmla="*/ 337691 w 607889"/>
              <a:gd name="connsiteY7" fmla="*/ 1914839 h 2421232"/>
              <a:gd name="connsiteX8" fmla="*/ 220851 w 607889"/>
              <a:gd name="connsiteY8" fmla="*/ 1396679 h 2421232"/>
              <a:gd name="connsiteX9" fmla="*/ 291971 w 607889"/>
              <a:gd name="connsiteY9" fmla="*/ 609279 h 2421232"/>
              <a:gd name="connsiteX10" fmla="*/ 256411 w 607889"/>
              <a:gd name="connsiteY10" fmla="*/ 258759 h 2421232"/>
              <a:gd name="connsiteX11" fmla="*/ 22731 w 607889"/>
              <a:gd name="connsiteY11" fmla="*/ 512759 h 2421232"/>
              <a:gd name="connsiteX12" fmla="*/ 7491 w 607889"/>
              <a:gd name="connsiteY12" fmla="*/ 573719 h 242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889" h="2421232">
                <a:moveTo>
                  <a:pt x="7491" y="573719"/>
                </a:moveTo>
                <a:cubicBezTo>
                  <a:pt x="7491" y="564406"/>
                  <a:pt x="-11982" y="551706"/>
                  <a:pt x="22731" y="456879"/>
                </a:cubicBezTo>
                <a:cubicBezTo>
                  <a:pt x="57444" y="362052"/>
                  <a:pt x="166664" y="-48581"/>
                  <a:pt x="215771" y="4759"/>
                </a:cubicBezTo>
                <a:cubicBezTo>
                  <a:pt x="264878" y="58099"/>
                  <a:pt x="331764" y="524612"/>
                  <a:pt x="317371" y="776919"/>
                </a:cubicBezTo>
                <a:cubicBezTo>
                  <a:pt x="302978" y="1029226"/>
                  <a:pt x="89618" y="1268832"/>
                  <a:pt x="129411" y="1518599"/>
                </a:cubicBezTo>
                <a:cubicBezTo>
                  <a:pt x="169204" y="1768366"/>
                  <a:pt x="481624" y="2129892"/>
                  <a:pt x="556131" y="2275519"/>
                </a:cubicBezTo>
                <a:cubicBezTo>
                  <a:pt x="630638" y="2421146"/>
                  <a:pt x="612858" y="2452472"/>
                  <a:pt x="576451" y="2392359"/>
                </a:cubicBezTo>
                <a:cubicBezTo>
                  <a:pt x="540044" y="2332246"/>
                  <a:pt x="396958" y="2080786"/>
                  <a:pt x="337691" y="1914839"/>
                </a:cubicBezTo>
                <a:cubicBezTo>
                  <a:pt x="278424" y="1748892"/>
                  <a:pt x="228471" y="1614272"/>
                  <a:pt x="220851" y="1396679"/>
                </a:cubicBezTo>
                <a:cubicBezTo>
                  <a:pt x="213231" y="1179086"/>
                  <a:pt x="286044" y="798932"/>
                  <a:pt x="291971" y="609279"/>
                </a:cubicBezTo>
                <a:cubicBezTo>
                  <a:pt x="297898" y="419626"/>
                  <a:pt x="301284" y="274846"/>
                  <a:pt x="256411" y="258759"/>
                </a:cubicBezTo>
                <a:cubicBezTo>
                  <a:pt x="211538" y="242672"/>
                  <a:pt x="62524" y="464499"/>
                  <a:pt x="22731" y="512759"/>
                </a:cubicBezTo>
                <a:cubicBezTo>
                  <a:pt x="-17062" y="561019"/>
                  <a:pt x="7491" y="583032"/>
                  <a:pt x="7491" y="573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02727692-F987-4484-AA34-202CA0ED8FF2}"/>
              </a:ext>
            </a:extLst>
          </p:cNvPr>
          <p:cNvSpPr/>
          <p:nvPr/>
        </p:nvSpPr>
        <p:spPr>
          <a:xfrm>
            <a:off x="6250453" y="7749067"/>
            <a:ext cx="816695" cy="1911251"/>
          </a:xfrm>
          <a:custGeom>
            <a:avLst/>
            <a:gdLst>
              <a:gd name="connsiteX0" fmla="*/ 28427 w 816695"/>
              <a:gd name="connsiteY0" fmla="*/ 63973 h 1911251"/>
              <a:gd name="connsiteX1" fmla="*/ 282427 w 816695"/>
              <a:gd name="connsiteY1" fmla="*/ 968213 h 1911251"/>
              <a:gd name="connsiteX2" fmla="*/ 592307 w 816695"/>
              <a:gd name="connsiteY2" fmla="*/ 1618453 h 1911251"/>
              <a:gd name="connsiteX3" fmla="*/ 815827 w 816695"/>
              <a:gd name="connsiteY3" fmla="*/ 1902933 h 1911251"/>
              <a:gd name="connsiteX4" fmla="*/ 511027 w 816695"/>
              <a:gd name="connsiteY4" fmla="*/ 1323813 h 1911251"/>
              <a:gd name="connsiteX5" fmla="*/ 302747 w 816695"/>
              <a:gd name="connsiteY5" fmla="*/ 876773 h 1911251"/>
              <a:gd name="connsiteX6" fmla="*/ 38587 w 816695"/>
              <a:gd name="connsiteY6" fmla="*/ 160493 h 1911251"/>
              <a:gd name="connsiteX7" fmla="*/ 28427 w 816695"/>
              <a:gd name="connsiteY7" fmla="*/ 63973 h 191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695" h="1911251">
                <a:moveTo>
                  <a:pt x="28427" y="63973"/>
                </a:moveTo>
                <a:cubicBezTo>
                  <a:pt x="69067" y="198593"/>
                  <a:pt x="188447" y="709133"/>
                  <a:pt x="282427" y="968213"/>
                </a:cubicBezTo>
                <a:cubicBezTo>
                  <a:pt x="376407" y="1227293"/>
                  <a:pt x="503407" y="1462666"/>
                  <a:pt x="592307" y="1618453"/>
                </a:cubicBezTo>
                <a:cubicBezTo>
                  <a:pt x="681207" y="1774240"/>
                  <a:pt x="829374" y="1952040"/>
                  <a:pt x="815827" y="1902933"/>
                </a:cubicBezTo>
                <a:cubicBezTo>
                  <a:pt x="802280" y="1853826"/>
                  <a:pt x="596540" y="1494840"/>
                  <a:pt x="511027" y="1323813"/>
                </a:cubicBezTo>
                <a:cubicBezTo>
                  <a:pt x="425514" y="1152786"/>
                  <a:pt x="381487" y="1070660"/>
                  <a:pt x="302747" y="876773"/>
                </a:cubicBezTo>
                <a:cubicBezTo>
                  <a:pt x="224007" y="682886"/>
                  <a:pt x="86847" y="291726"/>
                  <a:pt x="38587" y="160493"/>
                </a:cubicBezTo>
                <a:cubicBezTo>
                  <a:pt x="-9673" y="29260"/>
                  <a:pt x="-12213" y="-70647"/>
                  <a:pt x="28427" y="63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F1B2AC59-B7C4-4305-A060-60E1EE560E82}"/>
              </a:ext>
            </a:extLst>
          </p:cNvPr>
          <p:cNvSpPr/>
          <p:nvPr/>
        </p:nvSpPr>
        <p:spPr>
          <a:xfrm>
            <a:off x="7180197" y="7023319"/>
            <a:ext cx="395708" cy="808931"/>
          </a:xfrm>
          <a:custGeom>
            <a:avLst/>
            <a:gdLst>
              <a:gd name="connsiteX0" fmla="*/ 2923 w 395708"/>
              <a:gd name="connsiteY0" fmla="*/ 22641 h 808931"/>
              <a:gd name="connsiteX1" fmla="*/ 74043 w 395708"/>
              <a:gd name="connsiteY1" fmla="*/ 88681 h 808931"/>
              <a:gd name="connsiteX2" fmla="*/ 236603 w 395708"/>
              <a:gd name="connsiteY2" fmla="*/ 632241 h 808931"/>
              <a:gd name="connsiteX3" fmla="*/ 389003 w 395708"/>
              <a:gd name="connsiteY3" fmla="*/ 799881 h 808931"/>
              <a:gd name="connsiteX4" fmla="*/ 368683 w 395708"/>
              <a:gd name="connsiteY4" fmla="*/ 403641 h 808931"/>
              <a:gd name="connsiteX5" fmla="*/ 368683 w 395708"/>
              <a:gd name="connsiteY5" fmla="*/ 657641 h 808931"/>
              <a:gd name="connsiteX6" fmla="*/ 165483 w 395708"/>
              <a:gd name="connsiteY6" fmla="*/ 317281 h 808931"/>
              <a:gd name="connsiteX7" fmla="*/ 2923 w 395708"/>
              <a:gd name="connsiteY7" fmla="*/ 22641 h 8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708" h="808931">
                <a:moveTo>
                  <a:pt x="2923" y="22641"/>
                </a:moveTo>
                <a:cubicBezTo>
                  <a:pt x="-12317" y="-15459"/>
                  <a:pt x="35096" y="-12919"/>
                  <a:pt x="74043" y="88681"/>
                </a:cubicBezTo>
                <a:cubicBezTo>
                  <a:pt x="112990" y="190281"/>
                  <a:pt x="184110" y="513708"/>
                  <a:pt x="236603" y="632241"/>
                </a:cubicBezTo>
                <a:cubicBezTo>
                  <a:pt x="289096" y="750774"/>
                  <a:pt x="366990" y="837981"/>
                  <a:pt x="389003" y="799881"/>
                </a:cubicBezTo>
                <a:cubicBezTo>
                  <a:pt x="411016" y="761781"/>
                  <a:pt x="372070" y="427348"/>
                  <a:pt x="368683" y="403641"/>
                </a:cubicBezTo>
                <a:cubicBezTo>
                  <a:pt x="365296" y="379934"/>
                  <a:pt x="402550" y="672034"/>
                  <a:pt x="368683" y="657641"/>
                </a:cubicBezTo>
                <a:cubicBezTo>
                  <a:pt x="334816" y="643248"/>
                  <a:pt x="221363" y="419728"/>
                  <a:pt x="165483" y="317281"/>
                </a:cubicBezTo>
                <a:cubicBezTo>
                  <a:pt x="109603" y="214834"/>
                  <a:pt x="18163" y="60741"/>
                  <a:pt x="2923" y="22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666DD5A4-2127-4474-AE45-3AEA5C3B284E}"/>
              </a:ext>
            </a:extLst>
          </p:cNvPr>
          <p:cNvSpPr/>
          <p:nvPr/>
        </p:nvSpPr>
        <p:spPr>
          <a:xfrm>
            <a:off x="7642072" y="7917459"/>
            <a:ext cx="470693" cy="1032246"/>
          </a:xfrm>
          <a:custGeom>
            <a:avLst/>
            <a:gdLst>
              <a:gd name="connsiteX0" fmla="*/ 3328 w 470693"/>
              <a:gd name="connsiteY0" fmla="*/ 2261 h 1032246"/>
              <a:gd name="connsiteX1" fmla="*/ 318288 w 470693"/>
              <a:gd name="connsiteY1" fmla="*/ 688061 h 1032246"/>
              <a:gd name="connsiteX2" fmla="*/ 470688 w 470693"/>
              <a:gd name="connsiteY2" fmla="*/ 947141 h 1032246"/>
              <a:gd name="connsiteX3" fmla="*/ 323368 w 470693"/>
              <a:gd name="connsiteY3" fmla="*/ 1003021 h 1032246"/>
              <a:gd name="connsiteX4" fmla="*/ 165888 w 470693"/>
              <a:gd name="connsiteY4" fmla="*/ 520421 h 1032246"/>
              <a:gd name="connsiteX5" fmla="*/ 170968 w 470693"/>
              <a:gd name="connsiteY5" fmla="*/ 733781 h 1032246"/>
              <a:gd name="connsiteX6" fmla="*/ 470688 w 470693"/>
              <a:gd name="connsiteY6" fmla="*/ 855701 h 1032246"/>
              <a:gd name="connsiteX7" fmla="*/ 170968 w 470693"/>
              <a:gd name="connsiteY7" fmla="*/ 479781 h 1032246"/>
              <a:gd name="connsiteX8" fmla="*/ 3328 w 470693"/>
              <a:gd name="connsiteY8" fmla="*/ 2261 h 103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693" h="1032246">
                <a:moveTo>
                  <a:pt x="3328" y="2261"/>
                </a:moveTo>
                <a:cubicBezTo>
                  <a:pt x="27881" y="36974"/>
                  <a:pt x="240395" y="530581"/>
                  <a:pt x="318288" y="688061"/>
                </a:cubicBezTo>
                <a:cubicBezTo>
                  <a:pt x="396181" y="845541"/>
                  <a:pt x="469841" y="894648"/>
                  <a:pt x="470688" y="947141"/>
                </a:cubicBezTo>
                <a:cubicBezTo>
                  <a:pt x="471535" y="999634"/>
                  <a:pt x="374168" y="1074141"/>
                  <a:pt x="323368" y="1003021"/>
                </a:cubicBezTo>
                <a:cubicBezTo>
                  <a:pt x="272568" y="931901"/>
                  <a:pt x="191288" y="565294"/>
                  <a:pt x="165888" y="520421"/>
                </a:cubicBezTo>
                <a:cubicBezTo>
                  <a:pt x="140488" y="475548"/>
                  <a:pt x="120168" y="677901"/>
                  <a:pt x="170968" y="733781"/>
                </a:cubicBezTo>
                <a:cubicBezTo>
                  <a:pt x="221768" y="789661"/>
                  <a:pt x="470688" y="898034"/>
                  <a:pt x="470688" y="855701"/>
                </a:cubicBezTo>
                <a:cubicBezTo>
                  <a:pt x="470688" y="813368"/>
                  <a:pt x="246321" y="617788"/>
                  <a:pt x="170968" y="479781"/>
                </a:cubicBezTo>
                <a:cubicBezTo>
                  <a:pt x="95615" y="341774"/>
                  <a:pt x="-21225" y="-32452"/>
                  <a:pt x="3328" y="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A84E1024-6E53-419F-B978-1571DB0909D9}"/>
              </a:ext>
            </a:extLst>
          </p:cNvPr>
          <p:cNvSpPr/>
          <p:nvPr/>
        </p:nvSpPr>
        <p:spPr>
          <a:xfrm>
            <a:off x="8076125" y="9597597"/>
            <a:ext cx="576819" cy="415813"/>
          </a:xfrm>
          <a:custGeom>
            <a:avLst/>
            <a:gdLst>
              <a:gd name="connsiteX0" fmla="*/ 483675 w 576819"/>
              <a:gd name="connsiteY0" fmla="*/ 13763 h 415813"/>
              <a:gd name="connsiteX1" fmla="*/ 432875 w 576819"/>
              <a:gd name="connsiteY1" fmla="*/ 8683 h 415813"/>
              <a:gd name="connsiteX2" fmla="*/ 1075 w 576819"/>
              <a:gd name="connsiteY2" fmla="*/ 89963 h 415813"/>
              <a:gd name="connsiteX3" fmla="*/ 575115 w 576819"/>
              <a:gd name="connsiteY3" fmla="*/ 415083 h 415813"/>
              <a:gd name="connsiteX4" fmla="*/ 178875 w 576819"/>
              <a:gd name="connsiteY4" fmla="*/ 176323 h 415813"/>
              <a:gd name="connsiteX5" fmla="*/ 214435 w 576819"/>
              <a:gd name="connsiteY5" fmla="*/ 110283 h 415813"/>
              <a:gd name="connsiteX6" fmla="*/ 483675 w 576819"/>
              <a:gd name="connsiteY6" fmla="*/ 13763 h 41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819" h="415813">
                <a:moveTo>
                  <a:pt x="483675" y="13763"/>
                </a:moveTo>
                <a:cubicBezTo>
                  <a:pt x="520082" y="-3170"/>
                  <a:pt x="513308" y="-4017"/>
                  <a:pt x="432875" y="8683"/>
                </a:cubicBezTo>
                <a:cubicBezTo>
                  <a:pt x="352442" y="21383"/>
                  <a:pt x="-22632" y="22230"/>
                  <a:pt x="1075" y="89963"/>
                </a:cubicBezTo>
                <a:cubicBezTo>
                  <a:pt x="24782" y="157696"/>
                  <a:pt x="545482" y="400690"/>
                  <a:pt x="575115" y="415083"/>
                </a:cubicBezTo>
                <a:cubicBezTo>
                  <a:pt x="604748" y="429476"/>
                  <a:pt x="238988" y="227123"/>
                  <a:pt x="178875" y="176323"/>
                </a:cubicBezTo>
                <a:cubicBezTo>
                  <a:pt x="118762" y="125523"/>
                  <a:pt x="157708" y="140763"/>
                  <a:pt x="214435" y="110283"/>
                </a:cubicBezTo>
                <a:cubicBezTo>
                  <a:pt x="271162" y="79803"/>
                  <a:pt x="447268" y="30696"/>
                  <a:pt x="483675" y="13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641B70A1-9926-453C-8B33-569A72325173}"/>
              </a:ext>
            </a:extLst>
          </p:cNvPr>
          <p:cNvSpPr/>
          <p:nvPr/>
        </p:nvSpPr>
        <p:spPr>
          <a:xfrm>
            <a:off x="7635251" y="10124907"/>
            <a:ext cx="1392894" cy="426320"/>
          </a:xfrm>
          <a:custGeom>
            <a:avLst/>
            <a:gdLst>
              <a:gd name="connsiteX0" fmla="*/ 45709 w 1392894"/>
              <a:gd name="connsiteY0" fmla="*/ 14773 h 426320"/>
              <a:gd name="connsiteX1" fmla="*/ 137149 w 1392894"/>
              <a:gd name="connsiteY1" fmla="*/ 14773 h 426320"/>
              <a:gd name="connsiteX2" fmla="*/ 1148069 w 1392894"/>
              <a:gd name="connsiteY2" fmla="*/ 157013 h 426320"/>
              <a:gd name="connsiteX3" fmla="*/ 1391909 w 1392894"/>
              <a:gd name="connsiteY3" fmla="*/ 426253 h 426320"/>
              <a:gd name="connsiteX4" fmla="*/ 1097269 w 1392894"/>
              <a:gd name="connsiteY4" fmla="*/ 182413 h 426320"/>
              <a:gd name="connsiteX5" fmla="*/ 477509 w 1392894"/>
              <a:gd name="connsiteY5" fmla="*/ 106213 h 426320"/>
              <a:gd name="connsiteX6" fmla="*/ 45709 w 1392894"/>
              <a:gd name="connsiteY6" fmla="*/ 14773 h 42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2894" h="426320">
                <a:moveTo>
                  <a:pt x="45709" y="14773"/>
                </a:moveTo>
                <a:cubicBezTo>
                  <a:pt x="-11018" y="-467"/>
                  <a:pt x="-46578" y="-8934"/>
                  <a:pt x="137149" y="14773"/>
                </a:cubicBezTo>
                <a:cubicBezTo>
                  <a:pt x="320876" y="38480"/>
                  <a:pt x="938942" y="88433"/>
                  <a:pt x="1148069" y="157013"/>
                </a:cubicBezTo>
                <a:cubicBezTo>
                  <a:pt x="1357196" y="225593"/>
                  <a:pt x="1400376" y="422020"/>
                  <a:pt x="1391909" y="426253"/>
                </a:cubicBezTo>
                <a:cubicBezTo>
                  <a:pt x="1383442" y="430486"/>
                  <a:pt x="1249669" y="235753"/>
                  <a:pt x="1097269" y="182413"/>
                </a:cubicBezTo>
                <a:cubicBezTo>
                  <a:pt x="944869" y="129073"/>
                  <a:pt x="657002" y="131613"/>
                  <a:pt x="477509" y="106213"/>
                </a:cubicBezTo>
                <a:cubicBezTo>
                  <a:pt x="298016" y="80813"/>
                  <a:pt x="102436" y="30013"/>
                  <a:pt x="45709" y="14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8B13FFD1-7420-40EB-93A0-563A4C59717C}"/>
              </a:ext>
            </a:extLst>
          </p:cNvPr>
          <p:cNvSpPr/>
          <p:nvPr/>
        </p:nvSpPr>
        <p:spPr>
          <a:xfrm>
            <a:off x="7975855" y="10331643"/>
            <a:ext cx="746399" cy="776642"/>
          </a:xfrm>
          <a:custGeom>
            <a:avLst/>
            <a:gdLst>
              <a:gd name="connsiteX0" fmla="*/ 37845 w 746399"/>
              <a:gd name="connsiteY0" fmla="*/ 39495 h 776642"/>
              <a:gd name="connsiteX1" fmla="*/ 650620 w 746399"/>
              <a:gd name="connsiteY1" fmla="*/ 518920 h 776642"/>
              <a:gd name="connsiteX2" fmla="*/ 737933 w 746399"/>
              <a:gd name="connsiteY2" fmla="*/ 776095 h 776642"/>
              <a:gd name="connsiteX3" fmla="*/ 580770 w 746399"/>
              <a:gd name="connsiteY3" fmla="*/ 455420 h 776642"/>
              <a:gd name="connsiteX4" fmla="*/ 120395 w 746399"/>
              <a:gd name="connsiteY4" fmla="*/ 72832 h 776642"/>
              <a:gd name="connsiteX5" fmla="*/ 37845 w 746399"/>
              <a:gd name="connsiteY5" fmla="*/ 39495 h 77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399" h="776642">
                <a:moveTo>
                  <a:pt x="37845" y="39495"/>
                </a:moveTo>
                <a:cubicBezTo>
                  <a:pt x="126216" y="113843"/>
                  <a:pt x="533939" y="396153"/>
                  <a:pt x="650620" y="518920"/>
                </a:cubicBezTo>
                <a:cubicBezTo>
                  <a:pt x="767301" y="641687"/>
                  <a:pt x="749575" y="786678"/>
                  <a:pt x="737933" y="776095"/>
                </a:cubicBezTo>
                <a:cubicBezTo>
                  <a:pt x="726291" y="765512"/>
                  <a:pt x="683693" y="572630"/>
                  <a:pt x="580770" y="455420"/>
                </a:cubicBezTo>
                <a:cubicBezTo>
                  <a:pt x="477847" y="338210"/>
                  <a:pt x="208766" y="138713"/>
                  <a:pt x="120395" y="72832"/>
                </a:cubicBezTo>
                <a:cubicBezTo>
                  <a:pt x="32024" y="6951"/>
                  <a:pt x="-50526" y="-34853"/>
                  <a:pt x="37845" y="39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8E02565D-1AC4-41D6-9D14-F29F9B891A34}"/>
              </a:ext>
            </a:extLst>
          </p:cNvPr>
          <p:cNvSpPr/>
          <p:nvPr/>
        </p:nvSpPr>
        <p:spPr>
          <a:xfrm>
            <a:off x="7617840" y="10240345"/>
            <a:ext cx="1333693" cy="880755"/>
          </a:xfrm>
          <a:custGeom>
            <a:avLst/>
            <a:gdLst>
              <a:gd name="connsiteX0" fmla="*/ 43 w 1333693"/>
              <a:gd name="connsiteY0" fmla="*/ 88 h 880755"/>
              <a:gd name="connsiteX1" fmla="*/ 861527 w 1333693"/>
              <a:gd name="connsiteY1" fmla="*/ 249855 h 880755"/>
              <a:gd name="connsiteX2" fmla="*/ 1206543 w 1333693"/>
              <a:gd name="connsiteY2" fmla="*/ 628738 h 880755"/>
              <a:gd name="connsiteX3" fmla="*/ 1280627 w 1333693"/>
              <a:gd name="connsiteY3" fmla="*/ 878505 h 880755"/>
              <a:gd name="connsiteX4" fmla="*/ 1301793 w 1333693"/>
              <a:gd name="connsiteY4" fmla="*/ 723988 h 880755"/>
              <a:gd name="connsiteX5" fmla="*/ 825543 w 1333693"/>
              <a:gd name="connsiteY5" fmla="*/ 275255 h 880755"/>
              <a:gd name="connsiteX6" fmla="*/ 43 w 1333693"/>
              <a:gd name="connsiteY6" fmla="*/ 88 h 88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693" h="880755">
                <a:moveTo>
                  <a:pt x="43" y="88"/>
                </a:moveTo>
                <a:cubicBezTo>
                  <a:pt x="6040" y="-4145"/>
                  <a:pt x="660444" y="145080"/>
                  <a:pt x="861527" y="249855"/>
                </a:cubicBezTo>
                <a:cubicBezTo>
                  <a:pt x="1062610" y="354630"/>
                  <a:pt x="1136693" y="523963"/>
                  <a:pt x="1206543" y="628738"/>
                </a:cubicBezTo>
                <a:cubicBezTo>
                  <a:pt x="1276393" y="733513"/>
                  <a:pt x="1264752" y="862630"/>
                  <a:pt x="1280627" y="878505"/>
                </a:cubicBezTo>
                <a:cubicBezTo>
                  <a:pt x="1296502" y="894380"/>
                  <a:pt x="1377640" y="824530"/>
                  <a:pt x="1301793" y="723988"/>
                </a:cubicBezTo>
                <a:cubicBezTo>
                  <a:pt x="1225946" y="623446"/>
                  <a:pt x="1041796" y="391319"/>
                  <a:pt x="825543" y="275255"/>
                </a:cubicBezTo>
                <a:cubicBezTo>
                  <a:pt x="609290" y="159191"/>
                  <a:pt x="-5954" y="4321"/>
                  <a:pt x="43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6DC024F3-764C-45EF-BBDC-4EFEB13BF1A9}"/>
              </a:ext>
            </a:extLst>
          </p:cNvPr>
          <p:cNvSpPr/>
          <p:nvPr/>
        </p:nvSpPr>
        <p:spPr>
          <a:xfrm>
            <a:off x="7716513" y="10335319"/>
            <a:ext cx="762504" cy="781431"/>
          </a:xfrm>
          <a:custGeom>
            <a:avLst/>
            <a:gdLst>
              <a:gd name="connsiteX0" fmla="*/ 15670 w 762504"/>
              <a:gd name="connsiteY0" fmla="*/ 25764 h 781431"/>
              <a:gd name="connsiteX1" fmla="*/ 686654 w 762504"/>
              <a:gd name="connsiteY1" fmla="*/ 537998 h 781431"/>
              <a:gd name="connsiteX2" fmla="*/ 724754 w 762504"/>
              <a:gd name="connsiteY2" fmla="*/ 772948 h 781431"/>
              <a:gd name="connsiteX3" fmla="*/ 487687 w 762504"/>
              <a:gd name="connsiteY3" fmla="*/ 256481 h 781431"/>
              <a:gd name="connsiteX4" fmla="*/ 235804 w 762504"/>
              <a:gd name="connsiteY4" fmla="*/ 91381 h 781431"/>
              <a:gd name="connsiteX5" fmla="*/ 15670 w 762504"/>
              <a:gd name="connsiteY5" fmla="*/ 25764 h 78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504" h="781431">
                <a:moveTo>
                  <a:pt x="15670" y="25764"/>
                </a:moveTo>
                <a:cubicBezTo>
                  <a:pt x="90812" y="100200"/>
                  <a:pt x="568473" y="413467"/>
                  <a:pt x="686654" y="537998"/>
                </a:cubicBezTo>
                <a:cubicBezTo>
                  <a:pt x="804835" y="662529"/>
                  <a:pt x="757915" y="819867"/>
                  <a:pt x="724754" y="772948"/>
                </a:cubicBezTo>
                <a:cubicBezTo>
                  <a:pt x="691593" y="726029"/>
                  <a:pt x="569179" y="370076"/>
                  <a:pt x="487687" y="256481"/>
                </a:cubicBezTo>
                <a:cubicBezTo>
                  <a:pt x="406195" y="142887"/>
                  <a:pt x="315885" y="124189"/>
                  <a:pt x="235804" y="91381"/>
                </a:cubicBezTo>
                <a:cubicBezTo>
                  <a:pt x="155723" y="58573"/>
                  <a:pt x="-59472" y="-48672"/>
                  <a:pt x="15670" y="25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B9A2E28-DED4-44C8-B33E-8FB69871FB53}"/>
              </a:ext>
            </a:extLst>
          </p:cNvPr>
          <p:cNvSpPr/>
          <p:nvPr/>
        </p:nvSpPr>
        <p:spPr>
          <a:xfrm>
            <a:off x="8655981" y="11088511"/>
            <a:ext cx="178702" cy="534673"/>
          </a:xfrm>
          <a:custGeom>
            <a:avLst/>
            <a:gdLst>
              <a:gd name="connsiteX0" fmla="*/ 1186 w 178702"/>
              <a:gd name="connsiteY0" fmla="*/ 9172 h 534673"/>
              <a:gd name="connsiteX1" fmla="*/ 71036 w 178702"/>
              <a:gd name="connsiteY1" fmla="*/ 74789 h 534673"/>
              <a:gd name="connsiteX2" fmla="*/ 176869 w 178702"/>
              <a:gd name="connsiteY2" fmla="*/ 534106 h 534673"/>
              <a:gd name="connsiteX3" fmla="*/ 128186 w 178702"/>
              <a:gd name="connsiteY3" fmla="*/ 165806 h 534673"/>
              <a:gd name="connsiteX4" fmla="*/ 1186 w 178702"/>
              <a:gd name="connsiteY4" fmla="*/ 9172 h 53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02" h="534673">
                <a:moveTo>
                  <a:pt x="1186" y="9172"/>
                </a:moveTo>
                <a:cubicBezTo>
                  <a:pt x="-8339" y="-5998"/>
                  <a:pt x="41756" y="-12700"/>
                  <a:pt x="71036" y="74789"/>
                </a:cubicBezTo>
                <a:cubicBezTo>
                  <a:pt x="100317" y="162278"/>
                  <a:pt x="167344" y="518936"/>
                  <a:pt x="176869" y="534106"/>
                </a:cubicBezTo>
                <a:cubicBezTo>
                  <a:pt x="186394" y="549276"/>
                  <a:pt x="157114" y="256117"/>
                  <a:pt x="128186" y="165806"/>
                </a:cubicBezTo>
                <a:cubicBezTo>
                  <a:pt x="99258" y="75495"/>
                  <a:pt x="10711" y="24342"/>
                  <a:pt x="1186" y="9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BC76AD75-9044-40CD-911F-31AC1A17BF38}"/>
              </a:ext>
            </a:extLst>
          </p:cNvPr>
          <p:cNvSpPr/>
          <p:nvPr/>
        </p:nvSpPr>
        <p:spPr>
          <a:xfrm>
            <a:off x="3247444" y="7074096"/>
            <a:ext cx="1760785" cy="1563212"/>
          </a:xfrm>
          <a:custGeom>
            <a:avLst/>
            <a:gdLst>
              <a:gd name="connsiteX0" fmla="*/ 86306 w 1760785"/>
              <a:gd name="connsiteY0" fmla="*/ 69654 h 1563212"/>
              <a:gd name="connsiteX1" fmla="*/ 1559506 w 1760785"/>
              <a:gd name="connsiteY1" fmla="*/ 126804 h 1563212"/>
              <a:gd name="connsiteX2" fmla="*/ 1750006 w 1760785"/>
              <a:gd name="connsiteY2" fmla="*/ 1542854 h 1563212"/>
              <a:gd name="connsiteX3" fmla="*/ 1711906 w 1760785"/>
              <a:gd name="connsiteY3" fmla="*/ 914204 h 1563212"/>
              <a:gd name="connsiteX4" fmla="*/ 1502356 w 1760785"/>
              <a:gd name="connsiteY4" fmla="*/ 209354 h 1563212"/>
              <a:gd name="connsiteX5" fmla="*/ 321256 w 1760785"/>
              <a:gd name="connsiteY5" fmla="*/ 139504 h 1563212"/>
              <a:gd name="connsiteX6" fmla="*/ 86306 w 1760785"/>
              <a:gd name="connsiteY6" fmla="*/ 69654 h 156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0785" h="1563212">
                <a:moveTo>
                  <a:pt x="86306" y="69654"/>
                </a:moveTo>
                <a:cubicBezTo>
                  <a:pt x="292681" y="67537"/>
                  <a:pt x="1282223" y="-118729"/>
                  <a:pt x="1559506" y="126804"/>
                </a:cubicBezTo>
                <a:cubicBezTo>
                  <a:pt x="1836789" y="372337"/>
                  <a:pt x="1724606" y="1411621"/>
                  <a:pt x="1750006" y="1542854"/>
                </a:cubicBezTo>
                <a:cubicBezTo>
                  <a:pt x="1775406" y="1674087"/>
                  <a:pt x="1753181" y="1136454"/>
                  <a:pt x="1711906" y="914204"/>
                </a:cubicBezTo>
                <a:cubicBezTo>
                  <a:pt x="1670631" y="691954"/>
                  <a:pt x="1734131" y="338471"/>
                  <a:pt x="1502356" y="209354"/>
                </a:cubicBezTo>
                <a:cubicBezTo>
                  <a:pt x="1270581" y="80237"/>
                  <a:pt x="564673" y="163846"/>
                  <a:pt x="321256" y="139504"/>
                </a:cubicBezTo>
                <a:cubicBezTo>
                  <a:pt x="77839" y="115162"/>
                  <a:pt x="-120069" y="71771"/>
                  <a:pt x="86306" y="69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8C88012E-2987-46C0-ABAC-50362C76CAD4}"/>
              </a:ext>
            </a:extLst>
          </p:cNvPr>
          <p:cNvSpPr/>
          <p:nvPr/>
        </p:nvSpPr>
        <p:spPr>
          <a:xfrm>
            <a:off x="2859602" y="7086595"/>
            <a:ext cx="532194" cy="172893"/>
          </a:xfrm>
          <a:custGeom>
            <a:avLst/>
            <a:gdLst>
              <a:gd name="connsiteX0" fmla="*/ 46581 w 532194"/>
              <a:gd name="connsiteY0" fmla="*/ 5 h 172893"/>
              <a:gd name="connsiteX1" fmla="*/ 527065 w 532194"/>
              <a:gd name="connsiteY1" fmla="*/ 88905 h 172893"/>
              <a:gd name="connsiteX2" fmla="*/ 298465 w 532194"/>
              <a:gd name="connsiteY2" fmla="*/ 97372 h 172893"/>
              <a:gd name="connsiteX3" fmla="*/ 273065 w 532194"/>
              <a:gd name="connsiteY3" fmla="*/ 169338 h 172893"/>
              <a:gd name="connsiteX4" fmla="*/ 15 w 532194"/>
              <a:gd name="connsiteY4" fmla="*/ 158755 h 172893"/>
              <a:gd name="connsiteX5" fmla="*/ 260365 w 532194"/>
              <a:gd name="connsiteY5" fmla="*/ 131238 h 172893"/>
              <a:gd name="connsiteX6" fmla="*/ 304815 w 532194"/>
              <a:gd name="connsiteY6" fmla="*/ 84672 h 172893"/>
              <a:gd name="connsiteX7" fmla="*/ 46581 w 532194"/>
              <a:gd name="connsiteY7" fmla="*/ 5 h 17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194" h="172893">
                <a:moveTo>
                  <a:pt x="46581" y="5"/>
                </a:moveTo>
                <a:cubicBezTo>
                  <a:pt x="83623" y="711"/>
                  <a:pt x="485084" y="72677"/>
                  <a:pt x="527065" y="88905"/>
                </a:cubicBezTo>
                <a:cubicBezTo>
                  <a:pt x="569046" y="105133"/>
                  <a:pt x="340798" y="83967"/>
                  <a:pt x="298465" y="97372"/>
                </a:cubicBezTo>
                <a:cubicBezTo>
                  <a:pt x="256132" y="110777"/>
                  <a:pt x="322807" y="159108"/>
                  <a:pt x="273065" y="169338"/>
                </a:cubicBezTo>
                <a:cubicBezTo>
                  <a:pt x="223323" y="179568"/>
                  <a:pt x="2132" y="165105"/>
                  <a:pt x="15" y="158755"/>
                </a:cubicBezTo>
                <a:cubicBezTo>
                  <a:pt x="-2102" y="152405"/>
                  <a:pt x="209565" y="143585"/>
                  <a:pt x="260365" y="131238"/>
                </a:cubicBezTo>
                <a:cubicBezTo>
                  <a:pt x="311165" y="118891"/>
                  <a:pt x="336212" y="101958"/>
                  <a:pt x="304815" y="84672"/>
                </a:cubicBezTo>
                <a:cubicBezTo>
                  <a:pt x="273418" y="67386"/>
                  <a:pt x="9539" y="-701"/>
                  <a:pt x="4658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596BBE9E-28DF-431B-8C4F-20426E089784}"/>
              </a:ext>
            </a:extLst>
          </p:cNvPr>
          <p:cNvSpPr/>
          <p:nvPr/>
        </p:nvSpPr>
        <p:spPr>
          <a:xfrm>
            <a:off x="1933195" y="7406142"/>
            <a:ext cx="505246" cy="146134"/>
          </a:xfrm>
          <a:custGeom>
            <a:avLst/>
            <a:gdLst>
              <a:gd name="connsiteX0" fmla="*/ 5672 w 505246"/>
              <a:gd name="connsiteY0" fmla="*/ 120725 h 146134"/>
              <a:gd name="connsiteX1" fmla="*/ 75522 w 505246"/>
              <a:gd name="connsiteY1" fmla="*/ 76275 h 146134"/>
              <a:gd name="connsiteX2" fmla="*/ 357038 w 505246"/>
              <a:gd name="connsiteY2" fmla="*/ 75 h 146134"/>
              <a:gd name="connsiteX3" fmla="*/ 505205 w 505246"/>
              <a:gd name="connsiteY3" fmla="*/ 91091 h 146134"/>
              <a:gd name="connsiteX4" fmla="*/ 344338 w 505246"/>
              <a:gd name="connsiteY4" fmla="*/ 42408 h 146134"/>
              <a:gd name="connsiteX5" fmla="*/ 183472 w 505246"/>
              <a:gd name="connsiteY5" fmla="*/ 57225 h 146134"/>
              <a:gd name="connsiteX6" fmla="*/ 393022 w 505246"/>
              <a:gd name="connsiteY6" fmla="*/ 95325 h 146134"/>
              <a:gd name="connsiteX7" fmla="*/ 329522 w 505246"/>
              <a:gd name="connsiteY7" fmla="*/ 146125 h 146134"/>
              <a:gd name="connsiteX8" fmla="*/ 189822 w 505246"/>
              <a:gd name="connsiteY8" fmla="*/ 99558 h 146134"/>
              <a:gd name="connsiteX9" fmla="*/ 5672 w 505246"/>
              <a:gd name="connsiteY9" fmla="*/ 120725 h 14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246" h="146134">
                <a:moveTo>
                  <a:pt x="5672" y="120725"/>
                </a:moveTo>
                <a:cubicBezTo>
                  <a:pt x="-13378" y="116845"/>
                  <a:pt x="16961" y="96383"/>
                  <a:pt x="75522" y="76275"/>
                </a:cubicBezTo>
                <a:cubicBezTo>
                  <a:pt x="134083" y="56167"/>
                  <a:pt x="285424" y="-2394"/>
                  <a:pt x="357038" y="75"/>
                </a:cubicBezTo>
                <a:cubicBezTo>
                  <a:pt x="428652" y="2544"/>
                  <a:pt x="507322" y="84036"/>
                  <a:pt x="505205" y="91091"/>
                </a:cubicBezTo>
                <a:cubicBezTo>
                  <a:pt x="503088" y="98146"/>
                  <a:pt x="397960" y="48052"/>
                  <a:pt x="344338" y="42408"/>
                </a:cubicBezTo>
                <a:cubicBezTo>
                  <a:pt x="290716" y="36764"/>
                  <a:pt x="175358" y="48406"/>
                  <a:pt x="183472" y="57225"/>
                </a:cubicBezTo>
                <a:cubicBezTo>
                  <a:pt x="191586" y="66044"/>
                  <a:pt x="368680" y="80508"/>
                  <a:pt x="393022" y="95325"/>
                </a:cubicBezTo>
                <a:cubicBezTo>
                  <a:pt x="417364" y="110142"/>
                  <a:pt x="363389" y="145420"/>
                  <a:pt x="329522" y="146125"/>
                </a:cubicBezTo>
                <a:cubicBezTo>
                  <a:pt x="295655" y="146831"/>
                  <a:pt x="242033" y="109083"/>
                  <a:pt x="189822" y="99558"/>
                </a:cubicBezTo>
                <a:cubicBezTo>
                  <a:pt x="137611" y="90033"/>
                  <a:pt x="24722" y="124605"/>
                  <a:pt x="5672" y="120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404CFA91-F985-44C9-8F24-9F33C1812740}"/>
              </a:ext>
            </a:extLst>
          </p:cNvPr>
          <p:cNvSpPr/>
          <p:nvPr/>
        </p:nvSpPr>
        <p:spPr>
          <a:xfrm>
            <a:off x="1741896" y="7850506"/>
            <a:ext cx="223694" cy="1151524"/>
          </a:xfrm>
          <a:custGeom>
            <a:avLst/>
            <a:gdLst>
              <a:gd name="connsiteX0" fmla="*/ 121 w 223694"/>
              <a:gd name="connsiteY0" fmla="*/ 211 h 1151524"/>
              <a:gd name="connsiteX1" fmla="*/ 203321 w 223694"/>
              <a:gd name="connsiteY1" fmla="*/ 237277 h 1151524"/>
              <a:gd name="connsiteX2" fmla="*/ 211787 w 223694"/>
              <a:gd name="connsiteY2" fmla="*/ 1035261 h 1151524"/>
              <a:gd name="connsiteX3" fmla="*/ 160987 w 223694"/>
              <a:gd name="connsiteY3" fmla="*/ 1141094 h 1151524"/>
              <a:gd name="connsiteX4" fmla="*/ 209671 w 223694"/>
              <a:gd name="connsiteY4" fmla="*/ 978111 h 1151524"/>
              <a:gd name="connsiteX5" fmla="*/ 173687 w 223694"/>
              <a:gd name="connsiteY5" fmla="*/ 211877 h 1151524"/>
              <a:gd name="connsiteX6" fmla="*/ 121 w 223694"/>
              <a:gd name="connsiteY6" fmla="*/ 211 h 115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694" h="1151524">
                <a:moveTo>
                  <a:pt x="121" y="211"/>
                </a:moveTo>
                <a:cubicBezTo>
                  <a:pt x="5060" y="4444"/>
                  <a:pt x="168043" y="64769"/>
                  <a:pt x="203321" y="237277"/>
                </a:cubicBezTo>
                <a:cubicBezTo>
                  <a:pt x="238599" y="409785"/>
                  <a:pt x="218843" y="884625"/>
                  <a:pt x="211787" y="1035261"/>
                </a:cubicBezTo>
                <a:cubicBezTo>
                  <a:pt x="204731" y="1185897"/>
                  <a:pt x="161340" y="1150619"/>
                  <a:pt x="160987" y="1141094"/>
                </a:cubicBezTo>
                <a:cubicBezTo>
                  <a:pt x="160634" y="1131569"/>
                  <a:pt x="207554" y="1132981"/>
                  <a:pt x="209671" y="978111"/>
                </a:cubicBezTo>
                <a:cubicBezTo>
                  <a:pt x="211788" y="823242"/>
                  <a:pt x="205437" y="368863"/>
                  <a:pt x="173687" y="211877"/>
                </a:cubicBezTo>
                <a:cubicBezTo>
                  <a:pt x="141937" y="54891"/>
                  <a:pt x="-4818" y="-4022"/>
                  <a:pt x="121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DAD8FF1B-5AD2-40FC-8C7F-648C599EB1B0}"/>
              </a:ext>
            </a:extLst>
          </p:cNvPr>
          <p:cNvSpPr/>
          <p:nvPr/>
        </p:nvSpPr>
        <p:spPr>
          <a:xfrm>
            <a:off x="1645703" y="7930248"/>
            <a:ext cx="220045" cy="1215512"/>
          </a:xfrm>
          <a:custGeom>
            <a:avLst/>
            <a:gdLst>
              <a:gd name="connsiteX0" fmla="*/ 64564 w 220045"/>
              <a:gd name="connsiteY0" fmla="*/ 9369 h 1215512"/>
              <a:gd name="connsiteX1" fmla="*/ 200030 w 220045"/>
              <a:gd name="connsiteY1" fmla="*/ 826402 h 1215512"/>
              <a:gd name="connsiteX2" fmla="*/ 214847 w 220045"/>
              <a:gd name="connsiteY2" fmla="*/ 1201052 h 1215512"/>
              <a:gd name="connsiteX3" fmla="*/ 155580 w 220045"/>
              <a:gd name="connsiteY3" fmla="*/ 1059235 h 1215512"/>
              <a:gd name="connsiteX4" fmla="*/ 26464 w 220045"/>
              <a:gd name="connsiteY4" fmla="*/ 337452 h 1215512"/>
              <a:gd name="connsiteX5" fmla="*/ 5297 w 220045"/>
              <a:gd name="connsiteY5" fmla="*/ 375552 h 1215512"/>
              <a:gd name="connsiteX6" fmla="*/ 96314 w 220045"/>
              <a:gd name="connsiteY6" fmla="*/ 752319 h 1215512"/>
              <a:gd name="connsiteX7" fmla="*/ 144997 w 220045"/>
              <a:gd name="connsiteY7" fmla="*/ 832752 h 1215512"/>
              <a:gd name="connsiteX8" fmla="*/ 89964 w 220045"/>
              <a:gd name="connsiteY8" fmla="*/ 409419 h 1215512"/>
              <a:gd name="connsiteX9" fmla="*/ 64564 w 220045"/>
              <a:gd name="connsiteY9" fmla="*/ 9369 h 121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045" h="1215512">
                <a:moveTo>
                  <a:pt x="64564" y="9369"/>
                </a:moveTo>
                <a:cubicBezTo>
                  <a:pt x="82908" y="78866"/>
                  <a:pt x="174983" y="627788"/>
                  <a:pt x="200030" y="826402"/>
                </a:cubicBezTo>
                <a:cubicBezTo>
                  <a:pt x="225077" y="1025016"/>
                  <a:pt x="222255" y="1162247"/>
                  <a:pt x="214847" y="1201052"/>
                </a:cubicBezTo>
                <a:cubicBezTo>
                  <a:pt x="207439" y="1239857"/>
                  <a:pt x="186977" y="1203168"/>
                  <a:pt x="155580" y="1059235"/>
                </a:cubicBezTo>
                <a:cubicBezTo>
                  <a:pt x="124183" y="915302"/>
                  <a:pt x="51511" y="451399"/>
                  <a:pt x="26464" y="337452"/>
                </a:cubicBezTo>
                <a:cubicBezTo>
                  <a:pt x="1417" y="223505"/>
                  <a:pt x="-6345" y="306408"/>
                  <a:pt x="5297" y="375552"/>
                </a:cubicBezTo>
                <a:cubicBezTo>
                  <a:pt x="16939" y="444697"/>
                  <a:pt x="73031" y="676119"/>
                  <a:pt x="96314" y="752319"/>
                </a:cubicBezTo>
                <a:cubicBezTo>
                  <a:pt x="119597" y="828519"/>
                  <a:pt x="146055" y="889902"/>
                  <a:pt x="144997" y="832752"/>
                </a:cubicBezTo>
                <a:cubicBezTo>
                  <a:pt x="143939" y="775602"/>
                  <a:pt x="104428" y="543474"/>
                  <a:pt x="89964" y="409419"/>
                </a:cubicBezTo>
                <a:cubicBezTo>
                  <a:pt x="75500" y="275364"/>
                  <a:pt x="46220" y="-60128"/>
                  <a:pt x="64564" y="9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7AB4EF7D-23E6-4427-872E-4D753E61D855}"/>
              </a:ext>
            </a:extLst>
          </p:cNvPr>
          <p:cNvSpPr/>
          <p:nvPr/>
        </p:nvSpPr>
        <p:spPr>
          <a:xfrm>
            <a:off x="1445522" y="8496763"/>
            <a:ext cx="299416" cy="495413"/>
          </a:xfrm>
          <a:custGeom>
            <a:avLst/>
            <a:gdLst>
              <a:gd name="connsiteX0" fmla="*/ 19211 w 299416"/>
              <a:gd name="connsiteY0" fmla="*/ 8004 h 495413"/>
              <a:gd name="connsiteX1" fmla="*/ 19211 w 299416"/>
              <a:gd name="connsiteY1" fmla="*/ 84204 h 495413"/>
              <a:gd name="connsiteX2" fmla="*/ 226645 w 299416"/>
              <a:gd name="connsiteY2" fmla="*/ 456737 h 495413"/>
              <a:gd name="connsiteX3" fmla="*/ 294378 w 299416"/>
              <a:gd name="connsiteY3" fmla="*/ 456737 h 495413"/>
              <a:gd name="connsiteX4" fmla="*/ 108111 w 299416"/>
              <a:gd name="connsiteY4" fmla="*/ 217554 h 495413"/>
              <a:gd name="connsiteX5" fmla="*/ 19211 w 299416"/>
              <a:gd name="connsiteY5" fmla="*/ 8004 h 49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16" h="495413">
                <a:moveTo>
                  <a:pt x="19211" y="8004"/>
                </a:moveTo>
                <a:cubicBezTo>
                  <a:pt x="4394" y="-14221"/>
                  <a:pt x="-15361" y="9415"/>
                  <a:pt x="19211" y="84204"/>
                </a:cubicBezTo>
                <a:cubicBezTo>
                  <a:pt x="53783" y="158993"/>
                  <a:pt x="180784" y="394648"/>
                  <a:pt x="226645" y="456737"/>
                </a:cubicBezTo>
                <a:cubicBezTo>
                  <a:pt x="272506" y="518826"/>
                  <a:pt x="314134" y="496601"/>
                  <a:pt x="294378" y="456737"/>
                </a:cubicBezTo>
                <a:cubicBezTo>
                  <a:pt x="274622" y="416873"/>
                  <a:pt x="154325" y="290932"/>
                  <a:pt x="108111" y="217554"/>
                </a:cubicBezTo>
                <a:cubicBezTo>
                  <a:pt x="61897" y="144176"/>
                  <a:pt x="34028" y="30229"/>
                  <a:pt x="19211" y="8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6CB2F2D5-1ACD-4BC5-B326-5C0846D66EFA}"/>
              </a:ext>
            </a:extLst>
          </p:cNvPr>
          <p:cNvSpPr/>
          <p:nvPr/>
        </p:nvSpPr>
        <p:spPr>
          <a:xfrm>
            <a:off x="1034804" y="8592952"/>
            <a:ext cx="779533" cy="615854"/>
          </a:xfrm>
          <a:custGeom>
            <a:avLst/>
            <a:gdLst>
              <a:gd name="connsiteX0" fmla="*/ 188629 w 779533"/>
              <a:gd name="connsiteY0" fmla="*/ 121365 h 615854"/>
              <a:gd name="connsiteX1" fmla="*/ 246 w 779533"/>
              <a:gd name="connsiteY1" fmla="*/ 119248 h 615854"/>
              <a:gd name="connsiteX2" fmla="*/ 156879 w 779533"/>
              <a:gd name="connsiteY2" fmla="*/ 2831 h 615854"/>
              <a:gd name="connsiteX3" fmla="*/ 487079 w 779533"/>
              <a:gd name="connsiteY3" fmla="*/ 254715 h 615854"/>
              <a:gd name="connsiteX4" fmla="*/ 772829 w 779533"/>
              <a:gd name="connsiteY4" fmla="*/ 614548 h 615854"/>
              <a:gd name="connsiteX5" fmla="*/ 639479 w 779533"/>
              <a:gd name="connsiteY5" fmla="*/ 362665 h 615854"/>
              <a:gd name="connsiteX6" fmla="*/ 103963 w 779533"/>
              <a:gd name="connsiteY6" fmla="*/ 28231 h 615854"/>
              <a:gd name="connsiteX7" fmla="*/ 91263 w 779533"/>
              <a:gd name="connsiteY7" fmla="*/ 119248 h 615854"/>
              <a:gd name="connsiteX8" fmla="*/ 188629 w 779533"/>
              <a:gd name="connsiteY8" fmla="*/ 121365 h 61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533" h="615854">
                <a:moveTo>
                  <a:pt x="188629" y="121365"/>
                </a:moveTo>
                <a:cubicBezTo>
                  <a:pt x="173460" y="121365"/>
                  <a:pt x="5538" y="139004"/>
                  <a:pt x="246" y="119248"/>
                </a:cubicBezTo>
                <a:cubicBezTo>
                  <a:pt x="-5046" y="99492"/>
                  <a:pt x="75740" y="-19747"/>
                  <a:pt x="156879" y="2831"/>
                </a:cubicBezTo>
                <a:cubicBezTo>
                  <a:pt x="238018" y="25409"/>
                  <a:pt x="384421" y="152762"/>
                  <a:pt x="487079" y="254715"/>
                </a:cubicBezTo>
                <a:cubicBezTo>
                  <a:pt x="589737" y="356668"/>
                  <a:pt x="747429" y="596556"/>
                  <a:pt x="772829" y="614548"/>
                </a:cubicBezTo>
                <a:cubicBezTo>
                  <a:pt x="798229" y="632540"/>
                  <a:pt x="750957" y="460384"/>
                  <a:pt x="639479" y="362665"/>
                </a:cubicBezTo>
                <a:cubicBezTo>
                  <a:pt x="528001" y="264946"/>
                  <a:pt x="195332" y="68800"/>
                  <a:pt x="103963" y="28231"/>
                </a:cubicBezTo>
                <a:cubicBezTo>
                  <a:pt x="12594" y="-12338"/>
                  <a:pt x="76446" y="100198"/>
                  <a:pt x="91263" y="119248"/>
                </a:cubicBezTo>
                <a:cubicBezTo>
                  <a:pt x="106080" y="138298"/>
                  <a:pt x="203798" y="121365"/>
                  <a:pt x="188629" y="12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4FB38E3A-0162-48B0-A8CA-A555583FC257}"/>
              </a:ext>
            </a:extLst>
          </p:cNvPr>
          <p:cNvSpPr/>
          <p:nvPr/>
        </p:nvSpPr>
        <p:spPr>
          <a:xfrm>
            <a:off x="1141718" y="8723815"/>
            <a:ext cx="577017" cy="632749"/>
          </a:xfrm>
          <a:custGeom>
            <a:avLst/>
            <a:gdLst>
              <a:gd name="connsiteX0" fmla="*/ 69015 w 577017"/>
              <a:gd name="connsiteY0" fmla="*/ 11668 h 632749"/>
              <a:gd name="connsiteX1" fmla="*/ 117699 w 577017"/>
              <a:gd name="connsiteY1" fmla="*/ 37068 h 632749"/>
              <a:gd name="connsiteX2" fmla="*/ 339949 w 577017"/>
              <a:gd name="connsiteY2" fmla="*/ 250852 h 632749"/>
              <a:gd name="connsiteX3" fmla="*/ 532565 w 577017"/>
              <a:gd name="connsiteY3" fmla="*/ 504852 h 632749"/>
              <a:gd name="connsiteX4" fmla="*/ 536799 w 577017"/>
              <a:gd name="connsiteY4" fmla="*/ 627618 h 632749"/>
              <a:gd name="connsiteX5" fmla="*/ 577015 w 577017"/>
              <a:gd name="connsiteY5" fmla="*/ 604335 h 632749"/>
              <a:gd name="connsiteX6" fmla="*/ 534682 w 577017"/>
              <a:gd name="connsiteY6" fmla="*/ 555652 h 632749"/>
              <a:gd name="connsiteX7" fmla="*/ 494465 w 577017"/>
              <a:gd name="connsiteY7" fmla="*/ 396902 h 632749"/>
              <a:gd name="connsiteX8" fmla="*/ 274332 w 577017"/>
              <a:gd name="connsiteY8" fmla="*/ 161952 h 632749"/>
              <a:gd name="connsiteX9" fmla="*/ 7632 w 577017"/>
              <a:gd name="connsiteY9" fmla="*/ 13785 h 632749"/>
              <a:gd name="connsiteX10" fmla="*/ 69015 w 577017"/>
              <a:gd name="connsiteY10" fmla="*/ 11668 h 63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017" h="632749">
                <a:moveTo>
                  <a:pt x="69015" y="11668"/>
                </a:moveTo>
                <a:cubicBezTo>
                  <a:pt x="87360" y="15549"/>
                  <a:pt x="72543" y="-2796"/>
                  <a:pt x="117699" y="37068"/>
                </a:cubicBezTo>
                <a:cubicBezTo>
                  <a:pt x="162855" y="76932"/>
                  <a:pt x="270805" y="172888"/>
                  <a:pt x="339949" y="250852"/>
                </a:cubicBezTo>
                <a:cubicBezTo>
                  <a:pt x="409093" y="328816"/>
                  <a:pt x="499757" y="442058"/>
                  <a:pt x="532565" y="504852"/>
                </a:cubicBezTo>
                <a:cubicBezTo>
                  <a:pt x="565373" y="567646"/>
                  <a:pt x="529391" y="611038"/>
                  <a:pt x="536799" y="627618"/>
                </a:cubicBezTo>
                <a:cubicBezTo>
                  <a:pt x="544207" y="644198"/>
                  <a:pt x="577368" y="616329"/>
                  <a:pt x="577015" y="604335"/>
                </a:cubicBezTo>
                <a:cubicBezTo>
                  <a:pt x="576662" y="592341"/>
                  <a:pt x="548440" y="590224"/>
                  <a:pt x="534682" y="555652"/>
                </a:cubicBezTo>
                <a:cubicBezTo>
                  <a:pt x="520924" y="521080"/>
                  <a:pt x="537857" y="462519"/>
                  <a:pt x="494465" y="396902"/>
                </a:cubicBezTo>
                <a:cubicBezTo>
                  <a:pt x="451073" y="331285"/>
                  <a:pt x="355471" y="225805"/>
                  <a:pt x="274332" y="161952"/>
                </a:cubicBezTo>
                <a:cubicBezTo>
                  <a:pt x="193193" y="98099"/>
                  <a:pt x="39029" y="41302"/>
                  <a:pt x="7632" y="13785"/>
                </a:cubicBezTo>
                <a:cubicBezTo>
                  <a:pt x="-23765" y="-13732"/>
                  <a:pt x="50670" y="7787"/>
                  <a:pt x="69015" y="11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560FC07E-178D-4863-895E-A9064D52F0EC}"/>
              </a:ext>
            </a:extLst>
          </p:cNvPr>
          <p:cNvSpPr/>
          <p:nvPr/>
        </p:nvSpPr>
        <p:spPr>
          <a:xfrm>
            <a:off x="1042959" y="8792987"/>
            <a:ext cx="265315" cy="441267"/>
          </a:xfrm>
          <a:custGeom>
            <a:avLst/>
            <a:gdLst>
              <a:gd name="connsiteX0" fmla="*/ 155074 w 265315"/>
              <a:gd name="connsiteY0" fmla="*/ 1763 h 441267"/>
              <a:gd name="connsiteX1" fmla="*/ 558 w 265315"/>
              <a:gd name="connsiteY1" fmla="*/ 386996 h 441267"/>
              <a:gd name="connsiteX2" fmla="*/ 220691 w 265315"/>
              <a:gd name="connsiteY2" fmla="*/ 416630 h 441267"/>
              <a:gd name="connsiteX3" fmla="*/ 265141 w 265315"/>
              <a:gd name="connsiteY3" fmla="*/ 179563 h 441267"/>
              <a:gd name="connsiteX4" fmla="*/ 229158 w 265315"/>
              <a:gd name="connsiteY4" fmla="*/ 367946 h 441267"/>
              <a:gd name="connsiteX5" fmla="*/ 80991 w 265315"/>
              <a:gd name="connsiteY5" fmla="*/ 418746 h 441267"/>
              <a:gd name="connsiteX6" fmla="*/ 23841 w 265315"/>
              <a:gd name="connsiteY6" fmla="*/ 384880 h 441267"/>
              <a:gd name="connsiteX7" fmla="*/ 74641 w 265315"/>
              <a:gd name="connsiteY7" fmla="*/ 249413 h 441267"/>
              <a:gd name="connsiteX8" fmla="*/ 155074 w 265315"/>
              <a:gd name="connsiteY8" fmla="*/ 1763 h 44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315" h="441267">
                <a:moveTo>
                  <a:pt x="155074" y="1763"/>
                </a:moveTo>
                <a:cubicBezTo>
                  <a:pt x="142727" y="24693"/>
                  <a:pt x="-10378" y="317852"/>
                  <a:pt x="558" y="386996"/>
                </a:cubicBezTo>
                <a:cubicBezTo>
                  <a:pt x="11494" y="456140"/>
                  <a:pt x="176594" y="451202"/>
                  <a:pt x="220691" y="416630"/>
                </a:cubicBezTo>
                <a:cubicBezTo>
                  <a:pt x="264788" y="382058"/>
                  <a:pt x="263730" y="187677"/>
                  <a:pt x="265141" y="179563"/>
                </a:cubicBezTo>
                <a:cubicBezTo>
                  <a:pt x="266552" y="171449"/>
                  <a:pt x="259850" y="328082"/>
                  <a:pt x="229158" y="367946"/>
                </a:cubicBezTo>
                <a:cubicBezTo>
                  <a:pt x="198466" y="407810"/>
                  <a:pt x="115210" y="415924"/>
                  <a:pt x="80991" y="418746"/>
                </a:cubicBezTo>
                <a:cubicBezTo>
                  <a:pt x="46771" y="421568"/>
                  <a:pt x="24899" y="413102"/>
                  <a:pt x="23841" y="384880"/>
                </a:cubicBezTo>
                <a:cubicBezTo>
                  <a:pt x="22783" y="356658"/>
                  <a:pt x="53827" y="312913"/>
                  <a:pt x="74641" y="249413"/>
                </a:cubicBezTo>
                <a:cubicBezTo>
                  <a:pt x="95455" y="185913"/>
                  <a:pt x="167421" y="-21167"/>
                  <a:pt x="155074" y="1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6592014F-EC70-4920-B6D6-9E0BD609C0D8}"/>
              </a:ext>
            </a:extLst>
          </p:cNvPr>
          <p:cNvSpPr/>
          <p:nvPr/>
        </p:nvSpPr>
        <p:spPr>
          <a:xfrm>
            <a:off x="1147155" y="9228542"/>
            <a:ext cx="323214" cy="824555"/>
          </a:xfrm>
          <a:custGeom>
            <a:avLst/>
            <a:gdLst>
              <a:gd name="connsiteX0" fmla="*/ 2195 w 323214"/>
              <a:gd name="connsiteY0" fmla="*/ 8591 h 824555"/>
              <a:gd name="connsiteX1" fmla="*/ 239262 w 323214"/>
              <a:gd name="connsiteY1" fmla="*/ 590675 h 824555"/>
              <a:gd name="connsiteX2" fmla="*/ 319695 w 323214"/>
              <a:gd name="connsiteY2" fmla="*/ 751541 h 824555"/>
              <a:gd name="connsiteX3" fmla="*/ 306995 w 323214"/>
              <a:gd name="connsiteY3" fmla="*/ 817158 h 824555"/>
              <a:gd name="connsiteX4" fmla="*/ 290062 w 323214"/>
              <a:gd name="connsiteY4" fmla="*/ 586441 h 824555"/>
              <a:gd name="connsiteX5" fmla="*/ 131312 w 323214"/>
              <a:gd name="connsiteY5" fmla="*/ 266825 h 824555"/>
              <a:gd name="connsiteX6" fmla="*/ 2195 w 323214"/>
              <a:gd name="connsiteY6" fmla="*/ 8591 h 82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214" h="824555">
                <a:moveTo>
                  <a:pt x="2195" y="8591"/>
                </a:moveTo>
                <a:cubicBezTo>
                  <a:pt x="20187" y="62566"/>
                  <a:pt x="186345" y="466850"/>
                  <a:pt x="239262" y="590675"/>
                </a:cubicBezTo>
                <a:cubicBezTo>
                  <a:pt x="292179" y="714500"/>
                  <a:pt x="308406" y="713794"/>
                  <a:pt x="319695" y="751541"/>
                </a:cubicBezTo>
                <a:cubicBezTo>
                  <a:pt x="330984" y="789288"/>
                  <a:pt x="311934" y="844675"/>
                  <a:pt x="306995" y="817158"/>
                </a:cubicBezTo>
                <a:cubicBezTo>
                  <a:pt x="302056" y="789641"/>
                  <a:pt x="319342" y="678163"/>
                  <a:pt x="290062" y="586441"/>
                </a:cubicBezTo>
                <a:cubicBezTo>
                  <a:pt x="260782" y="494719"/>
                  <a:pt x="181406" y="364897"/>
                  <a:pt x="131312" y="266825"/>
                </a:cubicBezTo>
                <a:cubicBezTo>
                  <a:pt x="81218" y="168753"/>
                  <a:pt x="-15797" y="-45384"/>
                  <a:pt x="2195" y="8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E408725A-9AAB-4AAE-B041-905A61530AC5}"/>
              </a:ext>
            </a:extLst>
          </p:cNvPr>
          <p:cNvSpPr/>
          <p:nvPr/>
        </p:nvSpPr>
        <p:spPr>
          <a:xfrm>
            <a:off x="634996" y="9089139"/>
            <a:ext cx="732583" cy="1229730"/>
          </a:xfrm>
          <a:custGeom>
            <a:avLst/>
            <a:gdLst>
              <a:gd name="connsiteX0" fmla="*/ 361954 w 732583"/>
              <a:gd name="connsiteY0" fmla="*/ 52744 h 1229730"/>
              <a:gd name="connsiteX1" fmla="*/ 410637 w 732583"/>
              <a:gd name="connsiteY1" fmla="*/ 114128 h 1229730"/>
              <a:gd name="connsiteX2" fmla="*/ 702737 w 732583"/>
              <a:gd name="connsiteY2" fmla="*/ 835911 h 1229730"/>
              <a:gd name="connsiteX3" fmla="*/ 643471 w 732583"/>
              <a:gd name="connsiteY3" fmla="*/ 973494 h 1229730"/>
              <a:gd name="connsiteX4" fmla="*/ 4 w 732583"/>
              <a:gd name="connsiteY4" fmla="*/ 1229611 h 1229730"/>
              <a:gd name="connsiteX5" fmla="*/ 654054 w 732583"/>
              <a:gd name="connsiteY5" fmla="*/ 939628 h 1229730"/>
              <a:gd name="connsiteX6" fmla="*/ 586321 w 732583"/>
              <a:gd name="connsiteY6" fmla="*/ 624244 h 1229730"/>
              <a:gd name="connsiteX7" fmla="*/ 361954 w 732583"/>
              <a:gd name="connsiteY7" fmla="*/ 52744 h 122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2583" h="1229730">
                <a:moveTo>
                  <a:pt x="361954" y="52744"/>
                </a:moveTo>
                <a:cubicBezTo>
                  <a:pt x="332673" y="-32275"/>
                  <a:pt x="353840" y="-16400"/>
                  <a:pt x="410637" y="114128"/>
                </a:cubicBezTo>
                <a:cubicBezTo>
                  <a:pt x="467434" y="244656"/>
                  <a:pt x="663931" y="692683"/>
                  <a:pt x="702737" y="835911"/>
                </a:cubicBezTo>
                <a:cubicBezTo>
                  <a:pt x="741543" y="979139"/>
                  <a:pt x="760593" y="907877"/>
                  <a:pt x="643471" y="973494"/>
                </a:cubicBezTo>
                <a:cubicBezTo>
                  <a:pt x="526349" y="1039111"/>
                  <a:pt x="-1760" y="1235255"/>
                  <a:pt x="4" y="1229611"/>
                </a:cubicBezTo>
                <a:cubicBezTo>
                  <a:pt x="1768" y="1223967"/>
                  <a:pt x="556335" y="1040522"/>
                  <a:pt x="654054" y="939628"/>
                </a:cubicBezTo>
                <a:cubicBezTo>
                  <a:pt x="751773" y="838734"/>
                  <a:pt x="633240" y="770294"/>
                  <a:pt x="586321" y="624244"/>
                </a:cubicBezTo>
                <a:cubicBezTo>
                  <a:pt x="539402" y="478194"/>
                  <a:pt x="391235" y="137763"/>
                  <a:pt x="361954" y="52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35A3AFBA-D148-4FDE-A57F-47245D3E8E35}"/>
              </a:ext>
            </a:extLst>
          </p:cNvPr>
          <p:cNvSpPr/>
          <p:nvPr/>
        </p:nvSpPr>
        <p:spPr>
          <a:xfrm>
            <a:off x="579696" y="10024857"/>
            <a:ext cx="799249" cy="786344"/>
          </a:xfrm>
          <a:custGeom>
            <a:avLst/>
            <a:gdLst>
              <a:gd name="connsiteX0" fmla="*/ 796137 w 799249"/>
              <a:gd name="connsiteY0" fmla="*/ 3910 h 786344"/>
              <a:gd name="connsiteX1" fmla="*/ 133621 w 799249"/>
              <a:gd name="connsiteY1" fmla="*/ 331993 h 786344"/>
              <a:gd name="connsiteX2" fmla="*/ 74354 w 799249"/>
              <a:gd name="connsiteY2" fmla="*/ 583876 h 786344"/>
              <a:gd name="connsiteX3" fmla="*/ 271 w 799249"/>
              <a:gd name="connsiteY3" fmla="*/ 784960 h 786344"/>
              <a:gd name="connsiteX4" fmla="*/ 51071 w 799249"/>
              <a:gd name="connsiteY4" fmla="*/ 482276 h 786344"/>
              <a:gd name="connsiteX5" fmla="*/ 95521 w 799249"/>
              <a:gd name="connsiteY5" fmla="*/ 323526 h 786344"/>
              <a:gd name="connsiteX6" fmla="*/ 370687 w 799249"/>
              <a:gd name="connsiteY6" fmla="*/ 162660 h 786344"/>
              <a:gd name="connsiteX7" fmla="*/ 796137 w 799249"/>
              <a:gd name="connsiteY7" fmla="*/ 3910 h 7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249" h="786344">
                <a:moveTo>
                  <a:pt x="796137" y="3910"/>
                </a:moveTo>
                <a:cubicBezTo>
                  <a:pt x="756626" y="32132"/>
                  <a:pt x="253918" y="235332"/>
                  <a:pt x="133621" y="331993"/>
                </a:cubicBezTo>
                <a:cubicBezTo>
                  <a:pt x="13324" y="428654"/>
                  <a:pt x="96579" y="508382"/>
                  <a:pt x="74354" y="583876"/>
                </a:cubicBezTo>
                <a:cubicBezTo>
                  <a:pt x="52129" y="659371"/>
                  <a:pt x="4151" y="801893"/>
                  <a:pt x="271" y="784960"/>
                </a:cubicBezTo>
                <a:cubicBezTo>
                  <a:pt x="-3610" y="768027"/>
                  <a:pt x="35196" y="559182"/>
                  <a:pt x="51071" y="482276"/>
                </a:cubicBezTo>
                <a:cubicBezTo>
                  <a:pt x="66946" y="405370"/>
                  <a:pt x="42252" y="376795"/>
                  <a:pt x="95521" y="323526"/>
                </a:cubicBezTo>
                <a:cubicBezTo>
                  <a:pt x="148790" y="270257"/>
                  <a:pt x="253212" y="217693"/>
                  <a:pt x="370687" y="162660"/>
                </a:cubicBezTo>
                <a:cubicBezTo>
                  <a:pt x="488162" y="107627"/>
                  <a:pt x="835648" y="-24312"/>
                  <a:pt x="796137" y="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28E5FCB6-036A-4CDB-B5FD-212A7E30AFB2}"/>
              </a:ext>
            </a:extLst>
          </p:cNvPr>
          <p:cNvSpPr/>
          <p:nvPr/>
        </p:nvSpPr>
        <p:spPr>
          <a:xfrm>
            <a:off x="660508" y="10056148"/>
            <a:ext cx="718091" cy="372565"/>
          </a:xfrm>
          <a:custGeom>
            <a:avLst/>
            <a:gdLst>
              <a:gd name="connsiteX0" fmla="*/ 717442 w 718091"/>
              <a:gd name="connsiteY0" fmla="*/ 135 h 372565"/>
              <a:gd name="connsiteX1" fmla="*/ 679342 w 718091"/>
              <a:gd name="connsiteY1" fmla="*/ 163119 h 372565"/>
              <a:gd name="connsiteX2" fmla="*/ 531175 w 718091"/>
              <a:gd name="connsiteY2" fmla="*/ 326102 h 372565"/>
              <a:gd name="connsiteX3" fmla="*/ 285642 w 718091"/>
              <a:gd name="connsiteY3" fmla="*/ 366319 h 372565"/>
              <a:gd name="connsiteX4" fmla="*/ 4125 w 718091"/>
              <a:gd name="connsiteY4" fmla="*/ 364202 h 372565"/>
              <a:gd name="connsiteX5" fmla="*/ 512125 w 718091"/>
              <a:gd name="connsiteY5" fmla="*/ 288002 h 372565"/>
              <a:gd name="connsiteX6" fmla="*/ 658175 w 718091"/>
              <a:gd name="connsiteY6" fmla="*/ 190635 h 372565"/>
              <a:gd name="connsiteX7" fmla="*/ 717442 w 718091"/>
              <a:gd name="connsiteY7" fmla="*/ 135 h 37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8091" h="372565">
                <a:moveTo>
                  <a:pt x="717442" y="135"/>
                </a:moveTo>
                <a:cubicBezTo>
                  <a:pt x="720970" y="-4451"/>
                  <a:pt x="710386" y="108791"/>
                  <a:pt x="679342" y="163119"/>
                </a:cubicBezTo>
                <a:cubicBezTo>
                  <a:pt x="648297" y="217447"/>
                  <a:pt x="596792" y="292235"/>
                  <a:pt x="531175" y="326102"/>
                </a:cubicBezTo>
                <a:cubicBezTo>
                  <a:pt x="465558" y="359969"/>
                  <a:pt x="373484" y="359969"/>
                  <a:pt x="285642" y="366319"/>
                </a:cubicBezTo>
                <a:cubicBezTo>
                  <a:pt x="197800" y="372669"/>
                  <a:pt x="-33622" y="377255"/>
                  <a:pt x="4125" y="364202"/>
                </a:cubicBezTo>
                <a:cubicBezTo>
                  <a:pt x="41872" y="351149"/>
                  <a:pt x="403117" y="316930"/>
                  <a:pt x="512125" y="288002"/>
                </a:cubicBezTo>
                <a:cubicBezTo>
                  <a:pt x="621133" y="259074"/>
                  <a:pt x="625367" y="235438"/>
                  <a:pt x="658175" y="190635"/>
                </a:cubicBezTo>
                <a:cubicBezTo>
                  <a:pt x="690983" y="145832"/>
                  <a:pt x="713914" y="4721"/>
                  <a:pt x="717442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92C8201-8CAB-4884-AC61-5871CBE1D3FE}"/>
              </a:ext>
            </a:extLst>
          </p:cNvPr>
          <p:cNvSpPr/>
          <p:nvPr/>
        </p:nvSpPr>
        <p:spPr>
          <a:xfrm>
            <a:off x="815882" y="10045054"/>
            <a:ext cx="534766" cy="258964"/>
          </a:xfrm>
          <a:custGeom>
            <a:avLst/>
            <a:gdLst>
              <a:gd name="connsiteX0" fmla="*/ 528201 w 534766"/>
              <a:gd name="connsiteY0" fmla="*/ 646 h 258964"/>
              <a:gd name="connsiteX1" fmla="*/ 466818 w 534766"/>
              <a:gd name="connsiteY1" fmla="*/ 72613 h 258964"/>
              <a:gd name="connsiteX2" fmla="*/ 236101 w 534766"/>
              <a:gd name="connsiteY2" fmla="*/ 191146 h 258964"/>
              <a:gd name="connsiteX3" fmla="*/ 1151 w 534766"/>
              <a:gd name="connsiteY3" fmla="*/ 256763 h 258964"/>
              <a:gd name="connsiteX4" fmla="*/ 337701 w 534766"/>
              <a:gd name="connsiteY4" fmla="*/ 112829 h 258964"/>
              <a:gd name="connsiteX5" fmla="*/ 528201 w 534766"/>
              <a:gd name="connsiteY5" fmla="*/ 646 h 25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766" h="258964">
                <a:moveTo>
                  <a:pt x="528201" y="646"/>
                </a:moveTo>
                <a:cubicBezTo>
                  <a:pt x="549720" y="-6057"/>
                  <a:pt x="515501" y="40863"/>
                  <a:pt x="466818" y="72613"/>
                </a:cubicBezTo>
                <a:cubicBezTo>
                  <a:pt x="418135" y="104363"/>
                  <a:pt x="313712" y="160454"/>
                  <a:pt x="236101" y="191146"/>
                </a:cubicBezTo>
                <a:cubicBezTo>
                  <a:pt x="158490" y="221838"/>
                  <a:pt x="-15782" y="269816"/>
                  <a:pt x="1151" y="256763"/>
                </a:cubicBezTo>
                <a:cubicBezTo>
                  <a:pt x="18084" y="243710"/>
                  <a:pt x="247743" y="154457"/>
                  <a:pt x="337701" y="112829"/>
                </a:cubicBezTo>
                <a:cubicBezTo>
                  <a:pt x="427659" y="71201"/>
                  <a:pt x="506682" y="7349"/>
                  <a:pt x="528201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F39E5C98-60FD-4D90-A1BE-546A07A05A6B}"/>
              </a:ext>
            </a:extLst>
          </p:cNvPr>
          <p:cNvSpPr/>
          <p:nvPr/>
        </p:nvSpPr>
        <p:spPr>
          <a:xfrm>
            <a:off x="528936" y="10388475"/>
            <a:ext cx="632948" cy="565164"/>
          </a:xfrm>
          <a:custGeom>
            <a:avLst/>
            <a:gdLst>
              <a:gd name="connsiteX0" fmla="*/ 630997 w 632948"/>
              <a:gd name="connsiteY0" fmla="*/ 125 h 565164"/>
              <a:gd name="connsiteX1" fmla="*/ 489181 w 632948"/>
              <a:gd name="connsiteY1" fmla="*/ 160992 h 565164"/>
              <a:gd name="connsiteX2" fmla="*/ 97597 w 632948"/>
              <a:gd name="connsiteY2" fmla="*/ 421342 h 565164"/>
              <a:gd name="connsiteX3" fmla="*/ 15047 w 632948"/>
              <a:gd name="connsiteY3" fmla="*/ 558925 h 565164"/>
              <a:gd name="connsiteX4" fmla="*/ 336781 w 632948"/>
              <a:gd name="connsiteY4" fmla="*/ 224492 h 565164"/>
              <a:gd name="connsiteX5" fmla="*/ 554797 w 632948"/>
              <a:gd name="connsiteY5" fmla="*/ 135592 h 565164"/>
              <a:gd name="connsiteX6" fmla="*/ 630997 w 632948"/>
              <a:gd name="connsiteY6" fmla="*/ 125 h 56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948" h="565164">
                <a:moveTo>
                  <a:pt x="630997" y="125"/>
                </a:moveTo>
                <a:cubicBezTo>
                  <a:pt x="620061" y="4358"/>
                  <a:pt x="578081" y="90789"/>
                  <a:pt x="489181" y="160992"/>
                </a:cubicBezTo>
                <a:cubicBezTo>
                  <a:pt x="400281" y="231195"/>
                  <a:pt x="176619" y="355020"/>
                  <a:pt x="97597" y="421342"/>
                </a:cubicBezTo>
                <a:cubicBezTo>
                  <a:pt x="18575" y="487664"/>
                  <a:pt x="-24817" y="591733"/>
                  <a:pt x="15047" y="558925"/>
                </a:cubicBezTo>
                <a:cubicBezTo>
                  <a:pt x="54911" y="526117"/>
                  <a:pt x="246823" y="295047"/>
                  <a:pt x="336781" y="224492"/>
                </a:cubicBezTo>
                <a:cubicBezTo>
                  <a:pt x="426739" y="153937"/>
                  <a:pt x="503997" y="171223"/>
                  <a:pt x="554797" y="135592"/>
                </a:cubicBezTo>
                <a:cubicBezTo>
                  <a:pt x="605597" y="99961"/>
                  <a:pt x="641933" y="-4108"/>
                  <a:pt x="630997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DB109A1-9D13-436B-92FB-7C851BAFE5A2}"/>
              </a:ext>
            </a:extLst>
          </p:cNvPr>
          <p:cNvSpPr/>
          <p:nvPr/>
        </p:nvSpPr>
        <p:spPr>
          <a:xfrm>
            <a:off x="501552" y="10390715"/>
            <a:ext cx="686059" cy="579969"/>
          </a:xfrm>
          <a:custGeom>
            <a:avLst/>
            <a:gdLst>
              <a:gd name="connsiteX0" fmla="*/ 685898 w 686059"/>
              <a:gd name="connsiteY0" fmla="*/ 2 h 579969"/>
              <a:gd name="connsiteX1" fmla="*/ 378981 w 686059"/>
              <a:gd name="connsiteY1" fmla="*/ 279402 h 579969"/>
              <a:gd name="connsiteX2" fmla="*/ 98 w 686059"/>
              <a:gd name="connsiteY2" fmla="*/ 579968 h 579969"/>
              <a:gd name="connsiteX3" fmla="*/ 414965 w 686059"/>
              <a:gd name="connsiteY3" fmla="*/ 275168 h 579969"/>
              <a:gd name="connsiteX4" fmla="*/ 685898 w 686059"/>
              <a:gd name="connsiteY4" fmla="*/ 2 h 57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059" h="579969">
                <a:moveTo>
                  <a:pt x="685898" y="2"/>
                </a:moveTo>
                <a:cubicBezTo>
                  <a:pt x="679901" y="708"/>
                  <a:pt x="493281" y="182741"/>
                  <a:pt x="378981" y="279402"/>
                </a:cubicBezTo>
                <a:cubicBezTo>
                  <a:pt x="264681" y="376063"/>
                  <a:pt x="-5899" y="580674"/>
                  <a:pt x="98" y="579968"/>
                </a:cubicBezTo>
                <a:cubicBezTo>
                  <a:pt x="6095" y="579262"/>
                  <a:pt x="299959" y="370065"/>
                  <a:pt x="414965" y="275168"/>
                </a:cubicBezTo>
                <a:cubicBezTo>
                  <a:pt x="529971" y="180271"/>
                  <a:pt x="691895" y="-704"/>
                  <a:pt x="68589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8AB6A527-0DBC-46D8-A2CF-C1D0D7556F6B}"/>
              </a:ext>
            </a:extLst>
          </p:cNvPr>
          <p:cNvSpPr/>
          <p:nvPr/>
        </p:nvSpPr>
        <p:spPr>
          <a:xfrm>
            <a:off x="827667" y="10547260"/>
            <a:ext cx="307620" cy="884082"/>
          </a:xfrm>
          <a:custGeom>
            <a:avLst/>
            <a:gdLst>
              <a:gd name="connsiteX0" fmla="*/ 306866 w 307620"/>
              <a:gd name="connsiteY0" fmla="*/ 90 h 884082"/>
              <a:gd name="connsiteX1" fmla="*/ 129066 w 307620"/>
              <a:gd name="connsiteY1" fmla="*/ 307007 h 884082"/>
              <a:gd name="connsiteX2" fmla="*/ 29583 w 307620"/>
              <a:gd name="connsiteY2" fmla="*/ 429773 h 884082"/>
              <a:gd name="connsiteX3" fmla="*/ 4183 w 307620"/>
              <a:gd name="connsiteY3" fmla="*/ 558890 h 884082"/>
              <a:gd name="connsiteX4" fmla="*/ 103666 w 307620"/>
              <a:gd name="connsiteY4" fmla="*/ 817123 h 884082"/>
              <a:gd name="connsiteX5" fmla="*/ 143883 w 307620"/>
              <a:gd name="connsiteY5" fmla="*/ 863690 h 884082"/>
              <a:gd name="connsiteX6" fmla="*/ 29583 w 307620"/>
              <a:gd name="connsiteY6" fmla="*/ 533490 h 884082"/>
              <a:gd name="connsiteX7" fmla="*/ 186216 w 307620"/>
              <a:gd name="connsiteY7" fmla="*/ 277373 h 884082"/>
              <a:gd name="connsiteX8" fmla="*/ 306866 w 307620"/>
              <a:gd name="connsiteY8" fmla="*/ 90 h 88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20" h="884082">
                <a:moveTo>
                  <a:pt x="306866" y="90"/>
                </a:moveTo>
                <a:cubicBezTo>
                  <a:pt x="297341" y="5029"/>
                  <a:pt x="175280" y="235393"/>
                  <a:pt x="129066" y="307007"/>
                </a:cubicBezTo>
                <a:cubicBezTo>
                  <a:pt x="82852" y="378621"/>
                  <a:pt x="50397" y="387792"/>
                  <a:pt x="29583" y="429773"/>
                </a:cubicBezTo>
                <a:cubicBezTo>
                  <a:pt x="8769" y="471754"/>
                  <a:pt x="-8164" y="494332"/>
                  <a:pt x="4183" y="558890"/>
                </a:cubicBezTo>
                <a:cubicBezTo>
                  <a:pt x="16530" y="623448"/>
                  <a:pt x="80383" y="766323"/>
                  <a:pt x="103666" y="817123"/>
                </a:cubicBezTo>
                <a:cubicBezTo>
                  <a:pt x="126949" y="867923"/>
                  <a:pt x="156230" y="910962"/>
                  <a:pt x="143883" y="863690"/>
                </a:cubicBezTo>
                <a:cubicBezTo>
                  <a:pt x="131536" y="816418"/>
                  <a:pt x="22527" y="631210"/>
                  <a:pt x="29583" y="533490"/>
                </a:cubicBezTo>
                <a:cubicBezTo>
                  <a:pt x="36638" y="435771"/>
                  <a:pt x="138944" y="362040"/>
                  <a:pt x="186216" y="277373"/>
                </a:cubicBezTo>
                <a:cubicBezTo>
                  <a:pt x="233488" y="192706"/>
                  <a:pt x="316391" y="-4849"/>
                  <a:pt x="306866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9DF746D-47EC-4BA6-BBCF-99FB1833A9B4}"/>
              </a:ext>
            </a:extLst>
          </p:cNvPr>
          <p:cNvSpPr/>
          <p:nvPr/>
        </p:nvSpPr>
        <p:spPr>
          <a:xfrm>
            <a:off x="397228" y="10674184"/>
            <a:ext cx="623116" cy="750723"/>
          </a:xfrm>
          <a:custGeom>
            <a:avLst/>
            <a:gdLst>
              <a:gd name="connsiteX0" fmla="*/ 623005 w 623116"/>
              <a:gd name="connsiteY0" fmla="*/ 166 h 750723"/>
              <a:gd name="connsiteX1" fmla="*/ 271639 w 623116"/>
              <a:gd name="connsiteY1" fmla="*/ 247816 h 750723"/>
              <a:gd name="connsiteX2" fmla="*/ 76905 w 623116"/>
              <a:gd name="connsiteY2" fmla="*/ 575899 h 750723"/>
              <a:gd name="connsiteX3" fmla="*/ 705 w 623116"/>
              <a:gd name="connsiteY3" fmla="*/ 747349 h 750723"/>
              <a:gd name="connsiteX4" fmla="*/ 115005 w 623116"/>
              <a:gd name="connsiteY4" fmla="*/ 429849 h 750723"/>
              <a:gd name="connsiteX5" fmla="*/ 233539 w 623116"/>
              <a:gd name="connsiteY5" fmla="*/ 283799 h 750723"/>
              <a:gd name="connsiteX6" fmla="*/ 623005 w 623116"/>
              <a:gd name="connsiteY6" fmla="*/ 166 h 75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116" h="750723">
                <a:moveTo>
                  <a:pt x="623005" y="166"/>
                </a:moveTo>
                <a:cubicBezTo>
                  <a:pt x="629355" y="-5831"/>
                  <a:pt x="362656" y="151861"/>
                  <a:pt x="271639" y="247816"/>
                </a:cubicBezTo>
                <a:cubicBezTo>
                  <a:pt x="180622" y="343772"/>
                  <a:pt x="122061" y="492643"/>
                  <a:pt x="76905" y="575899"/>
                </a:cubicBezTo>
                <a:cubicBezTo>
                  <a:pt x="31749" y="659155"/>
                  <a:pt x="-5645" y="771691"/>
                  <a:pt x="705" y="747349"/>
                </a:cubicBezTo>
                <a:cubicBezTo>
                  <a:pt x="7055" y="723007"/>
                  <a:pt x="76199" y="507107"/>
                  <a:pt x="115005" y="429849"/>
                </a:cubicBezTo>
                <a:cubicBezTo>
                  <a:pt x="153811" y="352591"/>
                  <a:pt x="143581" y="357529"/>
                  <a:pt x="233539" y="283799"/>
                </a:cubicBezTo>
                <a:cubicBezTo>
                  <a:pt x="323497" y="210069"/>
                  <a:pt x="616655" y="6163"/>
                  <a:pt x="623005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E7260E34-7225-4017-AAAF-2FF7BFC0EA52}"/>
              </a:ext>
            </a:extLst>
          </p:cNvPr>
          <p:cNvSpPr/>
          <p:nvPr/>
        </p:nvSpPr>
        <p:spPr>
          <a:xfrm>
            <a:off x="438014" y="10672204"/>
            <a:ext cx="540394" cy="674174"/>
          </a:xfrm>
          <a:custGeom>
            <a:avLst/>
            <a:gdLst>
              <a:gd name="connsiteX0" fmla="*/ 539886 w 540394"/>
              <a:gd name="connsiteY0" fmla="*/ 29 h 674174"/>
              <a:gd name="connsiteX1" fmla="*/ 125019 w 540394"/>
              <a:gd name="connsiteY1" fmla="*/ 277313 h 674174"/>
              <a:gd name="connsiteX2" fmla="*/ 23419 w 540394"/>
              <a:gd name="connsiteY2" fmla="*/ 488979 h 674174"/>
              <a:gd name="connsiteX3" fmla="*/ 4369 w 540394"/>
              <a:gd name="connsiteY3" fmla="*/ 673129 h 674174"/>
              <a:gd name="connsiteX4" fmla="*/ 86919 w 540394"/>
              <a:gd name="connsiteY4" fmla="*/ 404313 h 674174"/>
              <a:gd name="connsiteX5" fmla="*/ 207569 w 540394"/>
              <a:gd name="connsiteY5" fmla="*/ 260379 h 674174"/>
              <a:gd name="connsiteX6" fmla="*/ 539886 w 540394"/>
              <a:gd name="connsiteY6" fmla="*/ 29 h 67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394" h="674174">
                <a:moveTo>
                  <a:pt x="539886" y="29"/>
                </a:moveTo>
                <a:cubicBezTo>
                  <a:pt x="526128" y="2851"/>
                  <a:pt x="211097" y="195821"/>
                  <a:pt x="125019" y="277313"/>
                </a:cubicBezTo>
                <a:cubicBezTo>
                  <a:pt x="38941" y="358805"/>
                  <a:pt x="43527" y="423010"/>
                  <a:pt x="23419" y="488979"/>
                </a:cubicBezTo>
                <a:cubicBezTo>
                  <a:pt x="3311" y="554948"/>
                  <a:pt x="-6214" y="687240"/>
                  <a:pt x="4369" y="673129"/>
                </a:cubicBezTo>
                <a:cubicBezTo>
                  <a:pt x="14952" y="659018"/>
                  <a:pt x="53052" y="473105"/>
                  <a:pt x="86919" y="404313"/>
                </a:cubicBezTo>
                <a:cubicBezTo>
                  <a:pt x="120786" y="335521"/>
                  <a:pt x="130663" y="325290"/>
                  <a:pt x="207569" y="260379"/>
                </a:cubicBezTo>
                <a:cubicBezTo>
                  <a:pt x="284475" y="195468"/>
                  <a:pt x="553644" y="-2793"/>
                  <a:pt x="53988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19380AFF-0E65-40C1-9077-5D9B21D90E19}"/>
              </a:ext>
            </a:extLst>
          </p:cNvPr>
          <p:cNvSpPr/>
          <p:nvPr/>
        </p:nvSpPr>
        <p:spPr>
          <a:xfrm>
            <a:off x="392049" y="10771644"/>
            <a:ext cx="611268" cy="700622"/>
          </a:xfrm>
          <a:custGeom>
            <a:avLst/>
            <a:gdLst>
              <a:gd name="connsiteX0" fmla="*/ 611251 w 611268"/>
              <a:gd name="connsiteY0" fmla="*/ 73 h 700622"/>
              <a:gd name="connsiteX1" fmla="*/ 249301 w 611268"/>
              <a:gd name="connsiteY1" fmla="*/ 277356 h 700622"/>
              <a:gd name="connsiteX2" fmla="*/ 3768 w 611268"/>
              <a:gd name="connsiteY2" fmla="*/ 696456 h 700622"/>
              <a:gd name="connsiteX3" fmla="*/ 109601 w 611268"/>
              <a:gd name="connsiteY3" fmla="*/ 478439 h 700622"/>
              <a:gd name="connsiteX4" fmla="*/ 234484 w 611268"/>
              <a:gd name="connsiteY4" fmla="*/ 251956 h 700622"/>
              <a:gd name="connsiteX5" fmla="*/ 611251 w 611268"/>
              <a:gd name="connsiteY5" fmla="*/ 73 h 70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268" h="700622">
                <a:moveTo>
                  <a:pt x="611251" y="73"/>
                </a:moveTo>
                <a:cubicBezTo>
                  <a:pt x="613720" y="4306"/>
                  <a:pt x="350548" y="161292"/>
                  <a:pt x="249301" y="277356"/>
                </a:cubicBezTo>
                <a:cubicBezTo>
                  <a:pt x="148054" y="393420"/>
                  <a:pt x="27051" y="662942"/>
                  <a:pt x="3768" y="696456"/>
                </a:cubicBezTo>
                <a:cubicBezTo>
                  <a:pt x="-19515" y="729970"/>
                  <a:pt x="71148" y="552522"/>
                  <a:pt x="109601" y="478439"/>
                </a:cubicBezTo>
                <a:cubicBezTo>
                  <a:pt x="148054" y="404356"/>
                  <a:pt x="152287" y="329567"/>
                  <a:pt x="234484" y="251956"/>
                </a:cubicBezTo>
                <a:cubicBezTo>
                  <a:pt x="316681" y="174345"/>
                  <a:pt x="608782" y="-4160"/>
                  <a:pt x="611251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171A20A4-866A-454B-BC85-2630CBC23A38}"/>
              </a:ext>
            </a:extLst>
          </p:cNvPr>
          <p:cNvSpPr/>
          <p:nvPr/>
        </p:nvSpPr>
        <p:spPr>
          <a:xfrm>
            <a:off x="376730" y="10777090"/>
            <a:ext cx="629210" cy="865987"/>
          </a:xfrm>
          <a:custGeom>
            <a:avLst/>
            <a:gdLst>
              <a:gd name="connsiteX0" fmla="*/ 613870 w 629210"/>
              <a:gd name="connsiteY0" fmla="*/ 20027 h 865987"/>
              <a:gd name="connsiteX1" fmla="*/ 535553 w 629210"/>
              <a:gd name="connsiteY1" fmla="*/ 51777 h 865987"/>
              <a:gd name="connsiteX2" fmla="*/ 330237 w 629210"/>
              <a:gd name="connsiteY2" fmla="*/ 244393 h 865987"/>
              <a:gd name="connsiteX3" fmla="*/ 192653 w 629210"/>
              <a:gd name="connsiteY3" fmla="*/ 477227 h 865987"/>
              <a:gd name="connsiteX4" fmla="*/ 42370 w 629210"/>
              <a:gd name="connsiteY4" fmla="*/ 794727 h 865987"/>
              <a:gd name="connsiteX5" fmla="*/ 97403 w 629210"/>
              <a:gd name="connsiteY5" fmla="*/ 864577 h 865987"/>
              <a:gd name="connsiteX6" fmla="*/ 139737 w 629210"/>
              <a:gd name="connsiteY6" fmla="*/ 758743 h 865987"/>
              <a:gd name="connsiteX7" fmla="*/ 37 w 629210"/>
              <a:gd name="connsiteY7" fmla="*/ 847643 h 865987"/>
              <a:gd name="connsiteX8" fmla="*/ 127037 w 629210"/>
              <a:gd name="connsiteY8" fmla="*/ 591527 h 865987"/>
              <a:gd name="connsiteX9" fmla="*/ 241337 w 629210"/>
              <a:gd name="connsiteY9" fmla="*/ 320593 h 865987"/>
              <a:gd name="connsiteX10" fmla="*/ 613870 w 629210"/>
              <a:gd name="connsiteY10" fmla="*/ 20027 h 86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9210" h="865987">
                <a:moveTo>
                  <a:pt x="613870" y="20027"/>
                </a:moveTo>
                <a:cubicBezTo>
                  <a:pt x="662906" y="-24776"/>
                  <a:pt x="582825" y="14383"/>
                  <a:pt x="535553" y="51777"/>
                </a:cubicBezTo>
                <a:cubicBezTo>
                  <a:pt x="488281" y="89171"/>
                  <a:pt x="387387" y="173485"/>
                  <a:pt x="330237" y="244393"/>
                </a:cubicBezTo>
                <a:cubicBezTo>
                  <a:pt x="273087" y="315301"/>
                  <a:pt x="240631" y="385505"/>
                  <a:pt x="192653" y="477227"/>
                </a:cubicBezTo>
                <a:cubicBezTo>
                  <a:pt x="144675" y="568949"/>
                  <a:pt x="58245" y="730169"/>
                  <a:pt x="42370" y="794727"/>
                </a:cubicBezTo>
                <a:cubicBezTo>
                  <a:pt x="26495" y="859285"/>
                  <a:pt x="81175" y="870574"/>
                  <a:pt x="97403" y="864577"/>
                </a:cubicBezTo>
                <a:cubicBezTo>
                  <a:pt x="113631" y="858580"/>
                  <a:pt x="155965" y="761565"/>
                  <a:pt x="139737" y="758743"/>
                </a:cubicBezTo>
                <a:cubicBezTo>
                  <a:pt x="123509" y="755921"/>
                  <a:pt x="2154" y="875512"/>
                  <a:pt x="37" y="847643"/>
                </a:cubicBezTo>
                <a:cubicBezTo>
                  <a:pt x="-2080" y="819774"/>
                  <a:pt x="86820" y="679368"/>
                  <a:pt x="127037" y="591527"/>
                </a:cubicBezTo>
                <a:cubicBezTo>
                  <a:pt x="167254" y="503686"/>
                  <a:pt x="160551" y="413021"/>
                  <a:pt x="241337" y="320593"/>
                </a:cubicBezTo>
                <a:cubicBezTo>
                  <a:pt x="322123" y="228165"/>
                  <a:pt x="564834" y="64830"/>
                  <a:pt x="613870" y="20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06D017C0-B9CF-4E62-B2FA-1F43094D8D65}"/>
              </a:ext>
            </a:extLst>
          </p:cNvPr>
          <p:cNvSpPr/>
          <p:nvPr/>
        </p:nvSpPr>
        <p:spPr>
          <a:xfrm>
            <a:off x="701904" y="10847671"/>
            <a:ext cx="239461" cy="764844"/>
          </a:xfrm>
          <a:custGeom>
            <a:avLst/>
            <a:gdLst>
              <a:gd name="connsiteX0" fmla="*/ 237896 w 239461"/>
              <a:gd name="connsiteY0" fmla="*/ 17179 h 764844"/>
              <a:gd name="connsiteX1" fmla="*/ 172279 w 239461"/>
              <a:gd name="connsiteY1" fmla="*/ 44696 h 764844"/>
              <a:gd name="connsiteX2" fmla="*/ 34696 w 239461"/>
              <a:gd name="connsiteY2" fmla="*/ 277529 h 764844"/>
              <a:gd name="connsiteX3" fmla="*/ 2946 w 239461"/>
              <a:gd name="connsiteY3" fmla="*/ 559046 h 764844"/>
              <a:gd name="connsiteX4" fmla="*/ 89729 w 239461"/>
              <a:gd name="connsiteY4" fmla="*/ 764362 h 764844"/>
              <a:gd name="connsiteX5" fmla="*/ 15646 w 239461"/>
              <a:gd name="connsiteY5" fmla="*/ 501896 h 764844"/>
              <a:gd name="connsiteX6" fmla="*/ 110896 w 239461"/>
              <a:gd name="connsiteY6" fmla="*/ 241546 h 764844"/>
              <a:gd name="connsiteX7" fmla="*/ 237896 w 239461"/>
              <a:gd name="connsiteY7" fmla="*/ 17179 h 76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61" h="764844">
                <a:moveTo>
                  <a:pt x="237896" y="17179"/>
                </a:moveTo>
                <a:cubicBezTo>
                  <a:pt x="248127" y="-15629"/>
                  <a:pt x="206146" y="1304"/>
                  <a:pt x="172279" y="44696"/>
                </a:cubicBezTo>
                <a:cubicBezTo>
                  <a:pt x="138412" y="88088"/>
                  <a:pt x="62918" y="191804"/>
                  <a:pt x="34696" y="277529"/>
                </a:cubicBezTo>
                <a:cubicBezTo>
                  <a:pt x="6474" y="363254"/>
                  <a:pt x="-6226" y="477907"/>
                  <a:pt x="2946" y="559046"/>
                </a:cubicBezTo>
                <a:cubicBezTo>
                  <a:pt x="12118" y="640185"/>
                  <a:pt x="87612" y="773887"/>
                  <a:pt x="89729" y="764362"/>
                </a:cubicBezTo>
                <a:cubicBezTo>
                  <a:pt x="91846" y="754837"/>
                  <a:pt x="12118" y="589032"/>
                  <a:pt x="15646" y="501896"/>
                </a:cubicBezTo>
                <a:cubicBezTo>
                  <a:pt x="19174" y="414760"/>
                  <a:pt x="72443" y="324449"/>
                  <a:pt x="110896" y="241546"/>
                </a:cubicBezTo>
                <a:cubicBezTo>
                  <a:pt x="149349" y="158643"/>
                  <a:pt x="227665" y="49987"/>
                  <a:pt x="237896" y="17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4053C46B-1FA6-478A-8D77-2C7E1A600203}"/>
              </a:ext>
            </a:extLst>
          </p:cNvPr>
          <p:cNvSpPr/>
          <p:nvPr/>
        </p:nvSpPr>
        <p:spPr>
          <a:xfrm>
            <a:off x="610824" y="10937294"/>
            <a:ext cx="206550" cy="522641"/>
          </a:xfrm>
          <a:custGeom>
            <a:avLst/>
            <a:gdLst>
              <a:gd name="connsiteX0" fmla="*/ 206209 w 206550"/>
              <a:gd name="connsiteY0" fmla="*/ 3756 h 522641"/>
              <a:gd name="connsiteX1" fmla="*/ 127893 w 206550"/>
              <a:gd name="connsiteY1" fmla="*/ 69373 h 522641"/>
              <a:gd name="connsiteX2" fmla="*/ 5126 w 206550"/>
              <a:gd name="connsiteY2" fmla="*/ 323373 h 522641"/>
              <a:gd name="connsiteX3" fmla="*/ 32643 w 206550"/>
              <a:gd name="connsiteY3" fmla="*/ 522339 h 522641"/>
              <a:gd name="connsiteX4" fmla="*/ 119426 w 206550"/>
              <a:gd name="connsiteY4" fmla="*/ 372056 h 522641"/>
              <a:gd name="connsiteX5" fmla="*/ 26293 w 206550"/>
              <a:gd name="connsiteY5" fmla="*/ 518106 h 522641"/>
              <a:gd name="connsiteX6" fmla="*/ 15709 w 206550"/>
              <a:gd name="connsiteY6" fmla="*/ 361473 h 522641"/>
              <a:gd name="connsiteX7" fmla="*/ 98259 w 206550"/>
              <a:gd name="connsiteY7" fmla="*/ 154039 h 522641"/>
              <a:gd name="connsiteX8" fmla="*/ 206209 w 206550"/>
              <a:gd name="connsiteY8" fmla="*/ 3756 h 52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550" h="522641">
                <a:moveTo>
                  <a:pt x="206209" y="3756"/>
                </a:moveTo>
                <a:cubicBezTo>
                  <a:pt x="211148" y="-10355"/>
                  <a:pt x="161407" y="16104"/>
                  <a:pt x="127893" y="69373"/>
                </a:cubicBezTo>
                <a:cubicBezTo>
                  <a:pt x="94379" y="122643"/>
                  <a:pt x="21001" y="247879"/>
                  <a:pt x="5126" y="323373"/>
                </a:cubicBezTo>
                <a:cubicBezTo>
                  <a:pt x="-10749" y="398867"/>
                  <a:pt x="13593" y="514225"/>
                  <a:pt x="32643" y="522339"/>
                </a:cubicBezTo>
                <a:cubicBezTo>
                  <a:pt x="51693" y="530453"/>
                  <a:pt x="120484" y="372761"/>
                  <a:pt x="119426" y="372056"/>
                </a:cubicBezTo>
                <a:cubicBezTo>
                  <a:pt x="118368" y="371351"/>
                  <a:pt x="43579" y="519870"/>
                  <a:pt x="26293" y="518106"/>
                </a:cubicBezTo>
                <a:cubicBezTo>
                  <a:pt x="9007" y="516342"/>
                  <a:pt x="3715" y="422151"/>
                  <a:pt x="15709" y="361473"/>
                </a:cubicBezTo>
                <a:cubicBezTo>
                  <a:pt x="27703" y="300795"/>
                  <a:pt x="68978" y="210131"/>
                  <a:pt x="98259" y="154039"/>
                </a:cubicBezTo>
                <a:cubicBezTo>
                  <a:pt x="127540" y="97947"/>
                  <a:pt x="201270" y="17867"/>
                  <a:pt x="206209" y="3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C41DC10E-2C40-4888-AB20-8901DAA1BB5E}"/>
              </a:ext>
            </a:extLst>
          </p:cNvPr>
          <p:cNvSpPr/>
          <p:nvPr/>
        </p:nvSpPr>
        <p:spPr>
          <a:xfrm>
            <a:off x="691691" y="11403204"/>
            <a:ext cx="14276" cy="342706"/>
          </a:xfrm>
          <a:custGeom>
            <a:avLst/>
            <a:gdLst>
              <a:gd name="connsiteX0" fmla="*/ 8926 w 14276"/>
              <a:gd name="connsiteY0" fmla="*/ 1396 h 342706"/>
              <a:gd name="connsiteX1" fmla="*/ 13159 w 14276"/>
              <a:gd name="connsiteY1" fmla="*/ 272329 h 342706"/>
              <a:gd name="connsiteX2" fmla="*/ 13159 w 14276"/>
              <a:gd name="connsiteY2" fmla="*/ 342179 h 342706"/>
              <a:gd name="connsiteX3" fmla="*/ 459 w 14276"/>
              <a:gd name="connsiteY3" fmla="*/ 249046 h 342706"/>
              <a:gd name="connsiteX4" fmla="*/ 2576 w 14276"/>
              <a:gd name="connsiteY4" fmla="*/ 168613 h 342706"/>
              <a:gd name="connsiteX5" fmla="*/ 8926 w 14276"/>
              <a:gd name="connsiteY5" fmla="*/ 1396 h 34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76" h="342706">
                <a:moveTo>
                  <a:pt x="8926" y="1396"/>
                </a:moveTo>
                <a:cubicBezTo>
                  <a:pt x="10690" y="18682"/>
                  <a:pt x="12454" y="215532"/>
                  <a:pt x="13159" y="272329"/>
                </a:cubicBezTo>
                <a:cubicBezTo>
                  <a:pt x="13864" y="329126"/>
                  <a:pt x="15276" y="346059"/>
                  <a:pt x="13159" y="342179"/>
                </a:cubicBezTo>
                <a:cubicBezTo>
                  <a:pt x="11042" y="338299"/>
                  <a:pt x="2223" y="277974"/>
                  <a:pt x="459" y="249046"/>
                </a:cubicBezTo>
                <a:cubicBezTo>
                  <a:pt x="-1305" y="220118"/>
                  <a:pt x="2576" y="204949"/>
                  <a:pt x="2576" y="168613"/>
                </a:cubicBezTo>
                <a:cubicBezTo>
                  <a:pt x="2576" y="132277"/>
                  <a:pt x="7162" y="-15890"/>
                  <a:pt x="8926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03AD1289-9306-443D-99B2-A618746F4905}"/>
              </a:ext>
            </a:extLst>
          </p:cNvPr>
          <p:cNvSpPr/>
          <p:nvPr/>
        </p:nvSpPr>
        <p:spPr>
          <a:xfrm>
            <a:off x="3117124" y="9517509"/>
            <a:ext cx="470804" cy="2317977"/>
          </a:xfrm>
          <a:custGeom>
            <a:avLst/>
            <a:gdLst>
              <a:gd name="connsiteX0" fmla="*/ 460043 w 470804"/>
              <a:gd name="connsiteY0" fmla="*/ 138724 h 2317977"/>
              <a:gd name="connsiteX1" fmla="*/ 413476 w 470804"/>
              <a:gd name="connsiteY1" fmla="*/ 240324 h 2317977"/>
              <a:gd name="connsiteX2" fmla="*/ 28243 w 470804"/>
              <a:gd name="connsiteY2" fmla="*/ 2132624 h 2317977"/>
              <a:gd name="connsiteX3" fmla="*/ 62109 w 470804"/>
              <a:gd name="connsiteY3" fmla="*/ 2149558 h 2317977"/>
              <a:gd name="connsiteX4" fmla="*/ 324576 w 470804"/>
              <a:gd name="connsiteY4" fmla="*/ 1273258 h 2317977"/>
              <a:gd name="connsiteX5" fmla="*/ 460043 w 470804"/>
              <a:gd name="connsiteY5" fmla="*/ 138724 h 231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804" h="2317977">
                <a:moveTo>
                  <a:pt x="460043" y="138724"/>
                </a:moveTo>
                <a:cubicBezTo>
                  <a:pt x="474860" y="-33432"/>
                  <a:pt x="485443" y="-91993"/>
                  <a:pt x="413476" y="240324"/>
                </a:cubicBezTo>
                <a:cubicBezTo>
                  <a:pt x="341509" y="572641"/>
                  <a:pt x="86804" y="1814418"/>
                  <a:pt x="28243" y="2132624"/>
                </a:cubicBezTo>
                <a:cubicBezTo>
                  <a:pt x="-30318" y="2450830"/>
                  <a:pt x="12720" y="2292786"/>
                  <a:pt x="62109" y="2149558"/>
                </a:cubicBezTo>
                <a:cubicBezTo>
                  <a:pt x="111498" y="2006330"/>
                  <a:pt x="256843" y="1607691"/>
                  <a:pt x="324576" y="1273258"/>
                </a:cubicBezTo>
                <a:cubicBezTo>
                  <a:pt x="392309" y="938825"/>
                  <a:pt x="445226" y="310880"/>
                  <a:pt x="460043" y="138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94DABD55-46FB-410A-9E8D-81FB4CFF875C}"/>
              </a:ext>
            </a:extLst>
          </p:cNvPr>
          <p:cNvSpPr/>
          <p:nvPr/>
        </p:nvSpPr>
        <p:spPr>
          <a:xfrm>
            <a:off x="3425250" y="9468359"/>
            <a:ext cx="853343" cy="1942661"/>
          </a:xfrm>
          <a:custGeom>
            <a:avLst/>
            <a:gdLst>
              <a:gd name="connsiteX0" fmla="*/ 156150 w 853343"/>
              <a:gd name="connsiteY0" fmla="*/ 124374 h 1942661"/>
              <a:gd name="connsiteX1" fmla="*/ 143450 w 853343"/>
              <a:gd name="connsiteY1" fmla="*/ 272541 h 1942661"/>
              <a:gd name="connsiteX2" fmla="*/ 12217 w 853343"/>
              <a:gd name="connsiteY2" fmla="*/ 1864274 h 1942661"/>
              <a:gd name="connsiteX3" fmla="*/ 490583 w 853343"/>
              <a:gd name="connsiteY3" fmla="*/ 1652608 h 1942661"/>
              <a:gd name="connsiteX4" fmla="*/ 850417 w 853343"/>
              <a:gd name="connsiteY4" fmla="*/ 1250441 h 1942661"/>
              <a:gd name="connsiteX5" fmla="*/ 638750 w 853343"/>
              <a:gd name="connsiteY5" fmla="*/ 1364741 h 1942661"/>
              <a:gd name="connsiteX6" fmla="*/ 253517 w 853343"/>
              <a:gd name="connsiteY6" fmla="*/ 1749974 h 1942661"/>
              <a:gd name="connsiteX7" fmla="*/ 84183 w 853343"/>
              <a:gd name="connsiteY7" fmla="*/ 1563708 h 1942661"/>
              <a:gd name="connsiteX8" fmla="*/ 156150 w 853343"/>
              <a:gd name="connsiteY8" fmla="*/ 124374 h 194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3343" h="1942661">
                <a:moveTo>
                  <a:pt x="156150" y="124374"/>
                </a:moveTo>
                <a:cubicBezTo>
                  <a:pt x="166028" y="-90821"/>
                  <a:pt x="167439" y="-17442"/>
                  <a:pt x="143450" y="272541"/>
                </a:cubicBezTo>
                <a:cubicBezTo>
                  <a:pt x="119461" y="562524"/>
                  <a:pt x="-45639" y="1634263"/>
                  <a:pt x="12217" y="1864274"/>
                </a:cubicBezTo>
                <a:cubicBezTo>
                  <a:pt x="70072" y="2094285"/>
                  <a:pt x="350883" y="1754914"/>
                  <a:pt x="490583" y="1652608"/>
                </a:cubicBezTo>
                <a:cubicBezTo>
                  <a:pt x="630283" y="1550302"/>
                  <a:pt x="825723" y="1298419"/>
                  <a:pt x="850417" y="1250441"/>
                </a:cubicBezTo>
                <a:cubicBezTo>
                  <a:pt x="875111" y="1202463"/>
                  <a:pt x="738233" y="1281486"/>
                  <a:pt x="638750" y="1364741"/>
                </a:cubicBezTo>
                <a:cubicBezTo>
                  <a:pt x="539267" y="1447997"/>
                  <a:pt x="345945" y="1716813"/>
                  <a:pt x="253517" y="1749974"/>
                </a:cubicBezTo>
                <a:cubicBezTo>
                  <a:pt x="161089" y="1783135"/>
                  <a:pt x="101822" y="1831819"/>
                  <a:pt x="84183" y="1563708"/>
                </a:cubicBezTo>
                <a:cubicBezTo>
                  <a:pt x="66544" y="1295597"/>
                  <a:pt x="146272" y="339569"/>
                  <a:pt x="156150" y="124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1DED985C-AFE8-4062-895C-13185E5EA84B}"/>
              </a:ext>
            </a:extLst>
          </p:cNvPr>
          <p:cNvSpPr/>
          <p:nvPr/>
        </p:nvSpPr>
        <p:spPr>
          <a:xfrm>
            <a:off x="4373155" y="9655648"/>
            <a:ext cx="204669" cy="1997257"/>
          </a:xfrm>
          <a:custGeom>
            <a:avLst/>
            <a:gdLst>
              <a:gd name="connsiteX0" fmla="*/ 4112 w 204669"/>
              <a:gd name="connsiteY0" fmla="*/ 127585 h 1997257"/>
              <a:gd name="connsiteX1" fmla="*/ 16812 w 204669"/>
              <a:gd name="connsiteY1" fmla="*/ 186852 h 1997257"/>
              <a:gd name="connsiteX2" fmla="*/ 143812 w 204669"/>
              <a:gd name="connsiteY2" fmla="*/ 1575385 h 1997257"/>
              <a:gd name="connsiteX3" fmla="*/ 203078 w 204669"/>
              <a:gd name="connsiteY3" fmla="*/ 1990252 h 1997257"/>
              <a:gd name="connsiteX4" fmla="*/ 84545 w 204669"/>
              <a:gd name="connsiteY4" fmla="*/ 1317152 h 1997257"/>
              <a:gd name="connsiteX5" fmla="*/ 42212 w 204669"/>
              <a:gd name="connsiteY5" fmla="*/ 81019 h 1997257"/>
              <a:gd name="connsiteX6" fmla="*/ 4112 w 204669"/>
              <a:gd name="connsiteY6" fmla="*/ 127585 h 1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69" h="1997257">
                <a:moveTo>
                  <a:pt x="4112" y="127585"/>
                </a:moveTo>
                <a:cubicBezTo>
                  <a:pt x="-121" y="145224"/>
                  <a:pt x="-6471" y="-54448"/>
                  <a:pt x="16812" y="186852"/>
                </a:cubicBezTo>
                <a:cubicBezTo>
                  <a:pt x="40095" y="428152"/>
                  <a:pt x="112768" y="1274818"/>
                  <a:pt x="143812" y="1575385"/>
                </a:cubicBezTo>
                <a:cubicBezTo>
                  <a:pt x="174856" y="1875952"/>
                  <a:pt x="212956" y="2033291"/>
                  <a:pt x="203078" y="1990252"/>
                </a:cubicBezTo>
                <a:cubicBezTo>
                  <a:pt x="193200" y="1947213"/>
                  <a:pt x="111356" y="1635357"/>
                  <a:pt x="84545" y="1317152"/>
                </a:cubicBezTo>
                <a:cubicBezTo>
                  <a:pt x="57734" y="998947"/>
                  <a:pt x="52795" y="279985"/>
                  <a:pt x="42212" y="81019"/>
                </a:cubicBezTo>
                <a:cubicBezTo>
                  <a:pt x="31629" y="-117947"/>
                  <a:pt x="8345" y="109946"/>
                  <a:pt x="4112" y="127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ADB5D4AC-C12D-40EE-98A4-059D1D282A0B}"/>
              </a:ext>
            </a:extLst>
          </p:cNvPr>
          <p:cNvSpPr/>
          <p:nvPr/>
        </p:nvSpPr>
        <p:spPr>
          <a:xfrm>
            <a:off x="4230958" y="9410460"/>
            <a:ext cx="173300" cy="2379613"/>
          </a:xfrm>
          <a:custGeom>
            <a:avLst/>
            <a:gdLst>
              <a:gd name="connsiteX0" fmla="*/ 15075 w 173300"/>
              <a:gd name="connsiteY0" fmla="*/ 123007 h 2379613"/>
              <a:gd name="connsiteX1" fmla="*/ 10842 w 173300"/>
              <a:gd name="connsiteY1" fmla="*/ 186507 h 2379613"/>
              <a:gd name="connsiteX2" fmla="*/ 167475 w 173300"/>
              <a:gd name="connsiteY2" fmla="*/ 2303173 h 2379613"/>
              <a:gd name="connsiteX3" fmla="*/ 133609 w 173300"/>
              <a:gd name="connsiteY3" fmla="*/ 1807873 h 2379613"/>
              <a:gd name="connsiteX4" fmla="*/ 74342 w 173300"/>
              <a:gd name="connsiteY4" fmla="*/ 791873 h 2379613"/>
              <a:gd name="connsiteX5" fmla="*/ 6609 w 173300"/>
              <a:gd name="connsiteY5" fmla="*/ 63740 h 2379613"/>
              <a:gd name="connsiteX6" fmla="*/ 27775 w 173300"/>
              <a:gd name="connsiteY6" fmla="*/ 334673 h 2379613"/>
              <a:gd name="connsiteX7" fmla="*/ 15075 w 173300"/>
              <a:gd name="connsiteY7" fmla="*/ 123007 h 237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300" h="2379613">
                <a:moveTo>
                  <a:pt x="15075" y="123007"/>
                </a:moveTo>
                <a:cubicBezTo>
                  <a:pt x="12253" y="98313"/>
                  <a:pt x="-14558" y="-176854"/>
                  <a:pt x="10842" y="186507"/>
                </a:cubicBezTo>
                <a:cubicBezTo>
                  <a:pt x="36242" y="549868"/>
                  <a:pt x="147014" y="2032945"/>
                  <a:pt x="167475" y="2303173"/>
                </a:cubicBezTo>
                <a:cubicBezTo>
                  <a:pt x="187936" y="2573401"/>
                  <a:pt x="149131" y="2059756"/>
                  <a:pt x="133609" y="1807873"/>
                </a:cubicBezTo>
                <a:cubicBezTo>
                  <a:pt x="118087" y="1555990"/>
                  <a:pt x="95509" y="1082562"/>
                  <a:pt x="74342" y="791873"/>
                </a:cubicBezTo>
                <a:cubicBezTo>
                  <a:pt x="53175" y="501184"/>
                  <a:pt x="14370" y="139940"/>
                  <a:pt x="6609" y="63740"/>
                </a:cubicBezTo>
                <a:cubicBezTo>
                  <a:pt x="-1152" y="-12460"/>
                  <a:pt x="24247" y="319151"/>
                  <a:pt x="27775" y="334673"/>
                </a:cubicBezTo>
                <a:cubicBezTo>
                  <a:pt x="31303" y="350195"/>
                  <a:pt x="17897" y="147701"/>
                  <a:pt x="15075" y="123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759C1A8-5DB7-4942-ABEE-A6574B2F3FCE}"/>
              </a:ext>
            </a:extLst>
          </p:cNvPr>
          <p:cNvSpPr/>
          <p:nvPr/>
        </p:nvSpPr>
        <p:spPr>
          <a:xfrm>
            <a:off x="4712484" y="10430226"/>
            <a:ext cx="1890002" cy="1342733"/>
          </a:xfrm>
          <a:custGeom>
            <a:avLst/>
            <a:gdLst>
              <a:gd name="connsiteX0" fmla="*/ 308249 w 1890002"/>
              <a:gd name="connsiteY0" fmla="*/ 4941 h 1342733"/>
              <a:gd name="connsiteX1" fmla="*/ 24616 w 1890002"/>
              <a:gd name="connsiteY1" fmla="*/ 559507 h 1342733"/>
              <a:gd name="connsiteX2" fmla="*/ 1061783 w 1890002"/>
              <a:gd name="connsiteY2" fmla="*/ 788107 h 1342733"/>
              <a:gd name="connsiteX3" fmla="*/ 1887283 w 1890002"/>
              <a:gd name="connsiteY3" fmla="*/ 1342674 h 1342733"/>
              <a:gd name="connsiteX4" fmla="*/ 1290383 w 1890002"/>
              <a:gd name="connsiteY4" fmla="*/ 821974 h 1342733"/>
              <a:gd name="connsiteX5" fmla="*/ 299783 w 1890002"/>
              <a:gd name="connsiteY5" fmla="*/ 559507 h 1342733"/>
              <a:gd name="connsiteX6" fmla="*/ 109283 w 1890002"/>
              <a:gd name="connsiteY6" fmla="*/ 301274 h 1342733"/>
              <a:gd name="connsiteX7" fmla="*/ 308249 w 1890002"/>
              <a:gd name="connsiteY7" fmla="*/ 4941 h 134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0002" h="1342733">
                <a:moveTo>
                  <a:pt x="308249" y="4941"/>
                </a:moveTo>
                <a:cubicBezTo>
                  <a:pt x="294138" y="47980"/>
                  <a:pt x="-100973" y="428979"/>
                  <a:pt x="24616" y="559507"/>
                </a:cubicBezTo>
                <a:cubicBezTo>
                  <a:pt x="150205" y="690035"/>
                  <a:pt x="751339" y="657579"/>
                  <a:pt x="1061783" y="788107"/>
                </a:cubicBezTo>
                <a:cubicBezTo>
                  <a:pt x="1372227" y="918635"/>
                  <a:pt x="1849183" y="1337030"/>
                  <a:pt x="1887283" y="1342674"/>
                </a:cubicBezTo>
                <a:cubicBezTo>
                  <a:pt x="1925383" y="1348318"/>
                  <a:pt x="1554966" y="952502"/>
                  <a:pt x="1290383" y="821974"/>
                </a:cubicBezTo>
                <a:cubicBezTo>
                  <a:pt x="1025800" y="691446"/>
                  <a:pt x="496633" y="646290"/>
                  <a:pt x="299783" y="559507"/>
                </a:cubicBezTo>
                <a:cubicBezTo>
                  <a:pt x="102933" y="472724"/>
                  <a:pt x="109283" y="390879"/>
                  <a:pt x="109283" y="301274"/>
                </a:cubicBezTo>
                <a:cubicBezTo>
                  <a:pt x="109283" y="211669"/>
                  <a:pt x="322360" y="-38098"/>
                  <a:pt x="308249" y="4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C16A64F9-BDD4-42A6-97A0-516F2CE32198}"/>
              </a:ext>
            </a:extLst>
          </p:cNvPr>
          <p:cNvSpPr/>
          <p:nvPr/>
        </p:nvSpPr>
        <p:spPr>
          <a:xfrm>
            <a:off x="5168900" y="10172700"/>
            <a:ext cx="2586678" cy="935618"/>
          </a:xfrm>
          <a:custGeom>
            <a:avLst/>
            <a:gdLst>
              <a:gd name="connsiteX0" fmla="*/ 0 w 2586678"/>
              <a:gd name="connsiteY0" fmla="*/ 0 h 935618"/>
              <a:gd name="connsiteX1" fmla="*/ 1570567 w 2586678"/>
              <a:gd name="connsiteY1" fmla="*/ 558800 h 935618"/>
              <a:gd name="connsiteX2" fmla="*/ 2586567 w 2586678"/>
              <a:gd name="connsiteY2" fmla="*/ 935567 h 935618"/>
              <a:gd name="connsiteX3" fmla="*/ 1642533 w 2586678"/>
              <a:gd name="connsiteY3" fmla="*/ 588433 h 935618"/>
              <a:gd name="connsiteX4" fmla="*/ 0 w 2586678"/>
              <a:gd name="connsiteY4" fmla="*/ 0 h 93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6678" h="935618">
                <a:moveTo>
                  <a:pt x="0" y="0"/>
                </a:moveTo>
                <a:lnTo>
                  <a:pt x="1570567" y="558800"/>
                </a:lnTo>
                <a:lnTo>
                  <a:pt x="2586567" y="935567"/>
                </a:lnTo>
                <a:cubicBezTo>
                  <a:pt x="2598561" y="940506"/>
                  <a:pt x="1642533" y="588433"/>
                  <a:pt x="1642533" y="5884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A5999FEE-384B-4273-A2C4-56CBBE8B2D7C}"/>
              </a:ext>
            </a:extLst>
          </p:cNvPr>
          <p:cNvSpPr/>
          <p:nvPr/>
        </p:nvSpPr>
        <p:spPr>
          <a:xfrm>
            <a:off x="6739365" y="10851285"/>
            <a:ext cx="995730" cy="373407"/>
          </a:xfrm>
          <a:custGeom>
            <a:avLst/>
            <a:gdLst>
              <a:gd name="connsiteX0" fmla="*/ 4335 w 995730"/>
              <a:gd name="connsiteY0" fmla="*/ 7215 h 373407"/>
              <a:gd name="connsiteX1" fmla="*/ 872168 w 995730"/>
              <a:gd name="connsiteY1" fmla="*/ 358582 h 373407"/>
              <a:gd name="connsiteX2" fmla="*/ 956835 w 995730"/>
              <a:gd name="connsiteY2" fmla="*/ 290848 h 373407"/>
              <a:gd name="connsiteX3" fmla="*/ 554668 w 995730"/>
              <a:gd name="connsiteY3" fmla="*/ 134215 h 373407"/>
              <a:gd name="connsiteX4" fmla="*/ 4335 w 995730"/>
              <a:gd name="connsiteY4" fmla="*/ 7215 h 37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730" h="373407">
                <a:moveTo>
                  <a:pt x="4335" y="7215"/>
                </a:moveTo>
                <a:cubicBezTo>
                  <a:pt x="57252" y="44609"/>
                  <a:pt x="713418" y="311310"/>
                  <a:pt x="872168" y="358582"/>
                </a:cubicBezTo>
                <a:cubicBezTo>
                  <a:pt x="1030918" y="405854"/>
                  <a:pt x="1009752" y="328242"/>
                  <a:pt x="956835" y="290848"/>
                </a:cubicBezTo>
                <a:cubicBezTo>
                  <a:pt x="903918" y="253454"/>
                  <a:pt x="712007" y="180782"/>
                  <a:pt x="554668" y="134215"/>
                </a:cubicBezTo>
                <a:cubicBezTo>
                  <a:pt x="397329" y="87648"/>
                  <a:pt x="-48582" y="-30179"/>
                  <a:pt x="4335" y="7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5F7FC5C0-8267-446D-B8F2-629B6ABFCF92}"/>
              </a:ext>
            </a:extLst>
          </p:cNvPr>
          <p:cNvSpPr/>
          <p:nvPr/>
        </p:nvSpPr>
        <p:spPr>
          <a:xfrm>
            <a:off x="4977453" y="10213530"/>
            <a:ext cx="2623841" cy="1190816"/>
          </a:xfrm>
          <a:custGeom>
            <a:avLst/>
            <a:gdLst>
              <a:gd name="connsiteX0" fmla="*/ 34814 w 2623841"/>
              <a:gd name="connsiteY0" fmla="*/ 77703 h 1190816"/>
              <a:gd name="connsiteX1" fmla="*/ 538580 w 2623841"/>
              <a:gd name="connsiteY1" fmla="*/ 43837 h 1190816"/>
              <a:gd name="connsiteX2" fmla="*/ 1893247 w 2623841"/>
              <a:gd name="connsiteY2" fmla="*/ 742337 h 1190816"/>
              <a:gd name="connsiteX3" fmla="*/ 2587514 w 2623841"/>
              <a:gd name="connsiteY3" fmla="*/ 1157203 h 1190816"/>
              <a:gd name="connsiteX4" fmla="*/ 2473214 w 2623841"/>
              <a:gd name="connsiteY4" fmla="*/ 1148737 h 1190816"/>
              <a:gd name="connsiteX5" fmla="*/ 2020247 w 2623841"/>
              <a:gd name="connsiteY5" fmla="*/ 1009037 h 1190816"/>
              <a:gd name="connsiteX6" fmla="*/ 453914 w 2623841"/>
              <a:gd name="connsiteY6" fmla="*/ 175070 h 1190816"/>
              <a:gd name="connsiteX7" fmla="*/ 85614 w 2623841"/>
              <a:gd name="connsiteY7" fmla="*/ 115803 h 1190816"/>
              <a:gd name="connsiteX8" fmla="*/ 34814 w 2623841"/>
              <a:gd name="connsiteY8" fmla="*/ 77703 h 1190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3841" h="1190816">
                <a:moveTo>
                  <a:pt x="34814" y="77703"/>
                </a:moveTo>
                <a:cubicBezTo>
                  <a:pt x="110308" y="65709"/>
                  <a:pt x="228841" y="-66935"/>
                  <a:pt x="538580" y="43837"/>
                </a:cubicBezTo>
                <a:cubicBezTo>
                  <a:pt x="848319" y="154609"/>
                  <a:pt x="1551758" y="556776"/>
                  <a:pt x="1893247" y="742337"/>
                </a:cubicBezTo>
                <a:cubicBezTo>
                  <a:pt x="2234736" y="927898"/>
                  <a:pt x="2490853" y="1089470"/>
                  <a:pt x="2587514" y="1157203"/>
                </a:cubicBezTo>
                <a:cubicBezTo>
                  <a:pt x="2684175" y="1224936"/>
                  <a:pt x="2567758" y="1173431"/>
                  <a:pt x="2473214" y="1148737"/>
                </a:cubicBezTo>
                <a:cubicBezTo>
                  <a:pt x="2378670" y="1124043"/>
                  <a:pt x="2356797" y="1171315"/>
                  <a:pt x="2020247" y="1009037"/>
                </a:cubicBezTo>
                <a:cubicBezTo>
                  <a:pt x="1683697" y="846759"/>
                  <a:pt x="776353" y="323942"/>
                  <a:pt x="453914" y="175070"/>
                </a:cubicBezTo>
                <a:cubicBezTo>
                  <a:pt x="131475" y="26198"/>
                  <a:pt x="150525" y="132031"/>
                  <a:pt x="85614" y="115803"/>
                </a:cubicBezTo>
                <a:cubicBezTo>
                  <a:pt x="20703" y="99575"/>
                  <a:pt x="-40680" y="89697"/>
                  <a:pt x="34814" y="77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348E8764-B624-44AF-92DC-BD20464166EC}"/>
              </a:ext>
            </a:extLst>
          </p:cNvPr>
          <p:cNvSpPr/>
          <p:nvPr/>
        </p:nvSpPr>
        <p:spPr>
          <a:xfrm>
            <a:off x="4554447" y="9646151"/>
            <a:ext cx="1486644" cy="518361"/>
          </a:xfrm>
          <a:custGeom>
            <a:avLst/>
            <a:gdLst>
              <a:gd name="connsiteX0" fmla="*/ 17553 w 1486644"/>
              <a:gd name="connsiteY0" fmla="*/ 1616 h 518361"/>
              <a:gd name="connsiteX1" fmla="*/ 826120 w 1486644"/>
              <a:gd name="connsiteY1" fmla="*/ 361449 h 518361"/>
              <a:gd name="connsiteX2" fmla="*/ 1486520 w 1486644"/>
              <a:gd name="connsiteY2" fmla="*/ 518082 h 518361"/>
              <a:gd name="connsiteX3" fmla="*/ 775320 w 1486644"/>
              <a:gd name="connsiteY3" fmla="*/ 395316 h 518361"/>
              <a:gd name="connsiteX4" fmla="*/ 309653 w 1486644"/>
              <a:gd name="connsiteY4" fmla="*/ 234449 h 518361"/>
              <a:gd name="connsiteX5" fmla="*/ 17553 w 1486644"/>
              <a:gd name="connsiteY5" fmla="*/ 1616 h 51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644" h="518361">
                <a:moveTo>
                  <a:pt x="17553" y="1616"/>
                </a:moveTo>
                <a:cubicBezTo>
                  <a:pt x="103631" y="22783"/>
                  <a:pt x="581292" y="275371"/>
                  <a:pt x="826120" y="361449"/>
                </a:cubicBezTo>
                <a:cubicBezTo>
                  <a:pt x="1070948" y="447527"/>
                  <a:pt x="1494987" y="512438"/>
                  <a:pt x="1486520" y="518082"/>
                </a:cubicBezTo>
                <a:cubicBezTo>
                  <a:pt x="1478053" y="523726"/>
                  <a:pt x="971465" y="442588"/>
                  <a:pt x="775320" y="395316"/>
                </a:cubicBezTo>
                <a:cubicBezTo>
                  <a:pt x="579176" y="348044"/>
                  <a:pt x="435947" y="295832"/>
                  <a:pt x="309653" y="234449"/>
                </a:cubicBezTo>
                <a:cubicBezTo>
                  <a:pt x="183359" y="173066"/>
                  <a:pt x="-68525" y="-19551"/>
                  <a:pt x="17553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960ED3E0-003C-468D-8730-8DE58F7863E7}"/>
              </a:ext>
            </a:extLst>
          </p:cNvPr>
          <p:cNvSpPr/>
          <p:nvPr/>
        </p:nvSpPr>
        <p:spPr>
          <a:xfrm>
            <a:off x="2341641" y="10594448"/>
            <a:ext cx="877142" cy="1298916"/>
          </a:xfrm>
          <a:custGeom>
            <a:avLst/>
            <a:gdLst>
              <a:gd name="connsiteX0" fmla="*/ 239 w 877142"/>
              <a:gd name="connsiteY0" fmla="*/ 2432 h 1298916"/>
              <a:gd name="connsiteX1" fmla="*/ 244079 w 877142"/>
              <a:gd name="connsiteY1" fmla="*/ 561232 h 1298916"/>
              <a:gd name="connsiteX2" fmla="*/ 858759 w 877142"/>
              <a:gd name="connsiteY2" fmla="*/ 1287672 h 1298916"/>
              <a:gd name="connsiteX3" fmla="*/ 670799 w 877142"/>
              <a:gd name="connsiteY3" fmla="*/ 987952 h 1298916"/>
              <a:gd name="connsiteX4" fmla="*/ 208519 w 877142"/>
              <a:gd name="connsiteY4" fmla="*/ 779672 h 1298916"/>
              <a:gd name="connsiteX5" fmla="*/ 239 w 877142"/>
              <a:gd name="connsiteY5" fmla="*/ 2432 h 129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142" h="1298916">
                <a:moveTo>
                  <a:pt x="239" y="2432"/>
                </a:moveTo>
                <a:cubicBezTo>
                  <a:pt x="6166" y="-33975"/>
                  <a:pt x="100992" y="347025"/>
                  <a:pt x="244079" y="561232"/>
                </a:cubicBezTo>
                <a:cubicBezTo>
                  <a:pt x="387166" y="775439"/>
                  <a:pt x="787639" y="1216552"/>
                  <a:pt x="858759" y="1287672"/>
                </a:cubicBezTo>
                <a:cubicBezTo>
                  <a:pt x="929879" y="1358792"/>
                  <a:pt x="779172" y="1072619"/>
                  <a:pt x="670799" y="987952"/>
                </a:cubicBezTo>
                <a:cubicBezTo>
                  <a:pt x="562426" y="903285"/>
                  <a:pt x="317739" y="940539"/>
                  <a:pt x="208519" y="779672"/>
                </a:cubicBezTo>
                <a:cubicBezTo>
                  <a:pt x="99299" y="618805"/>
                  <a:pt x="-5688" y="38839"/>
                  <a:pt x="239" y="2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C76ACB92-0F92-4D9A-B0C2-6A77FC6BA447}"/>
              </a:ext>
            </a:extLst>
          </p:cNvPr>
          <p:cNvSpPr/>
          <p:nvPr/>
        </p:nvSpPr>
        <p:spPr>
          <a:xfrm>
            <a:off x="5031980" y="2680194"/>
            <a:ext cx="1595950" cy="1849736"/>
          </a:xfrm>
          <a:custGeom>
            <a:avLst/>
            <a:gdLst>
              <a:gd name="connsiteX0" fmla="*/ 1470420 w 1595950"/>
              <a:gd name="connsiteY0" fmla="*/ 88406 h 1849736"/>
              <a:gd name="connsiteX1" fmla="*/ 1279920 w 1595950"/>
              <a:gd name="connsiteY1" fmla="*/ 88406 h 1849736"/>
              <a:gd name="connsiteX2" fmla="*/ 86120 w 1595950"/>
              <a:gd name="connsiteY2" fmla="*/ 875806 h 1849736"/>
              <a:gd name="connsiteX3" fmla="*/ 213120 w 1595950"/>
              <a:gd name="connsiteY3" fmla="*/ 1828306 h 1849736"/>
              <a:gd name="connsiteX4" fmla="*/ 1165620 w 1595950"/>
              <a:gd name="connsiteY4" fmla="*/ 1472706 h 1849736"/>
              <a:gd name="connsiteX5" fmla="*/ 1584720 w 1595950"/>
              <a:gd name="connsiteY5" fmla="*/ 710706 h 1849736"/>
              <a:gd name="connsiteX6" fmla="*/ 1470420 w 1595950"/>
              <a:gd name="connsiteY6" fmla="*/ 88406 h 184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5950" h="1849736">
                <a:moveTo>
                  <a:pt x="1470420" y="88406"/>
                </a:moveTo>
                <a:cubicBezTo>
                  <a:pt x="1419620" y="-15311"/>
                  <a:pt x="1510637" y="-42827"/>
                  <a:pt x="1279920" y="88406"/>
                </a:cubicBezTo>
                <a:cubicBezTo>
                  <a:pt x="1049203" y="219639"/>
                  <a:pt x="263920" y="585823"/>
                  <a:pt x="86120" y="875806"/>
                </a:cubicBezTo>
                <a:cubicBezTo>
                  <a:pt x="-91680" y="1165789"/>
                  <a:pt x="33203" y="1728823"/>
                  <a:pt x="213120" y="1828306"/>
                </a:cubicBezTo>
                <a:cubicBezTo>
                  <a:pt x="393037" y="1927789"/>
                  <a:pt x="937020" y="1658973"/>
                  <a:pt x="1165620" y="1472706"/>
                </a:cubicBezTo>
                <a:cubicBezTo>
                  <a:pt x="1394220" y="1286439"/>
                  <a:pt x="1538153" y="939306"/>
                  <a:pt x="1584720" y="710706"/>
                </a:cubicBezTo>
                <a:cubicBezTo>
                  <a:pt x="1631287" y="482106"/>
                  <a:pt x="1521220" y="192123"/>
                  <a:pt x="1470420" y="8840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AC95CB01-CA25-457A-8E2C-CBC68C180215}"/>
              </a:ext>
            </a:extLst>
          </p:cNvPr>
          <p:cNvSpPr/>
          <p:nvPr/>
        </p:nvSpPr>
        <p:spPr>
          <a:xfrm>
            <a:off x="1661567" y="5188933"/>
            <a:ext cx="1529205" cy="2312834"/>
          </a:xfrm>
          <a:custGeom>
            <a:avLst/>
            <a:gdLst>
              <a:gd name="connsiteX0" fmla="*/ 865733 w 1529205"/>
              <a:gd name="connsiteY0" fmla="*/ 56167 h 2312834"/>
              <a:gd name="connsiteX1" fmla="*/ 941933 w 1529205"/>
              <a:gd name="connsiteY1" fmla="*/ 106967 h 2312834"/>
              <a:gd name="connsiteX2" fmla="*/ 1526133 w 1529205"/>
              <a:gd name="connsiteY2" fmla="*/ 1122967 h 2312834"/>
              <a:gd name="connsiteX3" fmla="*/ 1119733 w 1529205"/>
              <a:gd name="connsiteY3" fmla="*/ 1834167 h 2312834"/>
              <a:gd name="connsiteX4" fmla="*/ 40233 w 1529205"/>
              <a:gd name="connsiteY4" fmla="*/ 2304067 h 2312834"/>
              <a:gd name="connsiteX5" fmla="*/ 268833 w 1529205"/>
              <a:gd name="connsiteY5" fmla="*/ 1427767 h 2312834"/>
              <a:gd name="connsiteX6" fmla="*/ 637133 w 1529205"/>
              <a:gd name="connsiteY6" fmla="*/ 335567 h 2312834"/>
              <a:gd name="connsiteX7" fmla="*/ 865733 w 1529205"/>
              <a:gd name="connsiteY7" fmla="*/ 56167 h 231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9205" h="2312834">
                <a:moveTo>
                  <a:pt x="865733" y="56167"/>
                </a:moveTo>
                <a:cubicBezTo>
                  <a:pt x="916533" y="18067"/>
                  <a:pt x="831866" y="-70833"/>
                  <a:pt x="941933" y="106967"/>
                </a:cubicBezTo>
                <a:cubicBezTo>
                  <a:pt x="1052000" y="284767"/>
                  <a:pt x="1496500" y="835100"/>
                  <a:pt x="1526133" y="1122967"/>
                </a:cubicBezTo>
                <a:cubicBezTo>
                  <a:pt x="1555766" y="1410834"/>
                  <a:pt x="1367383" y="1637317"/>
                  <a:pt x="1119733" y="1834167"/>
                </a:cubicBezTo>
                <a:cubicBezTo>
                  <a:pt x="872083" y="2031017"/>
                  <a:pt x="182050" y="2371800"/>
                  <a:pt x="40233" y="2304067"/>
                </a:cubicBezTo>
                <a:cubicBezTo>
                  <a:pt x="-101584" y="2236334"/>
                  <a:pt x="169350" y="1755850"/>
                  <a:pt x="268833" y="1427767"/>
                </a:cubicBezTo>
                <a:cubicBezTo>
                  <a:pt x="368316" y="1099684"/>
                  <a:pt x="541883" y="566284"/>
                  <a:pt x="637133" y="335567"/>
                </a:cubicBezTo>
                <a:cubicBezTo>
                  <a:pt x="732383" y="104850"/>
                  <a:pt x="814933" y="94267"/>
                  <a:pt x="865733" y="5616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DCB7BBC2-E913-475E-9FB0-505B2BBF0EE6}"/>
              </a:ext>
            </a:extLst>
          </p:cNvPr>
          <p:cNvSpPr/>
          <p:nvPr/>
        </p:nvSpPr>
        <p:spPr>
          <a:xfrm>
            <a:off x="4743245" y="4652996"/>
            <a:ext cx="4391825" cy="5537336"/>
          </a:xfrm>
          <a:custGeom>
            <a:avLst/>
            <a:gdLst>
              <a:gd name="connsiteX0" fmla="*/ 260555 w 4391825"/>
              <a:gd name="connsiteY0" fmla="*/ 465104 h 5537336"/>
              <a:gd name="connsiteX1" fmla="*/ 412955 w 4391825"/>
              <a:gd name="connsiteY1" fmla="*/ 554004 h 5537336"/>
              <a:gd name="connsiteX2" fmla="*/ 2203655 w 4391825"/>
              <a:gd name="connsiteY2" fmla="*/ 338104 h 5537336"/>
              <a:gd name="connsiteX3" fmla="*/ 3270455 w 4391825"/>
              <a:gd name="connsiteY3" fmla="*/ 554004 h 5537336"/>
              <a:gd name="connsiteX4" fmla="*/ 2343355 w 4391825"/>
              <a:gd name="connsiteY4" fmla="*/ 7904 h 5537336"/>
              <a:gd name="connsiteX5" fmla="*/ 1009855 w 4391825"/>
              <a:gd name="connsiteY5" fmla="*/ 249204 h 5537336"/>
              <a:gd name="connsiteX6" fmla="*/ 3118055 w 4391825"/>
              <a:gd name="connsiteY6" fmla="*/ 515904 h 5537336"/>
              <a:gd name="connsiteX7" fmla="*/ 3689555 w 4391825"/>
              <a:gd name="connsiteY7" fmla="*/ 719104 h 5537336"/>
              <a:gd name="connsiteX8" fmla="*/ 3029155 w 4391825"/>
              <a:gd name="connsiteY8" fmla="*/ 1887504 h 5537336"/>
              <a:gd name="connsiteX9" fmla="*/ 4019755 w 4391825"/>
              <a:gd name="connsiteY9" fmla="*/ 3970304 h 5537336"/>
              <a:gd name="connsiteX10" fmla="*/ 4311855 w 4391825"/>
              <a:gd name="connsiteY10" fmla="*/ 5494304 h 5537336"/>
              <a:gd name="connsiteX11" fmla="*/ 2660855 w 4391825"/>
              <a:gd name="connsiteY11" fmla="*/ 2255804 h 5537336"/>
              <a:gd name="connsiteX12" fmla="*/ 235155 w 4391825"/>
              <a:gd name="connsiteY12" fmla="*/ 1265204 h 5537336"/>
              <a:gd name="connsiteX13" fmla="*/ 95455 w 4391825"/>
              <a:gd name="connsiteY13" fmla="*/ 719104 h 5537336"/>
              <a:gd name="connsiteX14" fmla="*/ 260555 w 4391825"/>
              <a:gd name="connsiteY14" fmla="*/ 465104 h 553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1825" h="5537336">
                <a:moveTo>
                  <a:pt x="260555" y="465104"/>
                </a:moveTo>
                <a:cubicBezTo>
                  <a:pt x="313472" y="437587"/>
                  <a:pt x="89105" y="575171"/>
                  <a:pt x="412955" y="554004"/>
                </a:cubicBezTo>
                <a:cubicBezTo>
                  <a:pt x="736805" y="532837"/>
                  <a:pt x="1727405" y="338104"/>
                  <a:pt x="2203655" y="338104"/>
                </a:cubicBezTo>
                <a:cubicBezTo>
                  <a:pt x="2679905" y="338104"/>
                  <a:pt x="3247172" y="609037"/>
                  <a:pt x="3270455" y="554004"/>
                </a:cubicBezTo>
                <a:cubicBezTo>
                  <a:pt x="3293738" y="498971"/>
                  <a:pt x="2720122" y="58704"/>
                  <a:pt x="2343355" y="7904"/>
                </a:cubicBezTo>
                <a:cubicBezTo>
                  <a:pt x="1966588" y="-42896"/>
                  <a:pt x="880738" y="164537"/>
                  <a:pt x="1009855" y="249204"/>
                </a:cubicBezTo>
                <a:cubicBezTo>
                  <a:pt x="1138972" y="333871"/>
                  <a:pt x="2671438" y="437587"/>
                  <a:pt x="3118055" y="515904"/>
                </a:cubicBezTo>
                <a:cubicBezTo>
                  <a:pt x="3564672" y="594221"/>
                  <a:pt x="3704372" y="490504"/>
                  <a:pt x="3689555" y="719104"/>
                </a:cubicBezTo>
                <a:cubicBezTo>
                  <a:pt x="3674738" y="947704"/>
                  <a:pt x="2974122" y="1345637"/>
                  <a:pt x="3029155" y="1887504"/>
                </a:cubicBezTo>
                <a:cubicBezTo>
                  <a:pt x="3084188" y="2429371"/>
                  <a:pt x="3805972" y="3369171"/>
                  <a:pt x="4019755" y="3970304"/>
                </a:cubicBezTo>
                <a:cubicBezTo>
                  <a:pt x="4233538" y="4571437"/>
                  <a:pt x="4538338" y="5780054"/>
                  <a:pt x="4311855" y="5494304"/>
                </a:cubicBezTo>
                <a:cubicBezTo>
                  <a:pt x="4085372" y="5208554"/>
                  <a:pt x="3340305" y="2960654"/>
                  <a:pt x="2660855" y="2255804"/>
                </a:cubicBezTo>
                <a:cubicBezTo>
                  <a:pt x="1981405" y="1550954"/>
                  <a:pt x="662722" y="1521321"/>
                  <a:pt x="235155" y="1265204"/>
                </a:cubicBezTo>
                <a:cubicBezTo>
                  <a:pt x="-192412" y="1009087"/>
                  <a:pt x="93338" y="850337"/>
                  <a:pt x="95455" y="719104"/>
                </a:cubicBezTo>
                <a:cubicBezTo>
                  <a:pt x="97572" y="587871"/>
                  <a:pt x="207638" y="492621"/>
                  <a:pt x="260555" y="46510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06FA1D05-8279-4E04-9546-FFF0D6F8F403}"/>
              </a:ext>
            </a:extLst>
          </p:cNvPr>
          <p:cNvSpPr/>
          <p:nvPr/>
        </p:nvSpPr>
        <p:spPr>
          <a:xfrm>
            <a:off x="4634119" y="9251086"/>
            <a:ext cx="237493" cy="48481"/>
          </a:xfrm>
          <a:custGeom>
            <a:avLst/>
            <a:gdLst>
              <a:gd name="connsiteX0" fmla="*/ 236331 w 237493"/>
              <a:gd name="connsiteY0" fmla="*/ 24147 h 48481"/>
              <a:gd name="connsiteX1" fmla="*/ 20431 w 237493"/>
              <a:gd name="connsiteY1" fmla="*/ 32614 h 48481"/>
              <a:gd name="connsiteX2" fmla="*/ 18314 w 237493"/>
              <a:gd name="connsiteY2" fmla="*/ 47431 h 48481"/>
              <a:gd name="connsiteX3" fmla="*/ 102981 w 237493"/>
              <a:gd name="connsiteY3" fmla="*/ 864 h 48481"/>
              <a:gd name="connsiteX4" fmla="*/ 236331 w 237493"/>
              <a:gd name="connsiteY4" fmla="*/ 24147 h 4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493" h="48481">
                <a:moveTo>
                  <a:pt x="236331" y="24147"/>
                </a:moveTo>
                <a:cubicBezTo>
                  <a:pt x="222573" y="29439"/>
                  <a:pt x="56767" y="28733"/>
                  <a:pt x="20431" y="32614"/>
                </a:cubicBezTo>
                <a:cubicBezTo>
                  <a:pt x="-15905" y="36495"/>
                  <a:pt x="4556" y="52723"/>
                  <a:pt x="18314" y="47431"/>
                </a:cubicBezTo>
                <a:cubicBezTo>
                  <a:pt x="32072" y="42139"/>
                  <a:pt x="68056" y="6508"/>
                  <a:pt x="102981" y="864"/>
                </a:cubicBezTo>
                <a:cubicBezTo>
                  <a:pt x="137906" y="-4780"/>
                  <a:pt x="250089" y="18855"/>
                  <a:pt x="236331" y="24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8DB62D7C-F356-4E1E-9585-F20AA6F5AA42}"/>
              </a:ext>
            </a:extLst>
          </p:cNvPr>
          <p:cNvSpPr/>
          <p:nvPr/>
        </p:nvSpPr>
        <p:spPr>
          <a:xfrm>
            <a:off x="4233333" y="9118600"/>
            <a:ext cx="300653" cy="83962"/>
          </a:xfrm>
          <a:custGeom>
            <a:avLst/>
            <a:gdLst>
              <a:gd name="connsiteX0" fmla="*/ 0 w 300653"/>
              <a:gd name="connsiteY0" fmla="*/ 0 h 83962"/>
              <a:gd name="connsiteX1" fmla="*/ 237067 w 300653"/>
              <a:gd name="connsiteY1" fmla="*/ 78317 h 83962"/>
              <a:gd name="connsiteX2" fmla="*/ 300567 w 300653"/>
              <a:gd name="connsiteY2" fmla="*/ 76200 h 83962"/>
              <a:gd name="connsiteX3" fmla="*/ 251884 w 300653"/>
              <a:gd name="connsiteY3" fmla="*/ 63500 h 83962"/>
              <a:gd name="connsiteX4" fmla="*/ 0 w 300653"/>
              <a:gd name="connsiteY4" fmla="*/ 0 h 8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53" h="83962">
                <a:moveTo>
                  <a:pt x="0" y="0"/>
                </a:moveTo>
                <a:cubicBezTo>
                  <a:pt x="93486" y="32808"/>
                  <a:pt x="186973" y="65617"/>
                  <a:pt x="237067" y="78317"/>
                </a:cubicBezTo>
                <a:cubicBezTo>
                  <a:pt x="287161" y="91017"/>
                  <a:pt x="298098" y="78669"/>
                  <a:pt x="300567" y="76200"/>
                </a:cubicBezTo>
                <a:cubicBezTo>
                  <a:pt x="303036" y="73731"/>
                  <a:pt x="251884" y="63500"/>
                  <a:pt x="251884" y="63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B6B190F1-CCE8-43E5-A577-DC5AC0989442}"/>
              </a:ext>
            </a:extLst>
          </p:cNvPr>
          <p:cNvSpPr/>
          <p:nvPr/>
        </p:nvSpPr>
        <p:spPr>
          <a:xfrm>
            <a:off x="5324250" y="9860883"/>
            <a:ext cx="532672" cy="55756"/>
          </a:xfrm>
          <a:custGeom>
            <a:avLst/>
            <a:gdLst>
              <a:gd name="connsiteX0" fmla="*/ 5517 w 532672"/>
              <a:gd name="connsiteY0" fmla="*/ 667 h 55756"/>
              <a:gd name="connsiteX1" fmla="*/ 320900 w 532672"/>
              <a:gd name="connsiteY1" fmla="*/ 55700 h 55756"/>
              <a:gd name="connsiteX2" fmla="*/ 532567 w 532672"/>
              <a:gd name="connsiteY2" fmla="*/ 11250 h 55756"/>
              <a:gd name="connsiteX3" fmla="*/ 346300 w 532672"/>
              <a:gd name="connsiteY3" fmla="*/ 19717 h 55756"/>
              <a:gd name="connsiteX4" fmla="*/ 136750 w 532672"/>
              <a:gd name="connsiteY4" fmla="*/ 23950 h 55756"/>
              <a:gd name="connsiteX5" fmla="*/ 5517 w 532672"/>
              <a:gd name="connsiteY5" fmla="*/ 667 h 5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672" h="55756">
                <a:moveTo>
                  <a:pt x="5517" y="667"/>
                </a:moveTo>
                <a:cubicBezTo>
                  <a:pt x="36209" y="5959"/>
                  <a:pt x="233058" y="53936"/>
                  <a:pt x="320900" y="55700"/>
                </a:cubicBezTo>
                <a:cubicBezTo>
                  <a:pt x="408742" y="57464"/>
                  <a:pt x="528334" y="17247"/>
                  <a:pt x="532567" y="11250"/>
                </a:cubicBezTo>
                <a:cubicBezTo>
                  <a:pt x="536800" y="5253"/>
                  <a:pt x="412269" y="17600"/>
                  <a:pt x="346300" y="19717"/>
                </a:cubicBezTo>
                <a:cubicBezTo>
                  <a:pt x="280331" y="21834"/>
                  <a:pt x="193900" y="24656"/>
                  <a:pt x="136750" y="23950"/>
                </a:cubicBezTo>
                <a:cubicBezTo>
                  <a:pt x="79600" y="23245"/>
                  <a:pt x="-25175" y="-4625"/>
                  <a:pt x="5517" y="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569640CF-7CDE-4C29-8A52-D9CB989AB5D8}"/>
              </a:ext>
            </a:extLst>
          </p:cNvPr>
          <p:cNvSpPr/>
          <p:nvPr/>
        </p:nvSpPr>
        <p:spPr>
          <a:xfrm>
            <a:off x="5333227" y="9683728"/>
            <a:ext cx="361501" cy="59804"/>
          </a:xfrm>
          <a:custGeom>
            <a:avLst/>
            <a:gdLst>
              <a:gd name="connsiteX0" fmla="*/ 773 w 361501"/>
              <a:gd name="connsiteY0" fmla="*/ 22 h 59804"/>
              <a:gd name="connsiteX1" fmla="*/ 157406 w 361501"/>
              <a:gd name="connsiteY1" fmla="*/ 50822 h 59804"/>
              <a:gd name="connsiteX2" fmla="*/ 360606 w 361501"/>
              <a:gd name="connsiteY2" fmla="*/ 59289 h 59804"/>
              <a:gd name="connsiteX3" fmla="*/ 223023 w 361501"/>
              <a:gd name="connsiteY3" fmla="*/ 44472 h 59804"/>
              <a:gd name="connsiteX4" fmla="*/ 773 w 361501"/>
              <a:gd name="connsiteY4" fmla="*/ 22 h 5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501" h="59804">
                <a:moveTo>
                  <a:pt x="773" y="22"/>
                </a:moveTo>
                <a:cubicBezTo>
                  <a:pt x="-10163" y="1080"/>
                  <a:pt x="97434" y="40944"/>
                  <a:pt x="157406" y="50822"/>
                </a:cubicBezTo>
                <a:cubicBezTo>
                  <a:pt x="217378" y="60700"/>
                  <a:pt x="349670" y="60347"/>
                  <a:pt x="360606" y="59289"/>
                </a:cubicBezTo>
                <a:cubicBezTo>
                  <a:pt x="371542" y="58231"/>
                  <a:pt x="279820" y="52586"/>
                  <a:pt x="223023" y="44472"/>
                </a:cubicBezTo>
                <a:cubicBezTo>
                  <a:pt x="166226" y="36358"/>
                  <a:pt x="11709" y="-1036"/>
                  <a:pt x="77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CA9F6670-9B38-4D52-8DF5-580F0B725F25}"/>
              </a:ext>
            </a:extLst>
          </p:cNvPr>
          <p:cNvSpPr/>
          <p:nvPr/>
        </p:nvSpPr>
        <p:spPr>
          <a:xfrm>
            <a:off x="6071421" y="9569723"/>
            <a:ext cx="938303" cy="659490"/>
          </a:xfrm>
          <a:custGeom>
            <a:avLst/>
            <a:gdLst>
              <a:gd name="connsiteX0" fmla="*/ 11879 w 938303"/>
              <a:gd name="connsiteY0" fmla="*/ 18777 h 659490"/>
              <a:gd name="connsiteX1" fmla="*/ 96546 w 938303"/>
              <a:gd name="connsiteY1" fmla="*/ 69577 h 659490"/>
              <a:gd name="connsiteX2" fmla="*/ 524112 w 938303"/>
              <a:gd name="connsiteY2" fmla="*/ 501377 h 659490"/>
              <a:gd name="connsiteX3" fmla="*/ 934746 w 938303"/>
              <a:gd name="connsiteY3" fmla="*/ 649544 h 659490"/>
              <a:gd name="connsiteX4" fmla="*/ 282812 w 938303"/>
              <a:gd name="connsiteY4" fmla="*/ 255844 h 659490"/>
              <a:gd name="connsiteX5" fmla="*/ 11879 w 938303"/>
              <a:gd name="connsiteY5" fmla="*/ 18777 h 65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8303" h="659490">
                <a:moveTo>
                  <a:pt x="11879" y="18777"/>
                </a:moveTo>
                <a:cubicBezTo>
                  <a:pt x="-19165" y="-12268"/>
                  <a:pt x="11174" y="-10856"/>
                  <a:pt x="96546" y="69577"/>
                </a:cubicBezTo>
                <a:cubicBezTo>
                  <a:pt x="181918" y="150010"/>
                  <a:pt x="384412" y="404716"/>
                  <a:pt x="524112" y="501377"/>
                </a:cubicBezTo>
                <a:cubicBezTo>
                  <a:pt x="663812" y="598038"/>
                  <a:pt x="974963" y="690466"/>
                  <a:pt x="934746" y="649544"/>
                </a:cubicBezTo>
                <a:cubicBezTo>
                  <a:pt x="894529" y="608622"/>
                  <a:pt x="435918" y="355327"/>
                  <a:pt x="282812" y="255844"/>
                </a:cubicBezTo>
                <a:cubicBezTo>
                  <a:pt x="129706" y="156361"/>
                  <a:pt x="42923" y="49822"/>
                  <a:pt x="11879" y="18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BCCEAC33-C3B6-4381-A07D-62912644379E}"/>
              </a:ext>
            </a:extLst>
          </p:cNvPr>
          <p:cNvSpPr/>
          <p:nvPr/>
        </p:nvSpPr>
        <p:spPr>
          <a:xfrm>
            <a:off x="5929495" y="9953800"/>
            <a:ext cx="385910" cy="158989"/>
          </a:xfrm>
          <a:custGeom>
            <a:avLst/>
            <a:gdLst>
              <a:gd name="connsiteX0" fmla="*/ 1405 w 385910"/>
              <a:gd name="connsiteY0" fmla="*/ 3000 h 158989"/>
              <a:gd name="connsiteX1" fmla="*/ 289272 w 385910"/>
              <a:gd name="connsiteY1" fmla="*/ 151167 h 158989"/>
              <a:gd name="connsiteX2" fmla="*/ 382405 w 385910"/>
              <a:gd name="connsiteY2" fmla="*/ 130000 h 158989"/>
              <a:gd name="connsiteX3" fmla="*/ 187672 w 385910"/>
              <a:gd name="connsiteY3" fmla="*/ 58033 h 158989"/>
              <a:gd name="connsiteX4" fmla="*/ 1405 w 385910"/>
              <a:gd name="connsiteY4" fmla="*/ 3000 h 1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910" h="158989">
                <a:moveTo>
                  <a:pt x="1405" y="3000"/>
                </a:moveTo>
                <a:cubicBezTo>
                  <a:pt x="18338" y="18522"/>
                  <a:pt x="225772" y="130000"/>
                  <a:pt x="289272" y="151167"/>
                </a:cubicBezTo>
                <a:cubicBezTo>
                  <a:pt x="352772" y="172334"/>
                  <a:pt x="399338" y="145522"/>
                  <a:pt x="382405" y="130000"/>
                </a:cubicBezTo>
                <a:cubicBezTo>
                  <a:pt x="365472" y="114478"/>
                  <a:pt x="250466" y="79905"/>
                  <a:pt x="187672" y="58033"/>
                </a:cubicBezTo>
                <a:cubicBezTo>
                  <a:pt x="124878" y="36161"/>
                  <a:pt x="-15528" y="-12522"/>
                  <a:pt x="1405" y="3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9764A78B-8A1B-42A1-A9F4-9D806084ACF4}"/>
              </a:ext>
            </a:extLst>
          </p:cNvPr>
          <p:cNvSpPr/>
          <p:nvPr/>
        </p:nvSpPr>
        <p:spPr>
          <a:xfrm>
            <a:off x="3450575" y="7428108"/>
            <a:ext cx="1055096" cy="1489071"/>
          </a:xfrm>
          <a:custGeom>
            <a:avLst/>
            <a:gdLst>
              <a:gd name="connsiteX0" fmla="*/ 650 w 1055096"/>
              <a:gd name="connsiteY0" fmla="*/ 188717 h 1489071"/>
              <a:gd name="connsiteX1" fmla="*/ 597550 w 1055096"/>
              <a:gd name="connsiteY1" fmla="*/ 17267 h 1489071"/>
              <a:gd name="connsiteX2" fmla="*/ 749950 w 1055096"/>
              <a:gd name="connsiteY2" fmla="*/ 566542 h 1489071"/>
              <a:gd name="connsiteX3" fmla="*/ 1051575 w 1055096"/>
              <a:gd name="connsiteY3" fmla="*/ 1455542 h 1489071"/>
              <a:gd name="connsiteX4" fmla="*/ 911875 w 1055096"/>
              <a:gd name="connsiteY4" fmla="*/ 1271392 h 1489071"/>
              <a:gd name="connsiteX5" fmla="*/ 867425 w 1055096"/>
              <a:gd name="connsiteY5" fmla="*/ 982467 h 1489071"/>
              <a:gd name="connsiteX6" fmla="*/ 489600 w 1055096"/>
              <a:gd name="connsiteY6" fmla="*/ 696717 h 1489071"/>
              <a:gd name="connsiteX7" fmla="*/ 650 w 1055096"/>
              <a:gd name="connsiteY7" fmla="*/ 188717 h 148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5096" h="1489071">
                <a:moveTo>
                  <a:pt x="650" y="188717"/>
                </a:moveTo>
                <a:cubicBezTo>
                  <a:pt x="18642" y="75475"/>
                  <a:pt x="472667" y="-45704"/>
                  <a:pt x="597550" y="17267"/>
                </a:cubicBezTo>
                <a:cubicBezTo>
                  <a:pt x="722433" y="80238"/>
                  <a:pt x="674279" y="326830"/>
                  <a:pt x="749950" y="566542"/>
                </a:cubicBezTo>
                <a:cubicBezTo>
                  <a:pt x="825621" y="806254"/>
                  <a:pt x="1024588" y="1338067"/>
                  <a:pt x="1051575" y="1455542"/>
                </a:cubicBezTo>
                <a:cubicBezTo>
                  <a:pt x="1078562" y="1573017"/>
                  <a:pt x="942567" y="1350238"/>
                  <a:pt x="911875" y="1271392"/>
                </a:cubicBezTo>
                <a:cubicBezTo>
                  <a:pt x="881183" y="1192546"/>
                  <a:pt x="937804" y="1078246"/>
                  <a:pt x="867425" y="982467"/>
                </a:cubicBezTo>
                <a:cubicBezTo>
                  <a:pt x="797046" y="886688"/>
                  <a:pt x="636708" y="823717"/>
                  <a:pt x="489600" y="696717"/>
                </a:cubicBezTo>
                <a:cubicBezTo>
                  <a:pt x="342492" y="569717"/>
                  <a:pt x="-17342" y="301959"/>
                  <a:pt x="650" y="18871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3D18C63-CEBB-4579-BCA7-A33B6472B5B6}"/>
              </a:ext>
            </a:extLst>
          </p:cNvPr>
          <p:cNvSpPr/>
          <p:nvPr/>
        </p:nvSpPr>
        <p:spPr>
          <a:xfrm>
            <a:off x="3409705" y="7723812"/>
            <a:ext cx="1013173" cy="1318904"/>
          </a:xfrm>
          <a:custGeom>
            <a:avLst/>
            <a:gdLst>
              <a:gd name="connsiteX0" fmla="*/ 16120 w 1013173"/>
              <a:gd name="connsiteY0" fmla="*/ 963 h 1318904"/>
              <a:gd name="connsiteX1" fmla="*/ 501895 w 1013173"/>
              <a:gd name="connsiteY1" fmla="*/ 470863 h 1318904"/>
              <a:gd name="connsiteX2" fmla="*/ 835270 w 1013173"/>
              <a:gd name="connsiteY2" fmla="*/ 721688 h 1318904"/>
              <a:gd name="connsiteX3" fmla="*/ 889245 w 1013173"/>
              <a:gd name="connsiteY3" fmla="*/ 845513 h 1318904"/>
              <a:gd name="connsiteX4" fmla="*/ 1009895 w 1013173"/>
              <a:gd name="connsiteY4" fmla="*/ 1143963 h 1318904"/>
              <a:gd name="connsiteX5" fmla="*/ 933695 w 1013173"/>
              <a:gd name="connsiteY5" fmla="*/ 1182063 h 1318904"/>
              <a:gd name="connsiteX6" fmla="*/ 495545 w 1013173"/>
              <a:gd name="connsiteY6" fmla="*/ 1248738 h 1318904"/>
              <a:gd name="connsiteX7" fmla="*/ 374895 w 1013173"/>
              <a:gd name="connsiteY7" fmla="*/ 1318588 h 1318904"/>
              <a:gd name="connsiteX8" fmla="*/ 505070 w 1013173"/>
              <a:gd name="connsiteY8" fmla="*/ 1270963 h 1318904"/>
              <a:gd name="connsiteX9" fmla="*/ 867020 w 1013173"/>
              <a:gd name="connsiteY9" fmla="*/ 1188413 h 1318904"/>
              <a:gd name="connsiteX10" fmla="*/ 371720 w 1013173"/>
              <a:gd name="connsiteY10" fmla="*/ 1074113 h 1318904"/>
              <a:gd name="connsiteX11" fmla="*/ 244720 w 1013173"/>
              <a:gd name="connsiteY11" fmla="*/ 886788 h 1318904"/>
              <a:gd name="connsiteX12" fmla="*/ 127245 w 1013173"/>
              <a:gd name="connsiteY12" fmla="*/ 362913 h 1318904"/>
              <a:gd name="connsiteX13" fmla="*/ 16120 w 1013173"/>
              <a:gd name="connsiteY13" fmla="*/ 963 h 131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3173" h="1318904">
                <a:moveTo>
                  <a:pt x="16120" y="963"/>
                </a:moveTo>
                <a:cubicBezTo>
                  <a:pt x="78562" y="18955"/>
                  <a:pt x="365370" y="350742"/>
                  <a:pt x="501895" y="470863"/>
                </a:cubicBezTo>
                <a:cubicBezTo>
                  <a:pt x="638420" y="590984"/>
                  <a:pt x="770712" y="659246"/>
                  <a:pt x="835270" y="721688"/>
                </a:cubicBezTo>
                <a:cubicBezTo>
                  <a:pt x="899828" y="784130"/>
                  <a:pt x="860141" y="775134"/>
                  <a:pt x="889245" y="845513"/>
                </a:cubicBezTo>
                <a:cubicBezTo>
                  <a:pt x="918349" y="915892"/>
                  <a:pt x="1002487" y="1087871"/>
                  <a:pt x="1009895" y="1143963"/>
                </a:cubicBezTo>
                <a:cubicBezTo>
                  <a:pt x="1017303" y="1200055"/>
                  <a:pt x="1019420" y="1164601"/>
                  <a:pt x="933695" y="1182063"/>
                </a:cubicBezTo>
                <a:cubicBezTo>
                  <a:pt x="847970" y="1199525"/>
                  <a:pt x="588678" y="1225984"/>
                  <a:pt x="495545" y="1248738"/>
                </a:cubicBezTo>
                <a:cubicBezTo>
                  <a:pt x="402412" y="1271492"/>
                  <a:pt x="373308" y="1314884"/>
                  <a:pt x="374895" y="1318588"/>
                </a:cubicBezTo>
                <a:cubicBezTo>
                  <a:pt x="376482" y="1322292"/>
                  <a:pt x="423049" y="1292659"/>
                  <a:pt x="505070" y="1270963"/>
                </a:cubicBezTo>
                <a:cubicBezTo>
                  <a:pt x="587091" y="1249267"/>
                  <a:pt x="889245" y="1221221"/>
                  <a:pt x="867020" y="1188413"/>
                </a:cubicBezTo>
                <a:cubicBezTo>
                  <a:pt x="844795" y="1155605"/>
                  <a:pt x="475437" y="1124384"/>
                  <a:pt x="371720" y="1074113"/>
                </a:cubicBezTo>
                <a:cubicBezTo>
                  <a:pt x="268003" y="1023842"/>
                  <a:pt x="285466" y="1005321"/>
                  <a:pt x="244720" y="886788"/>
                </a:cubicBezTo>
                <a:cubicBezTo>
                  <a:pt x="203974" y="768255"/>
                  <a:pt x="164287" y="504730"/>
                  <a:pt x="127245" y="362913"/>
                </a:cubicBezTo>
                <a:cubicBezTo>
                  <a:pt x="90203" y="221096"/>
                  <a:pt x="-46322" y="-17029"/>
                  <a:pt x="16120" y="96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376B798-BA55-4BD6-ACFA-164B555087A4}"/>
              </a:ext>
            </a:extLst>
          </p:cNvPr>
          <p:cNvSpPr/>
          <p:nvPr/>
        </p:nvSpPr>
        <p:spPr>
          <a:xfrm>
            <a:off x="2829619" y="8346818"/>
            <a:ext cx="169253" cy="36133"/>
          </a:xfrm>
          <a:custGeom>
            <a:avLst/>
            <a:gdLst>
              <a:gd name="connsiteX0" fmla="*/ 894 w 169253"/>
              <a:gd name="connsiteY0" fmla="*/ 257 h 36133"/>
              <a:gd name="connsiteX1" fmla="*/ 73919 w 169253"/>
              <a:gd name="connsiteY1" fmla="*/ 35182 h 36133"/>
              <a:gd name="connsiteX2" fmla="*/ 167581 w 169253"/>
              <a:gd name="connsiteY2" fmla="*/ 25657 h 36133"/>
              <a:gd name="connsiteX3" fmla="*/ 124719 w 169253"/>
              <a:gd name="connsiteY3" fmla="*/ 19307 h 36133"/>
              <a:gd name="connsiteX4" fmla="*/ 894 w 169253"/>
              <a:gd name="connsiteY4" fmla="*/ 257 h 3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53" h="36133">
                <a:moveTo>
                  <a:pt x="894" y="257"/>
                </a:moveTo>
                <a:cubicBezTo>
                  <a:pt x="-7573" y="2903"/>
                  <a:pt x="46138" y="30949"/>
                  <a:pt x="73919" y="35182"/>
                </a:cubicBezTo>
                <a:cubicBezTo>
                  <a:pt x="101700" y="39415"/>
                  <a:pt x="159114" y="28303"/>
                  <a:pt x="167581" y="25657"/>
                </a:cubicBezTo>
                <a:cubicBezTo>
                  <a:pt x="176048" y="23011"/>
                  <a:pt x="150913" y="22482"/>
                  <a:pt x="124719" y="19307"/>
                </a:cubicBezTo>
                <a:cubicBezTo>
                  <a:pt x="98525" y="16132"/>
                  <a:pt x="9361" y="-2389"/>
                  <a:pt x="894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132D442B-2566-45FC-9A77-6EB2CDA5A1A8}"/>
              </a:ext>
            </a:extLst>
          </p:cNvPr>
          <p:cNvSpPr/>
          <p:nvPr/>
        </p:nvSpPr>
        <p:spPr>
          <a:xfrm>
            <a:off x="2215735" y="8294659"/>
            <a:ext cx="806876" cy="268939"/>
          </a:xfrm>
          <a:custGeom>
            <a:avLst/>
            <a:gdLst>
              <a:gd name="connsiteX0" fmla="*/ 806865 w 806876"/>
              <a:gd name="connsiteY0" fmla="*/ 173066 h 268939"/>
              <a:gd name="connsiteX1" fmla="*/ 711615 w 806876"/>
              <a:gd name="connsiteY1" fmla="*/ 207991 h 268939"/>
              <a:gd name="connsiteX2" fmla="*/ 651290 w 806876"/>
              <a:gd name="connsiteY2" fmla="*/ 266729 h 268939"/>
              <a:gd name="connsiteX3" fmla="*/ 649703 w 806876"/>
              <a:gd name="connsiteY3" fmla="*/ 254029 h 268939"/>
              <a:gd name="connsiteX4" fmla="*/ 605253 w 806876"/>
              <a:gd name="connsiteY4" fmla="*/ 230216 h 268939"/>
              <a:gd name="connsiteX5" fmla="*/ 409990 w 806876"/>
              <a:gd name="connsiteY5" fmla="*/ 169891 h 268939"/>
              <a:gd name="connsiteX6" fmla="*/ 311565 w 806876"/>
              <a:gd name="connsiteY6" fmla="*/ 119091 h 268939"/>
              <a:gd name="connsiteX7" fmla="*/ 186153 w 806876"/>
              <a:gd name="connsiteY7" fmla="*/ 100041 h 268939"/>
              <a:gd name="connsiteX8" fmla="*/ 98840 w 806876"/>
              <a:gd name="connsiteY8" fmla="*/ 77816 h 268939"/>
              <a:gd name="connsiteX9" fmla="*/ 415 w 806876"/>
              <a:gd name="connsiteY9" fmla="*/ 58766 h 268939"/>
              <a:gd name="connsiteX10" fmla="*/ 138528 w 806876"/>
              <a:gd name="connsiteY10" fmla="*/ 55591 h 268939"/>
              <a:gd name="connsiteX11" fmla="*/ 70265 w 806876"/>
              <a:gd name="connsiteY11" fmla="*/ 23841 h 268939"/>
              <a:gd name="connsiteX12" fmla="*/ 35340 w 806876"/>
              <a:gd name="connsiteY12" fmla="*/ 29 h 268939"/>
              <a:gd name="connsiteX13" fmla="*/ 146465 w 806876"/>
              <a:gd name="connsiteY13" fmla="*/ 28604 h 268939"/>
              <a:gd name="connsiteX14" fmla="*/ 149640 w 806876"/>
              <a:gd name="connsiteY14" fmla="*/ 65116 h 268939"/>
              <a:gd name="connsiteX15" fmla="*/ 286165 w 806876"/>
              <a:gd name="connsiteY15" fmla="*/ 87341 h 268939"/>
              <a:gd name="connsiteX16" fmla="*/ 400465 w 806876"/>
              <a:gd name="connsiteY16" fmla="*/ 138141 h 268939"/>
              <a:gd name="connsiteX17" fmla="*/ 483015 w 806876"/>
              <a:gd name="connsiteY17" fmla="*/ 169891 h 268939"/>
              <a:gd name="connsiteX18" fmla="*/ 549690 w 806876"/>
              <a:gd name="connsiteY18" fmla="*/ 109566 h 268939"/>
              <a:gd name="connsiteX19" fmla="*/ 573503 w 806876"/>
              <a:gd name="connsiteY19" fmla="*/ 179416 h 268939"/>
              <a:gd name="connsiteX20" fmla="*/ 592553 w 806876"/>
              <a:gd name="connsiteY20" fmla="*/ 190529 h 268939"/>
              <a:gd name="connsiteX21" fmla="*/ 617953 w 806876"/>
              <a:gd name="connsiteY21" fmla="*/ 136554 h 268939"/>
              <a:gd name="connsiteX22" fmla="*/ 665578 w 806876"/>
              <a:gd name="connsiteY22" fmla="*/ 179416 h 268939"/>
              <a:gd name="connsiteX23" fmla="*/ 689390 w 806876"/>
              <a:gd name="connsiteY23" fmla="*/ 169891 h 268939"/>
              <a:gd name="connsiteX24" fmla="*/ 717965 w 806876"/>
              <a:gd name="connsiteY24" fmla="*/ 138141 h 268939"/>
              <a:gd name="connsiteX25" fmla="*/ 806865 w 806876"/>
              <a:gd name="connsiteY25" fmla="*/ 173066 h 26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06876" h="268939">
                <a:moveTo>
                  <a:pt x="806865" y="173066"/>
                </a:moveTo>
                <a:cubicBezTo>
                  <a:pt x="805807" y="184708"/>
                  <a:pt x="737544" y="192381"/>
                  <a:pt x="711615" y="207991"/>
                </a:cubicBezTo>
                <a:cubicBezTo>
                  <a:pt x="685686" y="223601"/>
                  <a:pt x="661609" y="259056"/>
                  <a:pt x="651290" y="266729"/>
                </a:cubicBezTo>
                <a:cubicBezTo>
                  <a:pt x="640971" y="274402"/>
                  <a:pt x="657376" y="260114"/>
                  <a:pt x="649703" y="254029"/>
                </a:cubicBezTo>
                <a:cubicBezTo>
                  <a:pt x="642030" y="247944"/>
                  <a:pt x="645205" y="244239"/>
                  <a:pt x="605253" y="230216"/>
                </a:cubicBezTo>
                <a:cubicBezTo>
                  <a:pt x="565301" y="216193"/>
                  <a:pt x="458938" y="188412"/>
                  <a:pt x="409990" y="169891"/>
                </a:cubicBezTo>
                <a:cubicBezTo>
                  <a:pt x="361042" y="151370"/>
                  <a:pt x="348871" y="130733"/>
                  <a:pt x="311565" y="119091"/>
                </a:cubicBezTo>
                <a:cubicBezTo>
                  <a:pt x="274259" y="107449"/>
                  <a:pt x="221607" y="106920"/>
                  <a:pt x="186153" y="100041"/>
                </a:cubicBezTo>
                <a:cubicBezTo>
                  <a:pt x="150699" y="93162"/>
                  <a:pt x="129796" y="84695"/>
                  <a:pt x="98840" y="77816"/>
                </a:cubicBezTo>
                <a:cubicBezTo>
                  <a:pt x="67884" y="70937"/>
                  <a:pt x="-6200" y="62470"/>
                  <a:pt x="415" y="58766"/>
                </a:cubicBezTo>
                <a:cubicBezTo>
                  <a:pt x="7030" y="55062"/>
                  <a:pt x="126886" y="61412"/>
                  <a:pt x="138528" y="55591"/>
                </a:cubicBezTo>
                <a:cubicBezTo>
                  <a:pt x="150170" y="49770"/>
                  <a:pt x="87463" y="33101"/>
                  <a:pt x="70265" y="23841"/>
                </a:cubicBezTo>
                <a:cubicBezTo>
                  <a:pt x="53067" y="14581"/>
                  <a:pt x="22640" y="-765"/>
                  <a:pt x="35340" y="29"/>
                </a:cubicBezTo>
                <a:cubicBezTo>
                  <a:pt x="48040" y="823"/>
                  <a:pt x="127415" y="17756"/>
                  <a:pt x="146465" y="28604"/>
                </a:cubicBezTo>
                <a:cubicBezTo>
                  <a:pt x="165515" y="39452"/>
                  <a:pt x="126357" y="55327"/>
                  <a:pt x="149640" y="65116"/>
                </a:cubicBezTo>
                <a:cubicBezTo>
                  <a:pt x="172923" y="74905"/>
                  <a:pt x="244361" y="75170"/>
                  <a:pt x="286165" y="87341"/>
                </a:cubicBezTo>
                <a:cubicBezTo>
                  <a:pt x="327969" y="99512"/>
                  <a:pt x="367657" y="124383"/>
                  <a:pt x="400465" y="138141"/>
                </a:cubicBezTo>
                <a:cubicBezTo>
                  <a:pt x="433273" y="151899"/>
                  <a:pt x="458144" y="174653"/>
                  <a:pt x="483015" y="169891"/>
                </a:cubicBezTo>
                <a:cubicBezTo>
                  <a:pt x="507886" y="165129"/>
                  <a:pt x="534609" y="107979"/>
                  <a:pt x="549690" y="109566"/>
                </a:cubicBezTo>
                <a:cubicBezTo>
                  <a:pt x="564771" y="111153"/>
                  <a:pt x="566359" y="165922"/>
                  <a:pt x="573503" y="179416"/>
                </a:cubicBezTo>
                <a:cubicBezTo>
                  <a:pt x="580647" y="192910"/>
                  <a:pt x="585145" y="197673"/>
                  <a:pt x="592553" y="190529"/>
                </a:cubicBezTo>
                <a:cubicBezTo>
                  <a:pt x="599961" y="183385"/>
                  <a:pt x="605782" y="138406"/>
                  <a:pt x="617953" y="136554"/>
                </a:cubicBezTo>
                <a:cubicBezTo>
                  <a:pt x="630124" y="134702"/>
                  <a:pt x="653672" y="173860"/>
                  <a:pt x="665578" y="179416"/>
                </a:cubicBezTo>
                <a:cubicBezTo>
                  <a:pt x="677484" y="184972"/>
                  <a:pt x="680659" y="176770"/>
                  <a:pt x="689390" y="169891"/>
                </a:cubicBezTo>
                <a:cubicBezTo>
                  <a:pt x="698121" y="163012"/>
                  <a:pt x="702355" y="139464"/>
                  <a:pt x="717965" y="138141"/>
                </a:cubicBezTo>
                <a:cubicBezTo>
                  <a:pt x="733575" y="136818"/>
                  <a:pt x="807923" y="161424"/>
                  <a:pt x="806865" y="173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4CD9463-709B-4A70-8310-F431086A9397}"/>
              </a:ext>
            </a:extLst>
          </p:cNvPr>
          <p:cNvSpPr/>
          <p:nvPr/>
        </p:nvSpPr>
        <p:spPr>
          <a:xfrm>
            <a:off x="2589155" y="8040645"/>
            <a:ext cx="256016" cy="177128"/>
          </a:xfrm>
          <a:custGeom>
            <a:avLst/>
            <a:gdLst>
              <a:gd name="connsiteX0" fmla="*/ 163570 w 256016"/>
              <a:gd name="connsiteY0" fmla="*/ 43 h 177128"/>
              <a:gd name="connsiteX1" fmla="*/ 219133 w 256016"/>
              <a:gd name="connsiteY1" fmla="*/ 103230 h 177128"/>
              <a:gd name="connsiteX2" fmla="*/ 255645 w 256016"/>
              <a:gd name="connsiteY2" fmla="*/ 117518 h 177128"/>
              <a:gd name="connsiteX3" fmla="*/ 196908 w 256016"/>
              <a:gd name="connsiteY3" fmla="*/ 103230 h 177128"/>
              <a:gd name="connsiteX4" fmla="*/ 192145 w 256016"/>
              <a:gd name="connsiteY4" fmla="*/ 160380 h 177128"/>
              <a:gd name="connsiteX5" fmla="*/ 142933 w 256016"/>
              <a:gd name="connsiteY5" fmla="*/ 174668 h 177128"/>
              <a:gd name="connsiteX6" fmla="*/ 58 w 256016"/>
              <a:gd name="connsiteY6" fmla="*/ 117518 h 177128"/>
              <a:gd name="connsiteX7" fmla="*/ 123883 w 256016"/>
              <a:gd name="connsiteY7" fmla="*/ 119105 h 177128"/>
              <a:gd name="connsiteX8" fmla="*/ 125470 w 256016"/>
              <a:gd name="connsiteY8" fmla="*/ 119105 h 177128"/>
              <a:gd name="connsiteX9" fmla="*/ 168333 w 256016"/>
              <a:gd name="connsiteY9" fmla="*/ 128630 h 177128"/>
              <a:gd name="connsiteX10" fmla="*/ 188970 w 256016"/>
              <a:gd name="connsiteY10" fmla="*/ 90530 h 177128"/>
              <a:gd name="connsiteX11" fmla="*/ 163570 w 256016"/>
              <a:gd name="connsiteY11" fmla="*/ 43 h 17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016" h="177128">
                <a:moveTo>
                  <a:pt x="163570" y="43"/>
                </a:moveTo>
                <a:cubicBezTo>
                  <a:pt x="168597" y="2160"/>
                  <a:pt x="203787" y="83651"/>
                  <a:pt x="219133" y="103230"/>
                </a:cubicBezTo>
                <a:cubicBezTo>
                  <a:pt x="234479" y="122809"/>
                  <a:pt x="259349" y="117518"/>
                  <a:pt x="255645" y="117518"/>
                </a:cubicBezTo>
                <a:cubicBezTo>
                  <a:pt x="251941" y="117518"/>
                  <a:pt x="207491" y="96086"/>
                  <a:pt x="196908" y="103230"/>
                </a:cubicBezTo>
                <a:cubicBezTo>
                  <a:pt x="186325" y="110374"/>
                  <a:pt x="201141" y="148474"/>
                  <a:pt x="192145" y="160380"/>
                </a:cubicBezTo>
                <a:cubicBezTo>
                  <a:pt x="183149" y="172286"/>
                  <a:pt x="174948" y="181812"/>
                  <a:pt x="142933" y="174668"/>
                </a:cubicBezTo>
                <a:cubicBezTo>
                  <a:pt x="110918" y="167524"/>
                  <a:pt x="3233" y="126778"/>
                  <a:pt x="58" y="117518"/>
                </a:cubicBezTo>
                <a:cubicBezTo>
                  <a:pt x="-3117" y="108258"/>
                  <a:pt x="123883" y="119105"/>
                  <a:pt x="123883" y="119105"/>
                </a:cubicBezTo>
                <a:cubicBezTo>
                  <a:pt x="144785" y="119370"/>
                  <a:pt x="118062" y="117518"/>
                  <a:pt x="125470" y="119105"/>
                </a:cubicBezTo>
                <a:cubicBezTo>
                  <a:pt x="132878" y="120692"/>
                  <a:pt x="157750" y="133393"/>
                  <a:pt x="168333" y="128630"/>
                </a:cubicBezTo>
                <a:cubicBezTo>
                  <a:pt x="178916" y="123868"/>
                  <a:pt x="188706" y="107728"/>
                  <a:pt x="188970" y="90530"/>
                </a:cubicBezTo>
                <a:cubicBezTo>
                  <a:pt x="189234" y="73332"/>
                  <a:pt x="158543" y="-2074"/>
                  <a:pt x="163570" y="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E7F0C117-0111-4E45-AF2A-D651BA789FEC}"/>
              </a:ext>
            </a:extLst>
          </p:cNvPr>
          <p:cNvSpPr/>
          <p:nvPr/>
        </p:nvSpPr>
        <p:spPr>
          <a:xfrm>
            <a:off x="2426207" y="7816406"/>
            <a:ext cx="82178" cy="153019"/>
          </a:xfrm>
          <a:custGeom>
            <a:avLst/>
            <a:gdLst>
              <a:gd name="connsiteX0" fmla="*/ 21718 w 82178"/>
              <a:gd name="connsiteY0" fmla="*/ 152844 h 153019"/>
              <a:gd name="connsiteX1" fmla="*/ 21718 w 82178"/>
              <a:gd name="connsiteY1" fmla="*/ 67119 h 153019"/>
              <a:gd name="connsiteX2" fmla="*/ 82043 w 82178"/>
              <a:gd name="connsiteY2" fmla="*/ 444 h 153019"/>
              <a:gd name="connsiteX3" fmla="*/ 2668 w 82178"/>
              <a:gd name="connsiteY3" fmla="*/ 43307 h 153019"/>
              <a:gd name="connsiteX4" fmla="*/ 21718 w 82178"/>
              <a:gd name="connsiteY4" fmla="*/ 152844 h 15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78" h="153019">
                <a:moveTo>
                  <a:pt x="21718" y="152844"/>
                </a:moveTo>
                <a:cubicBezTo>
                  <a:pt x="24893" y="156813"/>
                  <a:pt x="11664" y="92519"/>
                  <a:pt x="21718" y="67119"/>
                </a:cubicBezTo>
                <a:cubicBezTo>
                  <a:pt x="31772" y="41719"/>
                  <a:pt x="85218" y="4413"/>
                  <a:pt x="82043" y="444"/>
                </a:cubicBezTo>
                <a:cubicBezTo>
                  <a:pt x="78868" y="-3525"/>
                  <a:pt x="13780" y="19759"/>
                  <a:pt x="2668" y="43307"/>
                </a:cubicBezTo>
                <a:cubicBezTo>
                  <a:pt x="-8445" y="66855"/>
                  <a:pt x="18543" y="148875"/>
                  <a:pt x="21718" y="152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FFF6A4A1-DE1E-40EC-880A-9CE9A6E7548E}"/>
              </a:ext>
            </a:extLst>
          </p:cNvPr>
          <p:cNvSpPr/>
          <p:nvPr/>
        </p:nvSpPr>
        <p:spPr>
          <a:xfrm>
            <a:off x="2562206" y="7729530"/>
            <a:ext cx="104827" cy="144472"/>
          </a:xfrm>
          <a:custGeom>
            <a:avLst/>
            <a:gdLst>
              <a:gd name="connsiteX0" fmla="*/ 19 w 104827"/>
              <a:gd name="connsiteY0" fmla="*/ 144470 h 144472"/>
              <a:gd name="connsiteX1" fmla="*/ 58757 w 104827"/>
              <a:gd name="connsiteY1" fmla="*/ 49220 h 144472"/>
              <a:gd name="connsiteX2" fmla="*/ 104794 w 104827"/>
              <a:gd name="connsiteY2" fmla="*/ 8 h 144472"/>
              <a:gd name="connsiteX3" fmla="*/ 65107 w 104827"/>
              <a:gd name="connsiteY3" fmla="*/ 52395 h 144472"/>
              <a:gd name="connsiteX4" fmla="*/ 19 w 104827"/>
              <a:gd name="connsiteY4" fmla="*/ 144470 h 14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27" h="144472">
                <a:moveTo>
                  <a:pt x="19" y="144470"/>
                </a:moveTo>
                <a:cubicBezTo>
                  <a:pt x="-1039" y="143941"/>
                  <a:pt x="41295" y="73297"/>
                  <a:pt x="58757" y="49220"/>
                </a:cubicBezTo>
                <a:cubicBezTo>
                  <a:pt x="76219" y="25143"/>
                  <a:pt x="103736" y="-521"/>
                  <a:pt x="104794" y="8"/>
                </a:cubicBezTo>
                <a:cubicBezTo>
                  <a:pt x="105852" y="537"/>
                  <a:pt x="81511" y="30435"/>
                  <a:pt x="65107" y="52395"/>
                </a:cubicBezTo>
                <a:cubicBezTo>
                  <a:pt x="48703" y="74355"/>
                  <a:pt x="1077" y="144999"/>
                  <a:pt x="19" y="144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68175663-A48B-40A5-9AB3-B1ECD4C1F325}"/>
              </a:ext>
            </a:extLst>
          </p:cNvPr>
          <p:cNvSpPr/>
          <p:nvPr/>
        </p:nvSpPr>
        <p:spPr>
          <a:xfrm>
            <a:off x="2844313" y="7880810"/>
            <a:ext cx="146013" cy="149292"/>
          </a:xfrm>
          <a:custGeom>
            <a:avLst/>
            <a:gdLst>
              <a:gd name="connsiteX0" fmla="*/ 487 w 146013"/>
              <a:gd name="connsiteY0" fmla="*/ 1128 h 149292"/>
              <a:gd name="connsiteX1" fmla="*/ 94150 w 146013"/>
              <a:gd name="connsiteY1" fmla="*/ 40815 h 149292"/>
              <a:gd name="connsiteX2" fmla="*/ 132250 w 146013"/>
              <a:gd name="connsiteY2" fmla="*/ 148765 h 149292"/>
              <a:gd name="connsiteX3" fmla="*/ 138600 w 146013"/>
              <a:gd name="connsiteY3" fmla="*/ 78915 h 149292"/>
              <a:gd name="connsiteX4" fmla="*/ 487 w 146013"/>
              <a:gd name="connsiteY4" fmla="*/ 1128 h 14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13" h="149292">
                <a:moveTo>
                  <a:pt x="487" y="1128"/>
                </a:moveTo>
                <a:cubicBezTo>
                  <a:pt x="-6921" y="-5222"/>
                  <a:pt x="72190" y="16209"/>
                  <a:pt x="94150" y="40815"/>
                </a:cubicBezTo>
                <a:cubicBezTo>
                  <a:pt x="116111" y="65421"/>
                  <a:pt x="124842" y="142415"/>
                  <a:pt x="132250" y="148765"/>
                </a:cubicBezTo>
                <a:cubicBezTo>
                  <a:pt x="139658" y="155115"/>
                  <a:pt x="155269" y="102463"/>
                  <a:pt x="138600" y="78915"/>
                </a:cubicBezTo>
                <a:cubicBezTo>
                  <a:pt x="121931" y="55367"/>
                  <a:pt x="7895" y="7478"/>
                  <a:pt x="487" y="112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E743AB4B-548B-4BAF-AD1F-AD4FA37E10FF}"/>
              </a:ext>
            </a:extLst>
          </p:cNvPr>
          <p:cNvSpPr/>
          <p:nvPr/>
        </p:nvSpPr>
        <p:spPr>
          <a:xfrm>
            <a:off x="1999044" y="7908220"/>
            <a:ext cx="193356" cy="196593"/>
          </a:xfrm>
          <a:custGeom>
            <a:avLst/>
            <a:gdLst>
              <a:gd name="connsiteX0" fmla="*/ 9144 w 193356"/>
              <a:gd name="connsiteY0" fmla="*/ 194380 h 196593"/>
              <a:gd name="connsiteX1" fmla="*/ 125031 w 193356"/>
              <a:gd name="connsiteY1" fmla="*/ 38805 h 196593"/>
              <a:gd name="connsiteX2" fmla="*/ 193294 w 193356"/>
              <a:gd name="connsiteY2" fmla="*/ 2293 h 196593"/>
              <a:gd name="connsiteX3" fmla="*/ 113919 w 193356"/>
              <a:gd name="connsiteY3" fmla="*/ 11818 h 196593"/>
              <a:gd name="connsiteX4" fmla="*/ 37719 w 193356"/>
              <a:gd name="connsiteY4" fmla="*/ 76905 h 196593"/>
              <a:gd name="connsiteX5" fmla="*/ 10731 w 193356"/>
              <a:gd name="connsiteY5" fmla="*/ 127705 h 196593"/>
              <a:gd name="connsiteX6" fmla="*/ 9144 w 193356"/>
              <a:gd name="connsiteY6" fmla="*/ 194380 h 19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356" h="196593">
                <a:moveTo>
                  <a:pt x="9144" y="194380"/>
                </a:moveTo>
                <a:cubicBezTo>
                  <a:pt x="28194" y="179563"/>
                  <a:pt x="94339" y="70819"/>
                  <a:pt x="125031" y="38805"/>
                </a:cubicBezTo>
                <a:cubicBezTo>
                  <a:pt x="155723" y="6790"/>
                  <a:pt x="195146" y="6791"/>
                  <a:pt x="193294" y="2293"/>
                </a:cubicBezTo>
                <a:cubicBezTo>
                  <a:pt x="191442" y="-2205"/>
                  <a:pt x="139848" y="-617"/>
                  <a:pt x="113919" y="11818"/>
                </a:cubicBezTo>
                <a:cubicBezTo>
                  <a:pt x="87990" y="24253"/>
                  <a:pt x="54917" y="57590"/>
                  <a:pt x="37719" y="76905"/>
                </a:cubicBezTo>
                <a:cubicBezTo>
                  <a:pt x="20521" y="96219"/>
                  <a:pt x="15494" y="109978"/>
                  <a:pt x="10731" y="127705"/>
                </a:cubicBezTo>
                <a:cubicBezTo>
                  <a:pt x="5968" y="145432"/>
                  <a:pt x="-9906" y="209197"/>
                  <a:pt x="9144" y="1943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E7862EC2-ED8B-4620-82BE-D5C5AF3AE6B3}"/>
              </a:ext>
            </a:extLst>
          </p:cNvPr>
          <p:cNvSpPr/>
          <p:nvPr/>
        </p:nvSpPr>
        <p:spPr>
          <a:xfrm>
            <a:off x="2121685" y="7545387"/>
            <a:ext cx="265994" cy="272772"/>
          </a:xfrm>
          <a:custGeom>
            <a:avLst/>
            <a:gdLst>
              <a:gd name="connsiteX0" fmla="*/ 265915 w 265994"/>
              <a:gd name="connsiteY0" fmla="*/ 1 h 272772"/>
              <a:gd name="connsiteX1" fmla="*/ 81765 w 265994"/>
              <a:gd name="connsiteY1" fmla="*/ 147638 h 272772"/>
              <a:gd name="connsiteX2" fmla="*/ 7153 w 265994"/>
              <a:gd name="connsiteY2" fmla="*/ 269876 h 272772"/>
              <a:gd name="connsiteX3" fmla="*/ 8740 w 265994"/>
              <a:gd name="connsiteY3" fmla="*/ 227013 h 272772"/>
              <a:gd name="connsiteX4" fmla="*/ 57953 w 265994"/>
              <a:gd name="connsiteY4" fmla="*/ 144463 h 272772"/>
              <a:gd name="connsiteX5" fmla="*/ 265915 w 265994"/>
              <a:gd name="connsiteY5" fmla="*/ 1 h 27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994" h="272772">
                <a:moveTo>
                  <a:pt x="265915" y="1"/>
                </a:moveTo>
                <a:cubicBezTo>
                  <a:pt x="269884" y="530"/>
                  <a:pt x="124892" y="102659"/>
                  <a:pt x="81765" y="147638"/>
                </a:cubicBezTo>
                <a:cubicBezTo>
                  <a:pt x="38638" y="192617"/>
                  <a:pt x="19324" y="256647"/>
                  <a:pt x="7153" y="269876"/>
                </a:cubicBezTo>
                <a:cubicBezTo>
                  <a:pt x="-5018" y="283105"/>
                  <a:pt x="273" y="247915"/>
                  <a:pt x="8740" y="227013"/>
                </a:cubicBezTo>
                <a:cubicBezTo>
                  <a:pt x="17207" y="206111"/>
                  <a:pt x="18265" y="179653"/>
                  <a:pt x="57953" y="144463"/>
                </a:cubicBezTo>
                <a:cubicBezTo>
                  <a:pt x="97641" y="109273"/>
                  <a:pt x="261946" y="-528"/>
                  <a:pt x="265915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4CC1F80D-B720-43E1-A0BE-8D35D1797EB3}"/>
              </a:ext>
            </a:extLst>
          </p:cNvPr>
          <p:cNvSpPr/>
          <p:nvPr/>
        </p:nvSpPr>
        <p:spPr>
          <a:xfrm>
            <a:off x="2998236" y="7331767"/>
            <a:ext cx="151855" cy="79486"/>
          </a:xfrm>
          <a:custGeom>
            <a:avLst/>
            <a:gdLst>
              <a:gd name="connsiteX0" fmla="*/ 552 w 151855"/>
              <a:gd name="connsiteY0" fmla="*/ 75508 h 79486"/>
              <a:gd name="connsiteX1" fmla="*/ 57702 w 151855"/>
              <a:gd name="connsiteY1" fmla="*/ 69158 h 79486"/>
              <a:gd name="connsiteX2" fmla="*/ 151364 w 151855"/>
              <a:gd name="connsiteY2" fmla="*/ 896 h 79486"/>
              <a:gd name="connsiteX3" fmla="*/ 91039 w 151855"/>
              <a:gd name="connsiteY3" fmla="*/ 32646 h 79486"/>
              <a:gd name="connsiteX4" fmla="*/ 552 w 151855"/>
              <a:gd name="connsiteY4" fmla="*/ 75508 h 7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855" h="79486">
                <a:moveTo>
                  <a:pt x="552" y="75508"/>
                </a:moveTo>
                <a:cubicBezTo>
                  <a:pt x="-5004" y="81593"/>
                  <a:pt x="32567" y="81593"/>
                  <a:pt x="57702" y="69158"/>
                </a:cubicBezTo>
                <a:cubicBezTo>
                  <a:pt x="82837" y="56723"/>
                  <a:pt x="145808" y="6981"/>
                  <a:pt x="151364" y="896"/>
                </a:cubicBezTo>
                <a:cubicBezTo>
                  <a:pt x="156920" y="-5189"/>
                  <a:pt x="114058" y="21269"/>
                  <a:pt x="91039" y="32646"/>
                </a:cubicBezTo>
                <a:cubicBezTo>
                  <a:pt x="68020" y="44023"/>
                  <a:pt x="6108" y="69423"/>
                  <a:pt x="552" y="75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1F4F8828-06A9-4F0B-BA90-4E51B2975B26}"/>
              </a:ext>
            </a:extLst>
          </p:cNvPr>
          <p:cNvSpPr/>
          <p:nvPr/>
        </p:nvSpPr>
        <p:spPr>
          <a:xfrm>
            <a:off x="3283684" y="7384266"/>
            <a:ext cx="329244" cy="27822"/>
          </a:xfrm>
          <a:custGeom>
            <a:avLst/>
            <a:gdLst>
              <a:gd name="connsiteX0" fmla="*/ 854 w 329244"/>
              <a:gd name="connsiteY0" fmla="*/ 2372 h 27822"/>
              <a:gd name="connsiteX1" fmla="*/ 219929 w 329244"/>
              <a:gd name="connsiteY1" fmla="*/ 8722 h 27822"/>
              <a:gd name="connsiteX2" fmla="*/ 327879 w 329244"/>
              <a:gd name="connsiteY2" fmla="*/ 27772 h 27822"/>
              <a:gd name="connsiteX3" fmla="*/ 150079 w 329244"/>
              <a:gd name="connsiteY3" fmla="*/ 2372 h 27822"/>
              <a:gd name="connsiteX4" fmla="*/ 854 w 329244"/>
              <a:gd name="connsiteY4" fmla="*/ 2372 h 2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244" h="27822">
                <a:moveTo>
                  <a:pt x="854" y="2372"/>
                </a:moveTo>
                <a:cubicBezTo>
                  <a:pt x="12496" y="3430"/>
                  <a:pt x="165425" y="4489"/>
                  <a:pt x="219929" y="8722"/>
                </a:cubicBezTo>
                <a:cubicBezTo>
                  <a:pt x="274433" y="12955"/>
                  <a:pt x="339521" y="28830"/>
                  <a:pt x="327879" y="27772"/>
                </a:cubicBezTo>
                <a:cubicBezTo>
                  <a:pt x="316237" y="26714"/>
                  <a:pt x="200615" y="7135"/>
                  <a:pt x="150079" y="2372"/>
                </a:cubicBezTo>
                <a:cubicBezTo>
                  <a:pt x="99544" y="-2391"/>
                  <a:pt x="-10788" y="1314"/>
                  <a:pt x="854" y="2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2B836C35-42A4-476E-A769-D2358235AAAD}"/>
              </a:ext>
            </a:extLst>
          </p:cNvPr>
          <p:cNvSpPr/>
          <p:nvPr/>
        </p:nvSpPr>
        <p:spPr>
          <a:xfrm>
            <a:off x="3414341" y="7284916"/>
            <a:ext cx="331360" cy="65209"/>
          </a:xfrm>
          <a:custGeom>
            <a:avLst/>
            <a:gdLst>
              <a:gd name="connsiteX0" fmla="*/ 35297 w 331360"/>
              <a:gd name="connsiteY0" fmla="*/ 122 h 65209"/>
              <a:gd name="connsiteX1" fmla="*/ 5134 w 331360"/>
              <a:gd name="connsiteY1" fmla="*/ 41397 h 65209"/>
              <a:gd name="connsiteX2" fmla="*/ 136897 w 331360"/>
              <a:gd name="connsiteY2" fmla="*/ 63622 h 65209"/>
              <a:gd name="connsiteX3" fmla="*/ 214684 w 331360"/>
              <a:gd name="connsiteY3" fmla="*/ 46159 h 65209"/>
              <a:gd name="connsiteX4" fmla="*/ 327397 w 331360"/>
              <a:gd name="connsiteY4" fmla="*/ 65209 h 65209"/>
              <a:gd name="connsiteX5" fmla="*/ 295647 w 331360"/>
              <a:gd name="connsiteY5" fmla="*/ 46159 h 65209"/>
              <a:gd name="connsiteX6" fmla="*/ 197222 w 331360"/>
              <a:gd name="connsiteY6" fmla="*/ 39809 h 65209"/>
              <a:gd name="connsiteX7" fmla="*/ 114672 w 331360"/>
              <a:gd name="connsiteY7" fmla="*/ 55684 h 65209"/>
              <a:gd name="connsiteX8" fmla="*/ 35297 w 331360"/>
              <a:gd name="connsiteY8" fmla="*/ 122 h 6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60" h="65209">
                <a:moveTo>
                  <a:pt x="35297" y="122"/>
                </a:moveTo>
                <a:cubicBezTo>
                  <a:pt x="17041" y="-2259"/>
                  <a:pt x="-11799" y="30814"/>
                  <a:pt x="5134" y="41397"/>
                </a:cubicBezTo>
                <a:cubicBezTo>
                  <a:pt x="22067" y="51980"/>
                  <a:pt x="101972" y="62828"/>
                  <a:pt x="136897" y="63622"/>
                </a:cubicBezTo>
                <a:cubicBezTo>
                  <a:pt x="171822" y="64416"/>
                  <a:pt x="182934" y="45895"/>
                  <a:pt x="214684" y="46159"/>
                </a:cubicBezTo>
                <a:cubicBezTo>
                  <a:pt x="246434" y="46424"/>
                  <a:pt x="313903" y="65209"/>
                  <a:pt x="327397" y="65209"/>
                </a:cubicBezTo>
                <a:cubicBezTo>
                  <a:pt x="340891" y="65209"/>
                  <a:pt x="317343" y="50392"/>
                  <a:pt x="295647" y="46159"/>
                </a:cubicBezTo>
                <a:cubicBezTo>
                  <a:pt x="273951" y="41926"/>
                  <a:pt x="227384" y="38222"/>
                  <a:pt x="197222" y="39809"/>
                </a:cubicBezTo>
                <a:cubicBezTo>
                  <a:pt x="167060" y="41396"/>
                  <a:pt x="144834" y="57007"/>
                  <a:pt x="114672" y="55684"/>
                </a:cubicBezTo>
                <a:cubicBezTo>
                  <a:pt x="84510" y="54361"/>
                  <a:pt x="53553" y="2503"/>
                  <a:pt x="35297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1C0C72D9-8B01-4070-9466-47AFFD218584}"/>
              </a:ext>
            </a:extLst>
          </p:cNvPr>
          <p:cNvSpPr/>
          <p:nvPr/>
        </p:nvSpPr>
        <p:spPr>
          <a:xfrm>
            <a:off x="3485073" y="7329324"/>
            <a:ext cx="284138" cy="127200"/>
          </a:xfrm>
          <a:custGeom>
            <a:avLst/>
            <a:gdLst>
              <a:gd name="connsiteX0" fmla="*/ 1077 w 284138"/>
              <a:gd name="connsiteY0" fmla="*/ 127164 h 127200"/>
              <a:gd name="connsiteX1" fmla="*/ 218565 w 284138"/>
              <a:gd name="connsiteY1" fmla="*/ 100176 h 127200"/>
              <a:gd name="connsiteX2" fmla="*/ 283652 w 284138"/>
              <a:gd name="connsiteY2" fmla="*/ 39851 h 127200"/>
              <a:gd name="connsiteX3" fmla="*/ 248727 w 284138"/>
              <a:gd name="connsiteY3" fmla="*/ 164 h 127200"/>
              <a:gd name="connsiteX4" fmla="*/ 256665 w 284138"/>
              <a:gd name="connsiteY4" fmla="*/ 27151 h 127200"/>
              <a:gd name="connsiteX5" fmla="*/ 245552 w 284138"/>
              <a:gd name="connsiteY5" fmla="*/ 62076 h 127200"/>
              <a:gd name="connsiteX6" fmla="*/ 139190 w 284138"/>
              <a:gd name="connsiteY6" fmla="*/ 104939 h 127200"/>
              <a:gd name="connsiteX7" fmla="*/ 1077 w 284138"/>
              <a:gd name="connsiteY7" fmla="*/ 127164 h 1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138" h="127200">
                <a:moveTo>
                  <a:pt x="1077" y="127164"/>
                </a:moveTo>
                <a:cubicBezTo>
                  <a:pt x="14306" y="126370"/>
                  <a:pt x="171469" y="114728"/>
                  <a:pt x="218565" y="100176"/>
                </a:cubicBezTo>
                <a:cubicBezTo>
                  <a:pt x="265661" y="85624"/>
                  <a:pt x="278625" y="56520"/>
                  <a:pt x="283652" y="39851"/>
                </a:cubicBezTo>
                <a:cubicBezTo>
                  <a:pt x="288679" y="23182"/>
                  <a:pt x="253225" y="2281"/>
                  <a:pt x="248727" y="164"/>
                </a:cubicBezTo>
                <a:cubicBezTo>
                  <a:pt x="244229" y="-1953"/>
                  <a:pt x="257194" y="16832"/>
                  <a:pt x="256665" y="27151"/>
                </a:cubicBezTo>
                <a:cubicBezTo>
                  <a:pt x="256136" y="37470"/>
                  <a:pt x="265131" y="49111"/>
                  <a:pt x="245552" y="62076"/>
                </a:cubicBezTo>
                <a:cubicBezTo>
                  <a:pt x="225973" y="75041"/>
                  <a:pt x="178348" y="94091"/>
                  <a:pt x="139190" y="104939"/>
                </a:cubicBezTo>
                <a:cubicBezTo>
                  <a:pt x="100032" y="115787"/>
                  <a:pt x="-12152" y="127958"/>
                  <a:pt x="1077" y="127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F2C78A09-934B-4FDE-87D7-FB5543500609}"/>
              </a:ext>
            </a:extLst>
          </p:cNvPr>
          <p:cNvSpPr/>
          <p:nvPr/>
        </p:nvSpPr>
        <p:spPr>
          <a:xfrm>
            <a:off x="2334993" y="8290980"/>
            <a:ext cx="681248" cy="202299"/>
          </a:xfrm>
          <a:custGeom>
            <a:avLst/>
            <a:gdLst>
              <a:gd name="connsiteX0" fmla="*/ 30382 w 681248"/>
              <a:gd name="connsiteY0" fmla="*/ 2120 h 202299"/>
              <a:gd name="connsiteX1" fmla="*/ 301845 w 681248"/>
              <a:gd name="connsiteY1" fmla="*/ 16408 h 202299"/>
              <a:gd name="connsiteX2" fmla="*/ 484407 w 681248"/>
              <a:gd name="connsiteY2" fmla="*/ 83083 h 202299"/>
              <a:gd name="connsiteX3" fmla="*/ 663795 w 681248"/>
              <a:gd name="connsiteY3" fmla="*/ 92608 h 202299"/>
              <a:gd name="connsiteX4" fmla="*/ 665382 w 681248"/>
              <a:gd name="connsiteY4" fmla="*/ 149758 h 202299"/>
              <a:gd name="connsiteX5" fmla="*/ 584420 w 681248"/>
              <a:gd name="connsiteY5" fmla="*/ 197383 h 202299"/>
              <a:gd name="connsiteX6" fmla="*/ 360582 w 681248"/>
              <a:gd name="connsiteY6" fmla="*/ 187858 h 202299"/>
              <a:gd name="connsiteX7" fmla="*/ 66895 w 681248"/>
              <a:gd name="connsiteY7" fmla="*/ 83083 h 202299"/>
              <a:gd name="connsiteX8" fmla="*/ 12920 w 681248"/>
              <a:gd name="connsiteY8" fmla="*/ 51333 h 202299"/>
              <a:gd name="connsiteX9" fmla="*/ 30382 w 681248"/>
              <a:gd name="connsiteY9" fmla="*/ 2120 h 20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1248" h="202299">
                <a:moveTo>
                  <a:pt x="30382" y="2120"/>
                </a:moveTo>
                <a:cubicBezTo>
                  <a:pt x="78536" y="-3701"/>
                  <a:pt x="226174" y="2914"/>
                  <a:pt x="301845" y="16408"/>
                </a:cubicBezTo>
                <a:cubicBezTo>
                  <a:pt x="377516" y="29902"/>
                  <a:pt x="424082" y="70383"/>
                  <a:pt x="484407" y="83083"/>
                </a:cubicBezTo>
                <a:cubicBezTo>
                  <a:pt x="544732" y="95783"/>
                  <a:pt x="633633" y="81496"/>
                  <a:pt x="663795" y="92608"/>
                </a:cubicBezTo>
                <a:cubicBezTo>
                  <a:pt x="693957" y="103720"/>
                  <a:pt x="678611" y="132296"/>
                  <a:pt x="665382" y="149758"/>
                </a:cubicBezTo>
                <a:cubicBezTo>
                  <a:pt x="652153" y="167221"/>
                  <a:pt x="635220" y="191033"/>
                  <a:pt x="584420" y="197383"/>
                </a:cubicBezTo>
                <a:cubicBezTo>
                  <a:pt x="533620" y="203733"/>
                  <a:pt x="446836" y="206908"/>
                  <a:pt x="360582" y="187858"/>
                </a:cubicBezTo>
                <a:cubicBezTo>
                  <a:pt x="274328" y="168808"/>
                  <a:pt x="124839" y="105837"/>
                  <a:pt x="66895" y="83083"/>
                </a:cubicBezTo>
                <a:cubicBezTo>
                  <a:pt x="8951" y="60329"/>
                  <a:pt x="22445" y="59800"/>
                  <a:pt x="12920" y="51333"/>
                </a:cubicBezTo>
                <a:cubicBezTo>
                  <a:pt x="3395" y="42866"/>
                  <a:pt x="-17772" y="7941"/>
                  <a:pt x="30382" y="212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F076F900-52D3-4090-A17A-A3ED554300DB}"/>
              </a:ext>
            </a:extLst>
          </p:cNvPr>
          <p:cNvSpPr/>
          <p:nvPr/>
        </p:nvSpPr>
        <p:spPr>
          <a:xfrm>
            <a:off x="2380742" y="8389895"/>
            <a:ext cx="224845" cy="503760"/>
          </a:xfrm>
          <a:custGeom>
            <a:avLst/>
            <a:gdLst>
              <a:gd name="connsiteX0" fmla="*/ 8446 w 224845"/>
              <a:gd name="connsiteY0" fmla="*/ 43 h 503760"/>
              <a:gd name="connsiteX1" fmla="*/ 175133 w 224845"/>
              <a:gd name="connsiteY1" fmla="*/ 50843 h 503760"/>
              <a:gd name="connsiteX2" fmla="*/ 224346 w 224845"/>
              <a:gd name="connsiteY2" fmla="*/ 61955 h 503760"/>
              <a:gd name="connsiteX3" fmla="*/ 152908 w 224845"/>
              <a:gd name="connsiteY3" fmla="*/ 120693 h 503760"/>
              <a:gd name="connsiteX4" fmla="*/ 143383 w 224845"/>
              <a:gd name="connsiteY4" fmla="*/ 173080 h 503760"/>
              <a:gd name="connsiteX5" fmla="*/ 213233 w 224845"/>
              <a:gd name="connsiteY5" fmla="*/ 368343 h 503760"/>
              <a:gd name="connsiteX6" fmla="*/ 159258 w 224845"/>
              <a:gd name="connsiteY6" fmla="*/ 503280 h 503760"/>
              <a:gd name="connsiteX7" fmla="*/ 173546 w 224845"/>
              <a:gd name="connsiteY7" fmla="*/ 401680 h 503760"/>
              <a:gd name="connsiteX8" fmla="*/ 54483 w 224845"/>
              <a:gd name="connsiteY8" fmla="*/ 119105 h 503760"/>
              <a:gd name="connsiteX9" fmla="*/ 27496 w 224845"/>
              <a:gd name="connsiteY9" fmla="*/ 60368 h 503760"/>
              <a:gd name="connsiteX10" fmla="*/ 8446 w 224845"/>
              <a:gd name="connsiteY10" fmla="*/ 43 h 50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845" h="503760">
                <a:moveTo>
                  <a:pt x="8446" y="43"/>
                </a:moveTo>
                <a:cubicBezTo>
                  <a:pt x="33052" y="-1544"/>
                  <a:pt x="139150" y="40524"/>
                  <a:pt x="175133" y="50843"/>
                </a:cubicBezTo>
                <a:cubicBezTo>
                  <a:pt x="211116" y="61162"/>
                  <a:pt x="228050" y="50313"/>
                  <a:pt x="224346" y="61955"/>
                </a:cubicBezTo>
                <a:cubicBezTo>
                  <a:pt x="220642" y="73597"/>
                  <a:pt x="166402" y="102172"/>
                  <a:pt x="152908" y="120693"/>
                </a:cubicBezTo>
                <a:cubicBezTo>
                  <a:pt x="139414" y="139214"/>
                  <a:pt x="133329" y="131805"/>
                  <a:pt x="143383" y="173080"/>
                </a:cubicBezTo>
                <a:cubicBezTo>
                  <a:pt x="153437" y="214355"/>
                  <a:pt x="210587" y="313310"/>
                  <a:pt x="213233" y="368343"/>
                </a:cubicBezTo>
                <a:cubicBezTo>
                  <a:pt x="215879" y="423376"/>
                  <a:pt x="165872" y="497724"/>
                  <a:pt x="159258" y="503280"/>
                </a:cubicBezTo>
                <a:cubicBezTo>
                  <a:pt x="152644" y="508836"/>
                  <a:pt x="191008" y="465709"/>
                  <a:pt x="173546" y="401680"/>
                </a:cubicBezTo>
                <a:cubicBezTo>
                  <a:pt x="156084" y="337651"/>
                  <a:pt x="78825" y="175990"/>
                  <a:pt x="54483" y="119105"/>
                </a:cubicBezTo>
                <a:cubicBezTo>
                  <a:pt x="30141" y="62220"/>
                  <a:pt x="34904" y="77301"/>
                  <a:pt x="27496" y="60368"/>
                </a:cubicBezTo>
                <a:cubicBezTo>
                  <a:pt x="20088" y="43435"/>
                  <a:pt x="-16160" y="1630"/>
                  <a:pt x="8446" y="43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D30A62AB-C3EA-4CB7-89A9-5EA2C2F2B40A}"/>
              </a:ext>
            </a:extLst>
          </p:cNvPr>
          <p:cNvSpPr/>
          <p:nvPr/>
        </p:nvSpPr>
        <p:spPr>
          <a:xfrm>
            <a:off x="3205004" y="7734299"/>
            <a:ext cx="144628" cy="338870"/>
          </a:xfrm>
          <a:custGeom>
            <a:avLst/>
            <a:gdLst>
              <a:gd name="connsiteX0" fmla="*/ 92234 w 144628"/>
              <a:gd name="connsiteY0" fmla="*/ 1 h 338870"/>
              <a:gd name="connsiteX1" fmla="*/ 123984 w 144628"/>
              <a:gd name="connsiteY1" fmla="*/ 142876 h 338870"/>
              <a:gd name="connsiteX2" fmla="*/ 4921 w 144628"/>
              <a:gd name="connsiteY2" fmla="*/ 168276 h 338870"/>
              <a:gd name="connsiteX3" fmla="*/ 92234 w 144628"/>
              <a:gd name="connsiteY3" fmla="*/ 153989 h 338870"/>
              <a:gd name="connsiteX4" fmla="*/ 101759 w 144628"/>
              <a:gd name="connsiteY4" fmla="*/ 187326 h 338870"/>
              <a:gd name="connsiteX5" fmla="*/ 93821 w 144628"/>
              <a:gd name="connsiteY5" fmla="*/ 215901 h 338870"/>
              <a:gd name="connsiteX6" fmla="*/ 159 w 144628"/>
              <a:gd name="connsiteY6" fmla="*/ 255589 h 338870"/>
              <a:gd name="connsiteX7" fmla="*/ 71596 w 144628"/>
              <a:gd name="connsiteY7" fmla="*/ 223839 h 338870"/>
              <a:gd name="connsiteX8" fmla="*/ 79534 w 144628"/>
              <a:gd name="connsiteY8" fmla="*/ 338139 h 338870"/>
              <a:gd name="connsiteX9" fmla="*/ 112871 w 144628"/>
              <a:gd name="connsiteY9" fmla="*/ 269876 h 338870"/>
              <a:gd name="connsiteX10" fmla="*/ 144621 w 144628"/>
              <a:gd name="connsiteY10" fmla="*/ 211139 h 338870"/>
              <a:gd name="connsiteX11" fmla="*/ 116046 w 144628"/>
              <a:gd name="connsiteY11" fmla="*/ 182564 h 338870"/>
              <a:gd name="connsiteX12" fmla="*/ 127159 w 144628"/>
              <a:gd name="connsiteY12" fmla="*/ 146051 h 338870"/>
              <a:gd name="connsiteX13" fmla="*/ 92234 w 144628"/>
              <a:gd name="connsiteY13" fmla="*/ 1 h 33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628" h="338870">
                <a:moveTo>
                  <a:pt x="92234" y="1"/>
                </a:moveTo>
                <a:cubicBezTo>
                  <a:pt x="91705" y="-528"/>
                  <a:pt x="138536" y="114830"/>
                  <a:pt x="123984" y="142876"/>
                </a:cubicBezTo>
                <a:cubicBezTo>
                  <a:pt x="109432" y="170922"/>
                  <a:pt x="10213" y="166424"/>
                  <a:pt x="4921" y="168276"/>
                </a:cubicBezTo>
                <a:cubicBezTo>
                  <a:pt x="-371" y="170128"/>
                  <a:pt x="76094" y="150814"/>
                  <a:pt x="92234" y="153989"/>
                </a:cubicBezTo>
                <a:cubicBezTo>
                  <a:pt x="108374" y="157164"/>
                  <a:pt x="101495" y="177007"/>
                  <a:pt x="101759" y="187326"/>
                </a:cubicBezTo>
                <a:cubicBezTo>
                  <a:pt x="102024" y="197645"/>
                  <a:pt x="110754" y="204524"/>
                  <a:pt x="93821" y="215901"/>
                </a:cubicBezTo>
                <a:cubicBezTo>
                  <a:pt x="76888" y="227278"/>
                  <a:pt x="3863" y="254266"/>
                  <a:pt x="159" y="255589"/>
                </a:cubicBezTo>
                <a:cubicBezTo>
                  <a:pt x="-3545" y="256912"/>
                  <a:pt x="58367" y="210081"/>
                  <a:pt x="71596" y="223839"/>
                </a:cubicBezTo>
                <a:cubicBezTo>
                  <a:pt x="84825" y="237597"/>
                  <a:pt x="72655" y="330466"/>
                  <a:pt x="79534" y="338139"/>
                </a:cubicBezTo>
                <a:cubicBezTo>
                  <a:pt x="86413" y="345812"/>
                  <a:pt x="102023" y="291043"/>
                  <a:pt x="112871" y="269876"/>
                </a:cubicBezTo>
                <a:cubicBezTo>
                  <a:pt x="123719" y="248709"/>
                  <a:pt x="144092" y="225691"/>
                  <a:pt x="144621" y="211139"/>
                </a:cubicBezTo>
                <a:cubicBezTo>
                  <a:pt x="145150" y="196587"/>
                  <a:pt x="118956" y="193412"/>
                  <a:pt x="116046" y="182564"/>
                </a:cubicBezTo>
                <a:cubicBezTo>
                  <a:pt x="113136" y="171716"/>
                  <a:pt x="128482" y="173038"/>
                  <a:pt x="127159" y="146051"/>
                </a:cubicBezTo>
                <a:cubicBezTo>
                  <a:pt x="125836" y="119064"/>
                  <a:pt x="92763" y="530"/>
                  <a:pt x="9223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9899A5D4-3FB5-44D2-B8D8-BB92086FE4FA}"/>
              </a:ext>
            </a:extLst>
          </p:cNvPr>
          <p:cNvSpPr/>
          <p:nvPr/>
        </p:nvSpPr>
        <p:spPr>
          <a:xfrm>
            <a:off x="2893281" y="7841866"/>
            <a:ext cx="351581" cy="327976"/>
          </a:xfrm>
          <a:custGeom>
            <a:avLst/>
            <a:gdLst>
              <a:gd name="connsiteX0" fmla="*/ 195994 w 351581"/>
              <a:gd name="connsiteY0" fmla="*/ 1972 h 327976"/>
              <a:gd name="connsiteX1" fmla="*/ 265844 w 351581"/>
              <a:gd name="connsiteY1" fmla="*/ 122622 h 327976"/>
              <a:gd name="connsiteX2" fmla="*/ 351569 w 351581"/>
              <a:gd name="connsiteY2" fmla="*/ 165484 h 327976"/>
              <a:gd name="connsiteX3" fmla="*/ 272194 w 351581"/>
              <a:gd name="connsiteY3" fmla="*/ 140084 h 327976"/>
              <a:gd name="connsiteX4" fmla="*/ 254732 w 351581"/>
              <a:gd name="connsiteY4" fmla="*/ 190884 h 327976"/>
              <a:gd name="connsiteX5" fmla="*/ 346807 w 351581"/>
              <a:gd name="connsiteY5" fmla="*/ 241684 h 327976"/>
              <a:gd name="connsiteX6" fmla="*/ 213457 w 351581"/>
              <a:gd name="connsiteY6" fmla="*/ 190884 h 327976"/>
              <a:gd name="connsiteX7" fmla="*/ 194407 w 351581"/>
              <a:gd name="connsiteY7" fmla="*/ 249622 h 327976"/>
              <a:gd name="connsiteX8" fmla="*/ 294419 w 351581"/>
              <a:gd name="connsiteY8" fmla="*/ 292484 h 327976"/>
              <a:gd name="connsiteX9" fmla="*/ 219807 w 351581"/>
              <a:gd name="connsiteY9" fmla="*/ 267084 h 327976"/>
              <a:gd name="connsiteX10" fmla="*/ 183294 w 351581"/>
              <a:gd name="connsiteY10" fmla="*/ 267084 h 327976"/>
              <a:gd name="connsiteX11" fmla="*/ 102332 w 351581"/>
              <a:gd name="connsiteY11" fmla="*/ 327409 h 327976"/>
              <a:gd name="connsiteX12" fmla="*/ 18194 w 351581"/>
              <a:gd name="connsiteY12" fmla="*/ 295659 h 327976"/>
              <a:gd name="connsiteX13" fmla="*/ 10257 w 351581"/>
              <a:gd name="connsiteY13" fmla="*/ 267084 h 327976"/>
              <a:gd name="connsiteX14" fmla="*/ 137257 w 351581"/>
              <a:gd name="connsiteY14" fmla="*/ 208347 h 327976"/>
              <a:gd name="connsiteX15" fmla="*/ 178532 w 351581"/>
              <a:gd name="connsiteY15" fmla="*/ 122622 h 327976"/>
              <a:gd name="connsiteX16" fmla="*/ 138844 w 351581"/>
              <a:gd name="connsiteY16" fmla="*/ 52772 h 327976"/>
              <a:gd name="connsiteX17" fmla="*/ 195994 w 351581"/>
              <a:gd name="connsiteY17" fmla="*/ 1972 h 32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1581" h="327976">
                <a:moveTo>
                  <a:pt x="195994" y="1972"/>
                </a:moveTo>
                <a:cubicBezTo>
                  <a:pt x="217161" y="13614"/>
                  <a:pt x="239915" y="95370"/>
                  <a:pt x="265844" y="122622"/>
                </a:cubicBezTo>
                <a:cubicBezTo>
                  <a:pt x="291773" y="149874"/>
                  <a:pt x="350511" y="162574"/>
                  <a:pt x="351569" y="165484"/>
                </a:cubicBezTo>
                <a:cubicBezTo>
                  <a:pt x="352627" y="168394"/>
                  <a:pt x="288333" y="135851"/>
                  <a:pt x="272194" y="140084"/>
                </a:cubicBezTo>
                <a:cubicBezTo>
                  <a:pt x="256055" y="144317"/>
                  <a:pt x="242297" y="173951"/>
                  <a:pt x="254732" y="190884"/>
                </a:cubicBezTo>
                <a:cubicBezTo>
                  <a:pt x="267167" y="207817"/>
                  <a:pt x="353686" y="241684"/>
                  <a:pt x="346807" y="241684"/>
                </a:cubicBezTo>
                <a:cubicBezTo>
                  <a:pt x="339928" y="241684"/>
                  <a:pt x="238857" y="189561"/>
                  <a:pt x="213457" y="190884"/>
                </a:cubicBezTo>
                <a:cubicBezTo>
                  <a:pt x="188057" y="192207"/>
                  <a:pt x="180913" y="232689"/>
                  <a:pt x="194407" y="249622"/>
                </a:cubicBezTo>
                <a:cubicBezTo>
                  <a:pt x="207901" y="266555"/>
                  <a:pt x="290186" y="289574"/>
                  <a:pt x="294419" y="292484"/>
                </a:cubicBezTo>
                <a:cubicBezTo>
                  <a:pt x="298652" y="295394"/>
                  <a:pt x="238328" y="271317"/>
                  <a:pt x="219807" y="267084"/>
                </a:cubicBezTo>
                <a:cubicBezTo>
                  <a:pt x="201286" y="262851"/>
                  <a:pt x="202873" y="257030"/>
                  <a:pt x="183294" y="267084"/>
                </a:cubicBezTo>
                <a:cubicBezTo>
                  <a:pt x="163715" y="277138"/>
                  <a:pt x="129849" y="322647"/>
                  <a:pt x="102332" y="327409"/>
                </a:cubicBezTo>
                <a:cubicBezTo>
                  <a:pt x="74815" y="332171"/>
                  <a:pt x="33540" y="305713"/>
                  <a:pt x="18194" y="295659"/>
                </a:cubicBezTo>
                <a:cubicBezTo>
                  <a:pt x="2848" y="285605"/>
                  <a:pt x="-9587" y="281636"/>
                  <a:pt x="10257" y="267084"/>
                </a:cubicBezTo>
                <a:cubicBezTo>
                  <a:pt x="30101" y="252532"/>
                  <a:pt x="109211" y="232424"/>
                  <a:pt x="137257" y="208347"/>
                </a:cubicBezTo>
                <a:cubicBezTo>
                  <a:pt x="165303" y="184270"/>
                  <a:pt x="178268" y="148551"/>
                  <a:pt x="178532" y="122622"/>
                </a:cubicBezTo>
                <a:cubicBezTo>
                  <a:pt x="178796" y="96693"/>
                  <a:pt x="140961" y="72351"/>
                  <a:pt x="138844" y="52772"/>
                </a:cubicBezTo>
                <a:cubicBezTo>
                  <a:pt x="136727" y="33193"/>
                  <a:pt x="174827" y="-9670"/>
                  <a:pt x="195994" y="1972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F8BD3D04-0135-4890-91AD-5F7E2BE2A4F0}"/>
              </a:ext>
            </a:extLst>
          </p:cNvPr>
          <p:cNvSpPr/>
          <p:nvPr/>
        </p:nvSpPr>
        <p:spPr>
          <a:xfrm>
            <a:off x="2366454" y="7480568"/>
            <a:ext cx="685885" cy="345566"/>
          </a:xfrm>
          <a:custGeom>
            <a:avLst/>
            <a:gdLst>
              <a:gd name="connsiteX0" fmla="*/ 4213 w 685885"/>
              <a:gd name="connsiteY0" fmla="*/ 181765 h 345566"/>
              <a:gd name="connsiteX1" fmla="*/ 338646 w 685885"/>
              <a:gd name="connsiteY1" fmla="*/ 42065 h 345566"/>
              <a:gd name="connsiteX2" fmla="*/ 455063 w 685885"/>
              <a:gd name="connsiteY2" fmla="*/ 69582 h 345566"/>
              <a:gd name="connsiteX3" fmla="*/ 582063 w 685885"/>
              <a:gd name="connsiteY3" fmla="*/ 251615 h 345566"/>
              <a:gd name="connsiteX4" fmla="*/ 685779 w 685885"/>
              <a:gd name="connsiteY4" fmla="*/ 342632 h 345566"/>
              <a:gd name="connsiteX5" fmla="*/ 563013 w 685885"/>
              <a:gd name="connsiteY5" fmla="*/ 147899 h 345566"/>
              <a:gd name="connsiteX6" fmla="*/ 433896 w 685885"/>
              <a:gd name="connsiteY6" fmla="*/ 6082 h 345566"/>
              <a:gd name="connsiteX7" fmla="*/ 302663 w 685885"/>
              <a:gd name="connsiteY7" fmla="*/ 31482 h 345566"/>
              <a:gd name="connsiteX8" fmla="*/ 158729 w 685885"/>
              <a:gd name="connsiteY8" fmla="*/ 82282 h 345566"/>
              <a:gd name="connsiteX9" fmla="*/ 4213 w 685885"/>
              <a:gd name="connsiteY9" fmla="*/ 181765 h 34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85" h="345566">
                <a:moveTo>
                  <a:pt x="4213" y="181765"/>
                </a:moveTo>
                <a:cubicBezTo>
                  <a:pt x="34199" y="175062"/>
                  <a:pt x="263504" y="60762"/>
                  <a:pt x="338646" y="42065"/>
                </a:cubicBezTo>
                <a:cubicBezTo>
                  <a:pt x="413788" y="23368"/>
                  <a:pt x="414494" y="34657"/>
                  <a:pt x="455063" y="69582"/>
                </a:cubicBezTo>
                <a:cubicBezTo>
                  <a:pt x="495632" y="104507"/>
                  <a:pt x="543610" y="206107"/>
                  <a:pt x="582063" y="251615"/>
                </a:cubicBezTo>
                <a:cubicBezTo>
                  <a:pt x="620516" y="297123"/>
                  <a:pt x="688954" y="359918"/>
                  <a:pt x="685779" y="342632"/>
                </a:cubicBezTo>
                <a:cubicBezTo>
                  <a:pt x="682604" y="325346"/>
                  <a:pt x="604993" y="203991"/>
                  <a:pt x="563013" y="147899"/>
                </a:cubicBezTo>
                <a:cubicBezTo>
                  <a:pt x="521033" y="91807"/>
                  <a:pt x="477288" y="25485"/>
                  <a:pt x="433896" y="6082"/>
                </a:cubicBezTo>
                <a:cubicBezTo>
                  <a:pt x="390504" y="-13321"/>
                  <a:pt x="348524" y="18782"/>
                  <a:pt x="302663" y="31482"/>
                </a:cubicBezTo>
                <a:cubicBezTo>
                  <a:pt x="256802" y="44182"/>
                  <a:pt x="204943" y="59704"/>
                  <a:pt x="158729" y="82282"/>
                </a:cubicBezTo>
                <a:cubicBezTo>
                  <a:pt x="112515" y="104860"/>
                  <a:pt x="-25773" y="188468"/>
                  <a:pt x="4213" y="1817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E3F11C9D-F3BB-4A13-BC81-DCA59CDF89BB}"/>
              </a:ext>
            </a:extLst>
          </p:cNvPr>
          <p:cNvSpPr/>
          <p:nvPr/>
        </p:nvSpPr>
        <p:spPr>
          <a:xfrm>
            <a:off x="2618271" y="7298086"/>
            <a:ext cx="222654" cy="74302"/>
          </a:xfrm>
          <a:custGeom>
            <a:avLst/>
            <a:gdLst>
              <a:gd name="connsiteX0" fmla="*/ 46 w 222654"/>
              <a:gd name="connsiteY0" fmla="*/ 74264 h 74302"/>
              <a:gd name="connsiteX1" fmla="*/ 160912 w 222654"/>
              <a:gd name="connsiteY1" fmla="*/ 10764 h 74302"/>
              <a:gd name="connsiteX2" fmla="*/ 222296 w 222654"/>
              <a:gd name="connsiteY2" fmla="*/ 38281 h 74302"/>
              <a:gd name="connsiteX3" fmla="*/ 177846 w 222654"/>
              <a:gd name="connsiteY3" fmla="*/ 181 h 74302"/>
              <a:gd name="connsiteX4" fmla="*/ 46 w 222654"/>
              <a:gd name="connsiteY4" fmla="*/ 74264 h 7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654" h="74302">
                <a:moveTo>
                  <a:pt x="46" y="74264"/>
                </a:moveTo>
                <a:cubicBezTo>
                  <a:pt x="-2776" y="76028"/>
                  <a:pt x="123870" y="16761"/>
                  <a:pt x="160912" y="10764"/>
                </a:cubicBezTo>
                <a:cubicBezTo>
                  <a:pt x="197954" y="4767"/>
                  <a:pt x="219474" y="40045"/>
                  <a:pt x="222296" y="38281"/>
                </a:cubicBezTo>
                <a:cubicBezTo>
                  <a:pt x="225118" y="36517"/>
                  <a:pt x="211360" y="-2994"/>
                  <a:pt x="177846" y="181"/>
                </a:cubicBezTo>
                <a:cubicBezTo>
                  <a:pt x="144332" y="3356"/>
                  <a:pt x="2868" y="72500"/>
                  <a:pt x="46" y="74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2F9E76E3-435E-4CCE-89B6-6188E51FFD5E}"/>
              </a:ext>
            </a:extLst>
          </p:cNvPr>
          <p:cNvSpPr/>
          <p:nvPr/>
        </p:nvSpPr>
        <p:spPr>
          <a:xfrm>
            <a:off x="2646337" y="7626322"/>
            <a:ext cx="161697" cy="56762"/>
          </a:xfrm>
          <a:custGeom>
            <a:avLst/>
            <a:gdLst>
              <a:gd name="connsiteX0" fmla="*/ 26 w 161697"/>
              <a:gd name="connsiteY0" fmla="*/ 28 h 56762"/>
              <a:gd name="connsiteX1" fmla="*/ 74638 w 161697"/>
              <a:gd name="connsiteY1" fmla="*/ 55591 h 56762"/>
              <a:gd name="connsiteX2" fmla="*/ 160363 w 161697"/>
              <a:gd name="connsiteY2" fmla="*/ 38128 h 56762"/>
              <a:gd name="connsiteX3" fmla="*/ 123851 w 161697"/>
              <a:gd name="connsiteY3" fmla="*/ 41303 h 56762"/>
              <a:gd name="connsiteX4" fmla="*/ 82576 w 161697"/>
              <a:gd name="connsiteY4" fmla="*/ 47653 h 56762"/>
              <a:gd name="connsiteX5" fmla="*/ 26 w 161697"/>
              <a:gd name="connsiteY5" fmla="*/ 28 h 5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97" h="56762">
                <a:moveTo>
                  <a:pt x="26" y="28"/>
                </a:moveTo>
                <a:cubicBezTo>
                  <a:pt x="-1297" y="1351"/>
                  <a:pt x="47915" y="49241"/>
                  <a:pt x="74638" y="55591"/>
                </a:cubicBezTo>
                <a:cubicBezTo>
                  <a:pt x="101361" y="61941"/>
                  <a:pt x="152161" y="40509"/>
                  <a:pt x="160363" y="38128"/>
                </a:cubicBezTo>
                <a:cubicBezTo>
                  <a:pt x="168565" y="35747"/>
                  <a:pt x="136815" y="39716"/>
                  <a:pt x="123851" y="41303"/>
                </a:cubicBezTo>
                <a:cubicBezTo>
                  <a:pt x="110887" y="42890"/>
                  <a:pt x="101361" y="51886"/>
                  <a:pt x="82576" y="47653"/>
                </a:cubicBezTo>
                <a:cubicBezTo>
                  <a:pt x="63791" y="43420"/>
                  <a:pt x="1349" y="-1295"/>
                  <a:pt x="2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1F46DED3-DF29-4424-A8BE-B2BDBB8C5D7A}"/>
              </a:ext>
            </a:extLst>
          </p:cNvPr>
          <p:cNvSpPr/>
          <p:nvPr/>
        </p:nvSpPr>
        <p:spPr>
          <a:xfrm>
            <a:off x="2777491" y="7566020"/>
            <a:ext cx="26113" cy="69910"/>
          </a:xfrm>
          <a:custGeom>
            <a:avLst/>
            <a:gdLst>
              <a:gd name="connsiteX0" fmla="*/ 8572 w 26113"/>
              <a:gd name="connsiteY0" fmla="*/ 5 h 69910"/>
              <a:gd name="connsiteX1" fmla="*/ 26034 w 26113"/>
              <a:gd name="connsiteY1" fmla="*/ 55568 h 69910"/>
              <a:gd name="connsiteX2" fmla="*/ 634 w 26113"/>
              <a:gd name="connsiteY2" fmla="*/ 69855 h 69910"/>
              <a:gd name="connsiteX3" fmla="*/ 6984 w 26113"/>
              <a:gd name="connsiteY3" fmla="*/ 52393 h 69910"/>
              <a:gd name="connsiteX4" fmla="*/ 8572 w 26113"/>
              <a:gd name="connsiteY4" fmla="*/ 5 h 6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13" h="69910">
                <a:moveTo>
                  <a:pt x="8572" y="5"/>
                </a:moveTo>
                <a:cubicBezTo>
                  <a:pt x="11747" y="534"/>
                  <a:pt x="27357" y="43926"/>
                  <a:pt x="26034" y="55568"/>
                </a:cubicBezTo>
                <a:cubicBezTo>
                  <a:pt x="24711" y="67210"/>
                  <a:pt x="3809" y="70384"/>
                  <a:pt x="634" y="69855"/>
                </a:cubicBezTo>
                <a:cubicBezTo>
                  <a:pt x="-2541" y="69326"/>
                  <a:pt x="7248" y="64035"/>
                  <a:pt x="6984" y="52393"/>
                </a:cubicBezTo>
                <a:cubicBezTo>
                  <a:pt x="6719" y="40751"/>
                  <a:pt x="5397" y="-524"/>
                  <a:pt x="857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8FB46523-C3A9-4FDB-A84A-28B89975D210}"/>
              </a:ext>
            </a:extLst>
          </p:cNvPr>
          <p:cNvSpPr/>
          <p:nvPr/>
        </p:nvSpPr>
        <p:spPr>
          <a:xfrm>
            <a:off x="3178927" y="6001870"/>
            <a:ext cx="1685996" cy="609745"/>
          </a:xfrm>
          <a:custGeom>
            <a:avLst/>
            <a:gdLst>
              <a:gd name="connsiteX0" fmla="*/ 2423 w 1685996"/>
              <a:gd name="connsiteY0" fmla="*/ 325905 h 609745"/>
              <a:gd name="connsiteX1" fmla="*/ 275473 w 1685996"/>
              <a:gd name="connsiteY1" fmla="*/ 503705 h 609745"/>
              <a:gd name="connsiteX2" fmla="*/ 780298 w 1685996"/>
              <a:gd name="connsiteY2" fmla="*/ 551330 h 609745"/>
              <a:gd name="connsiteX3" fmla="*/ 1351798 w 1685996"/>
              <a:gd name="connsiteY3" fmla="*/ 316380 h 609745"/>
              <a:gd name="connsiteX4" fmla="*/ 1662948 w 1685996"/>
              <a:gd name="connsiteY4" fmla="*/ 68730 h 609745"/>
              <a:gd name="connsiteX5" fmla="*/ 1662948 w 1685996"/>
              <a:gd name="connsiteY5" fmla="*/ 2055 h 609745"/>
              <a:gd name="connsiteX6" fmla="*/ 1662948 w 1685996"/>
              <a:gd name="connsiteY6" fmla="*/ 125880 h 609745"/>
              <a:gd name="connsiteX7" fmla="*/ 1431173 w 1685996"/>
              <a:gd name="connsiteY7" fmla="*/ 354480 h 609745"/>
              <a:gd name="connsiteX8" fmla="*/ 773948 w 1685996"/>
              <a:gd name="connsiteY8" fmla="*/ 598955 h 609745"/>
              <a:gd name="connsiteX9" fmla="*/ 180223 w 1685996"/>
              <a:gd name="connsiteY9" fmla="*/ 544980 h 609745"/>
              <a:gd name="connsiteX10" fmla="*/ 2423 w 1685996"/>
              <a:gd name="connsiteY10" fmla="*/ 325905 h 60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5996" h="609745">
                <a:moveTo>
                  <a:pt x="2423" y="325905"/>
                </a:moveTo>
                <a:cubicBezTo>
                  <a:pt x="18298" y="319026"/>
                  <a:pt x="145827" y="466134"/>
                  <a:pt x="275473" y="503705"/>
                </a:cubicBezTo>
                <a:cubicBezTo>
                  <a:pt x="405119" y="541276"/>
                  <a:pt x="600911" y="582551"/>
                  <a:pt x="780298" y="551330"/>
                </a:cubicBezTo>
                <a:cubicBezTo>
                  <a:pt x="959685" y="520109"/>
                  <a:pt x="1204690" y="396813"/>
                  <a:pt x="1351798" y="316380"/>
                </a:cubicBezTo>
                <a:cubicBezTo>
                  <a:pt x="1498906" y="235947"/>
                  <a:pt x="1611090" y="121117"/>
                  <a:pt x="1662948" y="68730"/>
                </a:cubicBezTo>
                <a:cubicBezTo>
                  <a:pt x="1714806" y="16342"/>
                  <a:pt x="1662948" y="-7470"/>
                  <a:pt x="1662948" y="2055"/>
                </a:cubicBezTo>
                <a:cubicBezTo>
                  <a:pt x="1662948" y="11580"/>
                  <a:pt x="1701577" y="67143"/>
                  <a:pt x="1662948" y="125880"/>
                </a:cubicBezTo>
                <a:cubicBezTo>
                  <a:pt x="1624319" y="184617"/>
                  <a:pt x="1579340" y="275634"/>
                  <a:pt x="1431173" y="354480"/>
                </a:cubicBezTo>
                <a:cubicBezTo>
                  <a:pt x="1283006" y="433326"/>
                  <a:pt x="982440" y="567205"/>
                  <a:pt x="773948" y="598955"/>
                </a:cubicBezTo>
                <a:cubicBezTo>
                  <a:pt x="565456" y="630705"/>
                  <a:pt x="311456" y="586255"/>
                  <a:pt x="180223" y="544980"/>
                </a:cubicBezTo>
                <a:cubicBezTo>
                  <a:pt x="48990" y="503705"/>
                  <a:pt x="-13452" y="332784"/>
                  <a:pt x="2423" y="325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3D50D77E-C979-4945-9DE2-D3AE7421EEAE}"/>
              </a:ext>
            </a:extLst>
          </p:cNvPr>
          <p:cNvSpPr/>
          <p:nvPr/>
        </p:nvSpPr>
        <p:spPr>
          <a:xfrm>
            <a:off x="3185978" y="6696030"/>
            <a:ext cx="511967" cy="488571"/>
          </a:xfrm>
          <a:custGeom>
            <a:avLst/>
            <a:gdLst>
              <a:gd name="connsiteX0" fmla="*/ 49347 w 511967"/>
              <a:gd name="connsiteY0" fmla="*/ 45 h 488571"/>
              <a:gd name="connsiteX1" fmla="*/ 55697 w 511967"/>
              <a:gd name="connsiteY1" fmla="*/ 241345 h 488571"/>
              <a:gd name="connsiteX2" fmla="*/ 509722 w 511967"/>
              <a:gd name="connsiteY2" fmla="*/ 476295 h 488571"/>
              <a:gd name="connsiteX3" fmla="*/ 220797 w 511967"/>
              <a:gd name="connsiteY3" fmla="*/ 435020 h 488571"/>
              <a:gd name="connsiteX4" fmla="*/ 8072 w 511967"/>
              <a:gd name="connsiteY4" fmla="*/ 260395 h 488571"/>
              <a:gd name="connsiteX5" fmla="*/ 49347 w 511967"/>
              <a:gd name="connsiteY5" fmla="*/ 45 h 4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967" h="488571">
                <a:moveTo>
                  <a:pt x="49347" y="45"/>
                </a:moveTo>
                <a:cubicBezTo>
                  <a:pt x="57285" y="-3130"/>
                  <a:pt x="-21032" y="161970"/>
                  <a:pt x="55697" y="241345"/>
                </a:cubicBezTo>
                <a:cubicBezTo>
                  <a:pt x="132426" y="320720"/>
                  <a:pt x="482205" y="444016"/>
                  <a:pt x="509722" y="476295"/>
                </a:cubicBezTo>
                <a:cubicBezTo>
                  <a:pt x="537239" y="508574"/>
                  <a:pt x="304405" y="471003"/>
                  <a:pt x="220797" y="435020"/>
                </a:cubicBezTo>
                <a:cubicBezTo>
                  <a:pt x="137189" y="399037"/>
                  <a:pt x="38235" y="327599"/>
                  <a:pt x="8072" y="260395"/>
                </a:cubicBezTo>
                <a:cubicBezTo>
                  <a:pt x="-22091" y="193191"/>
                  <a:pt x="41409" y="3220"/>
                  <a:pt x="4934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0DDB994D-C0E4-4177-B2AF-97861E99152E}"/>
              </a:ext>
            </a:extLst>
          </p:cNvPr>
          <p:cNvSpPr/>
          <p:nvPr/>
        </p:nvSpPr>
        <p:spPr>
          <a:xfrm>
            <a:off x="4472176" y="6356344"/>
            <a:ext cx="776280" cy="752780"/>
          </a:xfrm>
          <a:custGeom>
            <a:avLst/>
            <a:gdLst>
              <a:gd name="connsiteX0" fmla="*/ 664974 w 776280"/>
              <a:gd name="connsiteY0" fmla="*/ 6 h 752780"/>
              <a:gd name="connsiteX1" fmla="*/ 623699 w 776280"/>
              <a:gd name="connsiteY1" fmla="*/ 158756 h 752780"/>
              <a:gd name="connsiteX2" fmla="*/ 452249 w 776280"/>
              <a:gd name="connsiteY2" fmla="*/ 381006 h 752780"/>
              <a:gd name="connsiteX3" fmla="*/ 198249 w 776280"/>
              <a:gd name="connsiteY3" fmla="*/ 584206 h 752780"/>
              <a:gd name="connsiteX4" fmla="*/ 4574 w 776280"/>
              <a:gd name="connsiteY4" fmla="*/ 752481 h 752780"/>
              <a:gd name="connsiteX5" fmla="*/ 395099 w 776280"/>
              <a:gd name="connsiteY5" fmla="*/ 542931 h 752780"/>
              <a:gd name="connsiteX6" fmla="*/ 525274 w 776280"/>
              <a:gd name="connsiteY6" fmla="*/ 352431 h 752780"/>
              <a:gd name="connsiteX7" fmla="*/ 645924 w 776280"/>
              <a:gd name="connsiteY7" fmla="*/ 215906 h 752780"/>
              <a:gd name="connsiteX8" fmla="*/ 776099 w 776280"/>
              <a:gd name="connsiteY8" fmla="*/ 152406 h 752780"/>
              <a:gd name="connsiteX9" fmla="*/ 664974 w 776280"/>
              <a:gd name="connsiteY9" fmla="*/ 6 h 752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6280" h="752780">
                <a:moveTo>
                  <a:pt x="664974" y="6"/>
                </a:moveTo>
                <a:cubicBezTo>
                  <a:pt x="639574" y="1064"/>
                  <a:pt x="659153" y="95256"/>
                  <a:pt x="623699" y="158756"/>
                </a:cubicBezTo>
                <a:cubicBezTo>
                  <a:pt x="588245" y="222256"/>
                  <a:pt x="523157" y="310098"/>
                  <a:pt x="452249" y="381006"/>
                </a:cubicBezTo>
                <a:cubicBezTo>
                  <a:pt x="381341" y="451914"/>
                  <a:pt x="272861" y="522294"/>
                  <a:pt x="198249" y="584206"/>
                </a:cubicBezTo>
                <a:cubicBezTo>
                  <a:pt x="123637" y="646118"/>
                  <a:pt x="-28234" y="759360"/>
                  <a:pt x="4574" y="752481"/>
                </a:cubicBezTo>
                <a:cubicBezTo>
                  <a:pt x="37382" y="745602"/>
                  <a:pt x="308316" y="609606"/>
                  <a:pt x="395099" y="542931"/>
                </a:cubicBezTo>
                <a:cubicBezTo>
                  <a:pt x="481882" y="476256"/>
                  <a:pt x="483470" y="406935"/>
                  <a:pt x="525274" y="352431"/>
                </a:cubicBezTo>
                <a:cubicBezTo>
                  <a:pt x="567078" y="297927"/>
                  <a:pt x="604120" y="249243"/>
                  <a:pt x="645924" y="215906"/>
                </a:cubicBezTo>
                <a:cubicBezTo>
                  <a:pt x="687728" y="182569"/>
                  <a:pt x="771337" y="184156"/>
                  <a:pt x="776099" y="152406"/>
                </a:cubicBezTo>
                <a:cubicBezTo>
                  <a:pt x="780861" y="120656"/>
                  <a:pt x="690374" y="-1052"/>
                  <a:pt x="66497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90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月24日はスティーブ・ジョブズの誕生日です | FASHION | FASHION HEADLINE" hidden="1">
            <a:extLst>
              <a:ext uri="{FF2B5EF4-FFF2-40B4-BE49-F238E27FC236}">
                <a16:creationId xmlns:a16="http://schemas.microsoft.com/office/drawing/2014/main" id="{4EC1C899-617C-43EF-A193-C152FAAD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5"/>
          <a:stretch/>
        </p:blipFill>
        <p:spPr bwMode="auto">
          <a:xfrm>
            <a:off x="0" y="2133600"/>
            <a:ext cx="9568776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6D4E6FC-A3BD-4179-AF79-1F9FF6624521}"/>
              </a:ext>
            </a:extLst>
          </p:cNvPr>
          <p:cNvSpPr/>
          <p:nvPr/>
        </p:nvSpPr>
        <p:spPr>
          <a:xfrm>
            <a:off x="4116004" y="4131301"/>
            <a:ext cx="510159" cy="198187"/>
          </a:xfrm>
          <a:custGeom>
            <a:avLst/>
            <a:gdLst>
              <a:gd name="connsiteX0" fmla="*/ 8321 w 510159"/>
              <a:gd name="connsiteY0" fmla="*/ 134312 h 198187"/>
              <a:gd name="connsiteX1" fmla="*/ 184534 w 510159"/>
              <a:gd name="connsiteY1" fmla="*/ 35887 h 198187"/>
              <a:gd name="connsiteX2" fmla="*/ 297246 w 510159"/>
              <a:gd name="connsiteY2" fmla="*/ 40649 h 198187"/>
              <a:gd name="connsiteX3" fmla="*/ 386146 w 510159"/>
              <a:gd name="connsiteY3" fmla="*/ 99387 h 198187"/>
              <a:gd name="connsiteX4" fmla="*/ 449646 w 510159"/>
              <a:gd name="connsiteY4" fmla="*/ 172412 h 198187"/>
              <a:gd name="connsiteX5" fmla="*/ 509971 w 510159"/>
              <a:gd name="connsiteY5" fmla="*/ 197812 h 198187"/>
              <a:gd name="connsiteX6" fmla="*/ 467109 w 510159"/>
              <a:gd name="connsiteY6" fmla="*/ 156537 h 198187"/>
              <a:gd name="connsiteX7" fmla="*/ 424246 w 510159"/>
              <a:gd name="connsiteY7" fmla="*/ 108912 h 198187"/>
              <a:gd name="connsiteX8" fmla="*/ 325821 w 510159"/>
              <a:gd name="connsiteY8" fmla="*/ 24774 h 198187"/>
              <a:gd name="connsiteX9" fmla="*/ 171834 w 510159"/>
              <a:gd name="connsiteY9" fmla="*/ 962 h 198187"/>
              <a:gd name="connsiteX10" fmla="*/ 44834 w 510159"/>
              <a:gd name="connsiteY10" fmla="*/ 50174 h 198187"/>
              <a:gd name="connsiteX11" fmla="*/ 8321 w 510159"/>
              <a:gd name="connsiteY11" fmla="*/ 134312 h 19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159" h="198187">
                <a:moveTo>
                  <a:pt x="8321" y="134312"/>
                </a:moveTo>
                <a:cubicBezTo>
                  <a:pt x="31604" y="131931"/>
                  <a:pt x="136380" y="51497"/>
                  <a:pt x="184534" y="35887"/>
                </a:cubicBezTo>
                <a:cubicBezTo>
                  <a:pt x="232688" y="20276"/>
                  <a:pt x="263644" y="30066"/>
                  <a:pt x="297246" y="40649"/>
                </a:cubicBezTo>
                <a:cubicBezTo>
                  <a:pt x="330848" y="51232"/>
                  <a:pt x="360746" y="77427"/>
                  <a:pt x="386146" y="99387"/>
                </a:cubicBezTo>
                <a:cubicBezTo>
                  <a:pt x="411546" y="121347"/>
                  <a:pt x="429009" y="156008"/>
                  <a:pt x="449646" y="172412"/>
                </a:cubicBezTo>
                <a:cubicBezTo>
                  <a:pt x="470283" y="188816"/>
                  <a:pt x="507061" y="200458"/>
                  <a:pt x="509971" y="197812"/>
                </a:cubicBezTo>
                <a:cubicBezTo>
                  <a:pt x="512881" y="195166"/>
                  <a:pt x="481396" y="171354"/>
                  <a:pt x="467109" y="156537"/>
                </a:cubicBezTo>
                <a:cubicBezTo>
                  <a:pt x="452822" y="141720"/>
                  <a:pt x="447794" y="130872"/>
                  <a:pt x="424246" y="108912"/>
                </a:cubicBezTo>
                <a:cubicBezTo>
                  <a:pt x="400698" y="86952"/>
                  <a:pt x="367890" y="42766"/>
                  <a:pt x="325821" y="24774"/>
                </a:cubicBezTo>
                <a:cubicBezTo>
                  <a:pt x="283752" y="6782"/>
                  <a:pt x="218665" y="-3271"/>
                  <a:pt x="171834" y="962"/>
                </a:cubicBezTo>
                <a:cubicBezTo>
                  <a:pt x="125003" y="5195"/>
                  <a:pt x="74732" y="24774"/>
                  <a:pt x="44834" y="50174"/>
                </a:cubicBezTo>
                <a:cubicBezTo>
                  <a:pt x="14936" y="75574"/>
                  <a:pt x="-14962" y="136693"/>
                  <a:pt x="8321" y="13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9FE1FCD-E58B-45F5-96A3-809A35B7023F}"/>
              </a:ext>
            </a:extLst>
          </p:cNvPr>
          <p:cNvSpPr/>
          <p:nvPr/>
        </p:nvSpPr>
        <p:spPr>
          <a:xfrm>
            <a:off x="4111625" y="4244161"/>
            <a:ext cx="489392" cy="44134"/>
          </a:xfrm>
          <a:custGeom>
            <a:avLst/>
            <a:gdLst>
              <a:gd name="connsiteX0" fmla="*/ 0 w 489392"/>
              <a:gd name="connsiteY0" fmla="*/ 37327 h 44134"/>
              <a:gd name="connsiteX1" fmla="*/ 274638 w 489392"/>
              <a:gd name="connsiteY1" fmla="*/ 43677 h 44134"/>
              <a:gd name="connsiteX2" fmla="*/ 369888 w 489392"/>
              <a:gd name="connsiteY2" fmla="*/ 26214 h 44134"/>
              <a:gd name="connsiteX3" fmla="*/ 430213 w 489392"/>
              <a:gd name="connsiteY3" fmla="*/ 43677 h 44134"/>
              <a:gd name="connsiteX4" fmla="*/ 487363 w 489392"/>
              <a:gd name="connsiteY4" fmla="*/ 10339 h 44134"/>
              <a:gd name="connsiteX5" fmla="*/ 354013 w 489392"/>
              <a:gd name="connsiteY5" fmla="*/ 814 h 44134"/>
              <a:gd name="connsiteX6" fmla="*/ 304800 w 489392"/>
              <a:gd name="connsiteY6" fmla="*/ 27802 h 44134"/>
              <a:gd name="connsiteX7" fmla="*/ 184150 w 489392"/>
              <a:gd name="connsiteY7" fmla="*/ 30977 h 44134"/>
              <a:gd name="connsiteX8" fmla="*/ 0 w 489392"/>
              <a:gd name="connsiteY8" fmla="*/ 37327 h 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392" h="44134">
                <a:moveTo>
                  <a:pt x="0" y="37327"/>
                </a:moveTo>
                <a:cubicBezTo>
                  <a:pt x="106495" y="41428"/>
                  <a:pt x="212990" y="45529"/>
                  <a:pt x="274638" y="43677"/>
                </a:cubicBezTo>
                <a:cubicBezTo>
                  <a:pt x="336286" y="41825"/>
                  <a:pt x="343959" y="26214"/>
                  <a:pt x="369888" y="26214"/>
                </a:cubicBezTo>
                <a:cubicBezTo>
                  <a:pt x="395817" y="26214"/>
                  <a:pt x="410634" y="46323"/>
                  <a:pt x="430213" y="43677"/>
                </a:cubicBezTo>
                <a:cubicBezTo>
                  <a:pt x="449792" y="41031"/>
                  <a:pt x="500063" y="17483"/>
                  <a:pt x="487363" y="10339"/>
                </a:cubicBezTo>
                <a:cubicBezTo>
                  <a:pt x="474663" y="3195"/>
                  <a:pt x="384440" y="-2096"/>
                  <a:pt x="354013" y="814"/>
                </a:cubicBezTo>
                <a:cubicBezTo>
                  <a:pt x="323586" y="3724"/>
                  <a:pt x="333111" y="22775"/>
                  <a:pt x="304800" y="27802"/>
                </a:cubicBezTo>
                <a:cubicBezTo>
                  <a:pt x="276490" y="32829"/>
                  <a:pt x="184150" y="30977"/>
                  <a:pt x="184150" y="30977"/>
                </a:cubicBezTo>
                <a:lnTo>
                  <a:pt x="0" y="373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FAA63CF-1615-4678-8129-649B1CB649AF}"/>
              </a:ext>
            </a:extLst>
          </p:cNvPr>
          <p:cNvSpPr/>
          <p:nvPr/>
        </p:nvSpPr>
        <p:spPr>
          <a:xfrm>
            <a:off x="4097319" y="4164146"/>
            <a:ext cx="180604" cy="122541"/>
          </a:xfrm>
          <a:custGeom>
            <a:avLst/>
            <a:gdLst>
              <a:gd name="connsiteX0" fmla="*/ 179406 w 180604"/>
              <a:gd name="connsiteY0" fmla="*/ 1454 h 122541"/>
              <a:gd name="connsiteX1" fmla="*/ 127019 w 180604"/>
              <a:gd name="connsiteY1" fmla="*/ 71304 h 122541"/>
              <a:gd name="connsiteX2" fmla="*/ 142894 w 180604"/>
              <a:gd name="connsiteY2" fmla="*/ 107817 h 122541"/>
              <a:gd name="connsiteX3" fmla="*/ 68281 w 180604"/>
              <a:gd name="connsiteY3" fmla="*/ 107817 h 122541"/>
              <a:gd name="connsiteX4" fmla="*/ 19 w 180604"/>
              <a:gd name="connsiteY4" fmla="*/ 122104 h 122541"/>
              <a:gd name="connsiteX5" fmla="*/ 61931 w 180604"/>
              <a:gd name="connsiteY5" fmla="*/ 88767 h 122541"/>
              <a:gd name="connsiteX6" fmla="*/ 123844 w 180604"/>
              <a:gd name="connsiteY6" fmla="*/ 34792 h 122541"/>
              <a:gd name="connsiteX7" fmla="*/ 66694 w 180604"/>
              <a:gd name="connsiteY7" fmla="*/ 23679 h 122541"/>
              <a:gd name="connsiteX8" fmla="*/ 179406 w 180604"/>
              <a:gd name="connsiteY8" fmla="*/ 1454 h 12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604" h="122541">
                <a:moveTo>
                  <a:pt x="179406" y="1454"/>
                </a:moveTo>
                <a:cubicBezTo>
                  <a:pt x="189460" y="9391"/>
                  <a:pt x="133104" y="53577"/>
                  <a:pt x="127019" y="71304"/>
                </a:cubicBezTo>
                <a:cubicBezTo>
                  <a:pt x="120934" y="89031"/>
                  <a:pt x="152684" y="101732"/>
                  <a:pt x="142894" y="107817"/>
                </a:cubicBezTo>
                <a:cubicBezTo>
                  <a:pt x="133104" y="113902"/>
                  <a:pt x="92094" y="105436"/>
                  <a:pt x="68281" y="107817"/>
                </a:cubicBezTo>
                <a:cubicBezTo>
                  <a:pt x="44468" y="110198"/>
                  <a:pt x="1077" y="125279"/>
                  <a:pt x="19" y="122104"/>
                </a:cubicBezTo>
                <a:cubicBezTo>
                  <a:pt x="-1039" y="118929"/>
                  <a:pt x="41294" y="103319"/>
                  <a:pt x="61931" y="88767"/>
                </a:cubicBezTo>
                <a:cubicBezTo>
                  <a:pt x="82568" y="74215"/>
                  <a:pt x="123050" y="45640"/>
                  <a:pt x="123844" y="34792"/>
                </a:cubicBezTo>
                <a:cubicBezTo>
                  <a:pt x="124638" y="23944"/>
                  <a:pt x="61932" y="26854"/>
                  <a:pt x="66694" y="23679"/>
                </a:cubicBezTo>
                <a:cubicBezTo>
                  <a:pt x="71456" y="20504"/>
                  <a:pt x="169352" y="-6483"/>
                  <a:pt x="179406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679C67A-D0A2-43B1-A2B2-66C6968559B4}"/>
              </a:ext>
            </a:extLst>
          </p:cNvPr>
          <p:cNvSpPr/>
          <p:nvPr/>
        </p:nvSpPr>
        <p:spPr>
          <a:xfrm>
            <a:off x="4263558" y="4145176"/>
            <a:ext cx="189498" cy="134183"/>
          </a:xfrm>
          <a:custGeom>
            <a:avLst/>
            <a:gdLst>
              <a:gd name="connsiteX0" fmla="*/ 22692 w 189498"/>
              <a:gd name="connsiteY0" fmla="*/ 18837 h 134183"/>
              <a:gd name="connsiteX1" fmla="*/ 467 w 189498"/>
              <a:gd name="connsiteY1" fmla="*/ 109324 h 134183"/>
              <a:gd name="connsiteX2" fmla="*/ 33805 w 189498"/>
              <a:gd name="connsiteY2" fmla="*/ 133137 h 134183"/>
              <a:gd name="connsiteX3" fmla="*/ 162392 w 189498"/>
              <a:gd name="connsiteY3" fmla="*/ 128374 h 134183"/>
              <a:gd name="connsiteX4" fmla="*/ 187792 w 189498"/>
              <a:gd name="connsiteY4" fmla="*/ 114087 h 134183"/>
              <a:gd name="connsiteX5" fmla="*/ 184617 w 189498"/>
              <a:gd name="connsiteY5" fmla="*/ 83924 h 134183"/>
              <a:gd name="connsiteX6" fmla="*/ 163980 w 189498"/>
              <a:gd name="connsiteY6" fmla="*/ 45824 h 134183"/>
              <a:gd name="connsiteX7" fmla="*/ 127467 w 189498"/>
              <a:gd name="connsiteY7" fmla="*/ 2962 h 134183"/>
              <a:gd name="connsiteX8" fmla="*/ 22692 w 189498"/>
              <a:gd name="connsiteY8" fmla="*/ 18837 h 13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498" h="134183">
                <a:moveTo>
                  <a:pt x="22692" y="18837"/>
                </a:moveTo>
                <a:cubicBezTo>
                  <a:pt x="1526" y="36564"/>
                  <a:pt x="-1385" y="90274"/>
                  <a:pt x="467" y="109324"/>
                </a:cubicBezTo>
                <a:cubicBezTo>
                  <a:pt x="2319" y="128374"/>
                  <a:pt x="6817" y="129962"/>
                  <a:pt x="33805" y="133137"/>
                </a:cubicBezTo>
                <a:cubicBezTo>
                  <a:pt x="60793" y="136312"/>
                  <a:pt x="136728" y="131549"/>
                  <a:pt x="162392" y="128374"/>
                </a:cubicBezTo>
                <a:cubicBezTo>
                  <a:pt x="188056" y="125199"/>
                  <a:pt x="184088" y="121495"/>
                  <a:pt x="187792" y="114087"/>
                </a:cubicBezTo>
                <a:cubicBezTo>
                  <a:pt x="191496" y="106679"/>
                  <a:pt x="188586" y="95301"/>
                  <a:pt x="184617" y="83924"/>
                </a:cubicBezTo>
                <a:cubicBezTo>
                  <a:pt x="180648" y="72547"/>
                  <a:pt x="173505" y="59318"/>
                  <a:pt x="163980" y="45824"/>
                </a:cubicBezTo>
                <a:cubicBezTo>
                  <a:pt x="154455" y="32330"/>
                  <a:pt x="150221" y="9841"/>
                  <a:pt x="127467" y="2962"/>
                </a:cubicBezTo>
                <a:cubicBezTo>
                  <a:pt x="104713" y="-3917"/>
                  <a:pt x="43858" y="1110"/>
                  <a:pt x="22692" y="188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700BC7A-BE9A-4890-BFE7-61F5BEC1B949}"/>
              </a:ext>
            </a:extLst>
          </p:cNvPr>
          <p:cNvSpPr/>
          <p:nvPr/>
        </p:nvSpPr>
        <p:spPr>
          <a:xfrm>
            <a:off x="4316412" y="4191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DE817F0-8678-4065-BAB7-E3D0591D36CA}"/>
              </a:ext>
            </a:extLst>
          </p:cNvPr>
          <p:cNvSpPr/>
          <p:nvPr/>
        </p:nvSpPr>
        <p:spPr>
          <a:xfrm>
            <a:off x="3259894" y="4330085"/>
            <a:ext cx="463005" cy="94545"/>
          </a:xfrm>
          <a:custGeom>
            <a:avLst/>
            <a:gdLst>
              <a:gd name="connsiteX0" fmla="*/ 4006 w 463005"/>
              <a:gd name="connsiteY0" fmla="*/ 94278 h 94545"/>
              <a:gd name="connsiteX1" fmla="*/ 161169 w 463005"/>
              <a:gd name="connsiteY1" fmla="*/ 35540 h 94545"/>
              <a:gd name="connsiteX2" fmla="*/ 377069 w 463005"/>
              <a:gd name="connsiteY2" fmla="*/ 40303 h 94545"/>
              <a:gd name="connsiteX3" fmla="*/ 462794 w 463005"/>
              <a:gd name="connsiteY3" fmla="*/ 615 h 94545"/>
              <a:gd name="connsiteX4" fmla="*/ 356431 w 463005"/>
              <a:gd name="connsiteY4" fmla="*/ 16490 h 94545"/>
              <a:gd name="connsiteX5" fmla="*/ 211969 w 463005"/>
              <a:gd name="connsiteY5" fmla="*/ 21253 h 94545"/>
              <a:gd name="connsiteX6" fmla="*/ 59569 w 463005"/>
              <a:gd name="connsiteY6" fmla="*/ 56178 h 94545"/>
              <a:gd name="connsiteX7" fmla="*/ 4006 w 463005"/>
              <a:gd name="connsiteY7" fmla="*/ 94278 h 9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005" h="94545">
                <a:moveTo>
                  <a:pt x="4006" y="94278"/>
                </a:moveTo>
                <a:cubicBezTo>
                  <a:pt x="20939" y="90838"/>
                  <a:pt x="98992" y="44536"/>
                  <a:pt x="161169" y="35540"/>
                </a:cubicBezTo>
                <a:cubicBezTo>
                  <a:pt x="223346" y="26544"/>
                  <a:pt x="326798" y="46124"/>
                  <a:pt x="377069" y="40303"/>
                </a:cubicBezTo>
                <a:cubicBezTo>
                  <a:pt x="427340" y="34482"/>
                  <a:pt x="466234" y="4584"/>
                  <a:pt x="462794" y="615"/>
                </a:cubicBezTo>
                <a:cubicBezTo>
                  <a:pt x="459354" y="-3354"/>
                  <a:pt x="398235" y="13050"/>
                  <a:pt x="356431" y="16490"/>
                </a:cubicBezTo>
                <a:cubicBezTo>
                  <a:pt x="314627" y="19930"/>
                  <a:pt x="261446" y="14638"/>
                  <a:pt x="211969" y="21253"/>
                </a:cubicBezTo>
                <a:cubicBezTo>
                  <a:pt x="162492" y="27868"/>
                  <a:pt x="91848" y="45330"/>
                  <a:pt x="59569" y="56178"/>
                </a:cubicBezTo>
                <a:cubicBezTo>
                  <a:pt x="27290" y="67026"/>
                  <a:pt x="-12927" y="97718"/>
                  <a:pt x="4006" y="94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2542D13-F494-4858-A5A7-F87E61A2F1E3}"/>
              </a:ext>
            </a:extLst>
          </p:cNvPr>
          <p:cNvSpPr/>
          <p:nvPr/>
        </p:nvSpPr>
        <p:spPr>
          <a:xfrm>
            <a:off x="3232820" y="4224384"/>
            <a:ext cx="486694" cy="193742"/>
          </a:xfrm>
          <a:custGeom>
            <a:avLst/>
            <a:gdLst>
              <a:gd name="connsiteX0" fmla="*/ 486693 w 486694"/>
              <a:gd name="connsiteY0" fmla="*/ 80916 h 193742"/>
              <a:gd name="connsiteX1" fmla="*/ 307305 w 486694"/>
              <a:gd name="connsiteY1" fmla="*/ 3129 h 193742"/>
              <a:gd name="connsiteX2" fmla="*/ 229518 w 486694"/>
              <a:gd name="connsiteY2" fmla="*/ 22179 h 193742"/>
              <a:gd name="connsiteX3" fmla="*/ 69180 w 486694"/>
              <a:gd name="connsiteY3" fmla="*/ 85679 h 193742"/>
              <a:gd name="connsiteX4" fmla="*/ 2505 w 486694"/>
              <a:gd name="connsiteY4" fmla="*/ 144416 h 193742"/>
              <a:gd name="connsiteX5" fmla="*/ 13618 w 486694"/>
              <a:gd name="connsiteY5" fmla="*/ 193629 h 193742"/>
              <a:gd name="connsiteX6" fmla="*/ 8855 w 486694"/>
              <a:gd name="connsiteY6" fmla="*/ 155529 h 193742"/>
              <a:gd name="connsiteX7" fmla="*/ 115218 w 486694"/>
              <a:gd name="connsiteY7" fmla="*/ 80916 h 193742"/>
              <a:gd name="connsiteX8" fmla="*/ 267618 w 486694"/>
              <a:gd name="connsiteY8" fmla="*/ 12654 h 193742"/>
              <a:gd name="connsiteX9" fmla="*/ 310480 w 486694"/>
              <a:gd name="connsiteY9" fmla="*/ 12654 h 193742"/>
              <a:gd name="connsiteX10" fmla="*/ 486693 w 486694"/>
              <a:gd name="connsiteY10" fmla="*/ 80916 h 19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4" h="193742">
                <a:moveTo>
                  <a:pt x="486693" y="80916"/>
                </a:moveTo>
                <a:cubicBezTo>
                  <a:pt x="486164" y="79329"/>
                  <a:pt x="350167" y="12918"/>
                  <a:pt x="307305" y="3129"/>
                </a:cubicBezTo>
                <a:cubicBezTo>
                  <a:pt x="264443" y="-6660"/>
                  <a:pt x="269205" y="8421"/>
                  <a:pt x="229518" y="22179"/>
                </a:cubicBezTo>
                <a:cubicBezTo>
                  <a:pt x="189831" y="35937"/>
                  <a:pt x="107015" y="65306"/>
                  <a:pt x="69180" y="85679"/>
                </a:cubicBezTo>
                <a:cubicBezTo>
                  <a:pt x="31344" y="106052"/>
                  <a:pt x="11765" y="126425"/>
                  <a:pt x="2505" y="144416"/>
                </a:cubicBezTo>
                <a:cubicBezTo>
                  <a:pt x="-6755" y="162407"/>
                  <a:pt x="12560" y="191777"/>
                  <a:pt x="13618" y="193629"/>
                </a:cubicBezTo>
                <a:cubicBezTo>
                  <a:pt x="14676" y="195481"/>
                  <a:pt x="-8078" y="174314"/>
                  <a:pt x="8855" y="155529"/>
                </a:cubicBezTo>
                <a:cubicBezTo>
                  <a:pt x="25788" y="136744"/>
                  <a:pt x="72091" y="104729"/>
                  <a:pt x="115218" y="80916"/>
                </a:cubicBezTo>
                <a:cubicBezTo>
                  <a:pt x="158345" y="57103"/>
                  <a:pt x="235074" y="24031"/>
                  <a:pt x="267618" y="12654"/>
                </a:cubicBezTo>
                <a:cubicBezTo>
                  <a:pt x="300162" y="1277"/>
                  <a:pt x="274232" y="3129"/>
                  <a:pt x="310480" y="12654"/>
                </a:cubicBezTo>
                <a:cubicBezTo>
                  <a:pt x="346728" y="22179"/>
                  <a:pt x="487222" y="82503"/>
                  <a:pt x="486693" y="80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ECFDA12-48AF-44AF-A2F2-AB50316D9A0A}"/>
              </a:ext>
            </a:extLst>
          </p:cNvPr>
          <p:cNvSpPr/>
          <p:nvPr/>
        </p:nvSpPr>
        <p:spPr>
          <a:xfrm>
            <a:off x="3568464" y="4243379"/>
            <a:ext cx="59426" cy="110337"/>
          </a:xfrm>
          <a:custGeom>
            <a:avLst/>
            <a:gdLst>
              <a:gd name="connsiteX0" fmla="*/ 236 w 59426"/>
              <a:gd name="connsiteY0" fmla="*/ 9 h 110337"/>
              <a:gd name="connsiteX1" fmla="*/ 35161 w 59426"/>
              <a:gd name="connsiteY1" fmla="*/ 66684 h 110337"/>
              <a:gd name="connsiteX2" fmla="*/ 19286 w 59426"/>
              <a:gd name="connsiteY2" fmla="*/ 109546 h 110337"/>
              <a:gd name="connsiteX3" fmla="*/ 54211 w 59426"/>
              <a:gd name="connsiteY3" fmla="*/ 92084 h 110337"/>
              <a:gd name="connsiteX4" fmla="*/ 55799 w 59426"/>
              <a:gd name="connsiteY4" fmla="*/ 61921 h 110337"/>
              <a:gd name="connsiteX5" fmla="*/ 236 w 59426"/>
              <a:gd name="connsiteY5" fmla="*/ 9 h 1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6" h="110337">
                <a:moveTo>
                  <a:pt x="236" y="9"/>
                </a:moveTo>
                <a:cubicBezTo>
                  <a:pt x="-3204" y="803"/>
                  <a:pt x="31986" y="48428"/>
                  <a:pt x="35161" y="66684"/>
                </a:cubicBezTo>
                <a:cubicBezTo>
                  <a:pt x="38336" y="84940"/>
                  <a:pt x="16111" y="105313"/>
                  <a:pt x="19286" y="109546"/>
                </a:cubicBezTo>
                <a:cubicBezTo>
                  <a:pt x="22461" y="113779"/>
                  <a:pt x="48126" y="100021"/>
                  <a:pt x="54211" y="92084"/>
                </a:cubicBezTo>
                <a:cubicBezTo>
                  <a:pt x="60296" y="84147"/>
                  <a:pt x="61355" y="75679"/>
                  <a:pt x="55799" y="61921"/>
                </a:cubicBezTo>
                <a:cubicBezTo>
                  <a:pt x="50243" y="48163"/>
                  <a:pt x="3676" y="-785"/>
                  <a:pt x="23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C458C83-3FDF-4EC4-8E66-48D0095B13AB}"/>
              </a:ext>
            </a:extLst>
          </p:cNvPr>
          <p:cNvSpPr/>
          <p:nvPr/>
        </p:nvSpPr>
        <p:spPr>
          <a:xfrm>
            <a:off x="3361277" y="4287814"/>
            <a:ext cx="48679" cy="72297"/>
          </a:xfrm>
          <a:custGeom>
            <a:avLst/>
            <a:gdLst>
              <a:gd name="connsiteX0" fmla="*/ 4223 w 48679"/>
              <a:gd name="connsiteY0" fmla="*/ 24 h 72297"/>
              <a:gd name="connsiteX1" fmla="*/ 48673 w 48679"/>
              <a:gd name="connsiteY1" fmla="*/ 61936 h 72297"/>
              <a:gd name="connsiteX2" fmla="*/ 7398 w 48679"/>
              <a:gd name="connsiteY2" fmla="*/ 69874 h 72297"/>
              <a:gd name="connsiteX3" fmla="*/ 4223 w 48679"/>
              <a:gd name="connsiteY3" fmla="*/ 24 h 7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79" h="72297">
                <a:moveTo>
                  <a:pt x="4223" y="24"/>
                </a:moveTo>
                <a:cubicBezTo>
                  <a:pt x="11102" y="-1299"/>
                  <a:pt x="48144" y="50294"/>
                  <a:pt x="48673" y="61936"/>
                </a:cubicBezTo>
                <a:cubicBezTo>
                  <a:pt x="49202" y="73578"/>
                  <a:pt x="15600" y="74107"/>
                  <a:pt x="7398" y="69874"/>
                </a:cubicBezTo>
                <a:cubicBezTo>
                  <a:pt x="-804" y="65641"/>
                  <a:pt x="-2656" y="1347"/>
                  <a:pt x="422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E0CC388-6FB0-486B-8FBE-6B2C171BEB2A}"/>
              </a:ext>
            </a:extLst>
          </p:cNvPr>
          <p:cNvSpPr/>
          <p:nvPr/>
        </p:nvSpPr>
        <p:spPr>
          <a:xfrm>
            <a:off x="3241576" y="4302803"/>
            <a:ext cx="161353" cy="112801"/>
          </a:xfrm>
          <a:custGeom>
            <a:avLst/>
            <a:gdLst>
              <a:gd name="connsiteX0" fmla="*/ 160437 w 161353"/>
              <a:gd name="connsiteY0" fmla="*/ 62822 h 112801"/>
              <a:gd name="connsiteX1" fmla="*/ 42962 w 161353"/>
              <a:gd name="connsiteY1" fmla="*/ 105685 h 112801"/>
              <a:gd name="connsiteX2" fmla="*/ 22324 w 161353"/>
              <a:gd name="connsiteY2" fmla="*/ 112035 h 112801"/>
              <a:gd name="connsiteX3" fmla="*/ 3274 w 161353"/>
              <a:gd name="connsiteY3" fmla="*/ 97747 h 112801"/>
              <a:gd name="connsiteX4" fmla="*/ 9624 w 161353"/>
              <a:gd name="connsiteY4" fmla="*/ 65997 h 112801"/>
              <a:gd name="connsiteX5" fmla="*/ 93762 w 161353"/>
              <a:gd name="connsiteY5" fmla="*/ 910 h 112801"/>
              <a:gd name="connsiteX6" fmla="*/ 160437 w 161353"/>
              <a:gd name="connsiteY6" fmla="*/ 62822 h 11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353" h="112801">
                <a:moveTo>
                  <a:pt x="160437" y="62822"/>
                </a:moveTo>
                <a:cubicBezTo>
                  <a:pt x="151970" y="80284"/>
                  <a:pt x="65981" y="97483"/>
                  <a:pt x="42962" y="105685"/>
                </a:cubicBezTo>
                <a:cubicBezTo>
                  <a:pt x="19943" y="113887"/>
                  <a:pt x="28939" y="113358"/>
                  <a:pt x="22324" y="112035"/>
                </a:cubicBezTo>
                <a:cubicBezTo>
                  <a:pt x="15709" y="110712"/>
                  <a:pt x="5391" y="105420"/>
                  <a:pt x="3274" y="97747"/>
                </a:cubicBezTo>
                <a:cubicBezTo>
                  <a:pt x="1157" y="90074"/>
                  <a:pt x="-5457" y="82136"/>
                  <a:pt x="9624" y="65997"/>
                </a:cubicBezTo>
                <a:cubicBezTo>
                  <a:pt x="24705" y="49858"/>
                  <a:pt x="71008" y="9377"/>
                  <a:pt x="93762" y="910"/>
                </a:cubicBezTo>
                <a:cubicBezTo>
                  <a:pt x="116516" y="-7557"/>
                  <a:pt x="168904" y="45360"/>
                  <a:pt x="160437" y="6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5D83156-CA69-419A-9500-6A3C1AF70099}"/>
              </a:ext>
            </a:extLst>
          </p:cNvPr>
          <p:cNvSpPr/>
          <p:nvPr/>
        </p:nvSpPr>
        <p:spPr>
          <a:xfrm>
            <a:off x="3388099" y="4235214"/>
            <a:ext cx="180624" cy="117056"/>
          </a:xfrm>
          <a:custGeom>
            <a:avLst/>
            <a:gdLst>
              <a:gd name="connsiteX0" fmla="*/ 144089 w 180624"/>
              <a:gd name="connsiteY0" fmla="*/ 236 h 117056"/>
              <a:gd name="connsiteX1" fmla="*/ 180601 w 180624"/>
              <a:gd name="connsiteY1" fmla="*/ 78024 h 117056"/>
              <a:gd name="connsiteX2" fmla="*/ 147264 w 180624"/>
              <a:gd name="connsiteY2" fmla="*/ 106599 h 117056"/>
              <a:gd name="connsiteX3" fmla="*/ 26614 w 180624"/>
              <a:gd name="connsiteY3" fmla="*/ 114536 h 117056"/>
              <a:gd name="connsiteX4" fmla="*/ 9151 w 180624"/>
              <a:gd name="connsiteY4" fmla="*/ 65324 h 117056"/>
              <a:gd name="connsiteX5" fmla="*/ 9151 w 180624"/>
              <a:gd name="connsiteY5" fmla="*/ 54211 h 117056"/>
              <a:gd name="connsiteX6" fmla="*/ 144089 w 180624"/>
              <a:gd name="connsiteY6" fmla="*/ 236 h 11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24" h="117056">
                <a:moveTo>
                  <a:pt x="144089" y="236"/>
                </a:moveTo>
                <a:cubicBezTo>
                  <a:pt x="172664" y="4205"/>
                  <a:pt x="180072" y="60297"/>
                  <a:pt x="180601" y="78024"/>
                </a:cubicBezTo>
                <a:cubicBezTo>
                  <a:pt x="181130" y="95751"/>
                  <a:pt x="172929" y="100514"/>
                  <a:pt x="147264" y="106599"/>
                </a:cubicBezTo>
                <a:cubicBezTo>
                  <a:pt x="121599" y="112684"/>
                  <a:pt x="49633" y="121415"/>
                  <a:pt x="26614" y="114536"/>
                </a:cubicBezTo>
                <a:cubicBezTo>
                  <a:pt x="3595" y="107657"/>
                  <a:pt x="12061" y="75378"/>
                  <a:pt x="9151" y="65324"/>
                </a:cubicBezTo>
                <a:cubicBezTo>
                  <a:pt x="6241" y="55270"/>
                  <a:pt x="-9899" y="65059"/>
                  <a:pt x="9151" y="54211"/>
                </a:cubicBezTo>
                <a:cubicBezTo>
                  <a:pt x="28201" y="43363"/>
                  <a:pt x="115514" y="-3733"/>
                  <a:pt x="14408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DECAEB7-917F-42ED-A4DC-A23C897D5A9C}"/>
              </a:ext>
            </a:extLst>
          </p:cNvPr>
          <p:cNvSpPr/>
          <p:nvPr/>
        </p:nvSpPr>
        <p:spPr>
          <a:xfrm>
            <a:off x="3495674" y="42687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B6C8A89-628C-47E8-B3BB-262B0DC416D5}"/>
              </a:ext>
            </a:extLst>
          </p:cNvPr>
          <p:cNvSpPr/>
          <p:nvPr/>
        </p:nvSpPr>
        <p:spPr>
          <a:xfrm>
            <a:off x="3993867" y="4142584"/>
            <a:ext cx="233591" cy="401388"/>
          </a:xfrm>
          <a:custGeom>
            <a:avLst/>
            <a:gdLst>
              <a:gd name="connsiteX0" fmla="*/ 112996 w 233591"/>
              <a:gd name="connsiteY0" fmla="*/ 8729 h 401388"/>
              <a:gd name="connsiteX1" fmla="*/ 86008 w 233591"/>
              <a:gd name="connsiteY1" fmla="*/ 143666 h 401388"/>
              <a:gd name="connsiteX2" fmla="*/ 105058 w 233591"/>
              <a:gd name="connsiteY2" fmla="*/ 210341 h 401388"/>
              <a:gd name="connsiteX3" fmla="*/ 217771 w 233591"/>
              <a:gd name="connsiteY3" fmla="*/ 378616 h 401388"/>
              <a:gd name="connsiteX4" fmla="*/ 217771 w 233591"/>
              <a:gd name="connsiteY4" fmla="*/ 381791 h 401388"/>
              <a:gd name="connsiteX5" fmla="*/ 78071 w 233591"/>
              <a:gd name="connsiteY5" fmla="*/ 211929 h 401388"/>
              <a:gd name="connsiteX6" fmla="*/ 60608 w 233591"/>
              <a:gd name="connsiteY6" fmla="*/ 138904 h 401388"/>
              <a:gd name="connsiteX7" fmla="*/ 27271 w 233591"/>
              <a:gd name="connsiteY7" fmla="*/ 127791 h 401388"/>
              <a:gd name="connsiteX8" fmla="*/ 60608 w 233591"/>
              <a:gd name="connsiteY8" fmla="*/ 115091 h 401388"/>
              <a:gd name="connsiteX9" fmla="*/ 54258 w 233591"/>
              <a:gd name="connsiteY9" fmla="*/ 75404 h 401388"/>
              <a:gd name="connsiteX10" fmla="*/ 49496 w 233591"/>
              <a:gd name="connsiteY10" fmla="*/ 37304 h 401388"/>
              <a:gd name="connsiteX11" fmla="*/ 283 w 233591"/>
              <a:gd name="connsiteY11" fmla="*/ 15079 h 401388"/>
              <a:gd name="connsiteX12" fmla="*/ 112996 w 233591"/>
              <a:gd name="connsiteY12" fmla="*/ 8729 h 40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591" h="401388">
                <a:moveTo>
                  <a:pt x="112996" y="8729"/>
                </a:moveTo>
                <a:cubicBezTo>
                  <a:pt x="127284" y="30160"/>
                  <a:pt x="87331" y="110064"/>
                  <a:pt x="86008" y="143666"/>
                </a:cubicBezTo>
                <a:cubicBezTo>
                  <a:pt x="84685" y="177268"/>
                  <a:pt x="83098" y="171183"/>
                  <a:pt x="105058" y="210341"/>
                </a:cubicBezTo>
                <a:cubicBezTo>
                  <a:pt x="127018" y="249499"/>
                  <a:pt x="198986" y="350041"/>
                  <a:pt x="217771" y="378616"/>
                </a:cubicBezTo>
                <a:cubicBezTo>
                  <a:pt x="236556" y="407191"/>
                  <a:pt x="241054" y="409572"/>
                  <a:pt x="217771" y="381791"/>
                </a:cubicBezTo>
                <a:cubicBezTo>
                  <a:pt x="194488" y="354010"/>
                  <a:pt x="104265" y="252410"/>
                  <a:pt x="78071" y="211929"/>
                </a:cubicBezTo>
                <a:cubicBezTo>
                  <a:pt x="51877" y="171448"/>
                  <a:pt x="69075" y="152927"/>
                  <a:pt x="60608" y="138904"/>
                </a:cubicBezTo>
                <a:cubicBezTo>
                  <a:pt x="52141" y="124881"/>
                  <a:pt x="27271" y="131760"/>
                  <a:pt x="27271" y="127791"/>
                </a:cubicBezTo>
                <a:cubicBezTo>
                  <a:pt x="27271" y="123822"/>
                  <a:pt x="56110" y="123822"/>
                  <a:pt x="60608" y="115091"/>
                </a:cubicBezTo>
                <a:cubicBezTo>
                  <a:pt x="65106" y="106360"/>
                  <a:pt x="56110" y="88368"/>
                  <a:pt x="54258" y="75404"/>
                </a:cubicBezTo>
                <a:cubicBezTo>
                  <a:pt x="52406" y="62440"/>
                  <a:pt x="58492" y="47358"/>
                  <a:pt x="49496" y="37304"/>
                </a:cubicBezTo>
                <a:cubicBezTo>
                  <a:pt x="40500" y="27250"/>
                  <a:pt x="-3950" y="18519"/>
                  <a:pt x="283" y="15079"/>
                </a:cubicBezTo>
                <a:cubicBezTo>
                  <a:pt x="4516" y="11639"/>
                  <a:pt x="98708" y="-12702"/>
                  <a:pt x="112996" y="8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18392A3-BF57-4211-BC1E-FEA15A446880}"/>
              </a:ext>
            </a:extLst>
          </p:cNvPr>
          <p:cNvSpPr/>
          <p:nvPr/>
        </p:nvSpPr>
        <p:spPr>
          <a:xfrm>
            <a:off x="3290888" y="4424190"/>
            <a:ext cx="312953" cy="29281"/>
          </a:xfrm>
          <a:custGeom>
            <a:avLst/>
            <a:gdLst>
              <a:gd name="connsiteX0" fmla="*/ 0 w 312953"/>
              <a:gd name="connsiteY0" fmla="*/ 16048 h 29281"/>
              <a:gd name="connsiteX1" fmla="*/ 249237 w 312953"/>
              <a:gd name="connsiteY1" fmla="*/ 28748 h 29281"/>
              <a:gd name="connsiteX2" fmla="*/ 312737 w 312953"/>
              <a:gd name="connsiteY2" fmla="*/ 173 h 29281"/>
              <a:gd name="connsiteX3" fmla="*/ 271462 w 312953"/>
              <a:gd name="connsiteY3" fmla="*/ 16048 h 29281"/>
              <a:gd name="connsiteX4" fmla="*/ 0 w 312953"/>
              <a:gd name="connsiteY4" fmla="*/ 16048 h 2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53" h="29281">
                <a:moveTo>
                  <a:pt x="0" y="16048"/>
                </a:moveTo>
                <a:cubicBezTo>
                  <a:pt x="98557" y="23721"/>
                  <a:pt x="197114" y="31394"/>
                  <a:pt x="249237" y="28748"/>
                </a:cubicBezTo>
                <a:cubicBezTo>
                  <a:pt x="301360" y="26102"/>
                  <a:pt x="309033" y="2290"/>
                  <a:pt x="312737" y="173"/>
                </a:cubicBezTo>
                <a:cubicBezTo>
                  <a:pt x="316441" y="-1944"/>
                  <a:pt x="271462" y="16048"/>
                  <a:pt x="271462" y="16048"/>
                </a:cubicBezTo>
                <a:lnTo>
                  <a:pt x="0" y="160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1C5443E-086A-4168-8FD4-2521487B6ACE}"/>
              </a:ext>
            </a:extLst>
          </p:cNvPr>
          <p:cNvSpPr/>
          <p:nvPr/>
        </p:nvSpPr>
        <p:spPr>
          <a:xfrm>
            <a:off x="3315106" y="4422560"/>
            <a:ext cx="283291" cy="79772"/>
          </a:xfrm>
          <a:custGeom>
            <a:avLst/>
            <a:gdLst>
              <a:gd name="connsiteX0" fmla="*/ 278994 w 283291"/>
              <a:gd name="connsiteY0" fmla="*/ 215 h 79772"/>
              <a:gd name="connsiteX1" fmla="*/ 225019 w 283291"/>
              <a:gd name="connsiteY1" fmla="*/ 43078 h 79772"/>
              <a:gd name="connsiteX2" fmla="*/ 71032 w 283291"/>
              <a:gd name="connsiteY2" fmla="*/ 79590 h 79772"/>
              <a:gd name="connsiteX3" fmla="*/ 1182 w 283291"/>
              <a:gd name="connsiteY3" fmla="*/ 57365 h 79772"/>
              <a:gd name="connsiteX4" fmla="*/ 123419 w 283291"/>
              <a:gd name="connsiteY4" fmla="*/ 62128 h 79772"/>
              <a:gd name="connsiteX5" fmla="*/ 278994 w 283291"/>
              <a:gd name="connsiteY5" fmla="*/ 215 h 7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91" h="79772">
                <a:moveTo>
                  <a:pt x="278994" y="215"/>
                </a:moveTo>
                <a:cubicBezTo>
                  <a:pt x="295927" y="-2960"/>
                  <a:pt x="259679" y="29849"/>
                  <a:pt x="225019" y="43078"/>
                </a:cubicBezTo>
                <a:cubicBezTo>
                  <a:pt x="190359" y="56307"/>
                  <a:pt x="108338" y="77209"/>
                  <a:pt x="71032" y="79590"/>
                </a:cubicBezTo>
                <a:cubicBezTo>
                  <a:pt x="33726" y="81971"/>
                  <a:pt x="-7549" y="60275"/>
                  <a:pt x="1182" y="57365"/>
                </a:cubicBezTo>
                <a:cubicBezTo>
                  <a:pt x="9913" y="54455"/>
                  <a:pt x="81086" y="66361"/>
                  <a:pt x="123419" y="62128"/>
                </a:cubicBezTo>
                <a:cubicBezTo>
                  <a:pt x="165752" y="57895"/>
                  <a:pt x="262061" y="3390"/>
                  <a:pt x="27899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FBBD995-0FB0-4F31-A0A7-05C48F1DA80B}"/>
              </a:ext>
            </a:extLst>
          </p:cNvPr>
          <p:cNvSpPr/>
          <p:nvPr/>
        </p:nvSpPr>
        <p:spPr>
          <a:xfrm>
            <a:off x="3235325" y="4044949"/>
            <a:ext cx="558913" cy="191566"/>
          </a:xfrm>
          <a:custGeom>
            <a:avLst/>
            <a:gdLst>
              <a:gd name="connsiteX0" fmla="*/ 0 w 558913"/>
              <a:gd name="connsiteY0" fmla="*/ 1 h 191566"/>
              <a:gd name="connsiteX1" fmla="*/ 184150 w 558913"/>
              <a:gd name="connsiteY1" fmla="*/ 41276 h 191566"/>
              <a:gd name="connsiteX2" fmla="*/ 357188 w 558913"/>
              <a:gd name="connsiteY2" fmla="*/ 22226 h 191566"/>
              <a:gd name="connsiteX3" fmla="*/ 474663 w 558913"/>
              <a:gd name="connsiteY3" fmla="*/ 58739 h 191566"/>
              <a:gd name="connsiteX4" fmla="*/ 557213 w 558913"/>
              <a:gd name="connsiteY4" fmla="*/ 190501 h 191566"/>
              <a:gd name="connsiteX5" fmla="*/ 525463 w 558913"/>
              <a:gd name="connsiteY5" fmla="*/ 117476 h 191566"/>
              <a:gd name="connsiteX6" fmla="*/ 466725 w 558913"/>
              <a:gd name="connsiteY6" fmla="*/ 55564 h 191566"/>
              <a:gd name="connsiteX7" fmla="*/ 379413 w 558913"/>
              <a:gd name="connsiteY7" fmla="*/ 39689 h 191566"/>
              <a:gd name="connsiteX8" fmla="*/ 288925 w 558913"/>
              <a:gd name="connsiteY8" fmla="*/ 38101 h 191566"/>
              <a:gd name="connsiteX9" fmla="*/ 184150 w 558913"/>
              <a:gd name="connsiteY9" fmla="*/ 42864 h 191566"/>
              <a:gd name="connsiteX10" fmla="*/ 0 w 558913"/>
              <a:gd name="connsiteY10" fmla="*/ 1 h 1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913" h="191566">
                <a:moveTo>
                  <a:pt x="0" y="1"/>
                </a:moveTo>
                <a:cubicBezTo>
                  <a:pt x="0" y="-264"/>
                  <a:pt x="124619" y="37572"/>
                  <a:pt x="184150" y="41276"/>
                </a:cubicBezTo>
                <a:cubicBezTo>
                  <a:pt x="243681" y="44980"/>
                  <a:pt x="308769" y="19316"/>
                  <a:pt x="357188" y="22226"/>
                </a:cubicBezTo>
                <a:cubicBezTo>
                  <a:pt x="405607" y="25137"/>
                  <a:pt x="441325" y="30693"/>
                  <a:pt x="474663" y="58739"/>
                </a:cubicBezTo>
                <a:cubicBezTo>
                  <a:pt x="508001" y="86785"/>
                  <a:pt x="548746" y="180712"/>
                  <a:pt x="557213" y="190501"/>
                </a:cubicBezTo>
                <a:cubicBezTo>
                  <a:pt x="565680" y="200290"/>
                  <a:pt x="540544" y="139966"/>
                  <a:pt x="525463" y="117476"/>
                </a:cubicBezTo>
                <a:cubicBezTo>
                  <a:pt x="510382" y="94987"/>
                  <a:pt x="491067" y="68528"/>
                  <a:pt x="466725" y="55564"/>
                </a:cubicBezTo>
                <a:cubicBezTo>
                  <a:pt x="442383" y="42600"/>
                  <a:pt x="409046" y="42599"/>
                  <a:pt x="379413" y="39689"/>
                </a:cubicBezTo>
                <a:cubicBezTo>
                  <a:pt x="349780" y="36779"/>
                  <a:pt x="321469" y="37572"/>
                  <a:pt x="288925" y="38101"/>
                </a:cubicBezTo>
                <a:cubicBezTo>
                  <a:pt x="256381" y="38630"/>
                  <a:pt x="234950" y="46039"/>
                  <a:pt x="184150" y="42864"/>
                </a:cubicBezTo>
                <a:cubicBezTo>
                  <a:pt x="133350" y="39689"/>
                  <a:pt x="0" y="266"/>
                  <a:pt x="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CD5A256-8B0E-4BDE-8D65-2B4743B21836}"/>
              </a:ext>
            </a:extLst>
          </p:cNvPr>
          <p:cNvSpPr/>
          <p:nvPr/>
        </p:nvSpPr>
        <p:spPr>
          <a:xfrm>
            <a:off x="3230560" y="4055930"/>
            <a:ext cx="500761" cy="118579"/>
          </a:xfrm>
          <a:custGeom>
            <a:avLst/>
            <a:gdLst>
              <a:gd name="connsiteX0" fmla="*/ 3 w 500761"/>
              <a:gd name="connsiteY0" fmla="*/ 133 h 118579"/>
              <a:gd name="connsiteX1" fmla="*/ 98428 w 500761"/>
              <a:gd name="connsiteY1" fmla="*/ 108083 h 118579"/>
              <a:gd name="connsiteX2" fmla="*/ 296865 w 500761"/>
              <a:gd name="connsiteY2" fmla="*/ 114433 h 118579"/>
              <a:gd name="connsiteX3" fmla="*/ 479428 w 500761"/>
              <a:gd name="connsiteY3" fmla="*/ 108083 h 118579"/>
              <a:gd name="connsiteX4" fmla="*/ 488953 w 500761"/>
              <a:gd name="connsiteY4" fmla="*/ 112845 h 118579"/>
              <a:gd name="connsiteX5" fmla="*/ 406403 w 500761"/>
              <a:gd name="connsiteY5" fmla="*/ 106495 h 118579"/>
              <a:gd name="connsiteX6" fmla="*/ 239715 w 500761"/>
              <a:gd name="connsiteY6" fmla="*/ 112845 h 118579"/>
              <a:gd name="connsiteX7" fmla="*/ 173040 w 500761"/>
              <a:gd name="connsiteY7" fmla="*/ 111258 h 118579"/>
              <a:gd name="connsiteX8" fmla="*/ 95253 w 500761"/>
              <a:gd name="connsiteY8" fmla="*/ 85858 h 118579"/>
              <a:gd name="connsiteX9" fmla="*/ 3 w 500761"/>
              <a:gd name="connsiteY9" fmla="*/ 133 h 11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0761" h="118579">
                <a:moveTo>
                  <a:pt x="3" y="133"/>
                </a:moveTo>
                <a:cubicBezTo>
                  <a:pt x="532" y="3837"/>
                  <a:pt x="48951" y="89033"/>
                  <a:pt x="98428" y="108083"/>
                </a:cubicBezTo>
                <a:cubicBezTo>
                  <a:pt x="147905" y="127133"/>
                  <a:pt x="233365" y="114433"/>
                  <a:pt x="296865" y="114433"/>
                </a:cubicBezTo>
                <a:cubicBezTo>
                  <a:pt x="360365" y="114433"/>
                  <a:pt x="447413" y="108348"/>
                  <a:pt x="479428" y="108083"/>
                </a:cubicBezTo>
                <a:cubicBezTo>
                  <a:pt x="511443" y="107818"/>
                  <a:pt x="501124" y="113110"/>
                  <a:pt x="488953" y="112845"/>
                </a:cubicBezTo>
                <a:cubicBezTo>
                  <a:pt x="476782" y="112580"/>
                  <a:pt x="447943" y="106495"/>
                  <a:pt x="406403" y="106495"/>
                </a:cubicBezTo>
                <a:cubicBezTo>
                  <a:pt x="364863" y="106495"/>
                  <a:pt x="278609" y="112051"/>
                  <a:pt x="239715" y="112845"/>
                </a:cubicBezTo>
                <a:cubicBezTo>
                  <a:pt x="200821" y="113639"/>
                  <a:pt x="197117" y="115756"/>
                  <a:pt x="173040" y="111258"/>
                </a:cubicBezTo>
                <a:cubicBezTo>
                  <a:pt x="148963" y="106760"/>
                  <a:pt x="123299" y="100675"/>
                  <a:pt x="95253" y="85858"/>
                </a:cubicBezTo>
                <a:cubicBezTo>
                  <a:pt x="67207" y="71041"/>
                  <a:pt x="-526" y="-3571"/>
                  <a:pt x="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83BE25F-185A-4CB0-9BDD-E2204B7CA4C0}"/>
              </a:ext>
            </a:extLst>
          </p:cNvPr>
          <p:cNvSpPr/>
          <p:nvPr/>
        </p:nvSpPr>
        <p:spPr>
          <a:xfrm>
            <a:off x="3370222" y="4116410"/>
            <a:ext cx="409527" cy="218259"/>
          </a:xfrm>
          <a:custGeom>
            <a:avLst/>
            <a:gdLst>
              <a:gd name="connsiteX0" fmla="*/ 41 w 409527"/>
              <a:gd name="connsiteY0" fmla="*/ 34903 h 218259"/>
              <a:gd name="connsiteX1" fmla="*/ 144503 w 409527"/>
              <a:gd name="connsiteY1" fmla="*/ 14265 h 218259"/>
              <a:gd name="connsiteX2" fmla="*/ 279441 w 409527"/>
              <a:gd name="connsiteY2" fmla="*/ 1565 h 218259"/>
              <a:gd name="connsiteX3" fmla="*/ 371516 w 409527"/>
              <a:gd name="connsiteY3" fmla="*/ 50778 h 218259"/>
              <a:gd name="connsiteX4" fmla="*/ 381041 w 409527"/>
              <a:gd name="connsiteY4" fmla="*/ 192065 h 218259"/>
              <a:gd name="connsiteX5" fmla="*/ 360403 w 409527"/>
              <a:gd name="connsiteY5" fmla="*/ 214290 h 218259"/>
              <a:gd name="connsiteX6" fmla="*/ 408028 w 409527"/>
              <a:gd name="connsiteY6" fmla="*/ 142853 h 218259"/>
              <a:gd name="connsiteX7" fmla="*/ 392153 w 409527"/>
              <a:gd name="connsiteY7" fmla="*/ 96815 h 218259"/>
              <a:gd name="connsiteX8" fmla="*/ 338178 w 409527"/>
              <a:gd name="connsiteY8" fmla="*/ 33315 h 218259"/>
              <a:gd name="connsiteX9" fmla="*/ 236578 w 409527"/>
              <a:gd name="connsiteY9" fmla="*/ 17440 h 218259"/>
              <a:gd name="connsiteX10" fmla="*/ 158791 w 409527"/>
              <a:gd name="connsiteY10" fmla="*/ 20615 h 218259"/>
              <a:gd name="connsiteX11" fmla="*/ 41 w 409527"/>
              <a:gd name="connsiteY11" fmla="*/ 34903 h 2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9527" h="218259">
                <a:moveTo>
                  <a:pt x="41" y="34903"/>
                </a:moveTo>
                <a:cubicBezTo>
                  <a:pt x="-2340" y="33845"/>
                  <a:pt x="97936" y="19821"/>
                  <a:pt x="144503" y="14265"/>
                </a:cubicBezTo>
                <a:cubicBezTo>
                  <a:pt x="191070" y="8709"/>
                  <a:pt x="241606" y="-4520"/>
                  <a:pt x="279441" y="1565"/>
                </a:cubicBezTo>
                <a:cubicBezTo>
                  <a:pt x="317276" y="7650"/>
                  <a:pt x="354583" y="19028"/>
                  <a:pt x="371516" y="50778"/>
                </a:cubicBezTo>
                <a:cubicBezTo>
                  <a:pt x="388449" y="82528"/>
                  <a:pt x="382893" y="164813"/>
                  <a:pt x="381041" y="192065"/>
                </a:cubicBezTo>
                <a:cubicBezTo>
                  <a:pt x="379189" y="219317"/>
                  <a:pt x="355905" y="222492"/>
                  <a:pt x="360403" y="214290"/>
                </a:cubicBezTo>
                <a:cubicBezTo>
                  <a:pt x="364901" y="206088"/>
                  <a:pt x="402736" y="162432"/>
                  <a:pt x="408028" y="142853"/>
                </a:cubicBezTo>
                <a:cubicBezTo>
                  <a:pt x="413320" y="123274"/>
                  <a:pt x="403795" y="115071"/>
                  <a:pt x="392153" y="96815"/>
                </a:cubicBezTo>
                <a:cubicBezTo>
                  <a:pt x="380511" y="78559"/>
                  <a:pt x="364107" y="46544"/>
                  <a:pt x="338178" y="33315"/>
                </a:cubicBezTo>
                <a:cubicBezTo>
                  <a:pt x="312249" y="20086"/>
                  <a:pt x="266476" y="19557"/>
                  <a:pt x="236578" y="17440"/>
                </a:cubicBezTo>
                <a:cubicBezTo>
                  <a:pt x="206680" y="15323"/>
                  <a:pt x="198743" y="17704"/>
                  <a:pt x="158791" y="20615"/>
                </a:cubicBezTo>
                <a:cubicBezTo>
                  <a:pt x="118839" y="23525"/>
                  <a:pt x="2422" y="35961"/>
                  <a:pt x="41" y="34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9E24B92-253C-43DF-B4D8-CE2D4D9DC4F6}"/>
              </a:ext>
            </a:extLst>
          </p:cNvPr>
          <p:cNvSpPr/>
          <p:nvPr/>
        </p:nvSpPr>
        <p:spPr>
          <a:xfrm>
            <a:off x="3158413" y="4088436"/>
            <a:ext cx="653975" cy="323397"/>
          </a:xfrm>
          <a:custGeom>
            <a:avLst/>
            <a:gdLst>
              <a:gd name="connsiteX0" fmla="*/ 15000 w 653975"/>
              <a:gd name="connsiteY0" fmla="*/ 323227 h 323397"/>
              <a:gd name="connsiteX1" fmla="*/ 49925 w 653975"/>
              <a:gd name="connsiteY1" fmla="*/ 178764 h 323397"/>
              <a:gd name="connsiteX2" fmla="*/ 105487 w 653975"/>
              <a:gd name="connsiteY2" fmla="*/ 86689 h 323397"/>
              <a:gd name="connsiteX3" fmla="*/ 245187 w 653975"/>
              <a:gd name="connsiteY3" fmla="*/ 31127 h 323397"/>
              <a:gd name="connsiteX4" fmla="*/ 427750 w 653975"/>
              <a:gd name="connsiteY4" fmla="*/ 18427 h 323397"/>
              <a:gd name="connsiteX5" fmla="*/ 538875 w 653975"/>
              <a:gd name="connsiteY5" fmla="*/ 43827 h 323397"/>
              <a:gd name="connsiteX6" fmla="*/ 615075 w 653975"/>
              <a:gd name="connsiteY6" fmla="*/ 96214 h 323397"/>
              <a:gd name="connsiteX7" fmla="*/ 653175 w 653975"/>
              <a:gd name="connsiteY7" fmla="*/ 175589 h 323397"/>
              <a:gd name="connsiteX8" fmla="*/ 629362 w 653975"/>
              <a:gd name="connsiteY8" fmla="*/ 107327 h 323397"/>
              <a:gd name="connsiteX9" fmla="*/ 505537 w 653975"/>
              <a:gd name="connsiteY9" fmla="*/ 15252 h 323397"/>
              <a:gd name="connsiteX10" fmla="*/ 373775 w 653975"/>
              <a:gd name="connsiteY10" fmla="*/ 964 h 323397"/>
              <a:gd name="connsiteX11" fmla="*/ 167400 w 653975"/>
              <a:gd name="connsiteY11" fmla="*/ 24777 h 323397"/>
              <a:gd name="connsiteX12" fmla="*/ 57862 w 653975"/>
              <a:gd name="connsiteY12" fmla="*/ 99389 h 323397"/>
              <a:gd name="connsiteX13" fmla="*/ 2300 w 653975"/>
              <a:gd name="connsiteY13" fmla="*/ 205752 h 323397"/>
              <a:gd name="connsiteX14" fmla="*/ 15000 w 653975"/>
              <a:gd name="connsiteY14" fmla="*/ 323227 h 32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3975" h="323397">
                <a:moveTo>
                  <a:pt x="15000" y="323227"/>
                </a:moveTo>
                <a:cubicBezTo>
                  <a:pt x="22938" y="318729"/>
                  <a:pt x="34844" y="218187"/>
                  <a:pt x="49925" y="178764"/>
                </a:cubicBezTo>
                <a:cubicBezTo>
                  <a:pt x="65006" y="139341"/>
                  <a:pt x="72943" y="111295"/>
                  <a:pt x="105487" y="86689"/>
                </a:cubicBezTo>
                <a:cubicBezTo>
                  <a:pt x="138031" y="62083"/>
                  <a:pt x="191477" y="42504"/>
                  <a:pt x="245187" y="31127"/>
                </a:cubicBezTo>
                <a:cubicBezTo>
                  <a:pt x="298898" y="19750"/>
                  <a:pt x="378802" y="16310"/>
                  <a:pt x="427750" y="18427"/>
                </a:cubicBezTo>
                <a:cubicBezTo>
                  <a:pt x="476698" y="20544"/>
                  <a:pt x="507654" y="30862"/>
                  <a:pt x="538875" y="43827"/>
                </a:cubicBezTo>
                <a:cubicBezTo>
                  <a:pt x="570096" y="56792"/>
                  <a:pt x="596025" y="74254"/>
                  <a:pt x="615075" y="96214"/>
                </a:cubicBezTo>
                <a:cubicBezTo>
                  <a:pt x="634125" y="118174"/>
                  <a:pt x="650794" y="173737"/>
                  <a:pt x="653175" y="175589"/>
                </a:cubicBezTo>
                <a:cubicBezTo>
                  <a:pt x="655556" y="177441"/>
                  <a:pt x="653968" y="134050"/>
                  <a:pt x="629362" y="107327"/>
                </a:cubicBezTo>
                <a:cubicBezTo>
                  <a:pt x="604756" y="80604"/>
                  <a:pt x="548135" y="32979"/>
                  <a:pt x="505537" y="15252"/>
                </a:cubicBezTo>
                <a:cubicBezTo>
                  <a:pt x="462939" y="-2475"/>
                  <a:pt x="430131" y="-623"/>
                  <a:pt x="373775" y="964"/>
                </a:cubicBezTo>
                <a:cubicBezTo>
                  <a:pt x="317419" y="2551"/>
                  <a:pt x="220052" y="8373"/>
                  <a:pt x="167400" y="24777"/>
                </a:cubicBezTo>
                <a:cubicBezTo>
                  <a:pt x="114748" y="41181"/>
                  <a:pt x="85379" y="69227"/>
                  <a:pt x="57862" y="99389"/>
                </a:cubicBezTo>
                <a:cubicBezTo>
                  <a:pt x="30345" y="129551"/>
                  <a:pt x="9708" y="169504"/>
                  <a:pt x="2300" y="205752"/>
                </a:cubicBezTo>
                <a:cubicBezTo>
                  <a:pt x="-5108" y="242000"/>
                  <a:pt x="7062" y="327725"/>
                  <a:pt x="15000" y="323227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8ABEF3A-D952-43FE-914E-91A709530B26}"/>
              </a:ext>
            </a:extLst>
          </p:cNvPr>
          <p:cNvSpPr/>
          <p:nvPr/>
        </p:nvSpPr>
        <p:spPr>
          <a:xfrm>
            <a:off x="3736242" y="4265687"/>
            <a:ext cx="289867" cy="95898"/>
          </a:xfrm>
          <a:custGeom>
            <a:avLst/>
            <a:gdLst>
              <a:gd name="connsiteX0" fmla="*/ 733 w 289867"/>
              <a:gd name="connsiteY0" fmla="*/ 68188 h 95898"/>
              <a:gd name="connsiteX1" fmla="*/ 43596 w 289867"/>
              <a:gd name="connsiteY1" fmla="*/ 95176 h 95898"/>
              <a:gd name="connsiteX2" fmla="*/ 94396 w 289867"/>
              <a:gd name="connsiteY2" fmla="*/ 33263 h 95898"/>
              <a:gd name="connsiteX3" fmla="*/ 156308 w 289867"/>
              <a:gd name="connsiteY3" fmla="*/ 3101 h 95898"/>
              <a:gd name="connsiteX4" fmla="*/ 289658 w 289867"/>
              <a:gd name="connsiteY4" fmla="*/ 1513 h 95898"/>
              <a:gd name="connsiteX5" fmla="*/ 122971 w 289867"/>
              <a:gd name="connsiteY5" fmla="*/ 7863 h 95898"/>
              <a:gd name="connsiteX6" fmla="*/ 91221 w 289867"/>
              <a:gd name="connsiteY6" fmla="*/ 55488 h 95898"/>
              <a:gd name="connsiteX7" fmla="*/ 80108 w 289867"/>
              <a:gd name="connsiteY7" fmla="*/ 85651 h 95898"/>
              <a:gd name="connsiteX8" fmla="*/ 733 w 289867"/>
              <a:gd name="connsiteY8" fmla="*/ 68188 h 9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867" h="95898">
                <a:moveTo>
                  <a:pt x="733" y="68188"/>
                </a:moveTo>
                <a:cubicBezTo>
                  <a:pt x="-5352" y="69775"/>
                  <a:pt x="27986" y="100997"/>
                  <a:pt x="43596" y="95176"/>
                </a:cubicBezTo>
                <a:cubicBezTo>
                  <a:pt x="59206" y="89355"/>
                  <a:pt x="75611" y="48609"/>
                  <a:pt x="94396" y="33263"/>
                </a:cubicBezTo>
                <a:cubicBezTo>
                  <a:pt x="113181" y="17917"/>
                  <a:pt x="123764" y="8393"/>
                  <a:pt x="156308" y="3101"/>
                </a:cubicBezTo>
                <a:cubicBezTo>
                  <a:pt x="188852" y="-2191"/>
                  <a:pt x="295214" y="719"/>
                  <a:pt x="289658" y="1513"/>
                </a:cubicBezTo>
                <a:cubicBezTo>
                  <a:pt x="284102" y="2307"/>
                  <a:pt x="156044" y="-1133"/>
                  <a:pt x="122971" y="7863"/>
                </a:cubicBezTo>
                <a:cubicBezTo>
                  <a:pt x="89898" y="16859"/>
                  <a:pt x="98365" y="42523"/>
                  <a:pt x="91221" y="55488"/>
                </a:cubicBezTo>
                <a:cubicBezTo>
                  <a:pt x="84077" y="68453"/>
                  <a:pt x="93602" y="78772"/>
                  <a:pt x="80108" y="85651"/>
                </a:cubicBezTo>
                <a:cubicBezTo>
                  <a:pt x="66614" y="92530"/>
                  <a:pt x="6818" y="66601"/>
                  <a:pt x="733" y="6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88CFF93-0A98-4679-8722-4D85DF6453BD}"/>
              </a:ext>
            </a:extLst>
          </p:cNvPr>
          <p:cNvSpPr/>
          <p:nvPr/>
        </p:nvSpPr>
        <p:spPr>
          <a:xfrm>
            <a:off x="3752822" y="4235168"/>
            <a:ext cx="281152" cy="89568"/>
          </a:xfrm>
          <a:custGeom>
            <a:avLst/>
            <a:gdLst>
              <a:gd name="connsiteX0" fmla="*/ 28 w 281152"/>
              <a:gd name="connsiteY0" fmla="*/ 89182 h 89568"/>
              <a:gd name="connsiteX1" fmla="*/ 74641 w 281152"/>
              <a:gd name="connsiteY1" fmla="*/ 16157 h 89568"/>
              <a:gd name="connsiteX2" fmla="*/ 165128 w 281152"/>
              <a:gd name="connsiteY2" fmla="*/ 3457 h 89568"/>
              <a:gd name="connsiteX3" fmla="*/ 281016 w 281152"/>
              <a:gd name="connsiteY3" fmla="*/ 1870 h 89568"/>
              <a:gd name="connsiteX4" fmla="*/ 187353 w 281152"/>
              <a:gd name="connsiteY4" fmla="*/ 1870 h 89568"/>
              <a:gd name="connsiteX5" fmla="*/ 131791 w 281152"/>
              <a:gd name="connsiteY5" fmla="*/ 3457 h 89568"/>
              <a:gd name="connsiteX6" fmla="*/ 66703 w 281152"/>
              <a:gd name="connsiteY6" fmla="*/ 43145 h 89568"/>
              <a:gd name="connsiteX7" fmla="*/ 28 w 281152"/>
              <a:gd name="connsiteY7" fmla="*/ 89182 h 8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152" h="89568">
                <a:moveTo>
                  <a:pt x="28" y="89182"/>
                </a:moveTo>
                <a:cubicBezTo>
                  <a:pt x="1351" y="84684"/>
                  <a:pt x="47124" y="30444"/>
                  <a:pt x="74641" y="16157"/>
                </a:cubicBezTo>
                <a:cubicBezTo>
                  <a:pt x="102158" y="1869"/>
                  <a:pt x="130732" y="5838"/>
                  <a:pt x="165128" y="3457"/>
                </a:cubicBezTo>
                <a:cubicBezTo>
                  <a:pt x="199524" y="1076"/>
                  <a:pt x="277312" y="2134"/>
                  <a:pt x="281016" y="1870"/>
                </a:cubicBezTo>
                <a:cubicBezTo>
                  <a:pt x="284720" y="1606"/>
                  <a:pt x="212224" y="1606"/>
                  <a:pt x="187353" y="1870"/>
                </a:cubicBezTo>
                <a:cubicBezTo>
                  <a:pt x="162482" y="2134"/>
                  <a:pt x="151899" y="-3422"/>
                  <a:pt x="131791" y="3457"/>
                </a:cubicBezTo>
                <a:cubicBezTo>
                  <a:pt x="111683" y="10336"/>
                  <a:pt x="89457" y="28593"/>
                  <a:pt x="66703" y="43145"/>
                </a:cubicBezTo>
                <a:cubicBezTo>
                  <a:pt x="43949" y="57697"/>
                  <a:pt x="-1295" y="93680"/>
                  <a:pt x="28" y="89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E6D49E2-1848-4937-B470-3893FD9CB121}"/>
              </a:ext>
            </a:extLst>
          </p:cNvPr>
          <p:cNvSpPr/>
          <p:nvPr/>
        </p:nvSpPr>
        <p:spPr>
          <a:xfrm>
            <a:off x="4087900" y="4021607"/>
            <a:ext cx="570101" cy="236086"/>
          </a:xfrm>
          <a:custGeom>
            <a:avLst/>
            <a:gdLst>
              <a:gd name="connsiteX0" fmla="*/ 6263 w 570101"/>
              <a:gd name="connsiteY0" fmla="*/ 228131 h 236086"/>
              <a:gd name="connsiteX1" fmla="*/ 71350 w 570101"/>
              <a:gd name="connsiteY1" fmla="*/ 104306 h 236086"/>
              <a:gd name="connsiteX2" fmla="*/ 171363 w 570101"/>
              <a:gd name="connsiteY2" fmla="*/ 13818 h 236086"/>
              <a:gd name="connsiteX3" fmla="*/ 268200 w 570101"/>
              <a:gd name="connsiteY3" fmla="*/ 1118 h 236086"/>
              <a:gd name="connsiteX4" fmla="*/ 412663 w 570101"/>
              <a:gd name="connsiteY4" fmla="*/ 21756 h 236086"/>
              <a:gd name="connsiteX5" fmla="*/ 472988 w 570101"/>
              <a:gd name="connsiteY5" fmla="*/ 55093 h 236086"/>
              <a:gd name="connsiteX6" fmla="*/ 544425 w 570101"/>
              <a:gd name="connsiteY6" fmla="*/ 177331 h 236086"/>
              <a:gd name="connsiteX7" fmla="*/ 565063 w 570101"/>
              <a:gd name="connsiteY7" fmla="*/ 236068 h 236086"/>
              <a:gd name="connsiteX8" fmla="*/ 563475 w 570101"/>
              <a:gd name="connsiteY8" fmla="*/ 182093 h 236086"/>
              <a:gd name="connsiteX9" fmla="*/ 493625 w 570101"/>
              <a:gd name="connsiteY9" fmla="*/ 58268 h 236086"/>
              <a:gd name="connsiteX10" fmla="*/ 365038 w 570101"/>
              <a:gd name="connsiteY10" fmla="*/ 13818 h 236086"/>
              <a:gd name="connsiteX11" fmla="*/ 207875 w 570101"/>
              <a:gd name="connsiteY11" fmla="*/ 2706 h 236086"/>
              <a:gd name="connsiteX12" fmla="*/ 138025 w 570101"/>
              <a:gd name="connsiteY12" fmla="*/ 21756 h 236086"/>
              <a:gd name="connsiteX13" fmla="*/ 84050 w 570101"/>
              <a:gd name="connsiteY13" fmla="*/ 86843 h 236086"/>
              <a:gd name="connsiteX14" fmla="*/ 11025 w 570101"/>
              <a:gd name="connsiteY14" fmla="*/ 163043 h 236086"/>
              <a:gd name="connsiteX15" fmla="*/ 6263 w 570101"/>
              <a:gd name="connsiteY15" fmla="*/ 228131 h 23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101" h="236086">
                <a:moveTo>
                  <a:pt x="6263" y="228131"/>
                </a:moveTo>
                <a:cubicBezTo>
                  <a:pt x="16317" y="218341"/>
                  <a:pt x="43833" y="140025"/>
                  <a:pt x="71350" y="104306"/>
                </a:cubicBezTo>
                <a:cubicBezTo>
                  <a:pt x="98867" y="68587"/>
                  <a:pt x="138555" y="31016"/>
                  <a:pt x="171363" y="13818"/>
                </a:cubicBezTo>
                <a:cubicBezTo>
                  <a:pt x="204171" y="-3380"/>
                  <a:pt x="227983" y="-205"/>
                  <a:pt x="268200" y="1118"/>
                </a:cubicBezTo>
                <a:cubicBezTo>
                  <a:pt x="308417" y="2441"/>
                  <a:pt x="378532" y="12760"/>
                  <a:pt x="412663" y="21756"/>
                </a:cubicBezTo>
                <a:cubicBezTo>
                  <a:pt x="446794" y="30752"/>
                  <a:pt x="451028" y="29164"/>
                  <a:pt x="472988" y="55093"/>
                </a:cubicBezTo>
                <a:cubicBezTo>
                  <a:pt x="494948" y="81022"/>
                  <a:pt x="529079" y="147168"/>
                  <a:pt x="544425" y="177331"/>
                </a:cubicBezTo>
                <a:cubicBezTo>
                  <a:pt x="559771" y="207493"/>
                  <a:pt x="561888" y="235274"/>
                  <a:pt x="565063" y="236068"/>
                </a:cubicBezTo>
                <a:cubicBezTo>
                  <a:pt x="568238" y="236862"/>
                  <a:pt x="575381" y="211726"/>
                  <a:pt x="563475" y="182093"/>
                </a:cubicBezTo>
                <a:cubicBezTo>
                  <a:pt x="551569" y="152460"/>
                  <a:pt x="526698" y="86314"/>
                  <a:pt x="493625" y="58268"/>
                </a:cubicBezTo>
                <a:cubicBezTo>
                  <a:pt x="460552" y="30222"/>
                  <a:pt x="412663" y="23078"/>
                  <a:pt x="365038" y="13818"/>
                </a:cubicBezTo>
                <a:cubicBezTo>
                  <a:pt x="317413" y="4558"/>
                  <a:pt x="245710" y="1383"/>
                  <a:pt x="207875" y="2706"/>
                </a:cubicBezTo>
                <a:cubicBezTo>
                  <a:pt x="170040" y="4029"/>
                  <a:pt x="158663" y="7733"/>
                  <a:pt x="138025" y="21756"/>
                </a:cubicBezTo>
                <a:cubicBezTo>
                  <a:pt x="117387" y="35779"/>
                  <a:pt x="105217" y="63295"/>
                  <a:pt x="84050" y="86843"/>
                </a:cubicBezTo>
                <a:cubicBezTo>
                  <a:pt x="62883" y="110391"/>
                  <a:pt x="23460" y="143728"/>
                  <a:pt x="11025" y="163043"/>
                </a:cubicBezTo>
                <a:cubicBezTo>
                  <a:pt x="-1410" y="182358"/>
                  <a:pt x="-3791" y="237921"/>
                  <a:pt x="6263" y="22813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5D34DDF-03D2-4785-8CEE-3BBC92DCB444}"/>
              </a:ext>
            </a:extLst>
          </p:cNvPr>
          <p:cNvSpPr/>
          <p:nvPr/>
        </p:nvSpPr>
        <p:spPr>
          <a:xfrm>
            <a:off x="4037779" y="3906395"/>
            <a:ext cx="517414" cy="225906"/>
          </a:xfrm>
          <a:custGeom>
            <a:avLst/>
            <a:gdLst>
              <a:gd name="connsiteX0" fmla="*/ 821 w 517414"/>
              <a:gd name="connsiteY0" fmla="*/ 225868 h 225906"/>
              <a:gd name="connsiteX1" fmla="*/ 130996 w 517414"/>
              <a:gd name="connsiteY1" fmla="*/ 113155 h 225906"/>
              <a:gd name="connsiteX2" fmla="*/ 253234 w 517414"/>
              <a:gd name="connsiteY2" fmla="*/ 73468 h 225906"/>
              <a:gd name="connsiteX3" fmla="*/ 334196 w 517414"/>
              <a:gd name="connsiteY3" fmla="*/ 71880 h 225906"/>
              <a:gd name="connsiteX4" fmla="*/ 431034 w 517414"/>
              <a:gd name="connsiteY4" fmla="*/ 46480 h 225906"/>
              <a:gd name="connsiteX5" fmla="*/ 516759 w 517414"/>
              <a:gd name="connsiteY5" fmla="*/ 443 h 225906"/>
              <a:gd name="connsiteX6" fmla="*/ 472309 w 517414"/>
              <a:gd name="connsiteY6" fmla="*/ 76643 h 225906"/>
              <a:gd name="connsiteX7" fmla="*/ 505646 w 517414"/>
              <a:gd name="connsiteY7" fmla="*/ 27430 h 225906"/>
              <a:gd name="connsiteX8" fmla="*/ 492946 w 517414"/>
              <a:gd name="connsiteY8" fmla="*/ 29018 h 225906"/>
              <a:gd name="connsiteX9" fmla="*/ 415159 w 517414"/>
              <a:gd name="connsiteY9" fmla="*/ 52830 h 225906"/>
              <a:gd name="connsiteX10" fmla="*/ 358009 w 517414"/>
              <a:gd name="connsiteY10" fmla="*/ 70293 h 225906"/>
              <a:gd name="connsiteX11" fmla="*/ 281809 w 517414"/>
              <a:gd name="connsiteY11" fmla="*/ 70293 h 225906"/>
              <a:gd name="connsiteX12" fmla="*/ 210371 w 517414"/>
              <a:gd name="connsiteY12" fmla="*/ 70293 h 225906"/>
              <a:gd name="connsiteX13" fmla="*/ 126234 w 517414"/>
              <a:gd name="connsiteY13" fmla="*/ 94105 h 225906"/>
              <a:gd name="connsiteX14" fmla="*/ 77021 w 517414"/>
              <a:gd name="connsiteY14" fmla="*/ 125855 h 225906"/>
              <a:gd name="connsiteX15" fmla="*/ 821 w 517414"/>
              <a:gd name="connsiteY15" fmla="*/ 225868 h 22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7414" h="225906">
                <a:moveTo>
                  <a:pt x="821" y="225868"/>
                </a:moveTo>
                <a:cubicBezTo>
                  <a:pt x="9817" y="223751"/>
                  <a:pt x="88927" y="138555"/>
                  <a:pt x="130996" y="113155"/>
                </a:cubicBezTo>
                <a:cubicBezTo>
                  <a:pt x="173065" y="87755"/>
                  <a:pt x="219367" y="80347"/>
                  <a:pt x="253234" y="73468"/>
                </a:cubicBezTo>
                <a:cubicBezTo>
                  <a:pt x="287101" y="66589"/>
                  <a:pt x="304563" y="76378"/>
                  <a:pt x="334196" y="71880"/>
                </a:cubicBezTo>
                <a:cubicBezTo>
                  <a:pt x="363829" y="67382"/>
                  <a:pt x="400607" y="58386"/>
                  <a:pt x="431034" y="46480"/>
                </a:cubicBezTo>
                <a:cubicBezTo>
                  <a:pt x="461461" y="34574"/>
                  <a:pt x="509880" y="-4584"/>
                  <a:pt x="516759" y="443"/>
                </a:cubicBezTo>
                <a:cubicBezTo>
                  <a:pt x="523638" y="5470"/>
                  <a:pt x="474161" y="72145"/>
                  <a:pt x="472309" y="76643"/>
                </a:cubicBezTo>
                <a:cubicBezTo>
                  <a:pt x="470457" y="81141"/>
                  <a:pt x="502207" y="35367"/>
                  <a:pt x="505646" y="27430"/>
                </a:cubicBezTo>
                <a:cubicBezTo>
                  <a:pt x="509085" y="19493"/>
                  <a:pt x="508027" y="24785"/>
                  <a:pt x="492946" y="29018"/>
                </a:cubicBezTo>
                <a:cubicBezTo>
                  <a:pt x="477865" y="33251"/>
                  <a:pt x="437649" y="45951"/>
                  <a:pt x="415159" y="52830"/>
                </a:cubicBezTo>
                <a:cubicBezTo>
                  <a:pt x="392670" y="59709"/>
                  <a:pt x="380234" y="67383"/>
                  <a:pt x="358009" y="70293"/>
                </a:cubicBezTo>
                <a:cubicBezTo>
                  <a:pt x="335784" y="73203"/>
                  <a:pt x="281809" y="70293"/>
                  <a:pt x="281809" y="70293"/>
                </a:cubicBezTo>
                <a:cubicBezTo>
                  <a:pt x="257203" y="70293"/>
                  <a:pt x="236300" y="66324"/>
                  <a:pt x="210371" y="70293"/>
                </a:cubicBezTo>
                <a:cubicBezTo>
                  <a:pt x="184442" y="74262"/>
                  <a:pt x="148459" y="84845"/>
                  <a:pt x="126234" y="94105"/>
                </a:cubicBezTo>
                <a:cubicBezTo>
                  <a:pt x="104009" y="103365"/>
                  <a:pt x="94748" y="108657"/>
                  <a:pt x="77021" y="125855"/>
                </a:cubicBezTo>
                <a:cubicBezTo>
                  <a:pt x="59294" y="143053"/>
                  <a:pt x="-8175" y="227985"/>
                  <a:pt x="821" y="225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0421F7A-3FFA-4FE9-BBFD-C7617D65C948}"/>
              </a:ext>
            </a:extLst>
          </p:cNvPr>
          <p:cNvSpPr/>
          <p:nvPr/>
        </p:nvSpPr>
        <p:spPr>
          <a:xfrm>
            <a:off x="4062132" y="3948259"/>
            <a:ext cx="520022" cy="180944"/>
          </a:xfrm>
          <a:custGeom>
            <a:avLst/>
            <a:gdLst>
              <a:gd name="connsiteX0" fmla="*/ 432081 w 520022"/>
              <a:gd name="connsiteY0" fmla="*/ 31604 h 180944"/>
              <a:gd name="connsiteX1" fmla="*/ 500343 w 520022"/>
              <a:gd name="connsiteY1" fmla="*/ 14141 h 180944"/>
              <a:gd name="connsiteX2" fmla="*/ 517806 w 520022"/>
              <a:gd name="connsiteY2" fmla="*/ 4616 h 180944"/>
              <a:gd name="connsiteX3" fmla="*/ 459068 w 520022"/>
              <a:gd name="connsiteY3" fmla="*/ 91929 h 180944"/>
              <a:gd name="connsiteX4" fmla="*/ 432081 w 520022"/>
              <a:gd name="connsiteY4" fmla="*/ 118916 h 180944"/>
              <a:gd name="connsiteX5" fmla="*/ 309843 w 520022"/>
              <a:gd name="connsiteY5" fmla="*/ 133204 h 180944"/>
              <a:gd name="connsiteX6" fmla="*/ 81243 w 520022"/>
              <a:gd name="connsiteY6" fmla="*/ 141141 h 180944"/>
              <a:gd name="connsiteX7" fmla="*/ 19331 w 520022"/>
              <a:gd name="connsiteY7" fmla="*/ 172891 h 180944"/>
              <a:gd name="connsiteX8" fmla="*/ 281 w 520022"/>
              <a:gd name="connsiteY8" fmla="*/ 179241 h 180944"/>
              <a:gd name="connsiteX9" fmla="*/ 30443 w 520022"/>
              <a:gd name="connsiteY9" fmla="*/ 147491 h 180944"/>
              <a:gd name="connsiteX10" fmla="*/ 124106 w 520022"/>
              <a:gd name="connsiteY10" fmla="*/ 120504 h 180944"/>
              <a:gd name="connsiteX11" fmla="*/ 313018 w 520022"/>
              <a:gd name="connsiteY11" fmla="*/ 118916 h 180944"/>
              <a:gd name="connsiteX12" fmla="*/ 393981 w 520022"/>
              <a:gd name="connsiteY12" fmla="*/ 109391 h 180944"/>
              <a:gd name="connsiteX13" fmla="*/ 435256 w 520022"/>
              <a:gd name="connsiteY13" fmla="*/ 82404 h 180944"/>
              <a:gd name="connsiteX14" fmla="*/ 432081 w 520022"/>
              <a:gd name="connsiteY14" fmla="*/ 31604 h 18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022" h="180944">
                <a:moveTo>
                  <a:pt x="432081" y="31604"/>
                </a:moveTo>
                <a:cubicBezTo>
                  <a:pt x="442929" y="20227"/>
                  <a:pt x="486056" y="18639"/>
                  <a:pt x="500343" y="14141"/>
                </a:cubicBezTo>
                <a:cubicBezTo>
                  <a:pt x="514630" y="9643"/>
                  <a:pt x="524685" y="-8349"/>
                  <a:pt x="517806" y="4616"/>
                </a:cubicBezTo>
                <a:cubicBezTo>
                  <a:pt x="510927" y="17581"/>
                  <a:pt x="473356" y="72879"/>
                  <a:pt x="459068" y="91929"/>
                </a:cubicBezTo>
                <a:cubicBezTo>
                  <a:pt x="444781" y="110979"/>
                  <a:pt x="456952" y="112037"/>
                  <a:pt x="432081" y="118916"/>
                </a:cubicBezTo>
                <a:cubicBezTo>
                  <a:pt x="407210" y="125795"/>
                  <a:pt x="368316" y="129500"/>
                  <a:pt x="309843" y="133204"/>
                </a:cubicBezTo>
                <a:cubicBezTo>
                  <a:pt x="251370" y="136908"/>
                  <a:pt x="129662" y="134526"/>
                  <a:pt x="81243" y="141141"/>
                </a:cubicBezTo>
                <a:cubicBezTo>
                  <a:pt x="32824" y="147756"/>
                  <a:pt x="32825" y="166541"/>
                  <a:pt x="19331" y="172891"/>
                </a:cubicBezTo>
                <a:cubicBezTo>
                  <a:pt x="5837" y="179241"/>
                  <a:pt x="-1571" y="183474"/>
                  <a:pt x="281" y="179241"/>
                </a:cubicBezTo>
                <a:cubicBezTo>
                  <a:pt x="2133" y="175008"/>
                  <a:pt x="9806" y="157280"/>
                  <a:pt x="30443" y="147491"/>
                </a:cubicBezTo>
                <a:cubicBezTo>
                  <a:pt x="51080" y="137702"/>
                  <a:pt x="77010" y="125266"/>
                  <a:pt x="124106" y="120504"/>
                </a:cubicBezTo>
                <a:cubicBezTo>
                  <a:pt x="171202" y="115742"/>
                  <a:pt x="268039" y="120768"/>
                  <a:pt x="313018" y="118916"/>
                </a:cubicBezTo>
                <a:cubicBezTo>
                  <a:pt x="357997" y="117064"/>
                  <a:pt x="373608" y="115476"/>
                  <a:pt x="393981" y="109391"/>
                </a:cubicBezTo>
                <a:cubicBezTo>
                  <a:pt x="414354" y="103306"/>
                  <a:pt x="421233" y="94839"/>
                  <a:pt x="435256" y="82404"/>
                </a:cubicBezTo>
                <a:cubicBezTo>
                  <a:pt x="449279" y="69969"/>
                  <a:pt x="421233" y="42981"/>
                  <a:pt x="432081" y="31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A7E7766-3C63-4B85-AEFC-A427AC45E75B}"/>
              </a:ext>
            </a:extLst>
          </p:cNvPr>
          <p:cNvSpPr/>
          <p:nvPr/>
        </p:nvSpPr>
        <p:spPr>
          <a:xfrm>
            <a:off x="4372681" y="4135382"/>
            <a:ext cx="188084" cy="125506"/>
          </a:xfrm>
          <a:custGeom>
            <a:avLst/>
            <a:gdLst>
              <a:gd name="connsiteX0" fmla="*/ 882 w 188084"/>
              <a:gd name="connsiteY0" fmla="*/ 56 h 125506"/>
              <a:gd name="connsiteX1" fmla="*/ 134232 w 188084"/>
              <a:gd name="connsiteY1" fmla="*/ 33393 h 125506"/>
              <a:gd name="connsiteX2" fmla="*/ 186619 w 188084"/>
              <a:gd name="connsiteY2" fmla="*/ 122293 h 125506"/>
              <a:gd name="connsiteX3" fmla="*/ 169157 w 188084"/>
              <a:gd name="connsiteY3" fmla="*/ 101656 h 125506"/>
              <a:gd name="connsiteX4" fmla="*/ 123119 w 188084"/>
              <a:gd name="connsiteY4" fmla="*/ 60381 h 125506"/>
              <a:gd name="connsiteX5" fmla="*/ 77082 w 188084"/>
              <a:gd name="connsiteY5" fmla="*/ 39743 h 125506"/>
              <a:gd name="connsiteX6" fmla="*/ 882 w 188084"/>
              <a:gd name="connsiteY6" fmla="*/ 56 h 12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084" h="125506">
                <a:moveTo>
                  <a:pt x="882" y="56"/>
                </a:moveTo>
                <a:cubicBezTo>
                  <a:pt x="10407" y="-1002"/>
                  <a:pt x="103276" y="13020"/>
                  <a:pt x="134232" y="33393"/>
                </a:cubicBezTo>
                <a:cubicBezTo>
                  <a:pt x="165188" y="53766"/>
                  <a:pt x="180798" y="110916"/>
                  <a:pt x="186619" y="122293"/>
                </a:cubicBezTo>
                <a:cubicBezTo>
                  <a:pt x="192440" y="133670"/>
                  <a:pt x="179740" y="111975"/>
                  <a:pt x="169157" y="101656"/>
                </a:cubicBezTo>
                <a:cubicBezTo>
                  <a:pt x="158574" y="91337"/>
                  <a:pt x="138465" y="70700"/>
                  <a:pt x="123119" y="60381"/>
                </a:cubicBezTo>
                <a:cubicBezTo>
                  <a:pt x="107773" y="50062"/>
                  <a:pt x="92428" y="47680"/>
                  <a:pt x="77082" y="39743"/>
                </a:cubicBezTo>
                <a:cubicBezTo>
                  <a:pt x="61736" y="31806"/>
                  <a:pt x="-8643" y="1114"/>
                  <a:pt x="882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049197F-9531-4947-889F-E41124A3EE20}"/>
              </a:ext>
            </a:extLst>
          </p:cNvPr>
          <p:cNvSpPr/>
          <p:nvPr/>
        </p:nvSpPr>
        <p:spPr>
          <a:xfrm>
            <a:off x="4074743" y="4316029"/>
            <a:ext cx="86270" cy="17983"/>
          </a:xfrm>
          <a:custGeom>
            <a:avLst/>
            <a:gdLst>
              <a:gd name="connsiteX0" fmla="*/ 370 w 86270"/>
              <a:gd name="connsiteY0" fmla="*/ 384 h 17983"/>
              <a:gd name="connsiteX1" fmla="*/ 84507 w 86270"/>
              <a:gd name="connsiteY1" fmla="*/ 6734 h 17983"/>
              <a:gd name="connsiteX2" fmla="*/ 54345 w 86270"/>
              <a:gd name="connsiteY2" fmla="*/ 17846 h 17983"/>
              <a:gd name="connsiteX3" fmla="*/ 370 w 86270"/>
              <a:gd name="connsiteY3" fmla="*/ 384 h 1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70" h="17983">
                <a:moveTo>
                  <a:pt x="370" y="384"/>
                </a:moveTo>
                <a:cubicBezTo>
                  <a:pt x="5397" y="-1468"/>
                  <a:pt x="75511" y="3824"/>
                  <a:pt x="84507" y="6734"/>
                </a:cubicBezTo>
                <a:cubicBezTo>
                  <a:pt x="93503" y="9644"/>
                  <a:pt x="65722" y="15994"/>
                  <a:pt x="54345" y="17846"/>
                </a:cubicBezTo>
                <a:cubicBezTo>
                  <a:pt x="42968" y="19698"/>
                  <a:pt x="-4657" y="2236"/>
                  <a:pt x="37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54318AB-B7FB-4F71-BC7B-825312A8B3AD}"/>
              </a:ext>
            </a:extLst>
          </p:cNvPr>
          <p:cNvSpPr/>
          <p:nvPr/>
        </p:nvSpPr>
        <p:spPr>
          <a:xfrm>
            <a:off x="4178048" y="4289114"/>
            <a:ext cx="357481" cy="32371"/>
          </a:xfrm>
          <a:custGeom>
            <a:avLst/>
            <a:gdLst>
              <a:gd name="connsiteX0" fmla="*/ 252 w 357481"/>
              <a:gd name="connsiteY0" fmla="*/ 30474 h 32371"/>
              <a:gd name="connsiteX1" fmla="*/ 155827 w 357481"/>
              <a:gd name="connsiteY1" fmla="*/ 32061 h 32371"/>
              <a:gd name="connsiteX2" fmla="*/ 281240 w 357481"/>
              <a:gd name="connsiteY2" fmla="*/ 28886 h 32371"/>
              <a:gd name="connsiteX3" fmla="*/ 357440 w 357481"/>
              <a:gd name="connsiteY3" fmla="*/ 311 h 32371"/>
              <a:gd name="connsiteX4" fmla="*/ 289177 w 357481"/>
              <a:gd name="connsiteY4" fmla="*/ 14599 h 32371"/>
              <a:gd name="connsiteX5" fmla="*/ 124077 w 357481"/>
              <a:gd name="connsiteY5" fmla="*/ 28886 h 32371"/>
              <a:gd name="connsiteX6" fmla="*/ 252 w 357481"/>
              <a:gd name="connsiteY6" fmla="*/ 30474 h 3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81" h="32371">
                <a:moveTo>
                  <a:pt x="252" y="30474"/>
                </a:moveTo>
                <a:cubicBezTo>
                  <a:pt x="5544" y="31003"/>
                  <a:pt x="108996" y="32326"/>
                  <a:pt x="155827" y="32061"/>
                </a:cubicBezTo>
                <a:cubicBezTo>
                  <a:pt x="202658" y="31796"/>
                  <a:pt x="247638" y="34178"/>
                  <a:pt x="281240" y="28886"/>
                </a:cubicBezTo>
                <a:cubicBezTo>
                  <a:pt x="314842" y="23594"/>
                  <a:pt x="356117" y="2692"/>
                  <a:pt x="357440" y="311"/>
                </a:cubicBezTo>
                <a:cubicBezTo>
                  <a:pt x="358763" y="-2070"/>
                  <a:pt x="328071" y="9837"/>
                  <a:pt x="289177" y="14599"/>
                </a:cubicBezTo>
                <a:cubicBezTo>
                  <a:pt x="250283" y="19361"/>
                  <a:pt x="174083" y="25711"/>
                  <a:pt x="124077" y="28886"/>
                </a:cubicBezTo>
                <a:cubicBezTo>
                  <a:pt x="74071" y="32061"/>
                  <a:pt x="-5040" y="29945"/>
                  <a:pt x="252" y="30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EF6429CE-BE73-4EAC-B653-9687E0B3F4C5}"/>
              </a:ext>
            </a:extLst>
          </p:cNvPr>
          <p:cNvSpPr/>
          <p:nvPr/>
        </p:nvSpPr>
        <p:spPr>
          <a:xfrm>
            <a:off x="4179888" y="4317916"/>
            <a:ext cx="411604" cy="74710"/>
          </a:xfrm>
          <a:custGeom>
            <a:avLst/>
            <a:gdLst>
              <a:gd name="connsiteX0" fmla="*/ 0 w 411604"/>
              <a:gd name="connsiteY0" fmla="*/ 12784 h 74710"/>
              <a:gd name="connsiteX1" fmla="*/ 95250 w 411604"/>
              <a:gd name="connsiteY1" fmla="*/ 19134 h 74710"/>
              <a:gd name="connsiteX2" fmla="*/ 192087 w 411604"/>
              <a:gd name="connsiteY2" fmla="*/ 58822 h 74710"/>
              <a:gd name="connsiteX3" fmla="*/ 306387 w 411604"/>
              <a:gd name="connsiteY3" fmla="*/ 46122 h 74710"/>
              <a:gd name="connsiteX4" fmla="*/ 411162 w 411604"/>
              <a:gd name="connsiteY4" fmla="*/ 84 h 74710"/>
              <a:gd name="connsiteX5" fmla="*/ 265112 w 411604"/>
              <a:gd name="connsiteY5" fmla="*/ 58822 h 74710"/>
              <a:gd name="connsiteX6" fmla="*/ 188912 w 411604"/>
              <a:gd name="connsiteY6" fmla="*/ 74697 h 74710"/>
              <a:gd name="connsiteX7" fmla="*/ 115887 w 411604"/>
              <a:gd name="connsiteY7" fmla="*/ 57234 h 74710"/>
              <a:gd name="connsiteX8" fmla="*/ 0 w 411604"/>
              <a:gd name="connsiteY8" fmla="*/ 12784 h 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604" h="74710">
                <a:moveTo>
                  <a:pt x="0" y="12784"/>
                </a:moveTo>
                <a:cubicBezTo>
                  <a:pt x="31618" y="12122"/>
                  <a:pt x="63236" y="11461"/>
                  <a:pt x="95250" y="19134"/>
                </a:cubicBezTo>
                <a:cubicBezTo>
                  <a:pt x="127264" y="26807"/>
                  <a:pt x="156898" y="54324"/>
                  <a:pt x="192087" y="58822"/>
                </a:cubicBezTo>
                <a:cubicBezTo>
                  <a:pt x="227277" y="63320"/>
                  <a:pt x="269875" y="55912"/>
                  <a:pt x="306387" y="46122"/>
                </a:cubicBezTo>
                <a:cubicBezTo>
                  <a:pt x="342899" y="36332"/>
                  <a:pt x="418041" y="-2033"/>
                  <a:pt x="411162" y="84"/>
                </a:cubicBezTo>
                <a:cubicBezTo>
                  <a:pt x="404283" y="2201"/>
                  <a:pt x="302154" y="46386"/>
                  <a:pt x="265112" y="58822"/>
                </a:cubicBezTo>
                <a:cubicBezTo>
                  <a:pt x="228070" y="71258"/>
                  <a:pt x="213783" y="74962"/>
                  <a:pt x="188912" y="74697"/>
                </a:cubicBezTo>
                <a:cubicBezTo>
                  <a:pt x="164041" y="74432"/>
                  <a:pt x="115887" y="57234"/>
                  <a:pt x="115887" y="57234"/>
                </a:cubicBezTo>
                <a:lnTo>
                  <a:pt x="0" y="127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DA267C3-7F1A-4A0A-8071-1A6DE74E6B92}"/>
              </a:ext>
            </a:extLst>
          </p:cNvPr>
          <p:cNvSpPr/>
          <p:nvPr/>
        </p:nvSpPr>
        <p:spPr>
          <a:xfrm>
            <a:off x="4121118" y="4340112"/>
            <a:ext cx="405994" cy="84672"/>
          </a:xfrm>
          <a:custGeom>
            <a:avLst/>
            <a:gdLst>
              <a:gd name="connsiteX0" fmla="*/ 32 w 405994"/>
              <a:gd name="connsiteY0" fmla="*/ 113 h 84672"/>
              <a:gd name="connsiteX1" fmla="*/ 117507 w 405994"/>
              <a:gd name="connsiteY1" fmla="*/ 68376 h 84672"/>
              <a:gd name="connsiteX2" fmla="*/ 234982 w 405994"/>
              <a:gd name="connsiteY2" fmla="*/ 71551 h 84672"/>
              <a:gd name="connsiteX3" fmla="*/ 404845 w 405994"/>
              <a:gd name="connsiteY3" fmla="*/ 58851 h 84672"/>
              <a:gd name="connsiteX4" fmla="*/ 304832 w 405994"/>
              <a:gd name="connsiteY4" fmla="*/ 69963 h 84672"/>
              <a:gd name="connsiteX5" fmla="*/ 214345 w 405994"/>
              <a:gd name="connsiteY5" fmla="*/ 84251 h 84672"/>
              <a:gd name="connsiteX6" fmla="*/ 106395 w 405994"/>
              <a:gd name="connsiteY6" fmla="*/ 52501 h 84672"/>
              <a:gd name="connsiteX7" fmla="*/ 32 w 405994"/>
              <a:gd name="connsiteY7" fmla="*/ 113 h 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994" h="84672">
                <a:moveTo>
                  <a:pt x="32" y="113"/>
                </a:moveTo>
                <a:cubicBezTo>
                  <a:pt x="1884" y="2759"/>
                  <a:pt x="78349" y="56470"/>
                  <a:pt x="117507" y="68376"/>
                </a:cubicBezTo>
                <a:cubicBezTo>
                  <a:pt x="156665" y="80282"/>
                  <a:pt x="187092" y="73139"/>
                  <a:pt x="234982" y="71551"/>
                </a:cubicBezTo>
                <a:cubicBezTo>
                  <a:pt x="282872" y="69963"/>
                  <a:pt x="393203" y="59116"/>
                  <a:pt x="404845" y="58851"/>
                </a:cubicBezTo>
                <a:cubicBezTo>
                  <a:pt x="416487" y="58586"/>
                  <a:pt x="336582" y="65730"/>
                  <a:pt x="304832" y="69963"/>
                </a:cubicBezTo>
                <a:cubicBezTo>
                  <a:pt x="273082" y="74196"/>
                  <a:pt x="247418" y="87161"/>
                  <a:pt x="214345" y="84251"/>
                </a:cubicBezTo>
                <a:cubicBezTo>
                  <a:pt x="181272" y="81341"/>
                  <a:pt x="135764" y="63084"/>
                  <a:pt x="106395" y="52501"/>
                </a:cubicBezTo>
                <a:cubicBezTo>
                  <a:pt x="77026" y="41918"/>
                  <a:pt x="-1820" y="-2533"/>
                  <a:pt x="3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51F153F-BE72-4D2A-B9A5-38D8000BED56}"/>
              </a:ext>
            </a:extLst>
          </p:cNvPr>
          <p:cNvSpPr/>
          <p:nvPr/>
        </p:nvSpPr>
        <p:spPr>
          <a:xfrm>
            <a:off x="2991181" y="4412877"/>
            <a:ext cx="271377" cy="76052"/>
          </a:xfrm>
          <a:custGeom>
            <a:avLst/>
            <a:gdLst>
              <a:gd name="connsiteX0" fmla="*/ 267957 w 271377"/>
              <a:gd name="connsiteY0" fmla="*/ 373 h 76052"/>
              <a:gd name="connsiteX1" fmla="*/ 229857 w 271377"/>
              <a:gd name="connsiteY1" fmla="*/ 49586 h 76052"/>
              <a:gd name="connsiteX2" fmla="*/ 2844 w 271377"/>
              <a:gd name="connsiteY2" fmla="*/ 74986 h 76052"/>
              <a:gd name="connsiteX3" fmla="*/ 107619 w 271377"/>
              <a:gd name="connsiteY3" fmla="*/ 67048 h 76052"/>
              <a:gd name="connsiteX4" fmla="*/ 185407 w 271377"/>
              <a:gd name="connsiteY4" fmla="*/ 28948 h 76052"/>
              <a:gd name="connsiteX5" fmla="*/ 267957 w 271377"/>
              <a:gd name="connsiteY5" fmla="*/ 373 h 7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77" h="76052">
                <a:moveTo>
                  <a:pt x="267957" y="373"/>
                </a:moveTo>
                <a:cubicBezTo>
                  <a:pt x="275365" y="3813"/>
                  <a:pt x="274042" y="37151"/>
                  <a:pt x="229857" y="49586"/>
                </a:cubicBezTo>
                <a:cubicBezTo>
                  <a:pt x="185672" y="62021"/>
                  <a:pt x="23217" y="72076"/>
                  <a:pt x="2844" y="74986"/>
                </a:cubicBezTo>
                <a:cubicBezTo>
                  <a:pt x="-17529" y="77896"/>
                  <a:pt x="77192" y="74721"/>
                  <a:pt x="107619" y="67048"/>
                </a:cubicBezTo>
                <a:cubicBezTo>
                  <a:pt x="138046" y="59375"/>
                  <a:pt x="165034" y="39796"/>
                  <a:pt x="185407" y="28948"/>
                </a:cubicBezTo>
                <a:cubicBezTo>
                  <a:pt x="205780" y="18100"/>
                  <a:pt x="260549" y="-3067"/>
                  <a:pt x="26795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58A1D9D-1641-4EE6-8FEB-A2C7D8B23C9E}"/>
              </a:ext>
            </a:extLst>
          </p:cNvPr>
          <p:cNvSpPr/>
          <p:nvPr/>
        </p:nvSpPr>
        <p:spPr>
          <a:xfrm>
            <a:off x="3514407" y="4317615"/>
            <a:ext cx="337280" cy="380803"/>
          </a:xfrm>
          <a:custGeom>
            <a:avLst/>
            <a:gdLst>
              <a:gd name="connsiteX0" fmla="*/ 320993 w 337280"/>
              <a:gd name="connsiteY0" fmla="*/ 385 h 380803"/>
              <a:gd name="connsiteX1" fmla="*/ 303531 w 337280"/>
              <a:gd name="connsiteY1" fmla="*/ 157548 h 380803"/>
              <a:gd name="connsiteX2" fmla="*/ 206693 w 337280"/>
              <a:gd name="connsiteY2" fmla="*/ 257560 h 380803"/>
              <a:gd name="connsiteX3" fmla="*/ 79693 w 337280"/>
              <a:gd name="connsiteY3" fmla="*/ 354398 h 380803"/>
              <a:gd name="connsiteX4" fmla="*/ 318 w 337280"/>
              <a:gd name="connsiteY4" fmla="*/ 379798 h 380803"/>
              <a:gd name="connsiteX5" fmla="*/ 108268 w 337280"/>
              <a:gd name="connsiteY5" fmla="*/ 328998 h 380803"/>
              <a:gd name="connsiteX6" fmla="*/ 201931 w 337280"/>
              <a:gd name="connsiteY6" fmla="*/ 289310 h 380803"/>
              <a:gd name="connsiteX7" fmla="*/ 319406 w 337280"/>
              <a:gd name="connsiteY7" fmla="*/ 200410 h 380803"/>
              <a:gd name="connsiteX8" fmla="*/ 336868 w 337280"/>
              <a:gd name="connsiteY8" fmla="*/ 116273 h 380803"/>
              <a:gd name="connsiteX9" fmla="*/ 320993 w 337280"/>
              <a:gd name="connsiteY9" fmla="*/ 385 h 3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280" h="380803">
                <a:moveTo>
                  <a:pt x="320993" y="385"/>
                </a:moveTo>
                <a:cubicBezTo>
                  <a:pt x="315437" y="7264"/>
                  <a:pt x="322581" y="114686"/>
                  <a:pt x="303531" y="157548"/>
                </a:cubicBezTo>
                <a:cubicBezTo>
                  <a:pt x="284481" y="200411"/>
                  <a:pt x="243999" y="224752"/>
                  <a:pt x="206693" y="257560"/>
                </a:cubicBezTo>
                <a:cubicBezTo>
                  <a:pt x="169387" y="290368"/>
                  <a:pt x="114089" y="334025"/>
                  <a:pt x="79693" y="354398"/>
                </a:cubicBezTo>
                <a:cubicBezTo>
                  <a:pt x="45297" y="374771"/>
                  <a:pt x="-4444" y="384031"/>
                  <a:pt x="318" y="379798"/>
                </a:cubicBezTo>
                <a:cubicBezTo>
                  <a:pt x="5080" y="375565"/>
                  <a:pt x="74666" y="344079"/>
                  <a:pt x="108268" y="328998"/>
                </a:cubicBezTo>
                <a:cubicBezTo>
                  <a:pt x="141870" y="313917"/>
                  <a:pt x="166741" y="310741"/>
                  <a:pt x="201931" y="289310"/>
                </a:cubicBezTo>
                <a:cubicBezTo>
                  <a:pt x="237121" y="267879"/>
                  <a:pt x="296916" y="229250"/>
                  <a:pt x="319406" y="200410"/>
                </a:cubicBezTo>
                <a:cubicBezTo>
                  <a:pt x="341896" y="171571"/>
                  <a:pt x="333958" y="151992"/>
                  <a:pt x="336868" y="116273"/>
                </a:cubicBezTo>
                <a:cubicBezTo>
                  <a:pt x="339778" y="80554"/>
                  <a:pt x="326549" y="-6494"/>
                  <a:pt x="320993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25D8D54-1B2B-4568-8991-B3BE8504E9C4}"/>
              </a:ext>
            </a:extLst>
          </p:cNvPr>
          <p:cNvSpPr/>
          <p:nvPr/>
        </p:nvSpPr>
        <p:spPr>
          <a:xfrm>
            <a:off x="3731323" y="4375683"/>
            <a:ext cx="89981" cy="174406"/>
          </a:xfrm>
          <a:custGeom>
            <a:avLst/>
            <a:gdLst>
              <a:gd name="connsiteX0" fmla="*/ 89790 w 89981"/>
              <a:gd name="connsiteY0" fmla="*/ 2642 h 174406"/>
              <a:gd name="connsiteX1" fmla="*/ 46927 w 89981"/>
              <a:gd name="connsiteY1" fmla="*/ 115355 h 174406"/>
              <a:gd name="connsiteX2" fmla="*/ 890 w 89981"/>
              <a:gd name="connsiteY2" fmla="*/ 174092 h 174406"/>
              <a:gd name="connsiteX3" fmla="*/ 19940 w 89981"/>
              <a:gd name="connsiteY3" fmla="*/ 134405 h 174406"/>
              <a:gd name="connsiteX4" fmla="*/ 61215 w 89981"/>
              <a:gd name="connsiteY4" fmla="*/ 45505 h 174406"/>
              <a:gd name="connsiteX5" fmla="*/ 89790 w 89981"/>
              <a:gd name="connsiteY5" fmla="*/ 2642 h 17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81" h="174406">
                <a:moveTo>
                  <a:pt x="89790" y="2642"/>
                </a:moveTo>
                <a:cubicBezTo>
                  <a:pt x="87409" y="14283"/>
                  <a:pt x="61744" y="86780"/>
                  <a:pt x="46927" y="115355"/>
                </a:cubicBezTo>
                <a:cubicBezTo>
                  <a:pt x="32110" y="143930"/>
                  <a:pt x="5388" y="170917"/>
                  <a:pt x="890" y="174092"/>
                </a:cubicBezTo>
                <a:cubicBezTo>
                  <a:pt x="-3608" y="177267"/>
                  <a:pt x="9886" y="155836"/>
                  <a:pt x="19940" y="134405"/>
                </a:cubicBezTo>
                <a:cubicBezTo>
                  <a:pt x="29994" y="112974"/>
                  <a:pt x="50632" y="70905"/>
                  <a:pt x="61215" y="45505"/>
                </a:cubicBezTo>
                <a:cubicBezTo>
                  <a:pt x="71798" y="20105"/>
                  <a:pt x="92171" y="-8999"/>
                  <a:pt x="89790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C31AEEA-A519-48E6-8BC5-2CF192ECB1B0}"/>
              </a:ext>
            </a:extLst>
          </p:cNvPr>
          <p:cNvSpPr/>
          <p:nvPr/>
        </p:nvSpPr>
        <p:spPr>
          <a:xfrm>
            <a:off x="3753246" y="4652894"/>
            <a:ext cx="147361" cy="212310"/>
          </a:xfrm>
          <a:custGeom>
            <a:avLst/>
            <a:gdLst>
              <a:gd name="connsiteX0" fmla="*/ 147242 w 147361"/>
              <a:gd name="connsiteY0" fmla="*/ 20706 h 212310"/>
              <a:gd name="connsiteX1" fmla="*/ 55167 w 147361"/>
              <a:gd name="connsiteY1" fmla="*/ 1656 h 212310"/>
              <a:gd name="connsiteX2" fmla="*/ 5954 w 147361"/>
              <a:gd name="connsiteY2" fmla="*/ 66744 h 212310"/>
              <a:gd name="connsiteX3" fmla="*/ 5954 w 147361"/>
              <a:gd name="connsiteY3" fmla="*/ 136594 h 212310"/>
              <a:gd name="connsiteX4" fmla="*/ 51992 w 147361"/>
              <a:gd name="connsiteY4" fmla="*/ 193744 h 212310"/>
              <a:gd name="connsiteX5" fmla="*/ 132954 w 147361"/>
              <a:gd name="connsiteY5" fmla="*/ 206444 h 212310"/>
              <a:gd name="connsiteX6" fmla="*/ 112317 w 147361"/>
              <a:gd name="connsiteY6" fmla="*/ 211206 h 212310"/>
              <a:gd name="connsiteX7" fmla="*/ 47229 w 147361"/>
              <a:gd name="connsiteY7" fmla="*/ 203269 h 212310"/>
              <a:gd name="connsiteX8" fmla="*/ 13892 w 147361"/>
              <a:gd name="connsiteY8" fmla="*/ 127069 h 212310"/>
              <a:gd name="connsiteX9" fmla="*/ 12304 w 147361"/>
              <a:gd name="connsiteY9" fmla="*/ 76269 h 212310"/>
              <a:gd name="connsiteX10" fmla="*/ 34529 w 147361"/>
              <a:gd name="connsiteY10" fmla="*/ 34994 h 212310"/>
              <a:gd name="connsiteX11" fmla="*/ 147242 w 147361"/>
              <a:gd name="connsiteY11" fmla="*/ 20706 h 21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361" h="212310">
                <a:moveTo>
                  <a:pt x="147242" y="20706"/>
                </a:moveTo>
                <a:cubicBezTo>
                  <a:pt x="150682" y="15150"/>
                  <a:pt x="78715" y="-6017"/>
                  <a:pt x="55167" y="1656"/>
                </a:cubicBezTo>
                <a:cubicBezTo>
                  <a:pt x="31619" y="9329"/>
                  <a:pt x="14156" y="44254"/>
                  <a:pt x="5954" y="66744"/>
                </a:cubicBezTo>
                <a:cubicBezTo>
                  <a:pt x="-2248" y="89234"/>
                  <a:pt x="-1719" y="115427"/>
                  <a:pt x="5954" y="136594"/>
                </a:cubicBezTo>
                <a:cubicBezTo>
                  <a:pt x="13627" y="157761"/>
                  <a:pt x="30825" y="182102"/>
                  <a:pt x="51992" y="193744"/>
                </a:cubicBezTo>
                <a:cubicBezTo>
                  <a:pt x="73159" y="205386"/>
                  <a:pt x="122900" y="203534"/>
                  <a:pt x="132954" y="206444"/>
                </a:cubicBezTo>
                <a:cubicBezTo>
                  <a:pt x="143008" y="209354"/>
                  <a:pt x="126604" y="211735"/>
                  <a:pt x="112317" y="211206"/>
                </a:cubicBezTo>
                <a:cubicBezTo>
                  <a:pt x="98029" y="210677"/>
                  <a:pt x="63633" y="217292"/>
                  <a:pt x="47229" y="203269"/>
                </a:cubicBezTo>
                <a:cubicBezTo>
                  <a:pt x="30825" y="189246"/>
                  <a:pt x="19713" y="148236"/>
                  <a:pt x="13892" y="127069"/>
                </a:cubicBezTo>
                <a:cubicBezTo>
                  <a:pt x="8071" y="105902"/>
                  <a:pt x="8864" y="91615"/>
                  <a:pt x="12304" y="76269"/>
                </a:cubicBezTo>
                <a:cubicBezTo>
                  <a:pt x="15743" y="60923"/>
                  <a:pt x="15744" y="46636"/>
                  <a:pt x="34529" y="34994"/>
                </a:cubicBezTo>
                <a:cubicBezTo>
                  <a:pt x="53314" y="23352"/>
                  <a:pt x="143802" y="26262"/>
                  <a:pt x="147242" y="20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147EC00-AE05-4DAA-BAA5-921D4893000E}"/>
              </a:ext>
            </a:extLst>
          </p:cNvPr>
          <p:cNvSpPr/>
          <p:nvPr/>
        </p:nvSpPr>
        <p:spPr>
          <a:xfrm>
            <a:off x="4139958" y="4486244"/>
            <a:ext cx="124119" cy="303565"/>
          </a:xfrm>
          <a:custGeom>
            <a:avLst/>
            <a:gdLst>
              <a:gd name="connsiteX0" fmla="*/ 242 w 124119"/>
              <a:gd name="connsiteY0" fmla="*/ 31 h 303565"/>
              <a:gd name="connsiteX1" fmla="*/ 47867 w 124119"/>
              <a:gd name="connsiteY1" fmla="*/ 141319 h 303565"/>
              <a:gd name="connsiteX2" fmla="*/ 111367 w 124119"/>
              <a:gd name="connsiteY2" fmla="*/ 206406 h 303565"/>
              <a:gd name="connsiteX3" fmla="*/ 124067 w 124119"/>
              <a:gd name="connsiteY3" fmla="*/ 303244 h 303565"/>
              <a:gd name="connsiteX4" fmla="*/ 109780 w 124119"/>
              <a:gd name="connsiteY4" fmla="*/ 236569 h 303565"/>
              <a:gd name="connsiteX5" fmla="*/ 97080 w 124119"/>
              <a:gd name="connsiteY5" fmla="*/ 204819 h 303565"/>
              <a:gd name="connsiteX6" fmla="*/ 63742 w 124119"/>
              <a:gd name="connsiteY6" fmla="*/ 168306 h 303565"/>
              <a:gd name="connsiteX7" fmla="*/ 30405 w 124119"/>
              <a:gd name="connsiteY7" fmla="*/ 128619 h 303565"/>
              <a:gd name="connsiteX8" fmla="*/ 242 w 124119"/>
              <a:gd name="connsiteY8" fmla="*/ 31 h 30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19" h="303565">
                <a:moveTo>
                  <a:pt x="242" y="31"/>
                </a:moveTo>
                <a:cubicBezTo>
                  <a:pt x="3152" y="2148"/>
                  <a:pt x="29346" y="106923"/>
                  <a:pt x="47867" y="141319"/>
                </a:cubicBezTo>
                <a:cubicBezTo>
                  <a:pt x="66388" y="175715"/>
                  <a:pt x="98667" y="179419"/>
                  <a:pt x="111367" y="206406"/>
                </a:cubicBezTo>
                <a:cubicBezTo>
                  <a:pt x="124067" y="233393"/>
                  <a:pt x="124331" y="298217"/>
                  <a:pt x="124067" y="303244"/>
                </a:cubicBezTo>
                <a:cubicBezTo>
                  <a:pt x="123803" y="308271"/>
                  <a:pt x="114278" y="252973"/>
                  <a:pt x="109780" y="236569"/>
                </a:cubicBezTo>
                <a:cubicBezTo>
                  <a:pt x="105282" y="220165"/>
                  <a:pt x="104753" y="216196"/>
                  <a:pt x="97080" y="204819"/>
                </a:cubicBezTo>
                <a:cubicBezTo>
                  <a:pt x="89407" y="193442"/>
                  <a:pt x="74854" y="181006"/>
                  <a:pt x="63742" y="168306"/>
                </a:cubicBezTo>
                <a:cubicBezTo>
                  <a:pt x="52630" y="155606"/>
                  <a:pt x="39401" y="154019"/>
                  <a:pt x="30405" y="128619"/>
                </a:cubicBezTo>
                <a:cubicBezTo>
                  <a:pt x="21409" y="103219"/>
                  <a:pt x="-2668" y="-2086"/>
                  <a:pt x="24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1C7F7FD5-2B84-44F8-8BC8-427634085821}"/>
              </a:ext>
            </a:extLst>
          </p:cNvPr>
          <p:cNvSpPr/>
          <p:nvPr/>
        </p:nvSpPr>
        <p:spPr>
          <a:xfrm>
            <a:off x="3837577" y="4785678"/>
            <a:ext cx="183628" cy="106997"/>
          </a:xfrm>
          <a:custGeom>
            <a:avLst/>
            <a:gdLst>
              <a:gd name="connsiteX0" fmla="*/ 166098 w 183628"/>
              <a:gd name="connsiteY0" fmla="*/ 106997 h 106997"/>
              <a:gd name="connsiteX1" fmla="*/ 183561 w 183628"/>
              <a:gd name="connsiteY1" fmla="*/ 53022 h 106997"/>
              <a:gd name="connsiteX2" fmla="*/ 169273 w 183628"/>
              <a:gd name="connsiteY2" fmla="*/ 27622 h 106997"/>
              <a:gd name="connsiteX3" fmla="*/ 108948 w 183628"/>
              <a:gd name="connsiteY3" fmla="*/ 2222 h 106997"/>
              <a:gd name="connsiteX4" fmla="*/ 50211 w 183628"/>
              <a:gd name="connsiteY4" fmla="*/ 3810 h 106997"/>
              <a:gd name="connsiteX5" fmla="*/ 998 w 183628"/>
              <a:gd name="connsiteY5" fmla="*/ 24447 h 106997"/>
              <a:gd name="connsiteX6" fmla="*/ 18461 w 183628"/>
              <a:gd name="connsiteY6" fmla="*/ 68897 h 106997"/>
              <a:gd name="connsiteX7" fmla="*/ 34336 w 183628"/>
              <a:gd name="connsiteY7" fmla="*/ 72072 h 106997"/>
              <a:gd name="connsiteX8" fmla="*/ 10523 w 183628"/>
              <a:gd name="connsiteY8" fmla="*/ 56197 h 106997"/>
              <a:gd name="connsiteX9" fmla="*/ 2586 w 183628"/>
              <a:gd name="connsiteY9" fmla="*/ 33972 h 106997"/>
              <a:gd name="connsiteX10" fmla="*/ 43861 w 183628"/>
              <a:gd name="connsiteY10" fmla="*/ 8572 h 106997"/>
              <a:gd name="connsiteX11" fmla="*/ 112123 w 183628"/>
              <a:gd name="connsiteY11" fmla="*/ 13335 h 106997"/>
              <a:gd name="connsiteX12" fmla="*/ 143873 w 183628"/>
              <a:gd name="connsiteY12" fmla="*/ 26035 h 106997"/>
              <a:gd name="connsiteX13" fmla="*/ 167686 w 183628"/>
              <a:gd name="connsiteY13" fmla="*/ 53022 h 106997"/>
              <a:gd name="connsiteX14" fmla="*/ 166098 w 183628"/>
              <a:gd name="connsiteY14" fmla="*/ 106997 h 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628" h="106997">
                <a:moveTo>
                  <a:pt x="166098" y="106997"/>
                </a:moveTo>
                <a:cubicBezTo>
                  <a:pt x="168744" y="106997"/>
                  <a:pt x="183032" y="66251"/>
                  <a:pt x="183561" y="53022"/>
                </a:cubicBezTo>
                <a:cubicBezTo>
                  <a:pt x="184090" y="39793"/>
                  <a:pt x="181708" y="36089"/>
                  <a:pt x="169273" y="27622"/>
                </a:cubicBezTo>
                <a:cubicBezTo>
                  <a:pt x="156838" y="19155"/>
                  <a:pt x="128792" y="6191"/>
                  <a:pt x="108948" y="2222"/>
                </a:cubicBezTo>
                <a:cubicBezTo>
                  <a:pt x="89104" y="-1747"/>
                  <a:pt x="68203" y="106"/>
                  <a:pt x="50211" y="3810"/>
                </a:cubicBezTo>
                <a:cubicBezTo>
                  <a:pt x="32219" y="7514"/>
                  <a:pt x="6290" y="13599"/>
                  <a:pt x="998" y="24447"/>
                </a:cubicBezTo>
                <a:cubicBezTo>
                  <a:pt x="-4294" y="35295"/>
                  <a:pt x="12905" y="60959"/>
                  <a:pt x="18461" y="68897"/>
                </a:cubicBezTo>
                <a:cubicBezTo>
                  <a:pt x="24017" y="76834"/>
                  <a:pt x="35659" y="74189"/>
                  <a:pt x="34336" y="72072"/>
                </a:cubicBezTo>
                <a:cubicBezTo>
                  <a:pt x="33013" y="69955"/>
                  <a:pt x="15815" y="62547"/>
                  <a:pt x="10523" y="56197"/>
                </a:cubicBezTo>
                <a:cubicBezTo>
                  <a:pt x="5231" y="49847"/>
                  <a:pt x="-2970" y="41909"/>
                  <a:pt x="2586" y="33972"/>
                </a:cubicBezTo>
                <a:cubicBezTo>
                  <a:pt x="8142" y="26034"/>
                  <a:pt x="25605" y="12011"/>
                  <a:pt x="43861" y="8572"/>
                </a:cubicBezTo>
                <a:cubicBezTo>
                  <a:pt x="62117" y="5132"/>
                  <a:pt x="95454" y="10425"/>
                  <a:pt x="112123" y="13335"/>
                </a:cubicBezTo>
                <a:cubicBezTo>
                  <a:pt x="128792" y="16245"/>
                  <a:pt x="134613" y="19421"/>
                  <a:pt x="143873" y="26035"/>
                </a:cubicBezTo>
                <a:cubicBezTo>
                  <a:pt x="153133" y="32649"/>
                  <a:pt x="162924" y="43233"/>
                  <a:pt x="167686" y="53022"/>
                </a:cubicBezTo>
                <a:cubicBezTo>
                  <a:pt x="172448" y="62811"/>
                  <a:pt x="163452" y="106997"/>
                  <a:pt x="166098" y="10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FF1D095-A584-48D3-829A-04397D8F9C80}"/>
              </a:ext>
            </a:extLst>
          </p:cNvPr>
          <p:cNvSpPr/>
          <p:nvPr/>
        </p:nvSpPr>
        <p:spPr>
          <a:xfrm>
            <a:off x="4133634" y="4758476"/>
            <a:ext cx="127255" cy="83231"/>
          </a:xfrm>
          <a:custGeom>
            <a:avLst/>
            <a:gdLst>
              <a:gd name="connsiteX0" fmla="*/ 127216 w 127255"/>
              <a:gd name="connsiteY0" fmla="*/ 32599 h 83231"/>
              <a:gd name="connsiteX1" fmla="*/ 66891 w 127255"/>
              <a:gd name="connsiteY1" fmla="*/ 849 h 83231"/>
              <a:gd name="connsiteX2" fmla="*/ 35141 w 127255"/>
              <a:gd name="connsiteY2" fmla="*/ 11962 h 83231"/>
              <a:gd name="connsiteX3" fmla="*/ 8154 w 127255"/>
              <a:gd name="connsiteY3" fmla="*/ 42124 h 83231"/>
              <a:gd name="connsiteX4" fmla="*/ 1804 w 127255"/>
              <a:gd name="connsiteY4" fmla="*/ 80224 h 83231"/>
              <a:gd name="connsiteX5" fmla="*/ 36729 w 127255"/>
              <a:gd name="connsiteY5" fmla="*/ 80224 h 83231"/>
              <a:gd name="connsiteX6" fmla="*/ 4979 w 127255"/>
              <a:gd name="connsiteY6" fmla="*/ 75462 h 83231"/>
              <a:gd name="connsiteX7" fmla="*/ 31966 w 127255"/>
              <a:gd name="connsiteY7" fmla="*/ 43712 h 83231"/>
              <a:gd name="connsiteX8" fmla="*/ 57366 w 127255"/>
              <a:gd name="connsiteY8" fmla="*/ 10374 h 83231"/>
              <a:gd name="connsiteX9" fmla="*/ 127216 w 127255"/>
              <a:gd name="connsiteY9" fmla="*/ 32599 h 8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255" h="83231">
                <a:moveTo>
                  <a:pt x="127216" y="32599"/>
                </a:moveTo>
                <a:cubicBezTo>
                  <a:pt x="128803" y="31012"/>
                  <a:pt x="82237" y="4288"/>
                  <a:pt x="66891" y="849"/>
                </a:cubicBezTo>
                <a:cubicBezTo>
                  <a:pt x="51545" y="-2591"/>
                  <a:pt x="44930" y="5083"/>
                  <a:pt x="35141" y="11962"/>
                </a:cubicBezTo>
                <a:cubicBezTo>
                  <a:pt x="25352" y="18841"/>
                  <a:pt x="13710" y="30747"/>
                  <a:pt x="8154" y="42124"/>
                </a:cubicBezTo>
                <a:cubicBezTo>
                  <a:pt x="2598" y="53501"/>
                  <a:pt x="-2958" y="73874"/>
                  <a:pt x="1804" y="80224"/>
                </a:cubicBezTo>
                <a:cubicBezTo>
                  <a:pt x="6566" y="86574"/>
                  <a:pt x="36200" y="81018"/>
                  <a:pt x="36729" y="80224"/>
                </a:cubicBezTo>
                <a:cubicBezTo>
                  <a:pt x="37258" y="79430"/>
                  <a:pt x="5773" y="81547"/>
                  <a:pt x="4979" y="75462"/>
                </a:cubicBezTo>
                <a:cubicBezTo>
                  <a:pt x="4185" y="69377"/>
                  <a:pt x="23235" y="54560"/>
                  <a:pt x="31966" y="43712"/>
                </a:cubicBezTo>
                <a:cubicBezTo>
                  <a:pt x="40697" y="32864"/>
                  <a:pt x="46783" y="15930"/>
                  <a:pt x="57366" y="10374"/>
                </a:cubicBezTo>
                <a:cubicBezTo>
                  <a:pt x="67949" y="4818"/>
                  <a:pt x="125629" y="34186"/>
                  <a:pt x="127216" y="32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0D69067-07D6-4B7C-80A7-425A273CB4E6}"/>
              </a:ext>
            </a:extLst>
          </p:cNvPr>
          <p:cNvSpPr/>
          <p:nvPr/>
        </p:nvSpPr>
        <p:spPr>
          <a:xfrm>
            <a:off x="4002080" y="4876740"/>
            <a:ext cx="85806" cy="23136"/>
          </a:xfrm>
          <a:custGeom>
            <a:avLst/>
            <a:gdLst>
              <a:gd name="connsiteX0" fmla="*/ 8 w 85806"/>
              <a:gd name="connsiteY0" fmla="*/ 22285 h 23136"/>
              <a:gd name="connsiteX1" fmla="*/ 66683 w 85806"/>
              <a:gd name="connsiteY1" fmla="*/ 17523 h 23136"/>
              <a:gd name="connsiteX2" fmla="*/ 85733 w 85806"/>
              <a:gd name="connsiteY2" fmla="*/ 7998 h 23136"/>
              <a:gd name="connsiteX3" fmla="*/ 61920 w 85806"/>
              <a:gd name="connsiteY3" fmla="*/ 60 h 23136"/>
              <a:gd name="connsiteX4" fmla="*/ 8 w 85806"/>
              <a:gd name="connsiteY4" fmla="*/ 22285 h 2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06" h="23136">
                <a:moveTo>
                  <a:pt x="8" y="22285"/>
                </a:moveTo>
                <a:cubicBezTo>
                  <a:pt x="802" y="25195"/>
                  <a:pt x="52396" y="19904"/>
                  <a:pt x="66683" y="17523"/>
                </a:cubicBezTo>
                <a:cubicBezTo>
                  <a:pt x="80971" y="15142"/>
                  <a:pt x="86527" y="10908"/>
                  <a:pt x="85733" y="7998"/>
                </a:cubicBezTo>
                <a:cubicBezTo>
                  <a:pt x="84939" y="5088"/>
                  <a:pt x="70916" y="1383"/>
                  <a:pt x="61920" y="60"/>
                </a:cubicBezTo>
                <a:cubicBezTo>
                  <a:pt x="52924" y="-1263"/>
                  <a:pt x="-786" y="19375"/>
                  <a:pt x="8" y="22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A3CAAA1-3EE1-4F62-8EEC-AAFBDB94D9A9}"/>
              </a:ext>
            </a:extLst>
          </p:cNvPr>
          <p:cNvSpPr/>
          <p:nvPr/>
        </p:nvSpPr>
        <p:spPr>
          <a:xfrm>
            <a:off x="3712699" y="4606806"/>
            <a:ext cx="42065" cy="164391"/>
          </a:xfrm>
          <a:custGeom>
            <a:avLst/>
            <a:gdLst>
              <a:gd name="connsiteX0" fmla="*/ 41739 w 42065"/>
              <a:gd name="connsiteY0" fmla="*/ 119 h 164391"/>
              <a:gd name="connsiteX1" fmla="*/ 464 w 42065"/>
              <a:gd name="connsiteY1" fmla="*/ 154107 h 164391"/>
              <a:gd name="connsiteX2" fmla="*/ 19514 w 42065"/>
              <a:gd name="connsiteY2" fmla="*/ 147757 h 164391"/>
              <a:gd name="connsiteX3" fmla="*/ 19514 w 42065"/>
              <a:gd name="connsiteY3" fmla="*/ 128707 h 164391"/>
              <a:gd name="connsiteX4" fmla="*/ 41739 w 42065"/>
              <a:gd name="connsiteY4" fmla="*/ 119 h 16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65" h="164391">
                <a:moveTo>
                  <a:pt x="41739" y="119"/>
                </a:moveTo>
                <a:cubicBezTo>
                  <a:pt x="38564" y="4352"/>
                  <a:pt x="4168" y="129501"/>
                  <a:pt x="464" y="154107"/>
                </a:cubicBezTo>
                <a:cubicBezTo>
                  <a:pt x="-3240" y="178713"/>
                  <a:pt x="16339" y="151990"/>
                  <a:pt x="19514" y="147757"/>
                </a:cubicBezTo>
                <a:cubicBezTo>
                  <a:pt x="22689" y="143524"/>
                  <a:pt x="15016" y="152255"/>
                  <a:pt x="19514" y="128707"/>
                </a:cubicBezTo>
                <a:cubicBezTo>
                  <a:pt x="24012" y="105159"/>
                  <a:pt x="44914" y="-4114"/>
                  <a:pt x="4173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D3C9F9C-576F-4932-923E-786512795800}"/>
              </a:ext>
            </a:extLst>
          </p:cNvPr>
          <p:cNvSpPr/>
          <p:nvPr/>
        </p:nvSpPr>
        <p:spPr>
          <a:xfrm>
            <a:off x="4184482" y="4498930"/>
            <a:ext cx="84904" cy="206652"/>
          </a:xfrm>
          <a:custGeom>
            <a:avLst/>
            <a:gdLst>
              <a:gd name="connsiteX0" fmla="*/ 168 w 84904"/>
              <a:gd name="connsiteY0" fmla="*/ 45 h 206652"/>
              <a:gd name="connsiteX1" fmla="*/ 22393 w 84904"/>
              <a:gd name="connsiteY1" fmla="*/ 122283 h 206652"/>
              <a:gd name="connsiteX2" fmla="*/ 84306 w 84904"/>
              <a:gd name="connsiteY2" fmla="*/ 206420 h 206652"/>
              <a:gd name="connsiteX3" fmla="*/ 52556 w 84904"/>
              <a:gd name="connsiteY3" fmla="*/ 146095 h 206652"/>
              <a:gd name="connsiteX4" fmla="*/ 31918 w 84904"/>
              <a:gd name="connsiteY4" fmla="*/ 107995 h 206652"/>
              <a:gd name="connsiteX5" fmla="*/ 168 w 84904"/>
              <a:gd name="connsiteY5" fmla="*/ 45 h 2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04" h="206652">
                <a:moveTo>
                  <a:pt x="168" y="45"/>
                </a:moveTo>
                <a:cubicBezTo>
                  <a:pt x="-1419" y="2426"/>
                  <a:pt x="8370" y="87887"/>
                  <a:pt x="22393" y="122283"/>
                </a:cubicBezTo>
                <a:cubicBezTo>
                  <a:pt x="36416" y="156679"/>
                  <a:pt x="79279" y="202451"/>
                  <a:pt x="84306" y="206420"/>
                </a:cubicBezTo>
                <a:cubicBezTo>
                  <a:pt x="89333" y="210389"/>
                  <a:pt x="61287" y="162499"/>
                  <a:pt x="52556" y="146095"/>
                </a:cubicBezTo>
                <a:cubicBezTo>
                  <a:pt x="43825" y="129691"/>
                  <a:pt x="39326" y="127045"/>
                  <a:pt x="31918" y="107995"/>
                </a:cubicBezTo>
                <a:cubicBezTo>
                  <a:pt x="24510" y="88945"/>
                  <a:pt x="1755" y="-2336"/>
                  <a:pt x="16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2C53021-0BEE-4955-8F90-F207A70B2CA3}"/>
              </a:ext>
            </a:extLst>
          </p:cNvPr>
          <p:cNvSpPr/>
          <p:nvPr/>
        </p:nvSpPr>
        <p:spPr>
          <a:xfrm>
            <a:off x="4221030" y="4601625"/>
            <a:ext cx="362110" cy="428498"/>
          </a:xfrm>
          <a:custGeom>
            <a:avLst/>
            <a:gdLst>
              <a:gd name="connsiteX0" fmla="*/ 133 w 362110"/>
              <a:gd name="connsiteY0" fmla="*/ 538 h 428498"/>
              <a:gd name="connsiteX1" fmla="*/ 163645 w 362110"/>
              <a:gd name="connsiteY1" fmla="*/ 191038 h 428498"/>
              <a:gd name="connsiteX2" fmla="*/ 254133 w 362110"/>
              <a:gd name="connsiteY2" fmla="*/ 254538 h 428498"/>
              <a:gd name="connsiteX3" fmla="*/ 333508 w 362110"/>
              <a:gd name="connsiteY3" fmla="*/ 294225 h 428498"/>
              <a:gd name="connsiteX4" fmla="*/ 360495 w 362110"/>
              <a:gd name="connsiteY4" fmla="*/ 386300 h 428498"/>
              <a:gd name="connsiteX5" fmla="*/ 357320 w 362110"/>
              <a:gd name="connsiteY5" fmla="*/ 427575 h 428498"/>
              <a:gd name="connsiteX6" fmla="*/ 343033 w 362110"/>
              <a:gd name="connsiteY6" fmla="*/ 349788 h 428498"/>
              <a:gd name="connsiteX7" fmla="*/ 312870 w 362110"/>
              <a:gd name="connsiteY7" fmla="*/ 287875 h 428498"/>
              <a:gd name="connsiteX8" fmla="*/ 206508 w 362110"/>
              <a:gd name="connsiteY8" fmla="*/ 195800 h 428498"/>
              <a:gd name="connsiteX9" fmla="*/ 136658 w 362110"/>
              <a:gd name="connsiteY9" fmla="*/ 135475 h 428498"/>
              <a:gd name="connsiteX10" fmla="*/ 133 w 362110"/>
              <a:gd name="connsiteY10" fmla="*/ 538 h 42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110" h="428498">
                <a:moveTo>
                  <a:pt x="133" y="538"/>
                </a:moveTo>
                <a:cubicBezTo>
                  <a:pt x="4631" y="9798"/>
                  <a:pt x="121312" y="148705"/>
                  <a:pt x="163645" y="191038"/>
                </a:cubicBezTo>
                <a:cubicBezTo>
                  <a:pt x="205978" y="233371"/>
                  <a:pt x="225823" y="237340"/>
                  <a:pt x="254133" y="254538"/>
                </a:cubicBezTo>
                <a:cubicBezTo>
                  <a:pt x="282443" y="271736"/>
                  <a:pt x="315781" y="272265"/>
                  <a:pt x="333508" y="294225"/>
                </a:cubicBezTo>
                <a:cubicBezTo>
                  <a:pt x="351235" y="316185"/>
                  <a:pt x="356526" y="364075"/>
                  <a:pt x="360495" y="386300"/>
                </a:cubicBezTo>
                <a:cubicBezTo>
                  <a:pt x="364464" y="408525"/>
                  <a:pt x="360230" y="433660"/>
                  <a:pt x="357320" y="427575"/>
                </a:cubicBezTo>
                <a:cubicBezTo>
                  <a:pt x="354410" y="421490"/>
                  <a:pt x="350441" y="373071"/>
                  <a:pt x="343033" y="349788"/>
                </a:cubicBezTo>
                <a:cubicBezTo>
                  <a:pt x="335625" y="326505"/>
                  <a:pt x="335624" y="313540"/>
                  <a:pt x="312870" y="287875"/>
                </a:cubicBezTo>
                <a:cubicBezTo>
                  <a:pt x="290116" y="262210"/>
                  <a:pt x="206508" y="195800"/>
                  <a:pt x="206508" y="195800"/>
                </a:cubicBezTo>
                <a:cubicBezTo>
                  <a:pt x="177139" y="170400"/>
                  <a:pt x="167350" y="166960"/>
                  <a:pt x="136658" y="135475"/>
                </a:cubicBezTo>
                <a:cubicBezTo>
                  <a:pt x="105966" y="103990"/>
                  <a:pt x="-4365" y="-8722"/>
                  <a:pt x="1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5C04033-B28A-4A3B-884E-78FF74132C52}"/>
              </a:ext>
            </a:extLst>
          </p:cNvPr>
          <p:cNvSpPr/>
          <p:nvPr/>
        </p:nvSpPr>
        <p:spPr>
          <a:xfrm>
            <a:off x="3821074" y="4548051"/>
            <a:ext cx="148565" cy="53169"/>
          </a:xfrm>
          <a:custGeom>
            <a:avLst/>
            <a:gdLst>
              <a:gd name="connsiteX0" fmla="*/ 39 w 148565"/>
              <a:gd name="connsiteY0" fmla="*/ 137 h 53169"/>
              <a:gd name="connsiteX1" fmla="*/ 115926 w 148565"/>
              <a:gd name="connsiteY1" fmla="*/ 16012 h 53169"/>
              <a:gd name="connsiteX2" fmla="*/ 147676 w 148565"/>
              <a:gd name="connsiteY2" fmla="*/ 52524 h 53169"/>
              <a:gd name="connsiteX3" fmla="*/ 136564 w 148565"/>
              <a:gd name="connsiteY3" fmla="*/ 38237 h 53169"/>
              <a:gd name="connsiteX4" fmla="*/ 103226 w 148565"/>
              <a:gd name="connsiteY4" fmla="*/ 23949 h 53169"/>
              <a:gd name="connsiteX5" fmla="*/ 39 w 148565"/>
              <a:gd name="connsiteY5" fmla="*/ 137 h 5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65" h="53169">
                <a:moveTo>
                  <a:pt x="39" y="137"/>
                </a:moveTo>
                <a:cubicBezTo>
                  <a:pt x="2156" y="-1186"/>
                  <a:pt x="91320" y="7281"/>
                  <a:pt x="115926" y="16012"/>
                </a:cubicBezTo>
                <a:cubicBezTo>
                  <a:pt x="140532" y="24743"/>
                  <a:pt x="144236" y="48820"/>
                  <a:pt x="147676" y="52524"/>
                </a:cubicBezTo>
                <a:cubicBezTo>
                  <a:pt x="151116" y="56228"/>
                  <a:pt x="143972" y="43000"/>
                  <a:pt x="136564" y="38237"/>
                </a:cubicBezTo>
                <a:cubicBezTo>
                  <a:pt x="129156" y="33475"/>
                  <a:pt x="124128" y="28447"/>
                  <a:pt x="103226" y="23949"/>
                </a:cubicBezTo>
                <a:cubicBezTo>
                  <a:pt x="82324" y="19451"/>
                  <a:pt x="-2078" y="1460"/>
                  <a:pt x="39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01E7AB9-CC3E-4450-B31D-B28B663FB6F6}"/>
              </a:ext>
            </a:extLst>
          </p:cNvPr>
          <p:cNvSpPr/>
          <p:nvPr/>
        </p:nvSpPr>
        <p:spPr>
          <a:xfrm>
            <a:off x="3963579" y="4112698"/>
            <a:ext cx="159260" cy="553286"/>
          </a:xfrm>
          <a:custGeom>
            <a:avLst/>
            <a:gdLst>
              <a:gd name="connsiteX0" fmla="*/ 409 w 159260"/>
              <a:gd name="connsiteY0" fmla="*/ 515 h 553286"/>
              <a:gd name="connsiteX1" fmla="*/ 63909 w 159260"/>
              <a:gd name="connsiteY1" fmla="*/ 237052 h 553286"/>
              <a:gd name="connsiteX2" fmla="*/ 128996 w 159260"/>
              <a:gd name="connsiteY2" fmla="*/ 356115 h 553286"/>
              <a:gd name="connsiteX3" fmla="*/ 119471 w 159260"/>
              <a:gd name="connsiteY3" fmla="*/ 433902 h 553286"/>
              <a:gd name="connsiteX4" fmla="*/ 119471 w 159260"/>
              <a:gd name="connsiteY4" fmla="*/ 511690 h 553286"/>
              <a:gd name="connsiteX5" fmla="*/ 159159 w 159260"/>
              <a:gd name="connsiteY5" fmla="*/ 552965 h 553286"/>
              <a:gd name="connsiteX6" fmla="*/ 130584 w 159260"/>
              <a:gd name="connsiteY6" fmla="*/ 491052 h 553286"/>
              <a:gd name="connsiteX7" fmla="*/ 121059 w 159260"/>
              <a:gd name="connsiteY7" fmla="*/ 406915 h 553286"/>
              <a:gd name="connsiteX8" fmla="*/ 95659 w 159260"/>
              <a:gd name="connsiteY8" fmla="*/ 306902 h 553286"/>
              <a:gd name="connsiteX9" fmla="*/ 409 w 159260"/>
              <a:gd name="connsiteY9" fmla="*/ 515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260" h="553286">
                <a:moveTo>
                  <a:pt x="409" y="515"/>
                </a:moveTo>
                <a:cubicBezTo>
                  <a:pt x="-4883" y="-11127"/>
                  <a:pt x="42478" y="177785"/>
                  <a:pt x="63909" y="237052"/>
                </a:cubicBezTo>
                <a:cubicBezTo>
                  <a:pt x="85340" y="296319"/>
                  <a:pt x="119736" y="323307"/>
                  <a:pt x="128996" y="356115"/>
                </a:cubicBezTo>
                <a:cubicBezTo>
                  <a:pt x="138256" y="388923"/>
                  <a:pt x="121059" y="407973"/>
                  <a:pt x="119471" y="433902"/>
                </a:cubicBezTo>
                <a:cubicBezTo>
                  <a:pt x="117884" y="459831"/>
                  <a:pt x="112856" y="491846"/>
                  <a:pt x="119471" y="511690"/>
                </a:cubicBezTo>
                <a:cubicBezTo>
                  <a:pt x="126086" y="531534"/>
                  <a:pt x="157307" y="556405"/>
                  <a:pt x="159159" y="552965"/>
                </a:cubicBezTo>
                <a:cubicBezTo>
                  <a:pt x="161011" y="549525"/>
                  <a:pt x="136934" y="515394"/>
                  <a:pt x="130584" y="491052"/>
                </a:cubicBezTo>
                <a:cubicBezTo>
                  <a:pt x="124234" y="466710"/>
                  <a:pt x="126880" y="437607"/>
                  <a:pt x="121059" y="406915"/>
                </a:cubicBezTo>
                <a:cubicBezTo>
                  <a:pt x="115238" y="376223"/>
                  <a:pt x="112857" y="372254"/>
                  <a:pt x="95659" y="306902"/>
                </a:cubicBezTo>
                <a:cubicBezTo>
                  <a:pt x="78461" y="241550"/>
                  <a:pt x="5701" y="12157"/>
                  <a:pt x="409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2A5991F-9FA4-4279-8853-4237F01AEF2C}"/>
              </a:ext>
            </a:extLst>
          </p:cNvPr>
          <p:cNvSpPr/>
          <p:nvPr/>
        </p:nvSpPr>
        <p:spPr>
          <a:xfrm>
            <a:off x="3916357" y="4338619"/>
            <a:ext cx="94351" cy="347702"/>
          </a:xfrm>
          <a:custGeom>
            <a:avLst/>
            <a:gdLst>
              <a:gd name="connsiteX0" fmla="*/ 92081 w 94351"/>
              <a:gd name="connsiteY0" fmla="*/ 347681 h 347702"/>
              <a:gd name="connsiteX1" fmla="*/ 87318 w 94351"/>
              <a:gd name="connsiteY1" fmla="*/ 231794 h 347702"/>
              <a:gd name="connsiteX2" fmla="*/ 50806 w 94351"/>
              <a:gd name="connsiteY2" fmla="*/ 173056 h 347702"/>
              <a:gd name="connsiteX3" fmla="*/ 22231 w 94351"/>
              <a:gd name="connsiteY3" fmla="*/ 101619 h 347702"/>
              <a:gd name="connsiteX4" fmla="*/ 6 w 94351"/>
              <a:gd name="connsiteY4" fmla="*/ 19 h 347702"/>
              <a:gd name="connsiteX5" fmla="*/ 20643 w 94351"/>
              <a:gd name="connsiteY5" fmla="*/ 93681 h 347702"/>
              <a:gd name="connsiteX6" fmla="*/ 74618 w 94351"/>
              <a:gd name="connsiteY6" fmla="*/ 176231 h 347702"/>
              <a:gd name="connsiteX7" fmla="*/ 93668 w 94351"/>
              <a:gd name="connsiteY7" fmla="*/ 222269 h 347702"/>
              <a:gd name="connsiteX8" fmla="*/ 92081 w 94351"/>
              <a:gd name="connsiteY8" fmla="*/ 347681 h 34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51" h="347702">
                <a:moveTo>
                  <a:pt x="92081" y="347681"/>
                </a:moveTo>
                <a:cubicBezTo>
                  <a:pt x="91023" y="349269"/>
                  <a:pt x="94197" y="260898"/>
                  <a:pt x="87318" y="231794"/>
                </a:cubicBezTo>
                <a:cubicBezTo>
                  <a:pt x="80439" y="202690"/>
                  <a:pt x="61654" y="194752"/>
                  <a:pt x="50806" y="173056"/>
                </a:cubicBezTo>
                <a:cubicBezTo>
                  <a:pt x="39958" y="151360"/>
                  <a:pt x="30698" y="130458"/>
                  <a:pt x="22231" y="101619"/>
                </a:cubicBezTo>
                <a:cubicBezTo>
                  <a:pt x="13764" y="72780"/>
                  <a:pt x="271" y="1342"/>
                  <a:pt x="6" y="19"/>
                </a:cubicBezTo>
                <a:cubicBezTo>
                  <a:pt x="-259" y="-1304"/>
                  <a:pt x="8208" y="64312"/>
                  <a:pt x="20643" y="93681"/>
                </a:cubicBezTo>
                <a:cubicBezTo>
                  <a:pt x="33078" y="123050"/>
                  <a:pt x="62447" y="154800"/>
                  <a:pt x="74618" y="176231"/>
                </a:cubicBezTo>
                <a:cubicBezTo>
                  <a:pt x="86789" y="197662"/>
                  <a:pt x="91816" y="197398"/>
                  <a:pt x="93668" y="222269"/>
                </a:cubicBezTo>
                <a:cubicBezTo>
                  <a:pt x="95520" y="247140"/>
                  <a:pt x="93139" y="346093"/>
                  <a:pt x="92081" y="347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0F28FCA-E0A3-4B64-901F-8A391D6D9702}"/>
              </a:ext>
            </a:extLst>
          </p:cNvPr>
          <p:cNvSpPr/>
          <p:nvPr/>
        </p:nvSpPr>
        <p:spPr>
          <a:xfrm>
            <a:off x="3497060" y="4640252"/>
            <a:ext cx="228835" cy="127077"/>
          </a:xfrm>
          <a:custGeom>
            <a:avLst/>
            <a:gdLst>
              <a:gd name="connsiteX0" fmla="*/ 228803 w 228835"/>
              <a:gd name="connsiteY0" fmla="*/ 11 h 127077"/>
              <a:gd name="connsiteX1" fmla="*/ 197053 w 228835"/>
              <a:gd name="connsiteY1" fmla="*/ 92086 h 127077"/>
              <a:gd name="connsiteX2" fmla="*/ 117678 w 228835"/>
              <a:gd name="connsiteY2" fmla="*/ 119073 h 127077"/>
              <a:gd name="connsiteX3" fmla="*/ 203 w 228835"/>
              <a:gd name="connsiteY3" fmla="*/ 127011 h 127077"/>
              <a:gd name="connsiteX4" fmla="*/ 147840 w 228835"/>
              <a:gd name="connsiteY4" fmla="*/ 115898 h 127077"/>
              <a:gd name="connsiteX5" fmla="*/ 192290 w 228835"/>
              <a:gd name="connsiteY5" fmla="*/ 85736 h 127077"/>
              <a:gd name="connsiteX6" fmla="*/ 228803 w 228835"/>
              <a:gd name="connsiteY6" fmla="*/ 11 h 1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35" h="127077">
                <a:moveTo>
                  <a:pt x="228803" y="11"/>
                </a:moveTo>
                <a:cubicBezTo>
                  <a:pt x="229597" y="1069"/>
                  <a:pt x="215574" y="72242"/>
                  <a:pt x="197053" y="92086"/>
                </a:cubicBezTo>
                <a:cubicBezTo>
                  <a:pt x="178532" y="111930"/>
                  <a:pt x="150486" y="113252"/>
                  <a:pt x="117678" y="119073"/>
                </a:cubicBezTo>
                <a:cubicBezTo>
                  <a:pt x="84870" y="124894"/>
                  <a:pt x="-4824" y="127540"/>
                  <a:pt x="203" y="127011"/>
                </a:cubicBezTo>
                <a:cubicBezTo>
                  <a:pt x="5230" y="126482"/>
                  <a:pt x="115825" y="122777"/>
                  <a:pt x="147840" y="115898"/>
                </a:cubicBezTo>
                <a:cubicBezTo>
                  <a:pt x="179854" y="109019"/>
                  <a:pt x="178532" y="102934"/>
                  <a:pt x="192290" y="85736"/>
                </a:cubicBezTo>
                <a:cubicBezTo>
                  <a:pt x="206048" y="68538"/>
                  <a:pt x="228009" y="-1047"/>
                  <a:pt x="22880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BA1489E-E379-4F51-942B-C3C790910CA2}"/>
              </a:ext>
            </a:extLst>
          </p:cNvPr>
          <p:cNvSpPr/>
          <p:nvPr/>
        </p:nvSpPr>
        <p:spPr>
          <a:xfrm>
            <a:off x="3478708" y="4752552"/>
            <a:ext cx="276110" cy="447127"/>
          </a:xfrm>
          <a:custGeom>
            <a:avLst/>
            <a:gdLst>
              <a:gd name="connsiteX0" fmla="*/ 275730 w 276110"/>
              <a:gd name="connsiteY0" fmla="*/ 2011 h 447127"/>
              <a:gd name="connsiteX1" fmla="*/ 120155 w 276110"/>
              <a:gd name="connsiteY1" fmla="*/ 203623 h 447127"/>
              <a:gd name="connsiteX2" fmla="*/ 31255 w 276110"/>
              <a:gd name="connsiteY2" fmla="*/ 292523 h 447127"/>
              <a:gd name="connsiteX3" fmla="*/ 5855 w 276110"/>
              <a:gd name="connsiteY3" fmla="*/ 383011 h 447127"/>
              <a:gd name="connsiteX4" fmla="*/ 1092 w 276110"/>
              <a:gd name="connsiteY4" fmla="*/ 446511 h 447127"/>
              <a:gd name="connsiteX5" fmla="*/ 21730 w 276110"/>
              <a:gd name="connsiteY5" fmla="*/ 344911 h 447127"/>
              <a:gd name="connsiteX6" fmla="*/ 126505 w 276110"/>
              <a:gd name="connsiteY6" fmla="*/ 197273 h 447127"/>
              <a:gd name="connsiteX7" fmla="*/ 163017 w 276110"/>
              <a:gd name="connsiteY7" fmla="*/ 105198 h 447127"/>
              <a:gd name="connsiteX8" fmla="*/ 275730 w 276110"/>
              <a:gd name="connsiteY8" fmla="*/ 2011 h 44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110" h="447127">
                <a:moveTo>
                  <a:pt x="275730" y="2011"/>
                </a:moveTo>
                <a:cubicBezTo>
                  <a:pt x="268586" y="18415"/>
                  <a:pt x="160901" y="155204"/>
                  <a:pt x="120155" y="203623"/>
                </a:cubicBezTo>
                <a:cubicBezTo>
                  <a:pt x="79409" y="252042"/>
                  <a:pt x="50305" y="262625"/>
                  <a:pt x="31255" y="292523"/>
                </a:cubicBezTo>
                <a:cubicBezTo>
                  <a:pt x="12205" y="322421"/>
                  <a:pt x="10882" y="357346"/>
                  <a:pt x="5855" y="383011"/>
                </a:cubicBezTo>
                <a:cubicBezTo>
                  <a:pt x="828" y="408676"/>
                  <a:pt x="-1554" y="452861"/>
                  <a:pt x="1092" y="446511"/>
                </a:cubicBezTo>
                <a:cubicBezTo>
                  <a:pt x="3738" y="440161"/>
                  <a:pt x="828" y="386451"/>
                  <a:pt x="21730" y="344911"/>
                </a:cubicBezTo>
                <a:cubicBezTo>
                  <a:pt x="42632" y="303371"/>
                  <a:pt x="102957" y="237225"/>
                  <a:pt x="126505" y="197273"/>
                </a:cubicBezTo>
                <a:cubicBezTo>
                  <a:pt x="150053" y="157321"/>
                  <a:pt x="138675" y="136419"/>
                  <a:pt x="163017" y="105198"/>
                </a:cubicBezTo>
                <a:cubicBezTo>
                  <a:pt x="187359" y="73977"/>
                  <a:pt x="282874" y="-14393"/>
                  <a:pt x="275730" y="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6900CEA-BBD7-4B5E-AAB7-0158C7FFF279}"/>
              </a:ext>
            </a:extLst>
          </p:cNvPr>
          <p:cNvSpPr/>
          <p:nvPr/>
        </p:nvSpPr>
        <p:spPr>
          <a:xfrm>
            <a:off x="3590270" y="5088451"/>
            <a:ext cx="904760" cy="178605"/>
          </a:xfrm>
          <a:custGeom>
            <a:avLst/>
            <a:gdLst>
              <a:gd name="connsiteX0" fmla="*/ 1713 w 904760"/>
              <a:gd name="connsiteY0" fmla="*/ 177816 h 178605"/>
              <a:gd name="connsiteX1" fmla="*/ 327680 w 904760"/>
              <a:gd name="connsiteY1" fmla="*/ 27532 h 178605"/>
              <a:gd name="connsiteX2" fmla="*/ 503363 w 904760"/>
              <a:gd name="connsiteY2" fmla="*/ 33882 h 178605"/>
              <a:gd name="connsiteX3" fmla="*/ 624013 w 904760"/>
              <a:gd name="connsiteY3" fmla="*/ 16 h 178605"/>
              <a:gd name="connsiteX4" fmla="*/ 806047 w 904760"/>
              <a:gd name="connsiteY4" fmla="*/ 29649 h 178605"/>
              <a:gd name="connsiteX5" fmla="*/ 899180 w 904760"/>
              <a:gd name="connsiteY5" fmla="*/ 46582 h 178605"/>
              <a:gd name="connsiteX6" fmla="*/ 647297 w 904760"/>
              <a:gd name="connsiteY6" fmla="*/ 14832 h 178605"/>
              <a:gd name="connsiteX7" fmla="*/ 530880 w 904760"/>
              <a:gd name="connsiteY7" fmla="*/ 25416 h 178605"/>
              <a:gd name="connsiteX8" fmla="*/ 456797 w 904760"/>
              <a:gd name="connsiteY8" fmla="*/ 35999 h 178605"/>
              <a:gd name="connsiteX9" fmla="*/ 391180 w 904760"/>
              <a:gd name="connsiteY9" fmla="*/ 44466 h 178605"/>
              <a:gd name="connsiteX10" fmla="*/ 207030 w 904760"/>
              <a:gd name="connsiteY10" fmla="*/ 84682 h 178605"/>
              <a:gd name="connsiteX11" fmla="*/ 1713 w 904760"/>
              <a:gd name="connsiteY11" fmla="*/ 177816 h 17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760" h="178605">
                <a:moveTo>
                  <a:pt x="1713" y="177816"/>
                </a:moveTo>
                <a:cubicBezTo>
                  <a:pt x="21821" y="168291"/>
                  <a:pt x="244072" y="51521"/>
                  <a:pt x="327680" y="27532"/>
                </a:cubicBezTo>
                <a:cubicBezTo>
                  <a:pt x="411288" y="3543"/>
                  <a:pt x="453974" y="38468"/>
                  <a:pt x="503363" y="33882"/>
                </a:cubicBezTo>
                <a:cubicBezTo>
                  <a:pt x="552752" y="29296"/>
                  <a:pt x="573566" y="721"/>
                  <a:pt x="624013" y="16"/>
                </a:cubicBezTo>
                <a:cubicBezTo>
                  <a:pt x="674460" y="-689"/>
                  <a:pt x="760186" y="21888"/>
                  <a:pt x="806047" y="29649"/>
                </a:cubicBezTo>
                <a:cubicBezTo>
                  <a:pt x="851908" y="37410"/>
                  <a:pt x="925638" y="49051"/>
                  <a:pt x="899180" y="46582"/>
                </a:cubicBezTo>
                <a:cubicBezTo>
                  <a:pt x="872722" y="44113"/>
                  <a:pt x="708680" y="18360"/>
                  <a:pt x="647297" y="14832"/>
                </a:cubicBezTo>
                <a:cubicBezTo>
                  <a:pt x="585914" y="11304"/>
                  <a:pt x="562630" y="21888"/>
                  <a:pt x="530880" y="25416"/>
                </a:cubicBezTo>
                <a:cubicBezTo>
                  <a:pt x="499130" y="28944"/>
                  <a:pt x="480080" y="32824"/>
                  <a:pt x="456797" y="35999"/>
                </a:cubicBezTo>
                <a:cubicBezTo>
                  <a:pt x="433514" y="39174"/>
                  <a:pt x="432808" y="36352"/>
                  <a:pt x="391180" y="44466"/>
                </a:cubicBezTo>
                <a:cubicBezTo>
                  <a:pt x="349552" y="52580"/>
                  <a:pt x="270177" y="61399"/>
                  <a:pt x="207030" y="84682"/>
                </a:cubicBezTo>
                <a:cubicBezTo>
                  <a:pt x="143883" y="107965"/>
                  <a:pt x="-18395" y="187341"/>
                  <a:pt x="1713" y="177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8D09026-869E-4799-9DC7-907F22C4D61D}"/>
              </a:ext>
            </a:extLst>
          </p:cNvPr>
          <p:cNvSpPr/>
          <p:nvPr/>
        </p:nvSpPr>
        <p:spPr>
          <a:xfrm>
            <a:off x="3587051" y="5278829"/>
            <a:ext cx="680249" cy="114779"/>
          </a:xfrm>
          <a:custGeom>
            <a:avLst/>
            <a:gdLst>
              <a:gd name="connsiteX0" fmla="*/ 699 w 680249"/>
              <a:gd name="connsiteY0" fmla="*/ 138 h 114779"/>
              <a:gd name="connsiteX1" fmla="*/ 165799 w 680249"/>
              <a:gd name="connsiteY1" fmla="*/ 57288 h 114779"/>
              <a:gd name="connsiteX2" fmla="*/ 288566 w 680249"/>
              <a:gd name="connsiteY2" fmla="*/ 114438 h 114779"/>
              <a:gd name="connsiteX3" fmla="*/ 527749 w 680249"/>
              <a:gd name="connsiteY3" fmla="*/ 80571 h 114779"/>
              <a:gd name="connsiteX4" fmla="*/ 625116 w 680249"/>
              <a:gd name="connsiteY4" fmla="*/ 69988 h 114779"/>
              <a:gd name="connsiteX5" fmla="*/ 680149 w 680249"/>
              <a:gd name="connsiteY5" fmla="*/ 40354 h 114779"/>
              <a:gd name="connsiteX6" fmla="*/ 612416 w 680249"/>
              <a:gd name="connsiteY6" fmla="*/ 55171 h 114779"/>
              <a:gd name="connsiteX7" fmla="*/ 510816 w 680249"/>
              <a:gd name="connsiteY7" fmla="*/ 76338 h 114779"/>
              <a:gd name="connsiteX8" fmla="*/ 366882 w 680249"/>
              <a:gd name="connsiteY8" fmla="*/ 82688 h 114779"/>
              <a:gd name="connsiteX9" fmla="*/ 320316 w 680249"/>
              <a:gd name="connsiteY9" fmla="*/ 91154 h 114779"/>
              <a:gd name="connsiteX10" fmla="*/ 233532 w 680249"/>
              <a:gd name="connsiteY10" fmla="*/ 74221 h 114779"/>
              <a:gd name="connsiteX11" fmla="*/ 699 w 680249"/>
              <a:gd name="connsiteY11" fmla="*/ 138 h 1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0249" h="114779">
                <a:moveTo>
                  <a:pt x="699" y="138"/>
                </a:moveTo>
                <a:cubicBezTo>
                  <a:pt x="-10590" y="-2684"/>
                  <a:pt x="117821" y="38238"/>
                  <a:pt x="165799" y="57288"/>
                </a:cubicBezTo>
                <a:cubicBezTo>
                  <a:pt x="213777" y="76338"/>
                  <a:pt x="228241" y="110558"/>
                  <a:pt x="288566" y="114438"/>
                </a:cubicBezTo>
                <a:cubicBezTo>
                  <a:pt x="348891" y="118318"/>
                  <a:pt x="471657" y="87979"/>
                  <a:pt x="527749" y="80571"/>
                </a:cubicBezTo>
                <a:cubicBezTo>
                  <a:pt x="583841" y="73163"/>
                  <a:pt x="599716" y="76691"/>
                  <a:pt x="625116" y="69988"/>
                </a:cubicBezTo>
                <a:cubicBezTo>
                  <a:pt x="650516" y="63285"/>
                  <a:pt x="682266" y="42824"/>
                  <a:pt x="680149" y="40354"/>
                </a:cubicBezTo>
                <a:cubicBezTo>
                  <a:pt x="678032" y="37885"/>
                  <a:pt x="612416" y="55171"/>
                  <a:pt x="612416" y="55171"/>
                </a:cubicBezTo>
                <a:cubicBezTo>
                  <a:pt x="584194" y="61168"/>
                  <a:pt x="551738" y="71752"/>
                  <a:pt x="510816" y="76338"/>
                </a:cubicBezTo>
                <a:cubicBezTo>
                  <a:pt x="469894" y="80924"/>
                  <a:pt x="398632" y="80219"/>
                  <a:pt x="366882" y="82688"/>
                </a:cubicBezTo>
                <a:cubicBezTo>
                  <a:pt x="335132" y="85157"/>
                  <a:pt x="342541" y="92565"/>
                  <a:pt x="320316" y="91154"/>
                </a:cubicBezTo>
                <a:cubicBezTo>
                  <a:pt x="298091" y="89743"/>
                  <a:pt x="280451" y="87274"/>
                  <a:pt x="233532" y="74221"/>
                </a:cubicBezTo>
                <a:cubicBezTo>
                  <a:pt x="186613" y="61168"/>
                  <a:pt x="11988" y="2960"/>
                  <a:pt x="69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4DEBC95-6B43-407A-886A-BE33F03E1BF5}"/>
              </a:ext>
            </a:extLst>
          </p:cNvPr>
          <p:cNvSpPr/>
          <p:nvPr/>
        </p:nvSpPr>
        <p:spPr>
          <a:xfrm>
            <a:off x="4146240" y="5164539"/>
            <a:ext cx="324437" cy="167344"/>
          </a:xfrm>
          <a:custGeom>
            <a:avLst/>
            <a:gdLst>
              <a:gd name="connsiteX0" fmla="*/ 324160 w 324437"/>
              <a:gd name="connsiteY0" fmla="*/ 128 h 167344"/>
              <a:gd name="connsiteX1" fmla="*/ 243727 w 324437"/>
              <a:gd name="connsiteY1" fmla="*/ 61511 h 167344"/>
              <a:gd name="connsiteX2" fmla="*/ 186577 w 324437"/>
              <a:gd name="connsiteY2" fmla="*/ 118661 h 167344"/>
              <a:gd name="connsiteX3" fmla="*/ 310 w 324437"/>
              <a:gd name="connsiteY3" fmla="*/ 167344 h 167344"/>
              <a:gd name="connsiteX4" fmla="*/ 144243 w 324437"/>
              <a:gd name="connsiteY4" fmla="*/ 118661 h 167344"/>
              <a:gd name="connsiteX5" fmla="*/ 214093 w 324437"/>
              <a:gd name="connsiteY5" fmla="*/ 78444 h 167344"/>
              <a:gd name="connsiteX6" fmla="*/ 324160 w 324437"/>
              <a:gd name="connsiteY6" fmla="*/ 128 h 16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437" h="167344">
                <a:moveTo>
                  <a:pt x="324160" y="128"/>
                </a:moveTo>
                <a:cubicBezTo>
                  <a:pt x="329099" y="-2694"/>
                  <a:pt x="266658" y="41755"/>
                  <a:pt x="243727" y="61511"/>
                </a:cubicBezTo>
                <a:cubicBezTo>
                  <a:pt x="220796" y="81267"/>
                  <a:pt x="227146" y="101022"/>
                  <a:pt x="186577" y="118661"/>
                </a:cubicBezTo>
                <a:cubicBezTo>
                  <a:pt x="146008" y="136300"/>
                  <a:pt x="7366" y="167344"/>
                  <a:pt x="310" y="167344"/>
                </a:cubicBezTo>
                <a:cubicBezTo>
                  <a:pt x="-6746" y="167344"/>
                  <a:pt x="108613" y="133478"/>
                  <a:pt x="144243" y="118661"/>
                </a:cubicBezTo>
                <a:cubicBezTo>
                  <a:pt x="179873" y="103844"/>
                  <a:pt x="184107" y="98552"/>
                  <a:pt x="214093" y="78444"/>
                </a:cubicBezTo>
                <a:cubicBezTo>
                  <a:pt x="244079" y="58336"/>
                  <a:pt x="319221" y="2950"/>
                  <a:pt x="32416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4A6C28C-EEA2-4515-82B1-FF32A05CEBC0}"/>
              </a:ext>
            </a:extLst>
          </p:cNvPr>
          <p:cNvSpPr/>
          <p:nvPr/>
        </p:nvSpPr>
        <p:spPr>
          <a:xfrm>
            <a:off x="3585633" y="5151938"/>
            <a:ext cx="879453" cy="130528"/>
          </a:xfrm>
          <a:custGeom>
            <a:avLst/>
            <a:gdLst>
              <a:gd name="connsiteX0" fmla="*/ 0 w 879453"/>
              <a:gd name="connsiteY0" fmla="*/ 124912 h 130528"/>
              <a:gd name="connsiteX1" fmla="*/ 311150 w 879453"/>
              <a:gd name="connsiteY1" fmla="*/ 129145 h 130528"/>
              <a:gd name="connsiteX2" fmla="*/ 558800 w 879453"/>
              <a:gd name="connsiteY2" fmla="*/ 103745 h 130528"/>
              <a:gd name="connsiteX3" fmla="*/ 747184 w 879453"/>
              <a:gd name="connsiteY3" fmla="*/ 67762 h 130528"/>
              <a:gd name="connsiteX4" fmla="*/ 836084 w 879453"/>
              <a:gd name="connsiteY4" fmla="*/ 38129 h 130528"/>
              <a:gd name="connsiteX5" fmla="*/ 878417 w 879453"/>
              <a:gd name="connsiteY5" fmla="*/ 29 h 130528"/>
              <a:gd name="connsiteX6" fmla="*/ 795867 w 879453"/>
              <a:gd name="connsiteY6" fmla="*/ 44479 h 130528"/>
              <a:gd name="connsiteX7" fmla="*/ 670984 w 879453"/>
              <a:gd name="connsiteY7" fmla="*/ 69879 h 130528"/>
              <a:gd name="connsiteX8" fmla="*/ 482600 w 879453"/>
              <a:gd name="connsiteY8" fmla="*/ 103745 h 130528"/>
              <a:gd name="connsiteX9" fmla="*/ 294217 w 879453"/>
              <a:gd name="connsiteY9" fmla="*/ 114329 h 130528"/>
              <a:gd name="connsiteX10" fmla="*/ 61384 w 879453"/>
              <a:gd name="connsiteY10" fmla="*/ 124912 h 130528"/>
              <a:gd name="connsiteX11" fmla="*/ 0 w 879453"/>
              <a:gd name="connsiteY11" fmla="*/ 124912 h 1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9453" h="130528">
                <a:moveTo>
                  <a:pt x="0" y="124912"/>
                </a:moveTo>
                <a:cubicBezTo>
                  <a:pt x="109008" y="128792"/>
                  <a:pt x="218017" y="132673"/>
                  <a:pt x="311150" y="129145"/>
                </a:cubicBezTo>
                <a:cubicBezTo>
                  <a:pt x="404283" y="125617"/>
                  <a:pt x="486128" y="113975"/>
                  <a:pt x="558800" y="103745"/>
                </a:cubicBezTo>
                <a:cubicBezTo>
                  <a:pt x="631472" y="93514"/>
                  <a:pt x="700970" y="78698"/>
                  <a:pt x="747184" y="67762"/>
                </a:cubicBezTo>
                <a:cubicBezTo>
                  <a:pt x="793398" y="56826"/>
                  <a:pt x="814212" y="49418"/>
                  <a:pt x="836084" y="38129"/>
                </a:cubicBezTo>
                <a:cubicBezTo>
                  <a:pt x="857956" y="26840"/>
                  <a:pt x="885120" y="-1029"/>
                  <a:pt x="878417" y="29"/>
                </a:cubicBezTo>
                <a:cubicBezTo>
                  <a:pt x="871714" y="1087"/>
                  <a:pt x="830439" y="32837"/>
                  <a:pt x="795867" y="44479"/>
                </a:cubicBezTo>
                <a:cubicBezTo>
                  <a:pt x="761295" y="56121"/>
                  <a:pt x="670984" y="69879"/>
                  <a:pt x="670984" y="69879"/>
                </a:cubicBezTo>
                <a:cubicBezTo>
                  <a:pt x="618773" y="79757"/>
                  <a:pt x="545395" y="96337"/>
                  <a:pt x="482600" y="103745"/>
                </a:cubicBezTo>
                <a:cubicBezTo>
                  <a:pt x="419806" y="111153"/>
                  <a:pt x="294217" y="114329"/>
                  <a:pt x="294217" y="114329"/>
                </a:cubicBezTo>
                <a:lnTo>
                  <a:pt x="61384" y="124912"/>
                </a:lnTo>
                <a:lnTo>
                  <a:pt x="0" y="124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431DEBA-236F-486A-BDD0-F1A6A4E06D13}"/>
              </a:ext>
            </a:extLst>
          </p:cNvPr>
          <p:cNvSpPr/>
          <p:nvPr/>
        </p:nvSpPr>
        <p:spPr>
          <a:xfrm>
            <a:off x="3621286" y="5129907"/>
            <a:ext cx="847222" cy="108843"/>
          </a:xfrm>
          <a:custGeom>
            <a:avLst/>
            <a:gdLst>
              <a:gd name="connsiteX0" fmla="*/ 331 w 847222"/>
              <a:gd name="connsiteY0" fmla="*/ 72860 h 108843"/>
              <a:gd name="connsiteX1" fmla="*/ 235281 w 847222"/>
              <a:gd name="connsiteY1" fmla="*/ 108843 h 108843"/>
              <a:gd name="connsiteX2" fmla="*/ 468114 w 847222"/>
              <a:gd name="connsiteY2" fmla="*/ 72860 h 108843"/>
              <a:gd name="connsiteX3" fmla="*/ 563364 w 847222"/>
              <a:gd name="connsiteY3" fmla="*/ 66510 h 108843"/>
              <a:gd name="connsiteX4" fmla="*/ 622631 w 847222"/>
              <a:gd name="connsiteY4" fmla="*/ 60160 h 108843"/>
              <a:gd name="connsiteX5" fmla="*/ 751747 w 847222"/>
              <a:gd name="connsiteY5" fmla="*/ 22060 h 108843"/>
              <a:gd name="connsiteX6" fmla="*/ 846997 w 847222"/>
              <a:gd name="connsiteY6" fmla="*/ 893 h 108843"/>
              <a:gd name="connsiteX7" fmla="*/ 772914 w 847222"/>
              <a:gd name="connsiteY7" fmla="*/ 7243 h 108843"/>
              <a:gd name="connsiteX8" fmla="*/ 612047 w 847222"/>
              <a:gd name="connsiteY8" fmla="*/ 36876 h 108843"/>
              <a:gd name="connsiteX9" fmla="*/ 468114 w 847222"/>
              <a:gd name="connsiteY9" fmla="*/ 62276 h 108843"/>
              <a:gd name="connsiteX10" fmla="*/ 324181 w 847222"/>
              <a:gd name="connsiteY10" fmla="*/ 94026 h 108843"/>
              <a:gd name="connsiteX11" fmla="*/ 186597 w 847222"/>
              <a:gd name="connsiteY11" fmla="*/ 94026 h 108843"/>
              <a:gd name="connsiteX12" fmla="*/ 331 w 847222"/>
              <a:gd name="connsiteY12" fmla="*/ 72860 h 10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7222" h="108843">
                <a:moveTo>
                  <a:pt x="331" y="72860"/>
                </a:moveTo>
                <a:cubicBezTo>
                  <a:pt x="8445" y="75329"/>
                  <a:pt x="157317" y="108843"/>
                  <a:pt x="235281" y="108843"/>
                </a:cubicBezTo>
                <a:cubicBezTo>
                  <a:pt x="313245" y="108843"/>
                  <a:pt x="413434" y="79915"/>
                  <a:pt x="468114" y="72860"/>
                </a:cubicBezTo>
                <a:cubicBezTo>
                  <a:pt x="522794" y="65805"/>
                  <a:pt x="537611" y="68627"/>
                  <a:pt x="563364" y="66510"/>
                </a:cubicBezTo>
                <a:cubicBezTo>
                  <a:pt x="589117" y="64393"/>
                  <a:pt x="591234" y="67568"/>
                  <a:pt x="622631" y="60160"/>
                </a:cubicBezTo>
                <a:cubicBezTo>
                  <a:pt x="654028" y="52752"/>
                  <a:pt x="714353" y="31938"/>
                  <a:pt x="751747" y="22060"/>
                </a:cubicBezTo>
                <a:cubicBezTo>
                  <a:pt x="789141" y="12182"/>
                  <a:pt x="843469" y="3362"/>
                  <a:pt x="846997" y="893"/>
                </a:cubicBezTo>
                <a:cubicBezTo>
                  <a:pt x="850525" y="-1576"/>
                  <a:pt x="812072" y="1246"/>
                  <a:pt x="772914" y="7243"/>
                </a:cubicBezTo>
                <a:cubicBezTo>
                  <a:pt x="733756" y="13240"/>
                  <a:pt x="662847" y="27704"/>
                  <a:pt x="612047" y="36876"/>
                </a:cubicBezTo>
                <a:cubicBezTo>
                  <a:pt x="561247" y="46048"/>
                  <a:pt x="516092" y="52751"/>
                  <a:pt x="468114" y="62276"/>
                </a:cubicBezTo>
                <a:cubicBezTo>
                  <a:pt x="420136" y="71801"/>
                  <a:pt x="371100" y="88734"/>
                  <a:pt x="324181" y="94026"/>
                </a:cubicBezTo>
                <a:cubicBezTo>
                  <a:pt x="277262" y="99318"/>
                  <a:pt x="237750" y="97906"/>
                  <a:pt x="186597" y="94026"/>
                </a:cubicBezTo>
                <a:cubicBezTo>
                  <a:pt x="135444" y="90146"/>
                  <a:pt x="-7783" y="70391"/>
                  <a:pt x="331" y="72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1D5036BB-3810-41FA-889B-16944C758D9C}"/>
              </a:ext>
            </a:extLst>
          </p:cNvPr>
          <p:cNvSpPr/>
          <p:nvPr/>
        </p:nvSpPr>
        <p:spPr>
          <a:xfrm>
            <a:off x="3572913" y="5168590"/>
            <a:ext cx="180611" cy="123223"/>
          </a:xfrm>
          <a:custGeom>
            <a:avLst/>
            <a:gdLst>
              <a:gd name="connsiteX0" fmla="*/ 179937 w 180611"/>
              <a:gd name="connsiteY0" fmla="*/ 310 h 123223"/>
              <a:gd name="connsiteX1" fmla="*/ 46587 w 180611"/>
              <a:gd name="connsiteY1" fmla="*/ 55343 h 123223"/>
              <a:gd name="connsiteX2" fmla="*/ 20 w 180611"/>
              <a:gd name="connsiteY2" fmla="*/ 123077 h 123223"/>
              <a:gd name="connsiteX3" fmla="*/ 50820 w 180611"/>
              <a:gd name="connsiteY3" fmla="*/ 72277 h 123223"/>
              <a:gd name="connsiteX4" fmla="*/ 97387 w 180611"/>
              <a:gd name="connsiteY4" fmla="*/ 34177 h 123223"/>
              <a:gd name="connsiteX5" fmla="*/ 179937 w 180611"/>
              <a:gd name="connsiteY5" fmla="*/ 310 h 12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11" h="123223">
                <a:moveTo>
                  <a:pt x="179937" y="310"/>
                </a:moveTo>
                <a:cubicBezTo>
                  <a:pt x="171470" y="3838"/>
                  <a:pt x="76573" y="34882"/>
                  <a:pt x="46587" y="55343"/>
                </a:cubicBezTo>
                <a:cubicBezTo>
                  <a:pt x="16601" y="75804"/>
                  <a:pt x="-685" y="120255"/>
                  <a:pt x="20" y="123077"/>
                </a:cubicBezTo>
                <a:cubicBezTo>
                  <a:pt x="725" y="125899"/>
                  <a:pt x="34592" y="87094"/>
                  <a:pt x="50820" y="72277"/>
                </a:cubicBezTo>
                <a:cubicBezTo>
                  <a:pt x="67048" y="57460"/>
                  <a:pt x="80101" y="44055"/>
                  <a:pt x="97387" y="34177"/>
                </a:cubicBezTo>
                <a:cubicBezTo>
                  <a:pt x="114673" y="24299"/>
                  <a:pt x="188404" y="-3218"/>
                  <a:pt x="179937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6E2BDCB-20C9-4647-8A46-5542865172A5}"/>
              </a:ext>
            </a:extLst>
          </p:cNvPr>
          <p:cNvSpPr/>
          <p:nvPr/>
        </p:nvSpPr>
        <p:spPr>
          <a:xfrm>
            <a:off x="2806523" y="4404910"/>
            <a:ext cx="560091" cy="1537703"/>
          </a:xfrm>
          <a:custGeom>
            <a:avLst/>
            <a:gdLst>
              <a:gd name="connsiteX0" fmla="*/ 73202 w 560091"/>
              <a:gd name="connsiteY0" fmla="*/ 5165 h 1537703"/>
              <a:gd name="connsiteX1" fmla="*/ 177 w 560091"/>
              <a:gd name="connsiteY1" fmla="*/ 335365 h 1537703"/>
              <a:gd name="connsiteX2" fmla="*/ 54152 w 560091"/>
              <a:gd name="connsiteY2" fmla="*/ 910040 h 1537703"/>
              <a:gd name="connsiteX3" fmla="*/ 101777 w 560091"/>
              <a:gd name="connsiteY3" fmla="*/ 1132290 h 1537703"/>
              <a:gd name="connsiteX4" fmla="*/ 378002 w 560091"/>
              <a:gd name="connsiteY4" fmla="*/ 1506940 h 1537703"/>
              <a:gd name="connsiteX5" fmla="*/ 514527 w 560091"/>
              <a:gd name="connsiteY5" fmla="*/ 1513290 h 1537703"/>
              <a:gd name="connsiteX6" fmla="*/ 549452 w 560091"/>
              <a:gd name="connsiteY6" fmla="*/ 1487890 h 1537703"/>
              <a:gd name="connsiteX7" fmla="*/ 343077 w 560091"/>
              <a:gd name="connsiteY7" fmla="*/ 1446615 h 1537703"/>
              <a:gd name="connsiteX8" fmla="*/ 120827 w 560091"/>
              <a:gd name="connsiteY8" fmla="*/ 1056090 h 1537703"/>
              <a:gd name="connsiteX9" fmla="*/ 35102 w 560091"/>
              <a:gd name="connsiteY9" fmla="*/ 202015 h 1537703"/>
              <a:gd name="connsiteX10" fmla="*/ 73202 w 560091"/>
              <a:gd name="connsiteY10" fmla="*/ 5165 h 153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091" h="1537703">
                <a:moveTo>
                  <a:pt x="73202" y="5165"/>
                </a:moveTo>
                <a:cubicBezTo>
                  <a:pt x="67381" y="27390"/>
                  <a:pt x="3352" y="184553"/>
                  <a:pt x="177" y="335365"/>
                </a:cubicBezTo>
                <a:cubicBezTo>
                  <a:pt x="-2998" y="486177"/>
                  <a:pt x="37219" y="777219"/>
                  <a:pt x="54152" y="910040"/>
                </a:cubicBezTo>
                <a:cubicBezTo>
                  <a:pt x="71085" y="1042861"/>
                  <a:pt x="47802" y="1032807"/>
                  <a:pt x="101777" y="1132290"/>
                </a:cubicBezTo>
                <a:cubicBezTo>
                  <a:pt x="155752" y="1231773"/>
                  <a:pt x="309210" y="1443440"/>
                  <a:pt x="378002" y="1506940"/>
                </a:cubicBezTo>
                <a:cubicBezTo>
                  <a:pt x="446794" y="1570440"/>
                  <a:pt x="485952" y="1516465"/>
                  <a:pt x="514527" y="1513290"/>
                </a:cubicBezTo>
                <a:cubicBezTo>
                  <a:pt x="543102" y="1510115"/>
                  <a:pt x="578027" y="1499002"/>
                  <a:pt x="549452" y="1487890"/>
                </a:cubicBezTo>
                <a:cubicBezTo>
                  <a:pt x="520877" y="1476778"/>
                  <a:pt x="414515" y="1518582"/>
                  <a:pt x="343077" y="1446615"/>
                </a:cubicBezTo>
                <a:cubicBezTo>
                  <a:pt x="271640" y="1374648"/>
                  <a:pt x="172156" y="1263523"/>
                  <a:pt x="120827" y="1056090"/>
                </a:cubicBezTo>
                <a:cubicBezTo>
                  <a:pt x="69498" y="848657"/>
                  <a:pt x="42510" y="374523"/>
                  <a:pt x="35102" y="202015"/>
                </a:cubicBezTo>
                <a:cubicBezTo>
                  <a:pt x="27694" y="29507"/>
                  <a:pt x="79023" y="-17060"/>
                  <a:pt x="73202" y="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8C5DBA3-5AA6-42A7-BF0E-94D99C9BDD62}"/>
              </a:ext>
            </a:extLst>
          </p:cNvPr>
          <p:cNvSpPr/>
          <p:nvPr/>
        </p:nvSpPr>
        <p:spPr>
          <a:xfrm>
            <a:off x="2831139" y="3841189"/>
            <a:ext cx="147263" cy="616598"/>
          </a:xfrm>
          <a:custGeom>
            <a:avLst/>
            <a:gdLst>
              <a:gd name="connsiteX0" fmla="*/ 20011 w 147263"/>
              <a:gd name="connsiteY0" fmla="*/ 561 h 616598"/>
              <a:gd name="connsiteX1" fmla="*/ 115261 w 147263"/>
              <a:gd name="connsiteY1" fmla="*/ 178361 h 616598"/>
              <a:gd name="connsiteX2" fmla="*/ 67636 w 147263"/>
              <a:gd name="connsiteY2" fmla="*/ 397436 h 616598"/>
              <a:gd name="connsiteX3" fmla="*/ 961 w 147263"/>
              <a:gd name="connsiteY3" fmla="*/ 616511 h 616598"/>
              <a:gd name="connsiteX4" fmla="*/ 121611 w 147263"/>
              <a:gd name="connsiteY4" fmla="*/ 372036 h 616598"/>
              <a:gd name="connsiteX5" fmla="*/ 140661 w 147263"/>
              <a:gd name="connsiteY5" fmla="*/ 130736 h 616598"/>
              <a:gd name="connsiteX6" fmla="*/ 20011 w 147263"/>
              <a:gd name="connsiteY6" fmla="*/ 561 h 61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63" h="616598">
                <a:moveTo>
                  <a:pt x="20011" y="561"/>
                </a:moveTo>
                <a:cubicBezTo>
                  <a:pt x="15778" y="8498"/>
                  <a:pt x="107324" y="112215"/>
                  <a:pt x="115261" y="178361"/>
                </a:cubicBezTo>
                <a:cubicBezTo>
                  <a:pt x="123198" y="244507"/>
                  <a:pt x="86686" y="324411"/>
                  <a:pt x="67636" y="397436"/>
                </a:cubicBezTo>
                <a:cubicBezTo>
                  <a:pt x="48586" y="470461"/>
                  <a:pt x="-8035" y="620744"/>
                  <a:pt x="961" y="616511"/>
                </a:cubicBezTo>
                <a:cubicBezTo>
                  <a:pt x="9957" y="612278"/>
                  <a:pt x="98328" y="452998"/>
                  <a:pt x="121611" y="372036"/>
                </a:cubicBezTo>
                <a:cubicBezTo>
                  <a:pt x="144894" y="291074"/>
                  <a:pt x="154948" y="191061"/>
                  <a:pt x="140661" y="130736"/>
                </a:cubicBezTo>
                <a:cubicBezTo>
                  <a:pt x="126374" y="70411"/>
                  <a:pt x="24244" y="-7376"/>
                  <a:pt x="20011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B381A6A1-CEF5-408E-B873-C21EAAE8BD86}"/>
              </a:ext>
            </a:extLst>
          </p:cNvPr>
          <p:cNvSpPr/>
          <p:nvPr/>
        </p:nvSpPr>
        <p:spPr>
          <a:xfrm>
            <a:off x="2856621" y="3060478"/>
            <a:ext cx="563677" cy="743857"/>
          </a:xfrm>
          <a:custGeom>
            <a:avLst/>
            <a:gdLst>
              <a:gd name="connsiteX0" fmla="*/ 4054 w 563677"/>
              <a:gd name="connsiteY0" fmla="*/ 743172 h 743857"/>
              <a:gd name="connsiteX1" fmla="*/ 26279 w 563677"/>
              <a:gd name="connsiteY1" fmla="*/ 641572 h 743857"/>
              <a:gd name="connsiteX2" fmla="*/ 23104 w 563677"/>
              <a:gd name="connsiteY2" fmla="*/ 505047 h 743857"/>
              <a:gd name="connsiteX3" fmla="*/ 45329 w 563677"/>
              <a:gd name="connsiteY3" fmla="*/ 384397 h 743857"/>
              <a:gd name="connsiteX4" fmla="*/ 200904 w 563677"/>
              <a:gd name="connsiteY4" fmla="*/ 193897 h 743857"/>
              <a:gd name="connsiteX5" fmla="*/ 296154 w 563677"/>
              <a:gd name="connsiteY5" fmla="*/ 104997 h 743857"/>
              <a:gd name="connsiteX6" fmla="*/ 562854 w 563677"/>
              <a:gd name="connsiteY6" fmla="*/ 222 h 743857"/>
              <a:gd name="connsiteX7" fmla="*/ 375529 w 563677"/>
              <a:gd name="connsiteY7" fmla="*/ 79597 h 743857"/>
              <a:gd name="connsiteX8" fmla="*/ 258054 w 563677"/>
              <a:gd name="connsiteY8" fmla="*/ 158972 h 743857"/>
              <a:gd name="connsiteX9" fmla="*/ 137404 w 563677"/>
              <a:gd name="connsiteY9" fmla="*/ 320897 h 743857"/>
              <a:gd name="connsiteX10" fmla="*/ 58029 w 563677"/>
              <a:gd name="connsiteY10" fmla="*/ 403447 h 743857"/>
              <a:gd name="connsiteX11" fmla="*/ 4054 w 563677"/>
              <a:gd name="connsiteY11" fmla="*/ 670147 h 743857"/>
              <a:gd name="connsiteX12" fmla="*/ 4054 w 563677"/>
              <a:gd name="connsiteY12" fmla="*/ 743172 h 74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77" h="743857">
                <a:moveTo>
                  <a:pt x="4054" y="743172"/>
                </a:moveTo>
                <a:cubicBezTo>
                  <a:pt x="7758" y="738410"/>
                  <a:pt x="23104" y="681259"/>
                  <a:pt x="26279" y="641572"/>
                </a:cubicBezTo>
                <a:cubicBezTo>
                  <a:pt x="29454" y="601885"/>
                  <a:pt x="19929" y="547909"/>
                  <a:pt x="23104" y="505047"/>
                </a:cubicBezTo>
                <a:cubicBezTo>
                  <a:pt x="26279" y="462185"/>
                  <a:pt x="15696" y="436255"/>
                  <a:pt x="45329" y="384397"/>
                </a:cubicBezTo>
                <a:cubicBezTo>
                  <a:pt x="74962" y="332539"/>
                  <a:pt x="159100" y="240464"/>
                  <a:pt x="200904" y="193897"/>
                </a:cubicBezTo>
                <a:cubicBezTo>
                  <a:pt x="242708" y="147330"/>
                  <a:pt x="235829" y="137276"/>
                  <a:pt x="296154" y="104997"/>
                </a:cubicBezTo>
                <a:cubicBezTo>
                  <a:pt x="356479" y="72718"/>
                  <a:pt x="549625" y="4455"/>
                  <a:pt x="562854" y="222"/>
                </a:cubicBezTo>
                <a:cubicBezTo>
                  <a:pt x="576083" y="-4011"/>
                  <a:pt x="426329" y="53139"/>
                  <a:pt x="375529" y="79597"/>
                </a:cubicBezTo>
                <a:cubicBezTo>
                  <a:pt x="324729" y="106055"/>
                  <a:pt x="297741" y="118755"/>
                  <a:pt x="258054" y="158972"/>
                </a:cubicBezTo>
                <a:cubicBezTo>
                  <a:pt x="218367" y="199189"/>
                  <a:pt x="170742" y="280151"/>
                  <a:pt x="137404" y="320897"/>
                </a:cubicBezTo>
                <a:cubicBezTo>
                  <a:pt x="104067" y="361643"/>
                  <a:pt x="80254" y="345239"/>
                  <a:pt x="58029" y="403447"/>
                </a:cubicBezTo>
                <a:cubicBezTo>
                  <a:pt x="35804" y="461655"/>
                  <a:pt x="10933" y="611939"/>
                  <a:pt x="4054" y="670147"/>
                </a:cubicBezTo>
                <a:cubicBezTo>
                  <a:pt x="-2825" y="728355"/>
                  <a:pt x="350" y="747934"/>
                  <a:pt x="4054" y="743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36A578C-9FA9-4C8A-94B3-F58741B450B9}"/>
              </a:ext>
            </a:extLst>
          </p:cNvPr>
          <p:cNvSpPr/>
          <p:nvPr/>
        </p:nvSpPr>
        <p:spPr>
          <a:xfrm>
            <a:off x="3375987" y="3012579"/>
            <a:ext cx="1197208" cy="822823"/>
          </a:xfrm>
          <a:custGeom>
            <a:avLst/>
            <a:gdLst>
              <a:gd name="connsiteX0" fmla="*/ 5388 w 1197208"/>
              <a:gd name="connsiteY0" fmla="*/ 54471 h 822823"/>
              <a:gd name="connsiteX1" fmla="*/ 341938 w 1197208"/>
              <a:gd name="connsiteY1" fmla="*/ 496 h 822823"/>
              <a:gd name="connsiteX2" fmla="*/ 697538 w 1197208"/>
              <a:gd name="connsiteY2" fmla="*/ 92571 h 822823"/>
              <a:gd name="connsiteX3" fmla="*/ 916613 w 1197208"/>
              <a:gd name="connsiteY3" fmla="*/ 241796 h 822823"/>
              <a:gd name="connsiteX4" fmla="*/ 1084888 w 1197208"/>
              <a:gd name="connsiteY4" fmla="*/ 457696 h 822823"/>
              <a:gd name="connsiteX5" fmla="*/ 1161088 w 1197208"/>
              <a:gd name="connsiteY5" fmla="*/ 657721 h 822823"/>
              <a:gd name="connsiteX6" fmla="*/ 1192838 w 1197208"/>
              <a:gd name="connsiteY6" fmla="*/ 822821 h 822823"/>
              <a:gd name="connsiteX7" fmla="*/ 1186488 w 1197208"/>
              <a:gd name="connsiteY7" fmla="*/ 660896 h 822823"/>
              <a:gd name="connsiteX8" fmla="*/ 1097588 w 1197208"/>
              <a:gd name="connsiteY8" fmla="*/ 457696 h 822823"/>
              <a:gd name="connsiteX9" fmla="*/ 808663 w 1197208"/>
              <a:gd name="connsiteY9" fmla="*/ 168771 h 822823"/>
              <a:gd name="connsiteX10" fmla="*/ 643563 w 1197208"/>
              <a:gd name="connsiteY10" fmla="*/ 98921 h 822823"/>
              <a:gd name="connsiteX11" fmla="*/ 173663 w 1197208"/>
              <a:gd name="connsiteY11" fmla="*/ 22721 h 822823"/>
              <a:gd name="connsiteX12" fmla="*/ 5388 w 1197208"/>
              <a:gd name="connsiteY12" fmla="*/ 54471 h 82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7208" h="822823">
                <a:moveTo>
                  <a:pt x="5388" y="54471"/>
                </a:moveTo>
                <a:cubicBezTo>
                  <a:pt x="33434" y="50767"/>
                  <a:pt x="226580" y="-5854"/>
                  <a:pt x="341938" y="496"/>
                </a:cubicBezTo>
                <a:cubicBezTo>
                  <a:pt x="457296" y="6846"/>
                  <a:pt x="601759" y="52354"/>
                  <a:pt x="697538" y="92571"/>
                </a:cubicBezTo>
                <a:cubicBezTo>
                  <a:pt x="793317" y="132788"/>
                  <a:pt x="852055" y="180942"/>
                  <a:pt x="916613" y="241796"/>
                </a:cubicBezTo>
                <a:cubicBezTo>
                  <a:pt x="981171" y="302650"/>
                  <a:pt x="1044142" y="388375"/>
                  <a:pt x="1084888" y="457696"/>
                </a:cubicBezTo>
                <a:cubicBezTo>
                  <a:pt x="1125634" y="527017"/>
                  <a:pt x="1143096" y="596867"/>
                  <a:pt x="1161088" y="657721"/>
                </a:cubicBezTo>
                <a:cubicBezTo>
                  <a:pt x="1179080" y="718575"/>
                  <a:pt x="1188605" y="822292"/>
                  <a:pt x="1192838" y="822821"/>
                </a:cubicBezTo>
                <a:cubicBezTo>
                  <a:pt x="1197071" y="823350"/>
                  <a:pt x="1202363" y="721750"/>
                  <a:pt x="1186488" y="660896"/>
                </a:cubicBezTo>
                <a:cubicBezTo>
                  <a:pt x="1170613" y="600042"/>
                  <a:pt x="1160559" y="539717"/>
                  <a:pt x="1097588" y="457696"/>
                </a:cubicBezTo>
                <a:cubicBezTo>
                  <a:pt x="1034617" y="375675"/>
                  <a:pt x="884334" y="228567"/>
                  <a:pt x="808663" y="168771"/>
                </a:cubicBezTo>
                <a:cubicBezTo>
                  <a:pt x="732992" y="108975"/>
                  <a:pt x="749396" y="123263"/>
                  <a:pt x="643563" y="98921"/>
                </a:cubicBezTo>
                <a:cubicBezTo>
                  <a:pt x="537730" y="74579"/>
                  <a:pt x="284788" y="30658"/>
                  <a:pt x="173663" y="22721"/>
                </a:cubicBezTo>
                <a:cubicBezTo>
                  <a:pt x="62538" y="14784"/>
                  <a:pt x="-22658" y="58175"/>
                  <a:pt x="5388" y="54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A62E333-803F-4274-933C-520324F9F1C1}"/>
              </a:ext>
            </a:extLst>
          </p:cNvPr>
          <p:cNvSpPr/>
          <p:nvPr/>
        </p:nvSpPr>
        <p:spPr>
          <a:xfrm>
            <a:off x="4539300" y="3838829"/>
            <a:ext cx="182893" cy="410462"/>
          </a:xfrm>
          <a:custGeom>
            <a:avLst/>
            <a:gdLst>
              <a:gd name="connsiteX0" fmla="*/ 7300 w 182893"/>
              <a:gd name="connsiteY0" fmla="*/ 6096 h 410462"/>
              <a:gd name="connsiteX1" fmla="*/ 147000 w 182893"/>
              <a:gd name="connsiteY1" fmla="*/ 247396 h 410462"/>
              <a:gd name="connsiteX2" fmla="*/ 175575 w 182893"/>
              <a:gd name="connsiteY2" fmla="*/ 409321 h 410462"/>
              <a:gd name="connsiteX3" fmla="*/ 169225 w 182893"/>
              <a:gd name="connsiteY3" fmla="*/ 307721 h 410462"/>
              <a:gd name="connsiteX4" fmla="*/ 32700 w 182893"/>
              <a:gd name="connsiteY4" fmla="*/ 88646 h 410462"/>
              <a:gd name="connsiteX5" fmla="*/ 7300 w 182893"/>
              <a:gd name="connsiteY5" fmla="*/ 6096 h 41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93" h="410462">
                <a:moveTo>
                  <a:pt x="7300" y="6096"/>
                </a:moveTo>
                <a:cubicBezTo>
                  <a:pt x="26350" y="32554"/>
                  <a:pt x="118954" y="180192"/>
                  <a:pt x="147000" y="247396"/>
                </a:cubicBezTo>
                <a:cubicBezTo>
                  <a:pt x="175046" y="314600"/>
                  <a:pt x="171871" y="399267"/>
                  <a:pt x="175575" y="409321"/>
                </a:cubicBezTo>
                <a:cubicBezTo>
                  <a:pt x="179279" y="419375"/>
                  <a:pt x="193038" y="361167"/>
                  <a:pt x="169225" y="307721"/>
                </a:cubicBezTo>
                <a:cubicBezTo>
                  <a:pt x="145412" y="254275"/>
                  <a:pt x="55454" y="132038"/>
                  <a:pt x="32700" y="88646"/>
                </a:cubicBezTo>
                <a:cubicBezTo>
                  <a:pt x="9946" y="45254"/>
                  <a:pt x="-11750" y="-20362"/>
                  <a:pt x="7300" y="6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881447D-AF34-4DD8-99F9-51999969DD69}"/>
              </a:ext>
            </a:extLst>
          </p:cNvPr>
          <p:cNvSpPr/>
          <p:nvPr/>
        </p:nvSpPr>
        <p:spPr>
          <a:xfrm>
            <a:off x="3305135" y="5863534"/>
            <a:ext cx="845403" cy="96558"/>
          </a:xfrm>
          <a:custGeom>
            <a:avLst/>
            <a:gdLst>
              <a:gd name="connsiteX0" fmla="*/ 40 w 845403"/>
              <a:gd name="connsiteY0" fmla="*/ 45141 h 96558"/>
              <a:gd name="connsiteX1" fmla="*/ 346115 w 845403"/>
              <a:gd name="connsiteY1" fmla="*/ 691 h 96558"/>
              <a:gd name="connsiteX2" fmla="*/ 577890 w 845403"/>
              <a:gd name="connsiteY2" fmla="*/ 86416 h 96558"/>
              <a:gd name="connsiteX3" fmla="*/ 781090 w 845403"/>
              <a:gd name="connsiteY3" fmla="*/ 73716 h 96558"/>
              <a:gd name="connsiteX4" fmla="*/ 835065 w 845403"/>
              <a:gd name="connsiteY4" fmla="*/ 45141 h 96558"/>
              <a:gd name="connsiteX5" fmla="*/ 600115 w 845403"/>
              <a:gd name="connsiteY5" fmla="*/ 95941 h 96558"/>
              <a:gd name="connsiteX6" fmla="*/ 447715 w 845403"/>
              <a:gd name="connsiteY6" fmla="*/ 70541 h 96558"/>
              <a:gd name="connsiteX7" fmla="*/ 323890 w 845403"/>
              <a:gd name="connsiteY7" fmla="*/ 29266 h 96558"/>
              <a:gd name="connsiteX8" fmla="*/ 40 w 845403"/>
              <a:gd name="connsiteY8" fmla="*/ 45141 h 9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403" h="96558">
                <a:moveTo>
                  <a:pt x="40" y="45141"/>
                </a:moveTo>
                <a:cubicBezTo>
                  <a:pt x="3744" y="40379"/>
                  <a:pt x="249807" y="-6188"/>
                  <a:pt x="346115" y="691"/>
                </a:cubicBezTo>
                <a:cubicBezTo>
                  <a:pt x="442423" y="7570"/>
                  <a:pt x="505394" y="74245"/>
                  <a:pt x="577890" y="86416"/>
                </a:cubicBezTo>
                <a:cubicBezTo>
                  <a:pt x="650386" y="98587"/>
                  <a:pt x="738228" y="80595"/>
                  <a:pt x="781090" y="73716"/>
                </a:cubicBezTo>
                <a:cubicBezTo>
                  <a:pt x="823953" y="66837"/>
                  <a:pt x="865228" y="41437"/>
                  <a:pt x="835065" y="45141"/>
                </a:cubicBezTo>
                <a:cubicBezTo>
                  <a:pt x="804903" y="48845"/>
                  <a:pt x="664673" y="91708"/>
                  <a:pt x="600115" y="95941"/>
                </a:cubicBezTo>
                <a:cubicBezTo>
                  <a:pt x="535557" y="100174"/>
                  <a:pt x="493752" y="81653"/>
                  <a:pt x="447715" y="70541"/>
                </a:cubicBezTo>
                <a:cubicBezTo>
                  <a:pt x="401678" y="59429"/>
                  <a:pt x="401148" y="36145"/>
                  <a:pt x="323890" y="29266"/>
                </a:cubicBezTo>
                <a:cubicBezTo>
                  <a:pt x="246632" y="22387"/>
                  <a:pt x="-3664" y="49903"/>
                  <a:pt x="40" y="45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73495A9-98CF-4D95-84D4-32ABFC120F48}"/>
              </a:ext>
            </a:extLst>
          </p:cNvPr>
          <p:cNvSpPr/>
          <p:nvPr/>
        </p:nvSpPr>
        <p:spPr>
          <a:xfrm>
            <a:off x="4129084" y="5193949"/>
            <a:ext cx="732799" cy="722722"/>
          </a:xfrm>
          <a:custGeom>
            <a:avLst/>
            <a:gdLst>
              <a:gd name="connsiteX0" fmla="*/ 731841 w 732799"/>
              <a:gd name="connsiteY0" fmla="*/ 351 h 722722"/>
              <a:gd name="connsiteX1" fmla="*/ 700091 w 732799"/>
              <a:gd name="connsiteY1" fmla="*/ 292451 h 722722"/>
              <a:gd name="connsiteX2" fmla="*/ 614366 w 732799"/>
              <a:gd name="connsiteY2" fmla="*/ 428976 h 722722"/>
              <a:gd name="connsiteX3" fmla="*/ 436566 w 732799"/>
              <a:gd name="connsiteY3" fmla="*/ 606776 h 722722"/>
              <a:gd name="connsiteX4" fmla="*/ 242891 w 732799"/>
              <a:gd name="connsiteY4" fmla="*/ 714726 h 722722"/>
              <a:gd name="connsiteX5" fmla="*/ 84141 w 732799"/>
              <a:gd name="connsiteY5" fmla="*/ 714726 h 722722"/>
              <a:gd name="connsiteX6" fmla="*/ 7941 w 732799"/>
              <a:gd name="connsiteY6" fmla="*/ 714726 h 722722"/>
              <a:gd name="connsiteX7" fmla="*/ 271466 w 732799"/>
              <a:gd name="connsiteY7" fmla="*/ 686151 h 722722"/>
              <a:gd name="connsiteX8" fmla="*/ 592141 w 732799"/>
              <a:gd name="connsiteY8" fmla="*/ 495651 h 722722"/>
              <a:gd name="connsiteX9" fmla="*/ 668341 w 732799"/>
              <a:gd name="connsiteY9" fmla="*/ 355951 h 722722"/>
              <a:gd name="connsiteX10" fmla="*/ 731841 w 732799"/>
              <a:gd name="connsiteY10" fmla="*/ 351 h 72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799" h="722722">
                <a:moveTo>
                  <a:pt x="731841" y="351"/>
                </a:moveTo>
                <a:cubicBezTo>
                  <a:pt x="737133" y="-10232"/>
                  <a:pt x="719670" y="221014"/>
                  <a:pt x="700091" y="292451"/>
                </a:cubicBezTo>
                <a:cubicBezTo>
                  <a:pt x="680512" y="363888"/>
                  <a:pt x="658287" y="376589"/>
                  <a:pt x="614366" y="428976"/>
                </a:cubicBezTo>
                <a:cubicBezTo>
                  <a:pt x="570445" y="481363"/>
                  <a:pt x="498479" y="559151"/>
                  <a:pt x="436566" y="606776"/>
                </a:cubicBezTo>
                <a:cubicBezTo>
                  <a:pt x="374653" y="654401"/>
                  <a:pt x="301628" y="696734"/>
                  <a:pt x="242891" y="714726"/>
                </a:cubicBezTo>
                <a:cubicBezTo>
                  <a:pt x="184154" y="732718"/>
                  <a:pt x="84141" y="714726"/>
                  <a:pt x="84141" y="714726"/>
                </a:cubicBezTo>
                <a:cubicBezTo>
                  <a:pt x="44983" y="714726"/>
                  <a:pt x="-23280" y="719488"/>
                  <a:pt x="7941" y="714726"/>
                </a:cubicBezTo>
                <a:cubicBezTo>
                  <a:pt x="39162" y="709964"/>
                  <a:pt x="174099" y="722664"/>
                  <a:pt x="271466" y="686151"/>
                </a:cubicBezTo>
                <a:cubicBezTo>
                  <a:pt x="368833" y="649639"/>
                  <a:pt x="525995" y="550684"/>
                  <a:pt x="592141" y="495651"/>
                </a:cubicBezTo>
                <a:cubicBezTo>
                  <a:pt x="658287" y="440618"/>
                  <a:pt x="646116" y="433738"/>
                  <a:pt x="668341" y="355951"/>
                </a:cubicBezTo>
                <a:cubicBezTo>
                  <a:pt x="690566" y="278164"/>
                  <a:pt x="726549" y="10934"/>
                  <a:pt x="731841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04489D5-535A-4FF7-BB09-5A0FC9D3273A}"/>
              </a:ext>
            </a:extLst>
          </p:cNvPr>
          <p:cNvSpPr/>
          <p:nvPr/>
        </p:nvSpPr>
        <p:spPr>
          <a:xfrm>
            <a:off x="4738904" y="5179264"/>
            <a:ext cx="147552" cy="665991"/>
          </a:xfrm>
          <a:custGeom>
            <a:avLst/>
            <a:gdLst>
              <a:gd name="connsiteX0" fmla="*/ 144246 w 147552"/>
              <a:gd name="connsiteY0" fmla="*/ 21386 h 665991"/>
              <a:gd name="connsiteX1" fmla="*/ 144246 w 147552"/>
              <a:gd name="connsiteY1" fmla="*/ 72186 h 665991"/>
              <a:gd name="connsiteX2" fmla="*/ 102971 w 147552"/>
              <a:gd name="connsiteY2" fmla="*/ 373811 h 665991"/>
              <a:gd name="connsiteX3" fmla="*/ 42646 w 147552"/>
              <a:gd name="connsiteY3" fmla="*/ 529386 h 665991"/>
              <a:gd name="connsiteX4" fmla="*/ 1371 w 147552"/>
              <a:gd name="connsiteY4" fmla="*/ 665911 h 665991"/>
              <a:gd name="connsiteX5" fmla="*/ 93446 w 147552"/>
              <a:gd name="connsiteY5" fmla="*/ 510336 h 665991"/>
              <a:gd name="connsiteX6" fmla="*/ 137896 w 147552"/>
              <a:gd name="connsiteY6" fmla="*/ 361111 h 665991"/>
              <a:gd name="connsiteX7" fmla="*/ 144246 w 147552"/>
              <a:gd name="connsiteY7" fmla="*/ 21386 h 6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52" h="665991">
                <a:moveTo>
                  <a:pt x="144246" y="21386"/>
                </a:moveTo>
                <a:cubicBezTo>
                  <a:pt x="145304" y="-26768"/>
                  <a:pt x="151125" y="13449"/>
                  <a:pt x="144246" y="72186"/>
                </a:cubicBezTo>
                <a:cubicBezTo>
                  <a:pt x="137367" y="130923"/>
                  <a:pt x="119904" y="297611"/>
                  <a:pt x="102971" y="373811"/>
                </a:cubicBezTo>
                <a:cubicBezTo>
                  <a:pt x="86038" y="450011"/>
                  <a:pt x="59579" y="480703"/>
                  <a:pt x="42646" y="529386"/>
                </a:cubicBezTo>
                <a:cubicBezTo>
                  <a:pt x="25713" y="578069"/>
                  <a:pt x="-7096" y="669086"/>
                  <a:pt x="1371" y="665911"/>
                </a:cubicBezTo>
                <a:cubicBezTo>
                  <a:pt x="9838" y="662736"/>
                  <a:pt x="70692" y="561136"/>
                  <a:pt x="93446" y="510336"/>
                </a:cubicBezTo>
                <a:cubicBezTo>
                  <a:pt x="116200" y="459536"/>
                  <a:pt x="128900" y="439957"/>
                  <a:pt x="137896" y="361111"/>
                </a:cubicBezTo>
                <a:cubicBezTo>
                  <a:pt x="146892" y="282265"/>
                  <a:pt x="143188" y="69540"/>
                  <a:pt x="144246" y="2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C9E1900-FA6C-486F-845D-B65E4B555504}"/>
              </a:ext>
            </a:extLst>
          </p:cNvPr>
          <p:cNvSpPr/>
          <p:nvPr/>
        </p:nvSpPr>
        <p:spPr>
          <a:xfrm>
            <a:off x="3022521" y="5703449"/>
            <a:ext cx="191528" cy="621323"/>
          </a:xfrm>
          <a:custGeom>
            <a:avLst/>
            <a:gdLst>
              <a:gd name="connsiteX0" fmla="*/ 79 w 191528"/>
              <a:gd name="connsiteY0" fmla="*/ 2026 h 621323"/>
              <a:gd name="connsiteX1" fmla="*/ 133429 w 191528"/>
              <a:gd name="connsiteY1" fmla="*/ 497326 h 621323"/>
              <a:gd name="connsiteX2" fmla="*/ 190579 w 191528"/>
              <a:gd name="connsiteY2" fmla="*/ 621151 h 621323"/>
              <a:gd name="connsiteX3" fmla="*/ 165179 w 191528"/>
              <a:gd name="connsiteY3" fmla="*/ 519551 h 621323"/>
              <a:gd name="connsiteX4" fmla="*/ 114379 w 191528"/>
              <a:gd name="connsiteY4" fmla="*/ 329051 h 621323"/>
              <a:gd name="connsiteX5" fmla="*/ 79 w 191528"/>
              <a:gd name="connsiteY5" fmla="*/ 2026 h 62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528" h="621323">
                <a:moveTo>
                  <a:pt x="79" y="2026"/>
                </a:moveTo>
                <a:cubicBezTo>
                  <a:pt x="3254" y="30072"/>
                  <a:pt x="101679" y="394139"/>
                  <a:pt x="133429" y="497326"/>
                </a:cubicBezTo>
                <a:cubicBezTo>
                  <a:pt x="165179" y="600513"/>
                  <a:pt x="185287" y="617447"/>
                  <a:pt x="190579" y="621151"/>
                </a:cubicBezTo>
                <a:cubicBezTo>
                  <a:pt x="195871" y="624855"/>
                  <a:pt x="177879" y="568234"/>
                  <a:pt x="165179" y="519551"/>
                </a:cubicBezTo>
                <a:cubicBezTo>
                  <a:pt x="152479" y="470868"/>
                  <a:pt x="138721" y="413189"/>
                  <a:pt x="114379" y="329051"/>
                </a:cubicBezTo>
                <a:cubicBezTo>
                  <a:pt x="90037" y="244914"/>
                  <a:pt x="-3096" y="-26020"/>
                  <a:pt x="79" y="2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52A90C7-6322-41C7-B4D8-5D49D29C8537}"/>
              </a:ext>
            </a:extLst>
          </p:cNvPr>
          <p:cNvSpPr/>
          <p:nvPr/>
        </p:nvSpPr>
        <p:spPr>
          <a:xfrm>
            <a:off x="2402797" y="4501593"/>
            <a:ext cx="450514" cy="914332"/>
          </a:xfrm>
          <a:custGeom>
            <a:avLst/>
            <a:gdLst>
              <a:gd name="connsiteX0" fmla="*/ 384853 w 450514"/>
              <a:gd name="connsiteY0" fmla="*/ 243974 h 914332"/>
              <a:gd name="connsiteX1" fmla="*/ 357336 w 450514"/>
              <a:gd name="connsiteY1" fmla="*/ 104274 h 914332"/>
              <a:gd name="connsiteX2" fmla="*/ 207053 w 450514"/>
              <a:gd name="connsiteY2" fmla="*/ 13257 h 914332"/>
              <a:gd name="connsiteX3" fmla="*/ 90636 w 450514"/>
              <a:gd name="connsiteY3" fmla="*/ 6907 h 914332"/>
              <a:gd name="connsiteX4" fmla="*/ 39836 w 450514"/>
              <a:gd name="connsiteY4" fmla="*/ 74640 h 914332"/>
              <a:gd name="connsiteX5" fmla="*/ 8086 w 450514"/>
              <a:gd name="connsiteY5" fmla="*/ 279957 h 914332"/>
              <a:gd name="connsiteX6" fmla="*/ 33486 w 450514"/>
              <a:gd name="connsiteY6" fmla="*/ 373090 h 914332"/>
              <a:gd name="connsiteX7" fmla="*/ 88520 w 450514"/>
              <a:gd name="connsiteY7" fmla="*/ 500090 h 914332"/>
              <a:gd name="connsiteX8" fmla="*/ 139320 w 450514"/>
              <a:gd name="connsiteY8" fmla="*/ 593224 h 914332"/>
              <a:gd name="connsiteX9" fmla="*/ 226103 w 450514"/>
              <a:gd name="connsiteY9" fmla="*/ 737157 h 914332"/>
              <a:gd name="connsiteX10" fmla="*/ 268436 w 450514"/>
              <a:gd name="connsiteY10" fmla="*/ 819707 h 914332"/>
              <a:gd name="connsiteX11" fmla="*/ 319236 w 450514"/>
              <a:gd name="connsiteY11" fmla="*/ 872624 h 914332"/>
              <a:gd name="connsiteX12" fmla="*/ 357336 w 450514"/>
              <a:gd name="connsiteY12" fmla="*/ 885324 h 914332"/>
              <a:gd name="connsiteX13" fmla="*/ 450470 w 450514"/>
              <a:gd name="connsiteY13" fmla="*/ 862040 h 914332"/>
              <a:gd name="connsiteX14" fmla="*/ 344636 w 450514"/>
              <a:gd name="connsiteY14" fmla="*/ 878974 h 914332"/>
              <a:gd name="connsiteX15" fmla="*/ 22903 w 450514"/>
              <a:gd name="connsiteY15" fmla="*/ 328640 h 914332"/>
              <a:gd name="connsiteX16" fmla="*/ 31370 w 450514"/>
              <a:gd name="connsiteY16" fmla="*/ 207990 h 914332"/>
              <a:gd name="connsiteX17" fmla="*/ 73703 w 450514"/>
              <a:gd name="connsiteY17" fmla="*/ 53474 h 914332"/>
              <a:gd name="connsiteX18" fmla="*/ 175303 w 450514"/>
              <a:gd name="connsiteY18" fmla="*/ 38657 h 914332"/>
              <a:gd name="connsiteX19" fmla="*/ 338286 w 450514"/>
              <a:gd name="connsiteY19" fmla="*/ 91574 h 914332"/>
              <a:gd name="connsiteX20" fmla="*/ 384853 w 450514"/>
              <a:gd name="connsiteY20" fmla="*/ 243974 h 9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0514" h="914332">
                <a:moveTo>
                  <a:pt x="384853" y="243974"/>
                </a:moveTo>
                <a:cubicBezTo>
                  <a:pt x="388028" y="246091"/>
                  <a:pt x="386969" y="142727"/>
                  <a:pt x="357336" y="104274"/>
                </a:cubicBezTo>
                <a:cubicBezTo>
                  <a:pt x="327703" y="65821"/>
                  <a:pt x="251503" y="29485"/>
                  <a:pt x="207053" y="13257"/>
                </a:cubicBezTo>
                <a:cubicBezTo>
                  <a:pt x="162603" y="-2971"/>
                  <a:pt x="118505" y="-3324"/>
                  <a:pt x="90636" y="6907"/>
                </a:cubicBezTo>
                <a:cubicBezTo>
                  <a:pt x="62766" y="17137"/>
                  <a:pt x="53594" y="29132"/>
                  <a:pt x="39836" y="74640"/>
                </a:cubicBezTo>
                <a:cubicBezTo>
                  <a:pt x="26078" y="120148"/>
                  <a:pt x="9144" y="230215"/>
                  <a:pt x="8086" y="279957"/>
                </a:cubicBezTo>
                <a:cubicBezTo>
                  <a:pt x="7028" y="329699"/>
                  <a:pt x="20080" y="336401"/>
                  <a:pt x="33486" y="373090"/>
                </a:cubicBezTo>
                <a:cubicBezTo>
                  <a:pt x="46892" y="409779"/>
                  <a:pt x="70881" y="463401"/>
                  <a:pt x="88520" y="500090"/>
                </a:cubicBezTo>
                <a:cubicBezTo>
                  <a:pt x="106159" y="536779"/>
                  <a:pt x="116390" y="553713"/>
                  <a:pt x="139320" y="593224"/>
                </a:cubicBezTo>
                <a:cubicBezTo>
                  <a:pt x="162250" y="632735"/>
                  <a:pt x="204584" y="699410"/>
                  <a:pt x="226103" y="737157"/>
                </a:cubicBezTo>
                <a:cubicBezTo>
                  <a:pt x="247622" y="774904"/>
                  <a:pt x="252914" y="797129"/>
                  <a:pt x="268436" y="819707"/>
                </a:cubicBezTo>
                <a:cubicBezTo>
                  <a:pt x="283958" y="842285"/>
                  <a:pt x="304419" y="861688"/>
                  <a:pt x="319236" y="872624"/>
                </a:cubicBezTo>
                <a:cubicBezTo>
                  <a:pt x="334053" y="883560"/>
                  <a:pt x="335464" y="887088"/>
                  <a:pt x="357336" y="885324"/>
                </a:cubicBezTo>
                <a:cubicBezTo>
                  <a:pt x="379208" y="883560"/>
                  <a:pt x="452587" y="863098"/>
                  <a:pt x="450470" y="862040"/>
                </a:cubicBezTo>
                <a:cubicBezTo>
                  <a:pt x="448353" y="860982"/>
                  <a:pt x="415897" y="967874"/>
                  <a:pt x="344636" y="878974"/>
                </a:cubicBezTo>
                <a:cubicBezTo>
                  <a:pt x="273375" y="790074"/>
                  <a:pt x="75114" y="440471"/>
                  <a:pt x="22903" y="328640"/>
                </a:cubicBezTo>
                <a:cubicBezTo>
                  <a:pt x="-29308" y="216809"/>
                  <a:pt x="22903" y="253851"/>
                  <a:pt x="31370" y="207990"/>
                </a:cubicBezTo>
                <a:cubicBezTo>
                  <a:pt x="39837" y="162129"/>
                  <a:pt x="49714" y="81696"/>
                  <a:pt x="73703" y="53474"/>
                </a:cubicBezTo>
                <a:cubicBezTo>
                  <a:pt x="97692" y="25252"/>
                  <a:pt x="131206" y="32307"/>
                  <a:pt x="175303" y="38657"/>
                </a:cubicBezTo>
                <a:cubicBezTo>
                  <a:pt x="219400" y="45007"/>
                  <a:pt x="303714" y="62999"/>
                  <a:pt x="338286" y="91574"/>
                </a:cubicBezTo>
                <a:cubicBezTo>
                  <a:pt x="372858" y="120149"/>
                  <a:pt x="381678" y="241857"/>
                  <a:pt x="384853" y="24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577FADA-35FA-4346-858E-A704885F4D0E}"/>
              </a:ext>
            </a:extLst>
          </p:cNvPr>
          <p:cNvSpPr/>
          <p:nvPr/>
        </p:nvSpPr>
        <p:spPr>
          <a:xfrm>
            <a:off x="2728692" y="3028646"/>
            <a:ext cx="520812" cy="509672"/>
          </a:xfrm>
          <a:custGeom>
            <a:avLst/>
            <a:gdLst>
              <a:gd name="connsiteX0" fmla="*/ 519333 w 520812"/>
              <a:gd name="connsiteY0" fmla="*/ 304 h 509672"/>
              <a:gd name="connsiteX1" fmla="*/ 246283 w 520812"/>
              <a:gd name="connsiteY1" fmla="*/ 190804 h 509672"/>
              <a:gd name="connsiteX2" fmla="*/ 125633 w 520812"/>
              <a:gd name="connsiteY2" fmla="*/ 368604 h 509672"/>
              <a:gd name="connsiteX3" fmla="*/ 1808 w 520812"/>
              <a:gd name="connsiteY3" fmla="*/ 508304 h 509672"/>
              <a:gd name="connsiteX4" fmla="*/ 224058 w 520812"/>
              <a:gd name="connsiteY4" fmla="*/ 282879 h 509672"/>
              <a:gd name="connsiteX5" fmla="*/ 347883 w 520812"/>
              <a:gd name="connsiteY5" fmla="*/ 149529 h 509672"/>
              <a:gd name="connsiteX6" fmla="*/ 519333 w 520812"/>
              <a:gd name="connsiteY6" fmla="*/ 304 h 50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812" h="509672">
                <a:moveTo>
                  <a:pt x="519333" y="304"/>
                </a:moveTo>
                <a:cubicBezTo>
                  <a:pt x="502400" y="7183"/>
                  <a:pt x="311900" y="129421"/>
                  <a:pt x="246283" y="190804"/>
                </a:cubicBezTo>
                <a:cubicBezTo>
                  <a:pt x="180666" y="252187"/>
                  <a:pt x="166379" y="315688"/>
                  <a:pt x="125633" y="368604"/>
                </a:cubicBezTo>
                <a:cubicBezTo>
                  <a:pt x="84887" y="421520"/>
                  <a:pt x="-14596" y="522592"/>
                  <a:pt x="1808" y="508304"/>
                </a:cubicBezTo>
                <a:cubicBezTo>
                  <a:pt x="18212" y="494016"/>
                  <a:pt x="166379" y="342675"/>
                  <a:pt x="224058" y="282879"/>
                </a:cubicBezTo>
                <a:cubicBezTo>
                  <a:pt x="281737" y="223083"/>
                  <a:pt x="292321" y="193979"/>
                  <a:pt x="347883" y="149529"/>
                </a:cubicBezTo>
                <a:cubicBezTo>
                  <a:pt x="403445" y="105079"/>
                  <a:pt x="536266" y="-6575"/>
                  <a:pt x="51933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0F84F16-7B49-4871-8BFB-252E923E63E5}"/>
              </a:ext>
            </a:extLst>
          </p:cNvPr>
          <p:cNvSpPr/>
          <p:nvPr/>
        </p:nvSpPr>
        <p:spPr>
          <a:xfrm>
            <a:off x="2425070" y="3517783"/>
            <a:ext cx="337726" cy="971686"/>
          </a:xfrm>
          <a:custGeom>
            <a:avLst/>
            <a:gdLst>
              <a:gd name="connsiteX0" fmla="*/ 314955 w 337726"/>
              <a:gd name="connsiteY0" fmla="*/ 15992 h 971686"/>
              <a:gd name="connsiteX1" fmla="*/ 172080 w 337726"/>
              <a:gd name="connsiteY1" fmla="*/ 269992 h 971686"/>
              <a:gd name="connsiteX2" fmla="*/ 159380 w 337726"/>
              <a:gd name="connsiteY2" fmla="*/ 273167 h 971686"/>
              <a:gd name="connsiteX3" fmla="*/ 130805 w 337726"/>
              <a:gd name="connsiteY3" fmla="*/ 219192 h 971686"/>
              <a:gd name="connsiteX4" fmla="*/ 149855 w 337726"/>
              <a:gd name="connsiteY4" fmla="*/ 276342 h 971686"/>
              <a:gd name="connsiteX5" fmla="*/ 156205 w 337726"/>
              <a:gd name="connsiteY5" fmla="*/ 365242 h 971686"/>
              <a:gd name="connsiteX6" fmla="*/ 64130 w 337726"/>
              <a:gd name="connsiteY6" fmla="*/ 320792 h 971686"/>
              <a:gd name="connsiteX7" fmla="*/ 130805 w 337726"/>
              <a:gd name="connsiteY7" fmla="*/ 365242 h 971686"/>
              <a:gd name="connsiteX8" fmla="*/ 67305 w 337726"/>
              <a:gd name="connsiteY8" fmla="*/ 454142 h 971686"/>
              <a:gd name="connsiteX9" fmla="*/ 22855 w 337726"/>
              <a:gd name="connsiteY9" fmla="*/ 574792 h 971686"/>
              <a:gd name="connsiteX10" fmla="*/ 630 w 337726"/>
              <a:gd name="connsiteY10" fmla="*/ 590667 h 971686"/>
              <a:gd name="connsiteX11" fmla="*/ 19680 w 337726"/>
              <a:gd name="connsiteY11" fmla="*/ 597017 h 971686"/>
              <a:gd name="connsiteX12" fmla="*/ 630 w 337726"/>
              <a:gd name="connsiteY12" fmla="*/ 717667 h 971686"/>
              <a:gd name="connsiteX13" fmla="*/ 13330 w 337726"/>
              <a:gd name="connsiteY13" fmla="*/ 806567 h 971686"/>
              <a:gd name="connsiteX14" fmla="*/ 92705 w 337726"/>
              <a:gd name="connsiteY14" fmla="*/ 971667 h 971686"/>
              <a:gd name="connsiteX15" fmla="*/ 45080 w 337726"/>
              <a:gd name="connsiteY15" fmla="*/ 816092 h 971686"/>
              <a:gd name="connsiteX16" fmla="*/ 64130 w 337726"/>
              <a:gd name="connsiteY16" fmla="*/ 600192 h 971686"/>
              <a:gd name="connsiteX17" fmla="*/ 308605 w 337726"/>
              <a:gd name="connsiteY17" fmla="*/ 89017 h 971686"/>
              <a:gd name="connsiteX18" fmla="*/ 314955 w 337726"/>
              <a:gd name="connsiteY18" fmla="*/ 15992 h 97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726" h="971686">
                <a:moveTo>
                  <a:pt x="314955" y="15992"/>
                </a:moveTo>
                <a:cubicBezTo>
                  <a:pt x="292201" y="46154"/>
                  <a:pt x="172080" y="269992"/>
                  <a:pt x="172080" y="269992"/>
                </a:cubicBezTo>
                <a:cubicBezTo>
                  <a:pt x="146151" y="312855"/>
                  <a:pt x="166259" y="281634"/>
                  <a:pt x="159380" y="273167"/>
                </a:cubicBezTo>
                <a:cubicBezTo>
                  <a:pt x="152501" y="264700"/>
                  <a:pt x="132392" y="218663"/>
                  <a:pt x="130805" y="219192"/>
                </a:cubicBezTo>
                <a:cubicBezTo>
                  <a:pt x="129218" y="219721"/>
                  <a:pt x="145622" y="252000"/>
                  <a:pt x="149855" y="276342"/>
                </a:cubicBezTo>
                <a:cubicBezTo>
                  <a:pt x="154088" y="300684"/>
                  <a:pt x="170492" y="357834"/>
                  <a:pt x="156205" y="365242"/>
                </a:cubicBezTo>
                <a:cubicBezTo>
                  <a:pt x="141918" y="372650"/>
                  <a:pt x="68363" y="320792"/>
                  <a:pt x="64130" y="320792"/>
                </a:cubicBezTo>
                <a:cubicBezTo>
                  <a:pt x="59897" y="320792"/>
                  <a:pt x="130276" y="343017"/>
                  <a:pt x="130805" y="365242"/>
                </a:cubicBezTo>
                <a:cubicBezTo>
                  <a:pt x="131334" y="387467"/>
                  <a:pt x="85297" y="419217"/>
                  <a:pt x="67305" y="454142"/>
                </a:cubicBezTo>
                <a:cubicBezTo>
                  <a:pt x="49313" y="489067"/>
                  <a:pt x="33967" y="552038"/>
                  <a:pt x="22855" y="574792"/>
                </a:cubicBezTo>
                <a:cubicBezTo>
                  <a:pt x="11743" y="597546"/>
                  <a:pt x="1159" y="586963"/>
                  <a:pt x="630" y="590667"/>
                </a:cubicBezTo>
                <a:cubicBezTo>
                  <a:pt x="101" y="594371"/>
                  <a:pt x="19680" y="575850"/>
                  <a:pt x="19680" y="597017"/>
                </a:cubicBezTo>
                <a:cubicBezTo>
                  <a:pt x="19680" y="618184"/>
                  <a:pt x="1688" y="682742"/>
                  <a:pt x="630" y="717667"/>
                </a:cubicBezTo>
                <a:cubicBezTo>
                  <a:pt x="-428" y="752592"/>
                  <a:pt x="-2016" y="764234"/>
                  <a:pt x="13330" y="806567"/>
                </a:cubicBezTo>
                <a:cubicBezTo>
                  <a:pt x="28676" y="848900"/>
                  <a:pt x="87413" y="970080"/>
                  <a:pt x="92705" y="971667"/>
                </a:cubicBezTo>
                <a:cubicBezTo>
                  <a:pt x="97997" y="973254"/>
                  <a:pt x="49842" y="878005"/>
                  <a:pt x="45080" y="816092"/>
                </a:cubicBezTo>
                <a:cubicBezTo>
                  <a:pt x="40317" y="754180"/>
                  <a:pt x="20209" y="721371"/>
                  <a:pt x="64130" y="600192"/>
                </a:cubicBezTo>
                <a:cubicBezTo>
                  <a:pt x="108051" y="479013"/>
                  <a:pt x="262567" y="185855"/>
                  <a:pt x="308605" y="89017"/>
                </a:cubicBezTo>
                <a:cubicBezTo>
                  <a:pt x="354643" y="-7821"/>
                  <a:pt x="337709" y="-14170"/>
                  <a:pt x="314955" y="15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841A6E2-1482-49AC-93BD-D766BC9D81A1}"/>
              </a:ext>
            </a:extLst>
          </p:cNvPr>
          <p:cNvSpPr/>
          <p:nvPr/>
        </p:nvSpPr>
        <p:spPr>
          <a:xfrm>
            <a:off x="3207907" y="2854742"/>
            <a:ext cx="469859" cy="190254"/>
          </a:xfrm>
          <a:custGeom>
            <a:avLst/>
            <a:gdLst>
              <a:gd name="connsiteX0" fmla="*/ 11543 w 469859"/>
              <a:gd name="connsiteY0" fmla="*/ 188496 h 190254"/>
              <a:gd name="connsiteX1" fmla="*/ 308406 w 469859"/>
              <a:gd name="connsiteY1" fmla="*/ 56733 h 190254"/>
              <a:gd name="connsiteX2" fmla="*/ 468743 w 469859"/>
              <a:gd name="connsiteY2" fmla="*/ 1171 h 190254"/>
              <a:gd name="connsiteX3" fmla="*/ 373493 w 469859"/>
              <a:gd name="connsiteY3" fmla="*/ 23396 h 190254"/>
              <a:gd name="connsiteX4" fmla="*/ 257606 w 469859"/>
              <a:gd name="connsiteY4" fmla="*/ 75783 h 190254"/>
              <a:gd name="connsiteX5" fmla="*/ 76631 w 469859"/>
              <a:gd name="connsiteY5" fmla="*/ 131346 h 190254"/>
              <a:gd name="connsiteX6" fmla="*/ 11543 w 469859"/>
              <a:gd name="connsiteY6" fmla="*/ 188496 h 19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859" h="190254">
                <a:moveTo>
                  <a:pt x="11543" y="188496"/>
                </a:moveTo>
                <a:cubicBezTo>
                  <a:pt x="50172" y="176061"/>
                  <a:pt x="232206" y="87954"/>
                  <a:pt x="308406" y="56733"/>
                </a:cubicBezTo>
                <a:cubicBezTo>
                  <a:pt x="384606" y="25512"/>
                  <a:pt x="457895" y="6727"/>
                  <a:pt x="468743" y="1171"/>
                </a:cubicBezTo>
                <a:cubicBezTo>
                  <a:pt x="479591" y="-4385"/>
                  <a:pt x="408682" y="10961"/>
                  <a:pt x="373493" y="23396"/>
                </a:cubicBezTo>
                <a:cubicBezTo>
                  <a:pt x="338304" y="35831"/>
                  <a:pt x="307083" y="57791"/>
                  <a:pt x="257606" y="75783"/>
                </a:cubicBezTo>
                <a:cubicBezTo>
                  <a:pt x="208129" y="93775"/>
                  <a:pt x="112614" y="118910"/>
                  <a:pt x="76631" y="131346"/>
                </a:cubicBezTo>
                <a:cubicBezTo>
                  <a:pt x="40648" y="143781"/>
                  <a:pt x="-27086" y="200931"/>
                  <a:pt x="11543" y="188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935CD1F-7D89-409A-BA33-3F3D19586E36}"/>
              </a:ext>
            </a:extLst>
          </p:cNvPr>
          <p:cNvSpPr/>
          <p:nvPr/>
        </p:nvSpPr>
        <p:spPr>
          <a:xfrm>
            <a:off x="3676504" y="2859080"/>
            <a:ext cx="838780" cy="607371"/>
          </a:xfrm>
          <a:custGeom>
            <a:avLst/>
            <a:gdLst>
              <a:gd name="connsiteX0" fmla="*/ 1734 w 838780"/>
              <a:gd name="connsiteY0" fmla="*/ 8 h 607371"/>
              <a:gd name="connsiteX1" fmla="*/ 74759 w 838780"/>
              <a:gd name="connsiteY1" fmla="*/ 31758 h 607371"/>
              <a:gd name="connsiteX2" fmla="*/ 122384 w 838780"/>
              <a:gd name="connsiteY2" fmla="*/ 42870 h 607371"/>
              <a:gd name="connsiteX3" fmla="*/ 184296 w 838780"/>
              <a:gd name="connsiteY3" fmla="*/ 61920 h 607371"/>
              <a:gd name="connsiteX4" fmla="*/ 217634 w 838780"/>
              <a:gd name="connsiteY4" fmla="*/ 98433 h 607371"/>
              <a:gd name="connsiteX5" fmla="*/ 244621 w 838780"/>
              <a:gd name="connsiteY5" fmla="*/ 96845 h 607371"/>
              <a:gd name="connsiteX6" fmla="*/ 331934 w 838780"/>
              <a:gd name="connsiteY6" fmla="*/ 117483 h 607371"/>
              <a:gd name="connsiteX7" fmla="*/ 341459 w 838780"/>
              <a:gd name="connsiteY7" fmla="*/ 125420 h 607371"/>
              <a:gd name="connsiteX8" fmla="*/ 385909 w 838780"/>
              <a:gd name="connsiteY8" fmla="*/ 174633 h 607371"/>
              <a:gd name="connsiteX9" fmla="*/ 424009 w 838780"/>
              <a:gd name="connsiteY9" fmla="*/ 201620 h 607371"/>
              <a:gd name="connsiteX10" fmla="*/ 598634 w 838780"/>
              <a:gd name="connsiteY10" fmla="*/ 327033 h 607371"/>
              <a:gd name="connsiteX11" fmla="*/ 728809 w 838780"/>
              <a:gd name="connsiteY11" fmla="*/ 442920 h 607371"/>
              <a:gd name="connsiteX12" fmla="*/ 838346 w 838780"/>
              <a:gd name="connsiteY12" fmla="*/ 606433 h 607371"/>
              <a:gd name="connsiteX13" fmla="*/ 687534 w 838780"/>
              <a:gd name="connsiteY13" fmla="*/ 363545 h 607371"/>
              <a:gd name="connsiteX14" fmla="*/ 685946 w 838780"/>
              <a:gd name="connsiteY14" fmla="*/ 314333 h 607371"/>
              <a:gd name="connsiteX15" fmla="*/ 654196 w 838780"/>
              <a:gd name="connsiteY15" fmla="*/ 342908 h 607371"/>
              <a:gd name="connsiteX16" fmla="*/ 616096 w 838780"/>
              <a:gd name="connsiteY16" fmla="*/ 303220 h 607371"/>
              <a:gd name="connsiteX17" fmla="*/ 568471 w 838780"/>
              <a:gd name="connsiteY17" fmla="*/ 234958 h 607371"/>
              <a:gd name="connsiteX18" fmla="*/ 571646 w 838780"/>
              <a:gd name="connsiteY18" fmla="*/ 258770 h 607371"/>
              <a:gd name="connsiteX19" fmla="*/ 487509 w 838780"/>
              <a:gd name="connsiteY19" fmla="*/ 203208 h 607371"/>
              <a:gd name="connsiteX20" fmla="*/ 463696 w 838780"/>
              <a:gd name="connsiteY20" fmla="*/ 161933 h 607371"/>
              <a:gd name="connsiteX21" fmla="*/ 431946 w 838780"/>
              <a:gd name="connsiteY21" fmla="*/ 160345 h 607371"/>
              <a:gd name="connsiteX22" fmla="*/ 346221 w 838780"/>
              <a:gd name="connsiteY22" fmla="*/ 109545 h 607371"/>
              <a:gd name="connsiteX23" fmla="*/ 220809 w 838780"/>
              <a:gd name="connsiteY23" fmla="*/ 79383 h 607371"/>
              <a:gd name="connsiteX24" fmla="*/ 154134 w 838780"/>
              <a:gd name="connsiteY24" fmla="*/ 34933 h 607371"/>
              <a:gd name="connsiteX25" fmla="*/ 1734 w 838780"/>
              <a:gd name="connsiteY25" fmla="*/ 8 h 60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38780" h="607371">
                <a:moveTo>
                  <a:pt x="1734" y="8"/>
                </a:moveTo>
                <a:cubicBezTo>
                  <a:pt x="-11495" y="-521"/>
                  <a:pt x="54651" y="24614"/>
                  <a:pt x="74759" y="31758"/>
                </a:cubicBezTo>
                <a:cubicBezTo>
                  <a:pt x="94867" y="38902"/>
                  <a:pt x="104128" y="37843"/>
                  <a:pt x="122384" y="42870"/>
                </a:cubicBezTo>
                <a:cubicBezTo>
                  <a:pt x="140640" y="47897"/>
                  <a:pt x="168421" y="52660"/>
                  <a:pt x="184296" y="61920"/>
                </a:cubicBezTo>
                <a:cubicBezTo>
                  <a:pt x="200171" y="71180"/>
                  <a:pt x="207580" y="92612"/>
                  <a:pt x="217634" y="98433"/>
                </a:cubicBezTo>
                <a:cubicBezTo>
                  <a:pt x="227688" y="104254"/>
                  <a:pt x="225571" y="93670"/>
                  <a:pt x="244621" y="96845"/>
                </a:cubicBezTo>
                <a:cubicBezTo>
                  <a:pt x="263671" y="100020"/>
                  <a:pt x="315794" y="112721"/>
                  <a:pt x="331934" y="117483"/>
                </a:cubicBezTo>
                <a:cubicBezTo>
                  <a:pt x="348074" y="122246"/>
                  <a:pt x="332463" y="115895"/>
                  <a:pt x="341459" y="125420"/>
                </a:cubicBezTo>
                <a:cubicBezTo>
                  <a:pt x="350455" y="134945"/>
                  <a:pt x="372151" y="161933"/>
                  <a:pt x="385909" y="174633"/>
                </a:cubicBezTo>
                <a:cubicBezTo>
                  <a:pt x="399667" y="187333"/>
                  <a:pt x="424009" y="201620"/>
                  <a:pt x="424009" y="201620"/>
                </a:cubicBezTo>
                <a:cubicBezTo>
                  <a:pt x="459463" y="227020"/>
                  <a:pt x="547834" y="286816"/>
                  <a:pt x="598634" y="327033"/>
                </a:cubicBezTo>
                <a:cubicBezTo>
                  <a:pt x="649434" y="367250"/>
                  <a:pt x="688857" y="396353"/>
                  <a:pt x="728809" y="442920"/>
                </a:cubicBezTo>
                <a:cubicBezTo>
                  <a:pt x="768761" y="489487"/>
                  <a:pt x="845225" y="619662"/>
                  <a:pt x="838346" y="606433"/>
                </a:cubicBezTo>
                <a:cubicBezTo>
                  <a:pt x="831467" y="593204"/>
                  <a:pt x="712934" y="412228"/>
                  <a:pt x="687534" y="363545"/>
                </a:cubicBezTo>
                <a:cubicBezTo>
                  <a:pt x="662134" y="314862"/>
                  <a:pt x="691502" y="317773"/>
                  <a:pt x="685946" y="314333"/>
                </a:cubicBezTo>
                <a:cubicBezTo>
                  <a:pt x="680390" y="310894"/>
                  <a:pt x="665838" y="344760"/>
                  <a:pt x="654196" y="342908"/>
                </a:cubicBezTo>
                <a:cubicBezTo>
                  <a:pt x="642554" y="341056"/>
                  <a:pt x="630384" y="321212"/>
                  <a:pt x="616096" y="303220"/>
                </a:cubicBezTo>
                <a:cubicBezTo>
                  <a:pt x="601808" y="285228"/>
                  <a:pt x="575879" y="242366"/>
                  <a:pt x="568471" y="234958"/>
                </a:cubicBezTo>
                <a:cubicBezTo>
                  <a:pt x="561063" y="227550"/>
                  <a:pt x="585140" y="264062"/>
                  <a:pt x="571646" y="258770"/>
                </a:cubicBezTo>
                <a:cubicBezTo>
                  <a:pt x="558152" y="253478"/>
                  <a:pt x="505501" y="219348"/>
                  <a:pt x="487509" y="203208"/>
                </a:cubicBezTo>
                <a:cubicBezTo>
                  <a:pt x="469517" y="187069"/>
                  <a:pt x="472957" y="169077"/>
                  <a:pt x="463696" y="161933"/>
                </a:cubicBezTo>
                <a:cubicBezTo>
                  <a:pt x="454436" y="154789"/>
                  <a:pt x="451525" y="169076"/>
                  <a:pt x="431946" y="160345"/>
                </a:cubicBezTo>
                <a:cubicBezTo>
                  <a:pt x="412367" y="151614"/>
                  <a:pt x="381411" y="123039"/>
                  <a:pt x="346221" y="109545"/>
                </a:cubicBezTo>
                <a:cubicBezTo>
                  <a:pt x="311031" y="96051"/>
                  <a:pt x="252824" y="91818"/>
                  <a:pt x="220809" y="79383"/>
                </a:cubicBezTo>
                <a:cubicBezTo>
                  <a:pt x="188795" y="66948"/>
                  <a:pt x="189059" y="48956"/>
                  <a:pt x="154134" y="34933"/>
                </a:cubicBezTo>
                <a:cubicBezTo>
                  <a:pt x="119209" y="20910"/>
                  <a:pt x="14963" y="537"/>
                  <a:pt x="173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834838E-02E7-4BA6-800B-A0E2A912C705}"/>
              </a:ext>
            </a:extLst>
          </p:cNvPr>
          <p:cNvSpPr/>
          <p:nvPr/>
        </p:nvSpPr>
        <p:spPr>
          <a:xfrm>
            <a:off x="4433562" y="3340707"/>
            <a:ext cx="413971" cy="829659"/>
          </a:xfrm>
          <a:custGeom>
            <a:avLst/>
            <a:gdLst>
              <a:gd name="connsiteX0" fmla="*/ 5088 w 413971"/>
              <a:gd name="connsiteY0" fmla="*/ 5743 h 829659"/>
              <a:gd name="connsiteX1" fmla="*/ 81288 w 413971"/>
              <a:gd name="connsiteY1" fmla="*/ 118456 h 829659"/>
              <a:gd name="connsiteX2" fmla="*/ 144788 w 413971"/>
              <a:gd name="connsiteY2" fmla="*/ 175606 h 829659"/>
              <a:gd name="connsiteX3" fmla="*/ 141613 w 413971"/>
              <a:gd name="connsiteY3" fmla="*/ 177193 h 829659"/>
              <a:gd name="connsiteX4" fmla="*/ 140026 w 413971"/>
              <a:gd name="connsiteY4" fmla="*/ 185131 h 829659"/>
              <a:gd name="connsiteX5" fmla="*/ 176538 w 413971"/>
              <a:gd name="connsiteY5" fmla="*/ 242281 h 829659"/>
              <a:gd name="connsiteX6" fmla="*/ 190826 w 413971"/>
              <a:gd name="connsiteY6" fmla="*/ 250218 h 829659"/>
              <a:gd name="connsiteX7" fmla="*/ 222576 w 413971"/>
              <a:gd name="connsiteY7" fmla="*/ 326418 h 829659"/>
              <a:gd name="connsiteX8" fmla="*/ 230513 w 413971"/>
              <a:gd name="connsiteY8" fmla="*/ 331181 h 829659"/>
              <a:gd name="connsiteX9" fmla="*/ 260676 w 413971"/>
              <a:gd name="connsiteY9" fmla="*/ 350231 h 829659"/>
              <a:gd name="connsiteX10" fmla="*/ 259088 w 413971"/>
              <a:gd name="connsiteY10" fmla="*/ 472468 h 829659"/>
              <a:gd name="connsiteX11" fmla="*/ 298776 w 413971"/>
              <a:gd name="connsiteY11" fmla="*/ 491518 h 829659"/>
              <a:gd name="connsiteX12" fmla="*/ 363863 w 413971"/>
              <a:gd name="connsiteY12" fmla="*/ 558193 h 829659"/>
              <a:gd name="connsiteX13" fmla="*/ 330526 w 413971"/>
              <a:gd name="connsiteY13" fmla="*/ 555018 h 829659"/>
              <a:gd name="connsiteX14" fmla="*/ 360688 w 413971"/>
              <a:gd name="connsiteY14" fmla="*/ 601056 h 829659"/>
              <a:gd name="connsiteX15" fmla="*/ 360688 w 413971"/>
              <a:gd name="connsiteY15" fmla="*/ 643918 h 829659"/>
              <a:gd name="connsiteX16" fmla="*/ 397201 w 413971"/>
              <a:gd name="connsiteY16" fmla="*/ 723293 h 829659"/>
              <a:gd name="connsiteX17" fmla="*/ 400376 w 413971"/>
              <a:gd name="connsiteY17" fmla="*/ 758218 h 829659"/>
              <a:gd name="connsiteX18" fmla="*/ 411488 w 413971"/>
              <a:gd name="connsiteY18" fmla="*/ 829656 h 829659"/>
              <a:gd name="connsiteX19" fmla="*/ 400376 w 413971"/>
              <a:gd name="connsiteY19" fmla="*/ 755043 h 829659"/>
              <a:gd name="connsiteX20" fmla="*/ 282901 w 413971"/>
              <a:gd name="connsiteY20" fmla="*/ 459768 h 829659"/>
              <a:gd name="connsiteX21" fmla="*/ 235276 w 413971"/>
              <a:gd name="connsiteY21" fmla="*/ 315306 h 829659"/>
              <a:gd name="connsiteX22" fmla="*/ 5088 w 413971"/>
              <a:gd name="connsiteY22" fmla="*/ 5743 h 82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3971" h="829659">
                <a:moveTo>
                  <a:pt x="5088" y="5743"/>
                </a:moveTo>
                <a:cubicBezTo>
                  <a:pt x="-20577" y="-27065"/>
                  <a:pt x="58005" y="90146"/>
                  <a:pt x="81288" y="118456"/>
                </a:cubicBezTo>
                <a:cubicBezTo>
                  <a:pt x="104571" y="146766"/>
                  <a:pt x="134734" y="165817"/>
                  <a:pt x="144788" y="175606"/>
                </a:cubicBezTo>
                <a:cubicBezTo>
                  <a:pt x="154842" y="185396"/>
                  <a:pt x="141613" y="177193"/>
                  <a:pt x="141613" y="177193"/>
                </a:cubicBezTo>
                <a:cubicBezTo>
                  <a:pt x="140819" y="178781"/>
                  <a:pt x="134205" y="174283"/>
                  <a:pt x="140026" y="185131"/>
                </a:cubicBezTo>
                <a:cubicBezTo>
                  <a:pt x="145847" y="195979"/>
                  <a:pt x="168071" y="231433"/>
                  <a:pt x="176538" y="242281"/>
                </a:cubicBezTo>
                <a:cubicBezTo>
                  <a:pt x="185005" y="253129"/>
                  <a:pt x="183153" y="236195"/>
                  <a:pt x="190826" y="250218"/>
                </a:cubicBezTo>
                <a:cubicBezTo>
                  <a:pt x="198499" y="264241"/>
                  <a:pt x="215962" y="312924"/>
                  <a:pt x="222576" y="326418"/>
                </a:cubicBezTo>
                <a:cubicBezTo>
                  <a:pt x="229191" y="339912"/>
                  <a:pt x="230513" y="331181"/>
                  <a:pt x="230513" y="331181"/>
                </a:cubicBezTo>
                <a:cubicBezTo>
                  <a:pt x="236863" y="335150"/>
                  <a:pt x="255914" y="326683"/>
                  <a:pt x="260676" y="350231"/>
                </a:cubicBezTo>
                <a:cubicBezTo>
                  <a:pt x="265438" y="373779"/>
                  <a:pt x="252738" y="448920"/>
                  <a:pt x="259088" y="472468"/>
                </a:cubicBezTo>
                <a:cubicBezTo>
                  <a:pt x="265438" y="496016"/>
                  <a:pt x="281314" y="477231"/>
                  <a:pt x="298776" y="491518"/>
                </a:cubicBezTo>
                <a:cubicBezTo>
                  <a:pt x="316238" y="505805"/>
                  <a:pt x="358571" y="547610"/>
                  <a:pt x="363863" y="558193"/>
                </a:cubicBezTo>
                <a:cubicBezTo>
                  <a:pt x="369155" y="568776"/>
                  <a:pt x="331055" y="547874"/>
                  <a:pt x="330526" y="555018"/>
                </a:cubicBezTo>
                <a:cubicBezTo>
                  <a:pt x="329997" y="562162"/>
                  <a:pt x="355661" y="586239"/>
                  <a:pt x="360688" y="601056"/>
                </a:cubicBezTo>
                <a:cubicBezTo>
                  <a:pt x="365715" y="615873"/>
                  <a:pt x="354603" y="623545"/>
                  <a:pt x="360688" y="643918"/>
                </a:cubicBezTo>
                <a:cubicBezTo>
                  <a:pt x="366773" y="664291"/>
                  <a:pt x="390586" y="704243"/>
                  <a:pt x="397201" y="723293"/>
                </a:cubicBezTo>
                <a:cubicBezTo>
                  <a:pt x="403816" y="742343"/>
                  <a:pt x="397995" y="740491"/>
                  <a:pt x="400376" y="758218"/>
                </a:cubicBezTo>
                <a:cubicBezTo>
                  <a:pt x="402757" y="775945"/>
                  <a:pt x="411488" y="830185"/>
                  <a:pt x="411488" y="829656"/>
                </a:cubicBezTo>
                <a:cubicBezTo>
                  <a:pt x="411488" y="829127"/>
                  <a:pt x="421807" y="816691"/>
                  <a:pt x="400376" y="755043"/>
                </a:cubicBezTo>
                <a:cubicBezTo>
                  <a:pt x="378945" y="693395"/>
                  <a:pt x="310418" y="533057"/>
                  <a:pt x="282901" y="459768"/>
                </a:cubicBezTo>
                <a:cubicBezTo>
                  <a:pt x="255384" y="386479"/>
                  <a:pt x="281843" y="392035"/>
                  <a:pt x="235276" y="315306"/>
                </a:cubicBezTo>
                <a:cubicBezTo>
                  <a:pt x="188709" y="238577"/>
                  <a:pt x="30753" y="38551"/>
                  <a:pt x="5088" y="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252DEED-C379-446D-A0C6-0424AF944BFB}"/>
              </a:ext>
            </a:extLst>
          </p:cNvPr>
          <p:cNvSpPr/>
          <p:nvPr/>
        </p:nvSpPr>
        <p:spPr>
          <a:xfrm>
            <a:off x="4808476" y="4072573"/>
            <a:ext cx="21338" cy="236763"/>
          </a:xfrm>
          <a:custGeom>
            <a:avLst/>
            <a:gdLst>
              <a:gd name="connsiteX0" fmla="*/ 15937 w 21338"/>
              <a:gd name="connsiteY0" fmla="*/ 2540 h 236763"/>
              <a:gd name="connsiteX1" fmla="*/ 20699 w 21338"/>
              <a:gd name="connsiteY1" fmla="*/ 208915 h 236763"/>
              <a:gd name="connsiteX2" fmla="*/ 62 w 21338"/>
              <a:gd name="connsiteY2" fmla="*/ 223202 h 236763"/>
              <a:gd name="connsiteX3" fmla="*/ 14349 w 21338"/>
              <a:gd name="connsiteY3" fmla="*/ 100965 h 236763"/>
              <a:gd name="connsiteX4" fmla="*/ 15937 w 21338"/>
              <a:gd name="connsiteY4" fmla="*/ 2540 h 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8" h="236763">
                <a:moveTo>
                  <a:pt x="15937" y="2540"/>
                </a:moveTo>
                <a:cubicBezTo>
                  <a:pt x="16995" y="20531"/>
                  <a:pt x="23345" y="172138"/>
                  <a:pt x="20699" y="208915"/>
                </a:cubicBezTo>
                <a:cubicBezTo>
                  <a:pt x="18053" y="245692"/>
                  <a:pt x="1120" y="241193"/>
                  <a:pt x="62" y="223202"/>
                </a:cubicBezTo>
                <a:cubicBezTo>
                  <a:pt x="-996" y="205211"/>
                  <a:pt x="11703" y="135096"/>
                  <a:pt x="14349" y="100965"/>
                </a:cubicBezTo>
                <a:cubicBezTo>
                  <a:pt x="16995" y="66834"/>
                  <a:pt x="14879" y="-15451"/>
                  <a:pt x="15937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C0864BC9-F4AA-4C4A-84C2-23CC11D36F2B}"/>
              </a:ext>
            </a:extLst>
          </p:cNvPr>
          <p:cNvSpPr/>
          <p:nvPr/>
        </p:nvSpPr>
        <p:spPr>
          <a:xfrm>
            <a:off x="4767916" y="4296635"/>
            <a:ext cx="197468" cy="559623"/>
          </a:xfrm>
          <a:custGeom>
            <a:avLst/>
            <a:gdLst>
              <a:gd name="connsiteX0" fmla="*/ 5697 w 197468"/>
              <a:gd name="connsiteY0" fmla="*/ 89628 h 559623"/>
              <a:gd name="connsiteX1" fmla="*/ 32684 w 197468"/>
              <a:gd name="connsiteY1" fmla="*/ 15015 h 559623"/>
              <a:gd name="connsiteX2" fmla="*/ 123172 w 197468"/>
              <a:gd name="connsiteY2" fmla="*/ 10253 h 559623"/>
              <a:gd name="connsiteX3" fmla="*/ 178734 w 197468"/>
              <a:gd name="connsiteY3" fmla="*/ 127728 h 559623"/>
              <a:gd name="connsiteX4" fmla="*/ 162859 w 197468"/>
              <a:gd name="connsiteY4" fmla="*/ 372203 h 559623"/>
              <a:gd name="connsiteX5" fmla="*/ 169209 w 197468"/>
              <a:gd name="connsiteY5" fmla="*/ 454753 h 559623"/>
              <a:gd name="connsiteX6" fmla="*/ 193022 w 197468"/>
              <a:gd name="connsiteY6" fmla="*/ 557940 h 559623"/>
              <a:gd name="connsiteX7" fmla="*/ 188259 w 197468"/>
              <a:gd name="connsiteY7" fmla="*/ 365853 h 559623"/>
              <a:gd name="connsiteX8" fmla="*/ 194609 w 197468"/>
              <a:gd name="connsiteY8" fmla="*/ 178528 h 559623"/>
              <a:gd name="connsiteX9" fmla="*/ 134284 w 197468"/>
              <a:gd name="connsiteY9" fmla="*/ 45178 h 559623"/>
              <a:gd name="connsiteX10" fmla="*/ 5697 w 197468"/>
              <a:gd name="connsiteY10" fmla="*/ 89628 h 55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468" h="559623">
                <a:moveTo>
                  <a:pt x="5697" y="89628"/>
                </a:moveTo>
                <a:cubicBezTo>
                  <a:pt x="-11236" y="84601"/>
                  <a:pt x="13105" y="28244"/>
                  <a:pt x="32684" y="15015"/>
                </a:cubicBezTo>
                <a:cubicBezTo>
                  <a:pt x="52263" y="1786"/>
                  <a:pt x="98830" y="-8533"/>
                  <a:pt x="123172" y="10253"/>
                </a:cubicBezTo>
                <a:cubicBezTo>
                  <a:pt x="147514" y="29039"/>
                  <a:pt x="172119" y="67403"/>
                  <a:pt x="178734" y="127728"/>
                </a:cubicBezTo>
                <a:cubicBezTo>
                  <a:pt x="185349" y="188053"/>
                  <a:pt x="164446" y="317699"/>
                  <a:pt x="162859" y="372203"/>
                </a:cubicBezTo>
                <a:cubicBezTo>
                  <a:pt x="161272" y="426707"/>
                  <a:pt x="164182" y="423797"/>
                  <a:pt x="169209" y="454753"/>
                </a:cubicBezTo>
                <a:cubicBezTo>
                  <a:pt x="174236" y="485709"/>
                  <a:pt x="189847" y="572757"/>
                  <a:pt x="193022" y="557940"/>
                </a:cubicBezTo>
                <a:cubicBezTo>
                  <a:pt x="196197" y="543123"/>
                  <a:pt x="187995" y="429088"/>
                  <a:pt x="188259" y="365853"/>
                </a:cubicBezTo>
                <a:cubicBezTo>
                  <a:pt x="188523" y="302618"/>
                  <a:pt x="203605" y="231974"/>
                  <a:pt x="194609" y="178528"/>
                </a:cubicBezTo>
                <a:cubicBezTo>
                  <a:pt x="185613" y="125082"/>
                  <a:pt x="164446" y="65815"/>
                  <a:pt x="134284" y="45178"/>
                </a:cubicBezTo>
                <a:cubicBezTo>
                  <a:pt x="104122" y="24541"/>
                  <a:pt x="22630" y="94655"/>
                  <a:pt x="5697" y="8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376F198-7F8B-40DD-B952-3BBAD995BC82}"/>
              </a:ext>
            </a:extLst>
          </p:cNvPr>
          <p:cNvSpPr/>
          <p:nvPr/>
        </p:nvSpPr>
        <p:spPr>
          <a:xfrm>
            <a:off x="4855984" y="4826269"/>
            <a:ext cx="110396" cy="390466"/>
          </a:xfrm>
          <a:custGeom>
            <a:avLst/>
            <a:gdLst>
              <a:gd name="connsiteX0" fmla="*/ 109716 w 110396"/>
              <a:gd name="connsiteY0" fmla="*/ 1319 h 390466"/>
              <a:gd name="connsiteX1" fmla="*/ 101779 w 110396"/>
              <a:gd name="connsiteY1" fmla="*/ 199756 h 390466"/>
              <a:gd name="connsiteX2" fmla="*/ 87491 w 110396"/>
              <a:gd name="connsiteY2" fmla="*/ 302944 h 390466"/>
              <a:gd name="connsiteX3" fmla="*/ 179 w 110396"/>
              <a:gd name="connsiteY3" fmla="*/ 388669 h 390466"/>
              <a:gd name="connsiteX4" fmla="*/ 65266 w 110396"/>
              <a:gd name="connsiteY4" fmla="*/ 356919 h 390466"/>
              <a:gd name="connsiteX5" fmla="*/ 84316 w 110396"/>
              <a:gd name="connsiteY5" fmla="*/ 306119 h 390466"/>
              <a:gd name="connsiteX6" fmla="*/ 109716 w 110396"/>
              <a:gd name="connsiteY6" fmla="*/ 1319 h 39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396" h="390466">
                <a:moveTo>
                  <a:pt x="109716" y="1319"/>
                </a:moveTo>
                <a:cubicBezTo>
                  <a:pt x="112626" y="-16408"/>
                  <a:pt x="105483" y="149485"/>
                  <a:pt x="101779" y="199756"/>
                </a:cubicBezTo>
                <a:cubicBezTo>
                  <a:pt x="98075" y="250027"/>
                  <a:pt x="104424" y="271459"/>
                  <a:pt x="87491" y="302944"/>
                </a:cubicBezTo>
                <a:cubicBezTo>
                  <a:pt x="70558" y="334429"/>
                  <a:pt x="3883" y="379673"/>
                  <a:pt x="179" y="388669"/>
                </a:cubicBezTo>
                <a:cubicBezTo>
                  <a:pt x="-3525" y="397665"/>
                  <a:pt x="51243" y="370677"/>
                  <a:pt x="65266" y="356919"/>
                </a:cubicBezTo>
                <a:cubicBezTo>
                  <a:pt x="79289" y="343161"/>
                  <a:pt x="77966" y="359300"/>
                  <a:pt x="84316" y="306119"/>
                </a:cubicBezTo>
                <a:cubicBezTo>
                  <a:pt x="90666" y="252938"/>
                  <a:pt x="106806" y="19046"/>
                  <a:pt x="109716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D6BF32CC-2177-4389-BBD8-DF94FD43A000}"/>
              </a:ext>
            </a:extLst>
          </p:cNvPr>
          <p:cNvSpPr/>
          <p:nvPr/>
        </p:nvSpPr>
        <p:spPr>
          <a:xfrm>
            <a:off x="4760071" y="4303114"/>
            <a:ext cx="37408" cy="354655"/>
          </a:xfrm>
          <a:custGeom>
            <a:avLst/>
            <a:gdLst>
              <a:gd name="connsiteX0" fmla="*/ 842 w 37408"/>
              <a:gd name="connsiteY0" fmla="*/ 6949 h 354655"/>
              <a:gd name="connsiteX1" fmla="*/ 11954 w 37408"/>
              <a:gd name="connsiteY1" fmla="*/ 241899 h 354655"/>
              <a:gd name="connsiteX2" fmla="*/ 15129 w 37408"/>
              <a:gd name="connsiteY2" fmla="*/ 354611 h 354655"/>
              <a:gd name="connsiteX3" fmla="*/ 21479 w 37408"/>
              <a:gd name="connsiteY3" fmla="*/ 230786 h 354655"/>
              <a:gd name="connsiteX4" fmla="*/ 37354 w 37408"/>
              <a:gd name="connsiteY4" fmla="*/ 78386 h 354655"/>
              <a:gd name="connsiteX5" fmla="*/ 842 w 37408"/>
              <a:gd name="connsiteY5" fmla="*/ 6949 h 3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8" h="354655">
                <a:moveTo>
                  <a:pt x="842" y="6949"/>
                </a:moveTo>
                <a:cubicBezTo>
                  <a:pt x="-3391" y="34201"/>
                  <a:pt x="9573" y="183955"/>
                  <a:pt x="11954" y="241899"/>
                </a:cubicBezTo>
                <a:cubicBezTo>
                  <a:pt x="14335" y="299843"/>
                  <a:pt x="13542" y="356463"/>
                  <a:pt x="15129" y="354611"/>
                </a:cubicBezTo>
                <a:cubicBezTo>
                  <a:pt x="16716" y="352759"/>
                  <a:pt x="17775" y="276823"/>
                  <a:pt x="21479" y="230786"/>
                </a:cubicBezTo>
                <a:cubicBezTo>
                  <a:pt x="25183" y="184749"/>
                  <a:pt x="35767" y="118073"/>
                  <a:pt x="37354" y="78386"/>
                </a:cubicBezTo>
                <a:cubicBezTo>
                  <a:pt x="38941" y="38699"/>
                  <a:pt x="5075" y="-20303"/>
                  <a:pt x="842" y="6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30E160A-0436-4DEC-9F48-C12BEAE784D1}"/>
              </a:ext>
            </a:extLst>
          </p:cNvPr>
          <p:cNvSpPr/>
          <p:nvPr/>
        </p:nvSpPr>
        <p:spPr>
          <a:xfrm>
            <a:off x="4798702" y="4456510"/>
            <a:ext cx="68622" cy="735642"/>
          </a:xfrm>
          <a:custGeom>
            <a:avLst/>
            <a:gdLst>
              <a:gd name="connsiteX0" fmla="*/ 311 w 68622"/>
              <a:gd name="connsiteY0" fmla="*/ 2778 h 735642"/>
              <a:gd name="connsiteX1" fmla="*/ 60636 w 68622"/>
              <a:gd name="connsiteY1" fmla="*/ 317103 h 735642"/>
              <a:gd name="connsiteX2" fmla="*/ 59048 w 68622"/>
              <a:gd name="connsiteY2" fmla="*/ 588565 h 735642"/>
              <a:gd name="connsiteX3" fmla="*/ 68573 w 68622"/>
              <a:gd name="connsiteY3" fmla="*/ 731440 h 735642"/>
              <a:gd name="connsiteX4" fmla="*/ 54286 w 68622"/>
              <a:gd name="connsiteY4" fmla="*/ 432990 h 735642"/>
              <a:gd name="connsiteX5" fmla="*/ 36823 w 68622"/>
              <a:gd name="connsiteY5" fmla="*/ 178990 h 735642"/>
              <a:gd name="connsiteX6" fmla="*/ 311 w 68622"/>
              <a:gd name="connsiteY6" fmla="*/ 2778 h 7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22" h="735642">
                <a:moveTo>
                  <a:pt x="311" y="2778"/>
                </a:moveTo>
                <a:cubicBezTo>
                  <a:pt x="4280" y="25797"/>
                  <a:pt x="50847" y="219472"/>
                  <a:pt x="60636" y="317103"/>
                </a:cubicBezTo>
                <a:cubicBezTo>
                  <a:pt x="70426" y="414734"/>
                  <a:pt x="57725" y="519509"/>
                  <a:pt x="59048" y="588565"/>
                </a:cubicBezTo>
                <a:cubicBezTo>
                  <a:pt x="60371" y="657621"/>
                  <a:pt x="69367" y="757369"/>
                  <a:pt x="68573" y="731440"/>
                </a:cubicBezTo>
                <a:cubicBezTo>
                  <a:pt x="67779" y="705511"/>
                  <a:pt x="59578" y="525065"/>
                  <a:pt x="54286" y="432990"/>
                </a:cubicBezTo>
                <a:cubicBezTo>
                  <a:pt x="48994" y="340915"/>
                  <a:pt x="42115" y="252809"/>
                  <a:pt x="36823" y="178990"/>
                </a:cubicBezTo>
                <a:cubicBezTo>
                  <a:pt x="31531" y="105171"/>
                  <a:pt x="-3658" y="-20241"/>
                  <a:pt x="311" y="2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1226C032-1603-4501-8894-C90DDD94724F}"/>
              </a:ext>
            </a:extLst>
          </p:cNvPr>
          <p:cNvSpPr/>
          <p:nvPr/>
        </p:nvSpPr>
        <p:spPr>
          <a:xfrm>
            <a:off x="2822541" y="4724128"/>
            <a:ext cx="533628" cy="473566"/>
          </a:xfrm>
          <a:custGeom>
            <a:avLst/>
            <a:gdLst>
              <a:gd name="connsiteX0" fmla="*/ 34 w 533628"/>
              <a:gd name="connsiteY0" fmla="*/ 272 h 473566"/>
              <a:gd name="connsiteX1" fmla="*/ 387384 w 533628"/>
              <a:gd name="connsiteY1" fmla="*/ 149497 h 473566"/>
              <a:gd name="connsiteX2" fmla="*/ 431834 w 533628"/>
              <a:gd name="connsiteY2" fmla="*/ 295547 h 473566"/>
              <a:gd name="connsiteX3" fmla="*/ 533434 w 533628"/>
              <a:gd name="connsiteY3" fmla="*/ 473347 h 473566"/>
              <a:gd name="connsiteX4" fmla="*/ 457234 w 533628"/>
              <a:gd name="connsiteY4" fmla="*/ 330472 h 473566"/>
              <a:gd name="connsiteX5" fmla="*/ 447709 w 533628"/>
              <a:gd name="connsiteY5" fmla="*/ 251097 h 473566"/>
              <a:gd name="connsiteX6" fmla="*/ 365159 w 533628"/>
              <a:gd name="connsiteY6" fmla="*/ 187597 h 473566"/>
              <a:gd name="connsiteX7" fmla="*/ 34 w 533628"/>
              <a:gd name="connsiteY7" fmla="*/ 272 h 4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628" h="473566">
                <a:moveTo>
                  <a:pt x="34" y="272"/>
                </a:moveTo>
                <a:cubicBezTo>
                  <a:pt x="3738" y="-6078"/>
                  <a:pt x="315417" y="100285"/>
                  <a:pt x="387384" y="149497"/>
                </a:cubicBezTo>
                <a:cubicBezTo>
                  <a:pt x="459351" y="198710"/>
                  <a:pt x="407492" y="241572"/>
                  <a:pt x="431834" y="295547"/>
                </a:cubicBezTo>
                <a:cubicBezTo>
                  <a:pt x="456176" y="349522"/>
                  <a:pt x="529201" y="467526"/>
                  <a:pt x="533434" y="473347"/>
                </a:cubicBezTo>
                <a:cubicBezTo>
                  <a:pt x="537667" y="479168"/>
                  <a:pt x="471522" y="367514"/>
                  <a:pt x="457234" y="330472"/>
                </a:cubicBezTo>
                <a:cubicBezTo>
                  <a:pt x="442947" y="293430"/>
                  <a:pt x="463055" y="274909"/>
                  <a:pt x="447709" y="251097"/>
                </a:cubicBezTo>
                <a:cubicBezTo>
                  <a:pt x="432363" y="227285"/>
                  <a:pt x="435538" y="232047"/>
                  <a:pt x="365159" y="187597"/>
                </a:cubicBezTo>
                <a:cubicBezTo>
                  <a:pt x="294780" y="143147"/>
                  <a:pt x="-3670" y="6622"/>
                  <a:pt x="3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5347DE4-8932-4C64-8CC2-46D764E4C177}"/>
              </a:ext>
            </a:extLst>
          </p:cNvPr>
          <p:cNvSpPr/>
          <p:nvPr/>
        </p:nvSpPr>
        <p:spPr>
          <a:xfrm>
            <a:off x="3000345" y="4419192"/>
            <a:ext cx="744267" cy="213498"/>
          </a:xfrm>
          <a:custGeom>
            <a:avLst/>
            <a:gdLst>
              <a:gd name="connsiteX0" fmla="*/ 1618 w 744267"/>
              <a:gd name="connsiteY0" fmla="*/ 84546 h 213498"/>
              <a:gd name="connsiteX1" fmla="*/ 336580 w 744267"/>
              <a:gd name="connsiteY1" fmla="*/ 192496 h 213498"/>
              <a:gd name="connsiteX2" fmla="*/ 463580 w 744267"/>
              <a:gd name="connsiteY2" fmla="*/ 195671 h 213498"/>
              <a:gd name="connsiteX3" fmla="*/ 739805 w 744267"/>
              <a:gd name="connsiteY3" fmla="*/ 3583 h 213498"/>
              <a:gd name="connsiteX4" fmla="*/ 625505 w 744267"/>
              <a:gd name="connsiteY4" fmla="*/ 75021 h 213498"/>
              <a:gd name="connsiteX5" fmla="*/ 508030 w 744267"/>
              <a:gd name="connsiteY5" fmla="*/ 132171 h 213498"/>
              <a:gd name="connsiteX6" fmla="*/ 390555 w 744267"/>
              <a:gd name="connsiteY6" fmla="*/ 173446 h 213498"/>
              <a:gd name="connsiteX7" fmla="*/ 215930 w 744267"/>
              <a:gd name="connsiteY7" fmla="*/ 146458 h 213498"/>
              <a:gd name="connsiteX8" fmla="*/ 1618 w 744267"/>
              <a:gd name="connsiteY8" fmla="*/ 84546 h 2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267" h="213498">
                <a:moveTo>
                  <a:pt x="1618" y="84546"/>
                </a:moveTo>
                <a:cubicBezTo>
                  <a:pt x="21726" y="92219"/>
                  <a:pt x="259586" y="173975"/>
                  <a:pt x="336580" y="192496"/>
                </a:cubicBezTo>
                <a:cubicBezTo>
                  <a:pt x="413574" y="211017"/>
                  <a:pt x="396376" y="227156"/>
                  <a:pt x="463580" y="195671"/>
                </a:cubicBezTo>
                <a:cubicBezTo>
                  <a:pt x="530784" y="164186"/>
                  <a:pt x="712818" y="23691"/>
                  <a:pt x="739805" y="3583"/>
                </a:cubicBezTo>
                <a:cubicBezTo>
                  <a:pt x="766793" y="-16525"/>
                  <a:pt x="664134" y="53590"/>
                  <a:pt x="625505" y="75021"/>
                </a:cubicBezTo>
                <a:cubicBezTo>
                  <a:pt x="586876" y="96452"/>
                  <a:pt x="547188" y="115767"/>
                  <a:pt x="508030" y="132171"/>
                </a:cubicBezTo>
                <a:cubicBezTo>
                  <a:pt x="468872" y="148575"/>
                  <a:pt x="439238" y="171065"/>
                  <a:pt x="390555" y="173446"/>
                </a:cubicBezTo>
                <a:cubicBezTo>
                  <a:pt x="341872" y="175827"/>
                  <a:pt x="277578" y="158364"/>
                  <a:pt x="215930" y="146458"/>
                </a:cubicBezTo>
                <a:cubicBezTo>
                  <a:pt x="154282" y="134552"/>
                  <a:pt x="-18490" y="76873"/>
                  <a:pt x="1618" y="845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2E25775-21B1-49D5-A9C0-903C5A5C05C2}"/>
              </a:ext>
            </a:extLst>
          </p:cNvPr>
          <p:cNvSpPr/>
          <p:nvPr/>
        </p:nvSpPr>
        <p:spPr>
          <a:xfrm>
            <a:off x="3416300" y="4745533"/>
            <a:ext cx="196997" cy="34859"/>
          </a:xfrm>
          <a:custGeom>
            <a:avLst/>
            <a:gdLst>
              <a:gd name="connsiteX0" fmla="*/ 0 w 196997"/>
              <a:gd name="connsiteY0" fmla="*/ 16967 h 34859"/>
              <a:gd name="connsiteX1" fmla="*/ 131763 w 196997"/>
              <a:gd name="connsiteY1" fmla="*/ 34430 h 34859"/>
              <a:gd name="connsiteX2" fmla="*/ 196850 w 196997"/>
              <a:gd name="connsiteY2" fmla="*/ 1092 h 34859"/>
              <a:gd name="connsiteX3" fmla="*/ 150813 w 196997"/>
              <a:gd name="connsiteY3" fmla="*/ 7442 h 34859"/>
              <a:gd name="connsiteX4" fmla="*/ 0 w 196997"/>
              <a:gd name="connsiteY4" fmla="*/ 16967 h 3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97" h="34859">
                <a:moveTo>
                  <a:pt x="0" y="16967"/>
                </a:moveTo>
                <a:cubicBezTo>
                  <a:pt x="49477" y="27021"/>
                  <a:pt x="98955" y="37076"/>
                  <a:pt x="131763" y="34430"/>
                </a:cubicBezTo>
                <a:cubicBezTo>
                  <a:pt x="164571" y="31784"/>
                  <a:pt x="193675" y="5590"/>
                  <a:pt x="196850" y="1092"/>
                </a:cubicBezTo>
                <a:cubicBezTo>
                  <a:pt x="200025" y="-3406"/>
                  <a:pt x="150813" y="7442"/>
                  <a:pt x="150813" y="7442"/>
                </a:cubicBezTo>
                <a:lnTo>
                  <a:pt x="0" y="16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0DDC0AE4-7E08-46E3-8479-6455E45CA883}"/>
              </a:ext>
            </a:extLst>
          </p:cNvPr>
          <p:cNvSpPr/>
          <p:nvPr/>
        </p:nvSpPr>
        <p:spPr>
          <a:xfrm>
            <a:off x="4105449" y="4289971"/>
            <a:ext cx="568298" cy="211297"/>
          </a:xfrm>
          <a:custGeom>
            <a:avLst/>
            <a:gdLst>
              <a:gd name="connsiteX0" fmla="*/ 1414 w 568298"/>
              <a:gd name="connsiteY0" fmla="*/ 62954 h 211297"/>
              <a:gd name="connsiteX1" fmla="*/ 176039 w 568298"/>
              <a:gd name="connsiteY1" fmla="*/ 180429 h 211297"/>
              <a:gd name="connsiteX2" fmla="*/ 390351 w 568298"/>
              <a:gd name="connsiteY2" fmla="*/ 210592 h 211297"/>
              <a:gd name="connsiteX3" fmla="*/ 466551 w 568298"/>
              <a:gd name="connsiteY3" fmla="*/ 159792 h 211297"/>
              <a:gd name="connsiteX4" fmla="*/ 568151 w 568298"/>
              <a:gd name="connsiteY4" fmla="*/ 1042 h 211297"/>
              <a:gd name="connsiteX5" fmla="*/ 487189 w 568298"/>
              <a:gd name="connsiteY5" fmla="*/ 94704 h 211297"/>
              <a:gd name="connsiteX6" fmla="*/ 407814 w 568298"/>
              <a:gd name="connsiteY6" fmla="*/ 167729 h 211297"/>
              <a:gd name="connsiteX7" fmla="*/ 272876 w 568298"/>
              <a:gd name="connsiteY7" fmla="*/ 169317 h 211297"/>
              <a:gd name="connsiteX8" fmla="*/ 1414 w 568298"/>
              <a:gd name="connsiteY8" fmla="*/ 62954 h 21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98" h="211297">
                <a:moveTo>
                  <a:pt x="1414" y="62954"/>
                </a:moveTo>
                <a:cubicBezTo>
                  <a:pt x="-14725" y="64806"/>
                  <a:pt x="111216" y="155823"/>
                  <a:pt x="176039" y="180429"/>
                </a:cubicBezTo>
                <a:cubicBezTo>
                  <a:pt x="240862" y="205035"/>
                  <a:pt x="341932" y="214031"/>
                  <a:pt x="390351" y="210592"/>
                </a:cubicBezTo>
                <a:cubicBezTo>
                  <a:pt x="438770" y="207153"/>
                  <a:pt x="436918" y="194717"/>
                  <a:pt x="466551" y="159792"/>
                </a:cubicBezTo>
                <a:cubicBezTo>
                  <a:pt x="496184" y="124867"/>
                  <a:pt x="564711" y="11890"/>
                  <a:pt x="568151" y="1042"/>
                </a:cubicBezTo>
                <a:cubicBezTo>
                  <a:pt x="571591" y="-9806"/>
                  <a:pt x="513912" y="66923"/>
                  <a:pt x="487189" y="94704"/>
                </a:cubicBezTo>
                <a:cubicBezTo>
                  <a:pt x="460466" y="122485"/>
                  <a:pt x="443533" y="155294"/>
                  <a:pt x="407814" y="167729"/>
                </a:cubicBezTo>
                <a:cubicBezTo>
                  <a:pt x="372095" y="180165"/>
                  <a:pt x="336112" y="183075"/>
                  <a:pt x="272876" y="169317"/>
                </a:cubicBezTo>
                <a:cubicBezTo>
                  <a:pt x="209641" y="155559"/>
                  <a:pt x="17553" y="61102"/>
                  <a:pt x="1414" y="629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51D1A5E-895E-4CDC-BB75-4B6777AE5259}"/>
              </a:ext>
            </a:extLst>
          </p:cNvPr>
          <p:cNvSpPr/>
          <p:nvPr/>
        </p:nvSpPr>
        <p:spPr>
          <a:xfrm>
            <a:off x="4606774" y="4289391"/>
            <a:ext cx="129844" cy="249637"/>
          </a:xfrm>
          <a:custGeom>
            <a:avLst/>
            <a:gdLst>
              <a:gd name="connsiteX0" fmla="*/ 101751 w 129844"/>
              <a:gd name="connsiteY0" fmla="*/ 34 h 249637"/>
              <a:gd name="connsiteX1" fmla="*/ 125564 w 129844"/>
              <a:gd name="connsiteY1" fmla="*/ 133384 h 249637"/>
              <a:gd name="connsiteX2" fmla="*/ 151 w 129844"/>
              <a:gd name="connsiteY2" fmla="*/ 249272 h 249637"/>
              <a:gd name="connsiteX3" fmla="*/ 100164 w 129844"/>
              <a:gd name="connsiteY3" fmla="*/ 168309 h 249637"/>
              <a:gd name="connsiteX4" fmla="*/ 112864 w 129844"/>
              <a:gd name="connsiteY4" fmla="*/ 120684 h 249637"/>
              <a:gd name="connsiteX5" fmla="*/ 101751 w 129844"/>
              <a:gd name="connsiteY5" fmla="*/ 34 h 24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44" h="249637">
                <a:moveTo>
                  <a:pt x="101751" y="34"/>
                </a:moveTo>
                <a:cubicBezTo>
                  <a:pt x="103868" y="2151"/>
                  <a:pt x="142497" y="91844"/>
                  <a:pt x="125564" y="133384"/>
                </a:cubicBezTo>
                <a:cubicBezTo>
                  <a:pt x="108631" y="174924"/>
                  <a:pt x="4384" y="243451"/>
                  <a:pt x="151" y="249272"/>
                </a:cubicBezTo>
                <a:cubicBezTo>
                  <a:pt x="-4082" y="255093"/>
                  <a:pt x="81379" y="189740"/>
                  <a:pt x="100164" y="168309"/>
                </a:cubicBezTo>
                <a:cubicBezTo>
                  <a:pt x="118949" y="146878"/>
                  <a:pt x="110483" y="148201"/>
                  <a:pt x="112864" y="120684"/>
                </a:cubicBezTo>
                <a:cubicBezTo>
                  <a:pt x="115245" y="93167"/>
                  <a:pt x="99634" y="-2083"/>
                  <a:pt x="10175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D91FD02-89EB-428F-B666-5CD5335EEA29}"/>
              </a:ext>
            </a:extLst>
          </p:cNvPr>
          <p:cNvSpPr/>
          <p:nvPr/>
        </p:nvSpPr>
        <p:spPr>
          <a:xfrm>
            <a:off x="3118967" y="3848097"/>
            <a:ext cx="399120" cy="331792"/>
          </a:xfrm>
          <a:custGeom>
            <a:avLst/>
            <a:gdLst>
              <a:gd name="connsiteX0" fmla="*/ 471 w 399120"/>
              <a:gd name="connsiteY0" fmla="*/ 331791 h 331792"/>
              <a:gd name="connsiteX1" fmla="*/ 95721 w 399120"/>
              <a:gd name="connsiteY1" fmla="*/ 190503 h 331792"/>
              <a:gd name="connsiteX2" fmla="*/ 292571 w 399120"/>
              <a:gd name="connsiteY2" fmla="*/ 47628 h 331792"/>
              <a:gd name="connsiteX3" fmla="*/ 398933 w 399120"/>
              <a:gd name="connsiteY3" fmla="*/ 3 h 331792"/>
              <a:gd name="connsiteX4" fmla="*/ 268758 w 399120"/>
              <a:gd name="connsiteY4" fmla="*/ 49216 h 331792"/>
              <a:gd name="connsiteX5" fmla="*/ 129058 w 399120"/>
              <a:gd name="connsiteY5" fmla="*/ 147641 h 331792"/>
              <a:gd name="connsiteX6" fmla="*/ 62383 w 399120"/>
              <a:gd name="connsiteY6" fmla="*/ 193678 h 331792"/>
              <a:gd name="connsiteX7" fmla="*/ 471 w 399120"/>
              <a:gd name="connsiteY7" fmla="*/ 331791 h 3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120" h="331792">
                <a:moveTo>
                  <a:pt x="471" y="331791"/>
                </a:moveTo>
                <a:cubicBezTo>
                  <a:pt x="6027" y="331262"/>
                  <a:pt x="47038" y="237863"/>
                  <a:pt x="95721" y="190503"/>
                </a:cubicBezTo>
                <a:cubicBezTo>
                  <a:pt x="144404" y="143143"/>
                  <a:pt x="242036" y="79378"/>
                  <a:pt x="292571" y="47628"/>
                </a:cubicBezTo>
                <a:cubicBezTo>
                  <a:pt x="343106" y="15878"/>
                  <a:pt x="402902" y="-262"/>
                  <a:pt x="398933" y="3"/>
                </a:cubicBezTo>
                <a:cubicBezTo>
                  <a:pt x="394964" y="268"/>
                  <a:pt x="313737" y="24610"/>
                  <a:pt x="268758" y="49216"/>
                </a:cubicBezTo>
                <a:cubicBezTo>
                  <a:pt x="223779" y="73822"/>
                  <a:pt x="163454" y="123564"/>
                  <a:pt x="129058" y="147641"/>
                </a:cubicBezTo>
                <a:cubicBezTo>
                  <a:pt x="94662" y="171718"/>
                  <a:pt x="84873" y="164045"/>
                  <a:pt x="62383" y="193678"/>
                </a:cubicBezTo>
                <a:cubicBezTo>
                  <a:pt x="39893" y="223311"/>
                  <a:pt x="-5085" y="332320"/>
                  <a:pt x="471" y="331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F006126-1E6F-423D-A8F1-98AC9CC4FFF6}"/>
              </a:ext>
            </a:extLst>
          </p:cNvPr>
          <p:cNvSpPr/>
          <p:nvPr/>
        </p:nvSpPr>
        <p:spPr>
          <a:xfrm>
            <a:off x="4070157" y="3882750"/>
            <a:ext cx="351417" cy="17738"/>
          </a:xfrm>
          <a:custGeom>
            <a:avLst/>
            <a:gdLst>
              <a:gd name="connsiteX0" fmla="*/ 8131 w 351417"/>
              <a:gd name="connsiteY0" fmla="*/ 14563 h 17738"/>
              <a:gd name="connsiteX1" fmla="*/ 343093 w 351417"/>
              <a:gd name="connsiteY1" fmla="*/ 17738 h 17738"/>
              <a:gd name="connsiteX2" fmla="*/ 238318 w 351417"/>
              <a:gd name="connsiteY2" fmla="*/ 14563 h 17738"/>
              <a:gd name="connsiteX3" fmla="*/ 111318 w 351417"/>
              <a:gd name="connsiteY3" fmla="*/ 275 h 17738"/>
              <a:gd name="connsiteX4" fmla="*/ 8131 w 351417"/>
              <a:gd name="connsiteY4" fmla="*/ 14563 h 1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17" h="17738">
                <a:moveTo>
                  <a:pt x="8131" y="14563"/>
                </a:moveTo>
                <a:cubicBezTo>
                  <a:pt x="46760" y="17474"/>
                  <a:pt x="304729" y="17738"/>
                  <a:pt x="343093" y="17738"/>
                </a:cubicBezTo>
                <a:cubicBezTo>
                  <a:pt x="381457" y="17738"/>
                  <a:pt x="276947" y="17474"/>
                  <a:pt x="238318" y="14563"/>
                </a:cubicBezTo>
                <a:cubicBezTo>
                  <a:pt x="199689" y="11652"/>
                  <a:pt x="143332" y="2656"/>
                  <a:pt x="111318" y="275"/>
                </a:cubicBezTo>
                <a:cubicBezTo>
                  <a:pt x="79304" y="-2106"/>
                  <a:pt x="-30498" y="11652"/>
                  <a:pt x="8131" y="14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BBD84DC-7FBE-4DDF-858A-C4702874B6E4}"/>
              </a:ext>
            </a:extLst>
          </p:cNvPr>
          <p:cNvSpPr/>
          <p:nvPr/>
        </p:nvSpPr>
        <p:spPr>
          <a:xfrm>
            <a:off x="3419475" y="3843248"/>
            <a:ext cx="237636" cy="73467"/>
          </a:xfrm>
          <a:custGeom>
            <a:avLst/>
            <a:gdLst>
              <a:gd name="connsiteX0" fmla="*/ 0 w 237636"/>
              <a:gd name="connsiteY0" fmla="*/ 68352 h 73467"/>
              <a:gd name="connsiteX1" fmla="*/ 90488 w 237636"/>
              <a:gd name="connsiteY1" fmla="*/ 68352 h 73467"/>
              <a:gd name="connsiteX2" fmla="*/ 236538 w 237636"/>
              <a:gd name="connsiteY2" fmla="*/ 90 h 73467"/>
              <a:gd name="connsiteX3" fmla="*/ 153988 w 237636"/>
              <a:gd name="connsiteY3" fmla="*/ 54065 h 73467"/>
              <a:gd name="connsiteX4" fmla="*/ 90488 w 237636"/>
              <a:gd name="connsiteY4" fmla="*/ 66765 h 73467"/>
              <a:gd name="connsiteX5" fmla="*/ 0 w 237636"/>
              <a:gd name="connsiteY5" fmla="*/ 68352 h 7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6" h="73467">
                <a:moveTo>
                  <a:pt x="0" y="68352"/>
                </a:moveTo>
                <a:cubicBezTo>
                  <a:pt x="0" y="68616"/>
                  <a:pt x="51065" y="79729"/>
                  <a:pt x="90488" y="68352"/>
                </a:cubicBezTo>
                <a:cubicBezTo>
                  <a:pt x="129911" y="56975"/>
                  <a:pt x="225955" y="2471"/>
                  <a:pt x="236538" y="90"/>
                </a:cubicBezTo>
                <a:cubicBezTo>
                  <a:pt x="247121" y="-2291"/>
                  <a:pt x="178330" y="42953"/>
                  <a:pt x="153988" y="54065"/>
                </a:cubicBezTo>
                <a:cubicBezTo>
                  <a:pt x="129646" y="65177"/>
                  <a:pt x="112713" y="64384"/>
                  <a:pt x="90488" y="66765"/>
                </a:cubicBezTo>
                <a:cubicBezTo>
                  <a:pt x="68263" y="69146"/>
                  <a:pt x="0" y="68088"/>
                  <a:pt x="0" y="68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04F718E-92BD-45F1-BC46-483D940E4C8C}"/>
              </a:ext>
            </a:extLst>
          </p:cNvPr>
          <p:cNvSpPr/>
          <p:nvPr/>
        </p:nvSpPr>
        <p:spPr>
          <a:xfrm>
            <a:off x="3765445" y="3931883"/>
            <a:ext cx="75095" cy="246508"/>
          </a:xfrm>
          <a:custGeom>
            <a:avLst/>
            <a:gdLst>
              <a:gd name="connsiteX0" fmla="*/ 55668 w 75095"/>
              <a:gd name="connsiteY0" fmla="*/ 355 h 246508"/>
              <a:gd name="connsiteX1" fmla="*/ 73130 w 75095"/>
              <a:gd name="connsiteY1" fmla="*/ 155930 h 246508"/>
              <a:gd name="connsiteX2" fmla="*/ 105 w 75095"/>
              <a:gd name="connsiteY2" fmla="*/ 246417 h 246508"/>
              <a:gd name="connsiteX3" fmla="*/ 57255 w 75095"/>
              <a:gd name="connsiteY3" fmla="*/ 171805 h 246508"/>
              <a:gd name="connsiteX4" fmla="*/ 71543 w 75095"/>
              <a:gd name="connsiteY4" fmla="*/ 114655 h 246508"/>
              <a:gd name="connsiteX5" fmla="*/ 55668 w 75095"/>
              <a:gd name="connsiteY5" fmla="*/ 355 h 2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95" h="246508">
                <a:moveTo>
                  <a:pt x="55668" y="355"/>
                </a:moveTo>
                <a:cubicBezTo>
                  <a:pt x="55932" y="7234"/>
                  <a:pt x="82390" y="114920"/>
                  <a:pt x="73130" y="155930"/>
                </a:cubicBezTo>
                <a:cubicBezTo>
                  <a:pt x="63870" y="196940"/>
                  <a:pt x="2751" y="243771"/>
                  <a:pt x="105" y="246417"/>
                </a:cubicBezTo>
                <a:cubicBezTo>
                  <a:pt x="-2541" y="249063"/>
                  <a:pt x="45349" y="193765"/>
                  <a:pt x="57255" y="171805"/>
                </a:cubicBezTo>
                <a:cubicBezTo>
                  <a:pt x="69161" y="149845"/>
                  <a:pt x="70220" y="140849"/>
                  <a:pt x="71543" y="114655"/>
                </a:cubicBezTo>
                <a:cubicBezTo>
                  <a:pt x="72866" y="88461"/>
                  <a:pt x="55404" y="-6524"/>
                  <a:pt x="55668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46F04EB-BD39-4448-939E-9DBB597BF273}"/>
              </a:ext>
            </a:extLst>
          </p:cNvPr>
          <p:cNvSpPr/>
          <p:nvPr/>
        </p:nvSpPr>
        <p:spPr>
          <a:xfrm>
            <a:off x="3249613" y="3951499"/>
            <a:ext cx="588936" cy="249819"/>
          </a:xfrm>
          <a:custGeom>
            <a:avLst/>
            <a:gdLst>
              <a:gd name="connsiteX0" fmla="*/ 12700 w 588936"/>
              <a:gd name="connsiteY0" fmla="*/ 98214 h 249819"/>
              <a:gd name="connsiteX1" fmla="*/ 422275 w 588936"/>
              <a:gd name="connsiteY1" fmla="*/ 87101 h 249819"/>
              <a:gd name="connsiteX2" fmla="*/ 581025 w 588936"/>
              <a:gd name="connsiteY2" fmla="*/ 6139 h 249819"/>
              <a:gd name="connsiteX3" fmla="*/ 565150 w 588936"/>
              <a:gd name="connsiteY3" fmla="*/ 15664 h 249819"/>
              <a:gd name="connsiteX4" fmla="*/ 566737 w 588936"/>
              <a:gd name="connsiteY4" fmla="*/ 95039 h 249819"/>
              <a:gd name="connsiteX5" fmla="*/ 523875 w 588936"/>
              <a:gd name="connsiteY5" fmla="*/ 222039 h 249819"/>
              <a:gd name="connsiteX6" fmla="*/ 555625 w 588936"/>
              <a:gd name="connsiteY6" fmla="*/ 245851 h 249819"/>
              <a:gd name="connsiteX7" fmla="*/ 504825 w 588936"/>
              <a:gd name="connsiteY7" fmla="*/ 163301 h 249819"/>
              <a:gd name="connsiteX8" fmla="*/ 412750 w 588936"/>
              <a:gd name="connsiteY8" fmla="*/ 110914 h 249819"/>
              <a:gd name="connsiteX9" fmla="*/ 261937 w 588936"/>
              <a:gd name="connsiteY9" fmla="*/ 122026 h 249819"/>
              <a:gd name="connsiteX10" fmla="*/ 115887 w 588936"/>
              <a:gd name="connsiteY10" fmla="*/ 122026 h 249819"/>
              <a:gd name="connsiteX11" fmla="*/ 12700 w 588936"/>
              <a:gd name="connsiteY11" fmla="*/ 98214 h 24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8936" h="249819">
                <a:moveTo>
                  <a:pt x="12700" y="98214"/>
                </a:moveTo>
                <a:cubicBezTo>
                  <a:pt x="63765" y="92393"/>
                  <a:pt x="327554" y="102447"/>
                  <a:pt x="422275" y="87101"/>
                </a:cubicBezTo>
                <a:cubicBezTo>
                  <a:pt x="516996" y="71755"/>
                  <a:pt x="557213" y="18045"/>
                  <a:pt x="581025" y="6139"/>
                </a:cubicBezTo>
                <a:cubicBezTo>
                  <a:pt x="604837" y="-5767"/>
                  <a:pt x="567531" y="847"/>
                  <a:pt x="565150" y="15664"/>
                </a:cubicBezTo>
                <a:cubicBezTo>
                  <a:pt x="562769" y="30481"/>
                  <a:pt x="573616" y="60643"/>
                  <a:pt x="566737" y="95039"/>
                </a:cubicBezTo>
                <a:cubicBezTo>
                  <a:pt x="559858" y="129435"/>
                  <a:pt x="525727" y="196904"/>
                  <a:pt x="523875" y="222039"/>
                </a:cubicBezTo>
                <a:cubicBezTo>
                  <a:pt x="522023" y="247174"/>
                  <a:pt x="558800" y="255641"/>
                  <a:pt x="555625" y="245851"/>
                </a:cubicBezTo>
                <a:cubicBezTo>
                  <a:pt x="552450" y="236061"/>
                  <a:pt x="528637" y="185790"/>
                  <a:pt x="504825" y="163301"/>
                </a:cubicBezTo>
                <a:cubicBezTo>
                  <a:pt x="481013" y="140812"/>
                  <a:pt x="453231" y="117793"/>
                  <a:pt x="412750" y="110914"/>
                </a:cubicBezTo>
                <a:cubicBezTo>
                  <a:pt x="372269" y="104035"/>
                  <a:pt x="311414" y="120174"/>
                  <a:pt x="261937" y="122026"/>
                </a:cubicBezTo>
                <a:cubicBezTo>
                  <a:pt x="212460" y="123878"/>
                  <a:pt x="153193" y="124936"/>
                  <a:pt x="115887" y="122026"/>
                </a:cubicBezTo>
                <a:cubicBezTo>
                  <a:pt x="78581" y="119116"/>
                  <a:pt x="-38365" y="104035"/>
                  <a:pt x="12700" y="982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A923535-2C67-4918-B64F-A44B55F4F48F}"/>
              </a:ext>
            </a:extLst>
          </p:cNvPr>
          <p:cNvSpPr/>
          <p:nvPr/>
        </p:nvSpPr>
        <p:spPr>
          <a:xfrm>
            <a:off x="3800166" y="5374091"/>
            <a:ext cx="600885" cy="142184"/>
          </a:xfrm>
          <a:custGeom>
            <a:avLst/>
            <a:gdLst>
              <a:gd name="connsiteX0" fmla="*/ 3484 w 600885"/>
              <a:gd name="connsiteY0" fmla="*/ 103842 h 142184"/>
              <a:gd name="connsiteX1" fmla="*/ 261717 w 600885"/>
              <a:gd name="connsiteY1" fmla="*/ 8592 h 142184"/>
              <a:gd name="connsiteX2" fmla="*/ 494551 w 600885"/>
              <a:gd name="connsiteY2" fmla="*/ 17059 h 142184"/>
              <a:gd name="connsiteX3" fmla="*/ 600384 w 600885"/>
              <a:gd name="connsiteY3" fmla="*/ 126 h 142184"/>
              <a:gd name="connsiteX4" fmla="*/ 532651 w 600885"/>
              <a:gd name="connsiteY4" fmla="*/ 27642 h 142184"/>
              <a:gd name="connsiteX5" fmla="*/ 490317 w 600885"/>
              <a:gd name="connsiteY5" fmla="*/ 103842 h 142184"/>
              <a:gd name="connsiteX6" fmla="*/ 265951 w 600885"/>
              <a:gd name="connsiteY6" fmla="*/ 139826 h 142184"/>
              <a:gd name="connsiteX7" fmla="*/ 128367 w 600885"/>
              <a:gd name="connsiteY7" fmla="*/ 135592 h 142184"/>
              <a:gd name="connsiteX8" fmla="*/ 113551 w 600885"/>
              <a:gd name="connsiteY8" fmla="*/ 110192 h 142184"/>
              <a:gd name="connsiteX9" fmla="*/ 3484 w 600885"/>
              <a:gd name="connsiteY9" fmla="*/ 103842 h 14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885" h="142184">
                <a:moveTo>
                  <a:pt x="3484" y="103842"/>
                </a:moveTo>
                <a:cubicBezTo>
                  <a:pt x="28178" y="86909"/>
                  <a:pt x="179873" y="23056"/>
                  <a:pt x="261717" y="8592"/>
                </a:cubicBezTo>
                <a:cubicBezTo>
                  <a:pt x="343561" y="-5872"/>
                  <a:pt x="438107" y="18470"/>
                  <a:pt x="494551" y="17059"/>
                </a:cubicBezTo>
                <a:cubicBezTo>
                  <a:pt x="550996" y="15648"/>
                  <a:pt x="594034" y="-1638"/>
                  <a:pt x="600384" y="126"/>
                </a:cubicBezTo>
                <a:cubicBezTo>
                  <a:pt x="606734" y="1890"/>
                  <a:pt x="550996" y="10356"/>
                  <a:pt x="532651" y="27642"/>
                </a:cubicBezTo>
                <a:cubicBezTo>
                  <a:pt x="514307" y="44928"/>
                  <a:pt x="534767" y="85145"/>
                  <a:pt x="490317" y="103842"/>
                </a:cubicBezTo>
                <a:cubicBezTo>
                  <a:pt x="445867" y="122539"/>
                  <a:pt x="326276" y="134534"/>
                  <a:pt x="265951" y="139826"/>
                </a:cubicBezTo>
                <a:cubicBezTo>
                  <a:pt x="205626" y="145118"/>
                  <a:pt x="153767" y="140531"/>
                  <a:pt x="128367" y="135592"/>
                </a:cubicBezTo>
                <a:cubicBezTo>
                  <a:pt x="102967" y="130653"/>
                  <a:pt x="134365" y="114778"/>
                  <a:pt x="113551" y="110192"/>
                </a:cubicBezTo>
                <a:cubicBezTo>
                  <a:pt x="92737" y="105606"/>
                  <a:pt x="-21210" y="120775"/>
                  <a:pt x="3484" y="1038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451E758-1EA0-4177-9569-98A525586064}"/>
              </a:ext>
            </a:extLst>
          </p:cNvPr>
          <p:cNvSpPr/>
          <p:nvPr/>
        </p:nvSpPr>
        <p:spPr>
          <a:xfrm>
            <a:off x="2850576" y="4854802"/>
            <a:ext cx="1007115" cy="959187"/>
          </a:xfrm>
          <a:custGeom>
            <a:avLst/>
            <a:gdLst>
              <a:gd name="connsiteX0" fmla="*/ 574 w 1007115"/>
              <a:gd name="connsiteY0" fmla="*/ 6123 h 959187"/>
              <a:gd name="connsiteX1" fmla="*/ 130749 w 1007115"/>
              <a:gd name="connsiteY1" fmla="*/ 72798 h 959187"/>
              <a:gd name="connsiteX2" fmla="*/ 187899 w 1007115"/>
              <a:gd name="connsiteY2" fmla="*/ 183923 h 959187"/>
              <a:gd name="connsiteX3" fmla="*/ 257749 w 1007115"/>
              <a:gd name="connsiteY3" fmla="*/ 256948 h 959187"/>
              <a:gd name="connsiteX4" fmla="*/ 286324 w 1007115"/>
              <a:gd name="connsiteY4" fmla="*/ 333148 h 959187"/>
              <a:gd name="connsiteX5" fmla="*/ 314899 w 1007115"/>
              <a:gd name="connsiteY5" fmla="*/ 431573 h 959187"/>
              <a:gd name="connsiteX6" fmla="*/ 257749 w 1007115"/>
              <a:gd name="connsiteY6" fmla="*/ 361723 h 959187"/>
              <a:gd name="connsiteX7" fmla="*/ 283149 w 1007115"/>
              <a:gd name="connsiteY7" fmla="*/ 425223 h 959187"/>
              <a:gd name="connsiteX8" fmla="*/ 384749 w 1007115"/>
              <a:gd name="connsiteY8" fmla="*/ 466498 h 959187"/>
              <a:gd name="connsiteX9" fmla="*/ 324424 w 1007115"/>
              <a:gd name="connsiteY9" fmla="*/ 574448 h 959187"/>
              <a:gd name="connsiteX10" fmla="*/ 473649 w 1007115"/>
              <a:gd name="connsiteY10" fmla="*/ 580798 h 959187"/>
              <a:gd name="connsiteX11" fmla="*/ 530799 w 1007115"/>
              <a:gd name="connsiteY11" fmla="*/ 701448 h 959187"/>
              <a:gd name="connsiteX12" fmla="*/ 918149 w 1007115"/>
              <a:gd name="connsiteY12" fmla="*/ 828448 h 959187"/>
              <a:gd name="connsiteX13" fmla="*/ 1007049 w 1007115"/>
              <a:gd name="connsiteY13" fmla="*/ 837973 h 959187"/>
              <a:gd name="connsiteX14" fmla="*/ 930849 w 1007115"/>
              <a:gd name="connsiteY14" fmla="*/ 815748 h 959187"/>
              <a:gd name="connsiteX15" fmla="*/ 832424 w 1007115"/>
              <a:gd name="connsiteY15" fmla="*/ 809398 h 959187"/>
              <a:gd name="connsiteX16" fmla="*/ 737174 w 1007115"/>
              <a:gd name="connsiteY16" fmla="*/ 818923 h 959187"/>
              <a:gd name="connsiteX17" fmla="*/ 680024 w 1007115"/>
              <a:gd name="connsiteY17" fmla="*/ 910998 h 959187"/>
              <a:gd name="connsiteX18" fmla="*/ 581599 w 1007115"/>
              <a:gd name="connsiteY18" fmla="*/ 930048 h 959187"/>
              <a:gd name="connsiteX19" fmla="*/ 499049 w 1007115"/>
              <a:gd name="connsiteY19" fmla="*/ 910998 h 959187"/>
              <a:gd name="connsiteX20" fmla="*/ 422849 w 1007115"/>
              <a:gd name="connsiteY20" fmla="*/ 958623 h 959187"/>
              <a:gd name="connsiteX21" fmla="*/ 391099 w 1007115"/>
              <a:gd name="connsiteY21" fmla="*/ 872898 h 959187"/>
              <a:gd name="connsiteX22" fmla="*/ 346649 w 1007115"/>
              <a:gd name="connsiteY22" fmla="*/ 793523 h 959187"/>
              <a:gd name="connsiteX23" fmla="*/ 299024 w 1007115"/>
              <a:gd name="connsiteY23" fmla="*/ 733198 h 959187"/>
              <a:gd name="connsiteX24" fmla="*/ 222824 w 1007115"/>
              <a:gd name="connsiteY24" fmla="*/ 691923 h 959187"/>
              <a:gd name="connsiteX25" fmla="*/ 248224 w 1007115"/>
              <a:gd name="connsiteY25" fmla="*/ 520473 h 959187"/>
              <a:gd name="connsiteX26" fmla="*/ 175199 w 1007115"/>
              <a:gd name="connsiteY26" fmla="*/ 393473 h 959187"/>
              <a:gd name="connsiteX27" fmla="*/ 95824 w 1007115"/>
              <a:gd name="connsiteY27" fmla="*/ 326798 h 959187"/>
              <a:gd name="connsiteX28" fmla="*/ 73599 w 1007115"/>
              <a:gd name="connsiteY28" fmla="*/ 291873 h 959187"/>
              <a:gd name="connsiteX29" fmla="*/ 83124 w 1007115"/>
              <a:gd name="connsiteY29" fmla="*/ 228373 h 959187"/>
              <a:gd name="connsiteX30" fmla="*/ 574 w 1007115"/>
              <a:gd name="connsiteY30" fmla="*/ 6123 h 9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07115" h="959187">
                <a:moveTo>
                  <a:pt x="574" y="6123"/>
                </a:moveTo>
                <a:cubicBezTo>
                  <a:pt x="8511" y="-19806"/>
                  <a:pt x="99528" y="43165"/>
                  <a:pt x="130749" y="72798"/>
                </a:cubicBezTo>
                <a:cubicBezTo>
                  <a:pt x="161970" y="102431"/>
                  <a:pt x="166732" y="153231"/>
                  <a:pt x="187899" y="183923"/>
                </a:cubicBezTo>
                <a:cubicBezTo>
                  <a:pt x="209066" y="214615"/>
                  <a:pt x="241345" y="232077"/>
                  <a:pt x="257749" y="256948"/>
                </a:cubicBezTo>
                <a:cubicBezTo>
                  <a:pt x="274153" y="281819"/>
                  <a:pt x="276799" y="304044"/>
                  <a:pt x="286324" y="333148"/>
                </a:cubicBezTo>
                <a:cubicBezTo>
                  <a:pt x="295849" y="362252"/>
                  <a:pt x="319661" y="426811"/>
                  <a:pt x="314899" y="431573"/>
                </a:cubicBezTo>
                <a:cubicBezTo>
                  <a:pt x="310137" y="436335"/>
                  <a:pt x="263040" y="362781"/>
                  <a:pt x="257749" y="361723"/>
                </a:cubicBezTo>
                <a:cubicBezTo>
                  <a:pt x="252458" y="360665"/>
                  <a:pt x="261982" y="407761"/>
                  <a:pt x="283149" y="425223"/>
                </a:cubicBezTo>
                <a:cubicBezTo>
                  <a:pt x="304316" y="442685"/>
                  <a:pt x="377870" y="441627"/>
                  <a:pt x="384749" y="466498"/>
                </a:cubicBezTo>
                <a:cubicBezTo>
                  <a:pt x="391628" y="491369"/>
                  <a:pt x="309607" y="555398"/>
                  <a:pt x="324424" y="574448"/>
                </a:cubicBezTo>
                <a:cubicBezTo>
                  <a:pt x="339241" y="593498"/>
                  <a:pt x="439253" y="559631"/>
                  <a:pt x="473649" y="580798"/>
                </a:cubicBezTo>
                <a:cubicBezTo>
                  <a:pt x="508045" y="601965"/>
                  <a:pt x="456716" y="660173"/>
                  <a:pt x="530799" y="701448"/>
                </a:cubicBezTo>
                <a:cubicBezTo>
                  <a:pt x="604882" y="742723"/>
                  <a:pt x="838774" y="805694"/>
                  <a:pt x="918149" y="828448"/>
                </a:cubicBezTo>
                <a:cubicBezTo>
                  <a:pt x="997524" y="851202"/>
                  <a:pt x="1004932" y="840090"/>
                  <a:pt x="1007049" y="837973"/>
                </a:cubicBezTo>
                <a:cubicBezTo>
                  <a:pt x="1009166" y="835856"/>
                  <a:pt x="959953" y="820510"/>
                  <a:pt x="930849" y="815748"/>
                </a:cubicBezTo>
                <a:cubicBezTo>
                  <a:pt x="901745" y="810986"/>
                  <a:pt x="864703" y="808869"/>
                  <a:pt x="832424" y="809398"/>
                </a:cubicBezTo>
                <a:cubicBezTo>
                  <a:pt x="800145" y="809927"/>
                  <a:pt x="762574" y="801990"/>
                  <a:pt x="737174" y="818923"/>
                </a:cubicBezTo>
                <a:cubicBezTo>
                  <a:pt x="711774" y="835856"/>
                  <a:pt x="705953" y="892477"/>
                  <a:pt x="680024" y="910998"/>
                </a:cubicBezTo>
                <a:cubicBezTo>
                  <a:pt x="654095" y="929519"/>
                  <a:pt x="611761" y="930048"/>
                  <a:pt x="581599" y="930048"/>
                </a:cubicBezTo>
                <a:cubicBezTo>
                  <a:pt x="551437" y="930048"/>
                  <a:pt x="525507" y="906236"/>
                  <a:pt x="499049" y="910998"/>
                </a:cubicBezTo>
                <a:cubicBezTo>
                  <a:pt x="472591" y="915760"/>
                  <a:pt x="440841" y="964973"/>
                  <a:pt x="422849" y="958623"/>
                </a:cubicBezTo>
                <a:cubicBezTo>
                  <a:pt x="404857" y="952273"/>
                  <a:pt x="403799" y="900415"/>
                  <a:pt x="391099" y="872898"/>
                </a:cubicBezTo>
                <a:cubicBezTo>
                  <a:pt x="378399" y="845381"/>
                  <a:pt x="361995" y="816806"/>
                  <a:pt x="346649" y="793523"/>
                </a:cubicBezTo>
                <a:cubicBezTo>
                  <a:pt x="331303" y="770240"/>
                  <a:pt x="319662" y="750131"/>
                  <a:pt x="299024" y="733198"/>
                </a:cubicBezTo>
                <a:cubicBezTo>
                  <a:pt x="278387" y="716265"/>
                  <a:pt x="231291" y="727377"/>
                  <a:pt x="222824" y="691923"/>
                </a:cubicBezTo>
                <a:cubicBezTo>
                  <a:pt x="214357" y="656469"/>
                  <a:pt x="256162" y="570215"/>
                  <a:pt x="248224" y="520473"/>
                </a:cubicBezTo>
                <a:cubicBezTo>
                  <a:pt x="240286" y="470731"/>
                  <a:pt x="200599" y="425752"/>
                  <a:pt x="175199" y="393473"/>
                </a:cubicBezTo>
                <a:cubicBezTo>
                  <a:pt x="149799" y="361194"/>
                  <a:pt x="112757" y="343731"/>
                  <a:pt x="95824" y="326798"/>
                </a:cubicBezTo>
                <a:cubicBezTo>
                  <a:pt x="78891" y="309865"/>
                  <a:pt x="75716" y="308277"/>
                  <a:pt x="73599" y="291873"/>
                </a:cubicBezTo>
                <a:cubicBezTo>
                  <a:pt x="71482" y="275469"/>
                  <a:pt x="96882" y="272294"/>
                  <a:pt x="83124" y="228373"/>
                </a:cubicBezTo>
                <a:cubicBezTo>
                  <a:pt x="69366" y="184452"/>
                  <a:pt x="-7363" y="32052"/>
                  <a:pt x="574" y="6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24E7521-A9A2-4564-AACF-6DB5F95D41B8}"/>
              </a:ext>
            </a:extLst>
          </p:cNvPr>
          <p:cNvSpPr/>
          <p:nvPr/>
        </p:nvSpPr>
        <p:spPr>
          <a:xfrm>
            <a:off x="2869595" y="4929986"/>
            <a:ext cx="1612368" cy="988521"/>
          </a:xfrm>
          <a:custGeom>
            <a:avLst/>
            <a:gdLst>
              <a:gd name="connsiteX0" fmla="*/ 17538 w 1612368"/>
              <a:gd name="connsiteY0" fmla="*/ 3964 h 988521"/>
              <a:gd name="connsiteX1" fmla="*/ 201688 w 1612368"/>
              <a:gd name="connsiteY1" fmla="*/ 410364 h 988521"/>
              <a:gd name="connsiteX2" fmla="*/ 212272 w 1612368"/>
              <a:gd name="connsiteY2" fmla="*/ 605097 h 988521"/>
              <a:gd name="connsiteX3" fmla="*/ 330805 w 1612368"/>
              <a:gd name="connsiteY3" fmla="*/ 746914 h 988521"/>
              <a:gd name="connsiteX4" fmla="*/ 561522 w 1612368"/>
              <a:gd name="connsiteY4" fmla="*/ 840047 h 988521"/>
              <a:gd name="connsiteX5" fmla="*/ 768955 w 1612368"/>
              <a:gd name="connsiteY5" fmla="*/ 778664 h 988521"/>
              <a:gd name="connsiteX6" fmla="*/ 1037772 w 1612368"/>
              <a:gd name="connsiteY6" fmla="*/ 787131 h 988521"/>
              <a:gd name="connsiteX7" fmla="*/ 1463222 w 1612368"/>
              <a:gd name="connsiteY7" fmla="*/ 816764 h 988521"/>
              <a:gd name="connsiteX8" fmla="*/ 1442055 w 1612368"/>
              <a:gd name="connsiteY8" fmla="*/ 787131 h 988521"/>
              <a:gd name="connsiteX9" fmla="*/ 1319288 w 1612368"/>
              <a:gd name="connsiteY9" fmla="*/ 782897 h 988521"/>
              <a:gd name="connsiteX10" fmla="*/ 1600805 w 1612368"/>
              <a:gd name="connsiteY10" fmla="*/ 846397 h 988521"/>
              <a:gd name="connsiteX11" fmla="*/ 1552122 w 1612368"/>
              <a:gd name="connsiteY11" fmla="*/ 905664 h 988521"/>
              <a:gd name="connsiteX12" fmla="*/ 1494972 w 1612368"/>
              <a:gd name="connsiteY12" fmla="*/ 918364 h 988521"/>
              <a:gd name="connsiteX13" fmla="*/ 1471688 w 1612368"/>
              <a:gd name="connsiteY13" fmla="*/ 833697 h 988521"/>
              <a:gd name="connsiteX14" fmla="*/ 1338338 w 1612368"/>
              <a:gd name="connsiteY14" fmla="*/ 943764 h 988521"/>
              <a:gd name="connsiteX15" fmla="*/ 1103388 w 1612368"/>
              <a:gd name="connsiteY15" fmla="*/ 988214 h 988521"/>
              <a:gd name="connsiteX16" fmla="*/ 735088 w 1612368"/>
              <a:gd name="connsiteY16" fmla="*/ 924714 h 988521"/>
              <a:gd name="connsiteX17" fmla="*/ 296938 w 1612368"/>
              <a:gd name="connsiteY17" fmla="*/ 947997 h 988521"/>
              <a:gd name="connsiteX18" fmla="*/ 133955 w 1612368"/>
              <a:gd name="connsiteY18" fmla="*/ 704581 h 988521"/>
              <a:gd name="connsiteX19" fmla="*/ 174172 w 1612368"/>
              <a:gd name="connsiteY19" fmla="*/ 499264 h 988521"/>
              <a:gd name="connsiteX20" fmla="*/ 68338 w 1612368"/>
              <a:gd name="connsiteY20" fmla="*/ 368031 h 988521"/>
              <a:gd name="connsiteX21" fmla="*/ 15422 w 1612368"/>
              <a:gd name="connsiteY21" fmla="*/ 211397 h 988521"/>
              <a:gd name="connsiteX22" fmla="*/ 17538 w 1612368"/>
              <a:gd name="connsiteY22" fmla="*/ 3964 h 98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12368" h="988521">
                <a:moveTo>
                  <a:pt x="17538" y="3964"/>
                </a:moveTo>
                <a:cubicBezTo>
                  <a:pt x="48582" y="37125"/>
                  <a:pt x="169232" y="310175"/>
                  <a:pt x="201688" y="410364"/>
                </a:cubicBezTo>
                <a:cubicBezTo>
                  <a:pt x="234144" y="510553"/>
                  <a:pt x="190752" y="549005"/>
                  <a:pt x="212272" y="605097"/>
                </a:cubicBezTo>
                <a:cubicBezTo>
                  <a:pt x="233792" y="661189"/>
                  <a:pt x="272597" y="707756"/>
                  <a:pt x="330805" y="746914"/>
                </a:cubicBezTo>
                <a:cubicBezTo>
                  <a:pt x="389013" y="786072"/>
                  <a:pt x="488497" y="834755"/>
                  <a:pt x="561522" y="840047"/>
                </a:cubicBezTo>
                <a:cubicBezTo>
                  <a:pt x="634547" y="845339"/>
                  <a:pt x="689580" y="787483"/>
                  <a:pt x="768955" y="778664"/>
                </a:cubicBezTo>
                <a:cubicBezTo>
                  <a:pt x="848330" y="769845"/>
                  <a:pt x="922061" y="780781"/>
                  <a:pt x="1037772" y="787131"/>
                </a:cubicBezTo>
                <a:cubicBezTo>
                  <a:pt x="1153483" y="793481"/>
                  <a:pt x="1395842" y="816764"/>
                  <a:pt x="1463222" y="816764"/>
                </a:cubicBezTo>
                <a:cubicBezTo>
                  <a:pt x="1530602" y="816764"/>
                  <a:pt x="1466044" y="792775"/>
                  <a:pt x="1442055" y="787131"/>
                </a:cubicBezTo>
                <a:cubicBezTo>
                  <a:pt x="1418066" y="781487"/>
                  <a:pt x="1292830" y="773019"/>
                  <a:pt x="1319288" y="782897"/>
                </a:cubicBezTo>
                <a:cubicBezTo>
                  <a:pt x="1345746" y="792775"/>
                  <a:pt x="1561999" y="825936"/>
                  <a:pt x="1600805" y="846397"/>
                </a:cubicBezTo>
                <a:cubicBezTo>
                  <a:pt x="1639611" y="866858"/>
                  <a:pt x="1569761" y="893670"/>
                  <a:pt x="1552122" y="905664"/>
                </a:cubicBezTo>
                <a:cubicBezTo>
                  <a:pt x="1534483" y="917658"/>
                  <a:pt x="1508378" y="930358"/>
                  <a:pt x="1494972" y="918364"/>
                </a:cubicBezTo>
                <a:cubicBezTo>
                  <a:pt x="1481566" y="906370"/>
                  <a:pt x="1497794" y="829464"/>
                  <a:pt x="1471688" y="833697"/>
                </a:cubicBezTo>
                <a:cubicBezTo>
                  <a:pt x="1445582" y="837930"/>
                  <a:pt x="1399721" y="918011"/>
                  <a:pt x="1338338" y="943764"/>
                </a:cubicBezTo>
                <a:cubicBezTo>
                  <a:pt x="1276955" y="969517"/>
                  <a:pt x="1203930" y="991389"/>
                  <a:pt x="1103388" y="988214"/>
                </a:cubicBezTo>
                <a:cubicBezTo>
                  <a:pt x="1002846" y="985039"/>
                  <a:pt x="869496" y="931417"/>
                  <a:pt x="735088" y="924714"/>
                </a:cubicBezTo>
                <a:cubicBezTo>
                  <a:pt x="600680" y="918011"/>
                  <a:pt x="397127" y="984686"/>
                  <a:pt x="296938" y="947997"/>
                </a:cubicBezTo>
                <a:cubicBezTo>
                  <a:pt x="196749" y="911308"/>
                  <a:pt x="154416" y="779370"/>
                  <a:pt x="133955" y="704581"/>
                </a:cubicBezTo>
                <a:cubicBezTo>
                  <a:pt x="113494" y="629792"/>
                  <a:pt x="185108" y="555356"/>
                  <a:pt x="174172" y="499264"/>
                </a:cubicBezTo>
                <a:cubicBezTo>
                  <a:pt x="163236" y="443172"/>
                  <a:pt x="94796" y="416009"/>
                  <a:pt x="68338" y="368031"/>
                </a:cubicBezTo>
                <a:cubicBezTo>
                  <a:pt x="41880" y="320053"/>
                  <a:pt x="27064" y="267841"/>
                  <a:pt x="15422" y="211397"/>
                </a:cubicBezTo>
                <a:cubicBezTo>
                  <a:pt x="3780" y="154953"/>
                  <a:pt x="-13506" y="-29197"/>
                  <a:pt x="17538" y="39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3968CE6-751D-4939-B448-54AC87F1C0E9}"/>
              </a:ext>
            </a:extLst>
          </p:cNvPr>
          <p:cNvSpPr/>
          <p:nvPr/>
        </p:nvSpPr>
        <p:spPr>
          <a:xfrm>
            <a:off x="4417046" y="5111312"/>
            <a:ext cx="231172" cy="522410"/>
          </a:xfrm>
          <a:custGeom>
            <a:avLst/>
            <a:gdLst>
              <a:gd name="connsiteX0" fmla="*/ 437 w 231172"/>
              <a:gd name="connsiteY0" fmla="*/ 438 h 522410"/>
              <a:gd name="connsiteX1" fmla="*/ 142254 w 231172"/>
              <a:gd name="connsiteY1" fmla="*/ 91455 h 522410"/>
              <a:gd name="connsiteX2" fmla="*/ 224804 w 231172"/>
              <a:gd name="connsiteY2" fmla="*/ 512671 h 522410"/>
              <a:gd name="connsiteX3" fmla="*/ 220571 w 231172"/>
              <a:gd name="connsiteY3" fmla="*/ 379321 h 522410"/>
              <a:gd name="connsiteX4" fmla="*/ 180354 w 231172"/>
              <a:gd name="connsiteY4" fmla="*/ 281955 h 522410"/>
              <a:gd name="connsiteX5" fmla="*/ 127437 w 231172"/>
              <a:gd name="connsiteY5" fmla="*/ 102038 h 522410"/>
              <a:gd name="connsiteX6" fmla="*/ 97804 w 231172"/>
              <a:gd name="connsiteY6" fmla="*/ 57588 h 522410"/>
              <a:gd name="connsiteX7" fmla="*/ 437 w 231172"/>
              <a:gd name="connsiteY7" fmla="*/ 438 h 52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172" h="522410">
                <a:moveTo>
                  <a:pt x="437" y="438"/>
                </a:moveTo>
                <a:cubicBezTo>
                  <a:pt x="7845" y="6082"/>
                  <a:pt x="104860" y="6083"/>
                  <a:pt x="142254" y="91455"/>
                </a:cubicBezTo>
                <a:cubicBezTo>
                  <a:pt x="179648" y="176827"/>
                  <a:pt x="211751" y="464693"/>
                  <a:pt x="224804" y="512671"/>
                </a:cubicBezTo>
                <a:cubicBezTo>
                  <a:pt x="237857" y="560649"/>
                  <a:pt x="227979" y="417774"/>
                  <a:pt x="220571" y="379321"/>
                </a:cubicBezTo>
                <a:cubicBezTo>
                  <a:pt x="213163" y="340868"/>
                  <a:pt x="195876" y="328169"/>
                  <a:pt x="180354" y="281955"/>
                </a:cubicBezTo>
                <a:cubicBezTo>
                  <a:pt x="164832" y="235741"/>
                  <a:pt x="141195" y="139433"/>
                  <a:pt x="127437" y="102038"/>
                </a:cubicBezTo>
                <a:cubicBezTo>
                  <a:pt x="113679" y="64644"/>
                  <a:pt x="113679" y="69935"/>
                  <a:pt x="97804" y="57588"/>
                </a:cubicBezTo>
                <a:cubicBezTo>
                  <a:pt x="81929" y="45241"/>
                  <a:pt x="-6971" y="-5206"/>
                  <a:pt x="437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367B90A-E061-41CA-BE23-6B17FE2FAFBD}"/>
              </a:ext>
            </a:extLst>
          </p:cNvPr>
          <p:cNvSpPr/>
          <p:nvPr/>
        </p:nvSpPr>
        <p:spPr>
          <a:xfrm>
            <a:off x="3523817" y="5142215"/>
            <a:ext cx="153387" cy="439981"/>
          </a:xfrm>
          <a:custGeom>
            <a:avLst/>
            <a:gdLst>
              <a:gd name="connsiteX0" fmla="*/ 152833 w 153387"/>
              <a:gd name="connsiteY0" fmla="*/ 41502 h 439981"/>
              <a:gd name="connsiteX1" fmla="*/ 89333 w 153387"/>
              <a:gd name="connsiteY1" fmla="*/ 3402 h 439981"/>
              <a:gd name="connsiteX2" fmla="*/ 433 w 153387"/>
              <a:gd name="connsiteY2" fmla="*/ 124052 h 439981"/>
              <a:gd name="connsiteX3" fmla="*/ 55466 w 153387"/>
              <a:gd name="connsiteY3" fmla="*/ 189668 h 439981"/>
              <a:gd name="connsiteX4" fmla="*/ 57583 w 153387"/>
              <a:gd name="connsiteY4" fmla="*/ 437318 h 439981"/>
              <a:gd name="connsiteX5" fmla="*/ 53350 w 153387"/>
              <a:gd name="connsiteY5" fmla="*/ 314552 h 439981"/>
              <a:gd name="connsiteX6" fmla="*/ 74516 w 153387"/>
              <a:gd name="connsiteY6" fmla="*/ 217185 h 439981"/>
              <a:gd name="connsiteX7" fmla="*/ 53350 w 153387"/>
              <a:gd name="connsiteY7" fmla="*/ 128285 h 439981"/>
              <a:gd name="connsiteX8" fmla="*/ 152833 w 153387"/>
              <a:gd name="connsiteY8" fmla="*/ 41502 h 43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87" h="439981">
                <a:moveTo>
                  <a:pt x="152833" y="41502"/>
                </a:moveTo>
                <a:cubicBezTo>
                  <a:pt x="158830" y="20688"/>
                  <a:pt x="114733" y="-10356"/>
                  <a:pt x="89333" y="3402"/>
                </a:cubicBezTo>
                <a:cubicBezTo>
                  <a:pt x="63933" y="17160"/>
                  <a:pt x="6077" y="93008"/>
                  <a:pt x="433" y="124052"/>
                </a:cubicBezTo>
                <a:cubicBezTo>
                  <a:pt x="-5212" y="155096"/>
                  <a:pt x="45941" y="137457"/>
                  <a:pt x="55466" y="189668"/>
                </a:cubicBezTo>
                <a:cubicBezTo>
                  <a:pt x="64991" y="241879"/>
                  <a:pt x="57936" y="416504"/>
                  <a:pt x="57583" y="437318"/>
                </a:cubicBezTo>
                <a:cubicBezTo>
                  <a:pt x="57230" y="458132"/>
                  <a:pt x="50528" y="351241"/>
                  <a:pt x="53350" y="314552"/>
                </a:cubicBezTo>
                <a:cubicBezTo>
                  <a:pt x="56172" y="277863"/>
                  <a:pt x="74516" y="248229"/>
                  <a:pt x="74516" y="217185"/>
                </a:cubicBezTo>
                <a:cubicBezTo>
                  <a:pt x="74516" y="186141"/>
                  <a:pt x="43119" y="157918"/>
                  <a:pt x="53350" y="128285"/>
                </a:cubicBezTo>
                <a:cubicBezTo>
                  <a:pt x="63581" y="98652"/>
                  <a:pt x="146836" y="62316"/>
                  <a:pt x="152833" y="4150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9D9BCA6-7C69-4314-8B5D-D07F9332AF50}"/>
              </a:ext>
            </a:extLst>
          </p:cNvPr>
          <p:cNvSpPr/>
          <p:nvPr/>
        </p:nvSpPr>
        <p:spPr>
          <a:xfrm>
            <a:off x="3578038" y="4250771"/>
            <a:ext cx="162704" cy="103476"/>
          </a:xfrm>
          <a:custGeom>
            <a:avLst/>
            <a:gdLst>
              <a:gd name="connsiteX0" fmla="*/ 1775 w 162704"/>
              <a:gd name="connsiteY0" fmla="*/ 554 h 103476"/>
              <a:gd name="connsiteX1" fmla="*/ 93850 w 162704"/>
              <a:gd name="connsiteY1" fmla="*/ 38654 h 103476"/>
              <a:gd name="connsiteX2" fmla="*/ 149412 w 162704"/>
              <a:gd name="connsiteY2" fmla="*/ 56117 h 103476"/>
              <a:gd name="connsiteX3" fmla="*/ 160525 w 162704"/>
              <a:gd name="connsiteY3" fmla="*/ 62467 h 103476"/>
              <a:gd name="connsiteX4" fmla="*/ 116075 w 162704"/>
              <a:gd name="connsiteY4" fmla="*/ 86279 h 103476"/>
              <a:gd name="connsiteX5" fmla="*/ 55750 w 162704"/>
              <a:gd name="connsiteY5" fmla="*/ 102154 h 103476"/>
              <a:gd name="connsiteX6" fmla="*/ 22412 w 162704"/>
              <a:gd name="connsiteY6" fmla="*/ 98979 h 103476"/>
              <a:gd name="connsiteX7" fmla="*/ 30350 w 162704"/>
              <a:gd name="connsiteY7" fmla="*/ 70404 h 103476"/>
              <a:gd name="connsiteX8" fmla="*/ 1775 w 162704"/>
              <a:gd name="connsiteY8" fmla="*/ 554 h 10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704" h="103476">
                <a:moveTo>
                  <a:pt x="1775" y="554"/>
                </a:moveTo>
                <a:cubicBezTo>
                  <a:pt x="12358" y="-4738"/>
                  <a:pt x="69244" y="29394"/>
                  <a:pt x="93850" y="38654"/>
                </a:cubicBezTo>
                <a:cubicBezTo>
                  <a:pt x="118456" y="47914"/>
                  <a:pt x="138300" y="52148"/>
                  <a:pt x="149412" y="56117"/>
                </a:cubicBezTo>
                <a:cubicBezTo>
                  <a:pt x="160524" y="60086"/>
                  <a:pt x="166081" y="57440"/>
                  <a:pt x="160525" y="62467"/>
                </a:cubicBezTo>
                <a:cubicBezTo>
                  <a:pt x="154969" y="67494"/>
                  <a:pt x="133538" y="79665"/>
                  <a:pt x="116075" y="86279"/>
                </a:cubicBezTo>
                <a:cubicBezTo>
                  <a:pt x="98613" y="92894"/>
                  <a:pt x="71360" y="100037"/>
                  <a:pt x="55750" y="102154"/>
                </a:cubicBezTo>
                <a:cubicBezTo>
                  <a:pt x="40140" y="104271"/>
                  <a:pt x="26645" y="104271"/>
                  <a:pt x="22412" y="98979"/>
                </a:cubicBezTo>
                <a:cubicBezTo>
                  <a:pt x="18179" y="93687"/>
                  <a:pt x="29292" y="82046"/>
                  <a:pt x="30350" y="70404"/>
                </a:cubicBezTo>
                <a:cubicBezTo>
                  <a:pt x="31408" y="58762"/>
                  <a:pt x="-8808" y="5846"/>
                  <a:pt x="1775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8654939-9575-4A06-95FF-8EB0CC69B7C2}"/>
              </a:ext>
            </a:extLst>
          </p:cNvPr>
          <p:cNvSpPr/>
          <p:nvPr/>
        </p:nvSpPr>
        <p:spPr>
          <a:xfrm>
            <a:off x="3508141" y="4198739"/>
            <a:ext cx="273205" cy="105904"/>
          </a:xfrm>
          <a:custGeom>
            <a:avLst/>
            <a:gdLst>
              <a:gd name="connsiteX0" fmla="*/ 234 w 273205"/>
              <a:gd name="connsiteY0" fmla="*/ 16074 h 105904"/>
              <a:gd name="connsiteX1" fmla="*/ 171684 w 273205"/>
              <a:gd name="connsiteY1" fmla="*/ 16074 h 105904"/>
              <a:gd name="connsiteX2" fmla="*/ 270109 w 273205"/>
              <a:gd name="connsiteY2" fmla="*/ 199 h 105904"/>
              <a:gd name="connsiteX3" fmla="*/ 247884 w 273205"/>
              <a:gd name="connsiteY3" fmla="*/ 28774 h 105904"/>
              <a:gd name="connsiteX4" fmla="*/ 241534 w 273205"/>
              <a:gd name="connsiteY4" fmla="*/ 92274 h 105904"/>
              <a:gd name="connsiteX5" fmla="*/ 201847 w 273205"/>
              <a:gd name="connsiteY5" fmla="*/ 103386 h 105904"/>
              <a:gd name="connsiteX6" fmla="*/ 135172 w 273205"/>
              <a:gd name="connsiteY6" fmla="*/ 57349 h 105904"/>
              <a:gd name="connsiteX7" fmla="*/ 234 w 273205"/>
              <a:gd name="connsiteY7" fmla="*/ 16074 h 10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205" h="105904">
                <a:moveTo>
                  <a:pt x="234" y="16074"/>
                </a:moveTo>
                <a:cubicBezTo>
                  <a:pt x="6319" y="9195"/>
                  <a:pt x="126705" y="18720"/>
                  <a:pt x="171684" y="16074"/>
                </a:cubicBezTo>
                <a:cubicBezTo>
                  <a:pt x="216663" y="13428"/>
                  <a:pt x="257409" y="-1918"/>
                  <a:pt x="270109" y="199"/>
                </a:cubicBezTo>
                <a:cubicBezTo>
                  <a:pt x="282809" y="2316"/>
                  <a:pt x="252647" y="13428"/>
                  <a:pt x="247884" y="28774"/>
                </a:cubicBezTo>
                <a:cubicBezTo>
                  <a:pt x="243121" y="44120"/>
                  <a:pt x="249207" y="79839"/>
                  <a:pt x="241534" y="92274"/>
                </a:cubicBezTo>
                <a:cubicBezTo>
                  <a:pt x="233861" y="104709"/>
                  <a:pt x="219574" y="109207"/>
                  <a:pt x="201847" y="103386"/>
                </a:cubicBezTo>
                <a:cubicBezTo>
                  <a:pt x="184120" y="97565"/>
                  <a:pt x="161895" y="71372"/>
                  <a:pt x="135172" y="57349"/>
                </a:cubicBezTo>
                <a:cubicBezTo>
                  <a:pt x="108449" y="43326"/>
                  <a:pt x="-5851" y="22953"/>
                  <a:pt x="234" y="16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9C7B26C4-3A80-4772-8F9A-E13479AF6DB4}"/>
              </a:ext>
            </a:extLst>
          </p:cNvPr>
          <p:cNvSpPr/>
          <p:nvPr/>
        </p:nvSpPr>
        <p:spPr>
          <a:xfrm>
            <a:off x="2598274" y="4400748"/>
            <a:ext cx="631759" cy="112667"/>
          </a:xfrm>
          <a:custGeom>
            <a:avLst/>
            <a:gdLst>
              <a:gd name="connsiteX0" fmla="*/ 631759 w 631759"/>
              <a:gd name="connsiteY0" fmla="*/ 1919 h 112667"/>
              <a:gd name="connsiteX1" fmla="*/ 477243 w 631759"/>
              <a:gd name="connsiteY1" fmla="*/ 4035 h 112667"/>
              <a:gd name="connsiteX2" fmla="*/ 329076 w 631759"/>
              <a:gd name="connsiteY2" fmla="*/ 37902 h 112667"/>
              <a:gd name="connsiteX3" fmla="*/ 94126 w 631759"/>
              <a:gd name="connsiteY3" fmla="*/ 95052 h 112667"/>
              <a:gd name="connsiteX4" fmla="*/ 993 w 631759"/>
              <a:gd name="connsiteY4" fmla="*/ 109869 h 112667"/>
              <a:gd name="connsiteX5" fmla="*/ 144926 w 631759"/>
              <a:gd name="connsiteY5" fmla="*/ 46369 h 112667"/>
              <a:gd name="connsiteX6" fmla="*/ 301559 w 631759"/>
              <a:gd name="connsiteY6" fmla="*/ 33669 h 112667"/>
              <a:gd name="connsiteX7" fmla="*/ 631759 w 631759"/>
              <a:gd name="connsiteY7" fmla="*/ 1919 h 11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759" h="112667">
                <a:moveTo>
                  <a:pt x="631759" y="1919"/>
                </a:moveTo>
                <a:cubicBezTo>
                  <a:pt x="579724" y="-22"/>
                  <a:pt x="527690" y="-1962"/>
                  <a:pt x="477243" y="4035"/>
                </a:cubicBezTo>
                <a:cubicBezTo>
                  <a:pt x="426796" y="10032"/>
                  <a:pt x="329076" y="37902"/>
                  <a:pt x="329076" y="37902"/>
                </a:cubicBezTo>
                <a:lnTo>
                  <a:pt x="94126" y="95052"/>
                </a:lnTo>
                <a:cubicBezTo>
                  <a:pt x="39445" y="107047"/>
                  <a:pt x="-7474" y="117983"/>
                  <a:pt x="993" y="109869"/>
                </a:cubicBezTo>
                <a:cubicBezTo>
                  <a:pt x="9460" y="101755"/>
                  <a:pt x="94832" y="59069"/>
                  <a:pt x="144926" y="46369"/>
                </a:cubicBezTo>
                <a:cubicBezTo>
                  <a:pt x="195020" y="33669"/>
                  <a:pt x="301559" y="33669"/>
                  <a:pt x="301559" y="33669"/>
                </a:cubicBezTo>
                <a:lnTo>
                  <a:pt x="631759" y="19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EF24B2A-312C-413F-9D3D-326F80C8B90F}"/>
              </a:ext>
            </a:extLst>
          </p:cNvPr>
          <p:cNvSpPr/>
          <p:nvPr/>
        </p:nvSpPr>
        <p:spPr>
          <a:xfrm>
            <a:off x="2616200" y="4423648"/>
            <a:ext cx="584225" cy="106362"/>
          </a:xfrm>
          <a:custGeom>
            <a:avLst/>
            <a:gdLst>
              <a:gd name="connsiteX0" fmla="*/ 584200 w 584225"/>
              <a:gd name="connsiteY0" fmla="*/ 23469 h 106362"/>
              <a:gd name="connsiteX1" fmla="*/ 505883 w 584225"/>
              <a:gd name="connsiteY1" fmla="*/ 4419 h 106362"/>
              <a:gd name="connsiteX2" fmla="*/ 446617 w 584225"/>
              <a:gd name="connsiteY2" fmla="*/ 4419 h 106362"/>
              <a:gd name="connsiteX3" fmla="*/ 268817 w 584225"/>
              <a:gd name="connsiteY3" fmla="*/ 53102 h 106362"/>
              <a:gd name="connsiteX4" fmla="*/ 162983 w 584225"/>
              <a:gd name="connsiteY4" fmla="*/ 78502 h 106362"/>
              <a:gd name="connsiteX5" fmla="*/ 0 w 584225"/>
              <a:gd name="connsiteY5" fmla="*/ 106019 h 106362"/>
              <a:gd name="connsiteX6" fmla="*/ 162983 w 584225"/>
              <a:gd name="connsiteY6" fmla="*/ 89085 h 106362"/>
              <a:gd name="connsiteX7" fmla="*/ 497417 w 584225"/>
              <a:gd name="connsiteY7" fmla="*/ 23469 h 106362"/>
              <a:gd name="connsiteX8" fmla="*/ 584200 w 584225"/>
              <a:gd name="connsiteY8" fmla="*/ 23469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225" h="106362">
                <a:moveTo>
                  <a:pt x="584200" y="23469"/>
                </a:moveTo>
                <a:cubicBezTo>
                  <a:pt x="585611" y="20294"/>
                  <a:pt x="528813" y="7594"/>
                  <a:pt x="505883" y="4419"/>
                </a:cubicBezTo>
                <a:cubicBezTo>
                  <a:pt x="482952" y="1244"/>
                  <a:pt x="486128" y="-3695"/>
                  <a:pt x="446617" y="4419"/>
                </a:cubicBezTo>
                <a:cubicBezTo>
                  <a:pt x="407106" y="12533"/>
                  <a:pt x="316089" y="40755"/>
                  <a:pt x="268817" y="53102"/>
                </a:cubicBezTo>
                <a:cubicBezTo>
                  <a:pt x="221545" y="65449"/>
                  <a:pt x="207786" y="69683"/>
                  <a:pt x="162983" y="78502"/>
                </a:cubicBezTo>
                <a:cubicBezTo>
                  <a:pt x="118180" y="87321"/>
                  <a:pt x="0" y="104255"/>
                  <a:pt x="0" y="106019"/>
                </a:cubicBezTo>
                <a:cubicBezTo>
                  <a:pt x="0" y="107783"/>
                  <a:pt x="80080" y="102843"/>
                  <a:pt x="162983" y="89085"/>
                </a:cubicBezTo>
                <a:cubicBezTo>
                  <a:pt x="245886" y="75327"/>
                  <a:pt x="428625" y="34052"/>
                  <a:pt x="497417" y="23469"/>
                </a:cubicBezTo>
                <a:cubicBezTo>
                  <a:pt x="566209" y="12886"/>
                  <a:pt x="582789" y="26644"/>
                  <a:pt x="584200" y="23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670EF00-CA18-4184-9D88-31A2EC1D0EE9}"/>
              </a:ext>
            </a:extLst>
          </p:cNvPr>
          <p:cNvSpPr/>
          <p:nvPr/>
        </p:nvSpPr>
        <p:spPr>
          <a:xfrm>
            <a:off x="4643946" y="4231014"/>
            <a:ext cx="186443" cy="21437"/>
          </a:xfrm>
          <a:custGeom>
            <a:avLst/>
            <a:gdLst>
              <a:gd name="connsiteX0" fmla="*/ 21 w 186443"/>
              <a:gd name="connsiteY0" fmla="*/ 203 h 21437"/>
              <a:gd name="connsiteX1" fmla="*/ 143954 w 186443"/>
              <a:gd name="connsiteY1" fmla="*/ 10786 h 21437"/>
              <a:gd name="connsiteX2" fmla="*/ 186287 w 186443"/>
              <a:gd name="connsiteY2" fmla="*/ 12903 h 21437"/>
              <a:gd name="connsiteX3" fmla="*/ 133371 w 186443"/>
              <a:gd name="connsiteY3" fmla="*/ 21369 h 21437"/>
              <a:gd name="connsiteX4" fmla="*/ 21 w 186443"/>
              <a:gd name="connsiteY4" fmla="*/ 203 h 2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" h="21437">
                <a:moveTo>
                  <a:pt x="21" y="203"/>
                </a:moveTo>
                <a:cubicBezTo>
                  <a:pt x="1785" y="-1561"/>
                  <a:pt x="112910" y="8669"/>
                  <a:pt x="143954" y="10786"/>
                </a:cubicBezTo>
                <a:cubicBezTo>
                  <a:pt x="174998" y="12903"/>
                  <a:pt x="188051" y="11139"/>
                  <a:pt x="186287" y="12903"/>
                </a:cubicBezTo>
                <a:cubicBezTo>
                  <a:pt x="184523" y="14667"/>
                  <a:pt x="163004" y="19958"/>
                  <a:pt x="133371" y="21369"/>
                </a:cubicBezTo>
                <a:cubicBezTo>
                  <a:pt x="103738" y="22780"/>
                  <a:pt x="-1743" y="1967"/>
                  <a:pt x="21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3E3922D-F5EA-486E-B09C-84F3FA1386C1}"/>
              </a:ext>
            </a:extLst>
          </p:cNvPr>
          <p:cNvSpPr/>
          <p:nvPr/>
        </p:nvSpPr>
        <p:spPr>
          <a:xfrm>
            <a:off x="4654296" y="4263200"/>
            <a:ext cx="155311" cy="21023"/>
          </a:xfrm>
          <a:custGeom>
            <a:avLst/>
            <a:gdLst>
              <a:gd name="connsiteX0" fmla="*/ 254 w 155311"/>
              <a:gd name="connsiteY0" fmla="*/ 4000 h 21023"/>
              <a:gd name="connsiteX1" fmla="*/ 108204 w 155311"/>
              <a:gd name="connsiteY1" fmla="*/ 20933 h 21023"/>
              <a:gd name="connsiteX2" fmla="*/ 154771 w 155311"/>
              <a:gd name="connsiteY2" fmla="*/ 10350 h 21023"/>
              <a:gd name="connsiteX3" fmla="*/ 80687 w 155311"/>
              <a:gd name="connsiteY3" fmla="*/ 1883 h 21023"/>
              <a:gd name="connsiteX4" fmla="*/ 254 w 155311"/>
              <a:gd name="connsiteY4" fmla="*/ 4000 h 2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311" h="21023">
                <a:moveTo>
                  <a:pt x="254" y="4000"/>
                </a:moveTo>
                <a:cubicBezTo>
                  <a:pt x="4840" y="7175"/>
                  <a:pt x="82451" y="19875"/>
                  <a:pt x="108204" y="20933"/>
                </a:cubicBezTo>
                <a:cubicBezTo>
                  <a:pt x="133957" y="21991"/>
                  <a:pt x="159357" y="13525"/>
                  <a:pt x="154771" y="10350"/>
                </a:cubicBezTo>
                <a:cubicBezTo>
                  <a:pt x="150185" y="7175"/>
                  <a:pt x="107145" y="5763"/>
                  <a:pt x="80687" y="1883"/>
                </a:cubicBezTo>
                <a:cubicBezTo>
                  <a:pt x="54229" y="-1997"/>
                  <a:pt x="-4332" y="825"/>
                  <a:pt x="254" y="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C681F89-BA48-4C57-946E-85C564EBC9A8}"/>
              </a:ext>
            </a:extLst>
          </p:cNvPr>
          <p:cNvSpPr/>
          <p:nvPr/>
        </p:nvSpPr>
        <p:spPr>
          <a:xfrm>
            <a:off x="4156071" y="3514601"/>
            <a:ext cx="301733" cy="200387"/>
          </a:xfrm>
          <a:custGeom>
            <a:avLst/>
            <a:gdLst>
              <a:gd name="connsiteX0" fmla="*/ 4 w 301733"/>
              <a:gd name="connsiteY0" fmla="*/ 124 h 200387"/>
              <a:gd name="connsiteX1" fmla="*/ 247654 w 301733"/>
              <a:gd name="connsiteY1" fmla="*/ 130299 h 200387"/>
              <a:gd name="connsiteX2" fmla="*/ 301629 w 301733"/>
              <a:gd name="connsiteY2" fmla="*/ 200149 h 200387"/>
              <a:gd name="connsiteX3" fmla="*/ 254004 w 301733"/>
              <a:gd name="connsiteY3" fmla="*/ 108074 h 200387"/>
              <a:gd name="connsiteX4" fmla="*/ 4 w 301733"/>
              <a:gd name="connsiteY4" fmla="*/ 124 h 20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33" h="200387">
                <a:moveTo>
                  <a:pt x="4" y="124"/>
                </a:moveTo>
                <a:cubicBezTo>
                  <a:pt x="-1054" y="3828"/>
                  <a:pt x="197383" y="96962"/>
                  <a:pt x="247654" y="130299"/>
                </a:cubicBezTo>
                <a:cubicBezTo>
                  <a:pt x="297925" y="163636"/>
                  <a:pt x="300571" y="203853"/>
                  <a:pt x="301629" y="200149"/>
                </a:cubicBezTo>
                <a:cubicBezTo>
                  <a:pt x="302687" y="196445"/>
                  <a:pt x="296337" y="139824"/>
                  <a:pt x="254004" y="108074"/>
                </a:cubicBezTo>
                <a:cubicBezTo>
                  <a:pt x="211671" y="76324"/>
                  <a:pt x="1062" y="-3580"/>
                  <a:pt x="4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80972AE-E5FB-4E7F-B7EB-E34F68398F80}"/>
              </a:ext>
            </a:extLst>
          </p:cNvPr>
          <p:cNvSpPr/>
          <p:nvPr/>
        </p:nvSpPr>
        <p:spPr>
          <a:xfrm>
            <a:off x="2976232" y="3777060"/>
            <a:ext cx="586620" cy="379963"/>
          </a:xfrm>
          <a:custGeom>
            <a:avLst/>
            <a:gdLst>
              <a:gd name="connsiteX0" fmla="*/ 1918 w 586620"/>
              <a:gd name="connsiteY0" fmla="*/ 379015 h 379963"/>
              <a:gd name="connsiteX1" fmla="*/ 186068 w 586620"/>
              <a:gd name="connsiteY1" fmla="*/ 156765 h 379963"/>
              <a:gd name="connsiteX2" fmla="*/ 408318 w 586620"/>
              <a:gd name="connsiteY2" fmla="*/ 26590 h 379963"/>
              <a:gd name="connsiteX3" fmla="*/ 516268 w 586620"/>
              <a:gd name="connsiteY3" fmla="*/ 10715 h 379963"/>
              <a:gd name="connsiteX4" fmla="*/ 586118 w 586620"/>
              <a:gd name="connsiteY4" fmla="*/ 20240 h 379963"/>
              <a:gd name="connsiteX5" fmla="*/ 481343 w 586620"/>
              <a:gd name="connsiteY5" fmla="*/ 4365 h 379963"/>
              <a:gd name="connsiteX6" fmla="*/ 325768 w 586620"/>
              <a:gd name="connsiteY6" fmla="*/ 23415 h 379963"/>
              <a:gd name="connsiteX7" fmla="*/ 103518 w 586620"/>
              <a:gd name="connsiteY7" fmla="*/ 229790 h 379963"/>
              <a:gd name="connsiteX8" fmla="*/ 1918 w 586620"/>
              <a:gd name="connsiteY8" fmla="*/ 379015 h 3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620" h="379963">
                <a:moveTo>
                  <a:pt x="1918" y="379015"/>
                </a:moveTo>
                <a:cubicBezTo>
                  <a:pt x="15676" y="366844"/>
                  <a:pt x="118335" y="215502"/>
                  <a:pt x="186068" y="156765"/>
                </a:cubicBezTo>
                <a:cubicBezTo>
                  <a:pt x="253801" y="98028"/>
                  <a:pt x="353285" y="50932"/>
                  <a:pt x="408318" y="26590"/>
                </a:cubicBezTo>
                <a:cubicBezTo>
                  <a:pt x="463351" y="2248"/>
                  <a:pt x="486635" y="11773"/>
                  <a:pt x="516268" y="10715"/>
                </a:cubicBezTo>
                <a:cubicBezTo>
                  <a:pt x="545901" y="9657"/>
                  <a:pt x="591939" y="21298"/>
                  <a:pt x="586118" y="20240"/>
                </a:cubicBezTo>
                <a:cubicBezTo>
                  <a:pt x="580297" y="19182"/>
                  <a:pt x="524735" y="3836"/>
                  <a:pt x="481343" y="4365"/>
                </a:cubicBezTo>
                <a:cubicBezTo>
                  <a:pt x="437951" y="4894"/>
                  <a:pt x="388739" y="-14156"/>
                  <a:pt x="325768" y="23415"/>
                </a:cubicBezTo>
                <a:cubicBezTo>
                  <a:pt x="262797" y="60986"/>
                  <a:pt x="155905" y="176344"/>
                  <a:pt x="103518" y="229790"/>
                </a:cubicBezTo>
                <a:cubicBezTo>
                  <a:pt x="51131" y="283236"/>
                  <a:pt x="-11840" y="391186"/>
                  <a:pt x="1918" y="379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569FB77-1767-465F-97EF-4810607BF6A6}"/>
              </a:ext>
            </a:extLst>
          </p:cNvPr>
          <p:cNvSpPr/>
          <p:nvPr/>
        </p:nvSpPr>
        <p:spPr>
          <a:xfrm>
            <a:off x="3226837" y="3354277"/>
            <a:ext cx="605538" cy="176513"/>
          </a:xfrm>
          <a:custGeom>
            <a:avLst/>
            <a:gdLst>
              <a:gd name="connsiteX0" fmla="*/ 2138 w 605538"/>
              <a:gd name="connsiteY0" fmla="*/ 176323 h 176513"/>
              <a:gd name="connsiteX1" fmla="*/ 443463 w 605538"/>
              <a:gd name="connsiteY1" fmla="*/ 11223 h 176513"/>
              <a:gd name="connsiteX2" fmla="*/ 605388 w 605538"/>
              <a:gd name="connsiteY2" fmla="*/ 14398 h 176513"/>
              <a:gd name="connsiteX3" fmla="*/ 421238 w 605538"/>
              <a:gd name="connsiteY3" fmla="*/ 11223 h 176513"/>
              <a:gd name="connsiteX4" fmla="*/ 281538 w 605538"/>
              <a:gd name="connsiteY4" fmla="*/ 42973 h 176513"/>
              <a:gd name="connsiteX5" fmla="*/ 2138 w 605538"/>
              <a:gd name="connsiteY5" fmla="*/ 176323 h 17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538" h="176513">
                <a:moveTo>
                  <a:pt x="2138" y="176323"/>
                </a:moveTo>
                <a:cubicBezTo>
                  <a:pt x="29126" y="171031"/>
                  <a:pt x="342921" y="38211"/>
                  <a:pt x="443463" y="11223"/>
                </a:cubicBezTo>
                <a:cubicBezTo>
                  <a:pt x="544005" y="-15765"/>
                  <a:pt x="609092" y="14398"/>
                  <a:pt x="605388" y="14398"/>
                </a:cubicBezTo>
                <a:cubicBezTo>
                  <a:pt x="601684" y="14398"/>
                  <a:pt x="475213" y="6460"/>
                  <a:pt x="421238" y="11223"/>
                </a:cubicBezTo>
                <a:cubicBezTo>
                  <a:pt x="367263" y="15986"/>
                  <a:pt x="351917" y="10694"/>
                  <a:pt x="281538" y="42973"/>
                </a:cubicBezTo>
                <a:cubicBezTo>
                  <a:pt x="211159" y="75252"/>
                  <a:pt x="-24850" y="181615"/>
                  <a:pt x="2138" y="176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7FD0E07-A1FE-4647-A838-46F63A99C011}"/>
              </a:ext>
            </a:extLst>
          </p:cNvPr>
          <p:cNvSpPr/>
          <p:nvPr/>
        </p:nvSpPr>
        <p:spPr>
          <a:xfrm>
            <a:off x="3272315" y="3126265"/>
            <a:ext cx="204475" cy="101025"/>
          </a:xfrm>
          <a:custGeom>
            <a:avLst/>
            <a:gdLst>
              <a:gd name="connsiteX0" fmla="*/ 2168 w 204475"/>
              <a:gd name="connsiteY0" fmla="*/ 2168 h 101025"/>
              <a:gd name="connsiteX1" fmla="*/ 194785 w 204475"/>
              <a:gd name="connsiteY1" fmla="*/ 99535 h 101025"/>
              <a:gd name="connsiteX2" fmla="*/ 167268 w 204475"/>
              <a:gd name="connsiteY2" fmla="*/ 59318 h 101025"/>
              <a:gd name="connsiteX3" fmla="*/ 93185 w 204475"/>
              <a:gd name="connsiteY3" fmla="*/ 33918 h 101025"/>
              <a:gd name="connsiteX4" fmla="*/ 2168 w 204475"/>
              <a:gd name="connsiteY4" fmla="*/ 2168 h 10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75" h="101025">
                <a:moveTo>
                  <a:pt x="2168" y="2168"/>
                </a:moveTo>
                <a:cubicBezTo>
                  <a:pt x="19101" y="13104"/>
                  <a:pt x="167268" y="90010"/>
                  <a:pt x="194785" y="99535"/>
                </a:cubicBezTo>
                <a:cubicBezTo>
                  <a:pt x="222302" y="109060"/>
                  <a:pt x="184201" y="70254"/>
                  <a:pt x="167268" y="59318"/>
                </a:cubicBezTo>
                <a:cubicBezTo>
                  <a:pt x="150335" y="48382"/>
                  <a:pt x="113999" y="43090"/>
                  <a:pt x="93185" y="33918"/>
                </a:cubicBezTo>
                <a:cubicBezTo>
                  <a:pt x="72371" y="24746"/>
                  <a:pt x="-14765" y="-8768"/>
                  <a:pt x="2168" y="2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4ACAD2D-FC55-4434-AE16-6A8B34024ADA}"/>
              </a:ext>
            </a:extLst>
          </p:cNvPr>
          <p:cNvSpPr/>
          <p:nvPr/>
        </p:nvSpPr>
        <p:spPr>
          <a:xfrm>
            <a:off x="3477491" y="3062816"/>
            <a:ext cx="65691" cy="137858"/>
          </a:xfrm>
          <a:custGeom>
            <a:avLst/>
            <a:gdLst>
              <a:gd name="connsiteX0" fmla="*/ 50992 w 65691"/>
              <a:gd name="connsiteY0" fmla="*/ 1 h 137858"/>
              <a:gd name="connsiteX1" fmla="*/ 63692 w 65691"/>
              <a:gd name="connsiteY1" fmla="*/ 78317 h 137858"/>
              <a:gd name="connsiteX2" fmla="*/ 192 w 65691"/>
              <a:gd name="connsiteY2" fmla="*/ 137584 h 137858"/>
              <a:gd name="connsiteX3" fmla="*/ 44642 w 65691"/>
              <a:gd name="connsiteY3" fmla="*/ 99484 h 137858"/>
              <a:gd name="connsiteX4" fmla="*/ 63692 w 65691"/>
              <a:gd name="connsiteY4" fmla="*/ 76201 h 137858"/>
              <a:gd name="connsiteX5" fmla="*/ 50992 w 65691"/>
              <a:gd name="connsiteY5" fmla="*/ 1 h 13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1" h="137858">
                <a:moveTo>
                  <a:pt x="50992" y="1"/>
                </a:moveTo>
                <a:cubicBezTo>
                  <a:pt x="50992" y="354"/>
                  <a:pt x="72159" y="55387"/>
                  <a:pt x="63692" y="78317"/>
                </a:cubicBezTo>
                <a:cubicBezTo>
                  <a:pt x="55225" y="101248"/>
                  <a:pt x="3367" y="134056"/>
                  <a:pt x="192" y="137584"/>
                </a:cubicBezTo>
                <a:cubicBezTo>
                  <a:pt x="-2983" y="141112"/>
                  <a:pt x="34059" y="109715"/>
                  <a:pt x="44642" y="99484"/>
                </a:cubicBezTo>
                <a:cubicBezTo>
                  <a:pt x="55225" y="89254"/>
                  <a:pt x="64045" y="97368"/>
                  <a:pt x="63692" y="76201"/>
                </a:cubicBezTo>
                <a:cubicBezTo>
                  <a:pt x="63339" y="55034"/>
                  <a:pt x="50992" y="-352"/>
                  <a:pt x="509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04516F4-647D-4DA8-99CD-CDD9B69528DE}"/>
              </a:ext>
            </a:extLst>
          </p:cNvPr>
          <p:cNvSpPr/>
          <p:nvPr/>
        </p:nvSpPr>
        <p:spPr>
          <a:xfrm>
            <a:off x="3731637" y="3056353"/>
            <a:ext cx="196676" cy="192952"/>
          </a:xfrm>
          <a:custGeom>
            <a:avLst/>
            <a:gdLst>
              <a:gd name="connsiteX0" fmla="*/ 46 w 196676"/>
              <a:gd name="connsiteY0" fmla="*/ 114 h 192952"/>
              <a:gd name="connsiteX1" fmla="*/ 169380 w 196676"/>
              <a:gd name="connsiteY1" fmla="*/ 124997 h 192952"/>
              <a:gd name="connsiteX2" fmla="*/ 194780 w 196676"/>
              <a:gd name="connsiteY2" fmla="*/ 192730 h 192952"/>
              <a:gd name="connsiteX3" fmla="*/ 152446 w 196676"/>
              <a:gd name="connsiteY3" fmla="*/ 103830 h 192952"/>
              <a:gd name="connsiteX4" fmla="*/ 46 w 196676"/>
              <a:gd name="connsiteY4" fmla="*/ 114 h 19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76" h="192952">
                <a:moveTo>
                  <a:pt x="46" y="114"/>
                </a:moveTo>
                <a:cubicBezTo>
                  <a:pt x="2868" y="3642"/>
                  <a:pt x="136924" y="92894"/>
                  <a:pt x="169380" y="124997"/>
                </a:cubicBezTo>
                <a:cubicBezTo>
                  <a:pt x="201836" y="157100"/>
                  <a:pt x="197602" y="196258"/>
                  <a:pt x="194780" y="192730"/>
                </a:cubicBezTo>
                <a:cubicBezTo>
                  <a:pt x="191958" y="189202"/>
                  <a:pt x="180668" y="132052"/>
                  <a:pt x="152446" y="103830"/>
                </a:cubicBezTo>
                <a:cubicBezTo>
                  <a:pt x="124224" y="75608"/>
                  <a:pt x="-2776" y="-3414"/>
                  <a:pt x="4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AD9D1C8-5869-44A7-B9F6-8B1007118BF3}"/>
              </a:ext>
            </a:extLst>
          </p:cNvPr>
          <p:cNvSpPr/>
          <p:nvPr/>
        </p:nvSpPr>
        <p:spPr>
          <a:xfrm>
            <a:off x="3934844" y="3091535"/>
            <a:ext cx="78963" cy="223252"/>
          </a:xfrm>
          <a:custGeom>
            <a:avLst/>
            <a:gdLst>
              <a:gd name="connsiteX0" fmla="*/ 38139 w 78963"/>
              <a:gd name="connsiteY0" fmla="*/ 915 h 223252"/>
              <a:gd name="connsiteX1" fmla="*/ 78356 w 78963"/>
              <a:gd name="connsiteY1" fmla="*/ 94048 h 223252"/>
              <a:gd name="connsiteX2" fmla="*/ 39 w 78963"/>
              <a:gd name="connsiteY2" fmla="*/ 223165 h 223252"/>
              <a:gd name="connsiteX3" fmla="*/ 67773 w 78963"/>
              <a:gd name="connsiteY3" fmla="*/ 113098 h 223252"/>
              <a:gd name="connsiteX4" fmla="*/ 72006 w 78963"/>
              <a:gd name="connsiteY4" fmla="*/ 49598 h 223252"/>
              <a:gd name="connsiteX5" fmla="*/ 38139 w 78963"/>
              <a:gd name="connsiteY5" fmla="*/ 915 h 22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63" h="223252">
                <a:moveTo>
                  <a:pt x="38139" y="915"/>
                </a:moveTo>
                <a:cubicBezTo>
                  <a:pt x="39197" y="8323"/>
                  <a:pt x="84706" y="57006"/>
                  <a:pt x="78356" y="94048"/>
                </a:cubicBezTo>
                <a:cubicBezTo>
                  <a:pt x="72006" y="131090"/>
                  <a:pt x="1803" y="219990"/>
                  <a:pt x="39" y="223165"/>
                </a:cubicBezTo>
                <a:cubicBezTo>
                  <a:pt x="-1725" y="226340"/>
                  <a:pt x="55779" y="142026"/>
                  <a:pt x="67773" y="113098"/>
                </a:cubicBezTo>
                <a:cubicBezTo>
                  <a:pt x="79767" y="84170"/>
                  <a:pt x="75887" y="66179"/>
                  <a:pt x="72006" y="49598"/>
                </a:cubicBezTo>
                <a:cubicBezTo>
                  <a:pt x="68125" y="33018"/>
                  <a:pt x="37081" y="-6493"/>
                  <a:pt x="3813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42003F6-7E9A-40FE-8425-8F93964BD279}"/>
              </a:ext>
            </a:extLst>
          </p:cNvPr>
          <p:cNvSpPr/>
          <p:nvPr/>
        </p:nvSpPr>
        <p:spPr>
          <a:xfrm>
            <a:off x="4228354" y="4630734"/>
            <a:ext cx="342612" cy="388642"/>
          </a:xfrm>
          <a:custGeom>
            <a:avLst/>
            <a:gdLst>
              <a:gd name="connsiteX0" fmla="*/ 2334 w 342612"/>
              <a:gd name="connsiteY0" fmla="*/ 4 h 388642"/>
              <a:gd name="connsiteX1" fmla="*/ 132509 w 342612"/>
              <a:gd name="connsiteY1" fmla="*/ 125416 h 388642"/>
              <a:gd name="connsiteX2" fmla="*/ 296021 w 342612"/>
              <a:gd name="connsiteY2" fmla="*/ 258766 h 388642"/>
              <a:gd name="connsiteX3" fmla="*/ 342059 w 342612"/>
              <a:gd name="connsiteY3" fmla="*/ 387354 h 388642"/>
              <a:gd name="connsiteX4" fmla="*/ 273796 w 342612"/>
              <a:gd name="connsiteY4" fmla="*/ 315916 h 388642"/>
              <a:gd name="connsiteX5" fmla="*/ 70596 w 342612"/>
              <a:gd name="connsiteY5" fmla="*/ 173041 h 388642"/>
              <a:gd name="connsiteX6" fmla="*/ 48371 w 342612"/>
              <a:gd name="connsiteY6" fmla="*/ 120654 h 388642"/>
              <a:gd name="connsiteX7" fmla="*/ 2334 w 342612"/>
              <a:gd name="connsiteY7" fmla="*/ 4 h 38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612" h="388642">
                <a:moveTo>
                  <a:pt x="2334" y="4"/>
                </a:moveTo>
                <a:cubicBezTo>
                  <a:pt x="16357" y="798"/>
                  <a:pt x="83561" y="82289"/>
                  <a:pt x="132509" y="125416"/>
                </a:cubicBezTo>
                <a:cubicBezTo>
                  <a:pt x="181457" y="168543"/>
                  <a:pt x="261096" y="215110"/>
                  <a:pt x="296021" y="258766"/>
                </a:cubicBezTo>
                <a:cubicBezTo>
                  <a:pt x="330946" y="302422"/>
                  <a:pt x="345763" y="377829"/>
                  <a:pt x="342059" y="387354"/>
                </a:cubicBezTo>
                <a:cubicBezTo>
                  <a:pt x="338355" y="396879"/>
                  <a:pt x="319040" y="351635"/>
                  <a:pt x="273796" y="315916"/>
                </a:cubicBezTo>
                <a:cubicBezTo>
                  <a:pt x="228552" y="280197"/>
                  <a:pt x="108167" y="205585"/>
                  <a:pt x="70596" y="173041"/>
                </a:cubicBezTo>
                <a:cubicBezTo>
                  <a:pt x="33025" y="140497"/>
                  <a:pt x="54986" y="143408"/>
                  <a:pt x="48371" y="120654"/>
                </a:cubicBezTo>
                <a:cubicBezTo>
                  <a:pt x="41757" y="97900"/>
                  <a:pt x="-11689" y="-790"/>
                  <a:pt x="2334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11E0379-9F27-4E93-8C31-917F9BCC311F}"/>
              </a:ext>
            </a:extLst>
          </p:cNvPr>
          <p:cNvSpPr/>
          <p:nvPr/>
        </p:nvSpPr>
        <p:spPr>
          <a:xfrm>
            <a:off x="3997904" y="4077818"/>
            <a:ext cx="111591" cy="163719"/>
          </a:xfrm>
          <a:custGeom>
            <a:avLst/>
            <a:gdLst>
              <a:gd name="connsiteX0" fmla="*/ 107371 w 111591"/>
              <a:gd name="connsiteY0" fmla="*/ 17932 h 163719"/>
              <a:gd name="connsiteX1" fmla="*/ 4184 w 111591"/>
              <a:gd name="connsiteY1" fmla="*/ 2057 h 163719"/>
              <a:gd name="connsiteX2" fmla="*/ 26409 w 111591"/>
              <a:gd name="connsiteY2" fmla="*/ 60795 h 163719"/>
              <a:gd name="connsiteX3" fmla="*/ 61334 w 111591"/>
              <a:gd name="connsiteY3" fmla="*/ 162395 h 163719"/>
              <a:gd name="connsiteX4" fmla="*/ 39109 w 111591"/>
              <a:gd name="connsiteY4" fmla="*/ 114770 h 163719"/>
              <a:gd name="connsiteX5" fmla="*/ 1009 w 111591"/>
              <a:gd name="connsiteY5" fmla="*/ 57620 h 163719"/>
              <a:gd name="connsiteX6" fmla="*/ 83559 w 111591"/>
              <a:gd name="connsiteY6" fmla="*/ 62382 h 163719"/>
              <a:gd name="connsiteX7" fmla="*/ 107371 w 111591"/>
              <a:gd name="connsiteY7" fmla="*/ 17932 h 16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91" h="163719">
                <a:moveTo>
                  <a:pt x="107371" y="17932"/>
                </a:moveTo>
                <a:cubicBezTo>
                  <a:pt x="94142" y="7878"/>
                  <a:pt x="17678" y="-5087"/>
                  <a:pt x="4184" y="2057"/>
                </a:cubicBezTo>
                <a:cubicBezTo>
                  <a:pt x="-9310" y="9201"/>
                  <a:pt x="16884" y="34072"/>
                  <a:pt x="26409" y="60795"/>
                </a:cubicBezTo>
                <a:cubicBezTo>
                  <a:pt x="35934" y="87518"/>
                  <a:pt x="59217" y="153399"/>
                  <a:pt x="61334" y="162395"/>
                </a:cubicBezTo>
                <a:cubicBezTo>
                  <a:pt x="63451" y="171391"/>
                  <a:pt x="49163" y="132232"/>
                  <a:pt x="39109" y="114770"/>
                </a:cubicBezTo>
                <a:cubicBezTo>
                  <a:pt x="29055" y="97308"/>
                  <a:pt x="-6399" y="66351"/>
                  <a:pt x="1009" y="57620"/>
                </a:cubicBezTo>
                <a:cubicBezTo>
                  <a:pt x="8417" y="48889"/>
                  <a:pt x="67155" y="69526"/>
                  <a:pt x="83559" y="62382"/>
                </a:cubicBezTo>
                <a:cubicBezTo>
                  <a:pt x="99963" y="55238"/>
                  <a:pt x="120600" y="27986"/>
                  <a:pt x="107371" y="17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EF96D1D-355E-4301-83D8-4086ABA9DF53}"/>
              </a:ext>
            </a:extLst>
          </p:cNvPr>
          <p:cNvSpPr/>
          <p:nvPr/>
        </p:nvSpPr>
        <p:spPr>
          <a:xfrm>
            <a:off x="4123021" y="4079163"/>
            <a:ext cx="316645" cy="166245"/>
          </a:xfrm>
          <a:custGeom>
            <a:avLst/>
            <a:gdLst>
              <a:gd name="connsiteX0" fmla="*/ 4479 w 316645"/>
              <a:gd name="connsiteY0" fmla="*/ 165812 h 166245"/>
              <a:gd name="connsiteX1" fmla="*/ 87029 w 316645"/>
              <a:gd name="connsiteY1" fmla="*/ 78500 h 166245"/>
              <a:gd name="connsiteX2" fmla="*/ 277529 w 316645"/>
              <a:gd name="connsiteY2" fmla="*/ 48337 h 166245"/>
              <a:gd name="connsiteX3" fmla="*/ 312454 w 316645"/>
              <a:gd name="connsiteY3" fmla="*/ 3887 h 166245"/>
              <a:gd name="connsiteX4" fmla="*/ 215617 w 316645"/>
              <a:gd name="connsiteY4" fmla="*/ 3887 h 166245"/>
              <a:gd name="connsiteX5" fmla="*/ 77504 w 316645"/>
              <a:gd name="connsiteY5" fmla="*/ 18175 h 166245"/>
              <a:gd name="connsiteX6" fmla="*/ 17179 w 316645"/>
              <a:gd name="connsiteY6" fmla="*/ 108662 h 166245"/>
              <a:gd name="connsiteX7" fmla="*/ 4479 w 316645"/>
              <a:gd name="connsiteY7" fmla="*/ 165812 h 16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645" h="166245">
                <a:moveTo>
                  <a:pt x="4479" y="165812"/>
                </a:moveTo>
                <a:cubicBezTo>
                  <a:pt x="16121" y="160785"/>
                  <a:pt x="41521" y="98079"/>
                  <a:pt x="87029" y="78500"/>
                </a:cubicBezTo>
                <a:cubicBezTo>
                  <a:pt x="132537" y="58921"/>
                  <a:pt x="239958" y="60772"/>
                  <a:pt x="277529" y="48337"/>
                </a:cubicBezTo>
                <a:cubicBezTo>
                  <a:pt x="315100" y="35901"/>
                  <a:pt x="322773" y="11295"/>
                  <a:pt x="312454" y="3887"/>
                </a:cubicBezTo>
                <a:cubicBezTo>
                  <a:pt x="302135" y="-3521"/>
                  <a:pt x="254775" y="1506"/>
                  <a:pt x="215617" y="3887"/>
                </a:cubicBezTo>
                <a:cubicBezTo>
                  <a:pt x="176459" y="6268"/>
                  <a:pt x="110577" y="712"/>
                  <a:pt x="77504" y="18175"/>
                </a:cubicBezTo>
                <a:cubicBezTo>
                  <a:pt x="44431" y="35637"/>
                  <a:pt x="28027" y="86437"/>
                  <a:pt x="17179" y="108662"/>
                </a:cubicBezTo>
                <a:cubicBezTo>
                  <a:pt x="6331" y="130887"/>
                  <a:pt x="-7163" y="170839"/>
                  <a:pt x="4479" y="1658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76BDBB0-E566-4F79-8F7C-856A90E97632}"/>
              </a:ext>
            </a:extLst>
          </p:cNvPr>
          <p:cNvSpPr/>
          <p:nvPr/>
        </p:nvSpPr>
        <p:spPr>
          <a:xfrm>
            <a:off x="3177080" y="4080287"/>
            <a:ext cx="578623" cy="335987"/>
          </a:xfrm>
          <a:custGeom>
            <a:avLst/>
            <a:gdLst>
              <a:gd name="connsiteX0" fmla="*/ 57187 w 578623"/>
              <a:gd name="connsiteY0" fmla="*/ 313913 h 335987"/>
              <a:gd name="connsiteX1" fmla="*/ 334470 w 578623"/>
              <a:gd name="connsiteY1" fmla="*/ 146696 h 335987"/>
              <a:gd name="connsiteX2" fmla="*/ 567303 w 578623"/>
              <a:gd name="connsiteY2" fmla="*/ 146696 h 335987"/>
              <a:gd name="connsiteX3" fmla="*/ 512270 w 578623"/>
              <a:gd name="connsiteY3" fmla="*/ 40863 h 335987"/>
              <a:gd name="connsiteX4" fmla="*/ 251920 w 578623"/>
              <a:gd name="connsiteY4" fmla="*/ 2763 h 335987"/>
              <a:gd name="connsiteX5" fmla="*/ 72003 w 578623"/>
              <a:gd name="connsiteY5" fmla="*/ 108596 h 335987"/>
              <a:gd name="connsiteX6" fmla="*/ 72003 w 578623"/>
              <a:gd name="connsiteY6" fmla="*/ 227130 h 335987"/>
              <a:gd name="connsiteX7" fmla="*/ 37 w 578623"/>
              <a:gd name="connsiteY7" fmla="*/ 326613 h 335987"/>
              <a:gd name="connsiteX8" fmla="*/ 57187 w 578623"/>
              <a:gd name="connsiteY8" fmla="*/ 313913 h 33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623" h="335987">
                <a:moveTo>
                  <a:pt x="57187" y="313913"/>
                </a:moveTo>
                <a:cubicBezTo>
                  <a:pt x="112926" y="283927"/>
                  <a:pt x="249451" y="174565"/>
                  <a:pt x="334470" y="146696"/>
                </a:cubicBezTo>
                <a:cubicBezTo>
                  <a:pt x="419489" y="118827"/>
                  <a:pt x="537670" y="164335"/>
                  <a:pt x="567303" y="146696"/>
                </a:cubicBezTo>
                <a:cubicBezTo>
                  <a:pt x="596936" y="129057"/>
                  <a:pt x="564834" y="64852"/>
                  <a:pt x="512270" y="40863"/>
                </a:cubicBezTo>
                <a:cubicBezTo>
                  <a:pt x="459706" y="16874"/>
                  <a:pt x="325298" y="-8526"/>
                  <a:pt x="251920" y="2763"/>
                </a:cubicBezTo>
                <a:cubicBezTo>
                  <a:pt x="178542" y="14052"/>
                  <a:pt x="101989" y="71202"/>
                  <a:pt x="72003" y="108596"/>
                </a:cubicBezTo>
                <a:cubicBezTo>
                  <a:pt x="42017" y="145990"/>
                  <a:pt x="83997" y="190794"/>
                  <a:pt x="72003" y="227130"/>
                </a:cubicBezTo>
                <a:cubicBezTo>
                  <a:pt x="60009" y="263466"/>
                  <a:pt x="-1727" y="314971"/>
                  <a:pt x="37" y="326613"/>
                </a:cubicBezTo>
                <a:cubicBezTo>
                  <a:pt x="1801" y="338255"/>
                  <a:pt x="1448" y="343899"/>
                  <a:pt x="57187" y="3139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DDC8149-7902-4A27-AB79-EB4B2FBE241B}"/>
              </a:ext>
            </a:extLst>
          </p:cNvPr>
          <p:cNvSpPr/>
          <p:nvPr/>
        </p:nvSpPr>
        <p:spPr>
          <a:xfrm>
            <a:off x="2944031" y="4063596"/>
            <a:ext cx="384999" cy="475616"/>
          </a:xfrm>
          <a:custGeom>
            <a:avLst/>
            <a:gdLst>
              <a:gd name="connsiteX0" fmla="*/ 384957 w 384999"/>
              <a:gd name="connsiteY0" fmla="*/ 49617 h 475616"/>
              <a:gd name="connsiteX1" fmla="*/ 273832 w 384999"/>
              <a:gd name="connsiteY1" fmla="*/ 9929 h 475616"/>
              <a:gd name="connsiteX2" fmla="*/ 169057 w 384999"/>
              <a:gd name="connsiteY2" fmla="*/ 202017 h 475616"/>
              <a:gd name="connsiteX3" fmla="*/ 154769 w 384999"/>
              <a:gd name="connsiteY3" fmla="*/ 321079 h 475616"/>
              <a:gd name="connsiteX4" fmla="*/ 105557 w 384999"/>
              <a:gd name="connsiteY4" fmla="*/ 413154 h 475616"/>
              <a:gd name="connsiteX5" fmla="*/ 782 w 384999"/>
              <a:gd name="connsiteY5" fmla="*/ 475067 h 475616"/>
              <a:gd name="connsiteX6" fmla="*/ 65869 w 384999"/>
              <a:gd name="connsiteY6" fmla="*/ 443317 h 475616"/>
              <a:gd name="connsiteX7" fmla="*/ 211919 w 384999"/>
              <a:gd name="connsiteY7" fmla="*/ 440142 h 475616"/>
              <a:gd name="connsiteX8" fmla="*/ 262719 w 384999"/>
              <a:gd name="connsiteY8" fmla="*/ 359179 h 475616"/>
              <a:gd name="connsiteX9" fmla="*/ 261132 w 384999"/>
              <a:gd name="connsiteY9" fmla="*/ 238529 h 475616"/>
              <a:gd name="connsiteX10" fmla="*/ 384957 w 384999"/>
              <a:gd name="connsiteY10" fmla="*/ 49617 h 47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4999" h="475616">
                <a:moveTo>
                  <a:pt x="384957" y="49617"/>
                </a:moveTo>
                <a:cubicBezTo>
                  <a:pt x="387074" y="11517"/>
                  <a:pt x="309815" y="-15471"/>
                  <a:pt x="273832" y="9929"/>
                </a:cubicBezTo>
                <a:cubicBezTo>
                  <a:pt x="237849" y="35329"/>
                  <a:pt x="188901" y="150159"/>
                  <a:pt x="169057" y="202017"/>
                </a:cubicBezTo>
                <a:cubicBezTo>
                  <a:pt x="149213" y="253875"/>
                  <a:pt x="165352" y="285890"/>
                  <a:pt x="154769" y="321079"/>
                </a:cubicBezTo>
                <a:cubicBezTo>
                  <a:pt x="144186" y="356269"/>
                  <a:pt x="131221" y="387489"/>
                  <a:pt x="105557" y="413154"/>
                </a:cubicBezTo>
                <a:cubicBezTo>
                  <a:pt x="79893" y="438819"/>
                  <a:pt x="7397" y="470040"/>
                  <a:pt x="782" y="475067"/>
                </a:cubicBezTo>
                <a:cubicBezTo>
                  <a:pt x="-5833" y="480094"/>
                  <a:pt x="30680" y="449138"/>
                  <a:pt x="65869" y="443317"/>
                </a:cubicBezTo>
                <a:cubicBezTo>
                  <a:pt x="101058" y="437496"/>
                  <a:pt x="179111" y="454165"/>
                  <a:pt x="211919" y="440142"/>
                </a:cubicBezTo>
                <a:cubicBezTo>
                  <a:pt x="244727" y="426119"/>
                  <a:pt x="254517" y="392781"/>
                  <a:pt x="262719" y="359179"/>
                </a:cubicBezTo>
                <a:cubicBezTo>
                  <a:pt x="270921" y="325577"/>
                  <a:pt x="241288" y="286683"/>
                  <a:pt x="261132" y="238529"/>
                </a:cubicBezTo>
                <a:cubicBezTo>
                  <a:pt x="280976" y="190375"/>
                  <a:pt x="382840" y="87717"/>
                  <a:pt x="384957" y="496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DB796A2-22C6-4D0E-9877-A13FD2209A79}"/>
              </a:ext>
            </a:extLst>
          </p:cNvPr>
          <p:cNvSpPr/>
          <p:nvPr/>
        </p:nvSpPr>
        <p:spPr>
          <a:xfrm>
            <a:off x="2427039" y="4579510"/>
            <a:ext cx="332084" cy="249549"/>
          </a:xfrm>
          <a:custGeom>
            <a:avLst/>
            <a:gdLst>
              <a:gd name="connsiteX0" fmla="*/ 328861 w 332084"/>
              <a:gd name="connsiteY0" fmla="*/ 248607 h 249549"/>
              <a:gd name="connsiteX1" fmla="*/ 197628 w 332084"/>
              <a:gd name="connsiteY1" fmla="*/ 43290 h 249549"/>
              <a:gd name="connsiteX2" fmla="*/ 60044 w 332084"/>
              <a:gd name="connsiteY2" fmla="*/ 7307 h 249549"/>
              <a:gd name="connsiteX3" fmla="*/ 2894 w 332084"/>
              <a:gd name="connsiteY3" fmla="*/ 144890 h 249549"/>
              <a:gd name="connsiteX4" fmla="*/ 11361 w 332084"/>
              <a:gd name="connsiteY4" fmla="*/ 202040 h 249549"/>
              <a:gd name="connsiteX5" fmla="*/ 36761 w 332084"/>
              <a:gd name="connsiteY5" fmla="*/ 94090 h 249549"/>
              <a:gd name="connsiteX6" fmla="*/ 64278 w 332084"/>
              <a:gd name="connsiteY6" fmla="*/ 26357 h 249549"/>
              <a:gd name="connsiteX7" fmla="*/ 151061 w 332084"/>
              <a:gd name="connsiteY7" fmla="*/ 26357 h 249549"/>
              <a:gd name="connsiteX8" fmla="*/ 282294 w 332084"/>
              <a:gd name="connsiteY8" fmla="*/ 117373 h 249549"/>
              <a:gd name="connsiteX9" fmla="*/ 328861 w 332084"/>
              <a:gd name="connsiteY9" fmla="*/ 248607 h 24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2084" h="249549">
                <a:moveTo>
                  <a:pt x="328861" y="248607"/>
                </a:moveTo>
                <a:cubicBezTo>
                  <a:pt x="314750" y="236260"/>
                  <a:pt x="242431" y="83507"/>
                  <a:pt x="197628" y="43290"/>
                </a:cubicBezTo>
                <a:cubicBezTo>
                  <a:pt x="152825" y="3073"/>
                  <a:pt x="92500" y="-9626"/>
                  <a:pt x="60044" y="7307"/>
                </a:cubicBezTo>
                <a:cubicBezTo>
                  <a:pt x="27588" y="24240"/>
                  <a:pt x="11008" y="112435"/>
                  <a:pt x="2894" y="144890"/>
                </a:cubicBezTo>
                <a:cubicBezTo>
                  <a:pt x="-5220" y="177345"/>
                  <a:pt x="5717" y="210507"/>
                  <a:pt x="11361" y="202040"/>
                </a:cubicBezTo>
                <a:cubicBezTo>
                  <a:pt x="17005" y="193573"/>
                  <a:pt x="27942" y="123370"/>
                  <a:pt x="36761" y="94090"/>
                </a:cubicBezTo>
                <a:cubicBezTo>
                  <a:pt x="45580" y="64810"/>
                  <a:pt x="45228" y="37646"/>
                  <a:pt x="64278" y="26357"/>
                </a:cubicBezTo>
                <a:cubicBezTo>
                  <a:pt x="83328" y="15068"/>
                  <a:pt x="114725" y="11188"/>
                  <a:pt x="151061" y="26357"/>
                </a:cubicBezTo>
                <a:cubicBezTo>
                  <a:pt x="187397" y="41526"/>
                  <a:pt x="256894" y="86329"/>
                  <a:pt x="282294" y="117373"/>
                </a:cubicBezTo>
                <a:cubicBezTo>
                  <a:pt x="307694" y="148417"/>
                  <a:pt x="342972" y="260954"/>
                  <a:pt x="328861" y="248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67FA50A-B8BC-48E9-8D0F-D6B1A285516B}"/>
              </a:ext>
            </a:extLst>
          </p:cNvPr>
          <p:cNvSpPr/>
          <p:nvPr/>
        </p:nvSpPr>
        <p:spPr>
          <a:xfrm>
            <a:off x="2501515" y="4555979"/>
            <a:ext cx="42853" cy="355494"/>
          </a:xfrm>
          <a:custGeom>
            <a:avLst/>
            <a:gdLst>
              <a:gd name="connsiteX0" fmla="*/ 19435 w 42853"/>
              <a:gd name="connsiteY0" fmla="*/ 1204 h 355494"/>
              <a:gd name="connsiteX1" fmla="*/ 40602 w 42853"/>
              <a:gd name="connsiteY1" fmla="*/ 162071 h 355494"/>
              <a:gd name="connsiteX2" fmla="*/ 385 w 42853"/>
              <a:gd name="connsiteY2" fmla="*/ 354688 h 355494"/>
              <a:gd name="connsiteX3" fmla="*/ 21552 w 42853"/>
              <a:gd name="connsiteY3" fmla="*/ 225571 h 355494"/>
              <a:gd name="connsiteX4" fmla="*/ 42718 w 42853"/>
              <a:gd name="connsiteY4" fmla="*/ 94338 h 355494"/>
              <a:gd name="connsiteX5" fmla="*/ 19435 w 42853"/>
              <a:gd name="connsiteY5" fmla="*/ 1204 h 3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53" h="355494">
                <a:moveTo>
                  <a:pt x="19435" y="1204"/>
                </a:moveTo>
                <a:cubicBezTo>
                  <a:pt x="19082" y="12493"/>
                  <a:pt x="43777" y="103157"/>
                  <a:pt x="40602" y="162071"/>
                </a:cubicBezTo>
                <a:cubicBezTo>
                  <a:pt x="37427" y="220985"/>
                  <a:pt x="3560" y="344105"/>
                  <a:pt x="385" y="354688"/>
                </a:cubicBezTo>
                <a:cubicBezTo>
                  <a:pt x="-2790" y="365271"/>
                  <a:pt x="14496" y="268963"/>
                  <a:pt x="21552" y="225571"/>
                </a:cubicBezTo>
                <a:cubicBezTo>
                  <a:pt x="28608" y="182179"/>
                  <a:pt x="44482" y="127852"/>
                  <a:pt x="42718" y="94338"/>
                </a:cubicBezTo>
                <a:cubicBezTo>
                  <a:pt x="40954" y="60824"/>
                  <a:pt x="19788" y="-10085"/>
                  <a:pt x="19435" y="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E04A0E6-5CD1-418B-BC26-FDA2CDCC9602}"/>
              </a:ext>
            </a:extLst>
          </p:cNvPr>
          <p:cNvSpPr/>
          <p:nvPr/>
        </p:nvSpPr>
        <p:spPr>
          <a:xfrm>
            <a:off x="2526983" y="4643967"/>
            <a:ext cx="84984" cy="38102"/>
          </a:xfrm>
          <a:custGeom>
            <a:avLst/>
            <a:gdLst>
              <a:gd name="connsiteX0" fmla="*/ 84984 w 84984"/>
              <a:gd name="connsiteY0" fmla="*/ 0 h 38102"/>
              <a:gd name="connsiteX1" fmla="*/ 317 w 84984"/>
              <a:gd name="connsiteY1" fmla="*/ 38100 h 38102"/>
              <a:gd name="connsiteX2" fmla="*/ 84984 w 84984"/>
              <a:gd name="connsiteY2" fmla="*/ 0 h 3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84" h="38102">
                <a:moveTo>
                  <a:pt x="84984" y="0"/>
                </a:moveTo>
                <a:cubicBezTo>
                  <a:pt x="84984" y="0"/>
                  <a:pt x="6667" y="38453"/>
                  <a:pt x="317" y="38100"/>
                </a:cubicBezTo>
                <a:cubicBezTo>
                  <a:pt x="-6033" y="37747"/>
                  <a:pt x="84984" y="0"/>
                  <a:pt x="84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3326273-0F0C-45B3-9632-587143CA56B3}"/>
              </a:ext>
            </a:extLst>
          </p:cNvPr>
          <p:cNvSpPr/>
          <p:nvPr/>
        </p:nvSpPr>
        <p:spPr>
          <a:xfrm>
            <a:off x="2529147" y="4827892"/>
            <a:ext cx="271203" cy="325922"/>
          </a:xfrm>
          <a:custGeom>
            <a:avLst/>
            <a:gdLst>
              <a:gd name="connsiteX0" fmla="*/ 224636 w 271203"/>
              <a:gd name="connsiteY0" fmla="*/ 225 h 325922"/>
              <a:gd name="connsiteX1" fmla="*/ 192886 w 271203"/>
              <a:gd name="connsiteY1" fmla="*/ 152625 h 325922"/>
              <a:gd name="connsiteX2" fmla="*/ 271203 w 271203"/>
              <a:gd name="connsiteY2" fmla="*/ 319841 h 325922"/>
              <a:gd name="connsiteX3" fmla="*/ 192886 w 271203"/>
              <a:gd name="connsiteY3" fmla="*/ 283858 h 325922"/>
              <a:gd name="connsiteX4" fmla="*/ 108220 w 271203"/>
              <a:gd name="connsiteY4" fmla="*/ 230941 h 325922"/>
              <a:gd name="connsiteX5" fmla="*/ 2386 w 271203"/>
              <a:gd name="connsiteY5" fmla="*/ 178025 h 325922"/>
              <a:gd name="connsiteX6" fmla="*/ 218286 w 271203"/>
              <a:gd name="connsiteY6" fmla="*/ 294441 h 325922"/>
              <a:gd name="connsiteX7" fmla="*/ 216170 w 271203"/>
              <a:gd name="connsiteY7" fmla="*/ 252108 h 325922"/>
              <a:gd name="connsiteX8" fmla="*/ 182303 w 271203"/>
              <a:gd name="connsiteY8" fmla="*/ 120875 h 325922"/>
              <a:gd name="connsiteX9" fmla="*/ 224636 w 271203"/>
              <a:gd name="connsiteY9" fmla="*/ 225 h 32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203" h="325922">
                <a:moveTo>
                  <a:pt x="224636" y="225"/>
                </a:moveTo>
                <a:cubicBezTo>
                  <a:pt x="226400" y="5517"/>
                  <a:pt x="185125" y="99356"/>
                  <a:pt x="192886" y="152625"/>
                </a:cubicBezTo>
                <a:cubicBezTo>
                  <a:pt x="200647" y="205894"/>
                  <a:pt x="271203" y="297969"/>
                  <a:pt x="271203" y="319841"/>
                </a:cubicBezTo>
                <a:cubicBezTo>
                  <a:pt x="271203" y="341713"/>
                  <a:pt x="220050" y="298675"/>
                  <a:pt x="192886" y="283858"/>
                </a:cubicBezTo>
                <a:cubicBezTo>
                  <a:pt x="165722" y="269041"/>
                  <a:pt x="139970" y="248580"/>
                  <a:pt x="108220" y="230941"/>
                </a:cubicBezTo>
                <a:cubicBezTo>
                  <a:pt x="76470" y="213302"/>
                  <a:pt x="-15958" y="167442"/>
                  <a:pt x="2386" y="178025"/>
                </a:cubicBezTo>
                <a:cubicBezTo>
                  <a:pt x="20730" y="188608"/>
                  <a:pt x="182655" y="282094"/>
                  <a:pt x="218286" y="294441"/>
                </a:cubicBezTo>
                <a:cubicBezTo>
                  <a:pt x="253917" y="306788"/>
                  <a:pt x="222167" y="281036"/>
                  <a:pt x="216170" y="252108"/>
                </a:cubicBezTo>
                <a:cubicBezTo>
                  <a:pt x="210173" y="223180"/>
                  <a:pt x="180892" y="157564"/>
                  <a:pt x="182303" y="120875"/>
                </a:cubicBezTo>
                <a:cubicBezTo>
                  <a:pt x="183714" y="84186"/>
                  <a:pt x="222872" y="-5067"/>
                  <a:pt x="224636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49178A04-2C45-41C0-B4A8-C7392205C731}"/>
              </a:ext>
            </a:extLst>
          </p:cNvPr>
          <p:cNvSpPr/>
          <p:nvPr/>
        </p:nvSpPr>
        <p:spPr>
          <a:xfrm>
            <a:off x="2729979" y="5143486"/>
            <a:ext cx="85122" cy="175710"/>
          </a:xfrm>
          <a:custGeom>
            <a:avLst/>
            <a:gdLst>
              <a:gd name="connsiteX0" fmla="*/ 83071 w 85122"/>
              <a:gd name="connsiteY0" fmla="*/ 14 h 175710"/>
              <a:gd name="connsiteX1" fmla="*/ 70371 w 85122"/>
              <a:gd name="connsiteY1" fmla="*/ 86797 h 175710"/>
              <a:gd name="connsiteX2" fmla="*/ 521 w 85122"/>
              <a:gd name="connsiteY2" fmla="*/ 175697 h 175710"/>
              <a:gd name="connsiteX3" fmla="*/ 40738 w 85122"/>
              <a:gd name="connsiteY3" fmla="*/ 80447 h 175710"/>
              <a:gd name="connsiteX4" fmla="*/ 83071 w 85122"/>
              <a:gd name="connsiteY4" fmla="*/ 14 h 17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22" h="175710">
                <a:moveTo>
                  <a:pt x="83071" y="14"/>
                </a:moveTo>
                <a:cubicBezTo>
                  <a:pt x="88010" y="1072"/>
                  <a:pt x="84129" y="57517"/>
                  <a:pt x="70371" y="86797"/>
                </a:cubicBezTo>
                <a:cubicBezTo>
                  <a:pt x="56613" y="116078"/>
                  <a:pt x="5460" y="176755"/>
                  <a:pt x="521" y="175697"/>
                </a:cubicBezTo>
                <a:cubicBezTo>
                  <a:pt x="-4418" y="174639"/>
                  <a:pt x="26980" y="105847"/>
                  <a:pt x="40738" y="80447"/>
                </a:cubicBezTo>
                <a:cubicBezTo>
                  <a:pt x="54496" y="55047"/>
                  <a:pt x="78132" y="-1044"/>
                  <a:pt x="8307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740982F-84A3-43AF-85E7-0150F79B92DB}"/>
              </a:ext>
            </a:extLst>
          </p:cNvPr>
          <p:cNvSpPr/>
          <p:nvPr/>
        </p:nvSpPr>
        <p:spPr>
          <a:xfrm>
            <a:off x="2533621" y="4813224"/>
            <a:ext cx="234993" cy="59540"/>
          </a:xfrm>
          <a:custGeom>
            <a:avLst/>
            <a:gdLst>
              <a:gd name="connsiteX0" fmla="*/ 234979 w 234993"/>
              <a:gd name="connsiteY0" fmla="*/ 76 h 59540"/>
              <a:gd name="connsiteX1" fmla="*/ 86812 w 234993"/>
              <a:gd name="connsiteY1" fmla="*/ 46643 h 59540"/>
              <a:gd name="connsiteX2" fmla="*/ 29 w 234993"/>
              <a:gd name="connsiteY2" fmla="*/ 38176 h 59540"/>
              <a:gd name="connsiteX3" fmla="*/ 95279 w 234993"/>
              <a:gd name="connsiteY3" fmla="*/ 59343 h 59540"/>
              <a:gd name="connsiteX4" fmla="*/ 234979 w 234993"/>
              <a:gd name="connsiteY4" fmla="*/ 76 h 5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93" h="59540">
                <a:moveTo>
                  <a:pt x="234979" y="76"/>
                </a:moveTo>
                <a:cubicBezTo>
                  <a:pt x="233568" y="-2041"/>
                  <a:pt x="125970" y="40293"/>
                  <a:pt x="86812" y="46643"/>
                </a:cubicBezTo>
                <a:cubicBezTo>
                  <a:pt x="47654" y="52993"/>
                  <a:pt x="-1382" y="36059"/>
                  <a:pt x="29" y="38176"/>
                </a:cubicBezTo>
                <a:cubicBezTo>
                  <a:pt x="1440" y="40293"/>
                  <a:pt x="58237" y="61813"/>
                  <a:pt x="95279" y="59343"/>
                </a:cubicBezTo>
                <a:cubicBezTo>
                  <a:pt x="132321" y="56874"/>
                  <a:pt x="236390" y="2193"/>
                  <a:pt x="234979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C255829-F7FF-4973-A61D-F7DDD91FCEFB}"/>
              </a:ext>
            </a:extLst>
          </p:cNvPr>
          <p:cNvSpPr/>
          <p:nvPr/>
        </p:nvSpPr>
        <p:spPr>
          <a:xfrm>
            <a:off x="4812308" y="4375258"/>
            <a:ext cx="100967" cy="205935"/>
          </a:xfrm>
          <a:custGeom>
            <a:avLst/>
            <a:gdLst>
              <a:gd name="connsiteX0" fmla="*/ 53380 w 100967"/>
              <a:gd name="connsiteY0" fmla="*/ 204680 h 205935"/>
              <a:gd name="connsiteX1" fmla="*/ 13692 w 100967"/>
              <a:gd name="connsiteY1" fmla="*/ 96730 h 205935"/>
              <a:gd name="connsiteX2" fmla="*/ 2580 w 100967"/>
              <a:gd name="connsiteY2" fmla="*/ 44342 h 205935"/>
              <a:gd name="connsiteX3" fmla="*/ 58142 w 100967"/>
              <a:gd name="connsiteY3" fmla="*/ 25292 h 205935"/>
              <a:gd name="connsiteX4" fmla="*/ 81955 w 100967"/>
              <a:gd name="connsiteY4" fmla="*/ 3067 h 205935"/>
              <a:gd name="connsiteX5" fmla="*/ 99417 w 100967"/>
              <a:gd name="connsiteY5" fmla="*/ 98317 h 205935"/>
              <a:gd name="connsiteX6" fmla="*/ 91480 w 100967"/>
              <a:gd name="connsiteY6" fmla="*/ 37992 h 205935"/>
              <a:gd name="connsiteX7" fmla="*/ 23217 w 100967"/>
              <a:gd name="connsiteY7" fmla="*/ 45930 h 205935"/>
              <a:gd name="connsiteX8" fmla="*/ 16867 w 100967"/>
              <a:gd name="connsiteY8" fmla="*/ 85617 h 205935"/>
              <a:gd name="connsiteX9" fmla="*/ 50205 w 100967"/>
              <a:gd name="connsiteY9" fmla="*/ 152292 h 205935"/>
              <a:gd name="connsiteX10" fmla="*/ 53380 w 100967"/>
              <a:gd name="connsiteY10" fmla="*/ 204680 h 20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967" h="205935">
                <a:moveTo>
                  <a:pt x="53380" y="204680"/>
                </a:moveTo>
                <a:cubicBezTo>
                  <a:pt x="47295" y="195420"/>
                  <a:pt x="22159" y="123453"/>
                  <a:pt x="13692" y="96730"/>
                </a:cubicBezTo>
                <a:cubicBezTo>
                  <a:pt x="5225" y="70007"/>
                  <a:pt x="-4828" y="56248"/>
                  <a:pt x="2580" y="44342"/>
                </a:cubicBezTo>
                <a:cubicBezTo>
                  <a:pt x="9988" y="32436"/>
                  <a:pt x="44913" y="32171"/>
                  <a:pt x="58142" y="25292"/>
                </a:cubicBezTo>
                <a:cubicBezTo>
                  <a:pt x="71371" y="18413"/>
                  <a:pt x="75076" y="-9104"/>
                  <a:pt x="81955" y="3067"/>
                </a:cubicBezTo>
                <a:cubicBezTo>
                  <a:pt x="88834" y="15238"/>
                  <a:pt x="97830" y="92496"/>
                  <a:pt x="99417" y="98317"/>
                </a:cubicBezTo>
                <a:cubicBezTo>
                  <a:pt x="101005" y="104138"/>
                  <a:pt x="104180" y="46723"/>
                  <a:pt x="91480" y="37992"/>
                </a:cubicBezTo>
                <a:cubicBezTo>
                  <a:pt x="78780" y="29261"/>
                  <a:pt x="35652" y="37993"/>
                  <a:pt x="23217" y="45930"/>
                </a:cubicBezTo>
                <a:cubicBezTo>
                  <a:pt x="10782" y="53867"/>
                  <a:pt x="12369" y="67890"/>
                  <a:pt x="16867" y="85617"/>
                </a:cubicBezTo>
                <a:cubicBezTo>
                  <a:pt x="21365" y="103344"/>
                  <a:pt x="46236" y="135094"/>
                  <a:pt x="50205" y="152292"/>
                </a:cubicBezTo>
                <a:cubicBezTo>
                  <a:pt x="54174" y="169490"/>
                  <a:pt x="59465" y="213940"/>
                  <a:pt x="53380" y="204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2CF6D2E-0028-45EE-9C37-E50341508D56}"/>
              </a:ext>
            </a:extLst>
          </p:cNvPr>
          <p:cNvSpPr/>
          <p:nvPr/>
        </p:nvSpPr>
        <p:spPr>
          <a:xfrm>
            <a:off x="4867273" y="4667250"/>
            <a:ext cx="27052" cy="265113"/>
          </a:xfrm>
          <a:custGeom>
            <a:avLst/>
            <a:gdLst>
              <a:gd name="connsiteX0" fmla="*/ 7940 w 27052"/>
              <a:gd name="connsiteY0" fmla="*/ 0 h 265113"/>
              <a:gd name="connsiteX1" fmla="*/ 26990 w 27052"/>
              <a:gd name="connsiteY1" fmla="*/ 182563 h 265113"/>
              <a:gd name="connsiteX2" fmla="*/ 2 w 27052"/>
              <a:gd name="connsiteY2" fmla="*/ 265113 h 265113"/>
              <a:gd name="connsiteX3" fmla="*/ 25402 w 27052"/>
              <a:gd name="connsiteY3" fmla="*/ 182563 h 265113"/>
              <a:gd name="connsiteX4" fmla="*/ 7940 w 27052"/>
              <a:gd name="connsiteY4" fmla="*/ 0 h 26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2" h="265113">
                <a:moveTo>
                  <a:pt x="7940" y="0"/>
                </a:moveTo>
                <a:cubicBezTo>
                  <a:pt x="8205" y="0"/>
                  <a:pt x="28313" y="138378"/>
                  <a:pt x="26990" y="182563"/>
                </a:cubicBezTo>
                <a:cubicBezTo>
                  <a:pt x="25667" y="226749"/>
                  <a:pt x="267" y="265113"/>
                  <a:pt x="2" y="265113"/>
                </a:cubicBezTo>
                <a:cubicBezTo>
                  <a:pt x="-263" y="265113"/>
                  <a:pt x="22756" y="224367"/>
                  <a:pt x="25402" y="182563"/>
                </a:cubicBezTo>
                <a:cubicBezTo>
                  <a:pt x="28048" y="140759"/>
                  <a:pt x="7675" y="0"/>
                  <a:pt x="79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43AA933-ED1F-43D6-8CE4-B939AE80DC68}"/>
              </a:ext>
            </a:extLst>
          </p:cNvPr>
          <p:cNvSpPr/>
          <p:nvPr/>
        </p:nvSpPr>
        <p:spPr>
          <a:xfrm>
            <a:off x="4865435" y="4581492"/>
            <a:ext cx="28908" cy="214368"/>
          </a:xfrm>
          <a:custGeom>
            <a:avLst/>
            <a:gdLst>
              <a:gd name="connsiteX0" fmla="*/ 3428 w 28908"/>
              <a:gd name="connsiteY0" fmla="*/ 33 h 214368"/>
              <a:gd name="connsiteX1" fmla="*/ 253 w 28908"/>
              <a:gd name="connsiteY1" fmla="*/ 98458 h 214368"/>
              <a:gd name="connsiteX2" fmla="*/ 3428 w 28908"/>
              <a:gd name="connsiteY2" fmla="*/ 214346 h 214368"/>
              <a:gd name="connsiteX3" fmla="*/ 28828 w 28908"/>
              <a:gd name="connsiteY3" fmla="*/ 88933 h 214368"/>
              <a:gd name="connsiteX4" fmla="*/ 3428 w 28908"/>
              <a:gd name="connsiteY4" fmla="*/ 33 h 21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8" h="214368">
                <a:moveTo>
                  <a:pt x="3428" y="33"/>
                </a:moveTo>
                <a:cubicBezTo>
                  <a:pt x="-1334" y="1620"/>
                  <a:pt x="253" y="62739"/>
                  <a:pt x="253" y="98458"/>
                </a:cubicBezTo>
                <a:cubicBezTo>
                  <a:pt x="253" y="134177"/>
                  <a:pt x="-1334" y="215933"/>
                  <a:pt x="3428" y="214346"/>
                </a:cubicBezTo>
                <a:cubicBezTo>
                  <a:pt x="8190" y="212759"/>
                  <a:pt x="30415" y="123593"/>
                  <a:pt x="28828" y="88933"/>
                </a:cubicBezTo>
                <a:cubicBezTo>
                  <a:pt x="27241" y="54273"/>
                  <a:pt x="8190" y="-1554"/>
                  <a:pt x="342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E6D31D0F-AAAD-49FB-9B44-8C958D3E3DF4}"/>
              </a:ext>
            </a:extLst>
          </p:cNvPr>
          <p:cNvSpPr/>
          <p:nvPr/>
        </p:nvSpPr>
        <p:spPr>
          <a:xfrm>
            <a:off x="4851292" y="4729051"/>
            <a:ext cx="84614" cy="322054"/>
          </a:xfrm>
          <a:custGeom>
            <a:avLst/>
            <a:gdLst>
              <a:gd name="connsiteX0" fmla="*/ 62021 w 84614"/>
              <a:gd name="connsiteY0" fmla="*/ 112 h 322054"/>
              <a:gd name="connsiteX1" fmla="*/ 84246 w 84614"/>
              <a:gd name="connsiteY1" fmla="*/ 123937 h 322054"/>
              <a:gd name="connsiteX2" fmla="*/ 41383 w 84614"/>
              <a:gd name="connsiteY2" fmla="*/ 304912 h 322054"/>
              <a:gd name="connsiteX3" fmla="*/ 108 w 84614"/>
              <a:gd name="connsiteY3" fmla="*/ 308087 h 322054"/>
              <a:gd name="connsiteX4" fmla="*/ 54083 w 84614"/>
              <a:gd name="connsiteY4" fmla="*/ 247762 h 322054"/>
              <a:gd name="connsiteX5" fmla="*/ 60433 w 84614"/>
              <a:gd name="connsiteY5" fmla="*/ 144574 h 322054"/>
              <a:gd name="connsiteX6" fmla="*/ 62021 w 84614"/>
              <a:gd name="connsiteY6" fmla="*/ 112 h 3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14" h="322054">
                <a:moveTo>
                  <a:pt x="62021" y="112"/>
                </a:moveTo>
                <a:cubicBezTo>
                  <a:pt x="65990" y="-3327"/>
                  <a:pt x="87686" y="73137"/>
                  <a:pt x="84246" y="123937"/>
                </a:cubicBezTo>
                <a:cubicBezTo>
                  <a:pt x="80806" y="174737"/>
                  <a:pt x="55406" y="274220"/>
                  <a:pt x="41383" y="304912"/>
                </a:cubicBezTo>
                <a:cubicBezTo>
                  <a:pt x="27360" y="335604"/>
                  <a:pt x="-2009" y="317612"/>
                  <a:pt x="108" y="308087"/>
                </a:cubicBezTo>
                <a:cubicBezTo>
                  <a:pt x="2225" y="298562"/>
                  <a:pt x="44029" y="275014"/>
                  <a:pt x="54083" y="247762"/>
                </a:cubicBezTo>
                <a:cubicBezTo>
                  <a:pt x="64137" y="220510"/>
                  <a:pt x="59904" y="181616"/>
                  <a:pt x="60433" y="144574"/>
                </a:cubicBezTo>
                <a:cubicBezTo>
                  <a:pt x="60962" y="107532"/>
                  <a:pt x="58052" y="3551"/>
                  <a:pt x="62021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52141E9-78CC-46EE-8F84-48DA69DDDBA3}"/>
              </a:ext>
            </a:extLst>
          </p:cNvPr>
          <p:cNvSpPr/>
          <p:nvPr/>
        </p:nvSpPr>
        <p:spPr>
          <a:xfrm>
            <a:off x="3598223" y="4328088"/>
            <a:ext cx="219210" cy="591580"/>
          </a:xfrm>
          <a:custGeom>
            <a:avLst/>
            <a:gdLst>
              <a:gd name="connsiteX0" fmla="*/ 205427 w 219210"/>
              <a:gd name="connsiteY0" fmla="*/ 495 h 591580"/>
              <a:gd name="connsiteX1" fmla="*/ 59377 w 219210"/>
              <a:gd name="connsiteY1" fmla="*/ 184645 h 591580"/>
              <a:gd name="connsiteX2" fmla="*/ 80544 w 219210"/>
              <a:gd name="connsiteY2" fmla="*/ 313762 h 591580"/>
              <a:gd name="connsiteX3" fmla="*/ 76310 w 219210"/>
              <a:gd name="connsiteY3" fmla="*/ 442879 h 591580"/>
              <a:gd name="connsiteX4" fmla="*/ 110 w 219210"/>
              <a:gd name="connsiteY4" fmla="*/ 591045 h 591580"/>
              <a:gd name="connsiteX5" fmla="*/ 95360 w 219210"/>
              <a:gd name="connsiteY5" fmla="*/ 489445 h 591580"/>
              <a:gd name="connsiteX6" fmla="*/ 129227 w 219210"/>
              <a:gd name="connsiteY6" fmla="*/ 406895 h 591580"/>
              <a:gd name="connsiteX7" fmla="*/ 144044 w 219210"/>
              <a:gd name="connsiteY7" fmla="*/ 271429 h 591580"/>
              <a:gd name="connsiteX8" fmla="*/ 205427 w 219210"/>
              <a:gd name="connsiteY8" fmla="*/ 133845 h 591580"/>
              <a:gd name="connsiteX9" fmla="*/ 205427 w 219210"/>
              <a:gd name="connsiteY9" fmla="*/ 495 h 59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210" h="591580">
                <a:moveTo>
                  <a:pt x="205427" y="495"/>
                </a:moveTo>
                <a:cubicBezTo>
                  <a:pt x="181085" y="8962"/>
                  <a:pt x="80191" y="132434"/>
                  <a:pt x="59377" y="184645"/>
                </a:cubicBezTo>
                <a:cubicBezTo>
                  <a:pt x="38563" y="236856"/>
                  <a:pt x="77722" y="270723"/>
                  <a:pt x="80544" y="313762"/>
                </a:cubicBezTo>
                <a:cubicBezTo>
                  <a:pt x="83366" y="356801"/>
                  <a:pt x="89716" y="396665"/>
                  <a:pt x="76310" y="442879"/>
                </a:cubicBezTo>
                <a:cubicBezTo>
                  <a:pt x="62904" y="489093"/>
                  <a:pt x="-3065" y="583284"/>
                  <a:pt x="110" y="591045"/>
                </a:cubicBezTo>
                <a:cubicBezTo>
                  <a:pt x="3285" y="598806"/>
                  <a:pt x="73841" y="520137"/>
                  <a:pt x="95360" y="489445"/>
                </a:cubicBezTo>
                <a:cubicBezTo>
                  <a:pt x="116879" y="458753"/>
                  <a:pt x="121113" y="443231"/>
                  <a:pt x="129227" y="406895"/>
                </a:cubicBezTo>
                <a:cubicBezTo>
                  <a:pt x="137341" y="370559"/>
                  <a:pt x="131344" y="316937"/>
                  <a:pt x="144044" y="271429"/>
                </a:cubicBezTo>
                <a:cubicBezTo>
                  <a:pt x="156744" y="225921"/>
                  <a:pt x="194138" y="173356"/>
                  <a:pt x="205427" y="133845"/>
                </a:cubicBezTo>
                <a:cubicBezTo>
                  <a:pt x="216716" y="94334"/>
                  <a:pt x="229769" y="-7972"/>
                  <a:pt x="205427" y="4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36A41FA-DF00-451D-B186-C1ECDA80FDED}"/>
              </a:ext>
            </a:extLst>
          </p:cNvPr>
          <p:cNvSpPr/>
          <p:nvPr/>
        </p:nvSpPr>
        <p:spPr>
          <a:xfrm>
            <a:off x="4089225" y="4341813"/>
            <a:ext cx="226288" cy="239920"/>
          </a:xfrm>
          <a:custGeom>
            <a:avLst/>
            <a:gdLst>
              <a:gd name="connsiteX0" fmla="*/ 175 w 226288"/>
              <a:gd name="connsiteY0" fmla="*/ 0 h 239920"/>
              <a:gd name="connsiteX1" fmla="*/ 114475 w 226288"/>
              <a:gd name="connsiteY1" fmla="*/ 111125 h 239920"/>
              <a:gd name="connsiteX2" fmla="*/ 225600 w 226288"/>
              <a:gd name="connsiteY2" fmla="*/ 236537 h 239920"/>
              <a:gd name="connsiteX3" fmla="*/ 160513 w 226288"/>
              <a:gd name="connsiteY3" fmla="*/ 200025 h 239920"/>
              <a:gd name="connsiteX4" fmla="*/ 141463 w 226288"/>
              <a:gd name="connsiteY4" fmla="*/ 155575 h 239920"/>
              <a:gd name="connsiteX5" fmla="*/ 89075 w 226288"/>
              <a:gd name="connsiteY5" fmla="*/ 111125 h 239920"/>
              <a:gd name="connsiteX6" fmla="*/ 175 w 226288"/>
              <a:gd name="connsiteY6" fmla="*/ 0 h 2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88" h="239920">
                <a:moveTo>
                  <a:pt x="175" y="0"/>
                </a:moveTo>
                <a:cubicBezTo>
                  <a:pt x="4408" y="0"/>
                  <a:pt x="76904" y="71702"/>
                  <a:pt x="114475" y="111125"/>
                </a:cubicBezTo>
                <a:cubicBezTo>
                  <a:pt x="152046" y="150548"/>
                  <a:pt x="217927" y="221720"/>
                  <a:pt x="225600" y="236537"/>
                </a:cubicBezTo>
                <a:cubicBezTo>
                  <a:pt x="233273" y="251354"/>
                  <a:pt x="174536" y="213519"/>
                  <a:pt x="160513" y="200025"/>
                </a:cubicBezTo>
                <a:cubicBezTo>
                  <a:pt x="146490" y="186531"/>
                  <a:pt x="153369" y="170392"/>
                  <a:pt x="141463" y="155575"/>
                </a:cubicBezTo>
                <a:cubicBezTo>
                  <a:pt x="129557" y="140758"/>
                  <a:pt x="108654" y="132556"/>
                  <a:pt x="89075" y="111125"/>
                </a:cubicBezTo>
                <a:cubicBezTo>
                  <a:pt x="69496" y="89694"/>
                  <a:pt x="-4058" y="0"/>
                  <a:pt x="17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983646C-80F2-4376-95FB-42CCB999D5AB}"/>
              </a:ext>
            </a:extLst>
          </p:cNvPr>
          <p:cNvSpPr/>
          <p:nvPr/>
        </p:nvSpPr>
        <p:spPr>
          <a:xfrm>
            <a:off x="4198914" y="4468477"/>
            <a:ext cx="662544" cy="668623"/>
          </a:xfrm>
          <a:custGeom>
            <a:avLst/>
            <a:gdLst>
              <a:gd name="connsiteX0" fmla="*/ 4786 w 662544"/>
              <a:gd name="connsiteY0" fmla="*/ 1923 h 668623"/>
              <a:gd name="connsiteX1" fmla="*/ 331811 w 662544"/>
              <a:gd name="connsiteY1" fmla="*/ 76536 h 668623"/>
              <a:gd name="connsiteX2" fmla="*/ 549299 w 662544"/>
              <a:gd name="connsiteY2" fmla="*/ 124161 h 668623"/>
              <a:gd name="connsiteX3" fmla="*/ 639786 w 662544"/>
              <a:gd name="connsiteY3" fmla="*/ 303548 h 668623"/>
              <a:gd name="connsiteX4" fmla="*/ 635024 w 662544"/>
              <a:gd name="connsiteY4" fmla="*/ 513098 h 668623"/>
              <a:gd name="connsiteX5" fmla="*/ 338161 w 662544"/>
              <a:gd name="connsiteY5" fmla="*/ 662323 h 668623"/>
              <a:gd name="connsiteX6" fmla="*/ 415949 w 662544"/>
              <a:gd name="connsiteY6" fmla="*/ 632161 h 668623"/>
              <a:gd name="connsiteX7" fmla="*/ 441349 w 662544"/>
              <a:gd name="connsiteY7" fmla="*/ 552786 h 668623"/>
              <a:gd name="connsiteX8" fmla="*/ 403249 w 662544"/>
              <a:gd name="connsiteY8" fmla="*/ 440073 h 668623"/>
              <a:gd name="connsiteX9" fmla="*/ 279424 w 662544"/>
              <a:gd name="connsiteY9" fmla="*/ 335298 h 668623"/>
              <a:gd name="connsiteX10" fmla="*/ 144486 w 662544"/>
              <a:gd name="connsiteY10" fmla="*/ 173373 h 668623"/>
              <a:gd name="connsiteX11" fmla="*/ 4786 w 662544"/>
              <a:gd name="connsiteY11" fmla="*/ 1923 h 6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2544" h="668623">
                <a:moveTo>
                  <a:pt x="4786" y="1923"/>
                </a:moveTo>
                <a:cubicBezTo>
                  <a:pt x="36007" y="-14217"/>
                  <a:pt x="331811" y="76536"/>
                  <a:pt x="331811" y="76536"/>
                </a:cubicBezTo>
                <a:cubicBezTo>
                  <a:pt x="422563" y="96909"/>
                  <a:pt x="497970" y="86326"/>
                  <a:pt x="549299" y="124161"/>
                </a:cubicBezTo>
                <a:cubicBezTo>
                  <a:pt x="600628" y="161996"/>
                  <a:pt x="625499" y="238725"/>
                  <a:pt x="639786" y="303548"/>
                </a:cubicBezTo>
                <a:cubicBezTo>
                  <a:pt x="654073" y="368371"/>
                  <a:pt x="685295" y="453302"/>
                  <a:pt x="635024" y="513098"/>
                </a:cubicBezTo>
                <a:cubicBezTo>
                  <a:pt x="584753" y="572894"/>
                  <a:pt x="374674" y="642479"/>
                  <a:pt x="338161" y="662323"/>
                </a:cubicBezTo>
                <a:cubicBezTo>
                  <a:pt x="301649" y="682167"/>
                  <a:pt x="398751" y="650417"/>
                  <a:pt x="415949" y="632161"/>
                </a:cubicBezTo>
                <a:cubicBezTo>
                  <a:pt x="433147" y="613905"/>
                  <a:pt x="443466" y="584801"/>
                  <a:pt x="441349" y="552786"/>
                </a:cubicBezTo>
                <a:cubicBezTo>
                  <a:pt x="439232" y="520771"/>
                  <a:pt x="430236" y="476321"/>
                  <a:pt x="403249" y="440073"/>
                </a:cubicBezTo>
                <a:cubicBezTo>
                  <a:pt x="376262" y="403825"/>
                  <a:pt x="322551" y="379748"/>
                  <a:pt x="279424" y="335298"/>
                </a:cubicBezTo>
                <a:cubicBezTo>
                  <a:pt x="236297" y="290848"/>
                  <a:pt x="185232" y="226554"/>
                  <a:pt x="144486" y="173373"/>
                </a:cubicBezTo>
                <a:cubicBezTo>
                  <a:pt x="103740" y="120192"/>
                  <a:pt x="-26435" y="18063"/>
                  <a:pt x="4786" y="19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CA52020-B695-4EFE-90F7-51AFD9E5127A}"/>
              </a:ext>
            </a:extLst>
          </p:cNvPr>
          <p:cNvSpPr/>
          <p:nvPr/>
        </p:nvSpPr>
        <p:spPr>
          <a:xfrm>
            <a:off x="3665759" y="5044014"/>
            <a:ext cx="310910" cy="121025"/>
          </a:xfrm>
          <a:custGeom>
            <a:avLst/>
            <a:gdLst>
              <a:gd name="connsiteX0" fmla="*/ 2424 w 310910"/>
              <a:gd name="connsiteY0" fmla="*/ 120653 h 121025"/>
              <a:gd name="connsiteX1" fmla="*/ 288174 w 310910"/>
              <a:gd name="connsiteY1" fmla="*/ 35986 h 121025"/>
              <a:gd name="connsiteX2" fmla="*/ 288174 w 310910"/>
              <a:gd name="connsiteY2" fmla="*/ 3 h 121025"/>
              <a:gd name="connsiteX3" fmla="*/ 247958 w 310910"/>
              <a:gd name="connsiteY3" fmla="*/ 33869 h 121025"/>
              <a:gd name="connsiteX4" fmla="*/ 154824 w 310910"/>
              <a:gd name="connsiteY4" fmla="*/ 65619 h 121025"/>
              <a:gd name="connsiteX5" fmla="*/ 2424 w 310910"/>
              <a:gd name="connsiteY5" fmla="*/ 120653 h 1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910" h="121025">
                <a:moveTo>
                  <a:pt x="2424" y="120653"/>
                </a:moveTo>
                <a:cubicBezTo>
                  <a:pt x="24649" y="115714"/>
                  <a:pt x="240549" y="56094"/>
                  <a:pt x="288174" y="35986"/>
                </a:cubicBezTo>
                <a:cubicBezTo>
                  <a:pt x="335799" y="15878"/>
                  <a:pt x="294877" y="356"/>
                  <a:pt x="288174" y="3"/>
                </a:cubicBezTo>
                <a:cubicBezTo>
                  <a:pt x="281471" y="-350"/>
                  <a:pt x="270183" y="22933"/>
                  <a:pt x="247958" y="33869"/>
                </a:cubicBezTo>
                <a:cubicBezTo>
                  <a:pt x="225733" y="44805"/>
                  <a:pt x="192571" y="51155"/>
                  <a:pt x="154824" y="65619"/>
                </a:cubicBezTo>
                <a:cubicBezTo>
                  <a:pt x="117077" y="80083"/>
                  <a:pt x="-19801" y="125592"/>
                  <a:pt x="2424" y="1206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2AB4785-3009-4B76-B1A2-8960FD7BD2BD}"/>
              </a:ext>
            </a:extLst>
          </p:cNvPr>
          <p:cNvSpPr/>
          <p:nvPr/>
        </p:nvSpPr>
        <p:spPr>
          <a:xfrm>
            <a:off x="4163839" y="5026627"/>
            <a:ext cx="224861" cy="27978"/>
          </a:xfrm>
          <a:custGeom>
            <a:avLst/>
            <a:gdLst>
              <a:gd name="connsiteX0" fmla="*/ 1761 w 224861"/>
              <a:gd name="connsiteY0" fmla="*/ 2573 h 27978"/>
              <a:gd name="connsiteX1" fmla="*/ 221894 w 224861"/>
              <a:gd name="connsiteY1" fmla="*/ 27973 h 27978"/>
              <a:gd name="connsiteX2" fmla="*/ 122411 w 224861"/>
              <a:gd name="connsiteY2" fmla="*/ 4690 h 27978"/>
              <a:gd name="connsiteX3" fmla="*/ 1761 w 224861"/>
              <a:gd name="connsiteY3" fmla="*/ 2573 h 2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861" h="27978">
                <a:moveTo>
                  <a:pt x="1761" y="2573"/>
                </a:moveTo>
                <a:cubicBezTo>
                  <a:pt x="18342" y="6454"/>
                  <a:pt x="201786" y="27620"/>
                  <a:pt x="221894" y="27973"/>
                </a:cubicBezTo>
                <a:cubicBezTo>
                  <a:pt x="242002" y="28326"/>
                  <a:pt x="154514" y="10334"/>
                  <a:pt x="122411" y="4690"/>
                </a:cubicBezTo>
                <a:cubicBezTo>
                  <a:pt x="90308" y="-954"/>
                  <a:pt x="-14820" y="-1308"/>
                  <a:pt x="1761" y="25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EF5826D-7003-4806-958F-F40342F5522F}"/>
              </a:ext>
            </a:extLst>
          </p:cNvPr>
          <p:cNvSpPr/>
          <p:nvPr/>
        </p:nvSpPr>
        <p:spPr>
          <a:xfrm>
            <a:off x="4275411" y="5003780"/>
            <a:ext cx="577190" cy="779631"/>
          </a:xfrm>
          <a:custGeom>
            <a:avLst/>
            <a:gdLst>
              <a:gd name="connsiteX0" fmla="*/ 317756 w 577190"/>
              <a:gd name="connsiteY0" fmla="*/ 107970 h 779631"/>
              <a:gd name="connsiteX1" fmla="*/ 550589 w 577190"/>
              <a:gd name="connsiteY1" fmla="*/ 20 h 779631"/>
              <a:gd name="connsiteX2" fmla="*/ 563289 w 577190"/>
              <a:gd name="connsiteY2" fmla="*/ 116437 h 779631"/>
              <a:gd name="connsiteX3" fmla="*/ 472272 w 577190"/>
              <a:gd name="connsiteY3" fmla="*/ 635020 h 779631"/>
              <a:gd name="connsiteX4" fmla="*/ 239439 w 577190"/>
              <a:gd name="connsiteY4" fmla="*/ 776837 h 779631"/>
              <a:gd name="connsiteX5" fmla="*/ 256 w 577190"/>
              <a:gd name="connsiteY5" fmla="*/ 723920 h 779631"/>
              <a:gd name="connsiteX6" fmla="*/ 194989 w 577190"/>
              <a:gd name="connsiteY6" fmla="*/ 658303 h 779631"/>
              <a:gd name="connsiteX7" fmla="*/ 281772 w 577190"/>
              <a:gd name="connsiteY7" fmla="*/ 463570 h 779631"/>
              <a:gd name="connsiteX8" fmla="*/ 370672 w 577190"/>
              <a:gd name="connsiteY8" fmla="*/ 220153 h 779631"/>
              <a:gd name="connsiteX9" fmla="*/ 317756 w 577190"/>
              <a:gd name="connsiteY9" fmla="*/ 107970 h 7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190" h="779631">
                <a:moveTo>
                  <a:pt x="317756" y="107970"/>
                </a:moveTo>
                <a:cubicBezTo>
                  <a:pt x="347742" y="71281"/>
                  <a:pt x="509667" y="-1391"/>
                  <a:pt x="550589" y="20"/>
                </a:cubicBezTo>
                <a:cubicBezTo>
                  <a:pt x="591511" y="1431"/>
                  <a:pt x="576342" y="10604"/>
                  <a:pt x="563289" y="116437"/>
                </a:cubicBezTo>
                <a:cubicBezTo>
                  <a:pt x="550236" y="222270"/>
                  <a:pt x="526247" y="524953"/>
                  <a:pt x="472272" y="635020"/>
                </a:cubicBezTo>
                <a:cubicBezTo>
                  <a:pt x="418297" y="745087"/>
                  <a:pt x="318108" y="762020"/>
                  <a:pt x="239439" y="776837"/>
                </a:cubicBezTo>
                <a:cubicBezTo>
                  <a:pt x="160770" y="791654"/>
                  <a:pt x="7664" y="743676"/>
                  <a:pt x="256" y="723920"/>
                </a:cubicBezTo>
                <a:cubicBezTo>
                  <a:pt x="-7152" y="704164"/>
                  <a:pt x="148070" y="701695"/>
                  <a:pt x="194989" y="658303"/>
                </a:cubicBezTo>
                <a:cubicBezTo>
                  <a:pt x="241908" y="614911"/>
                  <a:pt x="252491" y="536595"/>
                  <a:pt x="281772" y="463570"/>
                </a:cubicBezTo>
                <a:cubicBezTo>
                  <a:pt x="311053" y="390545"/>
                  <a:pt x="365028" y="276950"/>
                  <a:pt x="370672" y="220153"/>
                </a:cubicBezTo>
                <a:cubicBezTo>
                  <a:pt x="376316" y="163356"/>
                  <a:pt x="287770" y="144659"/>
                  <a:pt x="317756" y="1079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4519119-5F0A-4FA7-96B8-EA0623C26BA2}"/>
              </a:ext>
            </a:extLst>
          </p:cNvPr>
          <p:cNvSpPr/>
          <p:nvPr/>
        </p:nvSpPr>
        <p:spPr>
          <a:xfrm>
            <a:off x="3130550" y="4579938"/>
            <a:ext cx="269880" cy="240908"/>
          </a:xfrm>
          <a:custGeom>
            <a:avLst/>
            <a:gdLst>
              <a:gd name="connsiteX0" fmla="*/ 0 w 269880"/>
              <a:gd name="connsiteY0" fmla="*/ 0 h 240908"/>
              <a:gd name="connsiteX1" fmla="*/ 215900 w 269880"/>
              <a:gd name="connsiteY1" fmla="*/ 93662 h 240908"/>
              <a:gd name="connsiteX2" fmla="*/ 269875 w 269880"/>
              <a:gd name="connsiteY2" fmla="*/ 93662 h 240908"/>
              <a:gd name="connsiteX3" fmla="*/ 214313 w 269880"/>
              <a:gd name="connsiteY3" fmla="*/ 127000 h 240908"/>
              <a:gd name="connsiteX4" fmla="*/ 106363 w 269880"/>
              <a:gd name="connsiteY4" fmla="*/ 239712 h 240908"/>
              <a:gd name="connsiteX5" fmla="*/ 168275 w 269880"/>
              <a:gd name="connsiteY5" fmla="*/ 184150 h 240908"/>
              <a:gd name="connsiteX6" fmla="*/ 219075 w 269880"/>
              <a:gd name="connsiteY6" fmla="*/ 149225 h 240908"/>
              <a:gd name="connsiteX7" fmla="*/ 217488 w 269880"/>
              <a:gd name="connsiteY7" fmla="*/ 123825 h 240908"/>
              <a:gd name="connsiteX8" fmla="*/ 203200 w 269880"/>
              <a:gd name="connsiteY8" fmla="*/ 115887 h 240908"/>
              <a:gd name="connsiteX9" fmla="*/ 0 w 269880"/>
              <a:gd name="connsiteY9" fmla="*/ 0 h 24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880" h="240908">
                <a:moveTo>
                  <a:pt x="0" y="0"/>
                </a:moveTo>
                <a:cubicBezTo>
                  <a:pt x="85460" y="39026"/>
                  <a:pt x="170921" y="78052"/>
                  <a:pt x="215900" y="93662"/>
                </a:cubicBezTo>
                <a:cubicBezTo>
                  <a:pt x="260879" y="109272"/>
                  <a:pt x="270140" y="88106"/>
                  <a:pt x="269875" y="93662"/>
                </a:cubicBezTo>
                <a:cubicBezTo>
                  <a:pt x="269611" y="99218"/>
                  <a:pt x="241565" y="102658"/>
                  <a:pt x="214313" y="127000"/>
                </a:cubicBezTo>
                <a:cubicBezTo>
                  <a:pt x="187061" y="151342"/>
                  <a:pt x="114036" y="230187"/>
                  <a:pt x="106363" y="239712"/>
                </a:cubicBezTo>
                <a:cubicBezTo>
                  <a:pt x="98690" y="249237"/>
                  <a:pt x="149490" y="199231"/>
                  <a:pt x="168275" y="184150"/>
                </a:cubicBezTo>
                <a:cubicBezTo>
                  <a:pt x="187060" y="169069"/>
                  <a:pt x="210873" y="159279"/>
                  <a:pt x="219075" y="149225"/>
                </a:cubicBezTo>
                <a:cubicBezTo>
                  <a:pt x="227277" y="139171"/>
                  <a:pt x="220134" y="129381"/>
                  <a:pt x="217488" y="123825"/>
                </a:cubicBezTo>
                <a:cubicBezTo>
                  <a:pt x="214842" y="118269"/>
                  <a:pt x="203200" y="115887"/>
                  <a:pt x="203200" y="1158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162F9E1-638E-4A23-BDE1-ABBAC6EC0690}"/>
              </a:ext>
            </a:extLst>
          </p:cNvPr>
          <p:cNvSpPr/>
          <p:nvPr/>
        </p:nvSpPr>
        <p:spPr>
          <a:xfrm>
            <a:off x="3019148" y="4595122"/>
            <a:ext cx="189723" cy="302885"/>
          </a:xfrm>
          <a:custGeom>
            <a:avLst/>
            <a:gdLst>
              <a:gd name="connsiteX0" fmla="*/ 189719 w 189723"/>
              <a:gd name="connsiteY0" fmla="*/ 161 h 302885"/>
              <a:gd name="connsiteX1" fmla="*/ 79652 w 189723"/>
              <a:gd name="connsiteY1" fmla="*/ 93295 h 302885"/>
              <a:gd name="connsiteX2" fmla="*/ 5569 w 189723"/>
              <a:gd name="connsiteY2" fmla="*/ 180078 h 302885"/>
              <a:gd name="connsiteX3" fmla="*/ 7685 w 189723"/>
              <a:gd name="connsiteY3" fmla="*/ 302845 h 302885"/>
              <a:gd name="connsiteX4" fmla="*/ 26735 w 189723"/>
              <a:gd name="connsiteY4" fmla="*/ 192778 h 302885"/>
              <a:gd name="connsiteX5" fmla="*/ 75419 w 189723"/>
              <a:gd name="connsiteY5" fmla="*/ 116578 h 302885"/>
              <a:gd name="connsiteX6" fmla="*/ 189719 w 189723"/>
              <a:gd name="connsiteY6" fmla="*/ 161 h 30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723" h="302885">
                <a:moveTo>
                  <a:pt x="189719" y="161"/>
                </a:moveTo>
                <a:cubicBezTo>
                  <a:pt x="190424" y="-3719"/>
                  <a:pt x="110344" y="63309"/>
                  <a:pt x="79652" y="93295"/>
                </a:cubicBezTo>
                <a:cubicBezTo>
                  <a:pt x="48960" y="123281"/>
                  <a:pt x="17564" y="145153"/>
                  <a:pt x="5569" y="180078"/>
                </a:cubicBezTo>
                <a:cubicBezTo>
                  <a:pt x="-6426" y="215003"/>
                  <a:pt x="4157" y="300728"/>
                  <a:pt x="7685" y="302845"/>
                </a:cubicBezTo>
                <a:cubicBezTo>
                  <a:pt x="11213" y="304962"/>
                  <a:pt x="15446" y="223822"/>
                  <a:pt x="26735" y="192778"/>
                </a:cubicBezTo>
                <a:cubicBezTo>
                  <a:pt x="38024" y="161734"/>
                  <a:pt x="50725" y="143036"/>
                  <a:pt x="75419" y="116578"/>
                </a:cubicBezTo>
                <a:cubicBezTo>
                  <a:pt x="100113" y="90120"/>
                  <a:pt x="189014" y="4041"/>
                  <a:pt x="189719" y="1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069560E-E293-4EEE-815E-D3D8AEF10DC8}"/>
              </a:ext>
            </a:extLst>
          </p:cNvPr>
          <p:cNvSpPr/>
          <p:nvPr/>
        </p:nvSpPr>
        <p:spPr>
          <a:xfrm>
            <a:off x="3894650" y="4871041"/>
            <a:ext cx="311487" cy="175594"/>
          </a:xfrm>
          <a:custGeom>
            <a:avLst/>
            <a:gdLst>
              <a:gd name="connsiteX0" fmla="*/ 17 w 311487"/>
              <a:gd name="connsiteY0" fmla="*/ 20576 h 175594"/>
              <a:gd name="connsiteX1" fmla="*/ 114317 w 311487"/>
              <a:gd name="connsiteY1" fmla="*/ 77726 h 175594"/>
              <a:gd name="connsiteX2" fmla="*/ 184167 w 311487"/>
              <a:gd name="connsiteY2" fmla="*/ 172976 h 175594"/>
              <a:gd name="connsiteX3" fmla="*/ 186283 w 311487"/>
              <a:gd name="connsiteY3" fmla="*/ 145459 h 175594"/>
              <a:gd name="connsiteX4" fmla="*/ 249783 w 311487"/>
              <a:gd name="connsiteY4" fmla="*/ 109476 h 175594"/>
              <a:gd name="connsiteX5" fmla="*/ 311167 w 311487"/>
              <a:gd name="connsiteY5" fmla="*/ 5759 h 175594"/>
              <a:gd name="connsiteX6" fmla="*/ 273067 w 311487"/>
              <a:gd name="connsiteY6" fmla="*/ 16342 h 175594"/>
              <a:gd name="connsiteX7" fmla="*/ 254017 w 311487"/>
              <a:gd name="connsiteY7" fmla="*/ 41742 h 175594"/>
              <a:gd name="connsiteX8" fmla="*/ 122783 w 311487"/>
              <a:gd name="connsiteY8" fmla="*/ 45976 h 175594"/>
              <a:gd name="connsiteX9" fmla="*/ 17 w 311487"/>
              <a:gd name="connsiteY9" fmla="*/ 20576 h 17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487" h="175594">
                <a:moveTo>
                  <a:pt x="17" y="20576"/>
                </a:moveTo>
                <a:cubicBezTo>
                  <a:pt x="-1394" y="25868"/>
                  <a:pt x="83625" y="52326"/>
                  <a:pt x="114317" y="77726"/>
                </a:cubicBezTo>
                <a:cubicBezTo>
                  <a:pt x="145009" y="103126"/>
                  <a:pt x="172173" y="161687"/>
                  <a:pt x="184167" y="172976"/>
                </a:cubicBezTo>
                <a:cubicBezTo>
                  <a:pt x="196161" y="184265"/>
                  <a:pt x="175347" y="156042"/>
                  <a:pt x="186283" y="145459"/>
                </a:cubicBezTo>
                <a:cubicBezTo>
                  <a:pt x="197219" y="134876"/>
                  <a:pt x="228969" y="132759"/>
                  <a:pt x="249783" y="109476"/>
                </a:cubicBezTo>
                <a:cubicBezTo>
                  <a:pt x="270597" y="86193"/>
                  <a:pt x="307286" y="21281"/>
                  <a:pt x="311167" y="5759"/>
                </a:cubicBezTo>
                <a:cubicBezTo>
                  <a:pt x="315048" y="-9763"/>
                  <a:pt x="282592" y="10345"/>
                  <a:pt x="273067" y="16342"/>
                </a:cubicBezTo>
                <a:cubicBezTo>
                  <a:pt x="263542" y="22339"/>
                  <a:pt x="279064" y="36803"/>
                  <a:pt x="254017" y="41742"/>
                </a:cubicBezTo>
                <a:cubicBezTo>
                  <a:pt x="228970" y="46681"/>
                  <a:pt x="157355" y="47387"/>
                  <a:pt x="122783" y="45976"/>
                </a:cubicBezTo>
                <a:cubicBezTo>
                  <a:pt x="88211" y="44565"/>
                  <a:pt x="1428" y="15284"/>
                  <a:pt x="17" y="2057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AD4C482-7C47-4A3D-B887-DF8EF91D26F6}"/>
              </a:ext>
            </a:extLst>
          </p:cNvPr>
          <p:cNvSpPr/>
          <p:nvPr/>
        </p:nvSpPr>
        <p:spPr>
          <a:xfrm>
            <a:off x="3479800" y="4954562"/>
            <a:ext cx="559671" cy="263021"/>
          </a:xfrm>
          <a:custGeom>
            <a:avLst/>
            <a:gdLst>
              <a:gd name="connsiteX0" fmla="*/ 0 w 559671"/>
              <a:gd name="connsiteY0" fmla="*/ 263021 h 263021"/>
              <a:gd name="connsiteX1" fmla="*/ 122767 w 559671"/>
              <a:gd name="connsiteY1" fmla="*/ 66171 h 263021"/>
              <a:gd name="connsiteX2" fmla="*/ 239183 w 559671"/>
              <a:gd name="connsiteY2" fmla="*/ 9021 h 263021"/>
              <a:gd name="connsiteX3" fmla="*/ 294217 w 559671"/>
              <a:gd name="connsiteY3" fmla="*/ 85221 h 263021"/>
              <a:gd name="connsiteX4" fmla="*/ 364067 w 559671"/>
              <a:gd name="connsiteY4" fmla="*/ 19605 h 263021"/>
              <a:gd name="connsiteX5" fmla="*/ 505883 w 559671"/>
              <a:gd name="connsiteY5" fmla="*/ 2671 h 263021"/>
              <a:gd name="connsiteX6" fmla="*/ 510117 w 559671"/>
              <a:gd name="connsiteY6" fmla="*/ 2671 h 263021"/>
              <a:gd name="connsiteX7" fmla="*/ 558800 w 559671"/>
              <a:gd name="connsiteY7" fmla="*/ 28071 h 263021"/>
              <a:gd name="connsiteX8" fmla="*/ 537633 w 559671"/>
              <a:gd name="connsiteY8" fmla="*/ 17488 h 263021"/>
              <a:gd name="connsiteX9" fmla="*/ 491067 w 559671"/>
              <a:gd name="connsiteY9" fmla="*/ 72521 h 263021"/>
              <a:gd name="connsiteX10" fmla="*/ 419100 w 559671"/>
              <a:gd name="connsiteY10" fmla="*/ 121205 h 263021"/>
              <a:gd name="connsiteX11" fmla="*/ 285750 w 559671"/>
              <a:gd name="connsiteY11" fmla="*/ 112738 h 263021"/>
              <a:gd name="connsiteX12" fmla="*/ 158750 w 559671"/>
              <a:gd name="connsiteY12" fmla="*/ 176238 h 263021"/>
              <a:gd name="connsiteX13" fmla="*/ 0 w 559671"/>
              <a:gd name="connsiteY13" fmla="*/ 263021 h 26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671" h="263021">
                <a:moveTo>
                  <a:pt x="0" y="263021"/>
                </a:moveTo>
                <a:cubicBezTo>
                  <a:pt x="41451" y="185762"/>
                  <a:pt x="82903" y="108504"/>
                  <a:pt x="122767" y="66171"/>
                </a:cubicBezTo>
                <a:cubicBezTo>
                  <a:pt x="162631" y="23838"/>
                  <a:pt x="210608" y="5846"/>
                  <a:pt x="239183" y="9021"/>
                </a:cubicBezTo>
                <a:cubicBezTo>
                  <a:pt x="267758" y="12196"/>
                  <a:pt x="273403" y="83457"/>
                  <a:pt x="294217" y="85221"/>
                </a:cubicBezTo>
                <a:cubicBezTo>
                  <a:pt x="315031" y="86985"/>
                  <a:pt x="328789" y="33363"/>
                  <a:pt x="364067" y="19605"/>
                </a:cubicBezTo>
                <a:cubicBezTo>
                  <a:pt x="399345" y="5847"/>
                  <a:pt x="505883" y="2671"/>
                  <a:pt x="505883" y="2671"/>
                </a:cubicBezTo>
                <a:cubicBezTo>
                  <a:pt x="530225" y="-151"/>
                  <a:pt x="501297" y="-1562"/>
                  <a:pt x="510117" y="2671"/>
                </a:cubicBezTo>
                <a:cubicBezTo>
                  <a:pt x="518937" y="6904"/>
                  <a:pt x="554214" y="25601"/>
                  <a:pt x="558800" y="28071"/>
                </a:cubicBezTo>
                <a:cubicBezTo>
                  <a:pt x="563386" y="30540"/>
                  <a:pt x="548922" y="10080"/>
                  <a:pt x="537633" y="17488"/>
                </a:cubicBezTo>
                <a:cubicBezTo>
                  <a:pt x="526344" y="24896"/>
                  <a:pt x="510823" y="55235"/>
                  <a:pt x="491067" y="72521"/>
                </a:cubicBezTo>
                <a:cubicBezTo>
                  <a:pt x="471312" y="89807"/>
                  <a:pt x="453319" y="114502"/>
                  <a:pt x="419100" y="121205"/>
                </a:cubicBezTo>
                <a:cubicBezTo>
                  <a:pt x="384881" y="127908"/>
                  <a:pt x="329142" y="103566"/>
                  <a:pt x="285750" y="112738"/>
                </a:cubicBezTo>
                <a:cubicBezTo>
                  <a:pt x="242358" y="121910"/>
                  <a:pt x="158750" y="176238"/>
                  <a:pt x="158750" y="176238"/>
                </a:cubicBezTo>
                <a:lnTo>
                  <a:pt x="0" y="2630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C027322-F472-4F52-AA34-3D042501E82E}"/>
              </a:ext>
            </a:extLst>
          </p:cNvPr>
          <p:cNvSpPr/>
          <p:nvPr/>
        </p:nvSpPr>
        <p:spPr>
          <a:xfrm>
            <a:off x="4105920" y="4844486"/>
            <a:ext cx="502098" cy="335994"/>
          </a:xfrm>
          <a:custGeom>
            <a:avLst/>
            <a:gdLst>
              <a:gd name="connsiteX0" fmla="*/ 159163 w 502098"/>
              <a:gd name="connsiteY0" fmla="*/ 564 h 335994"/>
              <a:gd name="connsiteX1" fmla="*/ 99897 w 502098"/>
              <a:gd name="connsiteY1" fmla="*/ 121214 h 335994"/>
              <a:gd name="connsiteX2" fmla="*/ 8880 w 502098"/>
              <a:gd name="connsiteY2" fmla="*/ 180481 h 335994"/>
              <a:gd name="connsiteX3" fmla="*/ 8880 w 502098"/>
              <a:gd name="connsiteY3" fmla="*/ 210114 h 335994"/>
              <a:gd name="connsiteX4" fmla="*/ 10997 w 502098"/>
              <a:gd name="connsiteY4" fmla="*/ 176247 h 335994"/>
              <a:gd name="connsiteX5" fmla="*/ 150697 w 502098"/>
              <a:gd name="connsiteY5" fmla="*/ 172014 h 335994"/>
              <a:gd name="connsiteX6" fmla="*/ 339080 w 502098"/>
              <a:gd name="connsiteY6" fmla="*/ 220697 h 335994"/>
              <a:gd name="connsiteX7" fmla="*/ 434330 w 502098"/>
              <a:gd name="connsiteY7" fmla="*/ 332881 h 335994"/>
              <a:gd name="connsiteX8" fmla="*/ 440680 w 502098"/>
              <a:gd name="connsiteY8" fmla="*/ 301131 h 335994"/>
              <a:gd name="connsiteX9" fmla="*/ 468197 w 502098"/>
              <a:gd name="connsiteY9" fmla="*/ 263031 h 335994"/>
              <a:gd name="connsiteX10" fmla="*/ 502063 w 502098"/>
              <a:gd name="connsiteY10" fmla="*/ 248214 h 335994"/>
              <a:gd name="connsiteX11" fmla="*/ 472430 w 502098"/>
              <a:gd name="connsiteY11" fmla="*/ 174131 h 335994"/>
              <a:gd name="connsiteX12" fmla="*/ 379297 w 502098"/>
              <a:gd name="connsiteY12" fmla="*/ 119097 h 335994"/>
              <a:gd name="connsiteX13" fmla="*/ 250180 w 502098"/>
              <a:gd name="connsiteY13" fmla="*/ 76764 h 335994"/>
              <a:gd name="connsiteX14" fmla="*/ 159163 w 502098"/>
              <a:gd name="connsiteY14" fmla="*/ 564 h 33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098" h="335994">
                <a:moveTo>
                  <a:pt x="159163" y="564"/>
                </a:moveTo>
                <a:cubicBezTo>
                  <a:pt x="134116" y="7972"/>
                  <a:pt x="124944" y="91228"/>
                  <a:pt x="99897" y="121214"/>
                </a:cubicBezTo>
                <a:cubicBezTo>
                  <a:pt x="74850" y="151200"/>
                  <a:pt x="24049" y="165664"/>
                  <a:pt x="8880" y="180481"/>
                </a:cubicBezTo>
                <a:cubicBezTo>
                  <a:pt x="-6290" y="195298"/>
                  <a:pt x="8880" y="210114"/>
                  <a:pt x="8880" y="210114"/>
                </a:cubicBezTo>
                <a:cubicBezTo>
                  <a:pt x="9233" y="209408"/>
                  <a:pt x="-12639" y="182597"/>
                  <a:pt x="10997" y="176247"/>
                </a:cubicBezTo>
                <a:cubicBezTo>
                  <a:pt x="34633" y="169897"/>
                  <a:pt x="96016" y="164606"/>
                  <a:pt x="150697" y="172014"/>
                </a:cubicBezTo>
                <a:cubicBezTo>
                  <a:pt x="205378" y="179422"/>
                  <a:pt x="291808" y="193886"/>
                  <a:pt x="339080" y="220697"/>
                </a:cubicBezTo>
                <a:cubicBezTo>
                  <a:pt x="386352" y="247508"/>
                  <a:pt x="417397" y="319475"/>
                  <a:pt x="434330" y="332881"/>
                </a:cubicBezTo>
                <a:cubicBezTo>
                  <a:pt x="451263" y="346287"/>
                  <a:pt x="435036" y="312773"/>
                  <a:pt x="440680" y="301131"/>
                </a:cubicBezTo>
                <a:cubicBezTo>
                  <a:pt x="446324" y="289489"/>
                  <a:pt x="457967" y="271850"/>
                  <a:pt x="468197" y="263031"/>
                </a:cubicBezTo>
                <a:cubicBezTo>
                  <a:pt x="478427" y="254212"/>
                  <a:pt x="501358" y="263031"/>
                  <a:pt x="502063" y="248214"/>
                </a:cubicBezTo>
                <a:cubicBezTo>
                  <a:pt x="502768" y="233397"/>
                  <a:pt x="492891" y="195650"/>
                  <a:pt x="472430" y="174131"/>
                </a:cubicBezTo>
                <a:cubicBezTo>
                  <a:pt x="451969" y="152612"/>
                  <a:pt x="416339" y="135325"/>
                  <a:pt x="379297" y="119097"/>
                </a:cubicBezTo>
                <a:cubicBezTo>
                  <a:pt x="342255" y="102869"/>
                  <a:pt x="285811" y="92639"/>
                  <a:pt x="250180" y="76764"/>
                </a:cubicBezTo>
                <a:cubicBezTo>
                  <a:pt x="214549" y="60889"/>
                  <a:pt x="184210" y="-6844"/>
                  <a:pt x="159163" y="5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6D42A22-BC34-4E8F-BB32-5673BEBA4D38}"/>
              </a:ext>
            </a:extLst>
          </p:cNvPr>
          <p:cNvSpPr/>
          <p:nvPr/>
        </p:nvSpPr>
        <p:spPr>
          <a:xfrm>
            <a:off x="4061069" y="3375804"/>
            <a:ext cx="384081" cy="537914"/>
          </a:xfrm>
          <a:custGeom>
            <a:avLst/>
            <a:gdLst>
              <a:gd name="connsiteX0" fmla="*/ 2931 w 384081"/>
              <a:gd name="connsiteY0" fmla="*/ 2396 h 537914"/>
              <a:gd name="connsiteX1" fmla="*/ 295031 w 384081"/>
              <a:gd name="connsiteY1" fmla="*/ 48963 h 537914"/>
              <a:gd name="connsiteX2" fmla="*/ 383931 w 384081"/>
              <a:gd name="connsiteY2" fmla="*/ 241579 h 537914"/>
              <a:gd name="connsiteX3" fmla="*/ 280214 w 384081"/>
              <a:gd name="connsiteY3" fmla="*/ 290263 h 537914"/>
              <a:gd name="connsiteX4" fmla="*/ 239998 w 384081"/>
              <a:gd name="connsiteY4" fmla="*/ 423613 h 537914"/>
              <a:gd name="connsiteX5" fmla="*/ 290798 w 384081"/>
              <a:gd name="connsiteY5" fmla="*/ 537913 h 537914"/>
              <a:gd name="connsiteX6" fmla="*/ 235764 w 384081"/>
              <a:gd name="connsiteY6" fmla="*/ 425729 h 537914"/>
              <a:gd name="connsiteX7" fmla="*/ 165914 w 384081"/>
              <a:gd name="connsiteY7" fmla="*/ 377046 h 537914"/>
              <a:gd name="connsiteX8" fmla="*/ 316198 w 384081"/>
              <a:gd name="connsiteY8" fmla="*/ 256396 h 537914"/>
              <a:gd name="connsiteX9" fmla="*/ 299264 w 384081"/>
              <a:gd name="connsiteY9" fmla="*/ 163263 h 537914"/>
              <a:gd name="connsiteX10" fmla="*/ 153214 w 384081"/>
              <a:gd name="connsiteY10" fmla="*/ 101879 h 537914"/>
              <a:gd name="connsiteX11" fmla="*/ 2931 w 384081"/>
              <a:gd name="connsiteY11" fmla="*/ 2396 h 53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81" h="537914">
                <a:moveTo>
                  <a:pt x="2931" y="2396"/>
                </a:moveTo>
                <a:cubicBezTo>
                  <a:pt x="26567" y="-6423"/>
                  <a:pt x="231531" y="9099"/>
                  <a:pt x="295031" y="48963"/>
                </a:cubicBezTo>
                <a:cubicBezTo>
                  <a:pt x="358531" y="88827"/>
                  <a:pt x="386400" y="201362"/>
                  <a:pt x="383931" y="241579"/>
                </a:cubicBezTo>
                <a:cubicBezTo>
                  <a:pt x="381462" y="281796"/>
                  <a:pt x="304203" y="259924"/>
                  <a:pt x="280214" y="290263"/>
                </a:cubicBezTo>
                <a:cubicBezTo>
                  <a:pt x="256225" y="320602"/>
                  <a:pt x="238234" y="382338"/>
                  <a:pt x="239998" y="423613"/>
                </a:cubicBezTo>
                <a:cubicBezTo>
                  <a:pt x="241762" y="464888"/>
                  <a:pt x="291504" y="537560"/>
                  <a:pt x="290798" y="537913"/>
                </a:cubicBezTo>
                <a:cubicBezTo>
                  <a:pt x="290092" y="538266"/>
                  <a:pt x="256578" y="452540"/>
                  <a:pt x="235764" y="425729"/>
                </a:cubicBezTo>
                <a:cubicBezTo>
                  <a:pt x="214950" y="398918"/>
                  <a:pt x="152508" y="405268"/>
                  <a:pt x="165914" y="377046"/>
                </a:cubicBezTo>
                <a:cubicBezTo>
                  <a:pt x="179320" y="348824"/>
                  <a:pt x="293973" y="292027"/>
                  <a:pt x="316198" y="256396"/>
                </a:cubicBezTo>
                <a:cubicBezTo>
                  <a:pt x="338423" y="220766"/>
                  <a:pt x="326428" y="189016"/>
                  <a:pt x="299264" y="163263"/>
                </a:cubicBezTo>
                <a:cubicBezTo>
                  <a:pt x="272100" y="137510"/>
                  <a:pt x="201544" y="126221"/>
                  <a:pt x="153214" y="101879"/>
                </a:cubicBezTo>
                <a:cubicBezTo>
                  <a:pt x="104884" y="77537"/>
                  <a:pt x="-20705" y="11215"/>
                  <a:pt x="2931" y="23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C3C0CAA-9DD3-400D-A69A-728488252F03}"/>
              </a:ext>
            </a:extLst>
          </p:cNvPr>
          <p:cNvSpPr/>
          <p:nvPr/>
        </p:nvSpPr>
        <p:spPr>
          <a:xfrm>
            <a:off x="2869832" y="3470686"/>
            <a:ext cx="659339" cy="879556"/>
          </a:xfrm>
          <a:custGeom>
            <a:avLst/>
            <a:gdLst>
              <a:gd name="connsiteX0" fmla="*/ 13068 w 659339"/>
              <a:gd name="connsiteY0" fmla="*/ 254647 h 879556"/>
              <a:gd name="connsiteX1" fmla="*/ 125251 w 659339"/>
              <a:gd name="connsiteY1" fmla="*/ 411281 h 879556"/>
              <a:gd name="connsiteX2" fmla="*/ 133718 w 659339"/>
              <a:gd name="connsiteY2" fmla="*/ 434564 h 879556"/>
              <a:gd name="connsiteX3" fmla="*/ 118901 w 659339"/>
              <a:gd name="connsiteY3" fmla="*/ 413397 h 879556"/>
              <a:gd name="connsiteX4" fmla="*/ 224735 w 659339"/>
              <a:gd name="connsiteY4" fmla="*/ 392231 h 879556"/>
              <a:gd name="connsiteX5" fmla="*/ 459685 w 659339"/>
              <a:gd name="connsiteY5" fmla="*/ 123414 h 879556"/>
              <a:gd name="connsiteX6" fmla="*/ 563401 w 659339"/>
              <a:gd name="connsiteY6" fmla="*/ 647 h 879556"/>
              <a:gd name="connsiteX7" fmla="*/ 506251 w 659339"/>
              <a:gd name="connsiteY7" fmla="*/ 85314 h 879556"/>
              <a:gd name="connsiteX8" fmla="*/ 658651 w 659339"/>
              <a:gd name="connsiteY8" fmla="*/ 299097 h 879556"/>
              <a:gd name="connsiteX9" fmla="*/ 434285 w 659339"/>
              <a:gd name="connsiteY9" fmla="*/ 290631 h 879556"/>
              <a:gd name="connsiteX10" fmla="*/ 311518 w 659339"/>
              <a:gd name="connsiteY10" fmla="*/ 409164 h 879556"/>
              <a:gd name="connsiteX11" fmla="*/ 180285 w 659339"/>
              <a:gd name="connsiteY11" fmla="*/ 544631 h 879556"/>
              <a:gd name="connsiteX12" fmla="*/ 78685 w 659339"/>
              <a:gd name="connsiteY12" fmla="*/ 709731 h 879556"/>
              <a:gd name="connsiteX13" fmla="*/ 112551 w 659339"/>
              <a:gd name="connsiteY13" fmla="*/ 817681 h 879556"/>
              <a:gd name="connsiteX14" fmla="*/ 368 w 659339"/>
              <a:gd name="connsiteY14" fmla="*/ 879064 h 879556"/>
              <a:gd name="connsiteX15" fmla="*/ 157001 w 659339"/>
              <a:gd name="connsiteY15" fmla="*/ 785931 h 879556"/>
              <a:gd name="connsiteX16" fmla="*/ 150651 w 659339"/>
              <a:gd name="connsiteY16" fmla="*/ 694914 h 879556"/>
              <a:gd name="connsiteX17" fmla="*/ 85035 w 659339"/>
              <a:gd name="connsiteY17" fmla="*/ 479014 h 879556"/>
              <a:gd name="connsiteX18" fmla="*/ 13068 w 659339"/>
              <a:gd name="connsiteY18" fmla="*/ 254647 h 8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9339" h="879556">
                <a:moveTo>
                  <a:pt x="13068" y="254647"/>
                </a:moveTo>
                <a:cubicBezTo>
                  <a:pt x="19771" y="243358"/>
                  <a:pt x="105143" y="381295"/>
                  <a:pt x="125251" y="411281"/>
                </a:cubicBezTo>
                <a:cubicBezTo>
                  <a:pt x="145359" y="441267"/>
                  <a:pt x="134776" y="434211"/>
                  <a:pt x="133718" y="434564"/>
                </a:cubicBezTo>
                <a:cubicBezTo>
                  <a:pt x="132660" y="434917"/>
                  <a:pt x="103732" y="420453"/>
                  <a:pt x="118901" y="413397"/>
                </a:cubicBezTo>
                <a:cubicBezTo>
                  <a:pt x="134071" y="406342"/>
                  <a:pt x="167938" y="440561"/>
                  <a:pt x="224735" y="392231"/>
                </a:cubicBezTo>
                <a:cubicBezTo>
                  <a:pt x="281532" y="343901"/>
                  <a:pt x="459685" y="123414"/>
                  <a:pt x="459685" y="123414"/>
                </a:cubicBezTo>
                <a:cubicBezTo>
                  <a:pt x="516129" y="58150"/>
                  <a:pt x="555640" y="6997"/>
                  <a:pt x="563401" y="647"/>
                </a:cubicBezTo>
                <a:cubicBezTo>
                  <a:pt x="571162" y="-5703"/>
                  <a:pt x="490376" y="35572"/>
                  <a:pt x="506251" y="85314"/>
                </a:cubicBezTo>
                <a:cubicBezTo>
                  <a:pt x="522126" y="135056"/>
                  <a:pt x="670645" y="264878"/>
                  <a:pt x="658651" y="299097"/>
                </a:cubicBezTo>
                <a:cubicBezTo>
                  <a:pt x="646657" y="333317"/>
                  <a:pt x="492140" y="272287"/>
                  <a:pt x="434285" y="290631"/>
                </a:cubicBezTo>
                <a:cubicBezTo>
                  <a:pt x="376430" y="308975"/>
                  <a:pt x="353851" y="366831"/>
                  <a:pt x="311518" y="409164"/>
                </a:cubicBezTo>
                <a:cubicBezTo>
                  <a:pt x="269185" y="451497"/>
                  <a:pt x="219090" y="494537"/>
                  <a:pt x="180285" y="544631"/>
                </a:cubicBezTo>
                <a:cubicBezTo>
                  <a:pt x="141480" y="594725"/>
                  <a:pt x="89974" y="664223"/>
                  <a:pt x="78685" y="709731"/>
                </a:cubicBezTo>
                <a:cubicBezTo>
                  <a:pt x="67396" y="755239"/>
                  <a:pt x="125604" y="789459"/>
                  <a:pt x="112551" y="817681"/>
                </a:cubicBezTo>
                <a:cubicBezTo>
                  <a:pt x="99498" y="845903"/>
                  <a:pt x="-7040" y="884356"/>
                  <a:pt x="368" y="879064"/>
                </a:cubicBezTo>
                <a:cubicBezTo>
                  <a:pt x="7776" y="873772"/>
                  <a:pt x="131954" y="816623"/>
                  <a:pt x="157001" y="785931"/>
                </a:cubicBezTo>
                <a:cubicBezTo>
                  <a:pt x="182048" y="755239"/>
                  <a:pt x="162645" y="746067"/>
                  <a:pt x="150651" y="694914"/>
                </a:cubicBezTo>
                <a:cubicBezTo>
                  <a:pt x="138657" y="643761"/>
                  <a:pt x="105849" y="546747"/>
                  <a:pt x="85035" y="479014"/>
                </a:cubicBezTo>
                <a:cubicBezTo>
                  <a:pt x="64221" y="411281"/>
                  <a:pt x="6365" y="265936"/>
                  <a:pt x="13068" y="2546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4D3AE59-ADD4-4B69-86B3-D79896433C20}"/>
              </a:ext>
            </a:extLst>
          </p:cNvPr>
          <p:cNvSpPr/>
          <p:nvPr/>
        </p:nvSpPr>
        <p:spPr>
          <a:xfrm>
            <a:off x="4587765" y="3740522"/>
            <a:ext cx="202313" cy="529633"/>
          </a:xfrm>
          <a:custGeom>
            <a:avLst/>
            <a:gdLst>
              <a:gd name="connsiteX0" fmla="*/ 13868 w 202313"/>
              <a:gd name="connsiteY0" fmla="*/ 5978 h 529633"/>
              <a:gd name="connsiteX1" fmla="*/ 149335 w 202313"/>
              <a:gd name="connsiteY1" fmla="*/ 270561 h 529633"/>
              <a:gd name="connsiteX2" fmla="*/ 202252 w 202313"/>
              <a:gd name="connsiteY2" fmla="*/ 414495 h 529633"/>
              <a:gd name="connsiteX3" fmla="*/ 140868 w 202313"/>
              <a:gd name="connsiteY3" fmla="*/ 524561 h 529633"/>
              <a:gd name="connsiteX4" fmla="*/ 140868 w 202313"/>
              <a:gd name="connsiteY4" fmla="*/ 505511 h 529633"/>
              <a:gd name="connsiteX5" fmla="*/ 145102 w 202313"/>
              <a:gd name="connsiteY5" fmla="*/ 454711 h 529633"/>
              <a:gd name="connsiteX6" fmla="*/ 134518 w 202313"/>
              <a:gd name="connsiteY6" fmla="*/ 376395 h 529633"/>
              <a:gd name="connsiteX7" fmla="*/ 66785 w 202313"/>
              <a:gd name="connsiteY7" fmla="*/ 249395 h 529633"/>
              <a:gd name="connsiteX8" fmla="*/ 13868 w 202313"/>
              <a:gd name="connsiteY8" fmla="*/ 181661 h 529633"/>
              <a:gd name="connsiteX9" fmla="*/ 5402 w 202313"/>
              <a:gd name="connsiteY9" fmla="*/ 90645 h 529633"/>
              <a:gd name="connsiteX10" fmla="*/ 13868 w 202313"/>
              <a:gd name="connsiteY10" fmla="*/ 5978 h 5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313" h="529633">
                <a:moveTo>
                  <a:pt x="13868" y="5978"/>
                </a:moveTo>
                <a:cubicBezTo>
                  <a:pt x="37857" y="35964"/>
                  <a:pt x="117938" y="202475"/>
                  <a:pt x="149335" y="270561"/>
                </a:cubicBezTo>
                <a:cubicBezTo>
                  <a:pt x="180732" y="338647"/>
                  <a:pt x="203663" y="372162"/>
                  <a:pt x="202252" y="414495"/>
                </a:cubicBezTo>
                <a:cubicBezTo>
                  <a:pt x="200841" y="456828"/>
                  <a:pt x="151099" y="509392"/>
                  <a:pt x="140868" y="524561"/>
                </a:cubicBezTo>
                <a:cubicBezTo>
                  <a:pt x="130637" y="539730"/>
                  <a:pt x="140162" y="517153"/>
                  <a:pt x="140868" y="505511"/>
                </a:cubicBezTo>
                <a:cubicBezTo>
                  <a:pt x="141574" y="493869"/>
                  <a:pt x="146160" y="476230"/>
                  <a:pt x="145102" y="454711"/>
                </a:cubicBezTo>
                <a:cubicBezTo>
                  <a:pt x="144044" y="433192"/>
                  <a:pt x="147571" y="410614"/>
                  <a:pt x="134518" y="376395"/>
                </a:cubicBezTo>
                <a:cubicBezTo>
                  <a:pt x="121465" y="342176"/>
                  <a:pt x="86893" y="281851"/>
                  <a:pt x="66785" y="249395"/>
                </a:cubicBezTo>
                <a:cubicBezTo>
                  <a:pt x="46677" y="216939"/>
                  <a:pt x="24098" y="208119"/>
                  <a:pt x="13868" y="181661"/>
                </a:cubicBezTo>
                <a:cubicBezTo>
                  <a:pt x="3638" y="155203"/>
                  <a:pt x="6813" y="113928"/>
                  <a:pt x="5402" y="90645"/>
                </a:cubicBezTo>
                <a:cubicBezTo>
                  <a:pt x="3991" y="67362"/>
                  <a:pt x="-10121" y="-24008"/>
                  <a:pt x="13868" y="597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87505FA-4793-49A3-B88B-2243EFC65EC1}"/>
              </a:ext>
            </a:extLst>
          </p:cNvPr>
          <p:cNvSpPr/>
          <p:nvPr/>
        </p:nvSpPr>
        <p:spPr>
          <a:xfrm>
            <a:off x="2679670" y="3263826"/>
            <a:ext cx="358349" cy="1066990"/>
          </a:xfrm>
          <a:custGeom>
            <a:avLst/>
            <a:gdLst>
              <a:gd name="connsiteX0" fmla="*/ 357747 w 358349"/>
              <a:gd name="connsiteY0" fmla="*/ 74 h 1066990"/>
              <a:gd name="connsiteX1" fmla="*/ 243447 w 358349"/>
              <a:gd name="connsiteY1" fmla="*/ 141891 h 1066990"/>
              <a:gd name="connsiteX2" fmla="*/ 160897 w 358349"/>
              <a:gd name="connsiteY2" fmla="*/ 362024 h 1066990"/>
              <a:gd name="connsiteX3" fmla="*/ 150313 w 358349"/>
              <a:gd name="connsiteY3" fmla="*/ 525007 h 1066990"/>
              <a:gd name="connsiteX4" fmla="*/ 203230 w 358349"/>
              <a:gd name="connsiteY4" fmla="*/ 781124 h 1066990"/>
              <a:gd name="connsiteX5" fmla="*/ 118563 w 358349"/>
              <a:gd name="connsiteY5" fmla="*/ 1066874 h 1066990"/>
              <a:gd name="connsiteX6" fmla="*/ 198997 w 358349"/>
              <a:gd name="connsiteY6" fmla="*/ 747257 h 1066990"/>
              <a:gd name="connsiteX7" fmla="*/ 16963 w 358349"/>
              <a:gd name="connsiteY7" fmla="*/ 465741 h 1066990"/>
              <a:gd name="connsiteX8" fmla="*/ 27547 w 358349"/>
              <a:gd name="connsiteY8" fmla="*/ 332391 h 1066990"/>
              <a:gd name="connsiteX9" fmla="*/ 190530 w 358349"/>
              <a:gd name="connsiteY9" fmla="*/ 124957 h 1066990"/>
              <a:gd name="connsiteX10" fmla="*/ 357747 w 358349"/>
              <a:gd name="connsiteY10" fmla="*/ 74 h 106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349" h="1066990">
                <a:moveTo>
                  <a:pt x="357747" y="74"/>
                </a:moveTo>
                <a:cubicBezTo>
                  <a:pt x="366566" y="2896"/>
                  <a:pt x="276255" y="81566"/>
                  <a:pt x="243447" y="141891"/>
                </a:cubicBezTo>
                <a:cubicBezTo>
                  <a:pt x="210639" y="202216"/>
                  <a:pt x="176419" y="298171"/>
                  <a:pt x="160897" y="362024"/>
                </a:cubicBezTo>
                <a:cubicBezTo>
                  <a:pt x="145375" y="425877"/>
                  <a:pt x="143258" y="455157"/>
                  <a:pt x="150313" y="525007"/>
                </a:cubicBezTo>
                <a:cubicBezTo>
                  <a:pt x="157368" y="594857"/>
                  <a:pt x="208522" y="690813"/>
                  <a:pt x="203230" y="781124"/>
                </a:cubicBezTo>
                <a:cubicBezTo>
                  <a:pt x="197938" y="871435"/>
                  <a:pt x="119268" y="1072519"/>
                  <a:pt x="118563" y="1066874"/>
                </a:cubicBezTo>
                <a:cubicBezTo>
                  <a:pt x="117857" y="1061230"/>
                  <a:pt x="215930" y="847446"/>
                  <a:pt x="198997" y="747257"/>
                </a:cubicBezTo>
                <a:cubicBezTo>
                  <a:pt x="182064" y="647068"/>
                  <a:pt x="45538" y="534885"/>
                  <a:pt x="16963" y="465741"/>
                </a:cubicBezTo>
                <a:cubicBezTo>
                  <a:pt x="-11612" y="396597"/>
                  <a:pt x="-1381" y="389188"/>
                  <a:pt x="27547" y="332391"/>
                </a:cubicBezTo>
                <a:cubicBezTo>
                  <a:pt x="56475" y="275594"/>
                  <a:pt x="135497" y="175051"/>
                  <a:pt x="190530" y="124957"/>
                </a:cubicBezTo>
                <a:cubicBezTo>
                  <a:pt x="245563" y="74863"/>
                  <a:pt x="348928" y="-2748"/>
                  <a:pt x="357747" y="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C0EED2A-88B4-4DAB-B19E-F39C2F8DDF96}"/>
              </a:ext>
            </a:extLst>
          </p:cNvPr>
          <p:cNvSpPr/>
          <p:nvPr/>
        </p:nvSpPr>
        <p:spPr>
          <a:xfrm>
            <a:off x="2565313" y="3913221"/>
            <a:ext cx="251741" cy="708931"/>
          </a:xfrm>
          <a:custGeom>
            <a:avLst/>
            <a:gdLst>
              <a:gd name="connsiteX0" fmla="*/ 247737 w 251741"/>
              <a:gd name="connsiteY0" fmla="*/ 4729 h 708931"/>
              <a:gd name="connsiteX1" fmla="*/ 228687 w 251741"/>
              <a:gd name="connsiteY1" fmla="*/ 668304 h 708931"/>
              <a:gd name="connsiteX2" fmla="*/ 101687 w 251741"/>
              <a:gd name="connsiteY2" fmla="*/ 630204 h 708931"/>
              <a:gd name="connsiteX3" fmla="*/ 87 w 251741"/>
              <a:gd name="connsiteY3" fmla="*/ 579404 h 708931"/>
              <a:gd name="connsiteX4" fmla="*/ 85812 w 251741"/>
              <a:gd name="connsiteY4" fmla="*/ 541304 h 708931"/>
              <a:gd name="connsiteX5" fmla="*/ 181062 w 251741"/>
              <a:gd name="connsiteY5" fmla="*/ 379379 h 708931"/>
              <a:gd name="connsiteX6" fmla="*/ 247737 w 251741"/>
              <a:gd name="connsiteY6" fmla="*/ 4729 h 7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741" h="708931">
                <a:moveTo>
                  <a:pt x="247737" y="4729"/>
                </a:moveTo>
                <a:cubicBezTo>
                  <a:pt x="255674" y="52883"/>
                  <a:pt x="253029" y="564058"/>
                  <a:pt x="228687" y="668304"/>
                </a:cubicBezTo>
                <a:cubicBezTo>
                  <a:pt x="204345" y="772550"/>
                  <a:pt x="139787" y="645021"/>
                  <a:pt x="101687" y="630204"/>
                </a:cubicBezTo>
                <a:cubicBezTo>
                  <a:pt x="63587" y="615387"/>
                  <a:pt x="2733" y="594221"/>
                  <a:pt x="87" y="579404"/>
                </a:cubicBezTo>
                <a:cubicBezTo>
                  <a:pt x="-2559" y="564587"/>
                  <a:pt x="55650" y="574641"/>
                  <a:pt x="85812" y="541304"/>
                </a:cubicBezTo>
                <a:cubicBezTo>
                  <a:pt x="115974" y="507967"/>
                  <a:pt x="157779" y="468808"/>
                  <a:pt x="181062" y="379379"/>
                </a:cubicBezTo>
                <a:cubicBezTo>
                  <a:pt x="204345" y="289950"/>
                  <a:pt x="239800" y="-43425"/>
                  <a:pt x="247737" y="47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4EC23AD-6BC5-473F-9C55-574D5BD48ED9}"/>
              </a:ext>
            </a:extLst>
          </p:cNvPr>
          <p:cNvSpPr/>
          <p:nvPr/>
        </p:nvSpPr>
        <p:spPr>
          <a:xfrm>
            <a:off x="2527951" y="3864768"/>
            <a:ext cx="303086" cy="619098"/>
          </a:xfrm>
          <a:custGeom>
            <a:avLst/>
            <a:gdLst>
              <a:gd name="connsiteX0" fmla="*/ 50149 w 303086"/>
              <a:gd name="connsiteY0" fmla="*/ 7145 h 619098"/>
              <a:gd name="connsiteX1" fmla="*/ 105712 w 303086"/>
              <a:gd name="connsiteY1" fmla="*/ 3970 h 619098"/>
              <a:gd name="connsiteX2" fmla="*/ 256524 w 303086"/>
              <a:gd name="connsiteY2" fmla="*/ 34132 h 619098"/>
              <a:gd name="connsiteX3" fmla="*/ 281924 w 303086"/>
              <a:gd name="connsiteY3" fmla="*/ 196057 h 619098"/>
              <a:gd name="connsiteX4" fmla="*/ 243824 w 303086"/>
              <a:gd name="connsiteY4" fmla="*/ 381795 h 619098"/>
              <a:gd name="connsiteX5" fmla="*/ 300974 w 303086"/>
              <a:gd name="connsiteY5" fmla="*/ 456407 h 619098"/>
              <a:gd name="connsiteX6" fmla="*/ 261287 w 303086"/>
              <a:gd name="connsiteY6" fmla="*/ 559595 h 619098"/>
              <a:gd name="connsiteX7" fmla="*/ 2524 w 303086"/>
              <a:gd name="connsiteY7" fmla="*/ 615157 h 619098"/>
              <a:gd name="connsiteX8" fmla="*/ 132699 w 303086"/>
              <a:gd name="connsiteY8" fmla="*/ 607220 h 619098"/>
              <a:gd name="connsiteX9" fmla="*/ 185087 w 303086"/>
              <a:gd name="connsiteY9" fmla="*/ 548482 h 619098"/>
              <a:gd name="connsiteX10" fmla="*/ 208899 w 303086"/>
              <a:gd name="connsiteY10" fmla="*/ 459582 h 619098"/>
              <a:gd name="connsiteX11" fmla="*/ 273987 w 303086"/>
              <a:gd name="connsiteY11" fmla="*/ 238920 h 619098"/>
              <a:gd name="connsiteX12" fmla="*/ 207312 w 303086"/>
              <a:gd name="connsiteY12" fmla="*/ 183357 h 619098"/>
              <a:gd name="connsiteX13" fmla="*/ 158099 w 303086"/>
              <a:gd name="connsiteY13" fmla="*/ 65882 h 619098"/>
              <a:gd name="connsiteX14" fmla="*/ 50149 w 303086"/>
              <a:gd name="connsiteY14" fmla="*/ 7145 h 6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3086" h="619098">
                <a:moveTo>
                  <a:pt x="50149" y="7145"/>
                </a:moveTo>
                <a:cubicBezTo>
                  <a:pt x="41418" y="-3174"/>
                  <a:pt x="71316" y="-528"/>
                  <a:pt x="105712" y="3970"/>
                </a:cubicBezTo>
                <a:cubicBezTo>
                  <a:pt x="140108" y="8468"/>
                  <a:pt x="227155" y="2117"/>
                  <a:pt x="256524" y="34132"/>
                </a:cubicBezTo>
                <a:cubicBezTo>
                  <a:pt x="285893" y="66147"/>
                  <a:pt x="284041" y="138113"/>
                  <a:pt x="281924" y="196057"/>
                </a:cubicBezTo>
                <a:cubicBezTo>
                  <a:pt x="279807" y="254001"/>
                  <a:pt x="240649" y="338403"/>
                  <a:pt x="243824" y="381795"/>
                </a:cubicBezTo>
                <a:cubicBezTo>
                  <a:pt x="246999" y="425187"/>
                  <a:pt x="298064" y="426774"/>
                  <a:pt x="300974" y="456407"/>
                </a:cubicBezTo>
                <a:cubicBezTo>
                  <a:pt x="303884" y="486040"/>
                  <a:pt x="311029" y="533137"/>
                  <a:pt x="261287" y="559595"/>
                </a:cubicBezTo>
                <a:cubicBezTo>
                  <a:pt x="211545" y="586053"/>
                  <a:pt x="23955" y="607220"/>
                  <a:pt x="2524" y="615157"/>
                </a:cubicBezTo>
                <a:cubicBezTo>
                  <a:pt x="-18907" y="623094"/>
                  <a:pt x="102272" y="618333"/>
                  <a:pt x="132699" y="607220"/>
                </a:cubicBezTo>
                <a:cubicBezTo>
                  <a:pt x="163126" y="596108"/>
                  <a:pt x="172387" y="573088"/>
                  <a:pt x="185087" y="548482"/>
                </a:cubicBezTo>
                <a:cubicBezTo>
                  <a:pt x="197787" y="523876"/>
                  <a:pt x="194082" y="511176"/>
                  <a:pt x="208899" y="459582"/>
                </a:cubicBezTo>
                <a:cubicBezTo>
                  <a:pt x="223716" y="407988"/>
                  <a:pt x="274251" y="284957"/>
                  <a:pt x="273987" y="238920"/>
                </a:cubicBezTo>
                <a:cubicBezTo>
                  <a:pt x="273723" y="192883"/>
                  <a:pt x="226627" y="212197"/>
                  <a:pt x="207312" y="183357"/>
                </a:cubicBezTo>
                <a:cubicBezTo>
                  <a:pt x="187997" y="154517"/>
                  <a:pt x="176884" y="97103"/>
                  <a:pt x="158099" y="65882"/>
                </a:cubicBezTo>
                <a:cubicBezTo>
                  <a:pt x="139314" y="34661"/>
                  <a:pt x="58880" y="17464"/>
                  <a:pt x="50149" y="71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E184E84-01A6-4919-B69A-972475A8C889}"/>
              </a:ext>
            </a:extLst>
          </p:cNvPr>
          <p:cNvSpPr/>
          <p:nvPr/>
        </p:nvSpPr>
        <p:spPr>
          <a:xfrm>
            <a:off x="3178711" y="2876998"/>
            <a:ext cx="972778" cy="249569"/>
          </a:xfrm>
          <a:custGeom>
            <a:avLst/>
            <a:gdLst>
              <a:gd name="connsiteX0" fmla="*/ 18514 w 972778"/>
              <a:gd name="connsiteY0" fmla="*/ 237677 h 249569"/>
              <a:gd name="connsiteX1" fmla="*/ 82014 w 972778"/>
              <a:gd name="connsiteY1" fmla="*/ 234502 h 249569"/>
              <a:gd name="connsiteX2" fmla="*/ 402689 w 972778"/>
              <a:gd name="connsiteY2" fmla="*/ 150365 h 249569"/>
              <a:gd name="connsiteX3" fmla="*/ 939264 w 972778"/>
              <a:gd name="connsiteY3" fmla="*/ 213865 h 249569"/>
              <a:gd name="connsiteX4" fmla="*/ 918627 w 972778"/>
              <a:gd name="connsiteY4" fmla="*/ 209102 h 249569"/>
              <a:gd name="connsiteX5" fmla="*/ 831314 w 972778"/>
              <a:gd name="connsiteY5" fmla="*/ 183702 h 249569"/>
              <a:gd name="connsiteX6" fmla="*/ 658277 w 972778"/>
              <a:gd name="connsiteY6" fmla="*/ 107502 h 249569"/>
              <a:gd name="connsiteX7" fmla="*/ 480477 w 972778"/>
              <a:gd name="connsiteY7" fmla="*/ 2727 h 249569"/>
              <a:gd name="connsiteX8" fmla="*/ 518577 w 972778"/>
              <a:gd name="connsiteY8" fmla="*/ 32890 h 249569"/>
              <a:gd name="connsiteX9" fmla="*/ 364589 w 972778"/>
              <a:gd name="connsiteY9" fmla="*/ 56702 h 249569"/>
              <a:gd name="connsiteX10" fmla="*/ 355064 w 972778"/>
              <a:gd name="connsiteY10" fmla="*/ 112265 h 249569"/>
              <a:gd name="connsiteX11" fmla="*/ 18514 w 972778"/>
              <a:gd name="connsiteY11" fmla="*/ 237677 h 2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2778" h="249569">
                <a:moveTo>
                  <a:pt x="18514" y="237677"/>
                </a:moveTo>
                <a:cubicBezTo>
                  <a:pt x="-26994" y="258050"/>
                  <a:pt x="17985" y="249054"/>
                  <a:pt x="82014" y="234502"/>
                </a:cubicBezTo>
                <a:cubicBezTo>
                  <a:pt x="146043" y="219950"/>
                  <a:pt x="259814" y="153805"/>
                  <a:pt x="402689" y="150365"/>
                </a:cubicBezTo>
                <a:cubicBezTo>
                  <a:pt x="545564" y="146925"/>
                  <a:pt x="853274" y="204076"/>
                  <a:pt x="939264" y="213865"/>
                </a:cubicBezTo>
                <a:cubicBezTo>
                  <a:pt x="1025254" y="223654"/>
                  <a:pt x="918627" y="209102"/>
                  <a:pt x="918627" y="209102"/>
                </a:cubicBezTo>
                <a:cubicBezTo>
                  <a:pt x="900635" y="204075"/>
                  <a:pt x="874706" y="200635"/>
                  <a:pt x="831314" y="183702"/>
                </a:cubicBezTo>
                <a:cubicBezTo>
                  <a:pt x="787922" y="166769"/>
                  <a:pt x="716750" y="137664"/>
                  <a:pt x="658277" y="107502"/>
                </a:cubicBezTo>
                <a:cubicBezTo>
                  <a:pt x="599804" y="77340"/>
                  <a:pt x="503760" y="15162"/>
                  <a:pt x="480477" y="2727"/>
                </a:cubicBezTo>
                <a:cubicBezTo>
                  <a:pt x="457194" y="-9708"/>
                  <a:pt x="537892" y="23894"/>
                  <a:pt x="518577" y="32890"/>
                </a:cubicBezTo>
                <a:cubicBezTo>
                  <a:pt x="499262" y="41886"/>
                  <a:pt x="391841" y="43473"/>
                  <a:pt x="364589" y="56702"/>
                </a:cubicBezTo>
                <a:cubicBezTo>
                  <a:pt x="337337" y="69931"/>
                  <a:pt x="410891" y="82632"/>
                  <a:pt x="355064" y="112265"/>
                </a:cubicBezTo>
                <a:cubicBezTo>
                  <a:pt x="299237" y="141898"/>
                  <a:pt x="64022" y="217304"/>
                  <a:pt x="18514" y="2376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738050F-B9A8-49FB-BB5C-525EB92897BD}"/>
              </a:ext>
            </a:extLst>
          </p:cNvPr>
          <p:cNvSpPr/>
          <p:nvPr/>
        </p:nvSpPr>
        <p:spPr>
          <a:xfrm>
            <a:off x="4329820" y="3313765"/>
            <a:ext cx="203059" cy="344563"/>
          </a:xfrm>
          <a:custGeom>
            <a:avLst/>
            <a:gdLst>
              <a:gd name="connsiteX0" fmla="*/ 880 w 203059"/>
              <a:gd name="connsiteY0" fmla="*/ 935 h 344563"/>
              <a:gd name="connsiteX1" fmla="*/ 119943 w 203059"/>
              <a:gd name="connsiteY1" fmla="*/ 154923 h 344563"/>
              <a:gd name="connsiteX2" fmla="*/ 199318 w 203059"/>
              <a:gd name="connsiteY2" fmla="*/ 340660 h 344563"/>
              <a:gd name="connsiteX3" fmla="*/ 189793 w 203059"/>
              <a:gd name="connsiteY3" fmla="*/ 277160 h 344563"/>
              <a:gd name="connsiteX4" fmla="*/ 186618 w 203059"/>
              <a:gd name="connsiteY4" fmla="*/ 227948 h 344563"/>
              <a:gd name="connsiteX5" fmla="*/ 880 w 203059"/>
              <a:gd name="connsiteY5" fmla="*/ 935 h 34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059" h="344563">
                <a:moveTo>
                  <a:pt x="880" y="935"/>
                </a:moveTo>
                <a:cubicBezTo>
                  <a:pt x="-10233" y="-11236"/>
                  <a:pt x="86870" y="98302"/>
                  <a:pt x="119943" y="154923"/>
                </a:cubicBezTo>
                <a:cubicBezTo>
                  <a:pt x="153016" y="211544"/>
                  <a:pt x="187676" y="320287"/>
                  <a:pt x="199318" y="340660"/>
                </a:cubicBezTo>
                <a:cubicBezTo>
                  <a:pt x="210960" y="361033"/>
                  <a:pt x="191910" y="295945"/>
                  <a:pt x="189793" y="277160"/>
                </a:cubicBezTo>
                <a:cubicBezTo>
                  <a:pt x="187676" y="258375"/>
                  <a:pt x="216516" y="269223"/>
                  <a:pt x="186618" y="227948"/>
                </a:cubicBezTo>
                <a:cubicBezTo>
                  <a:pt x="156720" y="186673"/>
                  <a:pt x="11993" y="13106"/>
                  <a:pt x="880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95A8F73-90BD-4AEA-BAB1-44996ADD82BA}"/>
              </a:ext>
            </a:extLst>
          </p:cNvPr>
          <p:cNvSpPr/>
          <p:nvPr/>
        </p:nvSpPr>
        <p:spPr>
          <a:xfrm>
            <a:off x="4746621" y="5828852"/>
            <a:ext cx="88918" cy="236709"/>
          </a:xfrm>
          <a:custGeom>
            <a:avLst/>
            <a:gdLst>
              <a:gd name="connsiteX0" fmla="*/ 4 w 88918"/>
              <a:gd name="connsiteY0" fmla="*/ 448 h 236709"/>
              <a:gd name="connsiteX1" fmla="*/ 60329 w 88918"/>
              <a:gd name="connsiteY1" fmla="*/ 175073 h 236709"/>
              <a:gd name="connsiteX2" fmla="*/ 88904 w 88918"/>
              <a:gd name="connsiteY2" fmla="*/ 235398 h 236709"/>
              <a:gd name="connsiteX3" fmla="*/ 63504 w 88918"/>
              <a:gd name="connsiteY3" fmla="*/ 127448 h 236709"/>
              <a:gd name="connsiteX4" fmla="*/ 4 w 88918"/>
              <a:gd name="connsiteY4" fmla="*/ 448 h 23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18" h="236709">
                <a:moveTo>
                  <a:pt x="4" y="448"/>
                </a:moveTo>
                <a:cubicBezTo>
                  <a:pt x="-525" y="8386"/>
                  <a:pt x="45512" y="135915"/>
                  <a:pt x="60329" y="175073"/>
                </a:cubicBezTo>
                <a:cubicBezTo>
                  <a:pt x="75146" y="214231"/>
                  <a:pt x="88375" y="243336"/>
                  <a:pt x="88904" y="235398"/>
                </a:cubicBezTo>
                <a:cubicBezTo>
                  <a:pt x="89433" y="227461"/>
                  <a:pt x="75675" y="162902"/>
                  <a:pt x="63504" y="127448"/>
                </a:cubicBezTo>
                <a:cubicBezTo>
                  <a:pt x="51333" y="91994"/>
                  <a:pt x="533" y="-7490"/>
                  <a:pt x="4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039CBDA4-9A4B-4666-BA05-718DAE76172D}"/>
              </a:ext>
            </a:extLst>
          </p:cNvPr>
          <p:cNvSpPr/>
          <p:nvPr/>
        </p:nvSpPr>
        <p:spPr>
          <a:xfrm>
            <a:off x="3197094" y="6017577"/>
            <a:ext cx="1678482" cy="579539"/>
          </a:xfrm>
          <a:custGeom>
            <a:avLst/>
            <a:gdLst>
              <a:gd name="connsiteX0" fmla="*/ 12831 w 1678482"/>
              <a:gd name="connsiteY0" fmla="*/ 316548 h 579539"/>
              <a:gd name="connsiteX1" fmla="*/ 50931 w 1678482"/>
              <a:gd name="connsiteY1" fmla="*/ 443548 h 579539"/>
              <a:gd name="connsiteX2" fmla="*/ 362081 w 1678482"/>
              <a:gd name="connsiteY2" fmla="*/ 548323 h 579539"/>
              <a:gd name="connsiteX3" fmla="*/ 822456 w 1678482"/>
              <a:gd name="connsiteY3" fmla="*/ 567373 h 579539"/>
              <a:gd name="connsiteX4" fmla="*/ 1305056 w 1678482"/>
              <a:gd name="connsiteY4" fmla="*/ 380048 h 579539"/>
              <a:gd name="connsiteX5" fmla="*/ 1651131 w 1678482"/>
              <a:gd name="connsiteY5" fmla="*/ 106998 h 579539"/>
              <a:gd name="connsiteX6" fmla="*/ 1654306 w 1678482"/>
              <a:gd name="connsiteY6" fmla="*/ 14923 h 579539"/>
              <a:gd name="connsiteX7" fmla="*/ 1635256 w 1678482"/>
              <a:gd name="connsiteY7" fmla="*/ 11748 h 579539"/>
              <a:gd name="connsiteX8" fmla="*/ 1600331 w 1678482"/>
              <a:gd name="connsiteY8" fmla="*/ 129223 h 579539"/>
              <a:gd name="connsiteX9" fmla="*/ 1305056 w 1678482"/>
              <a:gd name="connsiteY9" fmla="*/ 329248 h 579539"/>
              <a:gd name="connsiteX10" fmla="*/ 943106 w 1678482"/>
              <a:gd name="connsiteY10" fmla="*/ 510223 h 579539"/>
              <a:gd name="connsiteX11" fmla="*/ 431931 w 1678482"/>
              <a:gd name="connsiteY11" fmla="*/ 541973 h 579539"/>
              <a:gd name="connsiteX12" fmla="*/ 181106 w 1678482"/>
              <a:gd name="connsiteY12" fmla="*/ 484823 h 579539"/>
              <a:gd name="connsiteX13" fmla="*/ 12831 w 1678482"/>
              <a:gd name="connsiteY13" fmla="*/ 316548 h 57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78482" h="579539">
                <a:moveTo>
                  <a:pt x="12831" y="316548"/>
                </a:moveTo>
                <a:cubicBezTo>
                  <a:pt x="-8865" y="309669"/>
                  <a:pt x="-7277" y="404919"/>
                  <a:pt x="50931" y="443548"/>
                </a:cubicBezTo>
                <a:cubicBezTo>
                  <a:pt x="109139" y="482177"/>
                  <a:pt x="233494" y="527686"/>
                  <a:pt x="362081" y="548323"/>
                </a:cubicBezTo>
                <a:cubicBezTo>
                  <a:pt x="490669" y="568961"/>
                  <a:pt x="665294" y="595419"/>
                  <a:pt x="822456" y="567373"/>
                </a:cubicBezTo>
                <a:cubicBezTo>
                  <a:pt x="979618" y="539327"/>
                  <a:pt x="1166944" y="456777"/>
                  <a:pt x="1305056" y="380048"/>
                </a:cubicBezTo>
                <a:cubicBezTo>
                  <a:pt x="1443168" y="303319"/>
                  <a:pt x="1592923" y="167852"/>
                  <a:pt x="1651131" y="106998"/>
                </a:cubicBezTo>
                <a:cubicBezTo>
                  <a:pt x="1709339" y="46144"/>
                  <a:pt x="1656952" y="30798"/>
                  <a:pt x="1654306" y="14923"/>
                </a:cubicBezTo>
                <a:cubicBezTo>
                  <a:pt x="1651660" y="-952"/>
                  <a:pt x="1644252" y="-7302"/>
                  <a:pt x="1635256" y="11748"/>
                </a:cubicBezTo>
                <a:cubicBezTo>
                  <a:pt x="1626260" y="30798"/>
                  <a:pt x="1655364" y="76306"/>
                  <a:pt x="1600331" y="129223"/>
                </a:cubicBezTo>
                <a:cubicBezTo>
                  <a:pt x="1545298" y="182140"/>
                  <a:pt x="1414594" y="265748"/>
                  <a:pt x="1305056" y="329248"/>
                </a:cubicBezTo>
                <a:cubicBezTo>
                  <a:pt x="1195518" y="392748"/>
                  <a:pt x="1088627" y="474769"/>
                  <a:pt x="943106" y="510223"/>
                </a:cubicBezTo>
                <a:cubicBezTo>
                  <a:pt x="797585" y="545677"/>
                  <a:pt x="558931" y="546206"/>
                  <a:pt x="431931" y="541973"/>
                </a:cubicBezTo>
                <a:cubicBezTo>
                  <a:pt x="304931" y="537740"/>
                  <a:pt x="252543" y="518160"/>
                  <a:pt x="181106" y="484823"/>
                </a:cubicBezTo>
                <a:cubicBezTo>
                  <a:pt x="109669" y="451486"/>
                  <a:pt x="34527" y="323427"/>
                  <a:pt x="12831" y="31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99C86F4-B956-4035-A01F-6E3CBBA0CF34}"/>
              </a:ext>
            </a:extLst>
          </p:cNvPr>
          <p:cNvSpPr/>
          <p:nvPr/>
        </p:nvSpPr>
        <p:spPr>
          <a:xfrm>
            <a:off x="3186474" y="6368992"/>
            <a:ext cx="77618" cy="626020"/>
          </a:xfrm>
          <a:custGeom>
            <a:avLst/>
            <a:gdLst>
              <a:gd name="connsiteX0" fmla="*/ 1226 w 77618"/>
              <a:gd name="connsiteY0" fmla="*/ 58 h 626020"/>
              <a:gd name="connsiteX1" fmla="*/ 20276 w 77618"/>
              <a:gd name="connsiteY1" fmla="*/ 276283 h 626020"/>
              <a:gd name="connsiteX2" fmla="*/ 32976 w 77618"/>
              <a:gd name="connsiteY2" fmla="*/ 457258 h 626020"/>
              <a:gd name="connsiteX3" fmla="*/ 36151 w 77618"/>
              <a:gd name="connsiteY3" fmla="*/ 555683 h 626020"/>
              <a:gd name="connsiteX4" fmla="*/ 77426 w 77618"/>
              <a:gd name="connsiteY4" fmla="*/ 625533 h 626020"/>
              <a:gd name="connsiteX5" fmla="*/ 17101 w 77618"/>
              <a:gd name="connsiteY5" fmla="*/ 520758 h 626020"/>
              <a:gd name="connsiteX6" fmla="*/ 58376 w 77618"/>
              <a:gd name="connsiteY6" fmla="*/ 254058 h 626020"/>
              <a:gd name="connsiteX7" fmla="*/ 1226 w 77618"/>
              <a:gd name="connsiteY7" fmla="*/ 58 h 62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8" h="626020">
                <a:moveTo>
                  <a:pt x="1226" y="58"/>
                </a:moveTo>
                <a:cubicBezTo>
                  <a:pt x="-5124" y="3762"/>
                  <a:pt x="14984" y="200083"/>
                  <a:pt x="20276" y="276283"/>
                </a:cubicBezTo>
                <a:cubicBezTo>
                  <a:pt x="25568" y="352483"/>
                  <a:pt x="30330" y="410691"/>
                  <a:pt x="32976" y="457258"/>
                </a:cubicBezTo>
                <a:cubicBezTo>
                  <a:pt x="35622" y="503825"/>
                  <a:pt x="28743" y="527637"/>
                  <a:pt x="36151" y="555683"/>
                </a:cubicBezTo>
                <a:cubicBezTo>
                  <a:pt x="43559" y="583729"/>
                  <a:pt x="80601" y="631354"/>
                  <a:pt x="77426" y="625533"/>
                </a:cubicBezTo>
                <a:cubicBezTo>
                  <a:pt x="74251" y="619712"/>
                  <a:pt x="20276" y="582671"/>
                  <a:pt x="17101" y="520758"/>
                </a:cubicBezTo>
                <a:cubicBezTo>
                  <a:pt x="13926" y="458845"/>
                  <a:pt x="56789" y="338196"/>
                  <a:pt x="58376" y="254058"/>
                </a:cubicBezTo>
                <a:cubicBezTo>
                  <a:pt x="59964" y="169921"/>
                  <a:pt x="7576" y="-3646"/>
                  <a:pt x="122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752FF8C-05A0-4109-8795-9C3931D125A6}"/>
              </a:ext>
            </a:extLst>
          </p:cNvPr>
          <p:cNvSpPr/>
          <p:nvPr/>
        </p:nvSpPr>
        <p:spPr>
          <a:xfrm>
            <a:off x="4849829" y="6035569"/>
            <a:ext cx="427367" cy="419209"/>
          </a:xfrm>
          <a:custGeom>
            <a:avLst/>
            <a:gdLst>
              <a:gd name="connsiteX0" fmla="*/ 1571 w 427367"/>
              <a:gd name="connsiteY0" fmla="*/ 106 h 419209"/>
              <a:gd name="connsiteX1" fmla="*/ 77771 w 427367"/>
              <a:gd name="connsiteY1" fmla="*/ 206481 h 419209"/>
              <a:gd name="connsiteX2" fmla="*/ 280971 w 427367"/>
              <a:gd name="connsiteY2" fmla="*/ 330306 h 419209"/>
              <a:gd name="connsiteX3" fmla="*/ 427021 w 427367"/>
              <a:gd name="connsiteY3" fmla="*/ 419206 h 419209"/>
              <a:gd name="connsiteX4" fmla="*/ 315896 w 427367"/>
              <a:gd name="connsiteY4" fmla="*/ 327131 h 419209"/>
              <a:gd name="connsiteX5" fmla="*/ 138096 w 427367"/>
              <a:gd name="connsiteY5" fmla="*/ 235056 h 419209"/>
              <a:gd name="connsiteX6" fmla="*/ 1571 w 427367"/>
              <a:gd name="connsiteY6" fmla="*/ 106 h 41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367" h="419209">
                <a:moveTo>
                  <a:pt x="1571" y="106"/>
                </a:moveTo>
                <a:cubicBezTo>
                  <a:pt x="-8483" y="-4657"/>
                  <a:pt x="31204" y="151448"/>
                  <a:pt x="77771" y="206481"/>
                </a:cubicBezTo>
                <a:cubicBezTo>
                  <a:pt x="124338" y="261514"/>
                  <a:pt x="222763" y="294852"/>
                  <a:pt x="280971" y="330306"/>
                </a:cubicBezTo>
                <a:cubicBezTo>
                  <a:pt x="339179" y="365760"/>
                  <a:pt x="421200" y="419735"/>
                  <a:pt x="427021" y="419206"/>
                </a:cubicBezTo>
                <a:cubicBezTo>
                  <a:pt x="432842" y="418677"/>
                  <a:pt x="364050" y="357823"/>
                  <a:pt x="315896" y="327131"/>
                </a:cubicBezTo>
                <a:cubicBezTo>
                  <a:pt x="267742" y="296439"/>
                  <a:pt x="189425" y="286385"/>
                  <a:pt x="138096" y="235056"/>
                </a:cubicBezTo>
                <a:cubicBezTo>
                  <a:pt x="86767" y="183727"/>
                  <a:pt x="11625" y="4869"/>
                  <a:pt x="157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4EB7FC91-6C3E-494F-AFC3-EA80635C174E}"/>
              </a:ext>
            </a:extLst>
          </p:cNvPr>
          <p:cNvSpPr/>
          <p:nvPr/>
        </p:nvSpPr>
        <p:spPr>
          <a:xfrm>
            <a:off x="2877230" y="6778474"/>
            <a:ext cx="329523" cy="297425"/>
          </a:xfrm>
          <a:custGeom>
            <a:avLst/>
            <a:gdLst>
              <a:gd name="connsiteX0" fmla="*/ 329520 w 329523"/>
              <a:gd name="connsiteY0" fmla="*/ 151 h 297425"/>
              <a:gd name="connsiteX1" fmla="*/ 224745 w 329523"/>
              <a:gd name="connsiteY1" fmla="*/ 98576 h 297425"/>
              <a:gd name="connsiteX2" fmla="*/ 110445 w 329523"/>
              <a:gd name="connsiteY2" fmla="*/ 184301 h 297425"/>
              <a:gd name="connsiteX3" fmla="*/ 2495 w 329523"/>
              <a:gd name="connsiteY3" fmla="*/ 295426 h 297425"/>
              <a:gd name="connsiteX4" fmla="*/ 221570 w 329523"/>
              <a:gd name="connsiteY4" fmla="*/ 82701 h 297425"/>
              <a:gd name="connsiteX5" fmla="*/ 329520 w 329523"/>
              <a:gd name="connsiteY5" fmla="*/ 151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23" h="297425">
                <a:moveTo>
                  <a:pt x="329520" y="151"/>
                </a:moveTo>
                <a:cubicBezTo>
                  <a:pt x="330049" y="2797"/>
                  <a:pt x="261257" y="67884"/>
                  <a:pt x="224745" y="98576"/>
                </a:cubicBezTo>
                <a:cubicBezTo>
                  <a:pt x="188232" y="129268"/>
                  <a:pt x="147487" y="151493"/>
                  <a:pt x="110445" y="184301"/>
                </a:cubicBezTo>
                <a:cubicBezTo>
                  <a:pt x="73403" y="217109"/>
                  <a:pt x="-16026" y="312359"/>
                  <a:pt x="2495" y="295426"/>
                </a:cubicBezTo>
                <a:cubicBezTo>
                  <a:pt x="21016" y="278493"/>
                  <a:pt x="169712" y="135618"/>
                  <a:pt x="221570" y="82701"/>
                </a:cubicBezTo>
                <a:cubicBezTo>
                  <a:pt x="273428" y="29784"/>
                  <a:pt x="328991" y="-2495"/>
                  <a:pt x="329520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21767A8-219D-46FA-8FFC-215892761408}"/>
              </a:ext>
            </a:extLst>
          </p:cNvPr>
          <p:cNvSpPr/>
          <p:nvPr/>
        </p:nvSpPr>
        <p:spPr>
          <a:xfrm>
            <a:off x="3115244" y="6425965"/>
            <a:ext cx="2157936" cy="807410"/>
          </a:xfrm>
          <a:custGeom>
            <a:avLst/>
            <a:gdLst>
              <a:gd name="connsiteX0" fmla="*/ 2145731 w 2157936"/>
              <a:gd name="connsiteY0" fmla="*/ 9760 h 807410"/>
              <a:gd name="connsiteX1" fmla="*/ 1872681 w 2157936"/>
              <a:gd name="connsiteY1" fmla="*/ 381235 h 807410"/>
              <a:gd name="connsiteX2" fmla="*/ 1548831 w 2157936"/>
              <a:gd name="connsiteY2" fmla="*/ 616185 h 807410"/>
              <a:gd name="connsiteX3" fmla="*/ 1126556 w 2157936"/>
              <a:gd name="connsiteY3" fmla="*/ 755885 h 807410"/>
              <a:gd name="connsiteX4" fmla="*/ 615381 w 2157936"/>
              <a:gd name="connsiteY4" fmla="*/ 806685 h 807410"/>
              <a:gd name="connsiteX5" fmla="*/ 259781 w 2157936"/>
              <a:gd name="connsiteY5" fmla="*/ 724135 h 807410"/>
              <a:gd name="connsiteX6" fmla="*/ 28006 w 2157936"/>
              <a:gd name="connsiteY6" fmla="*/ 571735 h 807410"/>
              <a:gd name="connsiteX7" fmla="*/ 8956 w 2157936"/>
              <a:gd name="connsiteY7" fmla="*/ 412985 h 807410"/>
              <a:gd name="connsiteX8" fmla="*/ 72456 w 2157936"/>
              <a:gd name="connsiteY8" fmla="*/ 603485 h 807410"/>
              <a:gd name="connsiteX9" fmla="*/ 183581 w 2157936"/>
              <a:gd name="connsiteY9" fmla="*/ 676510 h 807410"/>
              <a:gd name="connsiteX10" fmla="*/ 869381 w 2157936"/>
              <a:gd name="connsiteY10" fmla="*/ 749535 h 807410"/>
              <a:gd name="connsiteX11" fmla="*/ 1304356 w 2157936"/>
              <a:gd name="connsiteY11" fmla="*/ 689210 h 807410"/>
              <a:gd name="connsiteX12" fmla="*/ 1675831 w 2157936"/>
              <a:gd name="connsiteY12" fmla="*/ 482835 h 807410"/>
              <a:gd name="connsiteX13" fmla="*/ 2069531 w 2157936"/>
              <a:gd name="connsiteY13" fmla="*/ 139935 h 807410"/>
              <a:gd name="connsiteX14" fmla="*/ 2145731 w 2157936"/>
              <a:gd name="connsiteY14" fmla="*/ 9760 h 80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7936" h="807410">
                <a:moveTo>
                  <a:pt x="2145731" y="9760"/>
                </a:moveTo>
                <a:cubicBezTo>
                  <a:pt x="2112923" y="49977"/>
                  <a:pt x="1972164" y="280164"/>
                  <a:pt x="1872681" y="381235"/>
                </a:cubicBezTo>
                <a:cubicBezTo>
                  <a:pt x="1773198" y="482306"/>
                  <a:pt x="1673185" y="553743"/>
                  <a:pt x="1548831" y="616185"/>
                </a:cubicBezTo>
                <a:cubicBezTo>
                  <a:pt x="1424477" y="678627"/>
                  <a:pt x="1282131" y="724135"/>
                  <a:pt x="1126556" y="755885"/>
                </a:cubicBezTo>
                <a:cubicBezTo>
                  <a:pt x="970981" y="787635"/>
                  <a:pt x="759843" y="811977"/>
                  <a:pt x="615381" y="806685"/>
                </a:cubicBezTo>
                <a:cubicBezTo>
                  <a:pt x="470919" y="801393"/>
                  <a:pt x="357677" y="763293"/>
                  <a:pt x="259781" y="724135"/>
                </a:cubicBezTo>
                <a:cubicBezTo>
                  <a:pt x="161885" y="684977"/>
                  <a:pt x="69810" y="623593"/>
                  <a:pt x="28006" y="571735"/>
                </a:cubicBezTo>
                <a:cubicBezTo>
                  <a:pt x="-13798" y="519877"/>
                  <a:pt x="1548" y="407693"/>
                  <a:pt x="8956" y="412985"/>
                </a:cubicBezTo>
                <a:cubicBezTo>
                  <a:pt x="16364" y="418277"/>
                  <a:pt x="43352" y="559564"/>
                  <a:pt x="72456" y="603485"/>
                </a:cubicBezTo>
                <a:cubicBezTo>
                  <a:pt x="101560" y="647406"/>
                  <a:pt x="50760" y="652168"/>
                  <a:pt x="183581" y="676510"/>
                </a:cubicBezTo>
                <a:cubicBezTo>
                  <a:pt x="316402" y="700852"/>
                  <a:pt x="682585" y="747418"/>
                  <a:pt x="869381" y="749535"/>
                </a:cubicBezTo>
                <a:cubicBezTo>
                  <a:pt x="1056177" y="751652"/>
                  <a:pt x="1169948" y="733660"/>
                  <a:pt x="1304356" y="689210"/>
                </a:cubicBezTo>
                <a:cubicBezTo>
                  <a:pt x="1438764" y="644760"/>
                  <a:pt x="1548302" y="574381"/>
                  <a:pt x="1675831" y="482835"/>
                </a:cubicBezTo>
                <a:cubicBezTo>
                  <a:pt x="1803360" y="391289"/>
                  <a:pt x="1996506" y="218252"/>
                  <a:pt x="2069531" y="139935"/>
                </a:cubicBezTo>
                <a:cubicBezTo>
                  <a:pt x="2142556" y="61618"/>
                  <a:pt x="2178539" y="-30457"/>
                  <a:pt x="2145731" y="9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FB67F47-E15F-4D06-B4C0-29864139E95E}"/>
              </a:ext>
            </a:extLst>
          </p:cNvPr>
          <p:cNvSpPr/>
          <p:nvPr/>
        </p:nvSpPr>
        <p:spPr>
          <a:xfrm>
            <a:off x="3152108" y="6825961"/>
            <a:ext cx="632611" cy="347970"/>
          </a:xfrm>
          <a:custGeom>
            <a:avLst/>
            <a:gdLst>
              <a:gd name="connsiteX0" fmla="*/ 667 w 632611"/>
              <a:gd name="connsiteY0" fmla="*/ 289 h 347970"/>
              <a:gd name="connsiteX1" fmla="*/ 153067 w 632611"/>
              <a:gd name="connsiteY1" fmla="*/ 228889 h 347970"/>
              <a:gd name="connsiteX2" fmla="*/ 632492 w 632611"/>
              <a:gd name="connsiteY2" fmla="*/ 346364 h 347970"/>
              <a:gd name="connsiteX3" fmla="*/ 197517 w 632611"/>
              <a:gd name="connsiteY3" fmla="*/ 279689 h 347970"/>
              <a:gd name="connsiteX4" fmla="*/ 667 w 632611"/>
              <a:gd name="connsiteY4" fmla="*/ 289 h 34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611" h="347970">
                <a:moveTo>
                  <a:pt x="667" y="289"/>
                </a:moveTo>
                <a:cubicBezTo>
                  <a:pt x="-6741" y="-8178"/>
                  <a:pt x="47763" y="171210"/>
                  <a:pt x="153067" y="228889"/>
                </a:cubicBezTo>
                <a:cubicBezTo>
                  <a:pt x="258371" y="286568"/>
                  <a:pt x="625084" y="337897"/>
                  <a:pt x="632492" y="346364"/>
                </a:cubicBezTo>
                <a:cubicBezTo>
                  <a:pt x="639900" y="354831"/>
                  <a:pt x="300705" y="329431"/>
                  <a:pt x="197517" y="279689"/>
                </a:cubicBezTo>
                <a:cubicBezTo>
                  <a:pt x="94330" y="229947"/>
                  <a:pt x="8075" y="8756"/>
                  <a:pt x="66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119659F-C655-497C-A2EE-E2FC3E016DC0}"/>
              </a:ext>
            </a:extLst>
          </p:cNvPr>
          <p:cNvSpPr/>
          <p:nvPr/>
        </p:nvSpPr>
        <p:spPr>
          <a:xfrm>
            <a:off x="4741385" y="6388026"/>
            <a:ext cx="425537" cy="555255"/>
          </a:xfrm>
          <a:custGeom>
            <a:avLst/>
            <a:gdLst>
              <a:gd name="connsiteX0" fmla="*/ 424340 w 425537"/>
              <a:gd name="connsiteY0" fmla="*/ 74 h 555255"/>
              <a:gd name="connsiteX1" fmla="*/ 376715 w 425537"/>
              <a:gd name="connsiteY1" fmla="*/ 181049 h 555255"/>
              <a:gd name="connsiteX2" fmla="*/ 129065 w 425537"/>
              <a:gd name="connsiteY2" fmla="*/ 508074 h 555255"/>
              <a:gd name="connsiteX3" fmla="*/ 8415 w 425537"/>
              <a:gd name="connsiteY3" fmla="*/ 520774 h 555255"/>
              <a:gd name="connsiteX4" fmla="*/ 354490 w 425537"/>
              <a:gd name="connsiteY4" fmla="*/ 200099 h 555255"/>
              <a:gd name="connsiteX5" fmla="*/ 424340 w 425537"/>
              <a:gd name="connsiteY5" fmla="*/ 74 h 55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537" h="555255">
                <a:moveTo>
                  <a:pt x="424340" y="74"/>
                </a:moveTo>
                <a:cubicBezTo>
                  <a:pt x="428044" y="-3101"/>
                  <a:pt x="425927" y="96382"/>
                  <a:pt x="376715" y="181049"/>
                </a:cubicBezTo>
                <a:cubicBezTo>
                  <a:pt x="327503" y="265716"/>
                  <a:pt x="190448" y="451453"/>
                  <a:pt x="129065" y="508074"/>
                </a:cubicBezTo>
                <a:cubicBezTo>
                  <a:pt x="67682" y="564695"/>
                  <a:pt x="-29156" y="572103"/>
                  <a:pt x="8415" y="520774"/>
                </a:cubicBezTo>
                <a:cubicBezTo>
                  <a:pt x="45986" y="469445"/>
                  <a:pt x="285169" y="283707"/>
                  <a:pt x="354490" y="200099"/>
                </a:cubicBezTo>
                <a:cubicBezTo>
                  <a:pt x="423811" y="116491"/>
                  <a:pt x="420636" y="3249"/>
                  <a:pt x="42434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73FFC45-B672-4B14-A67E-C407F18A1E95}"/>
              </a:ext>
            </a:extLst>
          </p:cNvPr>
          <p:cNvSpPr/>
          <p:nvPr/>
        </p:nvSpPr>
        <p:spPr>
          <a:xfrm>
            <a:off x="3063503" y="5613295"/>
            <a:ext cx="1743378" cy="910019"/>
          </a:xfrm>
          <a:custGeom>
            <a:avLst/>
            <a:gdLst>
              <a:gd name="connsiteX0" fmla="*/ 372 w 1743378"/>
              <a:gd name="connsiteY0" fmla="*/ 206480 h 910019"/>
              <a:gd name="connsiteX1" fmla="*/ 463922 w 1743378"/>
              <a:gd name="connsiteY1" fmla="*/ 463655 h 910019"/>
              <a:gd name="connsiteX2" fmla="*/ 806822 w 1743378"/>
              <a:gd name="connsiteY2" fmla="*/ 685905 h 910019"/>
              <a:gd name="connsiteX3" fmla="*/ 879847 w 1743378"/>
              <a:gd name="connsiteY3" fmla="*/ 876405 h 910019"/>
              <a:gd name="connsiteX4" fmla="*/ 1178297 w 1743378"/>
              <a:gd name="connsiteY4" fmla="*/ 898630 h 910019"/>
              <a:gd name="connsiteX5" fmla="*/ 1184647 w 1743378"/>
              <a:gd name="connsiteY5" fmla="*/ 752580 h 910019"/>
              <a:gd name="connsiteX6" fmla="*/ 1432297 w 1743378"/>
              <a:gd name="connsiteY6" fmla="*/ 517630 h 910019"/>
              <a:gd name="connsiteX7" fmla="*/ 1645022 w 1743378"/>
              <a:gd name="connsiteY7" fmla="*/ 241405 h 910019"/>
              <a:gd name="connsiteX8" fmla="*/ 1737097 w 1743378"/>
              <a:gd name="connsiteY8" fmla="*/ 105 h 910019"/>
              <a:gd name="connsiteX9" fmla="*/ 1479922 w 1743378"/>
              <a:gd name="connsiteY9" fmla="*/ 212830 h 910019"/>
              <a:gd name="connsiteX10" fmla="*/ 1067172 w 1743378"/>
              <a:gd name="connsiteY10" fmla="*/ 355705 h 910019"/>
              <a:gd name="connsiteX11" fmla="*/ 543297 w 1743378"/>
              <a:gd name="connsiteY11" fmla="*/ 323955 h 910019"/>
              <a:gd name="connsiteX12" fmla="*/ 372 w 1743378"/>
              <a:gd name="connsiteY12" fmla="*/ 206480 h 9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3378" h="910019">
                <a:moveTo>
                  <a:pt x="372" y="206480"/>
                </a:moveTo>
                <a:cubicBezTo>
                  <a:pt x="-12857" y="229763"/>
                  <a:pt x="329514" y="383751"/>
                  <a:pt x="463922" y="463655"/>
                </a:cubicBezTo>
                <a:cubicBezTo>
                  <a:pt x="598330" y="543559"/>
                  <a:pt x="737501" y="617113"/>
                  <a:pt x="806822" y="685905"/>
                </a:cubicBezTo>
                <a:cubicBezTo>
                  <a:pt x="876143" y="754697"/>
                  <a:pt x="817935" y="840951"/>
                  <a:pt x="879847" y="876405"/>
                </a:cubicBezTo>
                <a:cubicBezTo>
                  <a:pt x="941760" y="911859"/>
                  <a:pt x="1127497" y="919267"/>
                  <a:pt x="1178297" y="898630"/>
                </a:cubicBezTo>
                <a:cubicBezTo>
                  <a:pt x="1229097" y="877993"/>
                  <a:pt x="1142314" y="816080"/>
                  <a:pt x="1184647" y="752580"/>
                </a:cubicBezTo>
                <a:cubicBezTo>
                  <a:pt x="1226980" y="689080"/>
                  <a:pt x="1355568" y="602826"/>
                  <a:pt x="1432297" y="517630"/>
                </a:cubicBezTo>
                <a:cubicBezTo>
                  <a:pt x="1509026" y="432434"/>
                  <a:pt x="1594222" y="327659"/>
                  <a:pt x="1645022" y="241405"/>
                </a:cubicBezTo>
                <a:cubicBezTo>
                  <a:pt x="1695822" y="155151"/>
                  <a:pt x="1764614" y="4867"/>
                  <a:pt x="1737097" y="105"/>
                </a:cubicBezTo>
                <a:cubicBezTo>
                  <a:pt x="1709580" y="-4657"/>
                  <a:pt x="1591576" y="153563"/>
                  <a:pt x="1479922" y="212830"/>
                </a:cubicBezTo>
                <a:cubicBezTo>
                  <a:pt x="1368268" y="272097"/>
                  <a:pt x="1223276" y="337184"/>
                  <a:pt x="1067172" y="355705"/>
                </a:cubicBezTo>
                <a:cubicBezTo>
                  <a:pt x="911068" y="374226"/>
                  <a:pt x="721626" y="346709"/>
                  <a:pt x="543297" y="323955"/>
                </a:cubicBezTo>
                <a:cubicBezTo>
                  <a:pt x="364968" y="301201"/>
                  <a:pt x="13601" y="183197"/>
                  <a:pt x="372" y="20648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86FE44A-7E81-481F-BA3A-E46D0F0144E6}"/>
              </a:ext>
            </a:extLst>
          </p:cNvPr>
          <p:cNvSpPr/>
          <p:nvPr/>
        </p:nvSpPr>
        <p:spPr>
          <a:xfrm>
            <a:off x="5232400" y="6416040"/>
            <a:ext cx="2215028" cy="833120"/>
          </a:xfrm>
          <a:custGeom>
            <a:avLst/>
            <a:gdLst>
              <a:gd name="connsiteX0" fmla="*/ 0 w 2215028"/>
              <a:gd name="connsiteY0" fmla="*/ 0 h 833120"/>
              <a:gd name="connsiteX1" fmla="*/ 66040 w 2215028"/>
              <a:gd name="connsiteY1" fmla="*/ 15240 h 833120"/>
              <a:gd name="connsiteX2" fmla="*/ 1122680 w 2215028"/>
              <a:gd name="connsiteY2" fmla="*/ 254000 h 833120"/>
              <a:gd name="connsiteX3" fmla="*/ 1686560 w 2215028"/>
              <a:gd name="connsiteY3" fmla="*/ 370840 h 833120"/>
              <a:gd name="connsiteX4" fmla="*/ 2214880 w 2215028"/>
              <a:gd name="connsiteY4" fmla="*/ 833120 h 833120"/>
              <a:gd name="connsiteX5" fmla="*/ 1635760 w 2215028"/>
              <a:gd name="connsiteY5" fmla="*/ 370840 h 833120"/>
              <a:gd name="connsiteX6" fmla="*/ 1000760 w 2215028"/>
              <a:gd name="connsiteY6" fmla="*/ 203200 h 833120"/>
              <a:gd name="connsiteX7" fmla="*/ 0 w 2215028"/>
              <a:gd name="connsiteY7" fmla="*/ 0 h 8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5028" h="833120">
                <a:moveTo>
                  <a:pt x="0" y="0"/>
                </a:moveTo>
                <a:lnTo>
                  <a:pt x="66040" y="15240"/>
                </a:lnTo>
                <a:lnTo>
                  <a:pt x="1122680" y="254000"/>
                </a:lnTo>
                <a:cubicBezTo>
                  <a:pt x="1392767" y="313267"/>
                  <a:pt x="1504527" y="274320"/>
                  <a:pt x="1686560" y="370840"/>
                </a:cubicBezTo>
                <a:cubicBezTo>
                  <a:pt x="1868593" y="467360"/>
                  <a:pt x="2223347" y="833120"/>
                  <a:pt x="2214880" y="833120"/>
                </a:cubicBezTo>
                <a:cubicBezTo>
                  <a:pt x="2206413" y="833120"/>
                  <a:pt x="1838113" y="475827"/>
                  <a:pt x="1635760" y="370840"/>
                </a:cubicBezTo>
                <a:cubicBezTo>
                  <a:pt x="1433407" y="265853"/>
                  <a:pt x="1273387" y="265853"/>
                  <a:pt x="1000760" y="203200"/>
                </a:cubicBezTo>
                <a:cubicBezTo>
                  <a:pt x="728133" y="140547"/>
                  <a:pt x="364066" y="67733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11D9B72-D6D4-48E2-BDA5-D2A9164EACE0}"/>
              </a:ext>
            </a:extLst>
          </p:cNvPr>
          <p:cNvSpPr/>
          <p:nvPr/>
        </p:nvSpPr>
        <p:spPr>
          <a:xfrm>
            <a:off x="1402182" y="6940531"/>
            <a:ext cx="1608542" cy="932242"/>
          </a:xfrm>
          <a:custGeom>
            <a:avLst/>
            <a:gdLst>
              <a:gd name="connsiteX0" fmla="*/ 1601368 w 1608542"/>
              <a:gd name="connsiteY0" fmla="*/ 19 h 932242"/>
              <a:gd name="connsiteX1" fmla="*/ 1217193 w 1608542"/>
              <a:gd name="connsiteY1" fmla="*/ 263544 h 932242"/>
              <a:gd name="connsiteX2" fmla="*/ 632993 w 1608542"/>
              <a:gd name="connsiteY2" fmla="*/ 555644 h 932242"/>
              <a:gd name="connsiteX3" fmla="*/ 153568 w 1608542"/>
              <a:gd name="connsiteY3" fmla="*/ 825519 h 932242"/>
              <a:gd name="connsiteX4" fmla="*/ 17043 w 1608542"/>
              <a:gd name="connsiteY4" fmla="*/ 927119 h 932242"/>
              <a:gd name="connsiteX5" fmla="*/ 486943 w 1608542"/>
              <a:gd name="connsiteY5" fmla="*/ 682644 h 932242"/>
              <a:gd name="connsiteX6" fmla="*/ 1388643 w 1608542"/>
              <a:gd name="connsiteY6" fmla="*/ 276244 h 932242"/>
              <a:gd name="connsiteX7" fmla="*/ 1601368 w 1608542"/>
              <a:gd name="connsiteY7" fmla="*/ 19 h 93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8542" h="932242">
                <a:moveTo>
                  <a:pt x="1601368" y="19"/>
                </a:moveTo>
                <a:cubicBezTo>
                  <a:pt x="1572793" y="-2098"/>
                  <a:pt x="1378589" y="170940"/>
                  <a:pt x="1217193" y="263544"/>
                </a:cubicBezTo>
                <a:cubicBezTo>
                  <a:pt x="1055797" y="356148"/>
                  <a:pt x="810264" y="461981"/>
                  <a:pt x="632993" y="555644"/>
                </a:cubicBezTo>
                <a:cubicBezTo>
                  <a:pt x="455722" y="649307"/>
                  <a:pt x="256226" y="763607"/>
                  <a:pt x="153568" y="825519"/>
                </a:cubicBezTo>
                <a:cubicBezTo>
                  <a:pt x="50910" y="887431"/>
                  <a:pt x="-38519" y="950931"/>
                  <a:pt x="17043" y="927119"/>
                </a:cubicBezTo>
                <a:cubicBezTo>
                  <a:pt x="72605" y="903307"/>
                  <a:pt x="258343" y="791123"/>
                  <a:pt x="486943" y="682644"/>
                </a:cubicBezTo>
                <a:cubicBezTo>
                  <a:pt x="715543" y="574165"/>
                  <a:pt x="1201318" y="387898"/>
                  <a:pt x="1388643" y="276244"/>
                </a:cubicBezTo>
                <a:cubicBezTo>
                  <a:pt x="1575968" y="164590"/>
                  <a:pt x="1629943" y="2136"/>
                  <a:pt x="160136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E3C0DB6B-C5E3-4618-9238-FA062D2D3C7E}"/>
              </a:ext>
            </a:extLst>
          </p:cNvPr>
          <p:cNvSpPr/>
          <p:nvPr/>
        </p:nvSpPr>
        <p:spPr>
          <a:xfrm>
            <a:off x="933784" y="7851857"/>
            <a:ext cx="564312" cy="1626695"/>
          </a:xfrm>
          <a:custGeom>
            <a:avLst/>
            <a:gdLst>
              <a:gd name="connsiteX0" fmla="*/ 510841 w 564312"/>
              <a:gd name="connsiteY0" fmla="*/ 50718 h 1626695"/>
              <a:gd name="connsiteX1" fmla="*/ 240966 w 564312"/>
              <a:gd name="connsiteY1" fmla="*/ 517443 h 1626695"/>
              <a:gd name="connsiteX2" fmla="*/ 21891 w 564312"/>
              <a:gd name="connsiteY2" fmla="*/ 955593 h 1626695"/>
              <a:gd name="connsiteX3" fmla="*/ 9191 w 564312"/>
              <a:gd name="connsiteY3" fmla="*/ 1508043 h 1626695"/>
              <a:gd name="connsiteX4" fmla="*/ 34591 w 564312"/>
              <a:gd name="connsiteY4" fmla="*/ 1596943 h 1626695"/>
              <a:gd name="connsiteX5" fmla="*/ 59991 w 564312"/>
              <a:gd name="connsiteY5" fmla="*/ 1117518 h 1626695"/>
              <a:gd name="connsiteX6" fmla="*/ 237791 w 564312"/>
              <a:gd name="connsiteY6" fmla="*/ 495218 h 1626695"/>
              <a:gd name="connsiteX7" fmla="*/ 428291 w 564312"/>
              <a:gd name="connsiteY7" fmla="*/ 168193 h 1626695"/>
              <a:gd name="connsiteX8" fmla="*/ 558466 w 564312"/>
              <a:gd name="connsiteY8" fmla="*/ 22143 h 1626695"/>
              <a:gd name="connsiteX9" fmla="*/ 510841 w 564312"/>
              <a:gd name="connsiteY9" fmla="*/ 50718 h 16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312" h="1626695">
                <a:moveTo>
                  <a:pt x="510841" y="50718"/>
                </a:moveTo>
                <a:cubicBezTo>
                  <a:pt x="457924" y="133268"/>
                  <a:pt x="322458" y="366631"/>
                  <a:pt x="240966" y="517443"/>
                </a:cubicBezTo>
                <a:cubicBezTo>
                  <a:pt x="159474" y="668255"/>
                  <a:pt x="60520" y="790493"/>
                  <a:pt x="21891" y="955593"/>
                </a:cubicBezTo>
                <a:cubicBezTo>
                  <a:pt x="-16738" y="1120693"/>
                  <a:pt x="7074" y="1401151"/>
                  <a:pt x="9191" y="1508043"/>
                </a:cubicBezTo>
                <a:cubicBezTo>
                  <a:pt x="11308" y="1614935"/>
                  <a:pt x="26124" y="1662031"/>
                  <a:pt x="34591" y="1596943"/>
                </a:cubicBezTo>
                <a:cubicBezTo>
                  <a:pt x="43058" y="1531855"/>
                  <a:pt x="26124" y="1301139"/>
                  <a:pt x="59991" y="1117518"/>
                </a:cubicBezTo>
                <a:cubicBezTo>
                  <a:pt x="93858" y="933897"/>
                  <a:pt x="176408" y="653439"/>
                  <a:pt x="237791" y="495218"/>
                </a:cubicBezTo>
                <a:cubicBezTo>
                  <a:pt x="299174" y="336997"/>
                  <a:pt x="374845" y="247039"/>
                  <a:pt x="428291" y="168193"/>
                </a:cubicBezTo>
                <a:cubicBezTo>
                  <a:pt x="481737" y="89347"/>
                  <a:pt x="544708" y="36431"/>
                  <a:pt x="558466" y="22143"/>
                </a:cubicBezTo>
                <a:cubicBezTo>
                  <a:pt x="572224" y="7855"/>
                  <a:pt x="563758" y="-31832"/>
                  <a:pt x="510841" y="50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A6D823F-361F-419C-9CDD-E937E8F3A6C9}"/>
              </a:ext>
            </a:extLst>
          </p:cNvPr>
          <p:cNvSpPr/>
          <p:nvPr/>
        </p:nvSpPr>
        <p:spPr>
          <a:xfrm>
            <a:off x="863013" y="9470863"/>
            <a:ext cx="82617" cy="752716"/>
          </a:xfrm>
          <a:custGeom>
            <a:avLst/>
            <a:gdLst>
              <a:gd name="connsiteX0" fmla="*/ 73612 w 82617"/>
              <a:gd name="connsiteY0" fmla="*/ 162 h 752716"/>
              <a:gd name="connsiteX1" fmla="*/ 79962 w 82617"/>
              <a:gd name="connsiteY1" fmla="*/ 527212 h 752716"/>
              <a:gd name="connsiteX2" fmla="*/ 29162 w 82617"/>
              <a:gd name="connsiteY2" fmla="*/ 676437 h 752716"/>
              <a:gd name="connsiteX3" fmla="*/ 587 w 82617"/>
              <a:gd name="connsiteY3" fmla="*/ 752637 h 752716"/>
              <a:gd name="connsiteX4" fmla="*/ 54562 w 82617"/>
              <a:gd name="connsiteY4" fmla="*/ 663737 h 752716"/>
              <a:gd name="connsiteX5" fmla="*/ 57737 w 82617"/>
              <a:gd name="connsiteY5" fmla="*/ 473237 h 752716"/>
              <a:gd name="connsiteX6" fmla="*/ 73612 w 82617"/>
              <a:gd name="connsiteY6" fmla="*/ 162 h 75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17" h="752716">
                <a:moveTo>
                  <a:pt x="73612" y="162"/>
                </a:moveTo>
                <a:cubicBezTo>
                  <a:pt x="77316" y="9158"/>
                  <a:pt x="87370" y="414500"/>
                  <a:pt x="79962" y="527212"/>
                </a:cubicBezTo>
                <a:cubicBezTo>
                  <a:pt x="72554" y="639924"/>
                  <a:pt x="42391" y="638866"/>
                  <a:pt x="29162" y="676437"/>
                </a:cubicBezTo>
                <a:cubicBezTo>
                  <a:pt x="15933" y="714008"/>
                  <a:pt x="-3646" y="754754"/>
                  <a:pt x="587" y="752637"/>
                </a:cubicBezTo>
                <a:cubicBezTo>
                  <a:pt x="4820" y="750520"/>
                  <a:pt x="45037" y="710304"/>
                  <a:pt x="54562" y="663737"/>
                </a:cubicBezTo>
                <a:cubicBezTo>
                  <a:pt x="64087" y="617170"/>
                  <a:pt x="54562" y="588066"/>
                  <a:pt x="57737" y="473237"/>
                </a:cubicBezTo>
                <a:cubicBezTo>
                  <a:pt x="60912" y="358408"/>
                  <a:pt x="69908" y="-8834"/>
                  <a:pt x="7361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CDA840B-C931-4A92-879C-2C0B55E3D8B8}"/>
              </a:ext>
            </a:extLst>
          </p:cNvPr>
          <p:cNvSpPr/>
          <p:nvPr/>
        </p:nvSpPr>
        <p:spPr>
          <a:xfrm>
            <a:off x="7335957" y="7095581"/>
            <a:ext cx="1081617" cy="2099319"/>
          </a:xfrm>
          <a:custGeom>
            <a:avLst/>
            <a:gdLst>
              <a:gd name="connsiteX0" fmla="*/ 50363 w 1081617"/>
              <a:gd name="connsiteY0" fmla="*/ 72299 h 2099319"/>
              <a:gd name="connsiteX1" fmla="*/ 121483 w 1081617"/>
              <a:gd name="connsiteY1" fmla="*/ 209459 h 2099319"/>
              <a:gd name="connsiteX2" fmla="*/ 472003 w 1081617"/>
              <a:gd name="connsiteY2" fmla="*/ 661579 h 2099319"/>
              <a:gd name="connsiteX3" fmla="*/ 837763 w 1081617"/>
              <a:gd name="connsiteY3" fmla="*/ 1738539 h 2099319"/>
              <a:gd name="connsiteX4" fmla="*/ 1081603 w 1081617"/>
              <a:gd name="connsiteY4" fmla="*/ 2089059 h 2099319"/>
              <a:gd name="connsiteX5" fmla="*/ 827603 w 1081617"/>
              <a:gd name="connsiteY5" fmla="*/ 1413419 h 2099319"/>
              <a:gd name="connsiteX6" fmla="*/ 299283 w 1081617"/>
              <a:gd name="connsiteY6" fmla="*/ 412659 h 2099319"/>
              <a:gd name="connsiteX7" fmla="*/ 14803 w 1081617"/>
              <a:gd name="connsiteY7" fmla="*/ 21499 h 2099319"/>
              <a:gd name="connsiteX8" fmla="*/ 50363 w 1081617"/>
              <a:gd name="connsiteY8" fmla="*/ 72299 h 209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617" h="2099319">
                <a:moveTo>
                  <a:pt x="50363" y="72299"/>
                </a:moveTo>
                <a:cubicBezTo>
                  <a:pt x="68143" y="103626"/>
                  <a:pt x="51210" y="111246"/>
                  <a:pt x="121483" y="209459"/>
                </a:cubicBezTo>
                <a:cubicBezTo>
                  <a:pt x="191756" y="307672"/>
                  <a:pt x="352623" y="406732"/>
                  <a:pt x="472003" y="661579"/>
                </a:cubicBezTo>
                <a:cubicBezTo>
                  <a:pt x="591383" y="916426"/>
                  <a:pt x="736163" y="1500626"/>
                  <a:pt x="837763" y="1738539"/>
                </a:cubicBezTo>
                <a:cubicBezTo>
                  <a:pt x="939363" y="1976452"/>
                  <a:pt x="1083296" y="2143246"/>
                  <a:pt x="1081603" y="2089059"/>
                </a:cubicBezTo>
                <a:cubicBezTo>
                  <a:pt x="1079910" y="2034872"/>
                  <a:pt x="957990" y="1692819"/>
                  <a:pt x="827603" y="1413419"/>
                </a:cubicBezTo>
                <a:cubicBezTo>
                  <a:pt x="697216" y="1134019"/>
                  <a:pt x="434750" y="644646"/>
                  <a:pt x="299283" y="412659"/>
                </a:cubicBezTo>
                <a:cubicBezTo>
                  <a:pt x="163816" y="180672"/>
                  <a:pt x="57136" y="80766"/>
                  <a:pt x="14803" y="21499"/>
                </a:cubicBezTo>
                <a:cubicBezTo>
                  <a:pt x="-27530" y="-37768"/>
                  <a:pt x="32583" y="40972"/>
                  <a:pt x="50363" y="72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8E0F04A-461D-42FA-9937-3B494EE444FE}"/>
              </a:ext>
            </a:extLst>
          </p:cNvPr>
          <p:cNvSpPr/>
          <p:nvPr/>
        </p:nvSpPr>
        <p:spPr>
          <a:xfrm>
            <a:off x="8376694" y="9167105"/>
            <a:ext cx="756833" cy="1489786"/>
          </a:xfrm>
          <a:custGeom>
            <a:avLst/>
            <a:gdLst>
              <a:gd name="connsiteX0" fmla="*/ 226 w 756833"/>
              <a:gd name="connsiteY0" fmla="*/ 2295 h 1489786"/>
              <a:gd name="connsiteX1" fmla="*/ 391386 w 756833"/>
              <a:gd name="connsiteY1" fmla="*/ 794775 h 1489786"/>
              <a:gd name="connsiteX2" fmla="*/ 721586 w 756833"/>
              <a:gd name="connsiteY2" fmla="*/ 1414535 h 1489786"/>
              <a:gd name="connsiteX3" fmla="*/ 716506 w 756833"/>
              <a:gd name="connsiteY3" fmla="*/ 1439935 h 1489786"/>
              <a:gd name="connsiteX4" fmla="*/ 447266 w 756833"/>
              <a:gd name="connsiteY4" fmla="*/ 1058935 h 1489786"/>
              <a:gd name="connsiteX5" fmla="*/ 226 w 756833"/>
              <a:gd name="connsiteY5" fmla="*/ 2295 h 148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833" h="1489786">
                <a:moveTo>
                  <a:pt x="226" y="2295"/>
                </a:moveTo>
                <a:cubicBezTo>
                  <a:pt x="-9087" y="-41732"/>
                  <a:pt x="271159" y="559402"/>
                  <a:pt x="391386" y="794775"/>
                </a:cubicBezTo>
                <a:cubicBezTo>
                  <a:pt x="511613" y="1030148"/>
                  <a:pt x="667399" y="1307008"/>
                  <a:pt x="721586" y="1414535"/>
                </a:cubicBezTo>
                <a:cubicBezTo>
                  <a:pt x="775773" y="1522062"/>
                  <a:pt x="762226" y="1499202"/>
                  <a:pt x="716506" y="1439935"/>
                </a:cubicBezTo>
                <a:cubicBezTo>
                  <a:pt x="670786" y="1380668"/>
                  <a:pt x="573419" y="1301928"/>
                  <a:pt x="447266" y="1058935"/>
                </a:cubicBezTo>
                <a:cubicBezTo>
                  <a:pt x="321113" y="815942"/>
                  <a:pt x="9539" y="46322"/>
                  <a:pt x="226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2813A63-3E64-417A-BB82-6DE01EB68095}"/>
              </a:ext>
            </a:extLst>
          </p:cNvPr>
          <p:cNvSpPr/>
          <p:nvPr/>
        </p:nvSpPr>
        <p:spPr>
          <a:xfrm>
            <a:off x="8666269" y="10605699"/>
            <a:ext cx="418464" cy="1179020"/>
          </a:xfrm>
          <a:custGeom>
            <a:avLst/>
            <a:gdLst>
              <a:gd name="connsiteX0" fmla="*/ 391371 w 418464"/>
              <a:gd name="connsiteY0" fmla="*/ 1341 h 1179020"/>
              <a:gd name="connsiteX1" fmla="*/ 406611 w 418464"/>
              <a:gd name="connsiteY1" fmla="*/ 539821 h 1179020"/>
              <a:gd name="connsiteX2" fmla="*/ 238971 w 418464"/>
              <a:gd name="connsiteY2" fmla="*/ 1052901 h 1179020"/>
              <a:gd name="connsiteX3" fmla="*/ 211 w 418464"/>
              <a:gd name="connsiteY3" fmla="*/ 1174821 h 1179020"/>
              <a:gd name="connsiteX4" fmla="*/ 198331 w 418464"/>
              <a:gd name="connsiteY4" fmla="*/ 951301 h 1179020"/>
              <a:gd name="connsiteX5" fmla="*/ 284691 w 418464"/>
              <a:gd name="connsiteY5" fmla="*/ 702381 h 1179020"/>
              <a:gd name="connsiteX6" fmla="*/ 391371 w 418464"/>
              <a:gd name="connsiteY6" fmla="*/ 1341 h 117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464" h="1179020">
                <a:moveTo>
                  <a:pt x="391371" y="1341"/>
                </a:moveTo>
                <a:cubicBezTo>
                  <a:pt x="411691" y="-25752"/>
                  <a:pt x="432011" y="364561"/>
                  <a:pt x="406611" y="539821"/>
                </a:cubicBezTo>
                <a:cubicBezTo>
                  <a:pt x="381211" y="715081"/>
                  <a:pt x="306704" y="947068"/>
                  <a:pt x="238971" y="1052901"/>
                </a:cubicBezTo>
                <a:cubicBezTo>
                  <a:pt x="171238" y="1158734"/>
                  <a:pt x="6984" y="1191754"/>
                  <a:pt x="211" y="1174821"/>
                </a:cubicBezTo>
                <a:cubicBezTo>
                  <a:pt x="-6562" y="1157888"/>
                  <a:pt x="150918" y="1030041"/>
                  <a:pt x="198331" y="951301"/>
                </a:cubicBezTo>
                <a:cubicBezTo>
                  <a:pt x="245744" y="872561"/>
                  <a:pt x="253364" y="864094"/>
                  <a:pt x="284691" y="702381"/>
                </a:cubicBezTo>
                <a:cubicBezTo>
                  <a:pt x="316018" y="540668"/>
                  <a:pt x="371051" y="28434"/>
                  <a:pt x="391371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D2989CCB-C9F4-4C4E-B01C-D2B964D24664}"/>
              </a:ext>
            </a:extLst>
          </p:cNvPr>
          <p:cNvSpPr/>
          <p:nvPr/>
        </p:nvSpPr>
        <p:spPr>
          <a:xfrm>
            <a:off x="3191451" y="6140212"/>
            <a:ext cx="1868896" cy="1052815"/>
          </a:xfrm>
          <a:custGeom>
            <a:avLst/>
            <a:gdLst>
              <a:gd name="connsiteX0" fmla="*/ 47049 w 1868896"/>
              <a:gd name="connsiteY0" fmla="*/ 368538 h 1052815"/>
              <a:gd name="connsiteX1" fmla="*/ 1005899 w 1868896"/>
              <a:gd name="connsiteY1" fmla="*/ 435213 h 1052815"/>
              <a:gd name="connsiteX2" fmla="*/ 1685349 w 1868896"/>
              <a:gd name="connsiteY2" fmla="*/ 238 h 1052815"/>
              <a:gd name="connsiteX3" fmla="*/ 1755199 w 1868896"/>
              <a:gd name="connsiteY3" fmla="*/ 378063 h 1052815"/>
              <a:gd name="connsiteX4" fmla="*/ 1771074 w 1868896"/>
              <a:gd name="connsiteY4" fmla="*/ 657463 h 1052815"/>
              <a:gd name="connsiteX5" fmla="*/ 1863149 w 1868896"/>
              <a:gd name="connsiteY5" fmla="*/ 838438 h 1052815"/>
              <a:gd name="connsiteX6" fmla="*/ 1583749 w 1868896"/>
              <a:gd name="connsiteY6" fmla="*/ 1035288 h 1052815"/>
              <a:gd name="connsiteX7" fmla="*/ 593149 w 1868896"/>
              <a:gd name="connsiteY7" fmla="*/ 1035288 h 1052815"/>
              <a:gd name="connsiteX8" fmla="*/ 205799 w 1868896"/>
              <a:gd name="connsiteY8" fmla="*/ 965438 h 1052815"/>
              <a:gd name="connsiteX9" fmla="*/ 196274 w 1868896"/>
              <a:gd name="connsiteY9" fmla="*/ 819388 h 1052815"/>
              <a:gd name="connsiteX10" fmla="*/ 151824 w 1868896"/>
              <a:gd name="connsiteY10" fmla="*/ 584438 h 1052815"/>
              <a:gd name="connsiteX11" fmla="*/ 47049 w 1868896"/>
              <a:gd name="connsiteY11" fmla="*/ 368538 h 105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8896" h="1052815">
                <a:moveTo>
                  <a:pt x="47049" y="368538"/>
                </a:moveTo>
                <a:cubicBezTo>
                  <a:pt x="189395" y="343667"/>
                  <a:pt x="732849" y="496596"/>
                  <a:pt x="1005899" y="435213"/>
                </a:cubicBezTo>
                <a:cubicBezTo>
                  <a:pt x="1278949" y="373830"/>
                  <a:pt x="1560466" y="9763"/>
                  <a:pt x="1685349" y="238"/>
                </a:cubicBezTo>
                <a:cubicBezTo>
                  <a:pt x="1810232" y="-9287"/>
                  <a:pt x="1740912" y="268526"/>
                  <a:pt x="1755199" y="378063"/>
                </a:cubicBezTo>
                <a:cubicBezTo>
                  <a:pt x="1769486" y="487600"/>
                  <a:pt x="1753082" y="580734"/>
                  <a:pt x="1771074" y="657463"/>
                </a:cubicBezTo>
                <a:cubicBezTo>
                  <a:pt x="1789066" y="734192"/>
                  <a:pt x="1894370" y="775467"/>
                  <a:pt x="1863149" y="838438"/>
                </a:cubicBezTo>
                <a:cubicBezTo>
                  <a:pt x="1831928" y="901409"/>
                  <a:pt x="1795416" y="1002480"/>
                  <a:pt x="1583749" y="1035288"/>
                </a:cubicBezTo>
                <a:cubicBezTo>
                  <a:pt x="1372082" y="1068096"/>
                  <a:pt x="822807" y="1046930"/>
                  <a:pt x="593149" y="1035288"/>
                </a:cubicBezTo>
                <a:cubicBezTo>
                  <a:pt x="363491" y="1023646"/>
                  <a:pt x="271945" y="1001421"/>
                  <a:pt x="205799" y="965438"/>
                </a:cubicBezTo>
                <a:cubicBezTo>
                  <a:pt x="139653" y="929455"/>
                  <a:pt x="205270" y="882888"/>
                  <a:pt x="196274" y="819388"/>
                </a:cubicBezTo>
                <a:cubicBezTo>
                  <a:pt x="187278" y="755888"/>
                  <a:pt x="175107" y="655876"/>
                  <a:pt x="151824" y="584438"/>
                </a:cubicBezTo>
                <a:cubicBezTo>
                  <a:pt x="128541" y="513000"/>
                  <a:pt x="-95297" y="393409"/>
                  <a:pt x="47049" y="368538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76FA1F8-03CC-4A5A-9EA7-01A4600AA16A}"/>
              </a:ext>
            </a:extLst>
          </p:cNvPr>
          <p:cNvSpPr/>
          <p:nvPr/>
        </p:nvSpPr>
        <p:spPr>
          <a:xfrm>
            <a:off x="5232316" y="2436984"/>
            <a:ext cx="1466385" cy="2194730"/>
          </a:xfrm>
          <a:custGeom>
            <a:avLst/>
            <a:gdLst>
              <a:gd name="connsiteX0" fmla="*/ 1363217 w 1466385"/>
              <a:gd name="connsiteY0" fmla="*/ 103016 h 2194730"/>
              <a:gd name="connsiteX1" fmla="*/ 1405551 w 1466385"/>
              <a:gd name="connsiteY1" fmla="*/ 145349 h 2194730"/>
              <a:gd name="connsiteX2" fmla="*/ 1405551 w 1466385"/>
              <a:gd name="connsiteY2" fmla="*/ 771883 h 2194730"/>
              <a:gd name="connsiteX3" fmla="*/ 1185417 w 1466385"/>
              <a:gd name="connsiteY3" fmla="*/ 1271416 h 2194730"/>
              <a:gd name="connsiteX4" fmla="*/ 660484 w 1466385"/>
              <a:gd name="connsiteY4" fmla="*/ 1906416 h 2194730"/>
              <a:gd name="connsiteX5" fmla="*/ 84 w 1466385"/>
              <a:gd name="connsiteY5" fmla="*/ 2194283 h 2194730"/>
              <a:gd name="connsiteX6" fmla="*/ 618151 w 1466385"/>
              <a:gd name="connsiteY6" fmla="*/ 1957216 h 2194730"/>
              <a:gd name="connsiteX7" fmla="*/ 1126151 w 1466385"/>
              <a:gd name="connsiteY7" fmla="*/ 1398416 h 2194730"/>
              <a:gd name="connsiteX8" fmla="*/ 1456351 w 1466385"/>
              <a:gd name="connsiteY8" fmla="*/ 644883 h 2194730"/>
              <a:gd name="connsiteX9" fmla="*/ 1380151 w 1466385"/>
              <a:gd name="connsiteY9" fmla="*/ 26816 h 2194730"/>
              <a:gd name="connsiteX10" fmla="*/ 1363217 w 1466385"/>
              <a:gd name="connsiteY10" fmla="*/ 103016 h 219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385" h="2194730">
                <a:moveTo>
                  <a:pt x="1363217" y="103016"/>
                </a:moveTo>
                <a:cubicBezTo>
                  <a:pt x="1367450" y="122772"/>
                  <a:pt x="1398495" y="33871"/>
                  <a:pt x="1405551" y="145349"/>
                </a:cubicBezTo>
                <a:cubicBezTo>
                  <a:pt x="1412607" y="256827"/>
                  <a:pt x="1442240" y="584205"/>
                  <a:pt x="1405551" y="771883"/>
                </a:cubicBezTo>
                <a:cubicBezTo>
                  <a:pt x="1368862" y="959561"/>
                  <a:pt x="1309595" y="1082327"/>
                  <a:pt x="1185417" y="1271416"/>
                </a:cubicBezTo>
                <a:cubicBezTo>
                  <a:pt x="1061239" y="1460505"/>
                  <a:pt x="858039" y="1752605"/>
                  <a:pt x="660484" y="1906416"/>
                </a:cubicBezTo>
                <a:cubicBezTo>
                  <a:pt x="462929" y="2060227"/>
                  <a:pt x="7139" y="2185816"/>
                  <a:pt x="84" y="2194283"/>
                </a:cubicBezTo>
                <a:cubicBezTo>
                  <a:pt x="-6972" y="2202750"/>
                  <a:pt x="430473" y="2089861"/>
                  <a:pt x="618151" y="1957216"/>
                </a:cubicBezTo>
                <a:cubicBezTo>
                  <a:pt x="805829" y="1824572"/>
                  <a:pt x="986451" y="1617138"/>
                  <a:pt x="1126151" y="1398416"/>
                </a:cubicBezTo>
                <a:cubicBezTo>
                  <a:pt x="1265851" y="1179694"/>
                  <a:pt x="1414018" y="873483"/>
                  <a:pt x="1456351" y="644883"/>
                </a:cubicBezTo>
                <a:cubicBezTo>
                  <a:pt x="1498684" y="416283"/>
                  <a:pt x="1394262" y="111483"/>
                  <a:pt x="1380151" y="26816"/>
                </a:cubicBezTo>
                <a:cubicBezTo>
                  <a:pt x="1366040" y="-57851"/>
                  <a:pt x="1358984" y="83260"/>
                  <a:pt x="1363217" y="103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33D89D9-72F6-4EE9-AEAC-6E64BC1AF279}"/>
              </a:ext>
            </a:extLst>
          </p:cNvPr>
          <p:cNvSpPr/>
          <p:nvPr/>
        </p:nvSpPr>
        <p:spPr>
          <a:xfrm>
            <a:off x="4941388" y="2514922"/>
            <a:ext cx="1694409" cy="2209478"/>
          </a:xfrm>
          <a:custGeom>
            <a:avLst/>
            <a:gdLst>
              <a:gd name="connsiteX0" fmla="*/ 1662612 w 1694409"/>
              <a:gd name="connsiteY0" fmla="*/ 135145 h 2209478"/>
              <a:gd name="connsiteX1" fmla="*/ 1434012 w 1694409"/>
              <a:gd name="connsiteY1" fmla="*/ 8145 h 2209478"/>
              <a:gd name="connsiteX2" fmla="*/ 765145 w 1694409"/>
              <a:gd name="connsiteY2" fmla="*/ 372211 h 2209478"/>
              <a:gd name="connsiteX3" fmla="*/ 536545 w 1694409"/>
              <a:gd name="connsiteY3" fmla="*/ 761678 h 2209478"/>
              <a:gd name="connsiteX4" fmla="*/ 130145 w 1694409"/>
              <a:gd name="connsiteY4" fmla="*/ 1413611 h 2209478"/>
              <a:gd name="connsiteX5" fmla="*/ 248679 w 1694409"/>
              <a:gd name="connsiteY5" fmla="*/ 2192545 h 2209478"/>
              <a:gd name="connsiteX6" fmla="*/ 53945 w 1694409"/>
              <a:gd name="connsiteY6" fmla="*/ 1904678 h 2209478"/>
              <a:gd name="connsiteX7" fmla="*/ 28545 w 1694409"/>
              <a:gd name="connsiteY7" fmla="*/ 1379745 h 2209478"/>
              <a:gd name="connsiteX8" fmla="*/ 418012 w 1694409"/>
              <a:gd name="connsiteY8" fmla="*/ 719345 h 2209478"/>
              <a:gd name="connsiteX9" fmla="*/ 790545 w 1694409"/>
              <a:gd name="connsiteY9" fmla="*/ 321411 h 2209478"/>
              <a:gd name="connsiteX10" fmla="*/ 1662612 w 1694409"/>
              <a:gd name="connsiteY10" fmla="*/ 135145 h 220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409" h="2209478">
                <a:moveTo>
                  <a:pt x="1662612" y="135145"/>
                </a:moveTo>
                <a:cubicBezTo>
                  <a:pt x="1769856" y="82934"/>
                  <a:pt x="1583590" y="-31366"/>
                  <a:pt x="1434012" y="8145"/>
                </a:cubicBezTo>
                <a:cubicBezTo>
                  <a:pt x="1284434" y="47656"/>
                  <a:pt x="914723" y="246622"/>
                  <a:pt x="765145" y="372211"/>
                </a:cubicBezTo>
                <a:cubicBezTo>
                  <a:pt x="615567" y="497800"/>
                  <a:pt x="642378" y="588111"/>
                  <a:pt x="536545" y="761678"/>
                </a:cubicBezTo>
                <a:cubicBezTo>
                  <a:pt x="430712" y="935245"/>
                  <a:pt x="178123" y="1175133"/>
                  <a:pt x="130145" y="1413611"/>
                </a:cubicBezTo>
                <a:cubicBezTo>
                  <a:pt x="82167" y="1652089"/>
                  <a:pt x="261379" y="2110701"/>
                  <a:pt x="248679" y="2192545"/>
                </a:cubicBezTo>
                <a:cubicBezTo>
                  <a:pt x="235979" y="2274389"/>
                  <a:pt x="90634" y="2040145"/>
                  <a:pt x="53945" y="1904678"/>
                </a:cubicBezTo>
                <a:cubicBezTo>
                  <a:pt x="17256" y="1769211"/>
                  <a:pt x="-32133" y="1577301"/>
                  <a:pt x="28545" y="1379745"/>
                </a:cubicBezTo>
                <a:cubicBezTo>
                  <a:pt x="89223" y="1182190"/>
                  <a:pt x="291012" y="895734"/>
                  <a:pt x="418012" y="719345"/>
                </a:cubicBezTo>
                <a:cubicBezTo>
                  <a:pt x="545012" y="542956"/>
                  <a:pt x="584523" y="424422"/>
                  <a:pt x="790545" y="321411"/>
                </a:cubicBezTo>
                <a:cubicBezTo>
                  <a:pt x="996567" y="218400"/>
                  <a:pt x="1555368" y="187356"/>
                  <a:pt x="1662612" y="135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C674D96-5C50-4C37-AE3D-CABAD16C93BD}"/>
              </a:ext>
            </a:extLst>
          </p:cNvPr>
          <p:cNvSpPr/>
          <p:nvPr/>
        </p:nvSpPr>
        <p:spPr>
          <a:xfrm>
            <a:off x="1625452" y="5111312"/>
            <a:ext cx="909859" cy="2464522"/>
          </a:xfrm>
          <a:custGeom>
            <a:avLst/>
            <a:gdLst>
              <a:gd name="connsiteX0" fmla="*/ 906081 w 909859"/>
              <a:gd name="connsiteY0" fmla="*/ 2555 h 2464522"/>
              <a:gd name="connsiteX1" fmla="*/ 330348 w 909859"/>
              <a:gd name="connsiteY1" fmla="*/ 612155 h 2464522"/>
              <a:gd name="connsiteX2" fmla="*/ 17081 w 909859"/>
              <a:gd name="connsiteY2" fmla="*/ 1721288 h 2464522"/>
              <a:gd name="connsiteX3" fmla="*/ 42481 w 909859"/>
              <a:gd name="connsiteY3" fmla="*/ 2457888 h 2464522"/>
              <a:gd name="connsiteX4" fmla="*/ 50948 w 909859"/>
              <a:gd name="connsiteY4" fmla="*/ 2034555 h 2464522"/>
              <a:gd name="connsiteX5" fmla="*/ 194881 w 909859"/>
              <a:gd name="connsiteY5" fmla="*/ 1204821 h 2464522"/>
              <a:gd name="connsiteX6" fmla="*/ 558948 w 909859"/>
              <a:gd name="connsiteY6" fmla="*/ 425888 h 2464522"/>
              <a:gd name="connsiteX7" fmla="*/ 906081 w 909859"/>
              <a:gd name="connsiteY7" fmla="*/ 2555 h 246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859" h="2464522">
                <a:moveTo>
                  <a:pt x="906081" y="2555"/>
                </a:moveTo>
                <a:cubicBezTo>
                  <a:pt x="867981" y="33599"/>
                  <a:pt x="478515" y="325700"/>
                  <a:pt x="330348" y="612155"/>
                </a:cubicBezTo>
                <a:cubicBezTo>
                  <a:pt x="182181" y="898611"/>
                  <a:pt x="65059" y="1413666"/>
                  <a:pt x="17081" y="1721288"/>
                </a:cubicBezTo>
                <a:cubicBezTo>
                  <a:pt x="-30897" y="2028910"/>
                  <a:pt x="36836" y="2405677"/>
                  <a:pt x="42481" y="2457888"/>
                </a:cubicBezTo>
                <a:cubicBezTo>
                  <a:pt x="48125" y="2510099"/>
                  <a:pt x="25548" y="2243399"/>
                  <a:pt x="50948" y="2034555"/>
                </a:cubicBezTo>
                <a:cubicBezTo>
                  <a:pt x="76348" y="1825711"/>
                  <a:pt x="110214" y="1472932"/>
                  <a:pt x="194881" y="1204821"/>
                </a:cubicBezTo>
                <a:cubicBezTo>
                  <a:pt x="279548" y="936710"/>
                  <a:pt x="433359" y="622032"/>
                  <a:pt x="558948" y="425888"/>
                </a:cubicBezTo>
                <a:cubicBezTo>
                  <a:pt x="684537" y="229744"/>
                  <a:pt x="944181" y="-28489"/>
                  <a:pt x="906081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FCBCB73-2698-4D49-A976-0F78754EA8F8}"/>
              </a:ext>
            </a:extLst>
          </p:cNvPr>
          <p:cNvSpPr/>
          <p:nvPr/>
        </p:nvSpPr>
        <p:spPr>
          <a:xfrm>
            <a:off x="5052876" y="4588539"/>
            <a:ext cx="3544621" cy="855898"/>
          </a:xfrm>
          <a:custGeom>
            <a:avLst/>
            <a:gdLst>
              <a:gd name="connsiteX0" fmla="*/ 44057 w 3544621"/>
              <a:gd name="connsiteY0" fmla="*/ 474528 h 855898"/>
              <a:gd name="connsiteX1" fmla="*/ 162591 w 3544621"/>
              <a:gd name="connsiteY1" fmla="*/ 474528 h 855898"/>
              <a:gd name="connsiteX2" fmla="*/ 323457 w 3544621"/>
              <a:gd name="connsiteY2" fmla="*/ 474528 h 855898"/>
              <a:gd name="connsiteX3" fmla="*/ 1271724 w 3544621"/>
              <a:gd name="connsiteY3" fmla="*/ 59661 h 855898"/>
              <a:gd name="connsiteX4" fmla="*/ 2457057 w 3544621"/>
              <a:gd name="connsiteY4" fmla="*/ 178194 h 855898"/>
              <a:gd name="connsiteX5" fmla="*/ 3489991 w 3544621"/>
              <a:gd name="connsiteY5" fmla="*/ 847061 h 855898"/>
              <a:gd name="connsiteX6" fmla="*/ 3244457 w 3544621"/>
              <a:gd name="connsiteY6" fmla="*/ 525328 h 855898"/>
              <a:gd name="connsiteX7" fmla="*/ 1915191 w 3544621"/>
              <a:gd name="connsiteY7" fmla="*/ 8861 h 855898"/>
              <a:gd name="connsiteX8" fmla="*/ 941524 w 3544621"/>
              <a:gd name="connsiteY8" fmla="*/ 220528 h 855898"/>
              <a:gd name="connsiteX9" fmla="*/ 179524 w 3544621"/>
              <a:gd name="connsiteY9" fmla="*/ 499928 h 855898"/>
              <a:gd name="connsiteX10" fmla="*/ 10191 w 3544621"/>
              <a:gd name="connsiteY10" fmla="*/ 432194 h 855898"/>
              <a:gd name="connsiteX11" fmla="*/ 44057 w 3544621"/>
              <a:gd name="connsiteY11" fmla="*/ 474528 h 85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44621" h="855898">
                <a:moveTo>
                  <a:pt x="44057" y="474528"/>
                </a:moveTo>
                <a:cubicBezTo>
                  <a:pt x="69457" y="481584"/>
                  <a:pt x="162591" y="474528"/>
                  <a:pt x="162591" y="474528"/>
                </a:cubicBezTo>
                <a:cubicBezTo>
                  <a:pt x="209158" y="474528"/>
                  <a:pt x="138601" y="543673"/>
                  <a:pt x="323457" y="474528"/>
                </a:cubicBezTo>
                <a:cubicBezTo>
                  <a:pt x="508313" y="405383"/>
                  <a:pt x="916124" y="109050"/>
                  <a:pt x="1271724" y="59661"/>
                </a:cubicBezTo>
                <a:cubicBezTo>
                  <a:pt x="1627324" y="10272"/>
                  <a:pt x="2087346" y="46961"/>
                  <a:pt x="2457057" y="178194"/>
                </a:cubicBezTo>
                <a:cubicBezTo>
                  <a:pt x="2826768" y="309427"/>
                  <a:pt x="3358758" y="789205"/>
                  <a:pt x="3489991" y="847061"/>
                </a:cubicBezTo>
                <a:cubicBezTo>
                  <a:pt x="3621224" y="904917"/>
                  <a:pt x="3506924" y="665028"/>
                  <a:pt x="3244457" y="525328"/>
                </a:cubicBezTo>
                <a:cubicBezTo>
                  <a:pt x="2981990" y="385628"/>
                  <a:pt x="2299013" y="59661"/>
                  <a:pt x="1915191" y="8861"/>
                </a:cubicBezTo>
                <a:cubicBezTo>
                  <a:pt x="1531369" y="-41939"/>
                  <a:pt x="1230802" y="138684"/>
                  <a:pt x="941524" y="220528"/>
                </a:cubicBezTo>
                <a:cubicBezTo>
                  <a:pt x="652246" y="302372"/>
                  <a:pt x="334746" y="464650"/>
                  <a:pt x="179524" y="499928"/>
                </a:cubicBezTo>
                <a:cubicBezTo>
                  <a:pt x="24302" y="535206"/>
                  <a:pt x="38413" y="432194"/>
                  <a:pt x="10191" y="432194"/>
                </a:cubicBezTo>
                <a:cubicBezTo>
                  <a:pt x="-18031" y="432194"/>
                  <a:pt x="18657" y="467472"/>
                  <a:pt x="44057" y="474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F2C5DA54-A040-40E7-AA84-F16AE14CBEEB}"/>
              </a:ext>
            </a:extLst>
          </p:cNvPr>
          <p:cNvSpPr/>
          <p:nvPr/>
        </p:nvSpPr>
        <p:spPr>
          <a:xfrm>
            <a:off x="7802250" y="5388939"/>
            <a:ext cx="1502638" cy="3560731"/>
          </a:xfrm>
          <a:custGeom>
            <a:avLst/>
            <a:gdLst>
              <a:gd name="connsiteX0" fmla="*/ 816817 w 1502638"/>
              <a:gd name="connsiteY0" fmla="*/ 4328 h 3560731"/>
              <a:gd name="connsiteX1" fmla="*/ 291883 w 1502638"/>
              <a:gd name="connsiteY1" fmla="*/ 563128 h 3560731"/>
              <a:gd name="connsiteX2" fmla="*/ 63283 w 1502638"/>
              <a:gd name="connsiteY2" fmla="*/ 1604528 h 3560731"/>
              <a:gd name="connsiteX3" fmla="*/ 164883 w 1502638"/>
              <a:gd name="connsiteY3" fmla="*/ 2095594 h 3560731"/>
              <a:gd name="connsiteX4" fmla="*/ 613617 w 1502638"/>
              <a:gd name="connsiteY4" fmla="*/ 2891461 h 3560731"/>
              <a:gd name="connsiteX5" fmla="*/ 1502617 w 1502638"/>
              <a:gd name="connsiteY5" fmla="*/ 3560328 h 3560731"/>
              <a:gd name="connsiteX6" fmla="*/ 639017 w 1502638"/>
              <a:gd name="connsiteY6" fmla="*/ 2967661 h 3560731"/>
              <a:gd name="connsiteX7" fmla="*/ 80217 w 1502638"/>
              <a:gd name="connsiteY7" fmla="*/ 1663794 h 3560731"/>
              <a:gd name="connsiteX8" fmla="*/ 80217 w 1502638"/>
              <a:gd name="connsiteY8" fmla="*/ 842528 h 3560731"/>
              <a:gd name="connsiteX9" fmla="*/ 816817 w 1502638"/>
              <a:gd name="connsiteY9" fmla="*/ 4328 h 356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2638" h="3560731">
                <a:moveTo>
                  <a:pt x="816817" y="4328"/>
                </a:moveTo>
                <a:cubicBezTo>
                  <a:pt x="852095" y="-42239"/>
                  <a:pt x="417472" y="296428"/>
                  <a:pt x="291883" y="563128"/>
                </a:cubicBezTo>
                <a:cubicBezTo>
                  <a:pt x="166294" y="829828"/>
                  <a:pt x="84450" y="1349117"/>
                  <a:pt x="63283" y="1604528"/>
                </a:cubicBezTo>
                <a:cubicBezTo>
                  <a:pt x="42116" y="1859939"/>
                  <a:pt x="73161" y="1881105"/>
                  <a:pt x="164883" y="2095594"/>
                </a:cubicBezTo>
                <a:cubicBezTo>
                  <a:pt x="256605" y="2310083"/>
                  <a:pt x="390661" y="2647339"/>
                  <a:pt x="613617" y="2891461"/>
                </a:cubicBezTo>
                <a:cubicBezTo>
                  <a:pt x="836573" y="3135583"/>
                  <a:pt x="1498384" y="3547628"/>
                  <a:pt x="1502617" y="3560328"/>
                </a:cubicBezTo>
                <a:cubicBezTo>
                  <a:pt x="1506850" y="3573028"/>
                  <a:pt x="876084" y="3283750"/>
                  <a:pt x="639017" y="2967661"/>
                </a:cubicBezTo>
                <a:cubicBezTo>
                  <a:pt x="401950" y="2651572"/>
                  <a:pt x="173350" y="2017983"/>
                  <a:pt x="80217" y="1663794"/>
                </a:cubicBezTo>
                <a:cubicBezTo>
                  <a:pt x="-12916" y="1309605"/>
                  <a:pt x="-39727" y="1112050"/>
                  <a:pt x="80217" y="842528"/>
                </a:cubicBezTo>
                <a:cubicBezTo>
                  <a:pt x="200161" y="573006"/>
                  <a:pt x="781539" y="50895"/>
                  <a:pt x="816817" y="4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DA1D5B8-D86B-4CC7-A22A-7FABC21775CF}"/>
              </a:ext>
            </a:extLst>
          </p:cNvPr>
          <p:cNvSpPr/>
          <p:nvPr/>
        </p:nvSpPr>
        <p:spPr>
          <a:xfrm>
            <a:off x="8961781" y="8781791"/>
            <a:ext cx="437182" cy="1474944"/>
          </a:xfrm>
          <a:custGeom>
            <a:avLst/>
            <a:gdLst>
              <a:gd name="connsiteX0" fmla="*/ 275352 w 437182"/>
              <a:gd name="connsiteY0" fmla="*/ 6609 h 1474944"/>
              <a:gd name="connsiteX1" fmla="*/ 249952 w 437182"/>
              <a:gd name="connsiteY1" fmla="*/ 607742 h 1474944"/>
              <a:gd name="connsiteX2" fmla="*/ 46752 w 437182"/>
              <a:gd name="connsiteY2" fmla="*/ 1361276 h 1474944"/>
              <a:gd name="connsiteX3" fmla="*/ 21352 w 437182"/>
              <a:gd name="connsiteY3" fmla="*/ 1403609 h 1474944"/>
              <a:gd name="connsiteX4" fmla="*/ 309219 w 437182"/>
              <a:gd name="connsiteY4" fmla="*/ 700876 h 1474944"/>
              <a:gd name="connsiteX5" fmla="*/ 436219 w 437182"/>
              <a:gd name="connsiteY5" fmla="*/ 311409 h 1474944"/>
              <a:gd name="connsiteX6" fmla="*/ 275352 w 437182"/>
              <a:gd name="connsiteY6" fmla="*/ 6609 h 147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182" h="1474944">
                <a:moveTo>
                  <a:pt x="275352" y="6609"/>
                </a:moveTo>
                <a:cubicBezTo>
                  <a:pt x="244308" y="55998"/>
                  <a:pt x="288052" y="381964"/>
                  <a:pt x="249952" y="607742"/>
                </a:cubicBezTo>
                <a:cubicBezTo>
                  <a:pt x="211852" y="833520"/>
                  <a:pt x="84852" y="1228632"/>
                  <a:pt x="46752" y="1361276"/>
                </a:cubicBezTo>
                <a:cubicBezTo>
                  <a:pt x="8652" y="1493921"/>
                  <a:pt x="-22392" y="1513676"/>
                  <a:pt x="21352" y="1403609"/>
                </a:cubicBezTo>
                <a:cubicBezTo>
                  <a:pt x="65096" y="1293542"/>
                  <a:pt x="240074" y="882909"/>
                  <a:pt x="309219" y="700876"/>
                </a:cubicBezTo>
                <a:cubicBezTo>
                  <a:pt x="378364" y="518843"/>
                  <a:pt x="446097" y="425709"/>
                  <a:pt x="436219" y="311409"/>
                </a:cubicBezTo>
                <a:cubicBezTo>
                  <a:pt x="426341" y="197109"/>
                  <a:pt x="306396" y="-42780"/>
                  <a:pt x="275352" y="6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C46106C-E6BE-4E1D-86B8-F870B7058D7F}"/>
              </a:ext>
            </a:extLst>
          </p:cNvPr>
          <p:cNvSpPr/>
          <p:nvPr/>
        </p:nvSpPr>
        <p:spPr>
          <a:xfrm>
            <a:off x="3266225" y="3075331"/>
            <a:ext cx="715556" cy="285936"/>
          </a:xfrm>
          <a:custGeom>
            <a:avLst/>
            <a:gdLst>
              <a:gd name="connsiteX0" fmla="*/ 1908 w 715556"/>
              <a:gd name="connsiteY0" fmla="*/ 74269 h 285936"/>
              <a:gd name="connsiteX1" fmla="*/ 380792 w 715556"/>
              <a:gd name="connsiteY1" fmla="*/ 186 h 285936"/>
              <a:gd name="connsiteX2" fmla="*/ 704642 w 715556"/>
              <a:gd name="connsiteY2" fmla="*/ 53102 h 285936"/>
              <a:gd name="connsiteX3" fmla="*/ 639025 w 715556"/>
              <a:gd name="connsiteY3" fmla="*/ 53102 h 285936"/>
              <a:gd name="connsiteX4" fmla="*/ 636908 w 715556"/>
              <a:gd name="connsiteY4" fmla="*/ 230902 h 285936"/>
              <a:gd name="connsiteX5" fmla="*/ 488742 w 715556"/>
              <a:gd name="connsiteY5" fmla="*/ 230902 h 285936"/>
              <a:gd name="connsiteX6" fmla="*/ 321525 w 715556"/>
              <a:gd name="connsiteY6" fmla="*/ 285936 h 285936"/>
              <a:gd name="connsiteX7" fmla="*/ 507792 w 715556"/>
              <a:gd name="connsiteY7" fmla="*/ 230902 h 285936"/>
              <a:gd name="connsiteX8" fmla="*/ 416775 w 715556"/>
              <a:gd name="connsiteY8" fmla="*/ 199152 h 285936"/>
              <a:gd name="connsiteX9" fmla="*/ 241092 w 715556"/>
              <a:gd name="connsiteY9" fmla="*/ 197036 h 285936"/>
              <a:gd name="connsiteX10" fmla="*/ 1908 w 715556"/>
              <a:gd name="connsiteY10" fmla="*/ 74269 h 28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5556" h="285936">
                <a:moveTo>
                  <a:pt x="1908" y="74269"/>
                </a:moveTo>
                <a:cubicBezTo>
                  <a:pt x="25191" y="41461"/>
                  <a:pt x="263670" y="3714"/>
                  <a:pt x="380792" y="186"/>
                </a:cubicBezTo>
                <a:cubicBezTo>
                  <a:pt x="497914" y="-3342"/>
                  <a:pt x="661603" y="44283"/>
                  <a:pt x="704642" y="53102"/>
                </a:cubicBezTo>
                <a:cubicBezTo>
                  <a:pt x="747681" y="61921"/>
                  <a:pt x="650314" y="23469"/>
                  <a:pt x="639025" y="53102"/>
                </a:cubicBezTo>
                <a:cubicBezTo>
                  <a:pt x="627736" y="82735"/>
                  <a:pt x="661955" y="201269"/>
                  <a:pt x="636908" y="230902"/>
                </a:cubicBezTo>
                <a:cubicBezTo>
                  <a:pt x="611861" y="260535"/>
                  <a:pt x="541306" y="221730"/>
                  <a:pt x="488742" y="230902"/>
                </a:cubicBezTo>
                <a:cubicBezTo>
                  <a:pt x="436178" y="240074"/>
                  <a:pt x="318350" y="285936"/>
                  <a:pt x="321525" y="285936"/>
                </a:cubicBezTo>
                <a:cubicBezTo>
                  <a:pt x="324700" y="285936"/>
                  <a:pt x="491917" y="245366"/>
                  <a:pt x="507792" y="230902"/>
                </a:cubicBezTo>
                <a:cubicBezTo>
                  <a:pt x="523667" y="216438"/>
                  <a:pt x="461225" y="204796"/>
                  <a:pt x="416775" y="199152"/>
                </a:cubicBezTo>
                <a:cubicBezTo>
                  <a:pt x="372325" y="193508"/>
                  <a:pt x="307414" y="219614"/>
                  <a:pt x="241092" y="197036"/>
                </a:cubicBezTo>
                <a:cubicBezTo>
                  <a:pt x="174770" y="174458"/>
                  <a:pt x="-21375" y="107077"/>
                  <a:pt x="1908" y="742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3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月24日はスティーブ・ジョブズの誕生日です | FASHION | FASHION HEADLINE">
            <a:extLst>
              <a:ext uri="{FF2B5EF4-FFF2-40B4-BE49-F238E27FC236}">
                <a16:creationId xmlns:a16="http://schemas.microsoft.com/office/drawing/2014/main" id="{4EC1C899-617C-43EF-A193-C152FAAD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5"/>
          <a:stretch/>
        </p:blipFill>
        <p:spPr bwMode="auto">
          <a:xfrm>
            <a:off x="0" y="2133600"/>
            <a:ext cx="9568776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6D4E6FC-A3BD-4179-AF79-1F9FF6624521}"/>
              </a:ext>
            </a:extLst>
          </p:cNvPr>
          <p:cNvSpPr/>
          <p:nvPr/>
        </p:nvSpPr>
        <p:spPr>
          <a:xfrm>
            <a:off x="4116004" y="4131301"/>
            <a:ext cx="510159" cy="198187"/>
          </a:xfrm>
          <a:custGeom>
            <a:avLst/>
            <a:gdLst>
              <a:gd name="connsiteX0" fmla="*/ 8321 w 510159"/>
              <a:gd name="connsiteY0" fmla="*/ 134312 h 198187"/>
              <a:gd name="connsiteX1" fmla="*/ 184534 w 510159"/>
              <a:gd name="connsiteY1" fmla="*/ 35887 h 198187"/>
              <a:gd name="connsiteX2" fmla="*/ 297246 w 510159"/>
              <a:gd name="connsiteY2" fmla="*/ 40649 h 198187"/>
              <a:gd name="connsiteX3" fmla="*/ 386146 w 510159"/>
              <a:gd name="connsiteY3" fmla="*/ 99387 h 198187"/>
              <a:gd name="connsiteX4" fmla="*/ 449646 w 510159"/>
              <a:gd name="connsiteY4" fmla="*/ 172412 h 198187"/>
              <a:gd name="connsiteX5" fmla="*/ 509971 w 510159"/>
              <a:gd name="connsiteY5" fmla="*/ 197812 h 198187"/>
              <a:gd name="connsiteX6" fmla="*/ 467109 w 510159"/>
              <a:gd name="connsiteY6" fmla="*/ 156537 h 198187"/>
              <a:gd name="connsiteX7" fmla="*/ 424246 w 510159"/>
              <a:gd name="connsiteY7" fmla="*/ 108912 h 198187"/>
              <a:gd name="connsiteX8" fmla="*/ 325821 w 510159"/>
              <a:gd name="connsiteY8" fmla="*/ 24774 h 198187"/>
              <a:gd name="connsiteX9" fmla="*/ 171834 w 510159"/>
              <a:gd name="connsiteY9" fmla="*/ 962 h 198187"/>
              <a:gd name="connsiteX10" fmla="*/ 44834 w 510159"/>
              <a:gd name="connsiteY10" fmla="*/ 50174 h 198187"/>
              <a:gd name="connsiteX11" fmla="*/ 8321 w 510159"/>
              <a:gd name="connsiteY11" fmla="*/ 134312 h 19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159" h="198187">
                <a:moveTo>
                  <a:pt x="8321" y="134312"/>
                </a:moveTo>
                <a:cubicBezTo>
                  <a:pt x="31604" y="131931"/>
                  <a:pt x="136380" y="51497"/>
                  <a:pt x="184534" y="35887"/>
                </a:cubicBezTo>
                <a:cubicBezTo>
                  <a:pt x="232688" y="20276"/>
                  <a:pt x="263644" y="30066"/>
                  <a:pt x="297246" y="40649"/>
                </a:cubicBezTo>
                <a:cubicBezTo>
                  <a:pt x="330848" y="51232"/>
                  <a:pt x="360746" y="77427"/>
                  <a:pt x="386146" y="99387"/>
                </a:cubicBezTo>
                <a:cubicBezTo>
                  <a:pt x="411546" y="121347"/>
                  <a:pt x="429009" y="156008"/>
                  <a:pt x="449646" y="172412"/>
                </a:cubicBezTo>
                <a:cubicBezTo>
                  <a:pt x="470283" y="188816"/>
                  <a:pt x="507061" y="200458"/>
                  <a:pt x="509971" y="197812"/>
                </a:cubicBezTo>
                <a:cubicBezTo>
                  <a:pt x="512881" y="195166"/>
                  <a:pt x="481396" y="171354"/>
                  <a:pt x="467109" y="156537"/>
                </a:cubicBezTo>
                <a:cubicBezTo>
                  <a:pt x="452822" y="141720"/>
                  <a:pt x="447794" y="130872"/>
                  <a:pt x="424246" y="108912"/>
                </a:cubicBezTo>
                <a:cubicBezTo>
                  <a:pt x="400698" y="86952"/>
                  <a:pt x="367890" y="42766"/>
                  <a:pt x="325821" y="24774"/>
                </a:cubicBezTo>
                <a:cubicBezTo>
                  <a:pt x="283752" y="6782"/>
                  <a:pt x="218665" y="-3271"/>
                  <a:pt x="171834" y="962"/>
                </a:cubicBezTo>
                <a:cubicBezTo>
                  <a:pt x="125003" y="5195"/>
                  <a:pt x="74732" y="24774"/>
                  <a:pt x="44834" y="50174"/>
                </a:cubicBezTo>
                <a:cubicBezTo>
                  <a:pt x="14936" y="75574"/>
                  <a:pt x="-14962" y="136693"/>
                  <a:pt x="8321" y="13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9FE1FCD-E58B-45F5-96A3-809A35B7023F}"/>
              </a:ext>
            </a:extLst>
          </p:cNvPr>
          <p:cNvSpPr/>
          <p:nvPr/>
        </p:nvSpPr>
        <p:spPr>
          <a:xfrm>
            <a:off x="4111625" y="4244161"/>
            <a:ext cx="489392" cy="44134"/>
          </a:xfrm>
          <a:custGeom>
            <a:avLst/>
            <a:gdLst>
              <a:gd name="connsiteX0" fmla="*/ 0 w 489392"/>
              <a:gd name="connsiteY0" fmla="*/ 37327 h 44134"/>
              <a:gd name="connsiteX1" fmla="*/ 274638 w 489392"/>
              <a:gd name="connsiteY1" fmla="*/ 43677 h 44134"/>
              <a:gd name="connsiteX2" fmla="*/ 369888 w 489392"/>
              <a:gd name="connsiteY2" fmla="*/ 26214 h 44134"/>
              <a:gd name="connsiteX3" fmla="*/ 430213 w 489392"/>
              <a:gd name="connsiteY3" fmla="*/ 43677 h 44134"/>
              <a:gd name="connsiteX4" fmla="*/ 487363 w 489392"/>
              <a:gd name="connsiteY4" fmla="*/ 10339 h 44134"/>
              <a:gd name="connsiteX5" fmla="*/ 354013 w 489392"/>
              <a:gd name="connsiteY5" fmla="*/ 814 h 44134"/>
              <a:gd name="connsiteX6" fmla="*/ 304800 w 489392"/>
              <a:gd name="connsiteY6" fmla="*/ 27802 h 44134"/>
              <a:gd name="connsiteX7" fmla="*/ 184150 w 489392"/>
              <a:gd name="connsiteY7" fmla="*/ 30977 h 44134"/>
              <a:gd name="connsiteX8" fmla="*/ 0 w 489392"/>
              <a:gd name="connsiteY8" fmla="*/ 37327 h 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392" h="44134">
                <a:moveTo>
                  <a:pt x="0" y="37327"/>
                </a:moveTo>
                <a:cubicBezTo>
                  <a:pt x="106495" y="41428"/>
                  <a:pt x="212990" y="45529"/>
                  <a:pt x="274638" y="43677"/>
                </a:cubicBezTo>
                <a:cubicBezTo>
                  <a:pt x="336286" y="41825"/>
                  <a:pt x="343959" y="26214"/>
                  <a:pt x="369888" y="26214"/>
                </a:cubicBezTo>
                <a:cubicBezTo>
                  <a:pt x="395817" y="26214"/>
                  <a:pt x="410634" y="46323"/>
                  <a:pt x="430213" y="43677"/>
                </a:cubicBezTo>
                <a:cubicBezTo>
                  <a:pt x="449792" y="41031"/>
                  <a:pt x="500063" y="17483"/>
                  <a:pt x="487363" y="10339"/>
                </a:cubicBezTo>
                <a:cubicBezTo>
                  <a:pt x="474663" y="3195"/>
                  <a:pt x="384440" y="-2096"/>
                  <a:pt x="354013" y="814"/>
                </a:cubicBezTo>
                <a:cubicBezTo>
                  <a:pt x="323586" y="3724"/>
                  <a:pt x="333111" y="22775"/>
                  <a:pt x="304800" y="27802"/>
                </a:cubicBezTo>
                <a:cubicBezTo>
                  <a:pt x="276490" y="32829"/>
                  <a:pt x="184150" y="30977"/>
                  <a:pt x="184150" y="30977"/>
                </a:cubicBezTo>
                <a:lnTo>
                  <a:pt x="0" y="373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FAA63CF-1615-4678-8129-649B1CB649AF}"/>
              </a:ext>
            </a:extLst>
          </p:cNvPr>
          <p:cNvSpPr/>
          <p:nvPr/>
        </p:nvSpPr>
        <p:spPr>
          <a:xfrm>
            <a:off x="4097319" y="4164146"/>
            <a:ext cx="180604" cy="122541"/>
          </a:xfrm>
          <a:custGeom>
            <a:avLst/>
            <a:gdLst>
              <a:gd name="connsiteX0" fmla="*/ 179406 w 180604"/>
              <a:gd name="connsiteY0" fmla="*/ 1454 h 122541"/>
              <a:gd name="connsiteX1" fmla="*/ 127019 w 180604"/>
              <a:gd name="connsiteY1" fmla="*/ 71304 h 122541"/>
              <a:gd name="connsiteX2" fmla="*/ 142894 w 180604"/>
              <a:gd name="connsiteY2" fmla="*/ 107817 h 122541"/>
              <a:gd name="connsiteX3" fmla="*/ 68281 w 180604"/>
              <a:gd name="connsiteY3" fmla="*/ 107817 h 122541"/>
              <a:gd name="connsiteX4" fmla="*/ 19 w 180604"/>
              <a:gd name="connsiteY4" fmla="*/ 122104 h 122541"/>
              <a:gd name="connsiteX5" fmla="*/ 61931 w 180604"/>
              <a:gd name="connsiteY5" fmla="*/ 88767 h 122541"/>
              <a:gd name="connsiteX6" fmla="*/ 123844 w 180604"/>
              <a:gd name="connsiteY6" fmla="*/ 34792 h 122541"/>
              <a:gd name="connsiteX7" fmla="*/ 66694 w 180604"/>
              <a:gd name="connsiteY7" fmla="*/ 23679 h 122541"/>
              <a:gd name="connsiteX8" fmla="*/ 179406 w 180604"/>
              <a:gd name="connsiteY8" fmla="*/ 1454 h 12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604" h="122541">
                <a:moveTo>
                  <a:pt x="179406" y="1454"/>
                </a:moveTo>
                <a:cubicBezTo>
                  <a:pt x="189460" y="9391"/>
                  <a:pt x="133104" y="53577"/>
                  <a:pt x="127019" y="71304"/>
                </a:cubicBezTo>
                <a:cubicBezTo>
                  <a:pt x="120934" y="89031"/>
                  <a:pt x="152684" y="101732"/>
                  <a:pt x="142894" y="107817"/>
                </a:cubicBezTo>
                <a:cubicBezTo>
                  <a:pt x="133104" y="113902"/>
                  <a:pt x="92094" y="105436"/>
                  <a:pt x="68281" y="107817"/>
                </a:cubicBezTo>
                <a:cubicBezTo>
                  <a:pt x="44468" y="110198"/>
                  <a:pt x="1077" y="125279"/>
                  <a:pt x="19" y="122104"/>
                </a:cubicBezTo>
                <a:cubicBezTo>
                  <a:pt x="-1039" y="118929"/>
                  <a:pt x="41294" y="103319"/>
                  <a:pt x="61931" y="88767"/>
                </a:cubicBezTo>
                <a:cubicBezTo>
                  <a:pt x="82568" y="74215"/>
                  <a:pt x="123050" y="45640"/>
                  <a:pt x="123844" y="34792"/>
                </a:cubicBezTo>
                <a:cubicBezTo>
                  <a:pt x="124638" y="23944"/>
                  <a:pt x="61932" y="26854"/>
                  <a:pt x="66694" y="23679"/>
                </a:cubicBezTo>
                <a:cubicBezTo>
                  <a:pt x="71456" y="20504"/>
                  <a:pt x="169352" y="-6483"/>
                  <a:pt x="179406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679C67A-D0A2-43B1-A2B2-66C6968559B4}"/>
              </a:ext>
            </a:extLst>
          </p:cNvPr>
          <p:cNvSpPr/>
          <p:nvPr/>
        </p:nvSpPr>
        <p:spPr>
          <a:xfrm>
            <a:off x="4263558" y="4145176"/>
            <a:ext cx="189498" cy="134183"/>
          </a:xfrm>
          <a:custGeom>
            <a:avLst/>
            <a:gdLst>
              <a:gd name="connsiteX0" fmla="*/ 22692 w 189498"/>
              <a:gd name="connsiteY0" fmla="*/ 18837 h 134183"/>
              <a:gd name="connsiteX1" fmla="*/ 467 w 189498"/>
              <a:gd name="connsiteY1" fmla="*/ 109324 h 134183"/>
              <a:gd name="connsiteX2" fmla="*/ 33805 w 189498"/>
              <a:gd name="connsiteY2" fmla="*/ 133137 h 134183"/>
              <a:gd name="connsiteX3" fmla="*/ 162392 w 189498"/>
              <a:gd name="connsiteY3" fmla="*/ 128374 h 134183"/>
              <a:gd name="connsiteX4" fmla="*/ 187792 w 189498"/>
              <a:gd name="connsiteY4" fmla="*/ 114087 h 134183"/>
              <a:gd name="connsiteX5" fmla="*/ 184617 w 189498"/>
              <a:gd name="connsiteY5" fmla="*/ 83924 h 134183"/>
              <a:gd name="connsiteX6" fmla="*/ 163980 w 189498"/>
              <a:gd name="connsiteY6" fmla="*/ 45824 h 134183"/>
              <a:gd name="connsiteX7" fmla="*/ 127467 w 189498"/>
              <a:gd name="connsiteY7" fmla="*/ 2962 h 134183"/>
              <a:gd name="connsiteX8" fmla="*/ 22692 w 189498"/>
              <a:gd name="connsiteY8" fmla="*/ 18837 h 13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498" h="134183">
                <a:moveTo>
                  <a:pt x="22692" y="18837"/>
                </a:moveTo>
                <a:cubicBezTo>
                  <a:pt x="1526" y="36564"/>
                  <a:pt x="-1385" y="90274"/>
                  <a:pt x="467" y="109324"/>
                </a:cubicBezTo>
                <a:cubicBezTo>
                  <a:pt x="2319" y="128374"/>
                  <a:pt x="6817" y="129962"/>
                  <a:pt x="33805" y="133137"/>
                </a:cubicBezTo>
                <a:cubicBezTo>
                  <a:pt x="60793" y="136312"/>
                  <a:pt x="136728" y="131549"/>
                  <a:pt x="162392" y="128374"/>
                </a:cubicBezTo>
                <a:cubicBezTo>
                  <a:pt x="188056" y="125199"/>
                  <a:pt x="184088" y="121495"/>
                  <a:pt x="187792" y="114087"/>
                </a:cubicBezTo>
                <a:cubicBezTo>
                  <a:pt x="191496" y="106679"/>
                  <a:pt x="188586" y="95301"/>
                  <a:pt x="184617" y="83924"/>
                </a:cubicBezTo>
                <a:cubicBezTo>
                  <a:pt x="180648" y="72547"/>
                  <a:pt x="173505" y="59318"/>
                  <a:pt x="163980" y="45824"/>
                </a:cubicBezTo>
                <a:cubicBezTo>
                  <a:pt x="154455" y="32330"/>
                  <a:pt x="150221" y="9841"/>
                  <a:pt x="127467" y="2962"/>
                </a:cubicBezTo>
                <a:cubicBezTo>
                  <a:pt x="104713" y="-3917"/>
                  <a:pt x="43858" y="1110"/>
                  <a:pt x="22692" y="188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700BC7A-BE9A-4890-BFE7-61F5BEC1B949}"/>
              </a:ext>
            </a:extLst>
          </p:cNvPr>
          <p:cNvSpPr/>
          <p:nvPr/>
        </p:nvSpPr>
        <p:spPr>
          <a:xfrm>
            <a:off x="4316412" y="4191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DE817F0-8678-4065-BAB7-E3D0591D36CA}"/>
              </a:ext>
            </a:extLst>
          </p:cNvPr>
          <p:cNvSpPr/>
          <p:nvPr/>
        </p:nvSpPr>
        <p:spPr>
          <a:xfrm>
            <a:off x="3259894" y="4330085"/>
            <a:ext cx="463005" cy="94545"/>
          </a:xfrm>
          <a:custGeom>
            <a:avLst/>
            <a:gdLst>
              <a:gd name="connsiteX0" fmla="*/ 4006 w 463005"/>
              <a:gd name="connsiteY0" fmla="*/ 94278 h 94545"/>
              <a:gd name="connsiteX1" fmla="*/ 161169 w 463005"/>
              <a:gd name="connsiteY1" fmla="*/ 35540 h 94545"/>
              <a:gd name="connsiteX2" fmla="*/ 377069 w 463005"/>
              <a:gd name="connsiteY2" fmla="*/ 40303 h 94545"/>
              <a:gd name="connsiteX3" fmla="*/ 462794 w 463005"/>
              <a:gd name="connsiteY3" fmla="*/ 615 h 94545"/>
              <a:gd name="connsiteX4" fmla="*/ 356431 w 463005"/>
              <a:gd name="connsiteY4" fmla="*/ 16490 h 94545"/>
              <a:gd name="connsiteX5" fmla="*/ 211969 w 463005"/>
              <a:gd name="connsiteY5" fmla="*/ 21253 h 94545"/>
              <a:gd name="connsiteX6" fmla="*/ 59569 w 463005"/>
              <a:gd name="connsiteY6" fmla="*/ 56178 h 94545"/>
              <a:gd name="connsiteX7" fmla="*/ 4006 w 463005"/>
              <a:gd name="connsiteY7" fmla="*/ 94278 h 9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005" h="94545">
                <a:moveTo>
                  <a:pt x="4006" y="94278"/>
                </a:moveTo>
                <a:cubicBezTo>
                  <a:pt x="20939" y="90838"/>
                  <a:pt x="98992" y="44536"/>
                  <a:pt x="161169" y="35540"/>
                </a:cubicBezTo>
                <a:cubicBezTo>
                  <a:pt x="223346" y="26544"/>
                  <a:pt x="326798" y="46124"/>
                  <a:pt x="377069" y="40303"/>
                </a:cubicBezTo>
                <a:cubicBezTo>
                  <a:pt x="427340" y="34482"/>
                  <a:pt x="466234" y="4584"/>
                  <a:pt x="462794" y="615"/>
                </a:cubicBezTo>
                <a:cubicBezTo>
                  <a:pt x="459354" y="-3354"/>
                  <a:pt x="398235" y="13050"/>
                  <a:pt x="356431" y="16490"/>
                </a:cubicBezTo>
                <a:cubicBezTo>
                  <a:pt x="314627" y="19930"/>
                  <a:pt x="261446" y="14638"/>
                  <a:pt x="211969" y="21253"/>
                </a:cubicBezTo>
                <a:cubicBezTo>
                  <a:pt x="162492" y="27868"/>
                  <a:pt x="91848" y="45330"/>
                  <a:pt x="59569" y="56178"/>
                </a:cubicBezTo>
                <a:cubicBezTo>
                  <a:pt x="27290" y="67026"/>
                  <a:pt x="-12927" y="97718"/>
                  <a:pt x="4006" y="94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2542D13-F494-4858-A5A7-F87E61A2F1E3}"/>
              </a:ext>
            </a:extLst>
          </p:cNvPr>
          <p:cNvSpPr/>
          <p:nvPr/>
        </p:nvSpPr>
        <p:spPr>
          <a:xfrm>
            <a:off x="3232820" y="4224384"/>
            <a:ext cx="486694" cy="193742"/>
          </a:xfrm>
          <a:custGeom>
            <a:avLst/>
            <a:gdLst>
              <a:gd name="connsiteX0" fmla="*/ 486693 w 486694"/>
              <a:gd name="connsiteY0" fmla="*/ 80916 h 193742"/>
              <a:gd name="connsiteX1" fmla="*/ 307305 w 486694"/>
              <a:gd name="connsiteY1" fmla="*/ 3129 h 193742"/>
              <a:gd name="connsiteX2" fmla="*/ 229518 w 486694"/>
              <a:gd name="connsiteY2" fmla="*/ 22179 h 193742"/>
              <a:gd name="connsiteX3" fmla="*/ 69180 w 486694"/>
              <a:gd name="connsiteY3" fmla="*/ 85679 h 193742"/>
              <a:gd name="connsiteX4" fmla="*/ 2505 w 486694"/>
              <a:gd name="connsiteY4" fmla="*/ 144416 h 193742"/>
              <a:gd name="connsiteX5" fmla="*/ 13618 w 486694"/>
              <a:gd name="connsiteY5" fmla="*/ 193629 h 193742"/>
              <a:gd name="connsiteX6" fmla="*/ 8855 w 486694"/>
              <a:gd name="connsiteY6" fmla="*/ 155529 h 193742"/>
              <a:gd name="connsiteX7" fmla="*/ 115218 w 486694"/>
              <a:gd name="connsiteY7" fmla="*/ 80916 h 193742"/>
              <a:gd name="connsiteX8" fmla="*/ 267618 w 486694"/>
              <a:gd name="connsiteY8" fmla="*/ 12654 h 193742"/>
              <a:gd name="connsiteX9" fmla="*/ 310480 w 486694"/>
              <a:gd name="connsiteY9" fmla="*/ 12654 h 193742"/>
              <a:gd name="connsiteX10" fmla="*/ 486693 w 486694"/>
              <a:gd name="connsiteY10" fmla="*/ 80916 h 19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4" h="193742">
                <a:moveTo>
                  <a:pt x="486693" y="80916"/>
                </a:moveTo>
                <a:cubicBezTo>
                  <a:pt x="486164" y="79329"/>
                  <a:pt x="350167" y="12918"/>
                  <a:pt x="307305" y="3129"/>
                </a:cubicBezTo>
                <a:cubicBezTo>
                  <a:pt x="264443" y="-6660"/>
                  <a:pt x="269205" y="8421"/>
                  <a:pt x="229518" y="22179"/>
                </a:cubicBezTo>
                <a:cubicBezTo>
                  <a:pt x="189831" y="35937"/>
                  <a:pt x="107015" y="65306"/>
                  <a:pt x="69180" y="85679"/>
                </a:cubicBezTo>
                <a:cubicBezTo>
                  <a:pt x="31344" y="106052"/>
                  <a:pt x="11765" y="126425"/>
                  <a:pt x="2505" y="144416"/>
                </a:cubicBezTo>
                <a:cubicBezTo>
                  <a:pt x="-6755" y="162407"/>
                  <a:pt x="12560" y="191777"/>
                  <a:pt x="13618" y="193629"/>
                </a:cubicBezTo>
                <a:cubicBezTo>
                  <a:pt x="14676" y="195481"/>
                  <a:pt x="-8078" y="174314"/>
                  <a:pt x="8855" y="155529"/>
                </a:cubicBezTo>
                <a:cubicBezTo>
                  <a:pt x="25788" y="136744"/>
                  <a:pt x="72091" y="104729"/>
                  <a:pt x="115218" y="80916"/>
                </a:cubicBezTo>
                <a:cubicBezTo>
                  <a:pt x="158345" y="57103"/>
                  <a:pt x="235074" y="24031"/>
                  <a:pt x="267618" y="12654"/>
                </a:cubicBezTo>
                <a:cubicBezTo>
                  <a:pt x="300162" y="1277"/>
                  <a:pt x="274232" y="3129"/>
                  <a:pt x="310480" y="12654"/>
                </a:cubicBezTo>
                <a:cubicBezTo>
                  <a:pt x="346728" y="22179"/>
                  <a:pt x="487222" y="82503"/>
                  <a:pt x="486693" y="80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ECFDA12-48AF-44AF-A2F2-AB50316D9A0A}"/>
              </a:ext>
            </a:extLst>
          </p:cNvPr>
          <p:cNvSpPr/>
          <p:nvPr/>
        </p:nvSpPr>
        <p:spPr>
          <a:xfrm>
            <a:off x="3568464" y="4243379"/>
            <a:ext cx="59426" cy="110337"/>
          </a:xfrm>
          <a:custGeom>
            <a:avLst/>
            <a:gdLst>
              <a:gd name="connsiteX0" fmla="*/ 236 w 59426"/>
              <a:gd name="connsiteY0" fmla="*/ 9 h 110337"/>
              <a:gd name="connsiteX1" fmla="*/ 35161 w 59426"/>
              <a:gd name="connsiteY1" fmla="*/ 66684 h 110337"/>
              <a:gd name="connsiteX2" fmla="*/ 19286 w 59426"/>
              <a:gd name="connsiteY2" fmla="*/ 109546 h 110337"/>
              <a:gd name="connsiteX3" fmla="*/ 54211 w 59426"/>
              <a:gd name="connsiteY3" fmla="*/ 92084 h 110337"/>
              <a:gd name="connsiteX4" fmla="*/ 55799 w 59426"/>
              <a:gd name="connsiteY4" fmla="*/ 61921 h 110337"/>
              <a:gd name="connsiteX5" fmla="*/ 236 w 59426"/>
              <a:gd name="connsiteY5" fmla="*/ 9 h 1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6" h="110337">
                <a:moveTo>
                  <a:pt x="236" y="9"/>
                </a:moveTo>
                <a:cubicBezTo>
                  <a:pt x="-3204" y="803"/>
                  <a:pt x="31986" y="48428"/>
                  <a:pt x="35161" y="66684"/>
                </a:cubicBezTo>
                <a:cubicBezTo>
                  <a:pt x="38336" y="84940"/>
                  <a:pt x="16111" y="105313"/>
                  <a:pt x="19286" y="109546"/>
                </a:cubicBezTo>
                <a:cubicBezTo>
                  <a:pt x="22461" y="113779"/>
                  <a:pt x="48126" y="100021"/>
                  <a:pt x="54211" y="92084"/>
                </a:cubicBezTo>
                <a:cubicBezTo>
                  <a:pt x="60296" y="84147"/>
                  <a:pt x="61355" y="75679"/>
                  <a:pt x="55799" y="61921"/>
                </a:cubicBezTo>
                <a:cubicBezTo>
                  <a:pt x="50243" y="48163"/>
                  <a:pt x="3676" y="-785"/>
                  <a:pt x="23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C458C83-3FDF-4EC4-8E66-48D0095B13AB}"/>
              </a:ext>
            </a:extLst>
          </p:cNvPr>
          <p:cNvSpPr/>
          <p:nvPr/>
        </p:nvSpPr>
        <p:spPr>
          <a:xfrm>
            <a:off x="3361277" y="4287814"/>
            <a:ext cx="48679" cy="72297"/>
          </a:xfrm>
          <a:custGeom>
            <a:avLst/>
            <a:gdLst>
              <a:gd name="connsiteX0" fmla="*/ 4223 w 48679"/>
              <a:gd name="connsiteY0" fmla="*/ 24 h 72297"/>
              <a:gd name="connsiteX1" fmla="*/ 48673 w 48679"/>
              <a:gd name="connsiteY1" fmla="*/ 61936 h 72297"/>
              <a:gd name="connsiteX2" fmla="*/ 7398 w 48679"/>
              <a:gd name="connsiteY2" fmla="*/ 69874 h 72297"/>
              <a:gd name="connsiteX3" fmla="*/ 4223 w 48679"/>
              <a:gd name="connsiteY3" fmla="*/ 24 h 7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79" h="72297">
                <a:moveTo>
                  <a:pt x="4223" y="24"/>
                </a:moveTo>
                <a:cubicBezTo>
                  <a:pt x="11102" y="-1299"/>
                  <a:pt x="48144" y="50294"/>
                  <a:pt x="48673" y="61936"/>
                </a:cubicBezTo>
                <a:cubicBezTo>
                  <a:pt x="49202" y="73578"/>
                  <a:pt x="15600" y="74107"/>
                  <a:pt x="7398" y="69874"/>
                </a:cubicBezTo>
                <a:cubicBezTo>
                  <a:pt x="-804" y="65641"/>
                  <a:pt x="-2656" y="1347"/>
                  <a:pt x="422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E0CC388-6FB0-486B-8FBE-6B2C171BEB2A}"/>
              </a:ext>
            </a:extLst>
          </p:cNvPr>
          <p:cNvSpPr/>
          <p:nvPr/>
        </p:nvSpPr>
        <p:spPr>
          <a:xfrm>
            <a:off x="3241576" y="4302803"/>
            <a:ext cx="161353" cy="112801"/>
          </a:xfrm>
          <a:custGeom>
            <a:avLst/>
            <a:gdLst>
              <a:gd name="connsiteX0" fmla="*/ 160437 w 161353"/>
              <a:gd name="connsiteY0" fmla="*/ 62822 h 112801"/>
              <a:gd name="connsiteX1" fmla="*/ 42962 w 161353"/>
              <a:gd name="connsiteY1" fmla="*/ 105685 h 112801"/>
              <a:gd name="connsiteX2" fmla="*/ 22324 w 161353"/>
              <a:gd name="connsiteY2" fmla="*/ 112035 h 112801"/>
              <a:gd name="connsiteX3" fmla="*/ 3274 w 161353"/>
              <a:gd name="connsiteY3" fmla="*/ 97747 h 112801"/>
              <a:gd name="connsiteX4" fmla="*/ 9624 w 161353"/>
              <a:gd name="connsiteY4" fmla="*/ 65997 h 112801"/>
              <a:gd name="connsiteX5" fmla="*/ 93762 w 161353"/>
              <a:gd name="connsiteY5" fmla="*/ 910 h 112801"/>
              <a:gd name="connsiteX6" fmla="*/ 160437 w 161353"/>
              <a:gd name="connsiteY6" fmla="*/ 62822 h 11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353" h="112801">
                <a:moveTo>
                  <a:pt x="160437" y="62822"/>
                </a:moveTo>
                <a:cubicBezTo>
                  <a:pt x="151970" y="80284"/>
                  <a:pt x="65981" y="97483"/>
                  <a:pt x="42962" y="105685"/>
                </a:cubicBezTo>
                <a:cubicBezTo>
                  <a:pt x="19943" y="113887"/>
                  <a:pt x="28939" y="113358"/>
                  <a:pt x="22324" y="112035"/>
                </a:cubicBezTo>
                <a:cubicBezTo>
                  <a:pt x="15709" y="110712"/>
                  <a:pt x="5391" y="105420"/>
                  <a:pt x="3274" y="97747"/>
                </a:cubicBezTo>
                <a:cubicBezTo>
                  <a:pt x="1157" y="90074"/>
                  <a:pt x="-5457" y="82136"/>
                  <a:pt x="9624" y="65997"/>
                </a:cubicBezTo>
                <a:cubicBezTo>
                  <a:pt x="24705" y="49858"/>
                  <a:pt x="71008" y="9377"/>
                  <a:pt x="93762" y="910"/>
                </a:cubicBezTo>
                <a:cubicBezTo>
                  <a:pt x="116516" y="-7557"/>
                  <a:pt x="168904" y="45360"/>
                  <a:pt x="160437" y="6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5D83156-CA69-419A-9500-6A3C1AF70099}"/>
              </a:ext>
            </a:extLst>
          </p:cNvPr>
          <p:cNvSpPr/>
          <p:nvPr/>
        </p:nvSpPr>
        <p:spPr>
          <a:xfrm>
            <a:off x="3388099" y="4235214"/>
            <a:ext cx="180624" cy="117056"/>
          </a:xfrm>
          <a:custGeom>
            <a:avLst/>
            <a:gdLst>
              <a:gd name="connsiteX0" fmla="*/ 144089 w 180624"/>
              <a:gd name="connsiteY0" fmla="*/ 236 h 117056"/>
              <a:gd name="connsiteX1" fmla="*/ 180601 w 180624"/>
              <a:gd name="connsiteY1" fmla="*/ 78024 h 117056"/>
              <a:gd name="connsiteX2" fmla="*/ 147264 w 180624"/>
              <a:gd name="connsiteY2" fmla="*/ 106599 h 117056"/>
              <a:gd name="connsiteX3" fmla="*/ 26614 w 180624"/>
              <a:gd name="connsiteY3" fmla="*/ 114536 h 117056"/>
              <a:gd name="connsiteX4" fmla="*/ 9151 w 180624"/>
              <a:gd name="connsiteY4" fmla="*/ 65324 h 117056"/>
              <a:gd name="connsiteX5" fmla="*/ 9151 w 180624"/>
              <a:gd name="connsiteY5" fmla="*/ 54211 h 117056"/>
              <a:gd name="connsiteX6" fmla="*/ 144089 w 180624"/>
              <a:gd name="connsiteY6" fmla="*/ 236 h 11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24" h="117056">
                <a:moveTo>
                  <a:pt x="144089" y="236"/>
                </a:moveTo>
                <a:cubicBezTo>
                  <a:pt x="172664" y="4205"/>
                  <a:pt x="180072" y="60297"/>
                  <a:pt x="180601" y="78024"/>
                </a:cubicBezTo>
                <a:cubicBezTo>
                  <a:pt x="181130" y="95751"/>
                  <a:pt x="172929" y="100514"/>
                  <a:pt x="147264" y="106599"/>
                </a:cubicBezTo>
                <a:cubicBezTo>
                  <a:pt x="121599" y="112684"/>
                  <a:pt x="49633" y="121415"/>
                  <a:pt x="26614" y="114536"/>
                </a:cubicBezTo>
                <a:cubicBezTo>
                  <a:pt x="3595" y="107657"/>
                  <a:pt x="12061" y="75378"/>
                  <a:pt x="9151" y="65324"/>
                </a:cubicBezTo>
                <a:cubicBezTo>
                  <a:pt x="6241" y="55270"/>
                  <a:pt x="-9899" y="65059"/>
                  <a:pt x="9151" y="54211"/>
                </a:cubicBezTo>
                <a:cubicBezTo>
                  <a:pt x="28201" y="43363"/>
                  <a:pt x="115514" y="-3733"/>
                  <a:pt x="14408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DECAEB7-917F-42ED-A4DC-A23C897D5A9C}"/>
              </a:ext>
            </a:extLst>
          </p:cNvPr>
          <p:cNvSpPr/>
          <p:nvPr/>
        </p:nvSpPr>
        <p:spPr>
          <a:xfrm>
            <a:off x="3495674" y="42687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B6C8A89-628C-47E8-B3BB-262B0DC416D5}"/>
              </a:ext>
            </a:extLst>
          </p:cNvPr>
          <p:cNvSpPr/>
          <p:nvPr/>
        </p:nvSpPr>
        <p:spPr>
          <a:xfrm>
            <a:off x="3993867" y="4142584"/>
            <a:ext cx="233591" cy="401388"/>
          </a:xfrm>
          <a:custGeom>
            <a:avLst/>
            <a:gdLst>
              <a:gd name="connsiteX0" fmla="*/ 112996 w 233591"/>
              <a:gd name="connsiteY0" fmla="*/ 8729 h 401388"/>
              <a:gd name="connsiteX1" fmla="*/ 86008 w 233591"/>
              <a:gd name="connsiteY1" fmla="*/ 143666 h 401388"/>
              <a:gd name="connsiteX2" fmla="*/ 105058 w 233591"/>
              <a:gd name="connsiteY2" fmla="*/ 210341 h 401388"/>
              <a:gd name="connsiteX3" fmla="*/ 217771 w 233591"/>
              <a:gd name="connsiteY3" fmla="*/ 378616 h 401388"/>
              <a:gd name="connsiteX4" fmla="*/ 217771 w 233591"/>
              <a:gd name="connsiteY4" fmla="*/ 381791 h 401388"/>
              <a:gd name="connsiteX5" fmla="*/ 78071 w 233591"/>
              <a:gd name="connsiteY5" fmla="*/ 211929 h 401388"/>
              <a:gd name="connsiteX6" fmla="*/ 60608 w 233591"/>
              <a:gd name="connsiteY6" fmla="*/ 138904 h 401388"/>
              <a:gd name="connsiteX7" fmla="*/ 27271 w 233591"/>
              <a:gd name="connsiteY7" fmla="*/ 127791 h 401388"/>
              <a:gd name="connsiteX8" fmla="*/ 60608 w 233591"/>
              <a:gd name="connsiteY8" fmla="*/ 115091 h 401388"/>
              <a:gd name="connsiteX9" fmla="*/ 54258 w 233591"/>
              <a:gd name="connsiteY9" fmla="*/ 75404 h 401388"/>
              <a:gd name="connsiteX10" fmla="*/ 49496 w 233591"/>
              <a:gd name="connsiteY10" fmla="*/ 37304 h 401388"/>
              <a:gd name="connsiteX11" fmla="*/ 283 w 233591"/>
              <a:gd name="connsiteY11" fmla="*/ 15079 h 401388"/>
              <a:gd name="connsiteX12" fmla="*/ 112996 w 233591"/>
              <a:gd name="connsiteY12" fmla="*/ 8729 h 40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591" h="401388">
                <a:moveTo>
                  <a:pt x="112996" y="8729"/>
                </a:moveTo>
                <a:cubicBezTo>
                  <a:pt x="127284" y="30160"/>
                  <a:pt x="87331" y="110064"/>
                  <a:pt x="86008" y="143666"/>
                </a:cubicBezTo>
                <a:cubicBezTo>
                  <a:pt x="84685" y="177268"/>
                  <a:pt x="83098" y="171183"/>
                  <a:pt x="105058" y="210341"/>
                </a:cubicBezTo>
                <a:cubicBezTo>
                  <a:pt x="127018" y="249499"/>
                  <a:pt x="198986" y="350041"/>
                  <a:pt x="217771" y="378616"/>
                </a:cubicBezTo>
                <a:cubicBezTo>
                  <a:pt x="236556" y="407191"/>
                  <a:pt x="241054" y="409572"/>
                  <a:pt x="217771" y="381791"/>
                </a:cubicBezTo>
                <a:cubicBezTo>
                  <a:pt x="194488" y="354010"/>
                  <a:pt x="104265" y="252410"/>
                  <a:pt x="78071" y="211929"/>
                </a:cubicBezTo>
                <a:cubicBezTo>
                  <a:pt x="51877" y="171448"/>
                  <a:pt x="69075" y="152927"/>
                  <a:pt x="60608" y="138904"/>
                </a:cubicBezTo>
                <a:cubicBezTo>
                  <a:pt x="52141" y="124881"/>
                  <a:pt x="27271" y="131760"/>
                  <a:pt x="27271" y="127791"/>
                </a:cubicBezTo>
                <a:cubicBezTo>
                  <a:pt x="27271" y="123822"/>
                  <a:pt x="56110" y="123822"/>
                  <a:pt x="60608" y="115091"/>
                </a:cubicBezTo>
                <a:cubicBezTo>
                  <a:pt x="65106" y="106360"/>
                  <a:pt x="56110" y="88368"/>
                  <a:pt x="54258" y="75404"/>
                </a:cubicBezTo>
                <a:cubicBezTo>
                  <a:pt x="52406" y="62440"/>
                  <a:pt x="58492" y="47358"/>
                  <a:pt x="49496" y="37304"/>
                </a:cubicBezTo>
                <a:cubicBezTo>
                  <a:pt x="40500" y="27250"/>
                  <a:pt x="-3950" y="18519"/>
                  <a:pt x="283" y="15079"/>
                </a:cubicBezTo>
                <a:cubicBezTo>
                  <a:pt x="4516" y="11639"/>
                  <a:pt x="98708" y="-12702"/>
                  <a:pt x="112996" y="8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18392A3-BF57-4211-BC1E-FEA15A446880}"/>
              </a:ext>
            </a:extLst>
          </p:cNvPr>
          <p:cNvSpPr/>
          <p:nvPr/>
        </p:nvSpPr>
        <p:spPr>
          <a:xfrm>
            <a:off x="3290888" y="4424190"/>
            <a:ext cx="312953" cy="29281"/>
          </a:xfrm>
          <a:custGeom>
            <a:avLst/>
            <a:gdLst>
              <a:gd name="connsiteX0" fmla="*/ 0 w 312953"/>
              <a:gd name="connsiteY0" fmla="*/ 16048 h 29281"/>
              <a:gd name="connsiteX1" fmla="*/ 249237 w 312953"/>
              <a:gd name="connsiteY1" fmla="*/ 28748 h 29281"/>
              <a:gd name="connsiteX2" fmla="*/ 312737 w 312953"/>
              <a:gd name="connsiteY2" fmla="*/ 173 h 29281"/>
              <a:gd name="connsiteX3" fmla="*/ 271462 w 312953"/>
              <a:gd name="connsiteY3" fmla="*/ 16048 h 29281"/>
              <a:gd name="connsiteX4" fmla="*/ 0 w 312953"/>
              <a:gd name="connsiteY4" fmla="*/ 16048 h 2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53" h="29281">
                <a:moveTo>
                  <a:pt x="0" y="16048"/>
                </a:moveTo>
                <a:cubicBezTo>
                  <a:pt x="98557" y="23721"/>
                  <a:pt x="197114" y="31394"/>
                  <a:pt x="249237" y="28748"/>
                </a:cubicBezTo>
                <a:cubicBezTo>
                  <a:pt x="301360" y="26102"/>
                  <a:pt x="309033" y="2290"/>
                  <a:pt x="312737" y="173"/>
                </a:cubicBezTo>
                <a:cubicBezTo>
                  <a:pt x="316441" y="-1944"/>
                  <a:pt x="271462" y="16048"/>
                  <a:pt x="271462" y="16048"/>
                </a:cubicBezTo>
                <a:lnTo>
                  <a:pt x="0" y="160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1C5443E-086A-4168-8FD4-2521487B6ACE}"/>
              </a:ext>
            </a:extLst>
          </p:cNvPr>
          <p:cNvSpPr/>
          <p:nvPr/>
        </p:nvSpPr>
        <p:spPr>
          <a:xfrm>
            <a:off x="3315106" y="4422560"/>
            <a:ext cx="283291" cy="79772"/>
          </a:xfrm>
          <a:custGeom>
            <a:avLst/>
            <a:gdLst>
              <a:gd name="connsiteX0" fmla="*/ 278994 w 283291"/>
              <a:gd name="connsiteY0" fmla="*/ 215 h 79772"/>
              <a:gd name="connsiteX1" fmla="*/ 225019 w 283291"/>
              <a:gd name="connsiteY1" fmla="*/ 43078 h 79772"/>
              <a:gd name="connsiteX2" fmla="*/ 71032 w 283291"/>
              <a:gd name="connsiteY2" fmla="*/ 79590 h 79772"/>
              <a:gd name="connsiteX3" fmla="*/ 1182 w 283291"/>
              <a:gd name="connsiteY3" fmla="*/ 57365 h 79772"/>
              <a:gd name="connsiteX4" fmla="*/ 123419 w 283291"/>
              <a:gd name="connsiteY4" fmla="*/ 62128 h 79772"/>
              <a:gd name="connsiteX5" fmla="*/ 278994 w 283291"/>
              <a:gd name="connsiteY5" fmla="*/ 215 h 7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91" h="79772">
                <a:moveTo>
                  <a:pt x="278994" y="215"/>
                </a:moveTo>
                <a:cubicBezTo>
                  <a:pt x="295927" y="-2960"/>
                  <a:pt x="259679" y="29849"/>
                  <a:pt x="225019" y="43078"/>
                </a:cubicBezTo>
                <a:cubicBezTo>
                  <a:pt x="190359" y="56307"/>
                  <a:pt x="108338" y="77209"/>
                  <a:pt x="71032" y="79590"/>
                </a:cubicBezTo>
                <a:cubicBezTo>
                  <a:pt x="33726" y="81971"/>
                  <a:pt x="-7549" y="60275"/>
                  <a:pt x="1182" y="57365"/>
                </a:cubicBezTo>
                <a:cubicBezTo>
                  <a:pt x="9913" y="54455"/>
                  <a:pt x="81086" y="66361"/>
                  <a:pt x="123419" y="62128"/>
                </a:cubicBezTo>
                <a:cubicBezTo>
                  <a:pt x="165752" y="57895"/>
                  <a:pt x="262061" y="3390"/>
                  <a:pt x="27899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FBBD995-0FB0-4F31-A0A7-05C48F1DA80B}"/>
              </a:ext>
            </a:extLst>
          </p:cNvPr>
          <p:cNvSpPr/>
          <p:nvPr/>
        </p:nvSpPr>
        <p:spPr>
          <a:xfrm>
            <a:off x="3235325" y="4044949"/>
            <a:ext cx="558913" cy="191566"/>
          </a:xfrm>
          <a:custGeom>
            <a:avLst/>
            <a:gdLst>
              <a:gd name="connsiteX0" fmla="*/ 0 w 558913"/>
              <a:gd name="connsiteY0" fmla="*/ 1 h 191566"/>
              <a:gd name="connsiteX1" fmla="*/ 184150 w 558913"/>
              <a:gd name="connsiteY1" fmla="*/ 41276 h 191566"/>
              <a:gd name="connsiteX2" fmla="*/ 357188 w 558913"/>
              <a:gd name="connsiteY2" fmla="*/ 22226 h 191566"/>
              <a:gd name="connsiteX3" fmla="*/ 474663 w 558913"/>
              <a:gd name="connsiteY3" fmla="*/ 58739 h 191566"/>
              <a:gd name="connsiteX4" fmla="*/ 557213 w 558913"/>
              <a:gd name="connsiteY4" fmla="*/ 190501 h 191566"/>
              <a:gd name="connsiteX5" fmla="*/ 525463 w 558913"/>
              <a:gd name="connsiteY5" fmla="*/ 117476 h 191566"/>
              <a:gd name="connsiteX6" fmla="*/ 466725 w 558913"/>
              <a:gd name="connsiteY6" fmla="*/ 55564 h 191566"/>
              <a:gd name="connsiteX7" fmla="*/ 379413 w 558913"/>
              <a:gd name="connsiteY7" fmla="*/ 39689 h 191566"/>
              <a:gd name="connsiteX8" fmla="*/ 288925 w 558913"/>
              <a:gd name="connsiteY8" fmla="*/ 38101 h 191566"/>
              <a:gd name="connsiteX9" fmla="*/ 184150 w 558913"/>
              <a:gd name="connsiteY9" fmla="*/ 42864 h 191566"/>
              <a:gd name="connsiteX10" fmla="*/ 0 w 558913"/>
              <a:gd name="connsiteY10" fmla="*/ 1 h 1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913" h="191566">
                <a:moveTo>
                  <a:pt x="0" y="1"/>
                </a:moveTo>
                <a:cubicBezTo>
                  <a:pt x="0" y="-264"/>
                  <a:pt x="124619" y="37572"/>
                  <a:pt x="184150" y="41276"/>
                </a:cubicBezTo>
                <a:cubicBezTo>
                  <a:pt x="243681" y="44980"/>
                  <a:pt x="308769" y="19316"/>
                  <a:pt x="357188" y="22226"/>
                </a:cubicBezTo>
                <a:cubicBezTo>
                  <a:pt x="405607" y="25137"/>
                  <a:pt x="441325" y="30693"/>
                  <a:pt x="474663" y="58739"/>
                </a:cubicBezTo>
                <a:cubicBezTo>
                  <a:pt x="508001" y="86785"/>
                  <a:pt x="548746" y="180712"/>
                  <a:pt x="557213" y="190501"/>
                </a:cubicBezTo>
                <a:cubicBezTo>
                  <a:pt x="565680" y="200290"/>
                  <a:pt x="540544" y="139966"/>
                  <a:pt x="525463" y="117476"/>
                </a:cubicBezTo>
                <a:cubicBezTo>
                  <a:pt x="510382" y="94987"/>
                  <a:pt x="491067" y="68528"/>
                  <a:pt x="466725" y="55564"/>
                </a:cubicBezTo>
                <a:cubicBezTo>
                  <a:pt x="442383" y="42600"/>
                  <a:pt x="409046" y="42599"/>
                  <a:pt x="379413" y="39689"/>
                </a:cubicBezTo>
                <a:cubicBezTo>
                  <a:pt x="349780" y="36779"/>
                  <a:pt x="321469" y="37572"/>
                  <a:pt x="288925" y="38101"/>
                </a:cubicBezTo>
                <a:cubicBezTo>
                  <a:pt x="256381" y="38630"/>
                  <a:pt x="234950" y="46039"/>
                  <a:pt x="184150" y="42864"/>
                </a:cubicBezTo>
                <a:cubicBezTo>
                  <a:pt x="133350" y="39689"/>
                  <a:pt x="0" y="266"/>
                  <a:pt x="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CD5A256-8B0E-4BDE-8D65-2B4743B21836}"/>
              </a:ext>
            </a:extLst>
          </p:cNvPr>
          <p:cNvSpPr/>
          <p:nvPr/>
        </p:nvSpPr>
        <p:spPr>
          <a:xfrm>
            <a:off x="3230560" y="4055930"/>
            <a:ext cx="500761" cy="118579"/>
          </a:xfrm>
          <a:custGeom>
            <a:avLst/>
            <a:gdLst>
              <a:gd name="connsiteX0" fmla="*/ 3 w 500761"/>
              <a:gd name="connsiteY0" fmla="*/ 133 h 118579"/>
              <a:gd name="connsiteX1" fmla="*/ 98428 w 500761"/>
              <a:gd name="connsiteY1" fmla="*/ 108083 h 118579"/>
              <a:gd name="connsiteX2" fmla="*/ 296865 w 500761"/>
              <a:gd name="connsiteY2" fmla="*/ 114433 h 118579"/>
              <a:gd name="connsiteX3" fmla="*/ 479428 w 500761"/>
              <a:gd name="connsiteY3" fmla="*/ 108083 h 118579"/>
              <a:gd name="connsiteX4" fmla="*/ 488953 w 500761"/>
              <a:gd name="connsiteY4" fmla="*/ 112845 h 118579"/>
              <a:gd name="connsiteX5" fmla="*/ 406403 w 500761"/>
              <a:gd name="connsiteY5" fmla="*/ 106495 h 118579"/>
              <a:gd name="connsiteX6" fmla="*/ 239715 w 500761"/>
              <a:gd name="connsiteY6" fmla="*/ 112845 h 118579"/>
              <a:gd name="connsiteX7" fmla="*/ 173040 w 500761"/>
              <a:gd name="connsiteY7" fmla="*/ 111258 h 118579"/>
              <a:gd name="connsiteX8" fmla="*/ 95253 w 500761"/>
              <a:gd name="connsiteY8" fmla="*/ 85858 h 118579"/>
              <a:gd name="connsiteX9" fmla="*/ 3 w 500761"/>
              <a:gd name="connsiteY9" fmla="*/ 133 h 11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0761" h="118579">
                <a:moveTo>
                  <a:pt x="3" y="133"/>
                </a:moveTo>
                <a:cubicBezTo>
                  <a:pt x="532" y="3837"/>
                  <a:pt x="48951" y="89033"/>
                  <a:pt x="98428" y="108083"/>
                </a:cubicBezTo>
                <a:cubicBezTo>
                  <a:pt x="147905" y="127133"/>
                  <a:pt x="233365" y="114433"/>
                  <a:pt x="296865" y="114433"/>
                </a:cubicBezTo>
                <a:cubicBezTo>
                  <a:pt x="360365" y="114433"/>
                  <a:pt x="447413" y="108348"/>
                  <a:pt x="479428" y="108083"/>
                </a:cubicBezTo>
                <a:cubicBezTo>
                  <a:pt x="511443" y="107818"/>
                  <a:pt x="501124" y="113110"/>
                  <a:pt x="488953" y="112845"/>
                </a:cubicBezTo>
                <a:cubicBezTo>
                  <a:pt x="476782" y="112580"/>
                  <a:pt x="447943" y="106495"/>
                  <a:pt x="406403" y="106495"/>
                </a:cubicBezTo>
                <a:cubicBezTo>
                  <a:pt x="364863" y="106495"/>
                  <a:pt x="278609" y="112051"/>
                  <a:pt x="239715" y="112845"/>
                </a:cubicBezTo>
                <a:cubicBezTo>
                  <a:pt x="200821" y="113639"/>
                  <a:pt x="197117" y="115756"/>
                  <a:pt x="173040" y="111258"/>
                </a:cubicBezTo>
                <a:cubicBezTo>
                  <a:pt x="148963" y="106760"/>
                  <a:pt x="123299" y="100675"/>
                  <a:pt x="95253" y="85858"/>
                </a:cubicBezTo>
                <a:cubicBezTo>
                  <a:pt x="67207" y="71041"/>
                  <a:pt x="-526" y="-3571"/>
                  <a:pt x="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83BE25F-185A-4CB0-9BDD-E2204B7CA4C0}"/>
              </a:ext>
            </a:extLst>
          </p:cNvPr>
          <p:cNvSpPr/>
          <p:nvPr/>
        </p:nvSpPr>
        <p:spPr>
          <a:xfrm>
            <a:off x="3370222" y="4116410"/>
            <a:ext cx="409527" cy="218259"/>
          </a:xfrm>
          <a:custGeom>
            <a:avLst/>
            <a:gdLst>
              <a:gd name="connsiteX0" fmla="*/ 41 w 409527"/>
              <a:gd name="connsiteY0" fmla="*/ 34903 h 218259"/>
              <a:gd name="connsiteX1" fmla="*/ 144503 w 409527"/>
              <a:gd name="connsiteY1" fmla="*/ 14265 h 218259"/>
              <a:gd name="connsiteX2" fmla="*/ 279441 w 409527"/>
              <a:gd name="connsiteY2" fmla="*/ 1565 h 218259"/>
              <a:gd name="connsiteX3" fmla="*/ 371516 w 409527"/>
              <a:gd name="connsiteY3" fmla="*/ 50778 h 218259"/>
              <a:gd name="connsiteX4" fmla="*/ 381041 w 409527"/>
              <a:gd name="connsiteY4" fmla="*/ 192065 h 218259"/>
              <a:gd name="connsiteX5" fmla="*/ 360403 w 409527"/>
              <a:gd name="connsiteY5" fmla="*/ 214290 h 218259"/>
              <a:gd name="connsiteX6" fmla="*/ 408028 w 409527"/>
              <a:gd name="connsiteY6" fmla="*/ 142853 h 218259"/>
              <a:gd name="connsiteX7" fmla="*/ 392153 w 409527"/>
              <a:gd name="connsiteY7" fmla="*/ 96815 h 218259"/>
              <a:gd name="connsiteX8" fmla="*/ 338178 w 409527"/>
              <a:gd name="connsiteY8" fmla="*/ 33315 h 218259"/>
              <a:gd name="connsiteX9" fmla="*/ 236578 w 409527"/>
              <a:gd name="connsiteY9" fmla="*/ 17440 h 218259"/>
              <a:gd name="connsiteX10" fmla="*/ 158791 w 409527"/>
              <a:gd name="connsiteY10" fmla="*/ 20615 h 218259"/>
              <a:gd name="connsiteX11" fmla="*/ 41 w 409527"/>
              <a:gd name="connsiteY11" fmla="*/ 34903 h 2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9527" h="218259">
                <a:moveTo>
                  <a:pt x="41" y="34903"/>
                </a:moveTo>
                <a:cubicBezTo>
                  <a:pt x="-2340" y="33845"/>
                  <a:pt x="97936" y="19821"/>
                  <a:pt x="144503" y="14265"/>
                </a:cubicBezTo>
                <a:cubicBezTo>
                  <a:pt x="191070" y="8709"/>
                  <a:pt x="241606" y="-4520"/>
                  <a:pt x="279441" y="1565"/>
                </a:cubicBezTo>
                <a:cubicBezTo>
                  <a:pt x="317276" y="7650"/>
                  <a:pt x="354583" y="19028"/>
                  <a:pt x="371516" y="50778"/>
                </a:cubicBezTo>
                <a:cubicBezTo>
                  <a:pt x="388449" y="82528"/>
                  <a:pt x="382893" y="164813"/>
                  <a:pt x="381041" y="192065"/>
                </a:cubicBezTo>
                <a:cubicBezTo>
                  <a:pt x="379189" y="219317"/>
                  <a:pt x="355905" y="222492"/>
                  <a:pt x="360403" y="214290"/>
                </a:cubicBezTo>
                <a:cubicBezTo>
                  <a:pt x="364901" y="206088"/>
                  <a:pt x="402736" y="162432"/>
                  <a:pt x="408028" y="142853"/>
                </a:cubicBezTo>
                <a:cubicBezTo>
                  <a:pt x="413320" y="123274"/>
                  <a:pt x="403795" y="115071"/>
                  <a:pt x="392153" y="96815"/>
                </a:cubicBezTo>
                <a:cubicBezTo>
                  <a:pt x="380511" y="78559"/>
                  <a:pt x="364107" y="46544"/>
                  <a:pt x="338178" y="33315"/>
                </a:cubicBezTo>
                <a:cubicBezTo>
                  <a:pt x="312249" y="20086"/>
                  <a:pt x="266476" y="19557"/>
                  <a:pt x="236578" y="17440"/>
                </a:cubicBezTo>
                <a:cubicBezTo>
                  <a:pt x="206680" y="15323"/>
                  <a:pt x="198743" y="17704"/>
                  <a:pt x="158791" y="20615"/>
                </a:cubicBezTo>
                <a:cubicBezTo>
                  <a:pt x="118839" y="23525"/>
                  <a:pt x="2422" y="35961"/>
                  <a:pt x="41" y="34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9E24B92-253C-43DF-B4D8-CE2D4D9DC4F6}"/>
              </a:ext>
            </a:extLst>
          </p:cNvPr>
          <p:cNvSpPr/>
          <p:nvPr/>
        </p:nvSpPr>
        <p:spPr>
          <a:xfrm>
            <a:off x="3158413" y="4088436"/>
            <a:ext cx="653975" cy="323397"/>
          </a:xfrm>
          <a:custGeom>
            <a:avLst/>
            <a:gdLst>
              <a:gd name="connsiteX0" fmla="*/ 15000 w 653975"/>
              <a:gd name="connsiteY0" fmla="*/ 323227 h 323397"/>
              <a:gd name="connsiteX1" fmla="*/ 49925 w 653975"/>
              <a:gd name="connsiteY1" fmla="*/ 178764 h 323397"/>
              <a:gd name="connsiteX2" fmla="*/ 105487 w 653975"/>
              <a:gd name="connsiteY2" fmla="*/ 86689 h 323397"/>
              <a:gd name="connsiteX3" fmla="*/ 245187 w 653975"/>
              <a:gd name="connsiteY3" fmla="*/ 31127 h 323397"/>
              <a:gd name="connsiteX4" fmla="*/ 427750 w 653975"/>
              <a:gd name="connsiteY4" fmla="*/ 18427 h 323397"/>
              <a:gd name="connsiteX5" fmla="*/ 538875 w 653975"/>
              <a:gd name="connsiteY5" fmla="*/ 43827 h 323397"/>
              <a:gd name="connsiteX6" fmla="*/ 615075 w 653975"/>
              <a:gd name="connsiteY6" fmla="*/ 96214 h 323397"/>
              <a:gd name="connsiteX7" fmla="*/ 653175 w 653975"/>
              <a:gd name="connsiteY7" fmla="*/ 175589 h 323397"/>
              <a:gd name="connsiteX8" fmla="*/ 629362 w 653975"/>
              <a:gd name="connsiteY8" fmla="*/ 107327 h 323397"/>
              <a:gd name="connsiteX9" fmla="*/ 505537 w 653975"/>
              <a:gd name="connsiteY9" fmla="*/ 15252 h 323397"/>
              <a:gd name="connsiteX10" fmla="*/ 373775 w 653975"/>
              <a:gd name="connsiteY10" fmla="*/ 964 h 323397"/>
              <a:gd name="connsiteX11" fmla="*/ 167400 w 653975"/>
              <a:gd name="connsiteY11" fmla="*/ 24777 h 323397"/>
              <a:gd name="connsiteX12" fmla="*/ 57862 w 653975"/>
              <a:gd name="connsiteY12" fmla="*/ 99389 h 323397"/>
              <a:gd name="connsiteX13" fmla="*/ 2300 w 653975"/>
              <a:gd name="connsiteY13" fmla="*/ 205752 h 323397"/>
              <a:gd name="connsiteX14" fmla="*/ 15000 w 653975"/>
              <a:gd name="connsiteY14" fmla="*/ 323227 h 32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3975" h="323397">
                <a:moveTo>
                  <a:pt x="15000" y="323227"/>
                </a:moveTo>
                <a:cubicBezTo>
                  <a:pt x="22938" y="318729"/>
                  <a:pt x="34844" y="218187"/>
                  <a:pt x="49925" y="178764"/>
                </a:cubicBezTo>
                <a:cubicBezTo>
                  <a:pt x="65006" y="139341"/>
                  <a:pt x="72943" y="111295"/>
                  <a:pt x="105487" y="86689"/>
                </a:cubicBezTo>
                <a:cubicBezTo>
                  <a:pt x="138031" y="62083"/>
                  <a:pt x="191477" y="42504"/>
                  <a:pt x="245187" y="31127"/>
                </a:cubicBezTo>
                <a:cubicBezTo>
                  <a:pt x="298898" y="19750"/>
                  <a:pt x="378802" y="16310"/>
                  <a:pt x="427750" y="18427"/>
                </a:cubicBezTo>
                <a:cubicBezTo>
                  <a:pt x="476698" y="20544"/>
                  <a:pt x="507654" y="30862"/>
                  <a:pt x="538875" y="43827"/>
                </a:cubicBezTo>
                <a:cubicBezTo>
                  <a:pt x="570096" y="56792"/>
                  <a:pt x="596025" y="74254"/>
                  <a:pt x="615075" y="96214"/>
                </a:cubicBezTo>
                <a:cubicBezTo>
                  <a:pt x="634125" y="118174"/>
                  <a:pt x="650794" y="173737"/>
                  <a:pt x="653175" y="175589"/>
                </a:cubicBezTo>
                <a:cubicBezTo>
                  <a:pt x="655556" y="177441"/>
                  <a:pt x="653968" y="134050"/>
                  <a:pt x="629362" y="107327"/>
                </a:cubicBezTo>
                <a:cubicBezTo>
                  <a:pt x="604756" y="80604"/>
                  <a:pt x="548135" y="32979"/>
                  <a:pt x="505537" y="15252"/>
                </a:cubicBezTo>
                <a:cubicBezTo>
                  <a:pt x="462939" y="-2475"/>
                  <a:pt x="430131" y="-623"/>
                  <a:pt x="373775" y="964"/>
                </a:cubicBezTo>
                <a:cubicBezTo>
                  <a:pt x="317419" y="2551"/>
                  <a:pt x="220052" y="8373"/>
                  <a:pt x="167400" y="24777"/>
                </a:cubicBezTo>
                <a:cubicBezTo>
                  <a:pt x="114748" y="41181"/>
                  <a:pt x="85379" y="69227"/>
                  <a:pt x="57862" y="99389"/>
                </a:cubicBezTo>
                <a:cubicBezTo>
                  <a:pt x="30345" y="129551"/>
                  <a:pt x="9708" y="169504"/>
                  <a:pt x="2300" y="205752"/>
                </a:cubicBezTo>
                <a:cubicBezTo>
                  <a:pt x="-5108" y="242000"/>
                  <a:pt x="7062" y="327725"/>
                  <a:pt x="15000" y="323227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8ABEF3A-D952-43FE-914E-91A709530B26}"/>
              </a:ext>
            </a:extLst>
          </p:cNvPr>
          <p:cNvSpPr/>
          <p:nvPr/>
        </p:nvSpPr>
        <p:spPr>
          <a:xfrm>
            <a:off x="3736242" y="4265687"/>
            <a:ext cx="289867" cy="95898"/>
          </a:xfrm>
          <a:custGeom>
            <a:avLst/>
            <a:gdLst>
              <a:gd name="connsiteX0" fmla="*/ 733 w 289867"/>
              <a:gd name="connsiteY0" fmla="*/ 68188 h 95898"/>
              <a:gd name="connsiteX1" fmla="*/ 43596 w 289867"/>
              <a:gd name="connsiteY1" fmla="*/ 95176 h 95898"/>
              <a:gd name="connsiteX2" fmla="*/ 94396 w 289867"/>
              <a:gd name="connsiteY2" fmla="*/ 33263 h 95898"/>
              <a:gd name="connsiteX3" fmla="*/ 156308 w 289867"/>
              <a:gd name="connsiteY3" fmla="*/ 3101 h 95898"/>
              <a:gd name="connsiteX4" fmla="*/ 289658 w 289867"/>
              <a:gd name="connsiteY4" fmla="*/ 1513 h 95898"/>
              <a:gd name="connsiteX5" fmla="*/ 122971 w 289867"/>
              <a:gd name="connsiteY5" fmla="*/ 7863 h 95898"/>
              <a:gd name="connsiteX6" fmla="*/ 91221 w 289867"/>
              <a:gd name="connsiteY6" fmla="*/ 55488 h 95898"/>
              <a:gd name="connsiteX7" fmla="*/ 80108 w 289867"/>
              <a:gd name="connsiteY7" fmla="*/ 85651 h 95898"/>
              <a:gd name="connsiteX8" fmla="*/ 733 w 289867"/>
              <a:gd name="connsiteY8" fmla="*/ 68188 h 9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867" h="95898">
                <a:moveTo>
                  <a:pt x="733" y="68188"/>
                </a:moveTo>
                <a:cubicBezTo>
                  <a:pt x="-5352" y="69775"/>
                  <a:pt x="27986" y="100997"/>
                  <a:pt x="43596" y="95176"/>
                </a:cubicBezTo>
                <a:cubicBezTo>
                  <a:pt x="59206" y="89355"/>
                  <a:pt x="75611" y="48609"/>
                  <a:pt x="94396" y="33263"/>
                </a:cubicBezTo>
                <a:cubicBezTo>
                  <a:pt x="113181" y="17917"/>
                  <a:pt x="123764" y="8393"/>
                  <a:pt x="156308" y="3101"/>
                </a:cubicBezTo>
                <a:cubicBezTo>
                  <a:pt x="188852" y="-2191"/>
                  <a:pt x="295214" y="719"/>
                  <a:pt x="289658" y="1513"/>
                </a:cubicBezTo>
                <a:cubicBezTo>
                  <a:pt x="284102" y="2307"/>
                  <a:pt x="156044" y="-1133"/>
                  <a:pt x="122971" y="7863"/>
                </a:cubicBezTo>
                <a:cubicBezTo>
                  <a:pt x="89898" y="16859"/>
                  <a:pt x="98365" y="42523"/>
                  <a:pt x="91221" y="55488"/>
                </a:cubicBezTo>
                <a:cubicBezTo>
                  <a:pt x="84077" y="68453"/>
                  <a:pt x="93602" y="78772"/>
                  <a:pt x="80108" y="85651"/>
                </a:cubicBezTo>
                <a:cubicBezTo>
                  <a:pt x="66614" y="92530"/>
                  <a:pt x="6818" y="66601"/>
                  <a:pt x="733" y="6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88CFF93-0A98-4679-8722-4D85DF6453BD}"/>
              </a:ext>
            </a:extLst>
          </p:cNvPr>
          <p:cNvSpPr/>
          <p:nvPr/>
        </p:nvSpPr>
        <p:spPr>
          <a:xfrm>
            <a:off x="3752822" y="4235168"/>
            <a:ext cx="281152" cy="89568"/>
          </a:xfrm>
          <a:custGeom>
            <a:avLst/>
            <a:gdLst>
              <a:gd name="connsiteX0" fmla="*/ 28 w 281152"/>
              <a:gd name="connsiteY0" fmla="*/ 89182 h 89568"/>
              <a:gd name="connsiteX1" fmla="*/ 74641 w 281152"/>
              <a:gd name="connsiteY1" fmla="*/ 16157 h 89568"/>
              <a:gd name="connsiteX2" fmla="*/ 165128 w 281152"/>
              <a:gd name="connsiteY2" fmla="*/ 3457 h 89568"/>
              <a:gd name="connsiteX3" fmla="*/ 281016 w 281152"/>
              <a:gd name="connsiteY3" fmla="*/ 1870 h 89568"/>
              <a:gd name="connsiteX4" fmla="*/ 187353 w 281152"/>
              <a:gd name="connsiteY4" fmla="*/ 1870 h 89568"/>
              <a:gd name="connsiteX5" fmla="*/ 131791 w 281152"/>
              <a:gd name="connsiteY5" fmla="*/ 3457 h 89568"/>
              <a:gd name="connsiteX6" fmla="*/ 66703 w 281152"/>
              <a:gd name="connsiteY6" fmla="*/ 43145 h 89568"/>
              <a:gd name="connsiteX7" fmla="*/ 28 w 281152"/>
              <a:gd name="connsiteY7" fmla="*/ 89182 h 8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152" h="89568">
                <a:moveTo>
                  <a:pt x="28" y="89182"/>
                </a:moveTo>
                <a:cubicBezTo>
                  <a:pt x="1351" y="84684"/>
                  <a:pt x="47124" y="30444"/>
                  <a:pt x="74641" y="16157"/>
                </a:cubicBezTo>
                <a:cubicBezTo>
                  <a:pt x="102158" y="1869"/>
                  <a:pt x="130732" y="5838"/>
                  <a:pt x="165128" y="3457"/>
                </a:cubicBezTo>
                <a:cubicBezTo>
                  <a:pt x="199524" y="1076"/>
                  <a:pt x="277312" y="2134"/>
                  <a:pt x="281016" y="1870"/>
                </a:cubicBezTo>
                <a:cubicBezTo>
                  <a:pt x="284720" y="1606"/>
                  <a:pt x="212224" y="1606"/>
                  <a:pt x="187353" y="1870"/>
                </a:cubicBezTo>
                <a:cubicBezTo>
                  <a:pt x="162482" y="2134"/>
                  <a:pt x="151899" y="-3422"/>
                  <a:pt x="131791" y="3457"/>
                </a:cubicBezTo>
                <a:cubicBezTo>
                  <a:pt x="111683" y="10336"/>
                  <a:pt x="89457" y="28593"/>
                  <a:pt x="66703" y="43145"/>
                </a:cubicBezTo>
                <a:cubicBezTo>
                  <a:pt x="43949" y="57697"/>
                  <a:pt x="-1295" y="93680"/>
                  <a:pt x="28" y="89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E6D49E2-1848-4937-B470-3893FD9CB121}"/>
              </a:ext>
            </a:extLst>
          </p:cNvPr>
          <p:cNvSpPr/>
          <p:nvPr/>
        </p:nvSpPr>
        <p:spPr>
          <a:xfrm>
            <a:off x="4087900" y="4021607"/>
            <a:ext cx="570101" cy="236086"/>
          </a:xfrm>
          <a:custGeom>
            <a:avLst/>
            <a:gdLst>
              <a:gd name="connsiteX0" fmla="*/ 6263 w 570101"/>
              <a:gd name="connsiteY0" fmla="*/ 228131 h 236086"/>
              <a:gd name="connsiteX1" fmla="*/ 71350 w 570101"/>
              <a:gd name="connsiteY1" fmla="*/ 104306 h 236086"/>
              <a:gd name="connsiteX2" fmla="*/ 171363 w 570101"/>
              <a:gd name="connsiteY2" fmla="*/ 13818 h 236086"/>
              <a:gd name="connsiteX3" fmla="*/ 268200 w 570101"/>
              <a:gd name="connsiteY3" fmla="*/ 1118 h 236086"/>
              <a:gd name="connsiteX4" fmla="*/ 412663 w 570101"/>
              <a:gd name="connsiteY4" fmla="*/ 21756 h 236086"/>
              <a:gd name="connsiteX5" fmla="*/ 472988 w 570101"/>
              <a:gd name="connsiteY5" fmla="*/ 55093 h 236086"/>
              <a:gd name="connsiteX6" fmla="*/ 544425 w 570101"/>
              <a:gd name="connsiteY6" fmla="*/ 177331 h 236086"/>
              <a:gd name="connsiteX7" fmla="*/ 565063 w 570101"/>
              <a:gd name="connsiteY7" fmla="*/ 236068 h 236086"/>
              <a:gd name="connsiteX8" fmla="*/ 563475 w 570101"/>
              <a:gd name="connsiteY8" fmla="*/ 182093 h 236086"/>
              <a:gd name="connsiteX9" fmla="*/ 493625 w 570101"/>
              <a:gd name="connsiteY9" fmla="*/ 58268 h 236086"/>
              <a:gd name="connsiteX10" fmla="*/ 365038 w 570101"/>
              <a:gd name="connsiteY10" fmla="*/ 13818 h 236086"/>
              <a:gd name="connsiteX11" fmla="*/ 207875 w 570101"/>
              <a:gd name="connsiteY11" fmla="*/ 2706 h 236086"/>
              <a:gd name="connsiteX12" fmla="*/ 138025 w 570101"/>
              <a:gd name="connsiteY12" fmla="*/ 21756 h 236086"/>
              <a:gd name="connsiteX13" fmla="*/ 84050 w 570101"/>
              <a:gd name="connsiteY13" fmla="*/ 86843 h 236086"/>
              <a:gd name="connsiteX14" fmla="*/ 11025 w 570101"/>
              <a:gd name="connsiteY14" fmla="*/ 163043 h 236086"/>
              <a:gd name="connsiteX15" fmla="*/ 6263 w 570101"/>
              <a:gd name="connsiteY15" fmla="*/ 228131 h 23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101" h="236086">
                <a:moveTo>
                  <a:pt x="6263" y="228131"/>
                </a:moveTo>
                <a:cubicBezTo>
                  <a:pt x="16317" y="218341"/>
                  <a:pt x="43833" y="140025"/>
                  <a:pt x="71350" y="104306"/>
                </a:cubicBezTo>
                <a:cubicBezTo>
                  <a:pt x="98867" y="68587"/>
                  <a:pt x="138555" y="31016"/>
                  <a:pt x="171363" y="13818"/>
                </a:cubicBezTo>
                <a:cubicBezTo>
                  <a:pt x="204171" y="-3380"/>
                  <a:pt x="227983" y="-205"/>
                  <a:pt x="268200" y="1118"/>
                </a:cubicBezTo>
                <a:cubicBezTo>
                  <a:pt x="308417" y="2441"/>
                  <a:pt x="378532" y="12760"/>
                  <a:pt x="412663" y="21756"/>
                </a:cubicBezTo>
                <a:cubicBezTo>
                  <a:pt x="446794" y="30752"/>
                  <a:pt x="451028" y="29164"/>
                  <a:pt x="472988" y="55093"/>
                </a:cubicBezTo>
                <a:cubicBezTo>
                  <a:pt x="494948" y="81022"/>
                  <a:pt x="529079" y="147168"/>
                  <a:pt x="544425" y="177331"/>
                </a:cubicBezTo>
                <a:cubicBezTo>
                  <a:pt x="559771" y="207493"/>
                  <a:pt x="561888" y="235274"/>
                  <a:pt x="565063" y="236068"/>
                </a:cubicBezTo>
                <a:cubicBezTo>
                  <a:pt x="568238" y="236862"/>
                  <a:pt x="575381" y="211726"/>
                  <a:pt x="563475" y="182093"/>
                </a:cubicBezTo>
                <a:cubicBezTo>
                  <a:pt x="551569" y="152460"/>
                  <a:pt x="526698" y="86314"/>
                  <a:pt x="493625" y="58268"/>
                </a:cubicBezTo>
                <a:cubicBezTo>
                  <a:pt x="460552" y="30222"/>
                  <a:pt x="412663" y="23078"/>
                  <a:pt x="365038" y="13818"/>
                </a:cubicBezTo>
                <a:cubicBezTo>
                  <a:pt x="317413" y="4558"/>
                  <a:pt x="245710" y="1383"/>
                  <a:pt x="207875" y="2706"/>
                </a:cubicBezTo>
                <a:cubicBezTo>
                  <a:pt x="170040" y="4029"/>
                  <a:pt x="158663" y="7733"/>
                  <a:pt x="138025" y="21756"/>
                </a:cubicBezTo>
                <a:cubicBezTo>
                  <a:pt x="117387" y="35779"/>
                  <a:pt x="105217" y="63295"/>
                  <a:pt x="84050" y="86843"/>
                </a:cubicBezTo>
                <a:cubicBezTo>
                  <a:pt x="62883" y="110391"/>
                  <a:pt x="23460" y="143728"/>
                  <a:pt x="11025" y="163043"/>
                </a:cubicBezTo>
                <a:cubicBezTo>
                  <a:pt x="-1410" y="182358"/>
                  <a:pt x="-3791" y="237921"/>
                  <a:pt x="6263" y="22813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5D34DDF-03D2-4785-8CEE-3BBC92DCB444}"/>
              </a:ext>
            </a:extLst>
          </p:cNvPr>
          <p:cNvSpPr/>
          <p:nvPr/>
        </p:nvSpPr>
        <p:spPr>
          <a:xfrm>
            <a:off x="4037779" y="3906395"/>
            <a:ext cx="517414" cy="225906"/>
          </a:xfrm>
          <a:custGeom>
            <a:avLst/>
            <a:gdLst>
              <a:gd name="connsiteX0" fmla="*/ 821 w 517414"/>
              <a:gd name="connsiteY0" fmla="*/ 225868 h 225906"/>
              <a:gd name="connsiteX1" fmla="*/ 130996 w 517414"/>
              <a:gd name="connsiteY1" fmla="*/ 113155 h 225906"/>
              <a:gd name="connsiteX2" fmla="*/ 253234 w 517414"/>
              <a:gd name="connsiteY2" fmla="*/ 73468 h 225906"/>
              <a:gd name="connsiteX3" fmla="*/ 334196 w 517414"/>
              <a:gd name="connsiteY3" fmla="*/ 71880 h 225906"/>
              <a:gd name="connsiteX4" fmla="*/ 431034 w 517414"/>
              <a:gd name="connsiteY4" fmla="*/ 46480 h 225906"/>
              <a:gd name="connsiteX5" fmla="*/ 516759 w 517414"/>
              <a:gd name="connsiteY5" fmla="*/ 443 h 225906"/>
              <a:gd name="connsiteX6" fmla="*/ 472309 w 517414"/>
              <a:gd name="connsiteY6" fmla="*/ 76643 h 225906"/>
              <a:gd name="connsiteX7" fmla="*/ 505646 w 517414"/>
              <a:gd name="connsiteY7" fmla="*/ 27430 h 225906"/>
              <a:gd name="connsiteX8" fmla="*/ 492946 w 517414"/>
              <a:gd name="connsiteY8" fmla="*/ 29018 h 225906"/>
              <a:gd name="connsiteX9" fmla="*/ 415159 w 517414"/>
              <a:gd name="connsiteY9" fmla="*/ 52830 h 225906"/>
              <a:gd name="connsiteX10" fmla="*/ 358009 w 517414"/>
              <a:gd name="connsiteY10" fmla="*/ 70293 h 225906"/>
              <a:gd name="connsiteX11" fmla="*/ 281809 w 517414"/>
              <a:gd name="connsiteY11" fmla="*/ 70293 h 225906"/>
              <a:gd name="connsiteX12" fmla="*/ 210371 w 517414"/>
              <a:gd name="connsiteY12" fmla="*/ 70293 h 225906"/>
              <a:gd name="connsiteX13" fmla="*/ 126234 w 517414"/>
              <a:gd name="connsiteY13" fmla="*/ 94105 h 225906"/>
              <a:gd name="connsiteX14" fmla="*/ 77021 w 517414"/>
              <a:gd name="connsiteY14" fmla="*/ 125855 h 225906"/>
              <a:gd name="connsiteX15" fmla="*/ 821 w 517414"/>
              <a:gd name="connsiteY15" fmla="*/ 225868 h 22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7414" h="225906">
                <a:moveTo>
                  <a:pt x="821" y="225868"/>
                </a:moveTo>
                <a:cubicBezTo>
                  <a:pt x="9817" y="223751"/>
                  <a:pt x="88927" y="138555"/>
                  <a:pt x="130996" y="113155"/>
                </a:cubicBezTo>
                <a:cubicBezTo>
                  <a:pt x="173065" y="87755"/>
                  <a:pt x="219367" y="80347"/>
                  <a:pt x="253234" y="73468"/>
                </a:cubicBezTo>
                <a:cubicBezTo>
                  <a:pt x="287101" y="66589"/>
                  <a:pt x="304563" y="76378"/>
                  <a:pt x="334196" y="71880"/>
                </a:cubicBezTo>
                <a:cubicBezTo>
                  <a:pt x="363829" y="67382"/>
                  <a:pt x="400607" y="58386"/>
                  <a:pt x="431034" y="46480"/>
                </a:cubicBezTo>
                <a:cubicBezTo>
                  <a:pt x="461461" y="34574"/>
                  <a:pt x="509880" y="-4584"/>
                  <a:pt x="516759" y="443"/>
                </a:cubicBezTo>
                <a:cubicBezTo>
                  <a:pt x="523638" y="5470"/>
                  <a:pt x="474161" y="72145"/>
                  <a:pt x="472309" y="76643"/>
                </a:cubicBezTo>
                <a:cubicBezTo>
                  <a:pt x="470457" y="81141"/>
                  <a:pt x="502207" y="35367"/>
                  <a:pt x="505646" y="27430"/>
                </a:cubicBezTo>
                <a:cubicBezTo>
                  <a:pt x="509085" y="19493"/>
                  <a:pt x="508027" y="24785"/>
                  <a:pt x="492946" y="29018"/>
                </a:cubicBezTo>
                <a:cubicBezTo>
                  <a:pt x="477865" y="33251"/>
                  <a:pt x="437649" y="45951"/>
                  <a:pt x="415159" y="52830"/>
                </a:cubicBezTo>
                <a:cubicBezTo>
                  <a:pt x="392670" y="59709"/>
                  <a:pt x="380234" y="67383"/>
                  <a:pt x="358009" y="70293"/>
                </a:cubicBezTo>
                <a:cubicBezTo>
                  <a:pt x="335784" y="73203"/>
                  <a:pt x="281809" y="70293"/>
                  <a:pt x="281809" y="70293"/>
                </a:cubicBezTo>
                <a:cubicBezTo>
                  <a:pt x="257203" y="70293"/>
                  <a:pt x="236300" y="66324"/>
                  <a:pt x="210371" y="70293"/>
                </a:cubicBezTo>
                <a:cubicBezTo>
                  <a:pt x="184442" y="74262"/>
                  <a:pt x="148459" y="84845"/>
                  <a:pt x="126234" y="94105"/>
                </a:cubicBezTo>
                <a:cubicBezTo>
                  <a:pt x="104009" y="103365"/>
                  <a:pt x="94748" y="108657"/>
                  <a:pt x="77021" y="125855"/>
                </a:cubicBezTo>
                <a:cubicBezTo>
                  <a:pt x="59294" y="143053"/>
                  <a:pt x="-8175" y="227985"/>
                  <a:pt x="821" y="225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0421F7A-3FFA-4FE9-BBFD-C7617D65C948}"/>
              </a:ext>
            </a:extLst>
          </p:cNvPr>
          <p:cNvSpPr/>
          <p:nvPr/>
        </p:nvSpPr>
        <p:spPr>
          <a:xfrm>
            <a:off x="4062132" y="3948259"/>
            <a:ext cx="520022" cy="180944"/>
          </a:xfrm>
          <a:custGeom>
            <a:avLst/>
            <a:gdLst>
              <a:gd name="connsiteX0" fmla="*/ 432081 w 520022"/>
              <a:gd name="connsiteY0" fmla="*/ 31604 h 180944"/>
              <a:gd name="connsiteX1" fmla="*/ 500343 w 520022"/>
              <a:gd name="connsiteY1" fmla="*/ 14141 h 180944"/>
              <a:gd name="connsiteX2" fmla="*/ 517806 w 520022"/>
              <a:gd name="connsiteY2" fmla="*/ 4616 h 180944"/>
              <a:gd name="connsiteX3" fmla="*/ 459068 w 520022"/>
              <a:gd name="connsiteY3" fmla="*/ 91929 h 180944"/>
              <a:gd name="connsiteX4" fmla="*/ 432081 w 520022"/>
              <a:gd name="connsiteY4" fmla="*/ 118916 h 180944"/>
              <a:gd name="connsiteX5" fmla="*/ 309843 w 520022"/>
              <a:gd name="connsiteY5" fmla="*/ 133204 h 180944"/>
              <a:gd name="connsiteX6" fmla="*/ 81243 w 520022"/>
              <a:gd name="connsiteY6" fmla="*/ 141141 h 180944"/>
              <a:gd name="connsiteX7" fmla="*/ 19331 w 520022"/>
              <a:gd name="connsiteY7" fmla="*/ 172891 h 180944"/>
              <a:gd name="connsiteX8" fmla="*/ 281 w 520022"/>
              <a:gd name="connsiteY8" fmla="*/ 179241 h 180944"/>
              <a:gd name="connsiteX9" fmla="*/ 30443 w 520022"/>
              <a:gd name="connsiteY9" fmla="*/ 147491 h 180944"/>
              <a:gd name="connsiteX10" fmla="*/ 124106 w 520022"/>
              <a:gd name="connsiteY10" fmla="*/ 120504 h 180944"/>
              <a:gd name="connsiteX11" fmla="*/ 313018 w 520022"/>
              <a:gd name="connsiteY11" fmla="*/ 118916 h 180944"/>
              <a:gd name="connsiteX12" fmla="*/ 393981 w 520022"/>
              <a:gd name="connsiteY12" fmla="*/ 109391 h 180944"/>
              <a:gd name="connsiteX13" fmla="*/ 435256 w 520022"/>
              <a:gd name="connsiteY13" fmla="*/ 82404 h 180944"/>
              <a:gd name="connsiteX14" fmla="*/ 432081 w 520022"/>
              <a:gd name="connsiteY14" fmla="*/ 31604 h 18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022" h="180944">
                <a:moveTo>
                  <a:pt x="432081" y="31604"/>
                </a:moveTo>
                <a:cubicBezTo>
                  <a:pt x="442929" y="20227"/>
                  <a:pt x="486056" y="18639"/>
                  <a:pt x="500343" y="14141"/>
                </a:cubicBezTo>
                <a:cubicBezTo>
                  <a:pt x="514630" y="9643"/>
                  <a:pt x="524685" y="-8349"/>
                  <a:pt x="517806" y="4616"/>
                </a:cubicBezTo>
                <a:cubicBezTo>
                  <a:pt x="510927" y="17581"/>
                  <a:pt x="473356" y="72879"/>
                  <a:pt x="459068" y="91929"/>
                </a:cubicBezTo>
                <a:cubicBezTo>
                  <a:pt x="444781" y="110979"/>
                  <a:pt x="456952" y="112037"/>
                  <a:pt x="432081" y="118916"/>
                </a:cubicBezTo>
                <a:cubicBezTo>
                  <a:pt x="407210" y="125795"/>
                  <a:pt x="368316" y="129500"/>
                  <a:pt x="309843" y="133204"/>
                </a:cubicBezTo>
                <a:cubicBezTo>
                  <a:pt x="251370" y="136908"/>
                  <a:pt x="129662" y="134526"/>
                  <a:pt x="81243" y="141141"/>
                </a:cubicBezTo>
                <a:cubicBezTo>
                  <a:pt x="32824" y="147756"/>
                  <a:pt x="32825" y="166541"/>
                  <a:pt x="19331" y="172891"/>
                </a:cubicBezTo>
                <a:cubicBezTo>
                  <a:pt x="5837" y="179241"/>
                  <a:pt x="-1571" y="183474"/>
                  <a:pt x="281" y="179241"/>
                </a:cubicBezTo>
                <a:cubicBezTo>
                  <a:pt x="2133" y="175008"/>
                  <a:pt x="9806" y="157280"/>
                  <a:pt x="30443" y="147491"/>
                </a:cubicBezTo>
                <a:cubicBezTo>
                  <a:pt x="51080" y="137702"/>
                  <a:pt x="77010" y="125266"/>
                  <a:pt x="124106" y="120504"/>
                </a:cubicBezTo>
                <a:cubicBezTo>
                  <a:pt x="171202" y="115742"/>
                  <a:pt x="268039" y="120768"/>
                  <a:pt x="313018" y="118916"/>
                </a:cubicBezTo>
                <a:cubicBezTo>
                  <a:pt x="357997" y="117064"/>
                  <a:pt x="373608" y="115476"/>
                  <a:pt x="393981" y="109391"/>
                </a:cubicBezTo>
                <a:cubicBezTo>
                  <a:pt x="414354" y="103306"/>
                  <a:pt x="421233" y="94839"/>
                  <a:pt x="435256" y="82404"/>
                </a:cubicBezTo>
                <a:cubicBezTo>
                  <a:pt x="449279" y="69969"/>
                  <a:pt x="421233" y="42981"/>
                  <a:pt x="432081" y="31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A7E7766-3C63-4B85-AEFC-A427AC45E75B}"/>
              </a:ext>
            </a:extLst>
          </p:cNvPr>
          <p:cNvSpPr/>
          <p:nvPr/>
        </p:nvSpPr>
        <p:spPr>
          <a:xfrm>
            <a:off x="4372681" y="4135382"/>
            <a:ext cx="188084" cy="125506"/>
          </a:xfrm>
          <a:custGeom>
            <a:avLst/>
            <a:gdLst>
              <a:gd name="connsiteX0" fmla="*/ 882 w 188084"/>
              <a:gd name="connsiteY0" fmla="*/ 56 h 125506"/>
              <a:gd name="connsiteX1" fmla="*/ 134232 w 188084"/>
              <a:gd name="connsiteY1" fmla="*/ 33393 h 125506"/>
              <a:gd name="connsiteX2" fmla="*/ 186619 w 188084"/>
              <a:gd name="connsiteY2" fmla="*/ 122293 h 125506"/>
              <a:gd name="connsiteX3" fmla="*/ 169157 w 188084"/>
              <a:gd name="connsiteY3" fmla="*/ 101656 h 125506"/>
              <a:gd name="connsiteX4" fmla="*/ 123119 w 188084"/>
              <a:gd name="connsiteY4" fmla="*/ 60381 h 125506"/>
              <a:gd name="connsiteX5" fmla="*/ 77082 w 188084"/>
              <a:gd name="connsiteY5" fmla="*/ 39743 h 125506"/>
              <a:gd name="connsiteX6" fmla="*/ 882 w 188084"/>
              <a:gd name="connsiteY6" fmla="*/ 56 h 12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084" h="125506">
                <a:moveTo>
                  <a:pt x="882" y="56"/>
                </a:moveTo>
                <a:cubicBezTo>
                  <a:pt x="10407" y="-1002"/>
                  <a:pt x="103276" y="13020"/>
                  <a:pt x="134232" y="33393"/>
                </a:cubicBezTo>
                <a:cubicBezTo>
                  <a:pt x="165188" y="53766"/>
                  <a:pt x="180798" y="110916"/>
                  <a:pt x="186619" y="122293"/>
                </a:cubicBezTo>
                <a:cubicBezTo>
                  <a:pt x="192440" y="133670"/>
                  <a:pt x="179740" y="111975"/>
                  <a:pt x="169157" y="101656"/>
                </a:cubicBezTo>
                <a:cubicBezTo>
                  <a:pt x="158574" y="91337"/>
                  <a:pt x="138465" y="70700"/>
                  <a:pt x="123119" y="60381"/>
                </a:cubicBezTo>
                <a:cubicBezTo>
                  <a:pt x="107773" y="50062"/>
                  <a:pt x="92428" y="47680"/>
                  <a:pt x="77082" y="39743"/>
                </a:cubicBezTo>
                <a:cubicBezTo>
                  <a:pt x="61736" y="31806"/>
                  <a:pt x="-8643" y="1114"/>
                  <a:pt x="882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049197F-9531-4947-889F-E41124A3EE20}"/>
              </a:ext>
            </a:extLst>
          </p:cNvPr>
          <p:cNvSpPr/>
          <p:nvPr/>
        </p:nvSpPr>
        <p:spPr>
          <a:xfrm>
            <a:off x="4074743" y="4316029"/>
            <a:ext cx="86270" cy="17983"/>
          </a:xfrm>
          <a:custGeom>
            <a:avLst/>
            <a:gdLst>
              <a:gd name="connsiteX0" fmla="*/ 370 w 86270"/>
              <a:gd name="connsiteY0" fmla="*/ 384 h 17983"/>
              <a:gd name="connsiteX1" fmla="*/ 84507 w 86270"/>
              <a:gd name="connsiteY1" fmla="*/ 6734 h 17983"/>
              <a:gd name="connsiteX2" fmla="*/ 54345 w 86270"/>
              <a:gd name="connsiteY2" fmla="*/ 17846 h 17983"/>
              <a:gd name="connsiteX3" fmla="*/ 370 w 86270"/>
              <a:gd name="connsiteY3" fmla="*/ 384 h 1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70" h="17983">
                <a:moveTo>
                  <a:pt x="370" y="384"/>
                </a:moveTo>
                <a:cubicBezTo>
                  <a:pt x="5397" y="-1468"/>
                  <a:pt x="75511" y="3824"/>
                  <a:pt x="84507" y="6734"/>
                </a:cubicBezTo>
                <a:cubicBezTo>
                  <a:pt x="93503" y="9644"/>
                  <a:pt x="65722" y="15994"/>
                  <a:pt x="54345" y="17846"/>
                </a:cubicBezTo>
                <a:cubicBezTo>
                  <a:pt x="42968" y="19698"/>
                  <a:pt x="-4657" y="2236"/>
                  <a:pt x="37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54318AB-B7FB-4F71-BC7B-825312A8B3AD}"/>
              </a:ext>
            </a:extLst>
          </p:cNvPr>
          <p:cNvSpPr/>
          <p:nvPr/>
        </p:nvSpPr>
        <p:spPr>
          <a:xfrm>
            <a:off x="4178048" y="4289114"/>
            <a:ext cx="357481" cy="32371"/>
          </a:xfrm>
          <a:custGeom>
            <a:avLst/>
            <a:gdLst>
              <a:gd name="connsiteX0" fmla="*/ 252 w 357481"/>
              <a:gd name="connsiteY0" fmla="*/ 30474 h 32371"/>
              <a:gd name="connsiteX1" fmla="*/ 155827 w 357481"/>
              <a:gd name="connsiteY1" fmla="*/ 32061 h 32371"/>
              <a:gd name="connsiteX2" fmla="*/ 281240 w 357481"/>
              <a:gd name="connsiteY2" fmla="*/ 28886 h 32371"/>
              <a:gd name="connsiteX3" fmla="*/ 357440 w 357481"/>
              <a:gd name="connsiteY3" fmla="*/ 311 h 32371"/>
              <a:gd name="connsiteX4" fmla="*/ 289177 w 357481"/>
              <a:gd name="connsiteY4" fmla="*/ 14599 h 32371"/>
              <a:gd name="connsiteX5" fmla="*/ 124077 w 357481"/>
              <a:gd name="connsiteY5" fmla="*/ 28886 h 32371"/>
              <a:gd name="connsiteX6" fmla="*/ 252 w 357481"/>
              <a:gd name="connsiteY6" fmla="*/ 30474 h 3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81" h="32371">
                <a:moveTo>
                  <a:pt x="252" y="30474"/>
                </a:moveTo>
                <a:cubicBezTo>
                  <a:pt x="5544" y="31003"/>
                  <a:pt x="108996" y="32326"/>
                  <a:pt x="155827" y="32061"/>
                </a:cubicBezTo>
                <a:cubicBezTo>
                  <a:pt x="202658" y="31796"/>
                  <a:pt x="247638" y="34178"/>
                  <a:pt x="281240" y="28886"/>
                </a:cubicBezTo>
                <a:cubicBezTo>
                  <a:pt x="314842" y="23594"/>
                  <a:pt x="356117" y="2692"/>
                  <a:pt x="357440" y="311"/>
                </a:cubicBezTo>
                <a:cubicBezTo>
                  <a:pt x="358763" y="-2070"/>
                  <a:pt x="328071" y="9837"/>
                  <a:pt x="289177" y="14599"/>
                </a:cubicBezTo>
                <a:cubicBezTo>
                  <a:pt x="250283" y="19361"/>
                  <a:pt x="174083" y="25711"/>
                  <a:pt x="124077" y="28886"/>
                </a:cubicBezTo>
                <a:cubicBezTo>
                  <a:pt x="74071" y="32061"/>
                  <a:pt x="-5040" y="29945"/>
                  <a:pt x="252" y="30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EF6429CE-BE73-4EAC-B653-9687E0B3F4C5}"/>
              </a:ext>
            </a:extLst>
          </p:cNvPr>
          <p:cNvSpPr/>
          <p:nvPr/>
        </p:nvSpPr>
        <p:spPr>
          <a:xfrm>
            <a:off x="4179888" y="4317916"/>
            <a:ext cx="411604" cy="74710"/>
          </a:xfrm>
          <a:custGeom>
            <a:avLst/>
            <a:gdLst>
              <a:gd name="connsiteX0" fmla="*/ 0 w 411604"/>
              <a:gd name="connsiteY0" fmla="*/ 12784 h 74710"/>
              <a:gd name="connsiteX1" fmla="*/ 95250 w 411604"/>
              <a:gd name="connsiteY1" fmla="*/ 19134 h 74710"/>
              <a:gd name="connsiteX2" fmla="*/ 192087 w 411604"/>
              <a:gd name="connsiteY2" fmla="*/ 58822 h 74710"/>
              <a:gd name="connsiteX3" fmla="*/ 306387 w 411604"/>
              <a:gd name="connsiteY3" fmla="*/ 46122 h 74710"/>
              <a:gd name="connsiteX4" fmla="*/ 411162 w 411604"/>
              <a:gd name="connsiteY4" fmla="*/ 84 h 74710"/>
              <a:gd name="connsiteX5" fmla="*/ 265112 w 411604"/>
              <a:gd name="connsiteY5" fmla="*/ 58822 h 74710"/>
              <a:gd name="connsiteX6" fmla="*/ 188912 w 411604"/>
              <a:gd name="connsiteY6" fmla="*/ 74697 h 74710"/>
              <a:gd name="connsiteX7" fmla="*/ 115887 w 411604"/>
              <a:gd name="connsiteY7" fmla="*/ 57234 h 74710"/>
              <a:gd name="connsiteX8" fmla="*/ 0 w 411604"/>
              <a:gd name="connsiteY8" fmla="*/ 12784 h 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604" h="74710">
                <a:moveTo>
                  <a:pt x="0" y="12784"/>
                </a:moveTo>
                <a:cubicBezTo>
                  <a:pt x="31618" y="12122"/>
                  <a:pt x="63236" y="11461"/>
                  <a:pt x="95250" y="19134"/>
                </a:cubicBezTo>
                <a:cubicBezTo>
                  <a:pt x="127264" y="26807"/>
                  <a:pt x="156898" y="54324"/>
                  <a:pt x="192087" y="58822"/>
                </a:cubicBezTo>
                <a:cubicBezTo>
                  <a:pt x="227277" y="63320"/>
                  <a:pt x="269875" y="55912"/>
                  <a:pt x="306387" y="46122"/>
                </a:cubicBezTo>
                <a:cubicBezTo>
                  <a:pt x="342899" y="36332"/>
                  <a:pt x="418041" y="-2033"/>
                  <a:pt x="411162" y="84"/>
                </a:cubicBezTo>
                <a:cubicBezTo>
                  <a:pt x="404283" y="2201"/>
                  <a:pt x="302154" y="46386"/>
                  <a:pt x="265112" y="58822"/>
                </a:cubicBezTo>
                <a:cubicBezTo>
                  <a:pt x="228070" y="71258"/>
                  <a:pt x="213783" y="74962"/>
                  <a:pt x="188912" y="74697"/>
                </a:cubicBezTo>
                <a:cubicBezTo>
                  <a:pt x="164041" y="74432"/>
                  <a:pt x="115887" y="57234"/>
                  <a:pt x="115887" y="57234"/>
                </a:cubicBezTo>
                <a:lnTo>
                  <a:pt x="0" y="127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DA267C3-7F1A-4A0A-8071-1A6DE74E6B92}"/>
              </a:ext>
            </a:extLst>
          </p:cNvPr>
          <p:cNvSpPr/>
          <p:nvPr/>
        </p:nvSpPr>
        <p:spPr>
          <a:xfrm>
            <a:off x="4121118" y="4340112"/>
            <a:ext cx="405994" cy="84672"/>
          </a:xfrm>
          <a:custGeom>
            <a:avLst/>
            <a:gdLst>
              <a:gd name="connsiteX0" fmla="*/ 32 w 405994"/>
              <a:gd name="connsiteY0" fmla="*/ 113 h 84672"/>
              <a:gd name="connsiteX1" fmla="*/ 117507 w 405994"/>
              <a:gd name="connsiteY1" fmla="*/ 68376 h 84672"/>
              <a:gd name="connsiteX2" fmla="*/ 234982 w 405994"/>
              <a:gd name="connsiteY2" fmla="*/ 71551 h 84672"/>
              <a:gd name="connsiteX3" fmla="*/ 404845 w 405994"/>
              <a:gd name="connsiteY3" fmla="*/ 58851 h 84672"/>
              <a:gd name="connsiteX4" fmla="*/ 304832 w 405994"/>
              <a:gd name="connsiteY4" fmla="*/ 69963 h 84672"/>
              <a:gd name="connsiteX5" fmla="*/ 214345 w 405994"/>
              <a:gd name="connsiteY5" fmla="*/ 84251 h 84672"/>
              <a:gd name="connsiteX6" fmla="*/ 106395 w 405994"/>
              <a:gd name="connsiteY6" fmla="*/ 52501 h 84672"/>
              <a:gd name="connsiteX7" fmla="*/ 32 w 405994"/>
              <a:gd name="connsiteY7" fmla="*/ 113 h 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994" h="84672">
                <a:moveTo>
                  <a:pt x="32" y="113"/>
                </a:moveTo>
                <a:cubicBezTo>
                  <a:pt x="1884" y="2759"/>
                  <a:pt x="78349" y="56470"/>
                  <a:pt x="117507" y="68376"/>
                </a:cubicBezTo>
                <a:cubicBezTo>
                  <a:pt x="156665" y="80282"/>
                  <a:pt x="187092" y="73139"/>
                  <a:pt x="234982" y="71551"/>
                </a:cubicBezTo>
                <a:cubicBezTo>
                  <a:pt x="282872" y="69963"/>
                  <a:pt x="393203" y="59116"/>
                  <a:pt x="404845" y="58851"/>
                </a:cubicBezTo>
                <a:cubicBezTo>
                  <a:pt x="416487" y="58586"/>
                  <a:pt x="336582" y="65730"/>
                  <a:pt x="304832" y="69963"/>
                </a:cubicBezTo>
                <a:cubicBezTo>
                  <a:pt x="273082" y="74196"/>
                  <a:pt x="247418" y="87161"/>
                  <a:pt x="214345" y="84251"/>
                </a:cubicBezTo>
                <a:cubicBezTo>
                  <a:pt x="181272" y="81341"/>
                  <a:pt x="135764" y="63084"/>
                  <a:pt x="106395" y="52501"/>
                </a:cubicBezTo>
                <a:cubicBezTo>
                  <a:pt x="77026" y="41918"/>
                  <a:pt x="-1820" y="-2533"/>
                  <a:pt x="3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51F153F-BE72-4D2A-B9A5-38D8000BED56}"/>
              </a:ext>
            </a:extLst>
          </p:cNvPr>
          <p:cNvSpPr/>
          <p:nvPr/>
        </p:nvSpPr>
        <p:spPr>
          <a:xfrm>
            <a:off x="2991181" y="4412877"/>
            <a:ext cx="271377" cy="76052"/>
          </a:xfrm>
          <a:custGeom>
            <a:avLst/>
            <a:gdLst>
              <a:gd name="connsiteX0" fmla="*/ 267957 w 271377"/>
              <a:gd name="connsiteY0" fmla="*/ 373 h 76052"/>
              <a:gd name="connsiteX1" fmla="*/ 229857 w 271377"/>
              <a:gd name="connsiteY1" fmla="*/ 49586 h 76052"/>
              <a:gd name="connsiteX2" fmla="*/ 2844 w 271377"/>
              <a:gd name="connsiteY2" fmla="*/ 74986 h 76052"/>
              <a:gd name="connsiteX3" fmla="*/ 107619 w 271377"/>
              <a:gd name="connsiteY3" fmla="*/ 67048 h 76052"/>
              <a:gd name="connsiteX4" fmla="*/ 185407 w 271377"/>
              <a:gd name="connsiteY4" fmla="*/ 28948 h 76052"/>
              <a:gd name="connsiteX5" fmla="*/ 267957 w 271377"/>
              <a:gd name="connsiteY5" fmla="*/ 373 h 7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77" h="76052">
                <a:moveTo>
                  <a:pt x="267957" y="373"/>
                </a:moveTo>
                <a:cubicBezTo>
                  <a:pt x="275365" y="3813"/>
                  <a:pt x="274042" y="37151"/>
                  <a:pt x="229857" y="49586"/>
                </a:cubicBezTo>
                <a:cubicBezTo>
                  <a:pt x="185672" y="62021"/>
                  <a:pt x="23217" y="72076"/>
                  <a:pt x="2844" y="74986"/>
                </a:cubicBezTo>
                <a:cubicBezTo>
                  <a:pt x="-17529" y="77896"/>
                  <a:pt x="77192" y="74721"/>
                  <a:pt x="107619" y="67048"/>
                </a:cubicBezTo>
                <a:cubicBezTo>
                  <a:pt x="138046" y="59375"/>
                  <a:pt x="165034" y="39796"/>
                  <a:pt x="185407" y="28948"/>
                </a:cubicBezTo>
                <a:cubicBezTo>
                  <a:pt x="205780" y="18100"/>
                  <a:pt x="260549" y="-3067"/>
                  <a:pt x="26795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58A1D9D-1641-4EE6-8FEB-A2C7D8B23C9E}"/>
              </a:ext>
            </a:extLst>
          </p:cNvPr>
          <p:cNvSpPr/>
          <p:nvPr/>
        </p:nvSpPr>
        <p:spPr>
          <a:xfrm>
            <a:off x="3514407" y="4317615"/>
            <a:ext cx="337280" cy="380803"/>
          </a:xfrm>
          <a:custGeom>
            <a:avLst/>
            <a:gdLst>
              <a:gd name="connsiteX0" fmla="*/ 320993 w 337280"/>
              <a:gd name="connsiteY0" fmla="*/ 385 h 380803"/>
              <a:gd name="connsiteX1" fmla="*/ 303531 w 337280"/>
              <a:gd name="connsiteY1" fmla="*/ 157548 h 380803"/>
              <a:gd name="connsiteX2" fmla="*/ 206693 w 337280"/>
              <a:gd name="connsiteY2" fmla="*/ 257560 h 380803"/>
              <a:gd name="connsiteX3" fmla="*/ 79693 w 337280"/>
              <a:gd name="connsiteY3" fmla="*/ 354398 h 380803"/>
              <a:gd name="connsiteX4" fmla="*/ 318 w 337280"/>
              <a:gd name="connsiteY4" fmla="*/ 379798 h 380803"/>
              <a:gd name="connsiteX5" fmla="*/ 108268 w 337280"/>
              <a:gd name="connsiteY5" fmla="*/ 328998 h 380803"/>
              <a:gd name="connsiteX6" fmla="*/ 201931 w 337280"/>
              <a:gd name="connsiteY6" fmla="*/ 289310 h 380803"/>
              <a:gd name="connsiteX7" fmla="*/ 319406 w 337280"/>
              <a:gd name="connsiteY7" fmla="*/ 200410 h 380803"/>
              <a:gd name="connsiteX8" fmla="*/ 336868 w 337280"/>
              <a:gd name="connsiteY8" fmla="*/ 116273 h 380803"/>
              <a:gd name="connsiteX9" fmla="*/ 320993 w 337280"/>
              <a:gd name="connsiteY9" fmla="*/ 385 h 3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280" h="380803">
                <a:moveTo>
                  <a:pt x="320993" y="385"/>
                </a:moveTo>
                <a:cubicBezTo>
                  <a:pt x="315437" y="7264"/>
                  <a:pt x="322581" y="114686"/>
                  <a:pt x="303531" y="157548"/>
                </a:cubicBezTo>
                <a:cubicBezTo>
                  <a:pt x="284481" y="200411"/>
                  <a:pt x="243999" y="224752"/>
                  <a:pt x="206693" y="257560"/>
                </a:cubicBezTo>
                <a:cubicBezTo>
                  <a:pt x="169387" y="290368"/>
                  <a:pt x="114089" y="334025"/>
                  <a:pt x="79693" y="354398"/>
                </a:cubicBezTo>
                <a:cubicBezTo>
                  <a:pt x="45297" y="374771"/>
                  <a:pt x="-4444" y="384031"/>
                  <a:pt x="318" y="379798"/>
                </a:cubicBezTo>
                <a:cubicBezTo>
                  <a:pt x="5080" y="375565"/>
                  <a:pt x="74666" y="344079"/>
                  <a:pt x="108268" y="328998"/>
                </a:cubicBezTo>
                <a:cubicBezTo>
                  <a:pt x="141870" y="313917"/>
                  <a:pt x="166741" y="310741"/>
                  <a:pt x="201931" y="289310"/>
                </a:cubicBezTo>
                <a:cubicBezTo>
                  <a:pt x="237121" y="267879"/>
                  <a:pt x="296916" y="229250"/>
                  <a:pt x="319406" y="200410"/>
                </a:cubicBezTo>
                <a:cubicBezTo>
                  <a:pt x="341896" y="171571"/>
                  <a:pt x="333958" y="151992"/>
                  <a:pt x="336868" y="116273"/>
                </a:cubicBezTo>
                <a:cubicBezTo>
                  <a:pt x="339778" y="80554"/>
                  <a:pt x="326549" y="-6494"/>
                  <a:pt x="320993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25D8D54-1B2B-4568-8991-B3BE8504E9C4}"/>
              </a:ext>
            </a:extLst>
          </p:cNvPr>
          <p:cNvSpPr/>
          <p:nvPr/>
        </p:nvSpPr>
        <p:spPr>
          <a:xfrm>
            <a:off x="3731323" y="4375683"/>
            <a:ext cx="89981" cy="174406"/>
          </a:xfrm>
          <a:custGeom>
            <a:avLst/>
            <a:gdLst>
              <a:gd name="connsiteX0" fmla="*/ 89790 w 89981"/>
              <a:gd name="connsiteY0" fmla="*/ 2642 h 174406"/>
              <a:gd name="connsiteX1" fmla="*/ 46927 w 89981"/>
              <a:gd name="connsiteY1" fmla="*/ 115355 h 174406"/>
              <a:gd name="connsiteX2" fmla="*/ 890 w 89981"/>
              <a:gd name="connsiteY2" fmla="*/ 174092 h 174406"/>
              <a:gd name="connsiteX3" fmla="*/ 19940 w 89981"/>
              <a:gd name="connsiteY3" fmla="*/ 134405 h 174406"/>
              <a:gd name="connsiteX4" fmla="*/ 61215 w 89981"/>
              <a:gd name="connsiteY4" fmla="*/ 45505 h 174406"/>
              <a:gd name="connsiteX5" fmla="*/ 89790 w 89981"/>
              <a:gd name="connsiteY5" fmla="*/ 2642 h 17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81" h="174406">
                <a:moveTo>
                  <a:pt x="89790" y="2642"/>
                </a:moveTo>
                <a:cubicBezTo>
                  <a:pt x="87409" y="14283"/>
                  <a:pt x="61744" y="86780"/>
                  <a:pt x="46927" y="115355"/>
                </a:cubicBezTo>
                <a:cubicBezTo>
                  <a:pt x="32110" y="143930"/>
                  <a:pt x="5388" y="170917"/>
                  <a:pt x="890" y="174092"/>
                </a:cubicBezTo>
                <a:cubicBezTo>
                  <a:pt x="-3608" y="177267"/>
                  <a:pt x="9886" y="155836"/>
                  <a:pt x="19940" y="134405"/>
                </a:cubicBezTo>
                <a:cubicBezTo>
                  <a:pt x="29994" y="112974"/>
                  <a:pt x="50632" y="70905"/>
                  <a:pt x="61215" y="45505"/>
                </a:cubicBezTo>
                <a:cubicBezTo>
                  <a:pt x="71798" y="20105"/>
                  <a:pt x="92171" y="-8999"/>
                  <a:pt x="89790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C31AEEA-A519-48E6-8BC5-2CF192ECB1B0}"/>
              </a:ext>
            </a:extLst>
          </p:cNvPr>
          <p:cNvSpPr/>
          <p:nvPr/>
        </p:nvSpPr>
        <p:spPr>
          <a:xfrm>
            <a:off x="3753246" y="4652894"/>
            <a:ext cx="147361" cy="212310"/>
          </a:xfrm>
          <a:custGeom>
            <a:avLst/>
            <a:gdLst>
              <a:gd name="connsiteX0" fmla="*/ 147242 w 147361"/>
              <a:gd name="connsiteY0" fmla="*/ 20706 h 212310"/>
              <a:gd name="connsiteX1" fmla="*/ 55167 w 147361"/>
              <a:gd name="connsiteY1" fmla="*/ 1656 h 212310"/>
              <a:gd name="connsiteX2" fmla="*/ 5954 w 147361"/>
              <a:gd name="connsiteY2" fmla="*/ 66744 h 212310"/>
              <a:gd name="connsiteX3" fmla="*/ 5954 w 147361"/>
              <a:gd name="connsiteY3" fmla="*/ 136594 h 212310"/>
              <a:gd name="connsiteX4" fmla="*/ 51992 w 147361"/>
              <a:gd name="connsiteY4" fmla="*/ 193744 h 212310"/>
              <a:gd name="connsiteX5" fmla="*/ 132954 w 147361"/>
              <a:gd name="connsiteY5" fmla="*/ 206444 h 212310"/>
              <a:gd name="connsiteX6" fmla="*/ 112317 w 147361"/>
              <a:gd name="connsiteY6" fmla="*/ 211206 h 212310"/>
              <a:gd name="connsiteX7" fmla="*/ 47229 w 147361"/>
              <a:gd name="connsiteY7" fmla="*/ 203269 h 212310"/>
              <a:gd name="connsiteX8" fmla="*/ 13892 w 147361"/>
              <a:gd name="connsiteY8" fmla="*/ 127069 h 212310"/>
              <a:gd name="connsiteX9" fmla="*/ 12304 w 147361"/>
              <a:gd name="connsiteY9" fmla="*/ 76269 h 212310"/>
              <a:gd name="connsiteX10" fmla="*/ 34529 w 147361"/>
              <a:gd name="connsiteY10" fmla="*/ 34994 h 212310"/>
              <a:gd name="connsiteX11" fmla="*/ 147242 w 147361"/>
              <a:gd name="connsiteY11" fmla="*/ 20706 h 21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361" h="212310">
                <a:moveTo>
                  <a:pt x="147242" y="20706"/>
                </a:moveTo>
                <a:cubicBezTo>
                  <a:pt x="150682" y="15150"/>
                  <a:pt x="78715" y="-6017"/>
                  <a:pt x="55167" y="1656"/>
                </a:cubicBezTo>
                <a:cubicBezTo>
                  <a:pt x="31619" y="9329"/>
                  <a:pt x="14156" y="44254"/>
                  <a:pt x="5954" y="66744"/>
                </a:cubicBezTo>
                <a:cubicBezTo>
                  <a:pt x="-2248" y="89234"/>
                  <a:pt x="-1719" y="115427"/>
                  <a:pt x="5954" y="136594"/>
                </a:cubicBezTo>
                <a:cubicBezTo>
                  <a:pt x="13627" y="157761"/>
                  <a:pt x="30825" y="182102"/>
                  <a:pt x="51992" y="193744"/>
                </a:cubicBezTo>
                <a:cubicBezTo>
                  <a:pt x="73159" y="205386"/>
                  <a:pt x="122900" y="203534"/>
                  <a:pt x="132954" y="206444"/>
                </a:cubicBezTo>
                <a:cubicBezTo>
                  <a:pt x="143008" y="209354"/>
                  <a:pt x="126604" y="211735"/>
                  <a:pt x="112317" y="211206"/>
                </a:cubicBezTo>
                <a:cubicBezTo>
                  <a:pt x="98029" y="210677"/>
                  <a:pt x="63633" y="217292"/>
                  <a:pt x="47229" y="203269"/>
                </a:cubicBezTo>
                <a:cubicBezTo>
                  <a:pt x="30825" y="189246"/>
                  <a:pt x="19713" y="148236"/>
                  <a:pt x="13892" y="127069"/>
                </a:cubicBezTo>
                <a:cubicBezTo>
                  <a:pt x="8071" y="105902"/>
                  <a:pt x="8864" y="91615"/>
                  <a:pt x="12304" y="76269"/>
                </a:cubicBezTo>
                <a:cubicBezTo>
                  <a:pt x="15743" y="60923"/>
                  <a:pt x="15744" y="46636"/>
                  <a:pt x="34529" y="34994"/>
                </a:cubicBezTo>
                <a:cubicBezTo>
                  <a:pt x="53314" y="23352"/>
                  <a:pt x="143802" y="26262"/>
                  <a:pt x="147242" y="20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147EC00-AE05-4DAA-BAA5-921D4893000E}"/>
              </a:ext>
            </a:extLst>
          </p:cNvPr>
          <p:cNvSpPr/>
          <p:nvPr/>
        </p:nvSpPr>
        <p:spPr>
          <a:xfrm>
            <a:off x="4139958" y="4486244"/>
            <a:ext cx="124119" cy="303565"/>
          </a:xfrm>
          <a:custGeom>
            <a:avLst/>
            <a:gdLst>
              <a:gd name="connsiteX0" fmla="*/ 242 w 124119"/>
              <a:gd name="connsiteY0" fmla="*/ 31 h 303565"/>
              <a:gd name="connsiteX1" fmla="*/ 47867 w 124119"/>
              <a:gd name="connsiteY1" fmla="*/ 141319 h 303565"/>
              <a:gd name="connsiteX2" fmla="*/ 111367 w 124119"/>
              <a:gd name="connsiteY2" fmla="*/ 206406 h 303565"/>
              <a:gd name="connsiteX3" fmla="*/ 124067 w 124119"/>
              <a:gd name="connsiteY3" fmla="*/ 303244 h 303565"/>
              <a:gd name="connsiteX4" fmla="*/ 109780 w 124119"/>
              <a:gd name="connsiteY4" fmla="*/ 236569 h 303565"/>
              <a:gd name="connsiteX5" fmla="*/ 97080 w 124119"/>
              <a:gd name="connsiteY5" fmla="*/ 204819 h 303565"/>
              <a:gd name="connsiteX6" fmla="*/ 63742 w 124119"/>
              <a:gd name="connsiteY6" fmla="*/ 168306 h 303565"/>
              <a:gd name="connsiteX7" fmla="*/ 30405 w 124119"/>
              <a:gd name="connsiteY7" fmla="*/ 128619 h 303565"/>
              <a:gd name="connsiteX8" fmla="*/ 242 w 124119"/>
              <a:gd name="connsiteY8" fmla="*/ 31 h 30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19" h="303565">
                <a:moveTo>
                  <a:pt x="242" y="31"/>
                </a:moveTo>
                <a:cubicBezTo>
                  <a:pt x="3152" y="2148"/>
                  <a:pt x="29346" y="106923"/>
                  <a:pt x="47867" y="141319"/>
                </a:cubicBezTo>
                <a:cubicBezTo>
                  <a:pt x="66388" y="175715"/>
                  <a:pt x="98667" y="179419"/>
                  <a:pt x="111367" y="206406"/>
                </a:cubicBezTo>
                <a:cubicBezTo>
                  <a:pt x="124067" y="233393"/>
                  <a:pt x="124331" y="298217"/>
                  <a:pt x="124067" y="303244"/>
                </a:cubicBezTo>
                <a:cubicBezTo>
                  <a:pt x="123803" y="308271"/>
                  <a:pt x="114278" y="252973"/>
                  <a:pt x="109780" y="236569"/>
                </a:cubicBezTo>
                <a:cubicBezTo>
                  <a:pt x="105282" y="220165"/>
                  <a:pt x="104753" y="216196"/>
                  <a:pt x="97080" y="204819"/>
                </a:cubicBezTo>
                <a:cubicBezTo>
                  <a:pt x="89407" y="193442"/>
                  <a:pt x="74854" y="181006"/>
                  <a:pt x="63742" y="168306"/>
                </a:cubicBezTo>
                <a:cubicBezTo>
                  <a:pt x="52630" y="155606"/>
                  <a:pt x="39401" y="154019"/>
                  <a:pt x="30405" y="128619"/>
                </a:cubicBezTo>
                <a:cubicBezTo>
                  <a:pt x="21409" y="103219"/>
                  <a:pt x="-2668" y="-2086"/>
                  <a:pt x="24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1C7F7FD5-2B84-44F8-8BC8-427634085821}"/>
              </a:ext>
            </a:extLst>
          </p:cNvPr>
          <p:cNvSpPr/>
          <p:nvPr/>
        </p:nvSpPr>
        <p:spPr>
          <a:xfrm>
            <a:off x="3837577" y="4785678"/>
            <a:ext cx="183628" cy="106997"/>
          </a:xfrm>
          <a:custGeom>
            <a:avLst/>
            <a:gdLst>
              <a:gd name="connsiteX0" fmla="*/ 166098 w 183628"/>
              <a:gd name="connsiteY0" fmla="*/ 106997 h 106997"/>
              <a:gd name="connsiteX1" fmla="*/ 183561 w 183628"/>
              <a:gd name="connsiteY1" fmla="*/ 53022 h 106997"/>
              <a:gd name="connsiteX2" fmla="*/ 169273 w 183628"/>
              <a:gd name="connsiteY2" fmla="*/ 27622 h 106997"/>
              <a:gd name="connsiteX3" fmla="*/ 108948 w 183628"/>
              <a:gd name="connsiteY3" fmla="*/ 2222 h 106997"/>
              <a:gd name="connsiteX4" fmla="*/ 50211 w 183628"/>
              <a:gd name="connsiteY4" fmla="*/ 3810 h 106997"/>
              <a:gd name="connsiteX5" fmla="*/ 998 w 183628"/>
              <a:gd name="connsiteY5" fmla="*/ 24447 h 106997"/>
              <a:gd name="connsiteX6" fmla="*/ 18461 w 183628"/>
              <a:gd name="connsiteY6" fmla="*/ 68897 h 106997"/>
              <a:gd name="connsiteX7" fmla="*/ 34336 w 183628"/>
              <a:gd name="connsiteY7" fmla="*/ 72072 h 106997"/>
              <a:gd name="connsiteX8" fmla="*/ 10523 w 183628"/>
              <a:gd name="connsiteY8" fmla="*/ 56197 h 106997"/>
              <a:gd name="connsiteX9" fmla="*/ 2586 w 183628"/>
              <a:gd name="connsiteY9" fmla="*/ 33972 h 106997"/>
              <a:gd name="connsiteX10" fmla="*/ 43861 w 183628"/>
              <a:gd name="connsiteY10" fmla="*/ 8572 h 106997"/>
              <a:gd name="connsiteX11" fmla="*/ 112123 w 183628"/>
              <a:gd name="connsiteY11" fmla="*/ 13335 h 106997"/>
              <a:gd name="connsiteX12" fmla="*/ 143873 w 183628"/>
              <a:gd name="connsiteY12" fmla="*/ 26035 h 106997"/>
              <a:gd name="connsiteX13" fmla="*/ 167686 w 183628"/>
              <a:gd name="connsiteY13" fmla="*/ 53022 h 106997"/>
              <a:gd name="connsiteX14" fmla="*/ 166098 w 183628"/>
              <a:gd name="connsiteY14" fmla="*/ 106997 h 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628" h="106997">
                <a:moveTo>
                  <a:pt x="166098" y="106997"/>
                </a:moveTo>
                <a:cubicBezTo>
                  <a:pt x="168744" y="106997"/>
                  <a:pt x="183032" y="66251"/>
                  <a:pt x="183561" y="53022"/>
                </a:cubicBezTo>
                <a:cubicBezTo>
                  <a:pt x="184090" y="39793"/>
                  <a:pt x="181708" y="36089"/>
                  <a:pt x="169273" y="27622"/>
                </a:cubicBezTo>
                <a:cubicBezTo>
                  <a:pt x="156838" y="19155"/>
                  <a:pt x="128792" y="6191"/>
                  <a:pt x="108948" y="2222"/>
                </a:cubicBezTo>
                <a:cubicBezTo>
                  <a:pt x="89104" y="-1747"/>
                  <a:pt x="68203" y="106"/>
                  <a:pt x="50211" y="3810"/>
                </a:cubicBezTo>
                <a:cubicBezTo>
                  <a:pt x="32219" y="7514"/>
                  <a:pt x="6290" y="13599"/>
                  <a:pt x="998" y="24447"/>
                </a:cubicBezTo>
                <a:cubicBezTo>
                  <a:pt x="-4294" y="35295"/>
                  <a:pt x="12905" y="60959"/>
                  <a:pt x="18461" y="68897"/>
                </a:cubicBezTo>
                <a:cubicBezTo>
                  <a:pt x="24017" y="76834"/>
                  <a:pt x="35659" y="74189"/>
                  <a:pt x="34336" y="72072"/>
                </a:cubicBezTo>
                <a:cubicBezTo>
                  <a:pt x="33013" y="69955"/>
                  <a:pt x="15815" y="62547"/>
                  <a:pt x="10523" y="56197"/>
                </a:cubicBezTo>
                <a:cubicBezTo>
                  <a:pt x="5231" y="49847"/>
                  <a:pt x="-2970" y="41909"/>
                  <a:pt x="2586" y="33972"/>
                </a:cubicBezTo>
                <a:cubicBezTo>
                  <a:pt x="8142" y="26034"/>
                  <a:pt x="25605" y="12011"/>
                  <a:pt x="43861" y="8572"/>
                </a:cubicBezTo>
                <a:cubicBezTo>
                  <a:pt x="62117" y="5132"/>
                  <a:pt x="95454" y="10425"/>
                  <a:pt x="112123" y="13335"/>
                </a:cubicBezTo>
                <a:cubicBezTo>
                  <a:pt x="128792" y="16245"/>
                  <a:pt x="134613" y="19421"/>
                  <a:pt x="143873" y="26035"/>
                </a:cubicBezTo>
                <a:cubicBezTo>
                  <a:pt x="153133" y="32649"/>
                  <a:pt x="162924" y="43233"/>
                  <a:pt x="167686" y="53022"/>
                </a:cubicBezTo>
                <a:cubicBezTo>
                  <a:pt x="172448" y="62811"/>
                  <a:pt x="163452" y="106997"/>
                  <a:pt x="166098" y="10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FF1D095-A584-48D3-829A-04397D8F9C80}"/>
              </a:ext>
            </a:extLst>
          </p:cNvPr>
          <p:cNvSpPr/>
          <p:nvPr/>
        </p:nvSpPr>
        <p:spPr>
          <a:xfrm>
            <a:off x="4133634" y="4758476"/>
            <a:ext cx="127255" cy="83231"/>
          </a:xfrm>
          <a:custGeom>
            <a:avLst/>
            <a:gdLst>
              <a:gd name="connsiteX0" fmla="*/ 127216 w 127255"/>
              <a:gd name="connsiteY0" fmla="*/ 32599 h 83231"/>
              <a:gd name="connsiteX1" fmla="*/ 66891 w 127255"/>
              <a:gd name="connsiteY1" fmla="*/ 849 h 83231"/>
              <a:gd name="connsiteX2" fmla="*/ 35141 w 127255"/>
              <a:gd name="connsiteY2" fmla="*/ 11962 h 83231"/>
              <a:gd name="connsiteX3" fmla="*/ 8154 w 127255"/>
              <a:gd name="connsiteY3" fmla="*/ 42124 h 83231"/>
              <a:gd name="connsiteX4" fmla="*/ 1804 w 127255"/>
              <a:gd name="connsiteY4" fmla="*/ 80224 h 83231"/>
              <a:gd name="connsiteX5" fmla="*/ 36729 w 127255"/>
              <a:gd name="connsiteY5" fmla="*/ 80224 h 83231"/>
              <a:gd name="connsiteX6" fmla="*/ 4979 w 127255"/>
              <a:gd name="connsiteY6" fmla="*/ 75462 h 83231"/>
              <a:gd name="connsiteX7" fmla="*/ 31966 w 127255"/>
              <a:gd name="connsiteY7" fmla="*/ 43712 h 83231"/>
              <a:gd name="connsiteX8" fmla="*/ 57366 w 127255"/>
              <a:gd name="connsiteY8" fmla="*/ 10374 h 83231"/>
              <a:gd name="connsiteX9" fmla="*/ 127216 w 127255"/>
              <a:gd name="connsiteY9" fmla="*/ 32599 h 8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255" h="83231">
                <a:moveTo>
                  <a:pt x="127216" y="32599"/>
                </a:moveTo>
                <a:cubicBezTo>
                  <a:pt x="128803" y="31012"/>
                  <a:pt x="82237" y="4288"/>
                  <a:pt x="66891" y="849"/>
                </a:cubicBezTo>
                <a:cubicBezTo>
                  <a:pt x="51545" y="-2591"/>
                  <a:pt x="44930" y="5083"/>
                  <a:pt x="35141" y="11962"/>
                </a:cubicBezTo>
                <a:cubicBezTo>
                  <a:pt x="25352" y="18841"/>
                  <a:pt x="13710" y="30747"/>
                  <a:pt x="8154" y="42124"/>
                </a:cubicBezTo>
                <a:cubicBezTo>
                  <a:pt x="2598" y="53501"/>
                  <a:pt x="-2958" y="73874"/>
                  <a:pt x="1804" y="80224"/>
                </a:cubicBezTo>
                <a:cubicBezTo>
                  <a:pt x="6566" y="86574"/>
                  <a:pt x="36200" y="81018"/>
                  <a:pt x="36729" y="80224"/>
                </a:cubicBezTo>
                <a:cubicBezTo>
                  <a:pt x="37258" y="79430"/>
                  <a:pt x="5773" y="81547"/>
                  <a:pt x="4979" y="75462"/>
                </a:cubicBezTo>
                <a:cubicBezTo>
                  <a:pt x="4185" y="69377"/>
                  <a:pt x="23235" y="54560"/>
                  <a:pt x="31966" y="43712"/>
                </a:cubicBezTo>
                <a:cubicBezTo>
                  <a:pt x="40697" y="32864"/>
                  <a:pt x="46783" y="15930"/>
                  <a:pt x="57366" y="10374"/>
                </a:cubicBezTo>
                <a:cubicBezTo>
                  <a:pt x="67949" y="4818"/>
                  <a:pt x="125629" y="34186"/>
                  <a:pt x="127216" y="32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0D69067-07D6-4B7C-80A7-425A273CB4E6}"/>
              </a:ext>
            </a:extLst>
          </p:cNvPr>
          <p:cNvSpPr/>
          <p:nvPr/>
        </p:nvSpPr>
        <p:spPr>
          <a:xfrm>
            <a:off x="4002080" y="4876740"/>
            <a:ext cx="85806" cy="23136"/>
          </a:xfrm>
          <a:custGeom>
            <a:avLst/>
            <a:gdLst>
              <a:gd name="connsiteX0" fmla="*/ 8 w 85806"/>
              <a:gd name="connsiteY0" fmla="*/ 22285 h 23136"/>
              <a:gd name="connsiteX1" fmla="*/ 66683 w 85806"/>
              <a:gd name="connsiteY1" fmla="*/ 17523 h 23136"/>
              <a:gd name="connsiteX2" fmla="*/ 85733 w 85806"/>
              <a:gd name="connsiteY2" fmla="*/ 7998 h 23136"/>
              <a:gd name="connsiteX3" fmla="*/ 61920 w 85806"/>
              <a:gd name="connsiteY3" fmla="*/ 60 h 23136"/>
              <a:gd name="connsiteX4" fmla="*/ 8 w 85806"/>
              <a:gd name="connsiteY4" fmla="*/ 22285 h 2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06" h="23136">
                <a:moveTo>
                  <a:pt x="8" y="22285"/>
                </a:moveTo>
                <a:cubicBezTo>
                  <a:pt x="802" y="25195"/>
                  <a:pt x="52396" y="19904"/>
                  <a:pt x="66683" y="17523"/>
                </a:cubicBezTo>
                <a:cubicBezTo>
                  <a:pt x="80971" y="15142"/>
                  <a:pt x="86527" y="10908"/>
                  <a:pt x="85733" y="7998"/>
                </a:cubicBezTo>
                <a:cubicBezTo>
                  <a:pt x="84939" y="5088"/>
                  <a:pt x="70916" y="1383"/>
                  <a:pt x="61920" y="60"/>
                </a:cubicBezTo>
                <a:cubicBezTo>
                  <a:pt x="52924" y="-1263"/>
                  <a:pt x="-786" y="19375"/>
                  <a:pt x="8" y="22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A3CAAA1-3EE1-4F62-8EEC-AAFBDB94D9A9}"/>
              </a:ext>
            </a:extLst>
          </p:cNvPr>
          <p:cNvSpPr/>
          <p:nvPr/>
        </p:nvSpPr>
        <p:spPr>
          <a:xfrm>
            <a:off x="3712699" y="4606806"/>
            <a:ext cx="42065" cy="164391"/>
          </a:xfrm>
          <a:custGeom>
            <a:avLst/>
            <a:gdLst>
              <a:gd name="connsiteX0" fmla="*/ 41739 w 42065"/>
              <a:gd name="connsiteY0" fmla="*/ 119 h 164391"/>
              <a:gd name="connsiteX1" fmla="*/ 464 w 42065"/>
              <a:gd name="connsiteY1" fmla="*/ 154107 h 164391"/>
              <a:gd name="connsiteX2" fmla="*/ 19514 w 42065"/>
              <a:gd name="connsiteY2" fmla="*/ 147757 h 164391"/>
              <a:gd name="connsiteX3" fmla="*/ 19514 w 42065"/>
              <a:gd name="connsiteY3" fmla="*/ 128707 h 164391"/>
              <a:gd name="connsiteX4" fmla="*/ 41739 w 42065"/>
              <a:gd name="connsiteY4" fmla="*/ 119 h 16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65" h="164391">
                <a:moveTo>
                  <a:pt x="41739" y="119"/>
                </a:moveTo>
                <a:cubicBezTo>
                  <a:pt x="38564" y="4352"/>
                  <a:pt x="4168" y="129501"/>
                  <a:pt x="464" y="154107"/>
                </a:cubicBezTo>
                <a:cubicBezTo>
                  <a:pt x="-3240" y="178713"/>
                  <a:pt x="16339" y="151990"/>
                  <a:pt x="19514" y="147757"/>
                </a:cubicBezTo>
                <a:cubicBezTo>
                  <a:pt x="22689" y="143524"/>
                  <a:pt x="15016" y="152255"/>
                  <a:pt x="19514" y="128707"/>
                </a:cubicBezTo>
                <a:cubicBezTo>
                  <a:pt x="24012" y="105159"/>
                  <a:pt x="44914" y="-4114"/>
                  <a:pt x="4173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D3C9F9C-576F-4932-923E-786512795800}"/>
              </a:ext>
            </a:extLst>
          </p:cNvPr>
          <p:cNvSpPr/>
          <p:nvPr/>
        </p:nvSpPr>
        <p:spPr>
          <a:xfrm>
            <a:off x="4184482" y="4498930"/>
            <a:ext cx="84904" cy="206652"/>
          </a:xfrm>
          <a:custGeom>
            <a:avLst/>
            <a:gdLst>
              <a:gd name="connsiteX0" fmla="*/ 168 w 84904"/>
              <a:gd name="connsiteY0" fmla="*/ 45 h 206652"/>
              <a:gd name="connsiteX1" fmla="*/ 22393 w 84904"/>
              <a:gd name="connsiteY1" fmla="*/ 122283 h 206652"/>
              <a:gd name="connsiteX2" fmla="*/ 84306 w 84904"/>
              <a:gd name="connsiteY2" fmla="*/ 206420 h 206652"/>
              <a:gd name="connsiteX3" fmla="*/ 52556 w 84904"/>
              <a:gd name="connsiteY3" fmla="*/ 146095 h 206652"/>
              <a:gd name="connsiteX4" fmla="*/ 31918 w 84904"/>
              <a:gd name="connsiteY4" fmla="*/ 107995 h 206652"/>
              <a:gd name="connsiteX5" fmla="*/ 168 w 84904"/>
              <a:gd name="connsiteY5" fmla="*/ 45 h 2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04" h="206652">
                <a:moveTo>
                  <a:pt x="168" y="45"/>
                </a:moveTo>
                <a:cubicBezTo>
                  <a:pt x="-1419" y="2426"/>
                  <a:pt x="8370" y="87887"/>
                  <a:pt x="22393" y="122283"/>
                </a:cubicBezTo>
                <a:cubicBezTo>
                  <a:pt x="36416" y="156679"/>
                  <a:pt x="79279" y="202451"/>
                  <a:pt x="84306" y="206420"/>
                </a:cubicBezTo>
                <a:cubicBezTo>
                  <a:pt x="89333" y="210389"/>
                  <a:pt x="61287" y="162499"/>
                  <a:pt x="52556" y="146095"/>
                </a:cubicBezTo>
                <a:cubicBezTo>
                  <a:pt x="43825" y="129691"/>
                  <a:pt x="39326" y="127045"/>
                  <a:pt x="31918" y="107995"/>
                </a:cubicBezTo>
                <a:cubicBezTo>
                  <a:pt x="24510" y="88945"/>
                  <a:pt x="1755" y="-2336"/>
                  <a:pt x="16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2C53021-0BEE-4955-8F90-F207A70B2CA3}"/>
              </a:ext>
            </a:extLst>
          </p:cNvPr>
          <p:cNvSpPr/>
          <p:nvPr/>
        </p:nvSpPr>
        <p:spPr>
          <a:xfrm>
            <a:off x="4221030" y="4601625"/>
            <a:ext cx="362110" cy="428498"/>
          </a:xfrm>
          <a:custGeom>
            <a:avLst/>
            <a:gdLst>
              <a:gd name="connsiteX0" fmla="*/ 133 w 362110"/>
              <a:gd name="connsiteY0" fmla="*/ 538 h 428498"/>
              <a:gd name="connsiteX1" fmla="*/ 163645 w 362110"/>
              <a:gd name="connsiteY1" fmla="*/ 191038 h 428498"/>
              <a:gd name="connsiteX2" fmla="*/ 254133 w 362110"/>
              <a:gd name="connsiteY2" fmla="*/ 254538 h 428498"/>
              <a:gd name="connsiteX3" fmla="*/ 333508 w 362110"/>
              <a:gd name="connsiteY3" fmla="*/ 294225 h 428498"/>
              <a:gd name="connsiteX4" fmla="*/ 360495 w 362110"/>
              <a:gd name="connsiteY4" fmla="*/ 386300 h 428498"/>
              <a:gd name="connsiteX5" fmla="*/ 357320 w 362110"/>
              <a:gd name="connsiteY5" fmla="*/ 427575 h 428498"/>
              <a:gd name="connsiteX6" fmla="*/ 343033 w 362110"/>
              <a:gd name="connsiteY6" fmla="*/ 349788 h 428498"/>
              <a:gd name="connsiteX7" fmla="*/ 312870 w 362110"/>
              <a:gd name="connsiteY7" fmla="*/ 287875 h 428498"/>
              <a:gd name="connsiteX8" fmla="*/ 206508 w 362110"/>
              <a:gd name="connsiteY8" fmla="*/ 195800 h 428498"/>
              <a:gd name="connsiteX9" fmla="*/ 136658 w 362110"/>
              <a:gd name="connsiteY9" fmla="*/ 135475 h 428498"/>
              <a:gd name="connsiteX10" fmla="*/ 133 w 362110"/>
              <a:gd name="connsiteY10" fmla="*/ 538 h 42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110" h="428498">
                <a:moveTo>
                  <a:pt x="133" y="538"/>
                </a:moveTo>
                <a:cubicBezTo>
                  <a:pt x="4631" y="9798"/>
                  <a:pt x="121312" y="148705"/>
                  <a:pt x="163645" y="191038"/>
                </a:cubicBezTo>
                <a:cubicBezTo>
                  <a:pt x="205978" y="233371"/>
                  <a:pt x="225823" y="237340"/>
                  <a:pt x="254133" y="254538"/>
                </a:cubicBezTo>
                <a:cubicBezTo>
                  <a:pt x="282443" y="271736"/>
                  <a:pt x="315781" y="272265"/>
                  <a:pt x="333508" y="294225"/>
                </a:cubicBezTo>
                <a:cubicBezTo>
                  <a:pt x="351235" y="316185"/>
                  <a:pt x="356526" y="364075"/>
                  <a:pt x="360495" y="386300"/>
                </a:cubicBezTo>
                <a:cubicBezTo>
                  <a:pt x="364464" y="408525"/>
                  <a:pt x="360230" y="433660"/>
                  <a:pt x="357320" y="427575"/>
                </a:cubicBezTo>
                <a:cubicBezTo>
                  <a:pt x="354410" y="421490"/>
                  <a:pt x="350441" y="373071"/>
                  <a:pt x="343033" y="349788"/>
                </a:cubicBezTo>
                <a:cubicBezTo>
                  <a:pt x="335625" y="326505"/>
                  <a:pt x="335624" y="313540"/>
                  <a:pt x="312870" y="287875"/>
                </a:cubicBezTo>
                <a:cubicBezTo>
                  <a:pt x="290116" y="262210"/>
                  <a:pt x="206508" y="195800"/>
                  <a:pt x="206508" y="195800"/>
                </a:cubicBezTo>
                <a:cubicBezTo>
                  <a:pt x="177139" y="170400"/>
                  <a:pt x="167350" y="166960"/>
                  <a:pt x="136658" y="135475"/>
                </a:cubicBezTo>
                <a:cubicBezTo>
                  <a:pt x="105966" y="103990"/>
                  <a:pt x="-4365" y="-8722"/>
                  <a:pt x="1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5C04033-B28A-4A3B-884E-78FF74132C52}"/>
              </a:ext>
            </a:extLst>
          </p:cNvPr>
          <p:cNvSpPr/>
          <p:nvPr/>
        </p:nvSpPr>
        <p:spPr>
          <a:xfrm>
            <a:off x="3821074" y="4548051"/>
            <a:ext cx="148565" cy="53169"/>
          </a:xfrm>
          <a:custGeom>
            <a:avLst/>
            <a:gdLst>
              <a:gd name="connsiteX0" fmla="*/ 39 w 148565"/>
              <a:gd name="connsiteY0" fmla="*/ 137 h 53169"/>
              <a:gd name="connsiteX1" fmla="*/ 115926 w 148565"/>
              <a:gd name="connsiteY1" fmla="*/ 16012 h 53169"/>
              <a:gd name="connsiteX2" fmla="*/ 147676 w 148565"/>
              <a:gd name="connsiteY2" fmla="*/ 52524 h 53169"/>
              <a:gd name="connsiteX3" fmla="*/ 136564 w 148565"/>
              <a:gd name="connsiteY3" fmla="*/ 38237 h 53169"/>
              <a:gd name="connsiteX4" fmla="*/ 103226 w 148565"/>
              <a:gd name="connsiteY4" fmla="*/ 23949 h 53169"/>
              <a:gd name="connsiteX5" fmla="*/ 39 w 148565"/>
              <a:gd name="connsiteY5" fmla="*/ 137 h 5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65" h="53169">
                <a:moveTo>
                  <a:pt x="39" y="137"/>
                </a:moveTo>
                <a:cubicBezTo>
                  <a:pt x="2156" y="-1186"/>
                  <a:pt x="91320" y="7281"/>
                  <a:pt x="115926" y="16012"/>
                </a:cubicBezTo>
                <a:cubicBezTo>
                  <a:pt x="140532" y="24743"/>
                  <a:pt x="144236" y="48820"/>
                  <a:pt x="147676" y="52524"/>
                </a:cubicBezTo>
                <a:cubicBezTo>
                  <a:pt x="151116" y="56228"/>
                  <a:pt x="143972" y="43000"/>
                  <a:pt x="136564" y="38237"/>
                </a:cubicBezTo>
                <a:cubicBezTo>
                  <a:pt x="129156" y="33475"/>
                  <a:pt x="124128" y="28447"/>
                  <a:pt x="103226" y="23949"/>
                </a:cubicBezTo>
                <a:cubicBezTo>
                  <a:pt x="82324" y="19451"/>
                  <a:pt x="-2078" y="1460"/>
                  <a:pt x="39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01E7AB9-CC3E-4450-B31D-B28B663FB6F6}"/>
              </a:ext>
            </a:extLst>
          </p:cNvPr>
          <p:cNvSpPr/>
          <p:nvPr/>
        </p:nvSpPr>
        <p:spPr>
          <a:xfrm>
            <a:off x="3963579" y="4112698"/>
            <a:ext cx="159260" cy="553286"/>
          </a:xfrm>
          <a:custGeom>
            <a:avLst/>
            <a:gdLst>
              <a:gd name="connsiteX0" fmla="*/ 409 w 159260"/>
              <a:gd name="connsiteY0" fmla="*/ 515 h 553286"/>
              <a:gd name="connsiteX1" fmla="*/ 63909 w 159260"/>
              <a:gd name="connsiteY1" fmla="*/ 237052 h 553286"/>
              <a:gd name="connsiteX2" fmla="*/ 128996 w 159260"/>
              <a:gd name="connsiteY2" fmla="*/ 356115 h 553286"/>
              <a:gd name="connsiteX3" fmla="*/ 119471 w 159260"/>
              <a:gd name="connsiteY3" fmla="*/ 433902 h 553286"/>
              <a:gd name="connsiteX4" fmla="*/ 119471 w 159260"/>
              <a:gd name="connsiteY4" fmla="*/ 511690 h 553286"/>
              <a:gd name="connsiteX5" fmla="*/ 159159 w 159260"/>
              <a:gd name="connsiteY5" fmla="*/ 552965 h 553286"/>
              <a:gd name="connsiteX6" fmla="*/ 130584 w 159260"/>
              <a:gd name="connsiteY6" fmla="*/ 491052 h 553286"/>
              <a:gd name="connsiteX7" fmla="*/ 121059 w 159260"/>
              <a:gd name="connsiteY7" fmla="*/ 406915 h 553286"/>
              <a:gd name="connsiteX8" fmla="*/ 95659 w 159260"/>
              <a:gd name="connsiteY8" fmla="*/ 306902 h 553286"/>
              <a:gd name="connsiteX9" fmla="*/ 409 w 159260"/>
              <a:gd name="connsiteY9" fmla="*/ 515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260" h="553286">
                <a:moveTo>
                  <a:pt x="409" y="515"/>
                </a:moveTo>
                <a:cubicBezTo>
                  <a:pt x="-4883" y="-11127"/>
                  <a:pt x="42478" y="177785"/>
                  <a:pt x="63909" y="237052"/>
                </a:cubicBezTo>
                <a:cubicBezTo>
                  <a:pt x="85340" y="296319"/>
                  <a:pt x="119736" y="323307"/>
                  <a:pt x="128996" y="356115"/>
                </a:cubicBezTo>
                <a:cubicBezTo>
                  <a:pt x="138256" y="388923"/>
                  <a:pt x="121059" y="407973"/>
                  <a:pt x="119471" y="433902"/>
                </a:cubicBezTo>
                <a:cubicBezTo>
                  <a:pt x="117884" y="459831"/>
                  <a:pt x="112856" y="491846"/>
                  <a:pt x="119471" y="511690"/>
                </a:cubicBezTo>
                <a:cubicBezTo>
                  <a:pt x="126086" y="531534"/>
                  <a:pt x="157307" y="556405"/>
                  <a:pt x="159159" y="552965"/>
                </a:cubicBezTo>
                <a:cubicBezTo>
                  <a:pt x="161011" y="549525"/>
                  <a:pt x="136934" y="515394"/>
                  <a:pt x="130584" y="491052"/>
                </a:cubicBezTo>
                <a:cubicBezTo>
                  <a:pt x="124234" y="466710"/>
                  <a:pt x="126880" y="437607"/>
                  <a:pt x="121059" y="406915"/>
                </a:cubicBezTo>
                <a:cubicBezTo>
                  <a:pt x="115238" y="376223"/>
                  <a:pt x="112857" y="372254"/>
                  <a:pt x="95659" y="306902"/>
                </a:cubicBezTo>
                <a:cubicBezTo>
                  <a:pt x="78461" y="241550"/>
                  <a:pt x="5701" y="12157"/>
                  <a:pt x="409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2A5991F-9FA4-4279-8853-4237F01AEF2C}"/>
              </a:ext>
            </a:extLst>
          </p:cNvPr>
          <p:cNvSpPr/>
          <p:nvPr/>
        </p:nvSpPr>
        <p:spPr>
          <a:xfrm>
            <a:off x="3916357" y="4338619"/>
            <a:ext cx="94351" cy="347702"/>
          </a:xfrm>
          <a:custGeom>
            <a:avLst/>
            <a:gdLst>
              <a:gd name="connsiteX0" fmla="*/ 92081 w 94351"/>
              <a:gd name="connsiteY0" fmla="*/ 347681 h 347702"/>
              <a:gd name="connsiteX1" fmla="*/ 87318 w 94351"/>
              <a:gd name="connsiteY1" fmla="*/ 231794 h 347702"/>
              <a:gd name="connsiteX2" fmla="*/ 50806 w 94351"/>
              <a:gd name="connsiteY2" fmla="*/ 173056 h 347702"/>
              <a:gd name="connsiteX3" fmla="*/ 22231 w 94351"/>
              <a:gd name="connsiteY3" fmla="*/ 101619 h 347702"/>
              <a:gd name="connsiteX4" fmla="*/ 6 w 94351"/>
              <a:gd name="connsiteY4" fmla="*/ 19 h 347702"/>
              <a:gd name="connsiteX5" fmla="*/ 20643 w 94351"/>
              <a:gd name="connsiteY5" fmla="*/ 93681 h 347702"/>
              <a:gd name="connsiteX6" fmla="*/ 74618 w 94351"/>
              <a:gd name="connsiteY6" fmla="*/ 176231 h 347702"/>
              <a:gd name="connsiteX7" fmla="*/ 93668 w 94351"/>
              <a:gd name="connsiteY7" fmla="*/ 222269 h 347702"/>
              <a:gd name="connsiteX8" fmla="*/ 92081 w 94351"/>
              <a:gd name="connsiteY8" fmla="*/ 347681 h 34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51" h="347702">
                <a:moveTo>
                  <a:pt x="92081" y="347681"/>
                </a:moveTo>
                <a:cubicBezTo>
                  <a:pt x="91023" y="349269"/>
                  <a:pt x="94197" y="260898"/>
                  <a:pt x="87318" y="231794"/>
                </a:cubicBezTo>
                <a:cubicBezTo>
                  <a:pt x="80439" y="202690"/>
                  <a:pt x="61654" y="194752"/>
                  <a:pt x="50806" y="173056"/>
                </a:cubicBezTo>
                <a:cubicBezTo>
                  <a:pt x="39958" y="151360"/>
                  <a:pt x="30698" y="130458"/>
                  <a:pt x="22231" y="101619"/>
                </a:cubicBezTo>
                <a:cubicBezTo>
                  <a:pt x="13764" y="72780"/>
                  <a:pt x="271" y="1342"/>
                  <a:pt x="6" y="19"/>
                </a:cubicBezTo>
                <a:cubicBezTo>
                  <a:pt x="-259" y="-1304"/>
                  <a:pt x="8208" y="64312"/>
                  <a:pt x="20643" y="93681"/>
                </a:cubicBezTo>
                <a:cubicBezTo>
                  <a:pt x="33078" y="123050"/>
                  <a:pt x="62447" y="154800"/>
                  <a:pt x="74618" y="176231"/>
                </a:cubicBezTo>
                <a:cubicBezTo>
                  <a:pt x="86789" y="197662"/>
                  <a:pt x="91816" y="197398"/>
                  <a:pt x="93668" y="222269"/>
                </a:cubicBezTo>
                <a:cubicBezTo>
                  <a:pt x="95520" y="247140"/>
                  <a:pt x="93139" y="346093"/>
                  <a:pt x="92081" y="347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0F28FCA-E0A3-4B64-901F-8A391D6D9702}"/>
              </a:ext>
            </a:extLst>
          </p:cNvPr>
          <p:cNvSpPr/>
          <p:nvPr/>
        </p:nvSpPr>
        <p:spPr>
          <a:xfrm>
            <a:off x="3497060" y="4640252"/>
            <a:ext cx="228835" cy="127077"/>
          </a:xfrm>
          <a:custGeom>
            <a:avLst/>
            <a:gdLst>
              <a:gd name="connsiteX0" fmla="*/ 228803 w 228835"/>
              <a:gd name="connsiteY0" fmla="*/ 11 h 127077"/>
              <a:gd name="connsiteX1" fmla="*/ 197053 w 228835"/>
              <a:gd name="connsiteY1" fmla="*/ 92086 h 127077"/>
              <a:gd name="connsiteX2" fmla="*/ 117678 w 228835"/>
              <a:gd name="connsiteY2" fmla="*/ 119073 h 127077"/>
              <a:gd name="connsiteX3" fmla="*/ 203 w 228835"/>
              <a:gd name="connsiteY3" fmla="*/ 127011 h 127077"/>
              <a:gd name="connsiteX4" fmla="*/ 147840 w 228835"/>
              <a:gd name="connsiteY4" fmla="*/ 115898 h 127077"/>
              <a:gd name="connsiteX5" fmla="*/ 192290 w 228835"/>
              <a:gd name="connsiteY5" fmla="*/ 85736 h 127077"/>
              <a:gd name="connsiteX6" fmla="*/ 228803 w 228835"/>
              <a:gd name="connsiteY6" fmla="*/ 11 h 1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35" h="127077">
                <a:moveTo>
                  <a:pt x="228803" y="11"/>
                </a:moveTo>
                <a:cubicBezTo>
                  <a:pt x="229597" y="1069"/>
                  <a:pt x="215574" y="72242"/>
                  <a:pt x="197053" y="92086"/>
                </a:cubicBezTo>
                <a:cubicBezTo>
                  <a:pt x="178532" y="111930"/>
                  <a:pt x="150486" y="113252"/>
                  <a:pt x="117678" y="119073"/>
                </a:cubicBezTo>
                <a:cubicBezTo>
                  <a:pt x="84870" y="124894"/>
                  <a:pt x="-4824" y="127540"/>
                  <a:pt x="203" y="127011"/>
                </a:cubicBezTo>
                <a:cubicBezTo>
                  <a:pt x="5230" y="126482"/>
                  <a:pt x="115825" y="122777"/>
                  <a:pt x="147840" y="115898"/>
                </a:cubicBezTo>
                <a:cubicBezTo>
                  <a:pt x="179854" y="109019"/>
                  <a:pt x="178532" y="102934"/>
                  <a:pt x="192290" y="85736"/>
                </a:cubicBezTo>
                <a:cubicBezTo>
                  <a:pt x="206048" y="68538"/>
                  <a:pt x="228009" y="-1047"/>
                  <a:pt x="22880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BA1489E-E379-4F51-942B-C3C790910CA2}"/>
              </a:ext>
            </a:extLst>
          </p:cNvPr>
          <p:cNvSpPr/>
          <p:nvPr/>
        </p:nvSpPr>
        <p:spPr>
          <a:xfrm>
            <a:off x="3478708" y="4752552"/>
            <a:ext cx="276110" cy="447127"/>
          </a:xfrm>
          <a:custGeom>
            <a:avLst/>
            <a:gdLst>
              <a:gd name="connsiteX0" fmla="*/ 275730 w 276110"/>
              <a:gd name="connsiteY0" fmla="*/ 2011 h 447127"/>
              <a:gd name="connsiteX1" fmla="*/ 120155 w 276110"/>
              <a:gd name="connsiteY1" fmla="*/ 203623 h 447127"/>
              <a:gd name="connsiteX2" fmla="*/ 31255 w 276110"/>
              <a:gd name="connsiteY2" fmla="*/ 292523 h 447127"/>
              <a:gd name="connsiteX3" fmla="*/ 5855 w 276110"/>
              <a:gd name="connsiteY3" fmla="*/ 383011 h 447127"/>
              <a:gd name="connsiteX4" fmla="*/ 1092 w 276110"/>
              <a:gd name="connsiteY4" fmla="*/ 446511 h 447127"/>
              <a:gd name="connsiteX5" fmla="*/ 21730 w 276110"/>
              <a:gd name="connsiteY5" fmla="*/ 344911 h 447127"/>
              <a:gd name="connsiteX6" fmla="*/ 126505 w 276110"/>
              <a:gd name="connsiteY6" fmla="*/ 197273 h 447127"/>
              <a:gd name="connsiteX7" fmla="*/ 163017 w 276110"/>
              <a:gd name="connsiteY7" fmla="*/ 105198 h 447127"/>
              <a:gd name="connsiteX8" fmla="*/ 275730 w 276110"/>
              <a:gd name="connsiteY8" fmla="*/ 2011 h 44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110" h="447127">
                <a:moveTo>
                  <a:pt x="275730" y="2011"/>
                </a:moveTo>
                <a:cubicBezTo>
                  <a:pt x="268586" y="18415"/>
                  <a:pt x="160901" y="155204"/>
                  <a:pt x="120155" y="203623"/>
                </a:cubicBezTo>
                <a:cubicBezTo>
                  <a:pt x="79409" y="252042"/>
                  <a:pt x="50305" y="262625"/>
                  <a:pt x="31255" y="292523"/>
                </a:cubicBezTo>
                <a:cubicBezTo>
                  <a:pt x="12205" y="322421"/>
                  <a:pt x="10882" y="357346"/>
                  <a:pt x="5855" y="383011"/>
                </a:cubicBezTo>
                <a:cubicBezTo>
                  <a:pt x="828" y="408676"/>
                  <a:pt x="-1554" y="452861"/>
                  <a:pt x="1092" y="446511"/>
                </a:cubicBezTo>
                <a:cubicBezTo>
                  <a:pt x="3738" y="440161"/>
                  <a:pt x="828" y="386451"/>
                  <a:pt x="21730" y="344911"/>
                </a:cubicBezTo>
                <a:cubicBezTo>
                  <a:pt x="42632" y="303371"/>
                  <a:pt x="102957" y="237225"/>
                  <a:pt x="126505" y="197273"/>
                </a:cubicBezTo>
                <a:cubicBezTo>
                  <a:pt x="150053" y="157321"/>
                  <a:pt x="138675" y="136419"/>
                  <a:pt x="163017" y="105198"/>
                </a:cubicBezTo>
                <a:cubicBezTo>
                  <a:pt x="187359" y="73977"/>
                  <a:pt x="282874" y="-14393"/>
                  <a:pt x="275730" y="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6900CEA-BBD7-4B5E-AAB7-0158C7FFF279}"/>
              </a:ext>
            </a:extLst>
          </p:cNvPr>
          <p:cNvSpPr/>
          <p:nvPr/>
        </p:nvSpPr>
        <p:spPr>
          <a:xfrm>
            <a:off x="3590270" y="5088451"/>
            <a:ext cx="904760" cy="178605"/>
          </a:xfrm>
          <a:custGeom>
            <a:avLst/>
            <a:gdLst>
              <a:gd name="connsiteX0" fmla="*/ 1713 w 904760"/>
              <a:gd name="connsiteY0" fmla="*/ 177816 h 178605"/>
              <a:gd name="connsiteX1" fmla="*/ 327680 w 904760"/>
              <a:gd name="connsiteY1" fmla="*/ 27532 h 178605"/>
              <a:gd name="connsiteX2" fmla="*/ 503363 w 904760"/>
              <a:gd name="connsiteY2" fmla="*/ 33882 h 178605"/>
              <a:gd name="connsiteX3" fmla="*/ 624013 w 904760"/>
              <a:gd name="connsiteY3" fmla="*/ 16 h 178605"/>
              <a:gd name="connsiteX4" fmla="*/ 806047 w 904760"/>
              <a:gd name="connsiteY4" fmla="*/ 29649 h 178605"/>
              <a:gd name="connsiteX5" fmla="*/ 899180 w 904760"/>
              <a:gd name="connsiteY5" fmla="*/ 46582 h 178605"/>
              <a:gd name="connsiteX6" fmla="*/ 647297 w 904760"/>
              <a:gd name="connsiteY6" fmla="*/ 14832 h 178605"/>
              <a:gd name="connsiteX7" fmla="*/ 530880 w 904760"/>
              <a:gd name="connsiteY7" fmla="*/ 25416 h 178605"/>
              <a:gd name="connsiteX8" fmla="*/ 456797 w 904760"/>
              <a:gd name="connsiteY8" fmla="*/ 35999 h 178605"/>
              <a:gd name="connsiteX9" fmla="*/ 391180 w 904760"/>
              <a:gd name="connsiteY9" fmla="*/ 44466 h 178605"/>
              <a:gd name="connsiteX10" fmla="*/ 207030 w 904760"/>
              <a:gd name="connsiteY10" fmla="*/ 84682 h 178605"/>
              <a:gd name="connsiteX11" fmla="*/ 1713 w 904760"/>
              <a:gd name="connsiteY11" fmla="*/ 177816 h 17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760" h="178605">
                <a:moveTo>
                  <a:pt x="1713" y="177816"/>
                </a:moveTo>
                <a:cubicBezTo>
                  <a:pt x="21821" y="168291"/>
                  <a:pt x="244072" y="51521"/>
                  <a:pt x="327680" y="27532"/>
                </a:cubicBezTo>
                <a:cubicBezTo>
                  <a:pt x="411288" y="3543"/>
                  <a:pt x="453974" y="38468"/>
                  <a:pt x="503363" y="33882"/>
                </a:cubicBezTo>
                <a:cubicBezTo>
                  <a:pt x="552752" y="29296"/>
                  <a:pt x="573566" y="721"/>
                  <a:pt x="624013" y="16"/>
                </a:cubicBezTo>
                <a:cubicBezTo>
                  <a:pt x="674460" y="-689"/>
                  <a:pt x="760186" y="21888"/>
                  <a:pt x="806047" y="29649"/>
                </a:cubicBezTo>
                <a:cubicBezTo>
                  <a:pt x="851908" y="37410"/>
                  <a:pt x="925638" y="49051"/>
                  <a:pt x="899180" y="46582"/>
                </a:cubicBezTo>
                <a:cubicBezTo>
                  <a:pt x="872722" y="44113"/>
                  <a:pt x="708680" y="18360"/>
                  <a:pt x="647297" y="14832"/>
                </a:cubicBezTo>
                <a:cubicBezTo>
                  <a:pt x="585914" y="11304"/>
                  <a:pt x="562630" y="21888"/>
                  <a:pt x="530880" y="25416"/>
                </a:cubicBezTo>
                <a:cubicBezTo>
                  <a:pt x="499130" y="28944"/>
                  <a:pt x="480080" y="32824"/>
                  <a:pt x="456797" y="35999"/>
                </a:cubicBezTo>
                <a:cubicBezTo>
                  <a:pt x="433514" y="39174"/>
                  <a:pt x="432808" y="36352"/>
                  <a:pt x="391180" y="44466"/>
                </a:cubicBezTo>
                <a:cubicBezTo>
                  <a:pt x="349552" y="52580"/>
                  <a:pt x="270177" y="61399"/>
                  <a:pt x="207030" y="84682"/>
                </a:cubicBezTo>
                <a:cubicBezTo>
                  <a:pt x="143883" y="107965"/>
                  <a:pt x="-18395" y="187341"/>
                  <a:pt x="1713" y="177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8D09026-869E-4799-9DC7-907F22C4D61D}"/>
              </a:ext>
            </a:extLst>
          </p:cNvPr>
          <p:cNvSpPr/>
          <p:nvPr/>
        </p:nvSpPr>
        <p:spPr>
          <a:xfrm>
            <a:off x="3587051" y="5278829"/>
            <a:ext cx="680249" cy="114779"/>
          </a:xfrm>
          <a:custGeom>
            <a:avLst/>
            <a:gdLst>
              <a:gd name="connsiteX0" fmla="*/ 699 w 680249"/>
              <a:gd name="connsiteY0" fmla="*/ 138 h 114779"/>
              <a:gd name="connsiteX1" fmla="*/ 165799 w 680249"/>
              <a:gd name="connsiteY1" fmla="*/ 57288 h 114779"/>
              <a:gd name="connsiteX2" fmla="*/ 288566 w 680249"/>
              <a:gd name="connsiteY2" fmla="*/ 114438 h 114779"/>
              <a:gd name="connsiteX3" fmla="*/ 527749 w 680249"/>
              <a:gd name="connsiteY3" fmla="*/ 80571 h 114779"/>
              <a:gd name="connsiteX4" fmla="*/ 625116 w 680249"/>
              <a:gd name="connsiteY4" fmla="*/ 69988 h 114779"/>
              <a:gd name="connsiteX5" fmla="*/ 680149 w 680249"/>
              <a:gd name="connsiteY5" fmla="*/ 40354 h 114779"/>
              <a:gd name="connsiteX6" fmla="*/ 612416 w 680249"/>
              <a:gd name="connsiteY6" fmla="*/ 55171 h 114779"/>
              <a:gd name="connsiteX7" fmla="*/ 510816 w 680249"/>
              <a:gd name="connsiteY7" fmla="*/ 76338 h 114779"/>
              <a:gd name="connsiteX8" fmla="*/ 366882 w 680249"/>
              <a:gd name="connsiteY8" fmla="*/ 82688 h 114779"/>
              <a:gd name="connsiteX9" fmla="*/ 320316 w 680249"/>
              <a:gd name="connsiteY9" fmla="*/ 91154 h 114779"/>
              <a:gd name="connsiteX10" fmla="*/ 233532 w 680249"/>
              <a:gd name="connsiteY10" fmla="*/ 74221 h 114779"/>
              <a:gd name="connsiteX11" fmla="*/ 699 w 680249"/>
              <a:gd name="connsiteY11" fmla="*/ 138 h 1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0249" h="114779">
                <a:moveTo>
                  <a:pt x="699" y="138"/>
                </a:moveTo>
                <a:cubicBezTo>
                  <a:pt x="-10590" y="-2684"/>
                  <a:pt x="117821" y="38238"/>
                  <a:pt x="165799" y="57288"/>
                </a:cubicBezTo>
                <a:cubicBezTo>
                  <a:pt x="213777" y="76338"/>
                  <a:pt x="228241" y="110558"/>
                  <a:pt x="288566" y="114438"/>
                </a:cubicBezTo>
                <a:cubicBezTo>
                  <a:pt x="348891" y="118318"/>
                  <a:pt x="471657" y="87979"/>
                  <a:pt x="527749" y="80571"/>
                </a:cubicBezTo>
                <a:cubicBezTo>
                  <a:pt x="583841" y="73163"/>
                  <a:pt x="599716" y="76691"/>
                  <a:pt x="625116" y="69988"/>
                </a:cubicBezTo>
                <a:cubicBezTo>
                  <a:pt x="650516" y="63285"/>
                  <a:pt x="682266" y="42824"/>
                  <a:pt x="680149" y="40354"/>
                </a:cubicBezTo>
                <a:cubicBezTo>
                  <a:pt x="678032" y="37885"/>
                  <a:pt x="612416" y="55171"/>
                  <a:pt x="612416" y="55171"/>
                </a:cubicBezTo>
                <a:cubicBezTo>
                  <a:pt x="584194" y="61168"/>
                  <a:pt x="551738" y="71752"/>
                  <a:pt x="510816" y="76338"/>
                </a:cubicBezTo>
                <a:cubicBezTo>
                  <a:pt x="469894" y="80924"/>
                  <a:pt x="398632" y="80219"/>
                  <a:pt x="366882" y="82688"/>
                </a:cubicBezTo>
                <a:cubicBezTo>
                  <a:pt x="335132" y="85157"/>
                  <a:pt x="342541" y="92565"/>
                  <a:pt x="320316" y="91154"/>
                </a:cubicBezTo>
                <a:cubicBezTo>
                  <a:pt x="298091" y="89743"/>
                  <a:pt x="280451" y="87274"/>
                  <a:pt x="233532" y="74221"/>
                </a:cubicBezTo>
                <a:cubicBezTo>
                  <a:pt x="186613" y="61168"/>
                  <a:pt x="11988" y="2960"/>
                  <a:pt x="69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4DEBC95-6B43-407A-886A-BE33F03E1BF5}"/>
              </a:ext>
            </a:extLst>
          </p:cNvPr>
          <p:cNvSpPr/>
          <p:nvPr/>
        </p:nvSpPr>
        <p:spPr>
          <a:xfrm>
            <a:off x="4146240" y="5164539"/>
            <a:ext cx="324437" cy="167344"/>
          </a:xfrm>
          <a:custGeom>
            <a:avLst/>
            <a:gdLst>
              <a:gd name="connsiteX0" fmla="*/ 324160 w 324437"/>
              <a:gd name="connsiteY0" fmla="*/ 128 h 167344"/>
              <a:gd name="connsiteX1" fmla="*/ 243727 w 324437"/>
              <a:gd name="connsiteY1" fmla="*/ 61511 h 167344"/>
              <a:gd name="connsiteX2" fmla="*/ 186577 w 324437"/>
              <a:gd name="connsiteY2" fmla="*/ 118661 h 167344"/>
              <a:gd name="connsiteX3" fmla="*/ 310 w 324437"/>
              <a:gd name="connsiteY3" fmla="*/ 167344 h 167344"/>
              <a:gd name="connsiteX4" fmla="*/ 144243 w 324437"/>
              <a:gd name="connsiteY4" fmla="*/ 118661 h 167344"/>
              <a:gd name="connsiteX5" fmla="*/ 214093 w 324437"/>
              <a:gd name="connsiteY5" fmla="*/ 78444 h 167344"/>
              <a:gd name="connsiteX6" fmla="*/ 324160 w 324437"/>
              <a:gd name="connsiteY6" fmla="*/ 128 h 16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437" h="167344">
                <a:moveTo>
                  <a:pt x="324160" y="128"/>
                </a:moveTo>
                <a:cubicBezTo>
                  <a:pt x="329099" y="-2694"/>
                  <a:pt x="266658" y="41755"/>
                  <a:pt x="243727" y="61511"/>
                </a:cubicBezTo>
                <a:cubicBezTo>
                  <a:pt x="220796" y="81267"/>
                  <a:pt x="227146" y="101022"/>
                  <a:pt x="186577" y="118661"/>
                </a:cubicBezTo>
                <a:cubicBezTo>
                  <a:pt x="146008" y="136300"/>
                  <a:pt x="7366" y="167344"/>
                  <a:pt x="310" y="167344"/>
                </a:cubicBezTo>
                <a:cubicBezTo>
                  <a:pt x="-6746" y="167344"/>
                  <a:pt x="108613" y="133478"/>
                  <a:pt x="144243" y="118661"/>
                </a:cubicBezTo>
                <a:cubicBezTo>
                  <a:pt x="179873" y="103844"/>
                  <a:pt x="184107" y="98552"/>
                  <a:pt x="214093" y="78444"/>
                </a:cubicBezTo>
                <a:cubicBezTo>
                  <a:pt x="244079" y="58336"/>
                  <a:pt x="319221" y="2950"/>
                  <a:pt x="32416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4A6C28C-EEA2-4515-82B1-FF32A05CEBC0}"/>
              </a:ext>
            </a:extLst>
          </p:cNvPr>
          <p:cNvSpPr/>
          <p:nvPr/>
        </p:nvSpPr>
        <p:spPr>
          <a:xfrm>
            <a:off x="3585633" y="5151938"/>
            <a:ext cx="879453" cy="130528"/>
          </a:xfrm>
          <a:custGeom>
            <a:avLst/>
            <a:gdLst>
              <a:gd name="connsiteX0" fmla="*/ 0 w 879453"/>
              <a:gd name="connsiteY0" fmla="*/ 124912 h 130528"/>
              <a:gd name="connsiteX1" fmla="*/ 311150 w 879453"/>
              <a:gd name="connsiteY1" fmla="*/ 129145 h 130528"/>
              <a:gd name="connsiteX2" fmla="*/ 558800 w 879453"/>
              <a:gd name="connsiteY2" fmla="*/ 103745 h 130528"/>
              <a:gd name="connsiteX3" fmla="*/ 747184 w 879453"/>
              <a:gd name="connsiteY3" fmla="*/ 67762 h 130528"/>
              <a:gd name="connsiteX4" fmla="*/ 836084 w 879453"/>
              <a:gd name="connsiteY4" fmla="*/ 38129 h 130528"/>
              <a:gd name="connsiteX5" fmla="*/ 878417 w 879453"/>
              <a:gd name="connsiteY5" fmla="*/ 29 h 130528"/>
              <a:gd name="connsiteX6" fmla="*/ 795867 w 879453"/>
              <a:gd name="connsiteY6" fmla="*/ 44479 h 130528"/>
              <a:gd name="connsiteX7" fmla="*/ 670984 w 879453"/>
              <a:gd name="connsiteY7" fmla="*/ 69879 h 130528"/>
              <a:gd name="connsiteX8" fmla="*/ 482600 w 879453"/>
              <a:gd name="connsiteY8" fmla="*/ 103745 h 130528"/>
              <a:gd name="connsiteX9" fmla="*/ 294217 w 879453"/>
              <a:gd name="connsiteY9" fmla="*/ 114329 h 130528"/>
              <a:gd name="connsiteX10" fmla="*/ 61384 w 879453"/>
              <a:gd name="connsiteY10" fmla="*/ 124912 h 130528"/>
              <a:gd name="connsiteX11" fmla="*/ 0 w 879453"/>
              <a:gd name="connsiteY11" fmla="*/ 124912 h 1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9453" h="130528">
                <a:moveTo>
                  <a:pt x="0" y="124912"/>
                </a:moveTo>
                <a:cubicBezTo>
                  <a:pt x="109008" y="128792"/>
                  <a:pt x="218017" y="132673"/>
                  <a:pt x="311150" y="129145"/>
                </a:cubicBezTo>
                <a:cubicBezTo>
                  <a:pt x="404283" y="125617"/>
                  <a:pt x="486128" y="113975"/>
                  <a:pt x="558800" y="103745"/>
                </a:cubicBezTo>
                <a:cubicBezTo>
                  <a:pt x="631472" y="93514"/>
                  <a:pt x="700970" y="78698"/>
                  <a:pt x="747184" y="67762"/>
                </a:cubicBezTo>
                <a:cubicBezTo>
                  <a:pt x="793398" y="56826"/>
                  <a:pt x="814212" y="49418"/>
                  <a:pt x="836084" y="38129"/>
                </a:cubicBezTo>
                <a:cubicBezTo>
                  <a:pt x="857956" y="26840"/>
                  <a:pt x="885120" y="-1029"/>
                  <a:pt x="878417" y="29"/>
                </a:cubicBezTo>
                <a:cubicBezTo>
                  <a:pt x="871714" y="1087"/>
                  <a:pt x="830439" y="32837"/>
                  <a:pt x="795867" y="44479"/>
                </a:cubicBezTo>
                <a:cubicBezTo>
                  <a:pt x="761295" y="56121"/>
                  <a:pt x="670984" y="69879"/>
                  <a:pt x="670984" y="69879"/>
                </a:cubicBezTo>
                <a:cubicBezTo>
                  <a:pt x="618773" y="79757"/>
                  <a:pt x="545395" y="96337"/>
                  <a:pt x="482600" y="103745"/>
                </a:cubicBezTo>
                <a:cubicBezTo>
                  <a:pt x="419806" y="111153"/>
                  <a:pt x="294217" y="114329"/>
                  <a:pt x="294217" y="114329"/>
                </a:cubicBezTo>
                <a:lnTo>
                  <a:pt x="61384" y="124912"/>
                </a:lnTo>
                <a:lnTo>
                  <a:pt x="0" y="124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431DEBA-236F-486A-BDD0-F1A6A4E06D13}"/>
              </a:ext>
            </a:extLst>
          </p:cNvPr>
          <p:cNvSpPr/>
          <p:nvPr/>
        </p:nvSpPr>
        <p:spPr>
          <a:xfrm>
            <a:off x="3621286" y="5129907"/>
            <a:ext cx="847222" cy="108843"/>
          </a:xfrm>
          <a:custGeom>
            <a:avLst/>
            <a:gdLst>
              <a:gd name="connsiteX0" fmla="*/ 331 w 847222"/>
              <a:gd name="connsiteY0" fmla="*/ 72860 h 108843"/>
              <a:gd name="connsiteX1" fmla="*/ 235281 w 847222"/>
              <a:gd name="connsiteY1" fmla="*/ 108843 h 108843"/>
              <a:gd name="connsiteX2" fmla="*/ 468114 w 847222"/>
              <a:gd name="connsiteY2" fmla="*/ 72860 h 108843"/>
              <a:gd name="connsiteX3" fmla="*/ 563364 w 847222"/>
              <a:gd name="connsiteY3" fmla="*/ 66510 h 108843"/>
              <a:gd name="connsiteX4" fmla="*/ 622631 w 847222"/>
              <a:gd name="connsiteY4" fmla="*/ 60160 h 108843"/>
              <a:gd name="connsiteX5" fmla="*/ 751747 w 847222"/>
              <a:gd name="connsiteY5" fmla="*/ 22060 h 108843"/>
              <a:gd name="connsiteX6" fmla="*/ 846997 w 847222"/>
              <a:gd name="connsiteY6" fmla="*/ 893 h 108843"/>
              <a:gd name="connsiteX7" fmla="*/ 772914 w 847222"/>
              <a:gd name="connsiteY7" fmla="*/ 7243 h 108843"/>
              <a:gd name="connsiteX8" fmla="*/ 612047 w 847222"/>
              <a:gd name="connsiteY8" fmla="*/ 36876 h 108843"/>
              <a:gd name="connsiteX9" fmla="*/ 468114 w 847222"/>
              <a:gd name="connsiteY9" fmla="*/ 62276 h 108843"/>
              <a:gd name="connsiteX10" fmla="*/ 324181 w 847222"/>
              <a:gd name="connsiteY10" fmla="*/ 94026 h 108843"/>
              <a:gd name="connsiteX11" fmla="*/ 186597 w 847222"/>
              <a:gd name="connsiteY11" fmla="*/ 94026 h 108843"/>
              <a:gd name="connsiteX12" fmla="*/ 331 w 847222"/>
              <a:gd name="connsiteY12" fmla="*/ 72860 h 10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7222" h="108843">
                <a:moveTo>
                  <a:pt x="331" y="72860"/>
                </a:moveTo>
                <a:cubicBezTo>
                  <a:pt x="8445" y="75329"/>
                  <a:pt x="157317" y="108843"/>
                  <a:pt x="235281" y="108843"/>
                </a:cubicBezTo>
                <a:cubicBezTo>
                  <a:pt x="313245" y="108843"/>
                  <a:pt x="413434" y="79915"/>
                  <a:pt x="468114" y="72860"/>
                </a:cubicBezTo>
                <a:cubicBezTo>
                  <a:pt x="522794" y="65805"/>
                  <a:pt x="537611" y="68627"/>
                  <a:pt x="563364" y="66510"/>
                </a:cubicBezTo>
                <a:cubicBezTo>
                  <a:pt x="589117" y="64393"/>
                  <a:pt x="591234" y="67568"/>
                  <a:pt x="622631" y="60160"/>
                </a:cubicBezTo>
                <a:cubicBezTo>
                  <a:pt x="654028" y="52752"/>
                  <a:pt x="714353" y="31938"/>
                  <a:pt x="751747" y="22060"/>
                </a:cubicBezTo>
                <a:cubicBezTo>
                  <a:pt x="789141" y="12182"/>
                  <a:pt x="843469" y="3362"/>
                  <a:pt x="846997" y="893"/>
                </a:cubicBezTo>
                <a:cubicBezTo>
                  <a:pt x="850525" y="-1576"/>
                  <a:pt x="812072" y="1246"/>
                  <a:pt x="772914" y="7243"/>
                </a:cubicBezTo>
                <a:cubicBezTo>
                  <a:pt x="733756" y="13240"/>
                  <a:pt x="662847" y="27704"/>
                  <a:pt x="612047" y="36876"/>
                </a:cubicBezTo>
                <a:cubicBezTo>
                  <a:pt x="561247" y="46048"/>
                  <a:pt x="516092" y="52751"/>
                  <a:pt x="468114" y="62276"/>
                </a:cubicBezTo>
                <a:cubicBezTo>
                  <a:pt x="420136" y="71801"/>
                  <a:pt x="371100" y="88734"/>
                  <a:pt x="324181" y="94026"/>
                </a:cubicBezTo>
                <a:cubicBezTo>
                  <a:pt x="277262" y="99318"/>
                  <a:pt x="237750" y="97906"/>
                  <a:pt x="186597" y="94026"/>
                </a:cubicBezTo>
                <a:cubicBezTo>
                  <a:pt x="135444" y="90146"/>
                  <a:pt x="-7783" y="70391"/>
                  <a:pt x="331" y="72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1D5036BB-3810-41FA-889B-16944C758D9C}"/>
              </a:ext>
            </a:extLst>
          </p:cNvPr>
          <p:cNvSpPr/>
          <p:nvPr/>
        </p:nvSpPr>
        <p:spPr>
          <a:xfrm>
            <a:off x="3572913" y="5168590"/>
            <a:ext cx="180611" cy="123223"/>
          </a:xfrm>
          <a:custGeom>
            <a:avLst/>
            <a:gdLst>
              <a:gd name="connsiteX0" fmla="*/ 179937 w 180611"/>
              <a:gd name="connsiteY0" fmla="*/ 310 h 123223"/>
              <a:gd name="connsiteX1" fmla="*/ 46587 w 180611"/>
              <a:gd name="connsiteY1" fmla="*/ 55343 h 123223"/>
              <a:gd name="connsiteX2" fmla="*/ 20 w 180611"/>
              <a:gd name="connsiteY2" fmla="*/ 123077 h 123223"/>
              <a:gd name="connsiteX3" fmla="*/ 50820 w 180611"/>
              <a:gd name="connsiteY3" fmla="*/ 72277 h 123223"/>
              <a:gd name="connsiteX4" fmla="*/ 97387 w 180611"/>
              <a:gd name="connsiteY4" fmla="*/ 34177 h 123223"/>
              <a:gd name="connsiteX5" fmla="*/ 179937 w 180611"/>
              <a:gd name="connsiteY5" fmla="*/ 310 h 12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11" h="123223">
                <a:moveTo>
                  <a:pt x="179937" y="310"/>
                </a:moveTo>
                <a:cubicBezTo>
                  <a:pt x="171470" y="3838"/>
                  <a:pt x="76573" y="34882"/>
                  <a:pt x="46587" y="55343"/>
                </a:cubicBezTo>
                <a:cubicBezTo>
                  <a:pt x="16601" y="75804"/>
                  <a:pt x="-685" y="120255"/>
                  <a:pt x="20" y="123077"/>
                </a:cubicBezTo>
                <a:cubicBezTo>
                  <a:pt x="725" y="125899"/>
                  <a:pt x="34592" y="87094"/>
                  <a:pt x="50820" y="72277"/>
                </a:cubicBezTo>
                <a:cubicBezTo>
                  <a:pt x="67048" y="57460"/>
                  <a:pt x="80101" y="44055"/>
                  <a:pt x="97387" y="34177"/>
                </a:cubicBezTo>
                <a:cubicBezTo>
                  <a:pt x="114673" y="24299"/>
                  <a:pt x="188404" y="-3218"/>
                  <a:pt x="179937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6E2BDCB-20C9-4647-8A46-5542865172A5}"/>
              </a:ext>
            </a:extLst>
          </p:cNvPr>
          <p:cNvSpPr/>
          <p:nvPr/>
        </p:nvSpPr>
        <p:spPr>
          <a:xfrm>
            <a:off x="2806523" y="4404910"/>
            <a:ext cx="560091" cy="1537703"/>
          </a:xfrm>
          <a:custGeom>
            <a:avLst/>
            <a:gdLst>
              <a:gd name="connsiteX0" fmla="*/ 73202 w 560091"/>
              <a:gd name="connsiteY0" fmla="*/ 5165 h 1537703"/>
              <a:gd name="connsiteX1" fmla="*/ 177 w 560091"/>
              <a:gd name="connsiteY1" fmla="*/ 335365 h 1537703"/>
              <a:gd name="connsiteX2" fmla="*/ 54152 w 560091"/>
              <a:gd name="connsiteY2" fmla="*/ 910040 h 1537703"/>
              <a:gd name="connsiteX3" fmla="*/ 101777 w 560091"/>
              <a:gd name="connsiteY3" fmla="*/ 1132290 h 1537703"/>
              <a:gd name="connsiteX4" fmla="*/ 378002 w 560091"/>
              <a:gd name="connsiteY4" fmla="*/ 1506940 h 1537703"/>
              <a:gd name="connsiteX5" fmla="*/ 514527 w 560091"/>
              <a:gd name="connsiteY5" fmla="*/ 1513290 h 1537703"/>
              <a:gd name="connsiteX6" fmla="*/ 549452 w 560091"/>
              <a:gd name="connsiteY6" fmla="*/ 1487890 h 1537703"/>
              <a:gd name="connsiteX7" fmla="*/ 343077 w 560091"/>
              <a:gd name="connsiteY7" fmla="*/ 1446615 h 1537703"/>
              <a:gd name="connsiteX8" fmla="*/ 120827 w 560091"/>
              <a:gd name="connsiteY8" fmla="*/ 1056090 h 1537703"/>
              <a:gd name="connsiteX9" fmla="*/ 35102 w 560091"/>
              <a:gd name="connsiteY9" fmla="*/ 202015 h 1537703"/>
              <a:gd name="connsiteX10" fmla="*/ 73202 w 560091"/>
              <a:gd name="connsiteY10" fmla="*/ 5165 h 153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091" h="1537703">
                <a:moveTo>
                  <a:pt x="73202" y="5165"/>
                </a:moveTo>
                <a:cubicBezTo>
                  <a:pt x="67381" y="27390"/>
                  <a:pt x="3352" y="184553"/>
                  <a:pt x="177" y="335365"/>
                </a:cubicBezTo>
                <a:cubicBezTo>
                  <a:pt x="-2998" y="486177"/>
                  <a:pt x="37219" y="777219"/>
                  <a:pt x="54152" y="910040"/>
                </a:cubicBezTo>
                <a:cubicBezTo>
                  <a:pt x="71085" y="1042861"/>
                  <a:pt x="47802" y="1032807"/>
                  <a:pt x="101777" y="1132290"/>
                </a:cubicBezTo>
                <a:cubicBezTo>
                  <a:pt x="155752" y="1231773"/>
                  <a:pt x="309210" y="1443440"/>
                  <a:pt x="378002" y="1506940"/>
                </a:cubicBezTo>
                <a:cubicBezTo>
                  <a:pt x="446794" y="1570440"/>
                  <a:pt x="485952" y="1516465"/>
                  <a:pt x="514527" y="1513290"/>
                </a:cubicBezTo>
                <a:cubicBezTo>
                  <a:pt x="543102" y="1510115"/>
                  <a:pt x="578027" y="1499002"/>
                  <a:pt x="549452" y="1487890"/>
                </a:cubicBezTo>
                <a:cubicBezTo>
                  <a:pt x="520877" y="1476778"/>
                  <a:pt x="414515" y="1518582"/>
                  <a:pt x="343077" y="1446615"/>
                </a:cubicBezTo>
                <a:cubicBezTo>
                  <a:pt x="271640" y="1374648"/>
                  <a:pt x="172156" y="1263523"/>
                  <a:pt x="120827" y="1056090"/>
                </a:cubicBezTo>
                <a:cubicBezTo>
                  <a:pt x="69498" y="848657"/>
                  <a:pt x="42510" y="374523"/>
                  <a:pt x="35102" y="202015"/>
                </a:cubicBezTo>
                <a:cubicBezTo>
                  <a:pt x="27694" y="29507"/>
                  <a:pt x="79023" y="-17060"/>
                  <a:pt x="73202" y="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8C5DBA3-5AA6-42A7-BF0E-94D99C9BDD62}"/>
              </a:ext>
            </a:extLst>
          </p:cNvPr>
          <p:cNvSpPr/>
          <p:nvPr/>
        </p:nvSpPr>
        <p:spPr>
          <a:xfrm>
            <a:off x="2831139" y="3841189"/>
            <a:ext cx="147263" cy="616598"/>
          </a:xfrm>
          <a:custGeom>
            <a:avLst/>
            <a:gdLst>
              <a:gd name="connsiteX0" fmla="*/ 20011 w 147263"/>
              <a:gd name="connsiteY0" fmla="*/ 561 h 616598"/>
              <a:gd name="connsiteX1" fmla="*/ 115261 w 147263"/>
              <a:gd name="connsiteY1" fmla="*/ 178361 h 616598"/>
              <a:gd name="connsiteX2" fmla="*/ 67636 w 147263"/>
              <a:gd name="connsiteY2" fmla="*/ 397436 h 616598"/>
              <a:gd name="connsiteX3" fmla="*/ 961 w 147263"/>
              <a:gd name="connsiteY3" fmla="*/ 616511 h 616598"/>
              <a:gd name="connsiteX4" fmla="*/ 121611 w 147263"/>
              <a:gd name="connsiteY4" fmla="*/ 372036 h 616598"/>
              <a:gd name="connsiteX5" fmla="*/ 140661 w 147263"/>
              <a:gd name="connsiteY5" fmla="*/ 130736 h 616598"/>
              <a:gd name="connsiteX6" fmla="*/ 20011 w 147263"/>
              <a:gd name="connsiteY6" fmla="*/ 561 h 61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63" h="616598">
                <a:moveTo>
                  <a:pt x="20011" y="561"/>
                </a:moveTo>
                <a:cubicBezTo>
                  <a:pt x="15778" y="8498"/>
                  <a:pt x="107324" y="112215"/>
                  <a:pt x="115261" y="178361"/>
                </a:cubicBezTo>
                <a:cubicBezTo>
                  <a:pt x="123198" y="244507"/>
                  <a:pt x="86686" y="324411"/>
                  <a:pt x="67636" y="397436"/>
                </a:cubicBezTo>
                <a:cubicBezTo>
                  <a:pt x="48586" y="470461"/>
                  <a:pt x="-8035" y="620744"/>
                  <a:pt x="961" y="616511"/>
                </a:cubicBezTo>
                <a:cubicBezTo>
                  <a:pt x="9957" y="612278"/>
                  <a:pt x="98328" y="452998"/>
                  <a:pt x="121611" y="372036"/>
                </a:cubicBezTo>
                <a:cubicBezTo>
                  <a:pt x="144894" y="291074"/>
                  <a:pt x="154948" y="191061"/>
                  <a:pt x="140661" y="130736"/>
                </a:cubicBezTo>
                <a:cubicBezTo>
                  <a:pt x="126374" y="70411"/>
                  <a:pt x="24244" y="-7376"/>
                  <a:pt x="20011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B381A6A1-CEF5-408E-B873-C21EAAE8BD86}"/>
              </a:ext>
            </a:extLst>
          </p:cNvPr>
          <p:cNvSpPr/>
          <p:nvPr/>
        </p:nvSpPr>
        <p:spPr>
          <a:xfrm>
            <a:off x="2856621" y="3060478"/>
            <a:ext cx="563677" cy="743857"/>
          </a:xfrm>
          <a:custGeom>
            <a:avLst/>
            <a:gdLst>
              <a:gd name="connsiteX0" fmla="*/ 4054 w 563677"/>
              <a:gd name="connsiteY0" fmla="*/ 743172 h 743857"/>
              <a:gd name="connsiteX1" fmla="*/ 26279 w 563677"/>
              <a:gd name="connsiteY1" fmla="*/ 641572 h 743857"/>
              <a:gd name="connsiteX2" fmla="*/ 23104 w 563677"/>
              <a:gd name="connsiteY2" fmla="*/ 505047 h 743857"/>
              <a:gd name="connsiteX3" fmla="*/ 45329 w 563677"/>
              <a:gd name="connsiteY3" fmla="*/ 384397 h 743857"/>
              <a:gd name="connsiteX4" fmla="*/ 200904 w 563677"/>
              <a:gd name="connsiteY4" fmla="*/ 193897 h 743857"/>
              <a:gd name="connsiteX5" fmla="*/ 296154 w 563677"/>
              <a:gd name="connsiteY5" fmla="*/ 104997 h 743857"/>
              <a:gd name="connsiteX6" fmla="*/ 562854 w 563677"/>
              <a:gd name="connsiteY6" fmla="*/ 222 h 743857"/>
              <a:gd name="connsiteX7" fmla="*/ 375529 w 563677"/>
              <a:gd name="connsiteY7" fmla="*/ 79597 h 743857"/>
              <a:gd name="connsiteX8" fmla="*/ 258054 w 563677"/>
              <a:gd name="connsiteY8" fmla="*/ 158972 h 743857"/>
              <a:gd name="connsiteX9" fmla="*/ 137404 w 563677"/>
              <a:gd name="connsiteY9" fmla="*/ 320897 h 743857"/>
              <a:gd name="connsiteX10" fmla="*/ 58029 w 563677"/>
              <a:gd name="connsiteY10" fmla="*/ 403447 h 743857"/>
              <a:gd name="connsiteX11" fmla="*/ 4054 w 563677"/>
              <a:gd name="connsiteY11" fmla="*/ 670147 h 743857"/>
              <a:gd name="connsiteX12" fmla="*/ 4054 w 563677"/>
              <a:gd name="connsiteY12" fmla="*/ 743172 h 74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77" h="743857">
                <a:moveTo>
                  <a:pt x="4054" y="743172"/>
                </a:moveTo>
                <a:cubicBezTo>
                  <a:pt x="7758" y="738410"/>
                  <a:pt x="23104" y="681259"/>
                  <a:pt x="26279" y="641572"/>
                </a:cubicBezTo>
                <a:cubicBezTo>
                  <a:pt x="29454" y="601885"/>
                  <a:pt x="19929" y="547909"/>
                  <a:pt x="23104" y="505047"/>
                </a:cubicBezTo>
                <a:cubicBezTo>
                  <a:pt x="26279" y="462185"/>
                  <a:pt x="15696" y="436255"/>
                  <a:pt x="45329" y="384397"/>
                </a:cubicBezTo>
                <a:cubicBezTo>
                  <a:pt x="74962" y="332539"/>
                  <a:pt x="159100" y="240464"/>
                  <a:pt x="200904" y="193897"/>
                </a:cubicBezTo>
                <a:cubicBezTo>
                  <a:pt x="242708" y="147330"/>
                  <a:pt x="235829" y="137276"/>
                  <a:pt x="296154" y="104997"/>
                </a:cubicBezTo>
                <a:cubicBezTo>
                  <a:pt x="356479" y="72718"/>
                  <a:pt x="549625" y="4455"/>
                  <a:pt x="562854" y="222"/>
                </a:cubicBezTo>
                <a:cubicBezTo>
                  <a:pt x="576083" y="-4011"/>
                  <a:pt x="426329" y="53139"/>
                  <a:pt x="375529" y="79597"/>
                </a:cubicBezTo>
                <a:cubicBezTo>
                  <a:pt x="324729" y="106055"/>
                  <a:pt x="297741" y="118755"/>
                  <a:pt x="258054" y="158972"/>
                </a:cubicBezTo>
                <a:cubicBezTo>
                  <a:pt x="218367" y="199189"/>
                  <a:pt x="170742" y="280151"/>
                  <a:pt x="137404" y="320897"/>
                </a:cubicBezTo>
                <a:cubicBezTo>
                  <a:pt x="104067" y="361643"/>
                  <a:pt x="80254" y="345239"/>
                  <a:pt x="58029" y="403447"/>
                </a:cubicBezTo>
                <a:cubicBezTo>
                  <a:pt x="35804" y="461655"/>
                  <a:pt x="10933" y="611939"/>
                  <a:pt x="4054" y="670147"/>
                </a:cubicBezTo>
                <a:cubicBezTo>
                  <a:pt x="-2825" y="728355"/>
                  <a:pt x="350" y="747934"/>
                  <a:pt x="4054" y="743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36A578C-9FA9-4C8A-94B3-F58741B450B9}"/>
              </a:ext>
            </a:extLst>
          </p:cNvPr>
          <p:cNvSpPr/>
          <p:nvPr/>
        </p:nvSpPr>
        <p:spPr>
          <a:xfrm>
            <a:off x="3375987" y="3012579"/>
            <a:ext cx="1197208" cy="822823"/>
          </a:xfrm>
          <a:custGeom>
            <a:avLst/>
            <a:gdLst>
              <a:gd name="connsiteX0" fmla="*/ 5388 w 1197208"/>
              <a:gd name="connsiteY0" fmla="*/ 54471 h 822823"/>
              <a:gd name="connsiteX1" fmla="*/ 341938 w 1197208"/>
              <a:gd name="connsiteY1" fmla="*/ 496 h 822823"/>
              <a:gd name="connsiteX2" fmla="*/ 697538 w 1197208"/>
              <a:gd name="connsiteY2" fmla="*/ 92571 h 822823"/>
              <a:gd name="connsiteX3" fmla="*/ 916613 w 1197208"/>
              <a:gd name="connsiteY3" fmla="*/ 241796 h 822823"/>
              <a:gd name="connsiteX4" fmla="*/ 1084888 w 1197208"/>
              <a:gd name="connsiteY4" fmla="*/ 457696 h 822823"/>
              <a:gd name="connsiteX5" fmla="*/ 1161088 w 1197208"/>
              <a:gd name="connsiteY5" fmla="*/ 657721 h 822823"/>
              <a:gd name="connsiteX6" fmla="*/ 1192838 w 1197208"/>
              <a:gd name="connsiteY6" fmla="*/ 822821 h 822823"/>
              <a:gd name="connsiteX7" fmla="*/ 1186488 w 1197208"/>
              <a:gd name="connsiteY7" fmla="*/ 660896 h 822823"/>
              <a:gd name="connsiteX8" fmla="*/ 1097588 w 1197208"/>
              <a:gd name="connsiteY8" fmla="*/ 457696 h 822823"/>
              <a:gd name="connsiteX9" fmla="*/ 808663 w 1197208"/>
              <a:gd name="connsiteY9" fmla="*/ 168771 h 822823"/>
              <a:gd name="connsiteX10" fmla="*/ 643563 w 1197208"/>
              <a:gd name="connsiteY10" fmla="*/ 98921 h 822823"/>
              <a:gd name="connsiteX11" fmla="*/ 173663 w 1197208"/>
              <a:gd name="connsiteY11" fmla="*/ 22721 h 822823"/>
              <a:gd name="connsiteX12" fmla="*/ 5388 w 1197208"/>
              <a:gd name="connsiteY12" fmla="*/ 54471 h 82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7208" h="822823">
                <a:moveTo>
                  <a:pt x="5388" y="54471"/>
                </a:moveTo>
                <a:cubicBezTo>
                  <a:pt x="33434" y="50767"/>
                  <a:pt x="226580" y="-5854"/>
                  <a:pt x="341938" y="496"/>
                </a:cubicBezTo>
                <a:cubicBezTo>
                  <a:pt x="457296" y="6846"/>
                  <a:pt x="601759" y="52354"/>
                  <a:pt x="697538" y="92571"/>
                </a:cubicBezTo>
                <a:cubicBezTo>
                  <a:pt x="793317" y="132788"/>
                  <a:pt x="852055" y="180942"/>
                  <a:pt x="916613" y="241796"/>
                </a:cubicBezTo>
                <a:cubicBezTo>
                  <a:pt x="981171" y="302650"/>
                  <a:pt x="1044142" y="388375"/>
                  <a:pt x="1084888" y="457696"/>
                </a:cubicBezTo>
                <a:cubicBezTo>
                  <a:pt x="1125634" y="527017"/>
                  <a:pt x="1143096" y="596867"/>
                  <a:pt x="1161088" y="657721"/>
                </a:cubicBezTo>
                <a:cubicBezTo>
                  <a:pt x="1179080" y="718575"/>
                  <a:pt x="1188605" y="822292"/>
                  <a:pt x="1192838" y="822821"/>
                </a:cubicBezTo>
                <a:cubicBezTo>
                  <a:pt x="1197071" y="823350"/>
                  <a:pt x="1202363" y="721750"/>
                  <a:pt x="1186488" y="660896"/>
                </a:cubicBezTo>
                <a:cubicBezTo>
                  <a:pt x="1170613" y="600042"/>
                  <a:pt x="1160559" y="539717"/>
                  <a:pt x="1097588" y="457696"/>
                </a:cubicBezTo>
                <a:cubicBezTo>
                  <a:pt x="1034617" y="375675"/>
                  <a:pt x="884334" y="228567"/>
                  <a:pt x="808663" y="168771"/>
                </a:cubicBezTo>
                <a:cubicBezTo>
                  <a:pt x="732992" y="108975"/>
                  <a:pt x="749396" y="123263"/>
                  <a:pt x="643563" y="98921"/>
                </a:cubicBezTo>
                <a:cubicBezTo>
                  <a:pt x="537730" y="74579"/>
                  <a:pt x="284788" y="30658"/>
                  <a:pt x="173663" y="22721"/>
                </a:cubicBezTo>
                <a:cubicBezTo>
                  <a:pt x="62538" y="14784"/>
                  <a:pt x="-22658" y="58175"/>
                  <a:pt x="5388" y="54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A62E333-803F-4274-933C-520324F9F1C1}"/>
              </a:ext>
            </a:extLst>
          </p:cNvPr>
          <p:cNvSpPr/>
          <p:nvPr/>
        </p:nvSpPr>
        <p:spPr>
          <a:xfrm>
            <a:off x="4539300" y="3838829"/>
            <a:ext cx="182893" cy="410462"/>
          </a:xfrm>
          <a:custGeom>
            <a:avLst/>
            <a:gdLst>
              <a:gd name="connsiteX0" fmla="*/ 7300 w 182893"/>
              <a:gd name="connsiteY0" fmla="*/ 6096 h 410462"/>
              <a:gd name="connsiteX1" fmla="*/ 147000 w 182893"/>
              <a:gd name="connsiteY1" fmla="*/ 247396 h 410462"/>
              <a:gd name="connsiteX2" fmla="*/ 175575 w 182893"/>
              <a:gd name="connsiteY2" fmla="*/ 409321 h 410462"/>
              <a:gd name="connsiteX3" fmla="*/ 169225 w 182893"/>
              <a:gd name="connsiteY3" fmla="*/ 307721 h 410462"/>
              <a:gd name="connsiteX4" fmla="*/ 32700 w 182893"/>
              <a:gd name="connsiteY4" fmla="*/ 88646 h 410462"/>
              <a:gd name="connsiteX5" fmla="*/ 7300 w 182893"/>
              <a:gd name="connsiteY5" fmla="*/ 6096 h 41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93" h="410462">
                <a:moveTo>
                  <a:pt x="7300" y="6096"/>
                </a:moveTo>
                <a:cubicBezTo>
                  <a:pt x="26350" y="32554"/>
                  <a:pt x="118954" y="180192"/>
                  <a:pt x="147000" y="247396"/>
                </a:cubicBezTo>
                <a:cubicBezTo>
                  <a:pt x="175046" y="314600"/>
                  <a:pt x="171871" y="399267"/>
                  <a:pt x="175575" y="409321"/>
                </a:cubicBezTo>
                <a:cubicBezTo>
                  <a:pt x="179279" y="419375"/>
                  <a:pt x="193038" y="361167"/>
                  <a:pt x="169225" y="307721"/>
                </a:cubicBezTo>
                <a:cubicBezTo>
                  <a:pt x="145412" y="254275"/>
                  <a:pt x="55454" y="132038"/>
                  <a:pt x="32700" y="88646"/>
                </a:cubicBezTo>
                <a:cubicBezTo>
                  <a:pt x="9946" y="45254"/>
                  <a:pt x="-11750" y="-20362"/>
                  <a:pt x="7300" y="6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881447D-AF34-4DD8-99F9-51999969DD69}"/>
              </a:ext>
            </a:extLst>
          </p:cNvPr>
          <p:cNvSpPr/>
          <p:nvPr/>
        </p:nvSpPr>
        <p:spPr>
          <a:xfrm>
            <a:off x="3305135" y="5863534"/>
            <a:ext cx="845403" cy="96558"/>
          </a:xfrm>
          <a:custGeom>
            <a:avLst/>
            <a:gdLst>
              <a:gd name="connsiteX0" fmla="*/ 40 w 845403"/>
              <a:gd name="connsiteY0" fmla="*/ 45141 h 96558"/>
              <a:gd name="connsiteX1" fmla="*/ 346115 w 845403"/>
              <a:gd name="connsiteY1" fmla="*/ 691 h 96558"/>
              <a:gd name="connsiteX2" fmla="*/ 577890 w 845403"/>
              <a:gd name="connsiteY2" fmla="*/ 86416 h 96558"/>
              <a:gd name="connsiteX3" fmla="*/ 781090 w 845403"/>
              <a:gd name="connsiteY3" fmla="*/ 73716 h 96558"/>
              <a:gd name="connsiteX4" fmla="*/ 835065 w 845403"/>
              <a:gd name="connsiteY4" fmla="*/ 45141 h 96558"/>
              <a:gd name="connsiteX5" fmla="*/ 600115 w 845403"/>
              <a:gd name="connsiteY5" fmla="*/ 95941 h 96558"/>
              <a:gd name="connsiteX6" fmla="*/ 447715 w 845403"/>
              <a:gd name="connsiteY6" fmla="*/ 70541 h 96558"/>
              <a:gd name="connsiteX7" fmla="*/ 323890 w 845403"/>
              <a:gd name="connsiteY7" fmla="*/ 29266 h 96558"/>
              <a:gd name="connsiteX8" fmla="*/ 40 w 845403"/>
              <a:gd name="connsiteY8" fmla="*/ 45141 h 9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403" h="96558">
                <a:moveTo>
                  <a:pt x="40" y="45141"/>
                </a:moveTo>
                <a:cubicBezTo>
                  <a:pt x="3744" y="40379"/>
                  <a:pt x="249807" y="-6188"/>
                  <a:pt x="346115" y="691"/>
                </a:cubicBezTo>
                <a:cubicBezTo>
                  <a:pt x="442423" y="7570"/>
                  <a:pt x="505394" y="74245"/>
                  <a:pt x="577890" y="86416"/>
                </a:cubicBezTo>
                <a:cubicBezTo>
                  <a:pt x="650386" y="98587"/>
                  <a:pt x="738228" y="80595"/>
                  <a:pt x="781090" y="73716"/>
                </a:cubicBezTo>
                <a:cubicBezTo>
                  <a:pt x="823953" y="66837"/>
                  <a:pt x="865228" y="41437"/>
                  <a:pt x="835065" y="45141"/>
                </a:cubicBezTo>
                <a:cubicBezTo>
                  <a:pt x="804903" y="48845"/>
                  <a:pt x="664673" y="91708"/>
                  <a:pt x="600115" y="95941"/>
                </a:cubicBezTo>
                <a:cubicBezTo>
                  <a:pt x="535557" y="100174"/>
                  <a:pt x="493752" y="81653"/>
                  <a:pt x="447715" y="70541"/>
                </a:cubicBezTo>
                <a:cubicBezTo>
                  <a:pt x="401678" y="59429"/>
                  <a:pt x="401148" y="36145"/>
                  <a:pt x="323890" y="29266"/>
                </a:cubicBezTo>
                <a:cubicBezTo>
                  <a:pt x="246632" y="22387"/>
                  <a:pt x="-3664" y="49903"/>
                  <a:pt x="40" y="45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73495A9-98CF-4D95-84D4-32ABFC120F48}"/>
              </a:ext>
            </a:extLst>
          </p:cNvPr>
          <p:cNvSpPr/>
          <p:nvPr/>
        </p:nvSpPr>
        <p:spPr>
          <a:xfrm>
            <a:off x="4129084" y="5193949"/>
            <a:ext cx="732799" cy="722722"/>
          </a:xfrm>
          <a:custGeom>
            <a:avLst/>
            <a:gdLst>
              <a:gd name="connsiteX0" fmla="*/ 731841 w 732799"/>
              <a:gd name="connsiteY0" fmla="*/ 351 h 722722"/>
              <a:gd name="connsiteX1" fmla="*/ 700091 w 732799"/>
              <a:gd name="connsiteY1" fmla="*/ 292451 h 722722"/>
              <a:gd name="connsiteX2" fmla="*/ 614366 w 732799"/>
              <a:gd name="connsiteY2" fmla="*/ 428976 h 722722"/>
              <a:gd name="connsiteX3" fmla="*/ 436566 w 732799"/>
              <a:gd name="connsiteY3" fmla="*/ 606776 h 722722"/>
              <a:gd name="connsiteX4" fmla="*/ 242891 w 732799"/>
              <a:gd name="connsiteY4" fmla="*/ 714726 h 722722"/>
              <a:gd name="connsiteX5" fmla="*/ 84141 w 732799"/>
              <a:gd name="connsiteY5" fmla="*/ 714726 h 722722"/>
              <a:gd name="connsiteX6" fmla="*/ 7941 w 732799"/>
              <a:gd name="connsiteY6" fmla="*/ 714726 h 722722"/>
              <a:gd name="connsiteX7" fmla="*/ 271466 w 732799"/>
              <a:gd name="connsiteY7" fmla="*/ 686151 h 722722"/>
              <a:gd name="connsiteX8" fmla="*/ 592141 w 732799"/>
              <a:gd name="connsiteY8" fmla="*/ 495651 h 722722"/>
              <a:gd name="connsiteX9" fmla="*/ 668341 w 732799"/>
              <a:gd name="connsiteY9" fmla="*/ 355951 h 722722"/>
              <a:gd name="connsiteX10" fmla="*/ 731841 w 732799"/>
              <a:gd name="connsiteY10" fmla="*/ 351 h 72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799" h="722722">
                <a:moveTo>
                  <a:pt x="731841" y="351"/>
                </a:moveTo>
                <a:cubicBezTo>
                  <a:pt x="737133" y="-10232"/>
                  <a:pt x="719670" y="221014"/>
                  <a:pt x="700091" y="292451"/>
                </a:cubicBezTo>
                <a:cubicBezTo>
                  <a:pt x="680512" y="363888"/>
                  <a:pt x="658287" y="376589"/>
                  <a:pt x="614366" y="428976"/>
                </a:cubicBezTo>
                <a:cubicBezTo>
                  <a:pt x="570445" y="481363"/>
                  <a:pt x="498479" y="559151"/>
                  <a:pt x="436566" y="606776"/>
                </a:cubicBezTo>
                <a:cubicBezTo>
                  <a:pt x="374653" y="654401"/>
                  <a:pt x="301628" y="696734"/>
                  <a:pt x="242891" y="714726"/>
                </a:cubicBezTo>
                <a:cubicBezTo>
                  <a:pt x="184154" y="732718"/>
                  <a:pt x="84141" y="714726"/>
                  <a:pt x="84141" y="714726"/>
                </a:cubicBezTo>
                <a:cubicBezTo>
                  <a:pt x="44983" y="714726"/>
                  <a:pt x="-23280" y="719488"/>
                  <a:pt x="7941" y="714726"/>
                </a:cubicBezTo>
                <a:cubicBezTo>
                  <a:pt x="39162" y="709964"/>
                  <a:pt x="174099" y="722664"/>
                  <a:pt x="271466" y="686151"/>
                </a:cubicBezTo>
                <a:cubicBezTo>
                  <a:pt x="368833" y="649639"/>
                  <a:pt x="525995" y="550684"/>
                  <a:pt x="592141" y="495651"/>
                </a:cubicBezTo>
                <a:cubicBezTo>
                  <a:pt x="658287" y="440618"/>
                  <a:pt x="646116" y="433738"/>
                  <a:pt x="668341" y="355951"/>
                </a:cubicBezTo>
                <a:cubicBezTo>
                  <a:pt x="690566" y="278164"/>
                  <a:pt x="726549" y="10934"/>
                  <a:pt x="731841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04489D5-535A-4FF7-BB09-5A0FC9D3273A}"/>
              </a:ext>
            </a:extLst>
          </p:cNvPr>
          <p:cNvSpPr/>
          <p:nvPr/>
        </p:nvSpPr>
        <p:spPr>
          <a:xfrm>
            <a:off x="4738904" y="5179264"/>
            <a:ext cx="147552" cy="665991"/>
          </a:xfrm>
          <a:custGeom>
            <a:avLst/>
            <a:gdLst>
              <a:gd name="connsiteX0" fmla="*/ 144246 w 147552"/>
              <a:gd name="connsiteY0" fmla="*/ 21386 h 665991"/>
              <a:gd name="connsiteX1" fmla="*/ 144246 w 147552"/>
              <a:gd name="connsiteY1" fmla="*/ 72186 h 665991"/>
              <a:gd name="connsiteX2" fmla="*/ 102971 w 147552"/>
              <a:gd name="connsiteY2" fmla="*/ 373811 h 665991"/>
              <a:gd name="connsiteX3" fmla="*/ 42646 w 147552"/>
              <a:gd name="connsiteY3" fmla="*/ 529386 h 665991"/>
              <a:gd name="connsiteX4" fmla="*/ 1371 w 147552"/>
              <a:gd name="connsiteY4" fmla="*/ 665911 h 665991"/>
              <a:gd name="connsiteX5" fmla="*/ 93446 w 147552"/>
              <a:gd name="connsiteY5" fmla="*/ 510336 h 665991"/>
              <a:gd name="connsiteX6" fmla="*/ 137896 w 147552"/>
              <a:gd name="connsiteY6" fmla="*/ 361111 h 665991"/>
              <a:gd name="connsiteX7" fmla="*/ 144246 w 147552"/>
              <a:gd name="connsiteY7" fmla="*/ 21386 h 6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52" h="665991">
                <a:moveTo>
                  <a:pt x="144246" y="21386"/>
                </a:moveTo>
                <a:cubicBezTo>
                  <a:pt x="145304" y="-26768"/>
                  <a:pt x="151125" y="13449"/>
                  <a:pt x="144246" y="72186"/>
                </a:cubicBezTo>
                <a:cubicBezTo>
                  <a:pt x="137367" y="130923"/>
                  <a:pt x="119904" y="297611"/>
                  <a:pt x="102971" y="373811"/>
                </a:cubicBezTo>
                <a:cubicBezTo>
                  <a:pt x="86038" y="450011"/>
                  <a:pt x="59579" y="480703"/>
                  <a:pt x="42646" y="529386"/>
                </a:cubicBezTo>
                <a:cubicBezTo>
                  <a:pt x="25713" y="578069"/>
                  <a:pt x="-7096" y="669086"/>
                  <a:pt x="1371" y="665911"/>
                </a:cubicBezTo>
                <a:cubicBezTo>
                  <a:pt x="9838" y="662736"/>
                  <a:pt x="70692" y="561136"/>
                  <a:pt x="93446" y="510336"/>
                </a:cubicBezTo>
                <a:cubicBezTo>
                  <a:pt x="116200" y="459536"/>
                  <a:pt x="128900" y="439957"/>
                  <a:pt x="137896" y="361111"/>
                </a:cubicBezTo>
                <a:cubicBezTo>
                  <a:pt x="146892" y="282265"/>
                  <a:pt x="143188" y="69540"/>
                  <a:pt x="144246" y="2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C9E1900-FA6C-486F-845D-B65E4B555504}"/>
              </a:ext>
            </a:extLst>
          </p:cNvPr>
          <p:cNvSpPr/>
          <p:nvPr/>
        </p:nvSpPr>
        <p:spPr>
          <a:xfrm>
            <a:off x="3022521" y="5703449"/>
            <a:ext cx="191528" cy="621323"/>
          </a:xfrm>
          <a:custGeom>
            <a:avLst/>
            <a:gdLst>
              <a:gd name="connsiteX0" fmla="*/ 79 w 191528"/>
              <a:gd name="connsiteY0" fmla="*/ 2026 h 621323"/>
              <a:gd name="connsiteX1" fmla="*/ 133429 w 191528"/>
              <a:gd name="connsiteY1" fmla="*/ 497326 h 621323"/>
              <a:gd name="connsiteX2" fmla="*/ 190579 w 191528"/>
              <a:gd name="connsiteY2" fmla="*/ 621151 h 621323"/>
              <a:gd name="connsiteX3" fmla="*/ 165179 w 191528"/>
              <a:gd name="connsiteY3" fmla="*/ 519551 h 621323"/>
              <a:gd name="connsiteX4" fmla="*/ 114379 w 191528"/>
              <a:gd name="connsiteY4" fmla="*/ 329051 h 621323"/>
              <a:gd name="connsiteX5" fmla="*/ 79 w 191528"/>
              <a:gd name="connsiteY5" fmla="*/ 2026 h 62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528" h="621323">
                <a:moveTo>
                  <a:pt x="79" y="2026"/>
                </a:moveTo>
                <a:cubicBezTo>
                  <a:pt x="3254" y="30072"/>
                  <a:pt x="101679" y="394139"/>
                  <a:pt x="133429" y="497326"/>
                </a:cubicBezTo>
                <a:cubicBezTo>
                  <a:pt x="165179" y="600513"/>
                  <a:pt x="185287" y="617447"/>
                  <a:pt x="190579" y="621151"/>
                </a:cubicBezTo>
                <a:cubicBezTo>
                  <a:pt x="195871" y="624855"/>
                  <a:pt x="177879" y="568234"/>
                  <a:pt x="165179" y="519551"/>
                </a:cubicBezTo>
                <a:cubicBezTo>
                  <a:pt x="152479" y="470868"/>
                  <a:pt x="138721" y="413189"/>
                  <a:pt x="114379" y="329051"/>
                </a:cubicBezTo>
                <a:cubicBezTo>
                  <a:pt x="90037" y="244914"/>
                  <a:pt x="-3096" y="-26020"/>
                  <a:pt x="79" y="2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52A90C7-6322-41C7-B4D8-5D49D29C8537}"/>
              </a:ext>
            </a:extLst>
          </p:cNvPr>
          <p:cNvSpPr/>
          <p:nvPr/>
        </p:nvSpPr>
        <p:spPr>
          <a:xfrm>
            <a:off x="2402797" y="4501593"/>
            <a:ext cx="450514" cy="914332"/>
          </a:xfrm>
          <a:custGeom>
            <a:avLst/>
            <a:gdLst>
              <a:gd name="connsiteX0" fmla="*/ 384853 w 450514"/>
              <a:gd name="connsiteY0" fmla="*/ 243974 h 914332"/>
              <a:gd name="connsiteX1" fmla="*/ 357336 w 450514"/>
              <a:gd name="connsiteY1" fmla="*/ 104274 h 914332"/>
              <a:gd name="connsiteX2" fmla="*/ 207053 w 450514"/>
              <a:gd name="connsiteY2" fmla="*/ 13257 h 914332"/>
              <a:gd name="connsiteX3" fmla="*/ 90636 w 450514"/>
              <a:gd name="connsiteY3" fmla="*/ 6907 h 914332"/>
              <a:gd name="connsiteX4" fmla="*/ 39836 w 450514"/>
              <a:gd name="connsiteY4" fmla="*/ 74640 h 914332"/>
              <a:gd name="connsiteX5" fmla="*/ 8086 w 450514"/>
              <a:gd name="connsiteY5" fmla="*/ 279957 h 914332"/>
              <a:gd name="connsiteX6" fmla="*/ 33486 w 450514"/>
              <a:gd name="connsiteY6" fmla="*/ 373090 h 914332"/>
              <a:gd name="connsiteX7" fmla="*/ 88520 w 450514"/>
              <a:gd name="connsiteY7" fmla="*/ 500090 h 914332"/>
              <a:gd name="connsiteX8" fmla="*/ 139320 w 450514"/>
              <a:gd name="connsiteY8" fmla="*/ 593224 h 914332"/>
              <a:gd name="connsiteX9" fmla="*/ 226103 w 450514"/>
              <a:gd name="connsiteY9" fmla="*/ 737157 h 914332"/>
              <a:gd name="connsiteX10" fmla="*/ 268436 w 450514"/>
              <a:gd name="connsiteY10" fmla="*/ 819707 h 914332"/>
              <a:gd name="connsiteX11" fmla="*/ 319236 w 450514"/>
              <a:gd name="connsiteY11" fmla="*/ 872624 h 914332"/>
              <a:gd name="connsiteX12" fmla="*/ 357336 w 450514"/>
              <a:gd name="connsiteY12" fmla="*/ 885324 h 914332"/>
              <a:gd name="connsiteX13" fmla="*/ 450470 w 450514"/>
              <a:gd name="connsiteY13" fmla="*/ 862040 h 914332"/>
              <a:gd name="connsiteX14" fmla="*/ 344636 w 450514"/>
              <a:gd name="connsiteY14" fmla="*/ 878974 h 914332"/>
              <a:gd name="connsiteX15" fmla="*/ 22903 w 450514"/>
              <a:gd name="connsiteY15" fmla="*/ 328640 h 914332"/>
              <a:gd name="connsiteX16" fmla="*/ 31370 w 450514"/>
              <a:gd name="connsiteY16" fmla="*/ 207990 h 914332"/>
              <a:gd name="connsiteX17" fmla="*/ 73703 w 450514"/>
              <a:gd name="connsiteY17" fmla="*/ 53474 h 914332"/>
              <a:gd name="connsiteX18" fmla="*/ 175303 w 450514"/>
              <a:gd name="connsiteY18" fmla="*/ 38657 h 914332"/>
              <a:gd name="connsiteX19" fmla="*/ 338286 w 450514"/>
              <a:gd name="connsiteY19" fmla="*/ 91574 h 914332"/>
              <a:gd name="connsiteX20" fmla="*/ 384853 w 450514"/>
              <a:gd name="connsiteY20" fmla="*/ 243974 h 9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0514" h="914332">
                <a:moveTo>
                  <a:pt x="384853" y="243974"/>
                </a:moveTo>
                <a:cubicBezTo>
                  <a:pt x="388028" y="246091"/>
                  <a:pt x="386969" y="142727"/>
                  <a:pt x="357336" y="104274"/>
                </a:cubicBezTo>
                <a:cubicBezTo>
                  <a:pt x="327703" y="65821"/>
                  <a:pt x="251503" y="29485"/>
                  <a:pt x="207053" y="13257"/>
                </a:cubicBezTo>
                <a:cubicBezTo>
                  <a:pt x="162603" y="-2971"/>
                  <a:pt x="118505" y="-3324"/>
                  <a:pt x="90636" y="6907"/>
                </a:cubicBezTo>
                <a:cubicBezTo>
                  <a:pt x="62766" y="17137"/>
                  <a:pt x="53594" y="29132"/>
                  <a:pt x="39836" y="74640"/>
                </a:cubicBezTo>
                <a:cubicBezTo>
                  <a:pt x="26078" y="120148"/>
                  <a:pt x="9144" y="230215"/>
                  <a:pt x="8086" y="279957"/>
                </a:cubicBezTo>
                <a:cubicBezTo>
                  <a:pt x="7028" y="329699"/>
                  <a:pt x="20080" y="336401"/>
                  <a:pt x="33486" y="373090"/>
                </a:cubicBezTo>
                <a:cubicBezTo>
                  <a:pt x="46892" y="409779"/>
                  <a:pt x="70881" y="463401"/>
                  <a:pt x="88520" y="500090"/>
                </a:cubicBezTo>
                <a:cubicBezTo>
                  <a:pt x="106159" y="536779"/>
                  <a:pt x="116390" y="553713"/>
                  <a:pt x="139320" y="593224"/>
                </a:cubicBezTo>
                <a:cubicBezTo>
                  <a:pt x="162250" y="632735"/>
                  <a:pt x="204584" y="699410"/>
                  <a:pt x="226103" y="737157"/>
                </a:cubicBezTo>
                <a:cubicBezTo>
                  <a:pt x="247622" y="774904"/>
                  <a:pt x="252914" y="797129"/>
                  <a:pt x="268436" y="819707"/>
                </a:cubicBezTo>
                <a:cubicBezTo>
                  <a:pt x="283958" y="842285"/>
                  <a:pt x="304419" y="861688"/>
                  <a:pt x="319236" y="872624"/>
                </a:cubicBezTo>
                <a:cubicBezTo>
                  <a:pt x="334053" y="883560"/>
                  <a:pt x="335464" y="887088"/>
                  <a:pt x="357336" y="885324"/>
                </a:cubicBezTo>
                <a:cubicBezTo>
                  <a:pt x="379208" y="883560"/>
                  <a:pt x="452587" y="863098"/>
                  <a:pt x="450470" y="862040"/>
                </a:cubicBezTo>
                <a:cubicBezTo>
                  <a:pt x="448353" y="860982"/>
                  <a:pt x="415897" y="967874"/>
                  <a:pt x="344636" y="878974"/>
                </a:cubicBezTo>
                <a:cubicBezTo>
                  <a:pt x="273375" y="790074"/>
                  <a:pt x="75114" y="440471"/>
                  <a:pt x="22903" y="328640"/>
                </a:cubicBezTo>
                <a:cubicBezTo>
                  <a:pt x="-29308" y="216809"/>
                  <a:pt x="22903" y="253851"/>
                  <a:pt x="31370" y="207990"/>
                </a:cubicBezTo>
                <a:cubicBezTo>
                  <a:pt x="39837" y="162129"/>
                  <a:pt x="49714" y="81696"/>
                  <a:pt x="73703" y="53474"/>
                </a:cubicBezTo>
                <a:cubicBezTo>
                  <a:pt x="97692" y="25252"/>
                  <a:pt x="131206" y="32307"/>
                  <a:pt x="175303" y="38657"/>
                </a:cubicBezTo>
                <a:cubicBezTo>
                  <a:pt x="219400" y="45007"/>
                  <a:pt x="303714" y="62999"/>
                  <a:pt x="338286" y="91574"/>
                </a:cubicBezTo>
                <a:cubicBezTo>
                  <a:pt x="372858" y="120149"/>
                  <a:pt x="381678" y="241857"/>
                  <a:pt x="384853" y="24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577FADA-35FA-4346-858E-A704885F4D0E}"/>
              </a:ext>
            </a:extLst>
          </p:cNvPr>
          <p:cNvSpPr/>
          <p:nvPr/>
        </p:nvSpPr>
        <p:spPr>
          <a:xfrm>
            <a:off x="2728692" y="3028646"/>
            <a:ext cx="520812" cy="509672"/>
          </a:xfrm>
          <a:custGeom>
            <a:avLst/>
            <a:gdLst>
              <a:gd name="connsiteX0" fmla="*/ 519333 w 520812"/>
              <a:gd name="connsiteY0" fmla="*/ 304 h 509672"/>
              <a:gd name="connsiteX1" fmla="*/ 246283 w 520812"/>
              <a:gd name="connsiteY1" fmla="*/ 190804 h 509672"/>
              <a:gd name="connsiteX2" fmla="*/ 125633 w 520812"/>
              <a:gd name="connsiteY2" fmla="*/ 368604 h 509672"/>
              <a:gd name="connsiteX3" fmla="*/ 1808 w 520812"/>
              <a:gd name="connsiteY3" fmla="*/ 508304 h 509672"/>
              <a:gd name="connsiteX4" fmla="*/ 224058 w 520812"/>
              <a:gd name="connsiteY4" fmla="*/ 282879 h 509672"/>
              <a:gd name="connsiteX5" fmla="*/ 347883 w 520812"/>
              <a:gd name="connsiteY5" fmla="*/ 149529 h 509672"/>
              <a:gd name="connsiteX6" fmla="*/ 519333 w 520812"/>
              <a:gd name="connsiteY6" fmla="*/ 304 h 50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812" h="509672">
                <a:moveTo>
                  <a:pt x="519333" y="304"/>
                </a:moveTo>
                <a:cubicBezTo>
                  <a:pt x="502400" y="7183"/>
                  <a:pt x="311900" y="129421"/>
                  <a:pt x="246283" y="190804"/>
                </a:cubicBezTo>
                <a:cubicBezTo>
                  <a:pt x="180666" y="252187"/>
                  <a:pt x="166379" y="315688"/>
                  <a:pt x="125633" y="368604"/>
                </a:cubicBezTo>
                <a:cubicBezTo>
                  <a:pt x="84887" y="421520"/>
                  <a:pt x="-14596" y="522592"/>
                  <a:pt x="1808" y="508304"/>
                </a:cubicBezTo>
                <a:cubicBezTo>
                  <a:pt x="18212" y="494016"/>
                  <a:pt x="166379" y="342675"/>
                  <a:pt x="224058" y="282879"/>
                </a:cubicBezTo>
                <a:cubicBezTo>
                  <a:pt x="281737" y="223083"/>
                  <a:pt x="292321" y="193979"/>
                  <a:pt x="347883" y="149529"/>
                </a:cubicBezTo>
                <a:cubicBezTo>
                  <a:pt x="403445" y="105079"/>
                  <a:pt x="536266" y="-6575"/>
                  <a:pt x="51933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0F84F16-7B49-4871-8BFB-252E923E63E5}"/>
              </a:ext>
            </a:extLst>
          </p:cNvPr>
          <p:cNvSpPr/>
          <p:nvPr/>
        </p:nvSpPr>
        <p:spPr>
          <a:xfrm>
            <a:off x="2425070" y="3517783"/>
            <a:ext cx="337726" cy="971686"/>
          </a:xfrm>
          <a:custGeom>
            <a:avLst/>
            <a:gdLst>
              <a:gd name="connsiteX0" fmla="*/ 314955 w 337726"/>
              <a:gd name="connsiteY0" fmla="*/ 15992 h 971686"/>
              <a:gd name="connsiteX1" fmla="*/ 172080 w 337726"/>
              <a:gd name="connsiteY1" fmla="*/ 269992 h 971686"/>
              <a:gd name="connsiteX2" fmla="*/ 159380 w 337726"/>
              <a:gd name="connsiteY2" fmla="*/ 273167 h 971686"/>
              <a:gd name="connsiteX3" fmla="*/ 130805 w 337726"/>
              <a:gd name="connsiteY3" fmla="*/ 219192 h 971686"/>
              <a:gd name="connsiteX4" fmla="*/ 149855 w 337726"/>
              <a:gd name="connsiteY4" fmla="*/ 276342 h 971686"/>
              <a:gd name="connsiteX5" fmla="*/ 156205 w 337726"/>
              <a:gd name="connsiteY5" fmla="*/ 365242 h 971686"/>
              <a:gd name="connsiteX6" fmla="*/ 64130 w 337726"/>
              <a:gd name="connsiteY6" fmla="*/ 320792 h 971686"/>
              <a:gd name="connsiteX7" fmla="*/ 130805 w 337726"/>
              <a:gd name="connsiteY7" fmla="*/ 365242 h 971686"/>
              <a:gd name="connsiteX8" fmla="*/ 67305 w 337726"/>
              <a:gd name="connsiteY8" fmla="*/ 454142 h 971686"/>
              <a:gd name="connsiteX9" fmla="*/ 22855 w 337726"/>
              <a:gd name="connsiteY9" fmla="*/ 574792 h 971686"/>
              <a:gd name="connsiteX10" fmla="*/ 630 w 337726"/>
              <a:gd name="connsiteY10" fmla="*/ 590667 h 971686"/>
              <a:gd name="connsiteX11" fmla="*/ 19680 w 337726"/>
              <a:gd name="connsiteY11" fmla="*/ 597017 h 971686"/>
              <a:gd name="connsiteX12" fmla="*/ 630 w 337726"/>
              <a:gd name="connsiteY12" fmla="*/ 717667 h 971686"/>
              <a:gd name="connsiteX13" fmla="*/ 13330 w 337726"/>
              <a:gd name="connsiteY13" fmla="*/ 806567 h 971686"/>
              <a:gd name="connsiteX14" fmla="*/ 92705 w 337726"/>
              <a:gd name="connsiteY14" fmla="*/ 971667 h 971686"/>
              <a:gd name="connsiteX15" fmla="*/ 45080 w 337726"/>
              <a:gd name="connsiteY15" fmla="*/ 816092 h 971686"/>
              <a:gd name="connsiteX16" fmla="*/ 64130 w 337726"/>
              <a:gd name="connsiteY16" fmla="*/ 600192 h 971686"/>
              <a:gd name="connsiteX17" fmla="*/ 308605 w 337726"/>
              <a:gd name="connsiteY17" fmla="*/ 89017 h 971686"/>
              <a:gd name="connsiteX18" fmla="*/ 314955 w 337726"/>
              <a:gd name="connsiteY18" fmla="*/ 15992 h 97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726" h="971686">
                <a:moveTo>
                  <a:pt x="314955" y="15992"/>
                </a:moveTo>
                <a:cubicBezTo>
                  <a:pt x="292201" y="46154"/>
                  <a:pt x="172080" y="269992"/>
                  <a:pt x="172080" y="269992"/>
                </a:cubicBezTo>
                <a:cubicBezTo>
                  <a:pt x="146151" y="312855"/>
                  <a:pt x="166259" y="281634"/>
                  <a:pt x="159380" y="273167"/>
                </a:cubicBezTo>
                <a:cubicBezTo>
                  <a:pt x="152501" y="264700"/>
                  <a:pt x="132392" y="218663"/>
                  <a:pt x="130805" y="219192"/>
                </a:cubicBezTo>
                <a:cubicBezTo>
                  <a:pt x="129218" y="219721"/>
                  <a:pt x="145622" y="252000"/>
                  <a:pt x="149855" y="276342"/>
                </a:cubicBezTo>
                <a:cubicBezTo>
                  <a:pt x="154088" y="300684"/>
                  <a:pt x="170492" y="357834"/>
                  <a:pt x="156205" y="365242"/>
                </a:cubicBezTo>
                <a:cubicBezTo>
                  <a:pt x="141918" y="372650"/>
                  <a:pt x="68363" y="320792"/>
                  <a:pt x="64130" y="320792"/>
                </a:cubicBezTo>
                <a:cubicBezTo>
                  <a:pt x="59897" y="320792"/>
                  <a:pt x="130276" y="343017"/>
                  <a:pt x="130805" y="365242"/>
                </a:cubicBezTo>
                <a:cubicBezTo>
                  <a:pt x="131334" y="387467"/>
                  <a:pt x="85297" y="419217"/>
                  <a:pt x="67305" y="454142"/>
                </a:cubicBezTo>
                <a:cubicBezTo>
                  <a:pt x="49313" y="489067"/>
                  <a:pt x="33967" y="552038"/>
                  <a:pt x="22855" y="574792"/>
                </a:cubicBezTo>
                <a:cubicBezTo>
                  <a:pt x="11743" y="597546"/>
                  <a:pt x="1159" y="586963"/>
                  <a:pt x="630" y="590667"/>
                </a:cubicBezTo>
                <a:cubicBezTo>
                  <a:pt x="101" y="594371"/>
                  <a:pt x="19680" y="575850"/>
                  <a:pt x="19680" y="597017"/>
                </a:cubicBezTo>
                <a:cubicBezTo>
                  <a:pt x="19680" y="618184"/>
                  <a:pt x="1688" y="682742"/>
                  <a:pt x="630" y="717667"/>
                </a:cubicBezTo>
                <a:cubicBezTo>
                  <a:pt x="-428" y="752592"/>
                  <a:pt x="-2016" y="764234"/>
                  <a:pt x="13330" y="806567"/>
                </a:cubicBezTo>
                <a:cubicBezTo>
                  <a:pt x="28676" y="848900"/>
                  <a:pt x="87413" y="970080"/>
                  <a:pt x="92705" y="971667"/>
                </a:cubicBezTo>
                <a:cubicBezTo>
                  <a:pt x="97997" y="973254"/>
                  <a:pt x="49842" y="878005"/>
                  <a:pt x="45080" y="816092"/>
                </a:cubicBezTo>
                <a:cubicBezTo>
                  <a:pt x="40317" y="754180"/>
                  <a:pt x="20209" y="721371"/>
                  <a:pt x="64130" y="600192"/>
                </a:cubicBezTo>
                <a:cubicBezTo>
                  <a:pt x="108051" y="479013"/>
                  <a:pt x="262567" y="185855"/>
                  <a:pt x="308605" y="89017"/>
                </a:cubicBezTo>
                <a:cubicBezTo>
                  <a:pt x="354643" y="-7821"/>
                  <a:pt x="337709" y="-14170"/>
                  <a:pt x="314955" y="15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841A6E2-1482-49AC-93BD-D766BC9D81A1}"/>
              </a:ext>
            </a:extLst>
          </p:cNvPr>
          <p:cNvSpPr/>
          <p:nvPr/>
        </p:nvSpPr>
        <p:spPr>
          <a:xfrm>
            <a:off x="3207907" y="2854742"/>
            <a:ext cx="469859" cy="190254"/>
          </a:xfrm>
          <a:custGeom>
            <a:avLst/>
            <a:gdLst>
              <a:gd name="connsiteX0" fmla="*/ 11543 w 469859"/>
              <a:gd name="connsiteY0" fmla="*/ 188496 h 190254"/>
              <a:gd name="connsiteX1" fmla="*/ 308406 w 469859"/>
              <a:gd name="connsiteY1" fmla="*/ 56733 h 190254"/>
              <a:gd name="connsiteX2" fmla="*/ 468743 w 469859"/>
              <a:gd name="connsiteY2" fmla="*/ 1171 h 190254"/>
              <a:gd name="connsiteX3" fmla="*/ 373493 w 469859"/>
              <a:gd name="connsiteY3" fmla="*/ 23396 h 190254"/>
              <a:gd name="connsiteX4" fmla="*/ 257606 w 469859"/>
              <a:gd name="connsiteY4" fmla="*/ 75783 h 190254"/>
              <a:gd name="connsiteX5" fmla="*/ 76631 w 469859"/>
              <a:gd name="connsiteY5" fmla="*/ 131346 h 190254"/>
              <a:gd name="connsiteX6" fmla="*/ 11543 w 469859"/>
              <a:gd name="connsiteY6" fmla="*/ 188496 h 19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859" h="190254">
                <a:moveTo>
                  <a:pt x="11543" y="188496"/>
                </a:moveTo>
                <a:cubicBezTo>
                  <a:pt x="50172" y="176061"/>
                  <a:pt x="232206" y="87954"/>
                  <a:pt x="308406" y="56733"/>
                </a:cubicBezTo>
                <a:cubicBezTo>
                  <a:pt x="384606" y="25512"/>
                  <a:pt x="457895" y="6727"/>
                  <a:pt x="468743" y="1171"/>
                </a:cubicBezTo>
                <a:cubicBezTo>
                  <a:pt x="479591" y="-4385"/>
                  <a:pt x="408682" y="10961"/>
                  <a:pt x="373493" y="23396"/>
                </a:cubicBezTo>
                <a:cubicBezTo>
                  <a:pt x="338304" y="35831"/>
                  <a:pt x="307083" y="57791"/>
                  <a:pt x="257606" y="75783"/>
                </a:cubicBezTo>
                <a:cubicBezTo>
                  <a:pt x="208129" y="93775"/>
                  <a:pt x="112614" y="118910"/>
                  <a:pt x="76631" y="131346"/>
                </a:cubicBezTo>
                <a:cubicBezTo>
                  <a:pt x="40648" y="143781"/>
                  <a:pt x="-27086" y="200931"/>
                  <a:pt x="11543" y="188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935CD1F-7D89-409A-BA33-3F3D19586E36}"/>
              </a:ext>
            </a:extLst>
          </p:cNvPr>
          <p:cNvSpPr/>
          <p:nvPr/>
        </p:nvSpPr>
        <p:spPr>
          <a:xfrm>
            <a:off x="3676504" y="2859080"/>
            <a:ext cx="838780" cy="607371"/>
          </a:xfrm>
          <a:custGeom>
            <a:avLst/>
            <a:gdLst>
              <a:gd name="connsiteX0" fmla="*/ 1734 w 838780"/>
              <a:gd name="connsiteY0" fmla="*/ 8 h 607371"/>
              <a:gd name="connsiteX1" fmla="*/ 74759 w 838780"/>
              <a:gd name="connsiteY1" fmla="*/ 31758 h 607371"/>
              <a:gd name="connsiteX2" fmla="*/ 122384 w 838780"/>
              <a:gd name="connsiteY2" fmla="*/ 42870 h 607371"/>
              <a:gd name="connsiteX3" fmla="*/ 184296 w 838780"/>
              <a:gd name="connsiteY3" fmla="*/ 61920 h 607371"/>
              <a:gd name="connsiteX4" fmla="*/ 217634 w 838780"/>
              <a:gd name="connsiteY4" fmla="*/ 98433 h 607371"/>
              <a:gd name="connsiteX5" fmla="*/ 244621 w 838780"/>
              <a:gd name="connsiteY5" fmla="*/ 96845 h 607371"/>
              <a:gd name="connsiteX6" fmla="*/ 331934 w 838780"/>
              <a:gd name="connsiteY6" fmla="*/ 117483 h 607371"/>
              <a:gd name="connsiteX7" fmla="*/ 341459 w 838780"/>
              <a:gd name="connsiteY7" fmla="*/ 125420 h 607371"/>
              <a:gd name="connsiteX8" fmla="*/ 385909 w 838780"/>
              <a:gd name="connsiteY8" fmla="*/ 174633 h 607371"/>
              <a:gd name="connsiteX9" fmla="*/ 424009 w 838780"/>
              <a:gd name="connsiteY9" fmla="*/ 201620 h 607371"/>
              <a:gd name="connsiteX10" fmla="*/ 598634 w 838780"/>
              <a:gd name="connsiteY10" fmla="*/ 327033 h 607371"/>
              <a:gd name="connsiteX11" fmla="*/ 728809 w 838780"/>
              <a:gd name="connsiteY11" fmla="*/ 442920 h 607371"/>
              <a:gd name="connsiteX12" fmla="*/ 838346 w 838780"/>
              <a:gd name="connsiteY12" fmla="*/ 606433 h 607371"/>
              <a:gd name="connsiteX13" fmla="*/ 687534 w 838780"/>
              <a:gd name="connsiteY13" fmla="*/ 363545 h 607371"/>
              <a:gd name="connsiteX14" fmla="*/ 685946 w 838780"/>
              <a:gd name="connsiteY14" fmla="*/ 314333 h 607371"/>
              <a:gd name="connsiteX15" fmla="*/ 654196 w 838780"/>
              <a:gd name="connsiteY15" fmla="*/ 342908 h 607371"/>
              <a:gd name="connsiteX16" fmla="*/ 616096 w 838780"/>
              <a:gd name="connsiteY16" fmla="*/ 303220 h 607371"/>
              <a:gd name="connsiteX17" fmla="*/ 568471 w 838780"/>
              <a:gd name="connsiteY17" fmla="*/ 234958 h 607371"/>
              <a:gd name="connsiteX18" fmla="*/ 571646 w 838780"/>
              <a:gd name="connsiteY18" fmla="*/ 258770 h 607371"/>
              <a:gd name="connsiteX19" fmla="*/ 487509 w 838780"/>
              <a:gd name="connsiteY19" fmla="*/ 203208 h 607371"/>
              <a:gd name="connsiteX20" fmla="*/ 463696 w 838780"/>
              <a:gd name="connsiteY20" fmla="*/ 161933 h 607371"/>
              <a:gd name="connsiteX21" fmla="*/ 431946 w 838780"/>
              <a:gd name="connsiteY21" fmla="*/ 160345 h 607371"/>
              <a:gd name="connsiteX22" fmla="*/ 346221 w 838780"/>
              <a:gd name="connsiteY22" fmla="*/ 109545 h 607371"/>
              <a:gd name="connsiteX23" fmla="*/ 220809 w 838780"/>
              <a:gd name="connsiteY23" fmla="*/ 79383 h 607371"/>
              <a:gd name="connsiteX24" fmla="*/ 154134 w 838780"/>
              <a:gd name="connsiteY24" fmla="*/ 34933 h 607371"/>
              <a:gd name="connsiteX25" fmla="*/ 1734 w 838780"/>
              <a:gd name="connsiteY25" fmla="*/ 8 h 60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38780" h="607371">
                <a:moveTo>
                  <a:pt x="1734" y="8"/>
                </a:moveTo>
                <a:cubicBezTo>
                  <a:pt x="-11495" y="-521"/>
                  <a:pt x="54651" y="24614"/>
                  <a:pt x="74759" y="31758"/>
                </a:cubicBezTo>
                <a:cubicBezTo>
                  <a:pt x="94867" y="38902"/>
                  <a:pt x="104128" y="37843"/>
                  <a:pt x="122384" y="42870"/>
                </a:cubicBezTo>
                <a:cubicBezTo>
                  <a:pt x="140640" y="47897"/>
                  <a:pt x="168421" y="52660"/>
                  <a:pt x="184296" y="61920"/>
                </a:cubicBezTo>
                <a:cubicBezTo>
                  <a:pt x="200171" y="71180"/>
                  <a:pt x="207580" y="92612"/>
                  <a:pt x="217634" y="98433"/>
                </a:cubicBezTo>
                <a:cubicBezTo>
                  <a:pt x="227688" y="104254"/>
                  <a:pt x="225571" y="93670"/>
                  <a:pt x="244621" y="96845"/>
                </a:cubicBezTo>
                <a:cubicBezTo>
                  <a:pt x="263671" y="100020"/>
                  <a:pt x="315794" y="112721"/>
                  <a:pt x="331934" y="117483"/>
                </a:cubicBezTo>
                <a:cubicBezTo>
                  <a:pt x="348074" y="122246"/>
                  <a:pt x="332463" y="115895"/>
                  <a:pt x="341459" y="125420"/>
                </a:cubicBezTo>
                <a:cubicBezTo>
                  <a:pt x="350455" y="134945"/>
                  <a:pt x="372151" y="161933"/>
                  <a:pt x="385909" y="174633"/>
                </a:cubicBezTo>
                <a:cubicBezTo>
                  <a:pt x="399667" y="187333"/>
                  <a:pt x="424009" y="201620"/>
                  <a:pt x="424009" y="201620"/>
                </a:cubicBezTo>
                <a:cubicBezTo>
                  <a:pt x="459463" y="227020"/>
                  <a:pt x="547834" y="286816"/>
                  <a:pt x="598634" y="327033"/>
                </a:cubicBezTo>
                <a:cubicBezTo>
                  <a:pt x="649434" y="367250"/>
                  <a:pt x="688857" y="396353"/>
                  <a:pt x="728809" y="442920"/>
                </a:cubicBezTo>
                <a:cubicBezTo>
                  <a:pt x="768761" y="489487"/>
                  <a:pt x="845225" y="619662"/>
                  <a:pt x="838346" y="606433"/>
                </a:cubicBezTo>
                <a:cubicBezTo>
                  <a:pt x="831467" y="593204"/>
                  <a:pt x="712934" y="412228"/>
                  <a:pt x="687534" y="363545"/>
                </a:cubicBezTo>
                <a:cubicBezTo>
                  <a:pt x="662134" y="314862"/>
                  <a:pt x="691502" y="317773"/>
                  <a:pt x="685946" y="314333"/>
                </a:cubicBezTo>
                <a:cubicBezTo>
                  <a:pt x="680390" y="310894"/>
                  <a:pt x="665838" y="344760"/>
                  <a:pt x="654196" y="342908"/>
                </a:cubicBezTo>
                <a:cubicBezTo>
                  <a:pt x="642554" y="341056"/>
                  <a:pt x="630384" y="321212"/>
                  <a:pt x="616096" y="303220"/>
                </a:cubicBezTo>
                <a:cubicBezTo>
                  <a:pt x="601808" y="285228"/>
                  <a:pt x="575879" y="242366"/>
                  <a:pt x="568471" y="234958"/>
                </a:cubicBezTo>
                <a:cubicBezTo>
                  <a:pt x="561063" y="227550"/>
                  <a:pt x="585140" y="264062"/>
                  <a:pt x="571646" y="258770"/>
                </a:cubicBezTo>
                <a:cubicBezTo>
                  <a:pt x="558152" y="253478"/>
                  <a:pt x="505501" y="219348"/>
                  <a:pt x="487509" y="203208"/>
                </a:cubicBezTo>
                <a:cubicBezTo>
                  <a:pt x="469517" y="187069"/>
                  <a:pt x="472957" y="169077"/>
                  <a:pt x="463696" y="161933"/>
                </a:cubicBezTo>
                <a:cubicBezTo>
                  <a:pt x="454436" y="154789"/>
                  <a:pt x="451525" y="169076"/>
                  <a:pt x="431946" y="160345"/>
                </a:cubicBezTo>
                <a:cubicBezTo>
                  <a:pt x="412367" y="151614"/>
                  <a:pt x="381411" y="123039"/>
                  <a:pt x="346221" y="109545"/>
                </a:cubicBezTo>
                <a:cubicBezTo>
                  <a:pt x="311031" y="96051"/>
                  <a:pt x="252824" y="91818"/>
                  <a:pt x="220809" y="79383"/>
                </a:cubicBezTo>
                <a:cubicBezTo>
                  <a:pt x="188795" y="66948"/>
                  <a:pt x="189059" y="48956"/>
                  <a:pt x="154134" y="34933"/>
                </a:cubicBezTo>
                <a:cubicBezTo>
                  <a:pt x="119209" y="20910"/>
                  <a:pt x="14963" y="537"/>
                  <a:pt x="173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834838E-02E7-4BA6-800B-A0E2A912C705}"/>
              </a:ext>
            </a:extLst>
          </p:cNvPr>
          <p:cNvSpPr/>
          <p:nvPr/>
        </p:nvSpPr>
        <p:spPr>
          <a:xfrm>
            <a:off x="4433562" y="3340707"/>
            <a:ext cx="413971" cy="829659"/>
          </a:xfrm>
          <a:custGeom>
            <a:avLst/>
            <a:gdLst>
              <a:gd name="connsiteX0" fmla="*/ 5088 w 413971"/>
              <a:gd name="connsiteY0" fmla="*/ 5743 h 829659"/>
              <a:gd name="connsiteX1" fmla="*/ 81288 w 413971"/>
              <a:gd name="connsiteY1" fmla="*/ 118456 h 829659"/>
              <a:gd name="connsiteX2" fmla="*/ 144788 w 413971"/>
              <a:gd name="connsiteY2" fmla="*/ 175606 h 829659"/>
              <a:gd name="connsiteX3" fmla="*/ 141613 w 413971"/>
              <a:gd name="connsiteY3" fmla="*/ 177193 h 829659"/>
              <a:gd name="connsiteX4" fmla="*/ 140026 w 413971"/>
              <a:gd name="connsiteY4" fmla="*/ 185131 h 829659"/>
              <a:gd name="connsiteX5" fmla="*/ 176538 w 413971"/>
              <a:gd name="connsiteY5" fmla="*/ 242281 h 829659"/>
              <a:gd name="connsiteX6" fmla="*/ 190826 w 413971"/>
              <a:gd name="connsiteY6" fmla="*/ 250218 h 829659"/>
              <a:gd name="connsiteX7" fmla="*/ 222576 w 413971"/>
              <a:gd name="connsiteY7" fmla="*/ 326418 h 829659"/>
              <a:gd name="connsiteX8" fmla="*/ 230513 w 413971"/>
              <a:gd name="connsiteY8" fmla="*/ 331181 h 829659"/>
              <a:gd name="connsiteX9" fmla="*/ 260676 w 413971"/>
              <a:gd name="connsiteY9" fmla="*/ 350231 h 829659"/>
              <a:gd name="connsiteX10" fmla="*/ 259088 w 413971"/>
              <a:gd name="connsiteY10" fmla="*/ 472468 h 829659"/>
              <a:gd name="connsiteX11" fmla="*/ 298776 w 413971"/>
              <a:gd name="connsiteY11" fmla="*/ 491518 h 829659"/>
              <a:gd name="connsiteX12" fmla="*/ 363863 w 413971"/>
              <a:gd name="connsiteY12" fmla="*/ 558193 h 829659"/>
              <a:gd name="connsiteX13" fmla="*/ 330526 w 413971"/>
              <a:gd name="connsiteY13" fmla="*/ 555018 h 829659"/>
              <a:gd name="connsiteX14" fmla="*/ 360688 w 413971"/>
              <a:gd name="connsiteY14" fmla="*/ 601056 h 829659"/>
              <a:gd name="connsiteX15" fmla="*/ 360688 w 413971"/>
              <a:gd name="connsiteY15" fmla="*/ 643918 h 829659"/>
              <a:gd name="connsiteX16" fmla="*/ 397201 w 413971"/>
              <a:gd name="connsiteY16" fmla="*/ 723293 h 829659"/>
              <a:gd name="connsiteX17" fmla="*/ 400376 w 413971"/>
              <a:gd name="connsiteY17" fmla="*/ 758218 h 829659"/>
              <a:gd name="connsiteX18" fmla="*/ 411488 w 413971"/>
              <a:gd name="connsiteY18" fmla="*/ 829656 h 829659"/>
              <a:gd name="connsiteX19" fmla="*/ 400376 w 413971"/>
              <a:gd name="connsiteY19" fmla="*/ 755043 h 829659"/>
              <a:gd name="connsiteX20" fmla="*/ 282901 w 413971"/>
              <a:gd name="connsiteY20" fmla="*/ 459768 h 829659"/>
              <a:gd name="connsiteX21" fmla="*/ 235276 w 413971"/>
              <a:gd name="connsiteY21" fmla="*/ 315306 h 829659"/>
              <a:gd name="connsiteX22" fmla="*/ 5088 w 413971"/>
              <a:gd name="connsiteY22" fmla="*/ 5743 h 82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3971" h="829659">
                <a:moveTo>
                  <a:pt x="5088" y="5743"/>
                </a:moveTo>
                <a:cubicBezTo>
                  <a:pt x="-20577" y="-27065"/>
                  <a:pt x="58005" y="90146"/>
                  <a:pt x="81288" y="118456"/>
                </a:cubicBezTo>
                <a:cubicBezTo>
                  <a:pt x="104571" y="146766"/>
                  <a:pt x="134734" y="165817"/>
                  <a:pt x="144788" y="175606"/>
                </a:cubicBezTo>
                <a:cubicBezTo>
                  <a:pt x="154842" y="185396"/>
                  <a:pt x="141613" y="177193"/>
                  <a:pt x="141613" y="177193"/>
                </a:cubicBezTo>
                <a:cubicBezTo>
                  <a:pt x="140819" y="178781"/>
                  <a:pt x="134205" y="174283"/>
                  <a:pt x="140026" y="185131"/>
                </a:cubicBezTo>
                <a:cubicBezTo>
                  <a:pt x="145847" y="195979"/>
                  <a:pt x="168071" y="231433"/>
                  <a:pt x="176538" y="242281"/>
                </a:cubicBezTo>
                <a:cubicBezTo>
                  <a:pt x="185005" y="253129"/>
                  <a:pt x="183153" y="236195"/>
                  <a:pt x="190826" y="250218"/>
                </a:cubicBezTo>
                <a:cubicBezTo>
                  <a:pt x="198499" y="264241"/>
                  <a:pt x="215962" y="312924"/>
                  <a:pt x="222576" y="326418"/>
                </a:cubicBezTo>
                <a:cubicBezTo>
                  <a:pt x="229191" y="339912"/>
                  <a:pt x="230513" y="331181"/>
                  <a:pt x="230513" y="331181"/>
                </a:cubicBezTo>
                <a:cubicBezTo>
                  <a:pt x="236863" y="335150"/>
                  <a:pt x="255914" y="326683"/>
                  <a:pt x="260676" y="350231"/>
                </a:cubicBezTo>
                <a:cubicBezTo>
                  <a:pt x="265438" y="373779"/>
                  <a:pt x="252738" y="448920"/>
                  <a:pt x="259088" y="472468"/>
                </a:cubicBezTo>
                <a:cubicBezTo>
                  <a:pt x="265438" y="496016"/>
                  <a:pt x="281314" y="477231"/>
                  <a:pt x="298776" y="491518"/>
                </a:cubicBezTo>
                <a:cubicBezTo>
                  <a:pt x="316238" y="505805"/>
                  <a:pt x="358571" y="547610"/>
                  <a:pt x="363863" y="558193"/>
                </a:cubicBezTo>
                <a:cubicBezTo>
                  <a:pt x="369155" y="568776"/>
                  <a:pt x="331055" y="547874"/>
                  <a:pt x="330526" y="555018"/>
                </a:cubicBezTo>
                <a:cubicBezTo>
                  <a:pt x="329997" y="562162"/>
                  <a:pt x="355661" y="586239"/>
                  <a:pt x="360688" y="601056"/>
                </a:cubicBezTo>
                <a:cubicBezTo>
                  <a:pt x="365715" y="615873"/>
                  <a:pt x="354603" y="623545"/>
                  <a:pt x="360688" y="643918"/>
                </a:cubicBezTo>
                <a:cubicBezTo>
                  <a:pt x="366773" y="664291"/>
                  <a:pt x="390586" y="704243"/>
                  <a:pt x="397201" y="723293"/>
                </a:cubicBezTo>
                <a:cubicBezTo>
                  <a:pt x="403816" y="742343"/>
                  <a:pt x="397995" y="740491"/>
                  <a:pt x="400376" y="758218"/>
                </a:cubicBezTo>
                <a:cubicBezTo>
                  <a:pt x="402757" y="775945"/>
                  <a:pt x="411488" y="830185"/>
                  <a:pt x="411488" y="829656"/>
                </a:cubicBezTo>
                <a:cubicBezTo>
                  <a:pt x="411488" y="829127"/>
                  <a:pt x="421807" y="816691"/>
                  <a:pt x="400376" y="755043"/>
                </a:cubicBezTo>
                <a:cubicBezTo>
                  <a:pt x="378945" y="693395"/>
                  <a:pt x="310418" y="533057"/>
                  <a:pt x="282901" y="459768"/>
                </a:cubicBezTo>
                <a:cubicBezTo>
                  <a:pt x="255384" y="386479"/>
                  <a:pt x="281843" y="392035"/>
                  <a:pt x="235276" y="315306"/>
                </a:cubicBezTo>
                <a:cubicBezTo>
                  <a:pt x="188709" y="238577"/>
                  <a:pt x="30753" y="38551"/>
                  <a:pt x="5088" y="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252DEED-C379-446D-A0C6-0424AF944BFB}"/>
              </a:ext>
            </a:extLst>
          </p:cNvPr>
          <p:cNvSpPr/>
          <p:nvPr/>
        </p:nvSpPr>
        <p:spPr>
          <a:xfrm>
            <a:off x="4808476" y="4072573"/>
            <a:ext cx="21338" cy="236763"/>
          </a:xfrm>
          <a:custGeom>
            <a:avLst/>
            <a:gdLst>
              <a:gd name="connsiteX0" fmla="*/ 15937 w 21338"/>
              <a:gd name="connsiteY0" fmla="*/ 2540 h 236763"/>
              <a:gd name="connsiteX1" fmla="*/ 20699 w 21338"/>
              <a:gd name="connsiteY1" fmla="*/ 208915 h 236763"/>
              <a:gd name="connsiteX2" fmla="*/ 62 w 21338"/>
              <a:gd name="connsiteY2" fmla="*/ 223202 h 236763"/>
              <a:gd name="connsiteX3" fmla="*/ 14349 w 21338"/>
              <a:gd name="connsiteY3" fmla="*/ 100965 h 236763"/>
              <a:gd name="connsiteX4" fmla="*/ 15937 w 21338"/>
              <a:gd name="connsiteY4" fmla="*/ 2540 h 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8" h="236763">
                <a:moveTo>
                  <a:pt x="15937" y="2540"/>
                </a:moveTo>
                <a:cubicBezTo>
                  <a:pt x="16995" y="20531"/>
                  <a:pt x="23345" y="172138"/>
                  <a:pt x="20699" y="208915"/>
                </a:cubicBezTo>
                <a:cubicBezTo>
                  <a:pt x="18053" y="245692"/>
                  <a:pt x="1120" y="241193"/>
                  <a:pt x="62" y="223202"/>
                </a:cubicBezTo>
                <a:cubicBezTo>
                  <a:pt x="-996" y="205211"/>
                  <a:pt x="11703" y="135096"/>
                  <a:pt x="14349" y="100965"/>
                </a:cubicBezTo>
                <a:cubicBezTo>
                  <a:pt x="16995" y="66834"/>
                  <a:pt x="14879" y="-15451"/>
                  <a:pt x="15937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C0864BC9-F4AA-4C4A-84C2-23CC11D36F2B}"/>
              </a:ext>
            </a:extLst>
          </p:cNvPr>
          <p:cNvSpPr/>
          <p:nvPr/>
        </p:nvSpPr>
        <p:spPr>
          <a:xfrm>
            <a:off x="4767916" y="4296635"/>
            <a:ext cx="197468" cy="559623"/>
          </a:xfrm>
          <a:custGeom>
            <a:avLst/>
            <a:gdLst>
              <a:gd name="connsiteX0" fmla="*/ 5697 w 197468"/>
              <a:gd name="connsiteY0" fmla="*/ 89628 h 559623"/>
              <a:gd name="connsiteX1" fmla="*/ 32684 w 197468"/>
              <a:gd name="connsiteY1" fmla="*/ 15015 h 559623"/>
              <a:gd name="connsiteX2" fmla="*/ 123172 w 197468"/>
              <a:gd name="connsiteY2" fmla="*/ 10253 h 559623"/>
              <a:gd name="connsiteX3" fmla="*/ 178734 w 197468"/>
              <a:gd name="connsiteY3" fmla="*/ 127728 h 559623"/>
              <a:gd name="connsiteX4" fmla="*/ 162859 w 197468"/>
              <a:gd name="connsiteY4" fmla="*/ 372203 h 559623"/>
              <a:gd name="connsiteX5" fmla="*/ 169209 w 197468"/>
              <a:gd name="connsiteY5" fmla="*/ 454753 h 559623"/>
              <a:gd name="connsiteX6" fmla="*/ 193022 w 197468"/>
              <a:gd name="connsiteY6" fmla="*/ 557940 h 559623"/>
              <a:gd name="connsiteX7" fmla="*/ 188259 w 197468"/>
              <a:gd name="connsiteY7" fmla="*/ 365853 h 559623"/>
              <a:gd name="connsiteX8" fmla="*/ 194609 w 197468"/>
              <a:gd name="connsiteY8" fmla="*/ 178528 h 559623"/>
              <a:gd name="connsiteX9" fmla="*/ 134284 w 197468"/>
              <a:gd name="connsiteY9" fmla="*/ 45178 h 559623"/>
              <a:gd name="connsiteX10" fmla="*/ 5697 w 197468"/>
              <a:gd name="connsiteY10" fmla="*/ 89628 h 55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468" h="559623">
                <a:moveTo>
                  <a:pt x="5697" y="89628"/>
                </a:moveTo>
                <a:cubicBezTo>
                  <a:pt x="-11236" y="84601"/>
                  <a:pt x="13105" y="28244"/>
                  <a:pt x="32684" y="15015"/>
                </a:cubicBezTo>
                <a:cubicBezTo>
                  <a:pt x="52263" y="1786"/>
                  <a:pt x="98830" y="-8533"/>
                  <a:pt x="123172" y="10253"/>
                </a:cubicBezTo>
                <a:cubicBezTo>
                  <a:pt x="147514" y="29039"/>
                  <a:pt x="172119" y="67403"/>
                  <a:pt x="178734" y="127728"/>
                </a:cubicBezTo>
                <a:cubicBezTo>
                  <a:pt x="185349" y="188053"/>
                  <a:pt x="164446" y="317699"/>
                  <a:pt x="162859" y="372203"/>
                </a:cubicBezTo>
                <a:cubicBezTo>
                  <a:pt x="161272" y="426707"/>
                  <a:pt x="164182" y="423797"/>
                  <a:pt x="169209" y="454753"/>
                </a:cubicBezTo>
                <a:cubicBezTo>
                  <a:pt x="174236" y="485709"/>
                  <a:pt x="189847" y="572757"/>
                  <a:pt x="193022" y="557940"/>
                </a:cubicBezTo>
                <a:cubicBezTo>
                  <a:pt x="196197" y="543123"/>
                  <a:pt x="187995" y="429088"/>
                  <a:pt x="188259" y="365853"/>
                </a:cubicBezTo>
                <a:cubicBezTo>
                  <a:pt x="188523" y="302618"/>
                  <a:pt x="203605" y="231974"/>
                  <a:pt x="194609" y="178528"/>
                </a:cubicBezTo>
                <a:cubicBezTo>
                  <a:pt x="185613" y="125082"/>
                  <a:pt x="164446" y="65815"/>
                  <a:pt x="134284" y="45178"/>
                </a:cubicBezTo>
                <a:cubicBezTo>
                  <a:pt x="104122" y="24541"/>
                  <a:pt x="22630" y="94655"/>
                  <a:pt x="5697" y="8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376F198-7F8B-40DD-B952-3BBAD995BC82}"/>
              </a:ext>
            </a:extLst>
          </p:cNvPr>
          <p:cNvSpPr/>
          <p:nvPr/>
        </p:nvSpPr>
        <p:spPr>
          <a:xfrm>
            <a:off x="4855984" y="4826269"/>
            <a:ext cx="110396" cy="390466"/>
          </a:xfrm>
          <a:custGeom>
            <a:avLst/>
            <a:gdLst>
              <a:gd name="connsiteX0" fmla="*/ 109716 w 110396"/>
              <a:gd name="connsiteY0" fmla="*/ 1319 h 390466"/>
              <a:gd name="connsiteX1" fmla="*/ 101779 w 110396"/>
              <a:gd name="connsiteY1" fmla="*/ 199756 h 390466"/>
              <a:gd name="connsiteX2" fmla="*/ 87491 w 110396"/>
              <a:gd name="connsiteY2" fmla="*/ 302944 h 390466"/>
              <a:gd name="connsiteX3" fmla="*/ 179 w 110396"/>
              <a:gd name="connsiteY3" fmla="*/ 388669 h 390466"/>
              <a:gd name="connsiteX4" fmla="*/ 65266 w 110396"/>
              <a:gd name="connsiteY4" fmla="*/ 356919 h 390466"/>
              <a:gd name="connsiteX5" fmla="*/ 84316 w 110396"/>
              <a:gd name="connsiteY5" fmla="*/ 306119 h 390466"/>
              <a:gd name="connsiteX6" fmla="*/ 109716 w 110396"/>
              <a:gd name="connsiteY6" fmla="*/ 1319 h 39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396" h="390466">
                <a:moveTo>
                  <a:pt x="109716" y="1319"/>
                </a:moveTo>
                <a:cubicBezTo>
                  <a:pt x="112626" y="-16408"/>
                  <a:pt x="105483" y="149485"/>
                  <a:pt x="101779" y="199756"/>
                </a:cubicBezTo>
                <a:cubicBezTo>
                  <a:pt x="98075" y="250027"/>
                  <a:pt x="104424" y="271459"/>
                  <a:pt x="87491" y="302944"/>
                </a:cubicBezTo>
                <a:cubicBezTo>
                  <a:pt x="70558" y="334429"/>
                  <a:pt x="3883" y="379673"/>
                  <a:pt x="179" y="388669"/>
                </a:cubicBezTo>
                <a:cubicBezTo>
                  <a:pt x="-3525" y="397665"/>
                  <a:pt x="51243" y="370677"/>
                  <a:pt x="65266" y="356919"/>
                </a:cubicBezTo>
                <a:cubicBezTo>
                  <a:pt x="79289" y="343161"/>
                  <a:pt x="77966" y="359300"/>
                  <a:pt x="84316" y="306119"/>
                </a:cubicBezTo>
                <a:cubicBezTo>
                  <a:pt x="90666" y="252938"/>
                  <a:pt x="106806" y="19046"/>
                  <a:pt x="109716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D6BF32CC-2177-4389-BBD8-DF94FD43A000}"/>
              </a:ext>
            </a:extLst>
          </p:cNvPr>
          <p:cNvSpPr/>
          <p:nvPr/>
        </p:nvSpPr>
        <p:spPr>
          <a:xfrm>
            <a:off x="4760071" y="4303114"/>
            <a:ext cx="37408" cy="354655"/>
          </a:xfrm>
          <a:custGeom>
            <a:avLst/>
            <a:gdLst>
              <a:gd name="connsiteX0" fmla="*/ 842 w 37408"/>
              <a:gd name="connsiteY0" fmla="*/ 6949 h 354655"/>
              <a:gd name="connsiteX1" fmla="*/ 11954 w 37408"/>
              <a:gd name="connsiteY1" fmla="*/ 241899 h 354655"/>
              <a:gd name="connsiteX2" fmla="*/ 15129 w 37408"/>
              <a:gd name="connsiteY2" fmla="*/ 354611 h 354655"/>
              <a:gd name="connsiteX3" fmla="*/ 21479 w 37408"/>
              <a:gd name="connsiteY3" fmla="*/ 230786 h 354655"/>
              <a:gd name="connsiteX4" fmla="*/ 37354 w 37408"/>
              <a:gd name="connsiteY4" fmla="*/ 78386 h 354655"/>
              <a:gd name="connsiteX5" fmla="*/ 842 w 37408"/>
              <a:gd name="connsiteY5" fmla="*/ 6949 h 3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8" h="354655">
                <a:moveTo>
                  <a:pt x="842" y="6949"/>
                </a:moveTo>
                <a:cubicBezTo>
                  <a:pt x="-3391" y="34201"/>
                  <a:pt x="9573" y="183955"/>
                  <a:pt x="11954" y="241899"/>
                </a:cubicBezTo>
                <a:cubicBezTo>
                  <a:pt x="14335" y="299843"/>
                  <a:pt x="13542" y="356463"/>
                  <a:pt x="15129" y="354611"/>
                </a:cubicBezTo>
                <a:cubicBezTo>
                  <a:pt x="16716" y="352759"/>
                  <a:pt x="17775" y="276823"/>
                  <a:pt x="21479" y="230786"/>
                </a:cubicBezTo>
                <a:cubicBezTo>
                  <a:pt x="25183" y="184749"/>
                  <a:pt x="35767" y="118073"/>
                  <a:pt x="37354" y="78386"/>
                </a:cubicBezTo>
                <a:cubicBezTo>
                  <a:pt x="38941" y="38699"/>
                  <a:pt x="5075" y="-20303"/>
                  <a:pt x="842" y="6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30E160A-0436-4DEC-9F48-C12BEAE784D1}"/>
              </a:ext>
            </a:extLst>
          </p:cNvPr>
          <p:cNvSpPr/>
          <p:nvPr/>
        </p:nvSpPr>
        <p:spPr>
          <a:xfrm>
            <a:off x="4798702" y="4456510"/>
            <a:ext cx="68622" cy="735642"/>
          </a:xfrm>
          <a:custGeom>
            <a:avLst/>
            <a:gdLst>
              <a:gd name="connsiteX0" fmla="*/ 311 w 68622"/>
              <a:gd name="connsiteY0" fmla="*/ 2778 h 735642"/>
              <a:gd name="connsiteX1" fmla="*/ 60636 w 68622"/>
              <a:gd name="connsiteY1" fmla="*/ 317103 h 735642"/>
              <a:gd name="connsiteX2" fmla="*/ 59048 w 68622"/>
              <a:gd name="connsiteY2" fmla="*/ 588565 h 735642"/>
              <a:gd name="connsiteX3" fmla="*/ 68573 w 68622"/>
              <a:gd name="connsiteY3" fmla="*/ 731440 h 735642"/>
              <a:gd name="connsiteX4" fmla="*/ 54286 w 68622"/>
              <a:gd name="connsiteY4" fmla="*/ 432990 h 735642"/>
              <a:gd name="connsiteX5" fmla="*/ 36823 w 68622"/>
              <a:gd name="connsiteY5" fmla="*/ 178990 h 735642"/>
              <a:gd name="connsiteX6" fmla="*/ 311 w 68622"/>
              <a:gd name="connsiteY6" fmla="*/ 2778 h 7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22" h="735642">
                <a:moveTo>
                  <a:pt x="311" y="2778"/>
                </a:moveTo>
                <a:cubicBezTo>
                  <a:pt x="4280" y="25797"/>
                  <a:pt x="50847" y="219472"/>
                  <a:pt x="60636" y="317103"/>
                </a:cubicBezTo>
                <a:cubicBezTo>
                  <a:pt x="70426" y="414734"/>
                  <a:pt x="57725" y="519509"/>
                  <a:pt x="59048" y="588565"/>
                </a:cubicBezTo>
                <a:cubicBezTo>
                  <a:pt x="60371" y="657621"/>
                  <a:pt x="69367" y="757369"/>
                  <a:pt x="68573" y="731440"/>
                </a:cubicBezTo>
                <a:cubicBezTo>
                  <a:pt x="67779" y="705511"/>
                  <a:pt x="59578" y="525065"/>
                  <a:pt x="54286" y="432990"/>
                </a:cubicBezTo>
                <a:cubicBezTo>
                  <a:pt x="48994" y="340915"/>
                  <a:pt x="42115" y="252809"/>
                  <a:pt x="36823" y="178990"/>
                </a:cubicBezTo>
                <a:cubicBezTo>
                  <a:pt x="31531" y="105171"/>
                  <a:pt x="-3658" y="-20241"/>
                  <a:pt x="311" y="2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1226C032-1603-4501-8894-C90DDD94724F}"/>
              </a:ext>
            </a:extLst>
          </p:cNvPr>
          <p:cNvSpPr/>
          <p:nvPr/>
        </p:nvSpPr>
        <p:spPr>
          <a:xfrm>
            <a:off x="2822541" y="4724128"/>
            <a:ext cx="533628" cy="473566"/>
          </a:xfrm>
          <a:custGeom>
            <a:avLst/>
            <a:gdLst>
              <a:gd name="connsiteX0" fmla="*/ 34 w 533628"/>
              <a:gd name="connsiteY0" fmla="*/ 272 h 473566"/>
              <a:gd name="connsiteX1" fmla="*/ 387384 w 533628"/>
              <a:gd name="connsiteY1" fmla="*/ 149497 h 473566"/>
              <a:gd name="connsiteX2" fmla="*/ 431834 w 533628"/>
              <a:gd name="connsiteY2" fmla="*/ 295547 h 473566"/>
              <a:gd name="connsiteX3" fmla="*/ 533434 w 533628"/>
              <a:gd name="connsiteY3" fmla="*/ 473347 h 473566"/>
              <a:gd name="connsiteX4" fmla="*/ 457234 w 533628"/>
              <a:gd name="connsiteY4" fmla="*/ 330472 h 473566"/>
              <a:gd name="connsiteX5" fmla="*/ 447709 w 533628"/>
              <a:gd name="connsiteY5" fmla="*/ 251097 h 473566"/>
              <a:gd name="connsiteX6" fmla="*/ 365159 w 533628"/>
              <a:gd name="connsiteY6" fmla="*/ 187597 h 473566"/>
              <a:gd name="connsiteX7" fmla="*/ 34 w 533628"/>
              <a:gd name="connsiteY7" fmla="*/ 272 h 4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628" h="473566">
                <a:moveTo>
                  <a:pt x="34" y="272"/>
                </a:moveTo>
                <a:cubicBezTo>
                  <a:pt x="3738" y="-6078"/>
                  <a:pt x="315417" y="100285"/>
                  <a:pt x="387384" y="149497"/>
                </a:cubicBezTo>
                <a:cubicBezTo>
                  <a:pt x="459351" y="198710"/>
                  <a:pt x="407492" y="241572"/>
                  <a:pt x="431834" y="295547"/>
                </a:cubicBezTo>
                <a:cubicBezTo>
                  <a:pt x="456176" y="349522"/>
                  <a:pt x="529201" y="467526"/>
                  <a:pt x="533434" y="473347"/>
                </a:cubicBezTo>
                <a:cubicBezTo>
                  <a:pt x="537667" y="479168"/>
                  <a:pt x="471522" y="367514"/>
                  <a:pt x="457234" y="330472"/>
                </a:cubicBezTo>
                <a:cubicBezTo>
                  <a:pt x="442947" y="293430"/>
                  <a:pt x="463055" y="274909"/>
                  <a:pt x="447709" y="251097"/>
                </a:cubicBezTo>
                <a:cubicBezTo>
                  <a:pt x="432363" y="227285"/>
                  <a:pt x="435538" y="232047"/>
                  <a:pt x="365159" y="187597"/>
                </a:cubicBezTo>
                <a:cubicBezTo>
                  <a:pt x="294780" y="143147"/>
                  <a:pt x="-3670" y="6622"/>
                  <a:pt x="3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5347DE4-8932-4C64-8CC2-46D764E4C177}"/>
              </a:ext>
            </a:extLst>
          </p:cNvPr>
          <p:cNvSpPr/>
          <p:nvPr/>
        </p:nvSpPr>
        <p:spPr>
          <a:xfrm>
            <a:off x="3000345" y="4419192"/>
            <a:ext cx="744267" cy="213498"/>
          </a:xfrm>
          <a:custGeom>
            <a:avLst/>
            <a:gdLst>
              <a:gd name="connsiteX0" fmla="*/ 1618 w 744267"/>
              <a:gd name="connsiteY0" fmla="*/ 84546 h 213498"/>
              <a:gd name="connsiteX1" fmla="*/ 336580 w 744267"/>
              <a:gd name="connsiteY1" fmla="*/ 192496 h 213498"/>
              <a:gd name="connsiteX2" fmla="*/ 463580 w 744267"/>
              <a:gd name="connsiteY2" fmla="*/ 195671 h 213498"/>
              <a:gd name="connsiteX3" fmla="*/ 739805 w 744267"/>
              <a:gd name="connsiteY3" fmla="*/ 3583 h 213498"/>
              <a:gd name="connsiteX4" fmla="*/ 625505 w 744267"/>
              <a:gd name="connsiteY4" fmla="*/ 75021 h 213498"/>
              <a:gd name="connsiteX5" fmla="*/ 508030 w 744267"/>
              <a:gd name="connsiteY5" fmla="*/ 132171 h 213498"/>
              <a:gd name="connsiteX6" fmla="*/ 390555 w 744267"/>
              <a:gd name="connsiteY6" fmla="*/ 173446 h 213498"/>
              <a:gd name="connsiteX7" fmla="*/ 215930 w 744267"/>
              <a:gd name="connsiteY7" fmla="*/ 146458 h 213498"/>
              <a:gd name="connsiteX8" fmla="*/ 1618 w 744267"/>
              <a:gd name="connsiteY8" fmla="*/ 84546 h 2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267" h="213498">
                <a:moveTo>
                  <a:pt x="1618" y="84546"/>
                </a:moveTo>
                <a:cubicBezTo>
                  <a:pt x="21726" y="92219"/>
                  <a:pt x="259586" y="173975"/>
                  <a:pt x="336580" y="192496"/>
                </a:cubicBezTo>
                <a:cubicBezTo>
                  <a:pt x="413574" y="211017"/>
                  <a:pt x="396376" y="227156"/>
                  <a:pt x="463580" y="195671"/>
                </a:cubicBezTo>
                <a:cubicBezTo>
                  <a:pt x="530784" y="164186"/>
                  <a:pt x="712818" y="23691"/>
                  <a:pt x="739805" y="3583"/>
                </a:cubicBezTo>
                <a:cubicBezTo>
                  <a:pt x="766793" y="-16525"/>
                  <a:pt x="664134" y="53590"/>
                  <a:pt x="625505" y="75021"/>
                </a:cubicBezTo>
                <a:cubicBezTo>
                  <a:pt x="586876" y="96452"/>
                  <a:pt x="547188" y="115767"/>
                  <a:pt x="508030" y="132171"/>
                </a:cubicBezTo>
                <a:cubicBezTo>
                  <a:pt x="468872" y="148575"/>
                  <a:pt x="439238" y="171065"/>
                  <a:pt x="390555" y="173446"/>
                </a:cubicBezTo>
                <a:cubicBezTo>
                  <a:pt x="341872" y="175827"/>
                  <a:pt x="277578" y="158364"/>
                  <a:pt x="215930" y="146458"/>
                </a:cubicBezTo>
                <a:cubicBezTo>
                  <a:pt x="154282" y="134552"/>
                  <a:pt x="-18490" y="76873"/>
                  <a:pt x="1618" y="845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2E25775-21B1-49D5-A9C0-903C5A5C05C2}"/>
              </a:ext>
            </a:extLst>
          </p:cNvPr>
          <p:cNvSpPr/>
          <p:nvPr/>
        </p:nvSpPr>
        <p:spPr>
          <a:xfrm>
            <a:off x="3416300" y="4745533"/>
            <a:ext cx="196997" cy="34859"/>
          </a:xfrm>
          <a:custGeom>
            <a:avLst/>
            <a:gdLst>
              <a:gd name="connsiteX0" fmla="*/ 0 w 196997"/>
              <a:gd name="connsiteY0" fmla="*/ 16967 h 34859"/>
              <a:gd name="connsiteX1" fmla="*/ 131763 w 196997"/>
              <a:gd name="connsiteY1" fmla="*/ 34430 h 34859"/>
              <a:gd name="connsiteX2" fmla="*/ 196850 w 196997"/>
              <a:gd name="connsiteY2" fmla="*/ 1092 h 34859"/>
              <a:gd name="connsiteX3" fmla="*/ 150813 w 196997"/>
              <a:gd name="connsiteY3" fmla="*/ 7442 h 34859"/>
              <a:gd name="connsiteX4" fmla="*/ 0 w 196997"/>
              <a:gd name="connsiteY4" fmla="*/ 16967 h 3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97" h="34859">
                <a:moveTo>
                  <a:pt x="0" y="16967"/>
                </a:moveTo>
                <a:cubicBezTo>
                  <a:pt x="49477" y="27021"/>
                  <a:pt x="98955" y="37076"/>
                  <a:pt x="131763" y="34430"/>
                </a:cubicBezTo>
                <a:cubicBezTo>
                  <a:pt x="164571" y="31784"/>
                  <a:pt x="193675" y="5590"/>
                  <a:pt x="196850" y="1092"/>
                </a:cubicBezTo>
                <a:cubicBezTo>
                  <a:pt x="200025" y="-3406"/>
                  <a:pt x="150813" y="7442"/>
                  <a:pt x="150813" y="7442"/>
                </a:cubicBezTo>
                <a:lnTo>
                  <a:pt x="0" y="16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0DDC0AE4-7E08-46E3-8479-6455E45CA883}"/>
              </a:ext>
            </a:extLst>
          </p:cNvPr>
          <p:cNvSpPr/>
          <p:nvPr/>
        </p:nvSpPr>
        <p:spPr>
          <a:xfrm>
            <a:off x="4105449" y="4289971"/>
            <a:ext cx="568298" cy="211297"/>
          </a:xfrm>
          <a:custGeom>
            <a:avLst/>
            <a:gdLst>
              <a:gd name="connsiteX0" fmla="*/ 1414 w 568298"/>
              <a:gd name="connsiteY0" fmla="*/ 62954 h 211297"/>
              <a:gd name="connsiteX1" fmla="*/ 176039 w 568298"/>
              <a:gd name="connsiteY1" fmla="*/ 180429 h 211297"/>
              <a:gd name="connsiteX2" fmla="*/ 390351 w 568298"/>
              <a:gd name="connsiteY2" fmla="*/ 210592 h 211297"/>
              <a:gd name="connsiteX3" fmla="*/ 466551 w 568298"/>
              <a:gd name="connsiteY3" fmla="*/ 159792 h 211297"/>
              <a:gd name="connsiteX4" fmla="*/ 568151 w 568298"/>
              <a:gd name="connsiteY4" fmla="*/ 1042 h 211297"/>
              <a:gd name="connsiteX5" fmla="*/ 487189 w 568298"/>
              <a:gd name="connsiteY5" fmla="*/ 94704 h 211297"/>
              <a:gd name="connsiteX6" fmla="*/ 407814 w 568298"/>
              <a:gd name="connsiteY6" fmla="*/ 167729 h 211297"/>
              <a:gd name="connsiteX7" fmla="*/ 272876 w 568298"/>
              <a:gd name="connsiteY7" fmla="*/ 169317 h 211297"/>
              <a:gd name="connsiteX8" fmla="*/ 1414 w 568298"/>
              <a:gd name="connsiteY8" fmla="*/ 62954 h 21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98" h="211297">
                <a:moveTo>
                  <a:pt x="1414" y="62954"/>
                </a:moveTo>
                <a:cubicBezTo>
                  <a:pt x="-14725" y="64806"/>
                  <a:pt x="111216" y="155823"/>
                  <a:pt x="176039" y="180429"/>
                </a:cubicBezTo>
                <a:cubicBezTo>
                  <a:pt x="240862" y="205035"/>
                  <a:pt x="341932" y="214031"/>
                  <a:pt x="390351" y="210592"/>
                </a:cubicBezTo>
                <a:cubicBezTo>
                  <a:pt x="438770" y="207153"/>
                  <a:pt x="436918" y="194717"/>
                  <a:pt x="466551" y="159792"/>
                </a:cubicBezTo>
                <a:cubicBezTo>
                  <a:pt x="496184" y="124867"/>
                  <a:pt x="564711" y="11890"/>
                  <a:pt x="568151" y="1042"/>
                </a:cubicBezTo>
                <a:cubicBezTo>
                  <a:pt x="571591" y="-9806"/>
                  <a:pt x="513912" y="66923"/>
                  <a:pt x="487189" y="94704"/>
                </a:cubicBezTo>
                <a:cubicBezTo>
                  <a:pt x="460466" y="122485"/>
                  <a:pt x="443533" y="155294"/>
                  <a:pt x="407814" y="167729"/>
                </a:cubicBezTo>
                <a:cubicBezTo>
                  <a:pt x="372095" y="180165"/>
                  <a:pt x="336112" y="183075"/>
                  <a:pt x="272876" y="169317"/>
                </a:cubicBezTo>
                <a:cubicBezTo>
                  <a:pt x="209641" y="155559"/>
                  <a:pt x="17553" y="61102"/>
                  <a:pt x="1414" y="629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51D1A5E-895E-4CDC-BB75-4B6777AE5259}"/>
              </a:ext>
            </a:extLst>
          </p:cNvPr>
          <p:cNvSpPr/>
          <p:nvPr/>
        </p:nvSpPr>
        <p:spPr>
          <a:xfrm>
            <a:off x="4606774" y="4289391"/>
            <a:ext cx="129844" cy="249637"/>
          </a:xfrm>
          <a:custGeom>
            <a:avLst/>
            <a:gdLst>
              <a:gd name="connsiteX0" fmla="*/ 101751 w 129844"/>
              <a:gd name="connsiteY0" fmla="*/ 34 h 249637"/>
              <a:gd name="connsiteX1" fmla="*/ 125564 w 129844"/>
              <a:gd name="connsiteY1" fmla="*/ 133384 h 249637"/>
              <a:gd name="connsiteX2" fmla="*/ 151 w 129844"/>
              <a:gd name="connsiteY2" fmla="*/ 249272 h 249637"/>
              <a:gd name="connsiteX3" fmla="*/ 100164 w 129844"/>
              <a:gd name="connsiteY3" fmla="*/ 168309 h 249637"/>
              <a:gd name="connsiteX4" fmla="*/ 112864 w 129844"/>
              <a:gd name="connsiteY4" fmla="*/ 120684 h 249637"/>
              <a:gd name="connsiteX5" fmla="*/ 101751 w 129844"/>
              <a:gd name="connsiteY5" fmla="*/ 34 h 24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44" h="249637">
                <a:moveTo>
                  <a:pt x="101751" y="34"/>
                </a:moveTo>
                <a:cubicBezTo>
                  <a:pt x="103868" y="2151"/>
                  <a:pt x="142497" y="91844"/>
                  <a:pt x="125564" y="133384"/>
                </a:cubicBezTo>
                <a:cubicBezTo>
                  <a:pt x="108631" y="174924"/>
                  <a:pt x="4384" y="243451"/>
                  <a:pt x="151" y="249272"/>
                </a:cubicBezTo>
                <a:cubicBezTo>
                  <a:pt x="-4082" y="255093"/>
                  <a:pt x="81379" y="189740"/>
                  <a:pt x="100164" y="168309"/>
                </a:cubicBezTo>
                <a:cubicBezTo>
                  <a:pt x="118949" y="146878"/>
                  <a:pt x="110483" y="148201"/>
                  <a:pt x="112864" y="120684"/>
                </a:cubicBezTo>
                <a:cubicBezTo>
                  <a:pt x="115245" y="93167"/>
                  <a:pt x="99634" y="-2083"/>
                  <a:pt x="10175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D91FD02-89EB-428F-B666-5CD5335EEA29}"/>
              </a:ext>
            </a:extLst>
          </p:cNvPr>
          <p:cNvSpPr/>
          <p:nvPr/>
        </p:nvSpPr>
        <p:spPr>
          <a:xfrm>
            <a:off x="3118967" y="3848097"/>
            <a:ext cx="399120" cy="331792"/>
          </a:xfrm>
          <a:custGeom>
            <a:avLst/>
            <a:gdLst>
              <a:gd name="connsiteX0" fmla="*/ 471 w 399120"/>
              <a:gd name="connsiteY0" fmla="*/ 331791 h 331792"/>
              <a:gd name="connsiteX1" fmla="*/ 95721 w 399120"/>
              <a:gd name="connsiteY1" fmla="*/ 190503 h 331792"/>
              <a:gd name="connsiteX2" fmla="*/ 292571 w 399120"/>
              <a:gd name="connsiteY2" fmla="*/ 47628 h 331792"/>
              <a:gd name="connsiteX3" fmla="*/ 398933 w 399120"/>
              <a:gd name="connsiteY3" fmla="*/ 3 h 331792"/>
              <a:gd name="connsiteX4" fmla="*/ 268758 w 399120"/>
              <a:gd name="connsiteY4" fmla="*/ 49216 h 331792"/>
              <a:gd name="connsiteX5" fmla="*/ 129058 w 399120"/>
              <a:gd name="connsiteY5" fmla="*/ 147641 h 331792"/>
              <a:gd name="connsiteX6" fmla="*/ 62383 w 399120"/>
              <a:gd name="connsiteY6" fmla="*/ 193678 h 331792"/>
              <a:gd name="connsiteX7" fmla="*/ 471 w 399120"/>
              <a:gd name="connsiteY7" fmla="*/ 331791 h 3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120" h="331792">
                <a:moveTo>
                  <a:pt x="471" y="331791"/>
                </a:moveTo>
                <a:cubicBezTo>
                  <a:pt x="6027" y="331262"/>
                  <a:pt x="47038" y="237863"/>
                  <a:pt x="95721" y="190503"/>
                </a:cubicBezTo>
                <a:cubicBezTo>
                  <a:pt x="144404" y="143143"/>
                  <a:pt x="242036" y="79378"/>
                  <a:pt x="292571" y="47628"/>
                </a:cubicBezTo>
                <a:cubicBezTo>
                  <a:pt x="343106" y="15878"/>
                  <a:pt x="402902" y="-262"/>
                  <a:pt x="398933" y="3"/>
                </a:cubicBezTo>
                <a:cubicBezTo>
                  <a:pt x="394964" y="268"/>
                  <a:pt x="313737" y="24610"/>
                  <a:pt x="268758" y="49216"/>
                </a:cubicBezTo>
                <a:cubicBezTo>
                  <a:pt x="223779" y="73822"/>
                  <a:pt x="163454" y="123564"/>
                  <a:pt x="129058" y="147641"/>
                </a:cubicBezTo>
                <a:cubicBezTo>
                  <a:pt x="94662" y="171718"/>
                  <a:pt x="84873" y="164045"/>
                  <a:pt x="62383" y="193678"/>
                </a:cubicBezTo>
                <a:cubicBezTo>
                  <a:pt x="39893" y="223311"/>
                  <a:pt x="-5085" y="332320"/>
                  <a:pt x="471" y="331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F006126-1E6F-423D-A8F1-98AC9CC4FFF6}"/>
              </a:ext>
            </a:extLst>
          </p:cNvPr>
          <p:cNvSpPr/>
          <p:nvPr/>
        </p:nvSpPr>
        <p:spPr>
          <a:xfrm>
            <a:off x="4070157" y="3882750"/>
            <a:ext cx="351417" cy="17738"/>
          </a:xfrm>
          <a:custGeom>
            <a:avLst/>
            <a:gdLst>
              <a:gd name="connsiteX0" fmla="*/ 8131 w 351417"/>
              <a:gd name="connsiteY0" fmla="*/ 14563 h 17738"/>
              <a:gd name="connsiteX1" fmla="*/ 343093 w 351417"/>
              <a:gd name="connsiteY1" fmla="*/ 17738 h 17738"/>
              <a:gd name="connsiteX2" fmla="*/ 238318 w 351417"/>
              <a:gd name="connsiteY2" fmla="*/ 14563 h 17738"/>
              <a:gd name="connsiteX3" fmla="*/ 111318 w 351417"/>
              <a:gd name="connsiteY3" fmla="*/ 275 h 17738"/>
              <a:gd name="connsiteX4" fmla="*/ 8131 w 351417"/>
              <a:gd name="connsiteY4" fmla="*/ 14563 h 1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17" h="17738">
                <a:moveTo>
                  <a:pt x="8131" y="14563"/>
                </a:moveTo>
                <a:cubicBezTo>
                  <a:pt x="46760" y="17474"/>
                  <a:pt x="304729" y="17738"/>
                  <a:pt x="343093" y="17738"/>
                </a:cubicBezTo>
                <a:cubicBezTo>
                  <a:pt x="381457" y="17738"/>
                  <a:pt x="276947" y="17474"/>
                  <a:pt x="238318" y="14563"/>
                </a:cubicBezTo>
                <a:cubicBezTo>
                  <a:pt x="199689" y="11652"/>
                  <a:pt x="143332" y="2656"/>
                  <a:pt x="111318" y="275"/>
                </a:cubicBezTo>
                <a:cubicBezTo>
                  <a:pt x="79304" y="-2106"/>
                  <a:pt x="-30498" y="11652"/>
                  <a:pt x="8131" y="14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BBD84DC-7FBE-4DDF-858A-C4702874B6E4}"/>
              </a:ext>
            </a:extLst>
          </p:cNvPr>
          <p:cNvSpPr/>
          <p:nvPr/>
        </p:nvSpPr>
        <p:spPr>
          <a:xfrm>
            <a:off x="3419475" y="3843248"/>
            <a:ext cx="237636" cy="73467"/>
          </a:xfrm>
          <a:custGeom>
            <a:avLst/>
            <a:gdLst>
              <a:gd name="connsiteX0" fmla="*/ 0 w 237636"/>
              <a:gd name="connsiteY0" fmla="*/ 68352 h 73467"/>
              <a:gd name="connsiteX1" fmla="*/ 90488 w 237636"/>
              <a:gd name="connsiteY1" fmla="*/ 68352 h 73467"/>
              <a:gd name="connsiteX2" fmla="*/ 236538 w 237636"/>
              <a:gd name="connsiteY2" fmla="*/ 90 h 73467"/>
              <a:gd name="connsiteX3" fmla="*/ 153988 w 237636"/>
              <a:gd name="connsiteY3" fmla="*/ 54065 h 73467"/>
              <a:gd name="connsiteX4" fmla="*/ 90488 w 237636"/>
              <a:gd name="connsiteY4" fmla="*/ 66765 h 73467"/>
              <a:gd name="connsiteX5" fmla="*/ 0 w 237636"/>
              <a:gd name="connsiteY5" fmla="*/ 68352 h 7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6" h="73467">
                <a:moveTo>
                  <a:pt x="0" y="68352"/>
                </a:moveTo>
                <a:cubicBezTo>
                  <a:pt x="0" y="68616"/>
                  <a:pt x="51065" y="79729"/>
                  <a:pt x="90488" y="68352"/>
                </a:cubicBezTo>
                <a:cubicBezTo>
                  <a:pt x="129911" y="56975"/>
                  <a:pt x="225955" y="2471"/>
                  <a:pt x="236538" y="90"/>
                </a:cubicBezTo>
                <a:cubicBezTo>
                  <a:pt x="247121" y="-2291"/>
                  <a:pt x="178330" y="42953"/>
                  <a:pt x="153988" y="54065"/>
                </a:cubicBezTo>
                <a:cubicBezTo>
                  <a:pt x="129646" y="65177"/>
                  <a:pt x="112713" y="64384"/>
                  <a:pt x="90488" y="66765"/>
                </a:cubicBezTo>
                <a:cubicBezTo>
                  <a:pt x="68263" y="69146"/>
                  <a:pt x="0" y="68088"/>
                  <a:pt x="0" y="68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04F718E-92BD-45F1-BC46-483D940E4C8C}"/>
              </a:ext>
            </a:extLst>
          </p:cNvPr>
          <p:cNvSpPr/>
          <p:nvPr/>
        </p:nvSpPr>
        <p:spPr>
          <a:xfrm>
            <a:off x="3765445" y="3931883"/>
            <a:ext cx="75095" cy="246508"/>
          </a:xfrm>
          <a:custGeom>
            <a:avLst/>
            <a:gdLst>
              <a:gd name="connsiteX0" fmla="*/ 55668 w 75095"/>
              <a:gd name="connsiteY0" fmla="*/ 355 h 246508"/>
              <a:gd name="connsiteX1" fmla="*/ 73130 w 75095"/>
              <a:gd name="connsiteY1" fmla="*/ 155930 h 246508"/>
              <a:gd name="connsiteX2" fmla="*/ 105 w 75095"/>
              <a:gd name="connsiteY2" fmla="*/ 246417 h 246508"/>
              <a:gd name="connsiteX3" fmla="*/ 57255 w 75095"/>
              <a:gd name="connsiteY3" fmla="*/ 171805 h 246508"/>
              <a:gd name="connsiteX4" fmla="*/ 71543 w 75095"/>
              <a:gd name="connsiteY4" fmla="*/ 114655 h 246508"/>
              <a:gd name="connsiteX5" fmla="*/ 55668 w 75095"/>
              <a:gd name="connsiteY5" fmla="*/ 355 h 2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95" h="246508">
                <a:moveTo>
                  <a:pt x="55668" y="355"/>
                </a:moveTo>
                <a:cubicBezTo>
                  <a:pt x="55932" y="7234"/>
                  <a:pt x="82390" y="114920"/>
                  <a:pt x="73130" y="155930"/>
                </a:cubicBezTo>
                <a:cubicBezTo>
                  <a:pt x="63870" y="196940"/>
                  <a:pt x="2751" y="243771"/>
                  <a:pt x="105" y="246417"/>
                </a:cubicBezTo>
                <a:cubicBezTo>
                  <a:pt x="-2541" y="249063"/>
                  <a:pt x="45349" y="193765"/>
                  <a:pt x="57255" y="171805"/>
                </a:cubicBezTo>
                <a:cubicBezTo>
                  <a:pt x="69161" y="149845"/>
                  <a:pt x="70220" y="140849"/>
                  <a:pt x="71543" y="114655"/>
                </a:cubicBezTo>
                <a:cubicBezTo>
                  <a:pt x="72866" y="88461"/>
                  <a:pt x="55404" y="-6524"/>
                  <a:pt x="55668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46F04EB-BD39-4448-939E-9DBB597BF273}"/>
              </a:ext>
            </a:extLst>
          </p:cNvPr>
          <p:cNvSpPr/>
          <p:nvPr/>
        </p:nvSpPr>
        <p:spPr>
          <a:xfrm>
            <a:off x="3249613" y="3951499"/>
            <a:ext cx="588936" cy="249819"/>
          </a:xfrm>
          <a:custGeom>
            <a:avLst/>
            <a:gdLst>
              <a:gd name="connsiteX0" fmla="*/ 12700 w 588936"/>
              <a:gd name="connsiteY0" fmla="*/ 98214 h 249819"/>
              <a:gd name="connsiteX1" fmla="*/ 422275 w 588936"/>
              <a:gd name="connsiteY1" fmla="*/ 87101 h 249819"/>
              <a:gd name="connsiteX2" fmla="*/ 581025 w 588936"/>
              <a:gd name="connsiteY2" fmla="*/ 6139 h 249819"/>
              <a:gd name="connsiteX3" fmla="*/ 565150 w 588936"/>
              <a:gd name="connsiteY3" fmla="*/ 15664 h 249819"/>
              <a:gd name="connsiteX4" fmla="*/ 566737 w 588936"/>
              <a:gd name="connsiteY4" fmla="*/ 95039 h 249819"/>
              <a:gd name="connsiteX5" fmla="*/ 523875 w 588936"/>
              <a:gd name="connsiteY5" fmla="*/ 222039 h 249819"/>
              <a:gd name="connsiteX6" fmla="*/ 555625 w 588936"/>
              <a:gd name="connsiteY6" fmla="*/ 245851 h 249819"/>
              <a:gd name="connsiteX7" fmla="*/ 504825 w 588936"/>
              <a:gd name="connsiteY7" fmla="*/ 163301 h 249819"/>
              <a:gd name="connsiteX8" fmla="*/ 412750 w 588936"/>
              <a:gd name="connsiteY8" fmla="*/ 110914 h 249819"/>
              <a:gd name="connsiteX9" fmla="*/ 261937 w 588936"/>
              <a:gd name="connsiteY9" fmla="*/ 122026 h 249819"/>
              <a:gd name="connsiteX10" fmla="*/ 115887 w 588936"/>
              <a:gd name="connsiteY10" fmla="*/ 122026 h 249819"/>
              <a:gd name="connsiteX11" fmla="*/ 12700 w 588936"/>
              <a:gd name="connsiteY11" fmla="*/ 98214 h 24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8936" h="249819">
                <a:moveTo>
                  <a:pt x="12700" y="98214"/>
                </a:moveTo>
                <a:cubicBezTo>
                  <a:pt x="63765" y="92393"/>
                  <a:pt x="327554" y="102447"/>
                  <a:pt x="422275" y="87101"/>
                </a:cubicBezTo>
                <a:cubicBezTo>
                  <a:pt x="516996" y="71755"/>
                  <a:pt x="557213" y="18045"/>
                  <a:pt x="581025" y="6139"/>
                </a:cubicBezTo>
                <a:cubicBezTo>
                  <a:pt x="604837" y="-5767"/>
                  <a:pt x="567531" y="847"/>
                  <a:pt x="565150" y="15664"/>
                </a:cubicBezTo>
                <a:cubicBezTo>
                  <a:pt x="562769" y="30481"/>
                  <a:pt x="573616" y="60643"/>
                  <a:pt x="566737" y="95039"/>
                </a:cubicBezTo>
                <a:cubicBezTo>
                  <a:pt x="559858" y="129435"/>
                  <a:pt x="525727" y="196904"/>
                  <a:pt x="523875" y="222039"/>
                </a:cubicBezTo>
                <a:cubicBezTo>
                  <a:pt x="522023" y="247174"/>
                  <a:pt x="558800" y="255641"/>
                  <a:pt x="555625" y="245851"/>
                </a:cubicBezTo>
                <a:cubicBezTo>
                  <a:pt x="552450" y="236061"/>
                  <a:pt x="528637" y="185790"/>
                  <a:pt x="504825" y="163301"/>
                </a:cubicBezTo>
                <a:cubicBezTo>
                  <a:pt x="481013" y="140812"/>
                  <a:pt x="453231" y="117793"/>
                  <a:pt x="412750" y="110914"/>
                </a:cubicBezTo>
                <a:cubicBezTo>
                  <a:pt x="372269" y="104035"/>
                  <a:pt x="311414" y="120174"/>
                  <a:pt x="261937" y="122026"/>
                </a:cubicBezTo>
                <a:cubicBezTo>
                  <a:pt x="212460" y="123878"/>
                  <a:pt x="153193" y="124936"/>
                  <a:pt x="115887" y="122026"/>
                </a:cubicBezTo>
                <a:cubicBezTo>
                  <a:pt x="78581" y="119116"/>
                  <a:pt x="-38365" y="104035"/>
                  <a:pt x="12700" y="982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A923535-2C67-4918-B64F-A44B55F4F48F}"/>
              </a:ext>
            </a:extLst>
          </p:cNvPr>
          <p:cNvSpPr/>
          <p:nvPr/>
        </p:nvSpPr>
        <p:spPr>
          <a:xfrm>
            <a:off x="3800166" y="5374091"/>
            <a:ext cx="600885" cy="142184"/>
          </a:xfrm>
          <a:custGeom>
            <a:avLst/>
            <a:gdLst>
              <a:gd name="connsiteX0" fmla="*/ 3484 w 600885"/>
              <a:gd name="connsiteY0" fmla="*/ 103842 h 142184"/>
              <a:gd name="connsiteX1" fmla="*/ 261717 w 600885"/>
              <a:gd name="connsiteY1" fmla="*/ 8592 h 142184"/>
              <a:gd name="connsiteX2" fmla="*/ 494551 w 600885"/>
              <a:gd name="connsiteY2" fmla="*/ 17059 h 142184"/>
              <a:gd name="connsiteX3" fmla="*/ 600384 w 600885"/>
              <a:gd name="connsiteY3" fmla="*/ 126 h 142184"/>
              <a:gd name="connsiteX4" fmla="*/ 532651 w 600885"/>
              <a:gd name="connsiteY4" fmla="*/ 27642 h 142184"/>
              <a:gd name="connsiteX5" fmla="*/ 490317 w 600885"/>
              <a:gd name="connsiteY5" fmla="*/ 103842 h 142184"/>
              <a:gd name="connsiteX6" fmla="*/ 265951 w 600885"/>
              <a:gd name="connsiteY6" fmla="*/ 139826 h 142184"/>
              <a:gd name="connsiteX7" fmla="*/ 128367 w 600885"/>
              <a:gd name="connsiteY7" fmla="*/ 135592 h 142184"/>
              <a:gd name="connsiteX8" fmla="*/ 113551 w 600885"/>
              <a:gd name="connsiteY8" fmla="*/ 110192 h 142184"/>
              <a:gd name="connsiteX9" fmla="*/ 3484 w 600885"/>
              <a:gd name="connsiteY9" fmla="*/ 103842 h 14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885" h="142184">
                <a:moveTo>
                  <a:pt x="3484" y="103842"/>
                </a:moveTo>
                <a:cubicBezTo>
                  <a:pt x="28178" y="86909"/>
                  <a:pt x="179873" y="23056"/>
                  <a:pt x="261717" y="8592"/>
                </a:cubicBezTo>
                <a:cubicBezTo>
                  <a:pt x="343561" y="-5872"/>
                  <a:pt x="438107" y="18470"/>
                  <a:pt x="494551" y="17059"/>
                </a:cubicBezTo>
                <a:cubicBezTo>
                  <a:pt x="550996" y="15648"/>
                  <a:pt x="594034" y="-1638"/>
                  <a:pt x="600384" y="126"/>
                </a:cubicBezTo>
                <a:cubicBezTo>
                  <a:pt x="606734" y="1890"/>
                  <a:pt x="550996" y="10356"/>
                  <a:pt x="532651" y="27642"/>
                </a:cubicBezTo>
                <a:cubicBezTo>
                  <a:pt x="514307" y="44928"/>
                  <a:pt x="534767" y="85145"/>
                  <a:pt x="490317" y="103842"/>
                </a:cubicBezTo>
                <a:cubicBezTo>
                  <a:pt x="445867" y="122539"/>
                  <a:pt x="326276" y="134534"/>
                  <a:pt x="265951" y="139826"/>
                </a:cubicBezTo>
                <a:cubicBezTo>
                  <a:pt x="205626" y="145118"/>
                  <a:pt x="153767" y="140531"/>
                  <a:pt x="128367" y="135592"/>
                </a:cubicBezTo>
                <a:cubicBezTo>
                  <a:pt x="102967" y="130653"/>
                  <a:pt x="134365" y="114778"/>
                  <a:pt x="113551" y="110192"/>
                </a:cubicBezTo>
                <a:cubicBezTo>
                  <a:pt x="92737" y="105606"/>
                  <a:pt x="-21210" y="120775"/>
                  <a:pt x="3484" y="1038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451E758-1EA0-4177-9569-98A525586064}"/>
              </a:ext>
            </a:extLst>
          </p:cNvPr>
          <p:cNvSpPr/>
          <p:nvPr/>
        </p:nvSpPr>
        <p:spPr>
          <a:xfrm>
            <a:off x="2850576" y="4854802"/>
            <a:ext cx="1007115" cy="959187"/>
          </a:xfrm>
          <a:custGeom>
            <a:avLst/>
            <a:gdLst>
              <a:gd name="connsiteX0" fmla="*/ 574 w 1007115"/>
              <a:gd name="connsiteY0" fmla="*/ 6123 h 959187"/>
              <a:gd name="connsiteX1" fmla="*/ 130749 w 1007115"/>
              <a:gd name="connsiteY1" fmla="*/ 72798 h 959187"/>
              <a:gd name="connsiteX2" fmla="*/ 187899 w 1007115"/>
              <a:gd name="connsiteY2" fmla="*/ 183923 h 959187"/>
              <a:gd name="connsiteX3" fmla="*/ 257749 w 1007115"/>
              <a:gd name="connsiteY3" fmla="*/ 256948 h 959187"/>
              <a:gd name="connsiteX4" fmla="*/ 286324 w 1007115"/>
              <a:gd name="connsiteY4" fmla="*/ 333148 h 959187"/>
              <a:gd name="connsiteX5" fmla="*/ 314899 w 1007115"/>
              <a:gd name="connsiteY5" fmla="*/ 431573 h 959187"/>
              <a:gd name="connsiteX6" fmla="*/ 257749 w 1007115"/>
              <a:gd name="connsiteY6" fmla="*/ 361723 h 959187"/>
              <a:gd name="connsiteX7" fmla="*/ 283149 w 1007115"/>
              <a:gd name="connsiteY7" fmla="*/ 425223 h 959187"/>
              <a:gd name="connsiteX8" fmla="*/ 384749 w 1007115"/>
              <a:gd name="connsiteY8" fmla="*/ 466498 h 959187"/>
              <a:gd name="connsiteX9" fmla="*/ 324424 w 1007115"/>
              <a:gd name="connsiteY9" fmla="*/ 574448 h 959187"/>
              <a:gd name="connsiteX10" fmla="*/ 473649 w 1007115"/>
              <a:gd name="connsiteY10" fmla="*/ 580798 h 959187"/>
              <a:gd name="connsiteX11" fmla="*/ 530799 w 1007115"/>
              <a:gd name="connsiteY11" fmla="*/ 701448 h 959187"/>
              <a:gd name="connsiteX12" fmla="*/ 918149 w 1007115"/>
              <a:gd name="connsiteY12" fmla="*/ 828448 h 959187"/>
              <a:gd name="connsiteX13" fmla="*/ 1007049 w 1007115"/>
              <a:gd name="connsiteY13" fmla="*/ 837973 h 959187"/>
              <a:gd name="connsiteX14" fmla="*/ 930849 w 1007115"/>
              <a:gd name="connsiteY14" fmla="*/ 815748 h 959187"/>
              <a:gd name="connsiteX15" fmla="*/ 832424 w 1007115"/>
              <a:gd name="connsiteY15" fmla="*/ 809398 h 959187"/>
              <a:gd name="connsiteX16" fmla="*/ 737174 w 1007115"/>
              <a:gd name="connsiteY16" fmla="*/ 818923 h 959187"/>
              <a:gd name="connsiteX17" fmla="*/ 680024 w 1007115"/>
              <a:gd name="connsiteY17" fmla="*/ 910998 h 959187"/>
              <a:gd name="connsiteX18" fmla="*/ 581599 w 1007115"/>
              <a:gd name="connsiteY18" fmla="*/ 930048 h 959187"/>
              <a:gd name="connsiteX19" fmla="*/ 499049 w 1007115"/>
              <a:gd name="connsiteY19" fmla="*/ 910998 h 959187"/>
              <a:gd name="connsiteX20" fmla="*/ 422849 w 1007115"/>
              <a:gd name="connsiteY20" fmla="*/ 958623 h 959187"/>
              <a:gd name="connsiteX21" fmla="*/ 391099 w 1007115"/>
              <a:gd name="connsiteY21" fmla="*/ 872898 h 959187"/>
              <a:gd name="connsiteX22" fmla="*/ 346649 w 1007115"/>
              <a:gd name="connsiteY22" fmla="*/ 793523 h 959187"/>
              <a:gd name="connsiteX23" fmla="*/ 299024 w 1007115"/>
              <a:gd name="connsiteY23" fmla="*/ 733198 h 959187"/>
              <a:gd name="connsiteX24" fmla="*/ 222824 w 1007115"/>
              <a:gd name="connsiteY24" fmla="*/ 691923 h 959187"/>
              <a:gd name="connsiteX25" fmla="*/ 248224 w 1007115"/>
              <a:gd name="connsiteY25" fmla="*/ 520473 h 959187"/>
              <a:gd name="connsiteX26" fmla="*/ 175199 w 1007115"/>
              <a:gd name="connsiteY26" fmla="*/ 393473 h 959187"/>
              <a:gd name="connsiteX27" fmla="*/ 95824 w 1007115"/>
              <a:gd name="connsiteY27" fmla="*/ 326798 h 959187"/>
              <a:gd name="connsiteX28" fmla="*/ 73599 w 1007115"/>
              <a:gd name="connsiteY28" fmla="*/ 291873 h 959187"/>
              <a:gd name="connsiteX29" fmla="*/ 83124 w 1007115"/>
              <a:gd name="connsiteY29" fmla="*/ 228373 h 959187"/>
              <a:gd name="connsiteX30" fmla="*/ 574 w 1007115"/>
              <a:gd name="connsiteY30" fmla="*/ 6123 h 9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07115" h="959187">
                <a:moveTo>
                  <a:pt x="574" y="6123"/>
                </a:moveTo>
                <a:cubicBezTo>
                  <a:pt x="8511" y="-19806"/>
                  <a:pt x="99528" y="43165"/>
                  <a:pt x="130749" y="72798"/>
                </a:cubicBezTo>
                <a:cubicBezTo>
                  <a:pt x="161970" y="102431"/>
                  <a:pt x="166732" y="153231"/>
                  <a:pt x="187899" y="183923"/>
                </a:cubicBezTo>
                <a:cubicBezTo>
                  <a:pt x="209066" y="214615"/>
                  <a:pt x="241345" y="232077"/>
                  <a:pt x="257749" y="256948"/>
                </a:cubicBezTo>
                <a:cubicBezTo>
                  <a:pt x="274153" y="281819"/>
                  <a:pt x="276799" y="304044"/>
                  <a:pt x="286324" y="333148"/>
                </a:cubicBezTo>
                <a:cubicBezTo>
                  <a:pt x="295849" y="362252"/>
                  <a:pt x="319661" y="426811"/>
                  <a:pt x="314899" y="431573"/>
                </a:cubicBezTo>
                <a:cubicBezTo>
                  <a:pt x="310137" y="436335"/>
                  <a:pt x="263040" y="362781"/>
                  <a:pt x="257749" y="361723"/>
                </a:cubicBezTo>
                <a:cubicBezTo>
                  <a:pt x="252458" y="360665"/>
                  <a:pt x="261982" y="407761"/>
                  <a:pt x="283149" y="425223"/>
                </a:cubicBezTo>
                <a:cubicBezTo>
                  <a:pt x="304316" y="442685"/>
                  <a:pt x="377870" y="441627"/>
                  <a:pt x="384749" y="466498"/>
                </a:cubicBezTo>
                <a:cubicBezTo>
                  <a:pt x="391628" y="491369"/>
                  <a:pt x="309607" y="555398"/>
                  <a:pt x="324424" y="574448"/>
                </a:cubicBezTo>
                <a:cubicBezTo>
                  <a:pt x="339241" y="593498"/>
                  <a:pt x="439253" y="559631"/>
                  <a:pt x="473649" y="580798"/>
                </a:cubicBezTo>
                <a:cubicBezTo>
                  <a:pt x="508045" y="601965"/>
                  <a:pt x="456716" y="660173"/>
                  <a:pt x="530799" y="701448"/>
                </a:cubicBezTo>
                <a:cubicBezTo>
                  <a:pt x="604882" y="742723"/>
                  <a:pt x="838774" y="805694"/>
                  <a:pt x="918149" y="828448"/>
                </a:cubicBezTo>
                <a:cubicBezTo>
                  <a:pt x="997524" y="851202"/>
                  <a:pt x="1004932" y="840090"/>
                  <a:pt x="1007049" y="837973"/>
                </a:cubicBezTo>
                <a:cubicBezTo>
                  <a:pt x="1009166" y="835856"/>
                  <a:pt x="959953" y="820510"/>
                  <a:pt x="930849" y="815748"/>
                </a:cubicBezTo>
                <a:cubicBezTo>
                  <a:pt x="901745" y="810986"/>
                  <a:pt x="864703" y="808869"/>
                  <a:pt x="832424" y="809398"/>
                </a:cubicBezTo>
                <a:cubicBezTo>
                  <a:pt x="800145" y="809927"/>
                  <a:pt x="762574" y="801990"/>
                  <a:pt x="737174" y="818923"/>
                </a:cubicBezTo>
                <a:cubicBezTo>
                  <a:pt x="711774" y="835856"/>
                  <a:pt x="705953" y="892477"/>
                  <a:pt x="680024" y="910998"/>
                </a:cubicBezTo>
                <a:cubicBezTo>
                  <a:pt x="654095" y="929519"/>
                  <a:pt x="611761" y="930048"/>
                  <a:pt x="581599" y="930048"/>
                </a:cubicBezTo>
                <a:cubicBezTo>
                  <a:pt x="551437" y="930048"/>
                  <a:pt x="525507" y="906236"/>
                  <a:pt x="499049" y="910998"/>
                </a:cubicBezTo>
                <a:cubicBezTo>
                  <a:pt x="472591" y="915760"/>
                  <a:pt x="440841" y="964973"/>
                  <a:pt x="422849" y="958623"/>
                </a:cubicBezTo>
                <a:cubicBezTo>
                  <a:pt x="404857" y="952273"/>
                  <a:pt x="403799" y="900415"/>
                  <a:pt x="391099" y="872898"/>
                </a:cubicBezTo>
                <a:cubicBezTo>
                  <a:pt x="378399" y="845381"/>
                  <a:pt x="361995" y="816806"/>
                  <a:pt x="346649" y="793523"/>
                </a:cubicBezTo>
                <a:cubicBezTo>
                  <a:pt x="331303" y="770240"/>
                  <a:pt x="319662" y="750131"/>
                  <a:pt x="299024" y="733198"/>
                </a:cubicBezTo>
                <a:cubicBezTo>
                  <a:pt x="278387" y="716265"/>
                  <a:pt x="231291" y="727377"/>
                  <a:pt x="222824" y="691923"/>
                </a:cubicBezTo>
                <a:cubicBezTo>
                  <a:pt x="214357" y="656469"/>
                  <a:pt x="256162" y="570215"/>
                  <a:pt x="248224" y="520473"/>
                </a:cubicBezTo>
                <a:cubicBezTo>
                  <a:pt x="240286" y="470731"/>
                  <a:pt x="200599" y="425752"/>
                  <a:pt x="175199" y="393473"/>
                </a:cubicBezTo>
                <a:cubicBezTo>
                  <a:pt x="149799" y="361194"/>
                  <a:pt x="112757" y="343731"/>
                  <a:pt x="95824" y="326798"/>
                </a:cubicBezTo>
                <a:cubicBezTo>
                  <a:pt x="78891" y="309865"/>
                  <a:pt x="75716" y="308277"/>
                  <a:pt x="73599" y="291873"/>
                </a:cubicBezTo>
                <a:cubicBezTo>
                  <a:pt x="71482" y="275469"/>
                  <a:pt x="96882" y="272294"/>
                  <a:pt x="83124" y="228373"/>
                </a:cubicBezTo>
                <a:cubicBezTo>
                  <a:pt x="69366" y="184452"/>
                  <a:pt x="-7363" y="32052"/>
                  <a:pt x="574" y="6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24E7521-A9A2-4564-AACF-6DB5F95D41B8}"/>
              </a:ext>
            </a:extLst>
          </p:cNvPr>
          <p:cNvSpPr/>
          <p:nvPr/>
        </p:nvSpPr>
        <p:spPr>
          <a:xfrm>
            <a:off x="2869595" y="4929986"/>
            <a:ext cx="1612368" cy="988521"/>
          </a:xfrm>
          <a:custGeom>
            <a:avLst/>
            <a:gdLst>
              <a:gd name="connsiteX0" fmla="*/ 17538 w 1612368"/>
              <a:gd name="connsiteY0" fmla="*/ 3964 h 988521"/>
              <a:gd name="connsiteX1" fmla="*/ 201688 w 1612368"/>
              <a:gd name="connsiteY1" fmla="*/ 410364 h 988521"/>
              <a:gd name="connsiteX2" fmla="*/ 212272 w 1612368"/>
              <a:gd name="connsiteY2" fmla="*/ 605097 h 988521"/>
              <a:gd name="connsiteX3" fmla="*/ 330805 w 1612368"/>
              <a:gd name="connsiteY3" fmla="*/ 746914 h 988521"/>
              <a:gd name="connsiteX4" fmla="*/ 561522 w 1612368"/>
              <a:gd name="connsiteY4" fmla="*/ 840047 h 988521"/>
              <a:gd name="connsiteX5" fmla="*/ 768955 w 1612368"/>
              <a:gd name="connsiteY5" fmla="*/ 778664 h 988521"/>
              <a:gd name="connsiteX6" fmla="*/ 1037772 w 1612368"/>
              <a:gd name="connsiteY6" fmla="*/ 787131 h 988521"/>
              <a:gd name="connsiteX7" fmla="*/ 1463222 w 1612368"/>
              <a:gd name="connsiteY7" fmla="*/ 816764 h 988521"/>
              <a:gd name="connsiteX8" fmla="*/ 1442055 w 1612368"/>
              <a:gd name="connsiteY8" fmla="*/ 787131 h 988521"/>
              <a:gd name="connsiteX9" fmla="*/ 1319288 w 1612368"/>
              <a:gd name="connsiteY9" fmla="*/ 782897 h 988521"/>
              <a:gd name="connsiteX10" fmla="*/ 1600805 w 1612368"/>
              <a:gd name="connsiteY10" fmla="*/ 846397 h 988521"/>
              <a:gd name="connsiteX11" fmla="*/ 1552122 w 1612368"/>
              <a:gd name="connsiteY11" fmla="*/ 905664 h 988521"/>
              <a:gd name="connsiteX12" fmla="*/ 1494972 w 1612368"/>
              <a:gd name="connsiteY12" fmla="*/ 918364 h 988521"/>
              <a:gd name="connsiteX13" fmla="*/ 1471688 w 1612368"/>
              <a:gd name="connsiteY13" fmla="*/ 833697 h 988521"/>
              <a:gd name="connsiteX14" fmla="*/ 1338338 w 1612368"/>
              <a:gd name="connsiteY14" fmla="*/ 943764 h 988521"/>
              <a:gd name="connsiteX15" fmla="*/ 1103388 w 1612368"/>
              <a:gd name="connsiteY15" fmla="*/ 988214 h 988521"/>
              <a:gd name="connsiteX16" fmla="*/ 735088 w 1612368"/>
              <a:gd name="connsiteY16" fmla="*/ 924714 h 988521"/>
              <a:gd name="connsiteX17" fmla="*/ 296938 w 1612368"/>
              <a:gd name="connsiteY17" fmla="*/ 947997 h 988521"/>
              <a:gd name="connsiteX18" fmla="*/ 133955 w 1612368"/>
              <a:gd name="connsiteY18" fmla="*/ 704581 h 988521"/>
              <a:gd name="connsiteX19" fmla="*/ 174172 w 1612368"/>
              <a:gd name="connsiteY19" fmla="*/ 499264 h 988521"/>
              <a:gd name="connsiteX20" fmla="*/ 68338 w 1612368"/>
              <a:gd name="connsiteY20" fmla="*/ 368031 h 988521"/>
              <a:gd name="connsiteX21" fmla="*/ 15422 w 1612368"/>
              <a:gd name="connsiteY21" fmla="*/ 211397 h 988521"/>
              <a:gd name="connsiteX22" fmla="*/ 17538 w 1612368"/>
              <a:gd name="connsiteY22" fmla="*/ 3964 h 98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12368" h="988521">
                <a:moveTo>
                  <a:pt x="17538" y="3964"/>
                </a:moveTo>
                <a:cubicBezTo>
                  <a:pt x="48582" y="37125"/>
                  <a:pt x="169232" y="310175"/>
                  <a:pt x="201688" y="410364"/>
                </a:cubicBezTo>
                <a:cubicBezTo>
                  <a:pt x="234144" y="510553"/>
                  <a:pt x="190752" y="549005"/>
                  <a:pt x="212272" y="605097"/>
                </a:cubicBezTo>
                <a:cubicBezTo>
                  <a:pt x="233792" y="661189"/>
                  <a:pt x="272597" y="707756"/>
                  <a:pt x="330805" y="746914"/>
                </a:cubicBezTo>
                <a:cubicBezTo>
                  <a:pt x="389013" y="786072"/>
                  <a:pt x="488497" y="834755"/>
                  <a:pt x="561522" y="840047"/>
                </a:cubicBezTo>
                <a:cubicBezTo>
                  <a:pt x="634547" y="845339"/>
                  <a:pt x="689580" y="787483"/>
                  <a:pt x="768955" y="778664"/>
                </a:cubicBezTo>
                <a:cubicBezTo>
                  <a:pt x="848330" y="769845"/>
                  <a:pt x="922061" y="780781"/>
                  <a:pt x="1037772" y="787131"/>
                </a:cubicBezTo>
                <a:cubicBezTo>
                  <a:pt x="1153483" y="793481"/>
                  <a:pt x="1395842" y="816764"/>
                  <a:pt x="1463222" y="816764"/>
                </a:cubicBezTo>
                <a:cubicBezTo>
                  <a:pt x="1530602" y="816764"/>
                  <a:pt x="1466044" y="792775"/>
                  <a:pt x="1442055" y="787131"/>
                </a:cubicBezTo>
                <a:cubicBezTo>
                  <a:pt x="1418066" y="781487"/>
                  <a:pt x="1292830" y="773019"/>
                  <a:pt x="1319288" y="782897"/>
                </a:cubicBezTo>
                <a:cubicBezTo>
                  <a:pt x="1345746" y="792775"/>
                  <a:pt x="1561999" y="825936"/>
                  <a:pt x="1600805" y="846397"/>
                </a:cubicBezTo>
                <a:cubicBezTo>
                  <a:pt x="1639611" y="866858"/>
                  <a:pt x="1569761" y="893670"/>
                  <a:pt x="1552122" y="905664"/>
                </a:cubicBezTo>
                <a:cubicBezTo>
                  <a:pt x="1534483" y="917658"/>
                  <a:pt x="1508378" y="930358"/>
                  <a:pt x="1494972" y="918364"/>
                </a:cubicBezTo>
                <a:cubicBezTo>
                  <a:pt x="1481566" y="906370"/>
                  <a:pt x="1497794" y="829464"/>
                  <a:pt x="1471688" y="833697"/>
                </a:cubicBezTo>
                <a:cubicBezTo>
                  <a:pt x="1445582" y="837930"/>
                  <a:pt x="1399721" y="918011"/>
                  <a:pt x="1338338" y="943764"/>
                </a:cubicBezTo>
                <a:cubicBezTo>
                  <a:pt x="1276955" y="969517"/>
                  <a:pt x="1203930" y="991389"/>
                  <a:pt x="1103388" y="988214"/>
                </a:cubicBezTo>
                <a:cubicBezTo>
                  <a:pt x="1002846" y="985039"/>
                  <a:pt x="869496" y="931417"/>
                  <a:pt x="735088" y="924714"/>
                </a:cubicBezTo>
                <a:cubicBezTo>
                  <a:pt x="600680" y="918011"/>
                  <a:pt x="397127" y="984686"/>
                  <a:pt x="296938" y="947997"/>
                </a:cubicBezTo>
                <a:cubicBezTo>
                  <a:pt x="196749" y="911308"/>
                  <a:pt x="154416" y="779370"/>
                  <a:pt x="133955" y="704581"/>
                </a:cubicBezTo>
                <a:cubicBezTo>
                  <a:pt x="113494" y="629792"/>
                  <a:pt x="185108" y="555356"/>
                  <a:pt x="174172" y="499264"/>
                </a:cubicBezTo>
                <a:cubicBezTo>
                  <a:pt x="163236" y="443172"/>
                  <a:pt x="94796" y="416009"/>
                  <a:pt x="68338" y="368031"/>
                </a:cubicBezTo>
                <a:cubicBezTo>
                  <a:pt x="41880" y="320053"/>
                  <a:pt x="27064" y="267841"/>
                  <a:pt x="15422" y="211397"/>
                </a:cubicBezTo>
                <a:cubicBezTo>
                  <a:pt x="3780" y="154953"/>
                  <a:pt x="-13506" y="-29197"/>
                  <a:pt x="17538" y="39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3968CE6-751D-4939-B448-54AC87F1C0E9}"/>
              </a:ext>
            </a:extLst>
          </p:cNvPr>
          <p:cNvSpPr/>
          <p:nvPr/>
        </p:nvSpPr>
        <p:spPr>
          <a:xfrm>
            <a:off x="4417046" y="5111312"/>
            <a:ext cx="231172" cy="522410"/>
          </a:xfrm>
          <a:custGeom>
            <a:avLst/>
            <a:gdLst>
              <a:gd name="connsiteX0" fmla="*/ 437 w 231172"/>
              <a:gd name="connsiteY0" fmla="*/ 438 h 522410"/>
              <a:gd name="connsiteX1" fmla="*/ 142254 w 231172"/>
              <a:gd name="connsiteY1" fmla="*/ 91455 h 522410"/>
              <a:gd name="connsiteX2" fmla="*/ 224804 w 231172"/>
              <a:gd name="connsiteY2" fmla="*/ 512671 h 522410"/>
              <a:gd name="connsiteX3" fmla="*/ 220571 w 231172"/>
              <a:gd name="connsiteY3" fmla="*/ 379321 h 522410"/>
              <a:gd name="connsiteX4" fmla="*/ 180354 w 231172"/>
              <a:gd name="connsiteY4" fmla="*/ 281955 h 522410"/>
              <a:gd name="connsiteX5" fmla="*/ 127437 w 231172"/>
              <a:gd name="connsiteY5" fmla="*/ 102038 h 522410"/>
              <a:gd name="connsiteX6" fmla="*/ 97804 w 231172"/>
              <a:gd name="connsiteY6" fmla="*/ 57588 h 522410"/>
              <a:gd name="connsiteX7" fmla="*/ 437 w 231172"/>
              <a:gd name="connsiteY7" fmla="*/ 438 h 52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172" h="522410">
                <a:moveTo>
                  <a:pt x="437" y="438"/>
                </a:moveTo>
                <a:cubicBezTo>
                  <a:pt x="7845" y="6082"/>
                  <a:pt x="104860" y="6083"/>
                  <a:pt x="142254" y="91455"/>
                </a:cubicBezTo>
                <a:cubicBezTo>
                  <a:pt x="179648" y="176827"/>
                  <a:pt x="211751" y="464693"/>
                  <a:pt x="224804" y="512671"/>
                </a:cubicBezTo>
                <a:cubicBezTo>
                  <a:pt x="237857" y="560649"/>
                  <a:pt x="227979" y="417774"/>
                  <a:pt x="220571" y="379321"/>
                </a:cubicBezTo>
                <a:cubicBezTo>
                  <a:pt x="213163" y="340868"/>
                  <a:pt x="195876" y="328169"/>
                  <a:pt x="180354" y="281955"/>
                </a:cubicBezTo>
                <a:cubicBezTo>
                  <a:pt x="164832" y="235741"/>
                  <a:pt x="141195" y="139433"/>
                  <a:pt x="127437" y="102038"/>
                </a:cubicBezTo>
                <a:cubicBezTo>
                  <a:pt x="113679" y="64644"/>
                  <a:pt x="113679" y="69935"/>
                  <a:pt x="97804" y="57588"/>
                </a:cubicBezTo>
                <a:cubicBezTo>
                  <a:pt x="81929" y="45241"/>
                  <a:pt x="-6971" y="-5206"/>
                  <a:pt x="437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367B90A-E061-41CA-BE23-6B17FE2FAFBD}"/>
              </a:ext>
            </a:extLst>
          </p:cNvPr>
          <p:cNvSpPr/>
          <p:nvPr/>
        </p:nvSpPr>
        <p:spPr>
          <a:xfrm>
            <a:off x="3523817" y="5142215"/>
            <a:ext cx="153387" cy="439981"/>
          </a:xfrm>
          <a:custGeom>
            <a:avLst/>
            <a:gdLst>
              <a:gd name="connsiteX0" fmla="*/ 152833 w 153387"/>
              <a:gd name="connsiteY0" fmla="*/ 41502 h 439981"/>
              <a:gd name="connsiteX1" fmla="*/ 89333 w 153387"/>
              <a:gd name="connsiteY1" fmla="*/ 3402 h 439981"/>
              <a:gd name="connsiteX2" fmla="*/ 433 w 153387"/>
              <a:gd name="connsiteY2" fmla="*/ 124052 h 439981"/>
              <a:gd name="connsiteX3" fmla="*/ 55466 w 153387"/>
              <a:gd name="connsiteY3" fmla="*/ 189668 h 439981"/>
              <a:gd name="connsiteX4" fmla="*/ 57583 w 153387"/>
              <a:gd name="connsiteY4" fmla="*/ 437318 h 439981"/>
              <a:gd name="connsiteX5" fmla="*/ 53350 w 153387"/>
              <a:gd name="connsiteY5" fmla="*/ 314552 h 439981"/>
              <a:gd name="connsiteX6" fmla="*/ 74516 w 153387"/>
              <a:gd name="connsiteY6" fmla="*/ 217185 h 439981"/>
              <a:gd name="connsiteX7" fmla="*/ 53350 w 153387"/>
              <a:gd name="connsiteY7" fmla="*/ 128285 h 439981"/>
              <a:gd name="connsiteX8" fmla="*/ 152833 w 153387"/>
              <a:gd name="connsiteY8" fmla="*/ 41502 h 43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87" h="439981">
                <a:moveTo>
                  <a:pt x="152833" y="41502"/>
                </a:moveTo>
                <a:cubicBezTo>
                  <a:pt x="158830" y="20688"/>
                  <a:pt x="114733" y="-10356"/>
                  <a:pt x="89333" y="3402"/>
                </a:cubicBezTo>
                <a:cubicBezTo>
                  <a:pt x="63933" y="17160"/>
                  <a:pt x="6077" y="93008"/>
                  <a:pt x="433" y="124052"/>
                </a:cubicBezTo>
                <a:cubicBezTo>
                  <a:pt x="-5212" y="155096"/>
                  <a:pt x="45941" y="137457"/>
                  <a:pt x="55466" y="189668"/>
                </a:cubicBezTo>
                <a:cubicBezTo>
                  <a:pt x="64991" y="241879"/>
                  <a:pt x="57936" y="416504"/>
                  <a:pt x="57583" y="437318"/>
                </a:cubicBezTo>
                <a:cubicBezTo>
                  <a:pt x="57230" y="458132"/>
                  <a:pt x="50528" y="351241"/>
                  <a:pt x="53350" y="314552"/>
                </a:cubicBezTo>
                <a:cubicBezTo>
                  <a:pt x="56172" y="277863"/>
                  <a:pt x="74516" y="248229"/>
                  <a:pt x="74516" y="217185"/>
                </a:cubicBezTo>
                <a:cubicBezTo>
                  <a:pt x="74516" y="186141"/>
                  <a:pt x="43119" y="157918"/>
                  <a:pt x="53350" y="128285"/>
                </a:cubicBezTo>
                <a:cubicBezTo>
                  <a:pt x="63581" y="98652"/>
                  <a:pt x="146836" y="62316"/>
                  <a:pt x="152833" y="4150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9D9BCA6-7C69-4314-8B5D-D07F9332AF50}"/>
              </a:ext>
            </a:extLst>
          </p:cNvPr>
          <p:cNvSpPr/>
          <p:nvPr/>
        </p:nvSpPr>
        <p:spPr>
          <a:xfrm>
            <a:off x="3578038" y="4250771"/>
            <a:ext cx="162704" cy="103476"/>
          </a:xfrm>
          <a:custGeom>
            <a:avLst/>
            <a:gdLst>
              <a:gd name="connsiteX0" fmla="*/ 1775 w 162704"/>
              <a:gd name="connsiteY0" fmla="*/ 554 h 103476"/>
              <a:gd name="connsiteX1" fmla="*/ 93850 w 162704"/>
              <a:gd name="connsiteY1" fmla="*/ 38654 h 103476"/>
              <a:gd name="connsiteX2" fmla="*/ 149412 w 162704"/>
              <a:gd name="connsiteY2" fmla="*/ 56117 h 103476"/>
              <a:gd name="connsiteX3" fmla="*/ 160525 w 162704"/>
              <a:gd name="connsiteY3" fmla="*/ 62467 h 103476"/>
              <a:gd name="connsiteX4" fmla="*/ 116075 w 162704"/>
              <a:gd name="connsiteY4" fmla="*/ 86279 h 103476"/>
              <a:gd name="connsiteX5" fmla="*/ 55750 w 162704"/>
              <a:gd name="connsiteY5" fmla="*/ 102154 h 103476"/>
              <a:gd name="connsiteX6" fmla="*/ 22412 w 162704"/>
              <a:gd name="connsiteY6" fmla="*/ 98979 h 103476"/>
              <a:gd name="connsiteX7" fmla="*/ 30350 w 162704"/>
              <a:gd name="connsiteY7" fmla="*/ 70404 h 103476"/>
              <a:gd name="connsiteX8" fmla="*/ 1775 w 162704"/>
              <a:gd name="connsiteY8" fmla="*/ 554 h 10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704" h="103476">
                <a:moveTo>
                  <a:pt x="1775" y="554"/>
                </a:moveTo>
                <a:cubicBezTo>
                  <a:pt x="12358" y="-4738"/>
                  <a:pt x="69244" y="29394"/>
                  <a:pt x="93850" y="38654"/>
                </a:cubicBezTo>
                <a:cubicBezTo>
                  <a:pt x="118456" y="47914"/>
                  <a:pt x="138300" y="52148"/>
                  <a:pt x="149412" y="56117"/>
                </a:cubicBezTo>
                <a:cubicBezTo>
                  <a:pt x="160524" y="60086"/>
                  <a:pt x="166081" y="57440"/>
                  <a:pt x="160525" y="62467"/>
                </a:cubicBezTo>
                <a:cubicBezTo>
                  <a:pt x="154969" y="67494"/>
                  <a:pt x="133538" y="79665"/>
                  <a:pt x="116075" y="86279"/>
                </a:cubicBezTo>
                <a:cubicBezTo>
                  <a:pt x="98613" y="92894"/>
                  <a:pt x="71360" y="100037"/>
                  <a:pt x="55750" y="102154"/>
                </a:cubicBezTo>
                <a:cubicBezTo>
                  <a:pt x="40140" y="104271"/>
                  <a:pt x="26645" y="104271"/>
                  <a:pt x="22412" y="98979"/>
                </a:cubicBezTo>
                <a:cubicBezTo>
                  <a:pt x="18179" y="93687"/>
                  <a:pt x="29292" y="82046"/>
                  <a:pt x="30350" y="70404"/>
                </a:cubicBezTo>
                <a:cubicBezTo>
                  <a:pt x="31408" y="58762"/>
                  <a:pt x="-8808" y="5846"/>
                  <a:pt x="1775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8654939-9575-4A06-95FF-8EB0CC69B7C2}"/>
              </a:ext>
            </a:extLst>
          </p:cNvPr>
          <p:cNvSpPr/>
          <p:nvPr/>
        </p:nvSpPr>
        <p:spPr>
          <a:xfrm>
            <a:off x="3508141" y="4198739"/>
            <a:ext cx="273205" cy="105904"/>
          </a:xfrm>
          <a:custGeom>
            <a:avLst/>
            <a:gdLst>
              <a:gd name="connsiteX0" fmla="*/ 234 w 273205"/>
              <a:gd name="connsiteY0" fmla="*/ 16074 h 105904"/>
              <a:gd name="connsiteX1" fmla="*/ 171684 w 273205"/>
              <a:gd name="connsiteY1" fmla="*/ 16074 h 105904"/>
              <a:gd name="connsiteX2" fmla="*/ 270109 w 273205"/>
              <a:gd name="connsiteY2" fmla="*/ 199 h 105904"/>
              <a:gd name="connsiteX3" fmla="*/ 247884 w 273205"/>
              <a:gd name="connsiteY3" fmla="*/ 28774 h 105904"/>
              <a:gd name="connsiteX4" fmla="*/ 241534 w 273205"/>
              <a:gd name="connsiteY4" fmla="*/ 92274 h 105904"/>
              <a:gd name="connsiteX5" fmla="*/ 201847 w 273205"/>
              <a:gd name="connsiteY5" fmla="*/ 103386 h 105904"/>
              <a:gd name="connsiteX6" fmla="*/ 135172 w 273205"/>
              <a:gd name="connsiteY6" fmla="*/ 57349 h 105904"/>
              <a:gd name="connsiteX7" fmla="*/ 234 w 273205"/>
              <a:gd name="connsiteY7" fmla="*/ 16074 h 10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205" h="105904">
                <a:moveTo>
                  <a:pt x="234" y="16074"/>
                </a:moveTo>
                <a:cubicBezTo>
                  <a:pt x="6319" y="9195"/>
                  <a:pt x="126705" y="18720"/>
                  <a:pt x="171684" y="16074"/>
                </a:cubicBezTo>
                <a:cubicBezTo>
                  <a:pt x="216663" y="13428"/>
                  <a:pt x="257409" y="-1918"/>
                  <a:pt x="270109" y="199"/>
                </a:cubicBezTo>
                <a:cubicBezTo>
                  <a:pt x="282809" y="2316"/>
                  <a:pt x="252647" y="13428"/>
                  <a:pt x="247884" y="28774"/>
                </a:cubicBezTo>
                <a:cubicBezTo>
                  <a:pt x="243121" y="44120"/>
                  <a:pt x="249207" y="79839"/>
                  <a:pt x="241534" y="92274"/>
                </a:cubicBezTo>
                <a:cubicBezTo>
                  <a:pt x="233861" y="104709"/>
                  <a:pt x="219574" y="109207"/>
                  <a:pt x="201847" y="103386"/>
                </a:cubicBezTo>
                <a:cubicBezTo>
                  <a:pt x="184120" y="97565"/>
                  <a:pt x="161895" y="71372"/>
                  <a:pt x="135172" y="57349"/>
                </a:cubicBezTo>
                <a:cubicBezTo>
                  <a:pt x="108449" y="43326"/>
                  <a:pt x="-5851" y="22953"/>
                  <a:pt x="234" y="16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9C7B26C4-3A80-4772-8F9A-E13479AF6DB4}"/>
              </a:ext>
            </a:extLst>
          </p:cNvPr>
          <p:cNvSpPr/>
          <p:nvPr/>
        </p:nvSpPr>
        <p:spPr>
          <a:xfrm>
            <a:off x="2598274" y="4400748"/>
            <a:ext cx="631759" cy="112667"/>
          </a:xfrm>
          <a:custGeom>
            <a:avLst/>
            <a:gdLst>
              <a:gd name="connsiteX0" fmla="*/ 631759 w 631759"/>
              <a:gd name="connsiteY0" fmla="*/ 1919 h 112667"/>
              <a:gd name="connsiteX1" fmla="*/ 477243 w 631759"/>
              <a:gd name="connsiteY1" fmla="*/ 4035 h 112667"/>
              <a:gd name="connsiteX2" fmla="*/ 329076 w 631759"/>
              <a:gd name="connsiteY2" fmla="*/ 37902 h 112667"/>
              <a:gd name="connsiteX3" fmla="*/ 94126 w 631759"/>
              <a:gd name="connsiteY3" fmla="*/ 95052 h 112667"/>
              <a:gd name="connsiteX4" fmla="*/ 993 w 631759"/>
              <a:gd name="connsiteY4" fmla="*/ 109869 h 112667"/>
              <a:gd name="connsiteX5" fmla="*/ 144926 w 631759"/>
              <a:gd name="connsiteY5" fmla="*/ 46369 h 112667"/>
              <a:gd name="connsiteX6" fmla="*/ 301559 w 631759"/>
              <a:gd name="connsiteY6" fmla="*/ 33669 h 112667"/>
              <a:gd name="connsiteX7" fmla="*/ 631759 w 631759"/>
              <a:gd name="connsiteY7" fmla="*/ 1919 h 11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759" h="112667">
                <a:moveTo>
                  <a:pt x="631759" y="1919"/>
                </a:moveTo>
                <a:cubicBezTo>
                  <a:pt x="579724" y="-22"/>
                  <a:pt x="527690" y="-1962"/>
                  <a:pt x="477243" y="4035"/>
                </a:cubicBezTo>
                <a:cubicBezTo>
                  <a:pt x="426796" y="10032"/>
                  <a:pt x="329076" y="37902"/>
                  <a:pt x="329076" y="37902"/>
                </a:cubicBezTo>
                <a:lnTo>
                  <a:pt x="94126" y="95052"/>
                </a:lnTo>
                <a:cubicBezTo>
                  <a:pt x="39445" y="107047"/>
                  <a:pt x="-7474" y="117983"/>
                  <a:pt x="993" y="109869"/>
                </a:cubicBezTo>
                <a:cubicBezTo>
                  <a:pt x="9460" y="101755"/>
                  <a:pt x="94832" y="59069"/>
                  <a:pt x="144926" y="46369"/>
                </a:cubicBezTo>
                <a:cubicBezTo>
                  <a:pt x="195020" y="33669"/>
                  <a:pt x="301559" y="33669"/>
                  <a:pt x="301559" y="33669"/>
                </a:cubicBezTo>
                <a:lnTo>
                  <a:pt x="631759" y="19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EF24B2A-312C-413F-9D3D-326F80C8B90F}"/>
              </a:ext>
            </a:extLst>
          </p:cNvPr>
          <p:cNvSpPr/>
          <p:nvPr/>
        </p:nvSpPr>
        <p:spPr>
          <a:xfrm>
            <a:off x="2616200" y="4423648"/>
            <a:ext cx="584225" cy="106362"/>
          </a:xfrm>
          <a:custGeom>
            <a:avLst/>
            <a:gdLst>
              <a:gd name="connsiteX0" fmla="*/ 584200 w 584225"/>
              <a:gd name="connsiteY0" fmla="*/ 23469 h 106362"/>
              <a:gd name="connsiteX1" fmla="*/ 505883 w 584225"/>
              <a:gd name="connsiteY1" fmla="*/ 4419 h 106362"/>
              <a:gd name="connsiteX2" fmla="*/ 446617 w 584225"/>
              <a:gd name="connsiteY2" fmla="*/ 4419 h 106362"/>
              <a:gd name="connsiteX3" fmla="*/ 268817 w 584225"/>
              <a:gd name="connsiteY3" fmla="*/ 53102 h 106362"/>
              <a:gd name="connsiteX4" fmla="*/ 162983 w 584225"/>
              <a:gd name="connsiteY4" fmla="*/ 78502 h 106362"/>
              <a:gd name="connsiteX5" fmla="*/ 0 w 584225"/>
              <a:gd name="connsiteY5" fmla="*/ 106019 h 106362"/>
              <a:gd name="connsiteX6" fmla="*/ 162983 w 584225"/>
              <a:gd name="connsiteY6" fmla="*/ 89085 h 106362"/>
              <a:gd name="connsiteX7" fmla="*/ 497417 w 584225"/>
              <a:gd name="connsiteY7" fmla="*/ 23469 h 106362"/>
              <a:gd name="connsiteX8" fmla="*/ 584200 w 584225"/>
              <a:gd name="connsiteY8" fmla="*/ 23469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225" h="106362">
                <a:moveTo>
                  <a:pt x="584200" y="23469"/>
                </a:moveTo>
                <a:cubicBezTo>
                  <a:pt x="585611" y="20294"/>
                  <a:pt x="528813" y="7594"/>
                  <a:pt x="505883" y="4419"/>
                </a:cubicBezTo>
                <a:cubicBezTo>
                  <a:pt x="482952" y="1244"/>
                  <a:pt x="486128" y="-3695"/>
                  <a:pt x="446617" y="4419"/>
                </a:cubicBezTo>
                <a:cubicBezTo>
                  <a:pt x="407106" y="12533"/>
                  <a:pt x="316089" y="40755"/>
                  <a:pt x="268817" y="53102"/>
                </a:cubicBezTo>
                <a:cubicBezTo>
                  <a:pt x="221545" y="65449"/>
                  <a:pt x="207786" y="69683"/>
                  <a:pt x="162983" y="78502"/>
                </a:cubicBezTo>
                <a:cubicBezTo>
                  <a:pt x="118180" y="87321"/>
                  <a:pt x="0" y="104255"/>
                  <a:pt x="0" y="106019"/>
                </a:cubicBezTo>
                <a:cubicBezTo>
                  <a:pt x="0" y="107783"/>
                  <a:pt x="80080" y="102843"/>
                  <a:pt x="162983" y="89085"/>
                </a:cubicBezTo>
                <a:cubicBezTo>
                  <a:pt x="245886" y="75327"/>
                  <a:pt x="428625" y="34052"/>
                  <a:pt x="497417" y="23469"/>
                </a:cubicBezTo>
                <a:cubicBezTo>
                  <a:pt x="566209" y="12886"/>
                  <a:pt x="582789" y="26644"/>
                  <a:pt x="584200" y="23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670EF00-CA18-4184-9D88-31A2EC1D0EE9}"/>
              </a:ext>
            </a:extLst>
          </p:cNvPr>
          <p:cNvSpPr/>
          <p:nvPr/>
        </p:nvSpPr>
        <p:spPr>
          <a:xfrm>
            <a:off x="4643946" y="4231014"/>
            <a:ext cx="186443" cy="21437"/>
          </a:xfrm>
          <a:custGeom>
            <a:avLst/>
            <a:gdLst>
              <a:gd name="connsiteX0" fmla="*/ 21 w 186443"/>
              <a:gd name="connsiteY0" fmla="*/ 203 h 21437"/>
              <a:gd name="connsiteX1" fmla="*/ 143954 w 186443"/>
              <a:gd name="connsiteY1" fmla="*/ 10786 h 21437"/>
              <a:gd name="connsiteX2" fmla="*/ 186287 w 186443"/>
              <a:gd name="connsiteY2" fmla="*/ 12903 h 21437"/>
              <a:gd name="connsiteX3" fmla="*/ 133371 w 186443"/>
              <a:gd name="connsiteY3" fmla="*/ 21369 h 21437"/>
              <a:gd name="connsiteX4" fmla="*/ 21 w 186443"/>
              <a:gd name="connsiteY4" fmla="*/ 203 h 2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" h="21437">
                <a:moveTo>
                  <a:pt x="21" y="203"/>
                </a:moveTo>
                <a:cubicBezTo>
                  <a:pt x="1785" y="-1561"/>
                  <a:pt x="112910" y="8669"/>
                  <a:pt x="143954" y="10786"/>
                </a:cubicBezTo>
                <a:cubicBezTo>
                  <a:pt x="174998" y="12903"/>
                  <a:pt x="188051" y="11139"/>
                  <a:pt x="186287" y="12903"/>
                </a:cubicBezTo>
                <a:cubicBezTo>
                  <a:pt x="184523" y="14667"/>
                  <a:pt x="163004" y="19958"/>
                  <a:pt x="133371" y="21369"/>
                </a:cubicBezTo>
                <a:cubicBezTo>
                  <a:pt x="103738" y="22780"/>
                  <a:pt x="-1743" y="1967"/>
                  <a:pt x="21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3E3922D-F5EA-486E-B09C-84F3FA1386C1}"/>
              </a:ext>
            </a:extLst>
          </p:cNvPr>
          <p:cNvSpPr/>
          <p:nvPr/>
        </p:nvSpPr>
        <p:spPr>
          <a:xfrm>
            <a:off x="4654296" y="4263200"/>
            <a:ext cx="155311" cy="21023"/>
          </a:xfrm>
          <a:custGeom>
            <a:avLst/>
            <a:gdLst>
              <a:gd name="connsiteX0" fmla="*/ 254 w 155311"/>
              <a:gd name="connsiteY0" fmla="*/ 4000 h 21023"/>
              <a:gd name="connsiteX1" fmla="*/ 108204 w 155311"/>
              <a:gd name="connsiteY1" fmla="*/ 20933 h 21023"/>
              <a:gd name="connsiteX2" fmla="*/ 154771 w 155311"/>
              <a:gd name="connsiteY2" fmla="*/ 10350 h 21023"/>
              <a:gd name="connsiteX3" fmla="*/ 80687 w 155311"/>
              <a:gd name="connsiteY3" fmla="*/ 1883 h 21023"/>
              <a:gd name="connsiteX4" fmla="*/ 254 w 155311"/>
              <a:gd name="connsiteY4" fmla="*/ 4000 h 2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311" h="21023">
                <a:moveTo>
                  <a:pt x="254" y="4000"/>
                </a:moveTo>
                <a:cubicBezTo>
                  <a:pt x="4840" y="7175"/>
                  <a:pt x="82451" y="19875"/>
                  <a:pt x="108204" y="20933"/>
                </a:cubicBezTo>
                <a:cubicBezTo>
                  <a:pt x="133957" y="21991"/>
                  <a:pt x="159357" y="13525"/>
                  <a:pt x="154771" y="10350"/>
                </a:cubicBezTo>
                <a:cubicBezTo>
                  <a:pt x="150185" y="7175"/>
                  <a:pt x="107145" y="5763"/>
                  <a:pt x="80687" y="1883"/>
                </a:cubicBezTo>
                <a:cubicBezTo>
                  <a:pt x="54229" y="-1997"/>
                  <a:pt x="-4332" y="825"/>
                  <a:pt x="254" y="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C681F89-BA48-4C57-946E-85C564EBC9A8}"/>
              </a:ext>
            </a:extLst>
          </p:cNvPr>
          <p:cNvSpPr/>
          <p:nvPr/>
        </p:nvSpPr>
        <p:spPr>
          <a:xfrm>
            <a:off x="4156071" y="3514601"/>
            <a:ext cx="301733" cy="200387"/>
          </a:xfrm>
          <a:custGeom>
            <a:avLst/>
            <a:gdLst>
              <a:gd name="connsiteX0" fmla="*/ 4 w 301733"/>
              <a:gd name="connsiteY0" fmla="*/ 124 h 200387"/>
              <a:gd name="connsiteX1" fmla="*/ 247654 w 301733"/>
              <a:gd name="connsiteY1" fmla="*/ 130299 h 200387"/>
              <a:gd name="connsiteX2" fmla="*/ 301629 w 301733"/>
              <a:gd name="connsiteY2" fmla="*/ 200149 h 200387"/>
              <a:gd name="connsiteX3" fmla="*/ 254004 w 301733"/>
              <a:gd name="connsiteY3" fmla="*/ 108074 h 200387"/>
              <a:gd name="connsiteX4" fmla="*/ 4 w 301733"/>
              <a:gd name="connsiteY4" fmla="*/ 124 h 20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33" h="200387">
                <a:moveTo>
                  <a:pt x="4" y="124"/>
                </a:moveTo>
                <a:cubicBezTo>
                  <a:pt x="-1054" y="3828"/>
                  <a:pt x="197383" y="96962"/>
                  <a:pt x="247654" y="130299"/>
                </a:cubicBezTo>
                <a:cubicBezTo>
                  <a:pt x="297925" y="163636"/>
                  <a:pt x="300571" y="203853"/>
                  <a:pt x="301629" y="200149"/>
                </a:cubicBezTo>
                <a:cubicBezTo>
                  <a:pt x="302687" y="196445"/>
                  <a:pt x="296337" y="139824"/>
                  <a:pt x="254004" y="108074"/>
                </a:cubicBezTo>
                <a:cubicBezTo>
                  <a:pt x="211671" y="76324"/>
                  <a:pt x="1062" y="-3580"/>
                  <a:pt x="4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80972AE-E5FB-4E7F-B7EB-E34F68398F80}"/>
              </a:ext>
            </a:extLst>
          </p:cNvPr>
          <p:cNvSpPr/>
          <p:nvPr/>
        </p:nvSpPr>
        <p:spPr>
          <a:xfrm>
            <a:off x="2976232" y="3777060"/>
            <a:ext cx="586620" cy="379963"/>
          </a:xfrm>
          <a:custGeom>
            <a:avLst/>
            <a:gdLst>
              <a:gd name="connsiteX0" fmla="*/ 1918 w 586620"/>
              <a:gd name="connsiteY0" fmla="*/ 379015 h 379963"/>
              <a:gd name="connsiteX1" fmla="*/ 186068 w 586620"/>
              <a:gd name="connsiteY1" fmla="*/ 156765 h 379963"/>
              <a:gd name="connsiteX2" fmla="*/ 408318 w 586620"/>
              <a:gd name="connsiteY2" fmla="*/ 26590 h 379963"/>
              <a:gd name="connsiteX3" fmla="*/ 516268 w 586620"/>
              <a:gd name="connsiteY3" fmla="*/ 10715 h 379963"/>
              <a:gd name="connsiteX4" fmla="*/ 586118 w 586620"/>
              <a:gd name="connsiteY4" fmla="*/ 20240 h 379963"/>
              <a:gd name="connsiteX5" fmla="*/ 481343 w 586620"/>
              <a:gd name="connsiteY5" fmla="*/ 4365 h 379963"/>
              <a:gd name="connsiteX6" fmla="*/ 325768 w 586620"/>
              <a:gd name="connsiteY6" fmla="*/ 23415 h 379963"/>
              <a:gd name="connsiteX7" fmla="*/ 103518 w 586620"/>
              <a:gd name="connsiteY7" fmla="*/ 229790 h 379963"/>
              <a:gd name="connsiteX8" fmla="*/ 1918 w 586620"/>
              <a:gd name="connsiteY8" fmla="*/ 379015 h 3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620" h="379963">
                <a:moveTo>
                  <a:pt x="1918" y="379015"/>
                </a:moveTo>
                <a:cubicBezTo>
                  <a:pt x="15676" y="366844"/>
                  <a:pt x="118335" y="215502"/>
                  <a:pt x="186068" y="156765"/>
                </a:cubicBezTo>
                <a:cubicBezTo>
                  <a:pt x="253801" y="98028"/>
                  <a:pt x="353285" y="50932"/>
                  <a:pt x="408318" y="26590"/>
                </a:cubicBezTo>
                <a:cubicBezTo>
                  <a:pt x="463351" y="2248"/>
                  <a:pt x="486635" y="11773"/>
                  <a:pt x="516268" y="10715"/>
                </a:cubicBezTo>
                <a:cubicBezTo>
                  <a:pt x="545901" y="9657"/>
                  <a:pt x="591939" y="21298"/>
                  <a:pt x="586118" y="20240"/>
                </a:cubicBezTo>
                <a:cubicBezTo>
                  <a:pt x="580297" y="19182"/>
                  <a:pt x="524735" y="3836"/>
                  <a:pt x="481343" y="4365"/>
                </a:cubicBezTo>
                <a:cubicBezTo>
                  <a:pt x="437951" y="4894"/>
                  <a:pt x="388739" y="-14156"/>
                  <a:pt x="325768" y="23415"/>
                </a:cubicBezTo>
                <a:cubicBezTo>
                  <a:pt x="262797" y="60986"/>
                  <a:pt x="155905" y="176344"/>
                  <a:pt x="103518" y="229790"/>
                </a:cubicBezTo>
                <a:cubicBezTo>
                  <a:pt x="51131" y="283236"/>
                  <a:pt x="-11840" y="391186"/>
                  <a:pt x="1918" y="379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569FB77-1767-465F-97EF-4810607BF6A6}"/>
              </a:ext>
            </a:extLst>
          </p:cNvPr>
          <p:cNvSpPr/>
          <p:nvPr/>
        </p:nvSpPr>
        <p:spPr>
          <a:xfrm>
            <a:off x="3226837" y="3354277"/>
            <a:ext cx="605538" cy="176513"/>
          </a:xfrm>
          <a:custGeom>
            <a:avLst/>
            <a:gdLst>
              <a:gd name="connsiteX0" fmla="*/ 2138 w 605538"/>
              <a:gd name="connsiteY0" fmla="*/ 176323 h 176513"/>
              <a:gd name="connsiteX1" fmla="*/ 443463 w 605538"/>
              <a:gd name="connsiteY1" fmla="*/ 11223 h 176513"/>
              <a:gd name="connsiteX2" fmla="*/ 605388 w 605538"/>
              <a:gd name="connsiteY2" fmla="*/ 14398 h 176513"/>
              <a:gd name="connsiteX3" fmla="*/ 421238 w 605538"/>
              <a:gd name="connsiteY3" fmla="*/ 11223 h 176513"/>
              <a:gd name="connsiteX4" fmla="*/ 281538 w 605538"/>
              <a:gd name="connsiteY4" fmla="*/ 42973 h 176513"/>
              <a:gd name="connsiteX5" fmla="*/ 2138 w 605538"/>
              <a:gd name="connsiteY5" fmla="*/ 176323 h 17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538" h="176513">
                <a:moveTo>
                  <a:pt x="2138" y="176323"/>
                </a:moveTo>
                <a:cubicBezTo>
                  <a:pt x="29126" y="171031"/>
                  <a:pt x="342921" y="38211"/>
                  <a:pt x="443463" y="11223"/>
                </a:cubicBezTo>
                <a:cubicBezTo>
                  <a:pt x="544005" y="-15765"/>
                  <a:pt x="609092" y="14398"/>
                  <a:pt x="605388" y="14398"/>
                </a:cubicBezTo>
                <a:cubicBezTo>
                  <a:pt x="601684" y="14398"/>
                  <a:pt x="475213" y="6460"/>
                  <a:pt x="421238" y="11223"/>
                </a:cubicBezTo>
                <a:cubicBezTo>
                  <a:pt x="367263" y="15986"/>
                  <a:pt x="351917" y="10694"/>
                  <a:pt x="281538" y="42973"/>
                </a:cubicBezTo>
                <a:cubicBezTo>
                  <a:pt x="211159" y="75252"/>
                  <a:pt x="-24850" y="181615"/>
                  <a:pt x="2138" y="176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7FD0E07-A1FE-4647-A838-46F63A99C011}"/>
              </a:ext>
            </a:extLst>
          </p:cNvPr>
          <p:cNvSpPr/>
          <p:nvPr/>
        </p:nvSpPr>
        <p:spPr>
          <a:xfrm>
            <a:off x="3272315" y="3126265"/>
            <a:ext cx="204475" cy="101025"/>
          </a:xfrm>
          <a:custGeom>
            <a:avLst/>
            <a:gdLst>
              <a:gd name="connsiteX0" fmla="*/ 2168 w 204475"/>
              <a:gd name="connsiteY0" fmla="*/ 2168 h 101025"/>
              <a:gd name="connsiteX1" fmla="*/ 194785 w 204475"/>
              <a:gd name="connsiteY1" fmla="*/ 99535 h 101025"/>
              <a:gd name="connsiteX2" fmla="*/ 167268 w 204475"/>
              <a:gd name="connsiteY2" fmla="*/ 59318 h 101025"/>
              <a:gd name="connsiteX3" fmla="*/ 93185 w 204475"/>
              <a:gd name="connsiteY3" fmla="*/ 33918 h 101025"/>
              <a:gd name="connsiteX4" fmla="*/ 2168 w 204475"/>
              <a:gd name="connsiteY4" fmla="*/ 2168 h 10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75" h="101025">
                <a:moveTo>
                  <a:pt x="2168" y="2168"/>
                </a:moveTo>
                <a:cubicBezTo>
                  <a:pt x="19101" y="13104"/>
                  <a:pt x="167268" y="90010"/>
                  <a:pt x="194785" y="99535"/>
                </a:cubicBezTo>
                <a:cubicBezTo>
                  <a:pt x="222302" y="109060"/>
                  <a:pt x="184201" y="70254"/>
                  <a:pt x="167268" y="59318"/>
                </a:cubicBezTo>
                <a:cubicBezTo>
                  <a:pt x="150335" y="48382"/>
                  <a:pt x="113999" y="43090"/>
                  <a:pt x="93185" y="33918"/>
                </a:cubicBezTo>
                <a:cubicBezTo>
                  <a:pt x="72371" y="24746"/>
                  <a:pt x="-14765" y="-8768"/>
                  <a:pt x="2168" y="2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4ACAD2D-FC55-4434-AE16-6A8B34024ADA}"/>
              </a:ext>
            </a:extLst>
          </p:cNvPr>
          <p:cNvSpPr/>
          <p:nvPr/>
        </p:nvSpPr>
        <p:spPr>
          <a:xfrm>
            <a:off x="3477491" y="3062816"/>
            <a:ext cx="65691" cy="137858"/>
          </a:xfrm>
          <a:custGeom>
            <a:avLst/>
            <a:gdLst>
              <a:gd name="connsiteX0" fmla="*/ 50992 w 65691"/>
              <a:gd name="connsiteY0" fmla="*/ 1 h 137858"/>
              <a:gd name="connsiteX1" fmla="*/ 63692 w 65691"/>
              <a:gd name="connsiteY1" fmla="*/ 78317 h 137858"/>
              <a:gd name="connsiteX2" fmla="*/ 192 w 65691"/>
              <a:gd name="connsiteY2" fmla="*/ 137584 h 137858"/>
              <a:gd name="connsiteX3" fmla="*/ 44642 w 65691"/>
              <a:gd name="connsiteY3" fmla="*/ 99484 h 137858"/>
              <a:gd name="connsiteX4" fmla="*/ 63692 w 65691"/>
              <a:gd name="connsiteY4" fmla="*/ 76201 h 137858"/>
              <a:gd name="connsiteX5" fmla="*/ 50992 w 65691"/>
              <a:gd name="connsiteY5" fmla="*/ 1 h 13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1" h="137858">
                <a:moveTo>
                  <a:pt x="50992" y="1"/>
                </a:moveTo>
                <a:cubicBezTo>
                  <a:pt x="50992" y="354"/>
                  <a:pt x="72159" y="55387"/>
                  <a:pt x="63692" y="78317"/>
                </a:cubicBezTo>
                <a:cubicBezTo>
                  <a:pt x="55225" y="101248"/>
                  <a:pt x="3367" y="134056"/>
                  <a:pt x="192" y="137584"/>
                </a:cubicBezTo>
                <a:cubicBezTo>
                  <a:pt x="-2983" y="141112"/>
                  <a:pt x="34059" y="109715"/>
                  <a:pt x="44642" y="99484"/>
                </a:cubicBezTo>
                <a:cubicBezTo>
                  <a:pt x="55225" y="89254"/>
                  <a:pt x="64045" y="97368"/>
                  <a:pt x="63692" y="76201"/>
                </a:cubicBezTo>
                <a:cubicBezTo>
                  <a:pt x="63339" y="55034"/>
                  <a:pt x="50992" y="-352"/>
                  <a:pt x="509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04516F4-647D-4DA8-99CD-CDD9B69528DE}"/>
              </a:ext>
            </a:extLst>
          </p:cNvPr>
          <p:cNvSpPr/>
          <p:nvPr/>
        </p:nvSpPr>
        <p:spPr>
          <a:xfrm>
            <a:off x="3731637" y="3056353"/>
            <a:ext cx="196676" cy="192952"/>
          </a:xfrm>
          <a:custGeom>
            <a:avLst/>
            <a:gdLst>
              <a:gd name="connsiteX0" fmla="*/ 46 w 196676"/>
              <a:gd name="connsiteY0" fmla="*/ 114 h 192952"/>
              <a:gd name="connsiteX1" fmla="*/ 169380 w 196676"/>
              <a:gd name="connsiteY1" fmla="*/ 124997 h 192952"/>
              <a:gd name="connsiteX2" fmla="*/ 194780 w 196676"/>
              <a:gd name="connsiteY2" fmla="*/ 192730 h 192952"/>
              <a:gd name="connsiteX3" fmla="*/ 152446 w 196676"/>
              <a:gd name="connsiteY3" fmla="*/ 103830 h 192952"/>
              <a:gd name="connsiteX4" fmla="*/ 46 w 196676"/>
              <a:gd name="connsiteY4" fmla="*/ 114 h 19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76" h="192952">
                <a:moveTo>
                  <a:pt x="46" y="114"/>
                </a:moveTo>
                <a:cubicBezTo>
                  <a:pt x="2868" y="3642"/>
                  <a:pt x="136924" y="92894"/>
                  <a:pt x="169380" y="124997"/>
                </a:cubicBezTo>
                <a:cubicBezTo>
                  <a:pt x="201836" y="157100"/>
                  <a:pt x="197602" y="196258"/>
                  <a:pt x="194780" y="192730"/>
                </a:cubicBezTo>
                <a:cubicBezTo>
                  <a:pt x="191958" y="189202"/>
                  <a:pt x="180668" y="132052"/>
                  <a:pt x="152446" y="103830"/>
                </a:cubicBezTo>
                <a:cubicBezTo>
                  <a:pt x="124224" y="75608"/>
                  <a:pt x="-2776" y="-3414"/>
                  <a:pt x="4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AD9D1C8-5869-44A7-B9F6-8B1007118BF3}"/>
              </a:ext>
            </a:extLst>
          </p:cNvPr>
          <p:cNvSpPr/>
          <p:nvPr/>
        </p:nvSpPr>
        <p:spPr>
          <a:xfrm>
            <a:off x="3934844" y="3091535"/>
            <a:ext cx="78963" cy="223252"/>
          </a:xfrm>
          <a:custGeom>
            <a:avLst/>
            <a:gdLst>
              <a:gd name="connsiteX0" fmla="*/ 38139 w 78963"/>
              <a:gd name="connsiteY0" fmla="*/ 915 h 223252"/>
              <a:gd name="connsiteX1" fmla="*/ 78356 w 78963"/>
              <a:gd name="connsiteY1" fmla="*/ 94048 h 223252"/>
              <a:gd name="connsiteX2" fmla="*/ 39 w 78963"/>
              <a:gd name="connsiteY2" fmla="*/ 223165 h 223252"/>
              <a:gd name="connsiteX3" fmla="*/ 67773 w 78963"/>
              <a:gd name="connsiteY3" fmla="*/ 113098 h 223252"/>
              <a:gd name="connsiteX4" fmla="*/ 72006 w 78963"/>
              <a:gd name="connsiteY4" fmla="*/ 49598 h 223252"/>
              <a:gd name="connsiteX5" fmla="*/ 38139 w 78963"/>
              <a:gd name="connsiteY5" fmla="*/ 915 h 22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63" h="223252">
                <a:moveTo>
                  <a:pt x="38139" y="915"/>
                </a:moveTo>
                <a:cubicBezTo>
                  <a:pt x="39197" y="8323"/>
                  <a:pt x="84706" y="57006"/>
                  <a:pt x="78356" y="94048"/>
                </a:cubicBezTo>
                <a:cubicBezTo>
                  <a:pt x="72006" y="131090"/>
                  <a:pt x="1803" y="219990"/>
                  <a:pt x="39" y="223165"/>
                </a:cubicBezTo>
                <a:cubicBezTo>
                  <a:pt x="-1725" y="226340"/>
                  <a:pt x="55779" y="142026"/>
                  <a:pt x="67773" y="113098"/>
                </a:cubicBezTo>
                <a:cubicBezTo>
                  <a:pt x="79767" y="84170"/>
                  <a:pt x="75887" y="66179"/>
                  <a:pt x="72006" y="49598"/>
                </a:cubicBezTo>
                <a:cubicBezTo>
                  <a:pt x="68125" y="33018"/>
                  <a:pt x="37081" y="-6493"/>
                  <a:pt x="3813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42003F6-7E9A-40FE-8425-8F93964BD279}"/>
              </a:ext>
            </a:extLst>
          </p:cNvPr>
          <p:cNvSpPr/>
          <p:nvPr/>
        </p:nvSpPr>
        <p:spPr>
          <a:xfrm>
            <a:off x="4228354" y="4630734"/>
            <a:ext cx="342612" cy="388642"/>
          </a:xfrm>
          <a:custGeom>
            <a:avLst/>
            <a:gdLst>
              <a:gd name="connsiteX0" fmla="*/ 2334 w 342612"/>
              <a:gd name="connsiteY0" fmla="*/ 4 h 388642"/>
              <a:gd name="connsiteX1" fmla="*/ 132509 w 342612"/>
              <a:gd name="connsiteY1" fmla="*/ 125416 h 388642"/>
              <a:gd name="connsiteX2" fmla="*/ 296021 w 342612"/>
              <a:gd name="connsiteY2" fmla="*/ 258766 h 388642"/>
              <a:gd name="connsiteX3" fmla="*/ 342059 w 342612"/>
              <a:gd name="connsiteY3" fmla="*/ 387354 h 388642"/>
              <a:gd name="connsiteX4" fmla="*/ 273796 w 342612"/>
              <a:gd name="connsiteY4" fmla="*/ 315916 h 388642"/>
              <a:gd name="connsiteX5" fmla="*/ 70596 w 342612"/>
              <a:gd name="connsiteY5" fmla="*/ 173041 h 388642"/>
              <a:gd name="connsiteX6" fmla="*/ 48371 w 342612"/>
              <a:gd name="connsiteY6" fmla="*/ 120654 h 388642"/>
              <a:gd name="connsiteX7" fmla="*/ 2334 w 342612"/>
              <a:gd name="connsiteY7" fmla="*/ 4 h 38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612" h="388642">
                <a:moveTo>
                  <a:pt x="2334" y="4"/>
                </a:moveTo>
                <a:cubicBezTo>
                  <a:pt x="16357" y="798"/>
                  <a:pt x="83561" y="82289"/>
                  <a:pt x="132509" y="125416"/>
                </a:cubicBezTo>
                <a:cubicBezTo>
                  <a:pt x="181457" y="168543"/>
                  <a:pt x="261096" y="215110"/>
                  <a:pt x="296021" y="258766"/>
                </a:cubicBezTo>
                <a:cubicBezTo>
                  <a:pt x="330946" y="302422"/>
                  <a:pt x="345763" y="377829"/>
                  <a:pt x="342059" y="387354"/>
                </a:cubicBezTo>
                <a:cubicBezTo>
                  <a:pt x="338355" y="396879"/>
                  <a:pt x="319040" y="351635"/>
                  <a:pt x="273796" y="315916"/>
                </a:cubicBezTo>
                <a:cubicBezTo>
                  <a:pt x="228552" y="280197"/>
                  <a:pt x="108167" y="205585"/>
                  <a:pt x="70596" y="173041"/>
                </a:cubicBezTo>
                <a:cubicBezTo>
                  <a:pt x="33025" y="140497"/>
                  <a:pt x="54986" y="143408"/>
                  <a:pt x="48371" y="120654"/>
                </a:cubicBezTo>
                <a:cubicBezTo>
                  <a:pt x="41757" y="97900"/>
                  <a:pt x="-11689" y="-790"/>
                  <a:pt x="2334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11E0379-9F27-4E93-8C31-917F9BCC311F}"/>
              </a:ext>
            </a:extLst>
          </p:cNvPr>
          <p:cNvSpPr/>
          <p:nvPr/>
        </p:nvSpPr>
        <p:spPr>
          <a:xfrm>
            <a:off x="3997904" y="4077818"/>
            <a:ext cx="111591" cy="163719"/>
          </a:xfrm>
          <a:custGeom>
            <a:avLst/>
            <a:gdLst>
              <a:gd name="connsiteX0" fmla="*/ 107371 w 111591"/>
              <a:gd name="connsiteY0" fmla="*/ 17932 h 163719"/>
              <a:gd name="connsiteX1" fmla="*/ 4184 w 111591"/>
              <a:gd name="connsiteY1" fmla="*/ 2057 h 163719"/>
              <a:gd name="connsiteX2" fmla="*/ 26409 w 111591"/>
              <a:gd name="connsiteY2" fmla="*/ 60795 h 163719"/>
              <a:gd name="connsiteX3" fmla="*/ 61334 w 111591"/>
              <a:gd name="connsiteY3" fmla="*/ 162395 h 163719"/>
              <a:gd name="connsiteX4" fmla="*/ 39109 w 111591"/>
              <a:gd name="connsiteY4" fmla="*/ 114770 h 163719"/>
              <a:gd name="connsiteX5" fmla="*/ 1009 w 111591"/>
              <a:gd name="connsiteY5" fmla="*/ 57620 h 163719"/>
              <a:gd name="connsiteX6" fmla="*/ 83559 w 111591"/>
              <a:gd name="connsiteY6" fmla="*/ 62382 h 163719"/>
              <a:gd name="connsiteX7" fmla="*/ 107371 w 111591"/>
              <a:gd name="connsiteY7" fmla="*/ 17932 h 16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91" h="163719">
                <a:moveTo>
                  <a:pt x="107371" y="17932"/>
                </a:moveTo>
                <a:cubicBezTo>
                  <a:pt x="94142" y="7878"/>
                  <a:pt x="17678" y="-5087"/>
                  <a:pt x="4184" y="2057"/>
                </a:cubicBezTo>
                <a:cubicBezTo>
                  <a:pt x="-9310" y="9201"/>
                  <a:pt x="16884" y="34072"/>
                  <a:pt x="26409" y="60795"/>
                </a:cubicBezTo>
                <a:cubicBezTo>
                  <a:pt x="35934" y="87518"/>
                  <a:pt x="59217" y="153399"/>
                  <a:pt x="61334" y="162395"/>
                </a:cubicBezTo>
                <a:cubicBezTo>
                  <a:pt x="63451" y="171391"/>
                  <a:pt x="49163" y="132232"/>
                  <a:pt x="39109" y="114770"/>
                </a:cubicBezTo>
                <a:cubicBezTo>
                  <a:pt x="29055" y="97308"/>
                  <a:pt x="-6399" y="66351"/>
                  <a:pt x="1009" y="57620"/>
                </a:cubicBezTo>
                <a:cubicBezTo>
                  <a:pt x="8417" y="48889"/>
                  <a:pt x="67155" y="69526"/>
                  <a:pt x="83559" y="62382"/>
                </a:cubicBezTo>
                <a:cubicBezTo>
                  <a:pt x="99963" y="55238"/>
                  <a:pt x="120600" y="27986"/>
                  <a:pt x="107371" y="17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EF96D1D-355E-4301-83D8-4086ABA9DF53}"/>
              </a:ext>
            </a:extLst>
          </p:cNvPr>
          <p:cNvSpPr/>
          <p:nvPr/>
        </p:nvSpPr>
        <p:spPr>
          <a:xfrm>
            <a:off x="4123021" y="4079163"/>
            <a:ext cx="316645" cy="166245"/>
          </a:xfrm>
          <a:custGeom>
            <a:avLst/>
            <a:gdLst>
              <a:gd name="connsiteX0" fmla="*/ 4479 w 316645"/>
              <a:gd name="connsiteY0" fmla="*/ 165812 h 166245"/>
              <a:gd name="connsiteX1" fmla="*/ 87029 w 316645"/>
              <a:gd name="connsiteY1" fmla="*/ 78500 h 166245"/>
              <a:gd name="connsiteX2" fmla="*/ 277529 w 316645"/>
              <a:gd name="connsiteY2" fmla="*/ 48337 h 166245"/>
              <a:gd name="connsiteX3" fmla="*/ 312454 w 316645"/>
              <a:gd name="connsiteY3" fmla="*/ 3887 h 166245"/>
              <a:gd name="connsiteX4" fmla="*/ 215617 w 316645"/>
              <a:gd name="connsiteY4" fmla="*/ 3887 h 166245"/>
              <a:gd name="connsiteX5" fmla="*/ 77504 w 316645"/>
              <a:gd name="connsiteY5" fmla="*/ 18175 h 166245"/>
              <a:gd name="connsiteX6" fmla="*/ 17179 w 316645"/>
              <a:gd name="connsiteY6" fmla="*/ 108662 h 166245"/>
              <a:gd name="connsiteX7" fmla="*/ 4479 w 316645"/>
              <a:gd name="connsiteY7" fmla="*/ 165812 h 16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645" h="166245">
                <a:moveTo>
                  <a:pt x="4479" y="165812"/>
                </a:moveTo>
                <a:cubicBezTo>
                  <a:pt x="16121" y="160785"/>
                  <a:pt x="41521" y="98079"/>
                  <a:pt x="87029" y="78500"/>
                </a:cubicBezTo>
                <a:cubicBezTo>
                  <a:pt x="132537" y="58921"/>
                  <a:pt x="239958" y="60772"/>
                  <a:pt x="277529" y="48337"/>
                </a:cubicBezTo>
                <a:cubicBezTo>
                  <a:pt x="315100" y="35901"/>
                  <a:pt x="322773" y="11295"/>
                  <a:pt x="312454" y="3887"/>
                </a:cubicBezTo>
                <a:cubicBezTo>
                  <a:pt x="302135" y="-3521"/>
                  <a:pt x="254775" y="1506"/>
                  <a:pt x="215617" y="3887"/>
                </a:cubicBezTo>
                <a:cubicBezTo>
                  <a:pt x="176459" y="6268"/>
                  <a:pt x="110577" y="712"/>
                  <a:pt x="77504" y="18175"/>
                </a:cubicBezTo>
                <a:cubicBezTo>
                  <a:pt x="44431" y="35637"/>
                  <a:pt x="28027" y="86437"/>
                  <a:pt x="17179" y="108662"/>
                </a:cubicBezTo>
                <a:cubicBezTo>
                  <a:pt x="6331" y="130887"/>
                  <a:pt x="-7163" y="170839"/>
                  <a:pt x="4479" y="1658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76BDBB0-E566-4F79-8F7C-856A90E97632}"/>
              </a:ext>
            </a:extLst>
          </p:cNvPr>
          <p:cNvSpPr/>
          <p:nvPr/>
        </p:nvSpPr>
        <p:spPr>
          <a:xfrm>
            <a:off x="3177080" y="4080287"/>
            <a:ext cx="578623" cy="335987"/>
          </a:xfrm>
          <a:custGeom>
            <a:avLst/>
            <a:gdLst>
              <a:gd name="connsiteX0" fmla="*/ 57187 w 578623"/>
              <a:gd name="connsiteY0" fmla="*/ 313913 h 335987"/>
              <a:gd name="connsiteX1" fmla="*/ 334470 w 578623"/>
              <a:gd name="connsiteY1" fmla="*/ 146696 h 335987"/>
              <a:gd name="connsiteX2" fmla="*/ 567303 w 578623"/>
              <a:gd name="connsiteY2" fmla="*/ 146696 h 335987"/>
              <a:gd name="connsiteX3" fmla="*/ 512270 w 578623"/>
              <a:gd name="connsiteY3" fmla="*/ 40863 h 335987"/>
              <a:gd name="connsiteX4" fmla="*/ 251920 w 578623"/>
              <a:gd name="connsiteY4" fmla="*/ 2763 h 335987"/>
              <a:gd name="connsiteX5" fmla="*/ 72003 w 578623"/>
              <a:gd name="connsiteY5" fmla="*/ 108596 h 335987"/>
              <a:gd name="connsiteX6" fmla="*/ 72003 w 578623"/>
              <a:gd name="connsiteY6" fmla="*/ 227130 h 335987"/>
              <a:gd name="connsiteX7" fmla="*/ 37 w 578623"/>
              <a:gd name="connsiteY7" fmla="*/ 326613 h 335987"/>
              <a:gd name="connsiteX8" fmla="*/ 57187 w 578623"/>
              <a:gd name="connsiteY8" fmla="*/ 313913 h 33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623" h="335987">
                <a:moveTo>
                  <a:pt x="57187" y="313913"/>
                </a:moveTo>
                <a:cubicBezTo>
                  <a:pt x="112926" y="283927"/>
                  <a:pt x="249451" y="174565"/>
                  <a:pt x="334470" y="146696"/>
                </a:cubicBezTo>
                <a:cubicBezTo>
                  <a:pt x="419489" y="118827"/>
                  <a:pt x="537670" y="164335"/>
                  <a:pt x="567303" y="146696"/>
                </a:cubicBezTo>
                <a:cubicBezTo>
                  <a:pt x="596936" y="129057"/>
                  <a:pt x="564834" y="64852"/>
                  <a:pt x="512270" y="40863"/>
                </a:cubicBezTo>
                <a:cubicBezTo>
                  <a:pt x="459706" y="16874"/>
                  <a:pt x="325298" y="-8526"/>
                  <a:pt x="251920" y="2763"/>
                </a:cubicBezTo>
                <a:cubicBezTo>
                  <a:pt x="178542" y="14052"/>
                  <a:pt x="101989" y="71202"/>
                  <a:pt x="72003" y="108596"/>
                </a:cubicBezTo>
                <a:cubicBezTo>
                  <a:pt x="42017" y="145990"/>
                  <a:pt x="83997" y="190794"/>
                  <a:pt x="72003" y="227130"/>
                </a:cubicBezTo>
                <a:cubicBezTo>
                  <a:pt x="60009" y="263466"/>
                  <a:pt x="-1727" y="314971"/>
                  <a:pt x="37" y="326613"/>
                </a:cubicBezTo>
                <a:cubicBezTo>
                  <a:pt x="1801" y="338255"/>
                  <a:pt x="1448" y="343899"/>
                  <a:pt x="57187" y="3139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DDC8149-7902-4A27-AB79-EB4B2FBE241B}"/>
              </a:ext>
            </a:extLst>
          </p:cNvPr>
          <p:cNvSpPr/>
          <p:nvPr/>
        </p:nvSpPr>
        <p:spPr>
          <a:xfrm>
            <a:off x="2944031" y="4063596"/>
            <a:ext cx="384999" cy="475616"/>
          </a:xfrm>
          <a:custGeom>
            <a:avLst/>
            <a:gdLst>
              <a:gd name="connsiteX0" fmla="*/ 384957 w 384999"/>
              <a:gd name="connsiteY0" fmla="*/ 49617 h 475616"/>
              <a:gd name="connsiteX1" fmla="*/ 273832 w 384999"/>
              <a:gd name="connsiteY1" fmla="*/ 9929 h 475616"/>
              <a:gd name="connsiteX2" fmla="*/ 169057 w 384999"/>
              <a:gd name="connsiteY2" fmla="*/ 202017 h 475616"/>
              <a:gd name="connsiteX3" fmla="*/ 154769 w 384999"/>
              <a:gd name="connsiteY3" fmla="*/ 321079 h 475616"/>
              <a:gd name="connsiteX4" fmla="*/ 105557 w 384999"/>
              <a:gd name="connsiteY4" fmla="*/ 413154 h 475616"/>
              <a:gd name="connsiteX5" fmla="*/ 782 w 384999"/>
              <a:gd name="connsiteY5" fmla="*/ 475067 h 475616"/>
              <a:gd name="connsiteX6" fmla="*/ 65869 w 384999"/>
              <a:gd name="connsiteY6" fmla="*/ 443317 h 475616"/>
              <a:gd name="connsiteX7" fmla="*/ 211919 w 384999"/>
              <a:gd name="connsiteY7" fmla="*/ 440142 h 475616"/>
              <a:gd name="connsiteX8" fmla="*/ 262719 w 384999"/>
              <a:gd name="connsiteY8" fmla="*/ 359179 h 475616"/>
              <a:gd name="connsiteX9" fmla="*/ 261132 w 384999"/>
              <a:gd name="connsiteY9" fmla="*/ 238529 h 475616"/>
              <a:gd name="connsiteX10" fmla="*/ 384957 w 384999"/>
              <a:gd name="connsiteY10" fmla="*/ 49617 h 47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4999" h="475616">
                <a:moveTo>
                  <a:pt x="384957" y="49617"/>
                </a:moveTo>
                <a:cubicBezTo>
                  <a:pt x="387074" y="11517"/>
                  <a:pt x="309815" y="-15471"/>
                  <a:pt x="273832" y="9929"/>
                </a:cubicBezTo>
                <a:cubicBezTo>
                  <a:pt x="237849" y="35329"/>
                  <a:pt x="188901" y="150159"/>
                  <a:pt x="169057" y="202017"/>
                </a:cubicBezTo>
                <a:cubicBezTo>
                  <a:pt x="149213" y="253875"/>
                  <a:pt x="165352" y="285890"/>
                  <a:pt x="154769" y="321079"/>
                </a:cubicBezTo>
                <a:cubicBezTo>
                  <a:pt x="144186" y="356269"/>
                  <a:pt x="131221" y="387489"/>
                  <a:pt x="105557" y="413154"/>
                </a:cubicBezTo>
                <a:cubicBezTo>
                  <a:pt x="79893" y="438819"/>
                  <a:pt x="7397" y="470040"/>
                  <a:pt x="782" y="475067"/>
                </a:cubicBezTo>
                <a:cubicBezTo>
                  <a:pt x="-5833" y="480094"/>
                  <a:pt x="30680" y="449138"/>
                  <a:pt x="65869" y="443317"/>
                </a:cubicBezTo>
                <a:cubicBezTo>
                  <a:pt x="101058" y="437496"/>
                  <a:pt x="179111" y="454165"/>
                  <a:pt x="211919" y="440142"/>
                </a:cubicBezTo>
                <a:cubicBezTo>
                  <a:pt x="244727" y="426119"/>
                  <a:pt x="254517" y="392781"/>
                  <a:pt x="262719" y="359179"/>
                </a:cubicBezTo>
                <a:cubicBezTo>
                  <a:pt x="270921" y="325577"/>
                  <a:pt x="241288" y="286683"/>
                  <a:pt x="261132" y="238529"/>
                </a:cubicBezTo>
                <a:cubicBezTo>
                  <a:pt x="280976" y="190375"/>
                  <a:pt x="382840" y="87717"/>
                  <a:pt x="384957" y="496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DB796A2-22C6-4D0E-9877-A13FD2209A79}"/>
              </a:ext>
            </a:extLst>
          </p:cNvPr>
          <p:cNvSpPr/>
          <p:nvPr/>
        </p:nvSpPr>
        <p:spPr>
          <a:xfrm>
            <a:off x="2427039" y="4579510"/>
            <a:ext cx="332084" cy="249549"/>
          </a:xfrm>
          <a:custGeom>
            <a:avLst/>
            <a:gdLst>
              <a:gd name="connsiteX0" fmla="*/ 328861 w 332084"/>
              <a:gd name="connsiteY0" fmla="*/ 248607 h 249549"/>
              <a:gd name="connsiteX1" fmla="*/ 197628 w 332084"/>
              <a:gd name="connsiteY1" fmla="*/ 43290 h 249549"/>
              <a:gd name="connsiteX2" fmla="*/ 60044 w 332084"/>
              <a:gd name="connsiteY2" fmla="*/ 7307 h 249549"/>
              <a:gd name="connsiteX3" fmla="*/ 2894 w 332084"/>
              <a:gd name="connsiteY3" fmla="*/ 144890 h 249549"/>
              <a:gd name="connsiteX4" fmla="*/ 11361 w 332084"/>
              <a:gd name="connsiteY4" fmla="*/ 202040 h 249549"/>
              <a:gd name="connsiteX5" fmla="*/ 36761 w 332084"/>
              <a:gd name="connsiteY5" fmla="*/ 94090 h 249549"/>
              <a:gd name="connsiteX6" fmla="*/ 64278 w 332084"/>
              <a:gd name="connsiteY6" fmla="*/ 26357 h 249549"/>
              <a:gd name="connsiteX7" fmla="*/ 151061 w 332084"/>
              <a:gd name="connsiteY7" fmla="*/ 26357 h 249549"/>
              <a:gd name="connsiteX8" fmla="*/ 282294 w 332084"/>
              <a:gd name="connsiteY8" fmla="*/ 117373 h 249549"/>
              <a:gd name="connsiteX9" fmla="*/ 328861 w 332084"/>
              <a:gd name="connsiteY9" fmla="*/ 248607 h 24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2084" h="249549">
                <a:moveTo>
                  <a:pt x="328861" y="248607"/>
                </a:moveTo>
                <a:cubicBezTo>
                  <a:pt x="314750" y="236260"/>
                  <a:pt x="242431" y="83507"/>
                  <a:pt x="197628" y="43290"/>
                </a:cubicBezTo>
                <a:cubicBezTo>
                  <a:pt x="152825" y="3073"/>
                  <a:pt x="92500" y="-9626"/>
                  <a:pt x="60044" y="7307"/>
                </a:cubicBezTo>
                <a:cubicBezTo>
                  <a:pt x="27588" y="24240"/>
                  <a:pt x="11008" y="112435"/>
                  <a:pt x="2894" y="144890"/>
                </a:cubicBezTo>
                <a:cubicBezTo>
                  <a:pt x="-5220" y="177345"/>
                  <a:pt x="5717" y="210507"/>
                  <a:pt x="11361" y="202040"/>
                </a:cubicBezTo>
                <a:cubicBezTo>
                  <a:pt x="17005" y="193573"/>
                  <a:pt x="27942" y="123370"/>
                  <a:pt x="36761" y="94090"/>
                </a:cubicBezTo>
                <a:cubicBezTo>
                  <a:pt x="45580" y="64810"/>
                  <a:pt x="45228" y="37646"/>
                  <a:pt x="64278" y="26357"/>
                </a:cubicBezTo>
                <a:cubicBezTo>
                  <a:pt x="83328" y="15068"/>
                  <a:pt x="114725" y="11188"/>
                  <a:pt x="151061" y="26357"/>
                </a:cubicBezTo>
                <a:cubicBezTo>
                  <a:pt x="187397" y="41526"/>
                  <a:pt x="256894" y="86329"/>
                  <a:pt x="282294" y="117373"/>
                </a:cubicBezTo>
                <a:cubicBezTo>
                  <a:pt x="307694" y="148417"/>
                  <a:pt x="342972" y="260954"/>
                  <a:pt x="328861" y="248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67FA50A-B8BC-48E9-8D0F-D6B1A285516B}"/>
              </a:ext>
            </a:extLst>
          </p:cNvPr>
          <p:cNvSpPr/>
          <p:nvPr/>
        </p:nvSpPr>
        <p:spPr>
          <a:xfrm>
            <a:off x="2501515" y="4555979"/>
            <a:ext cx="42853" cy="355494"/>
          </a:xfrm>
          <a:custGeom>
            <a:avLst/>
            <a:gdLst>
              <a:gd name="connsiteX0" fmla="*/ 19435 w 42853"/>
              <a:gd name="connsiteY0" fmla="*/ 1204 h 355494"/>
              <a:gd name="connsiteX1" fmla="*/ 40602 w 42853"/>
              <a:gd name="connsiteY1" fmla="*/ 162071 h 355494"/>
              <a:gd name="connsiteX2" fmla="*/ 385 w 42853"/>
              <a:gd name="connsiteY2" fmla="*/ 354688 h 355494"/>
              <a:gd name="connsiteX3" fmla="*/ 21552 w 42853"/>
              <a:gd name="connsiteY3" fmla="*/ 225571 h 355494"/>
              <a:gd name="connsiteX4" fmla="*/ 42718 w 42853"/>
              <a:gd name="connsiteY4" fmla="*/ 94338 h 355494"/>
              <a:gd name="connsiteX5" fmla="*/ 19435 w 42853"/>
              <a:gd name="connsiteY5" fmla="*/ 1204 h 3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53" h="355494">
                <a:moveTo>
                  <a:pt x="19435" y="1204"/>
                </a:moveTo>
                <a:cubicBezTo>
                  <a:pt x="19082" y="12493"/>
                  <a:pt x="43777" y="103157"/>
                  <a:pt x="40602" y="162071"/>
                </a:cubicBezTo>
                <a:cubicBezTo>
                  <a:pt x="37427" y="220985"/>
                  <a:pt x="3560" y="344105"/>
                  <a:pt x="385" y="354688"/>
                </a:cubicBezTo>
                <a:cubicBezTo>
                  <a:pt x="-2790" y="365271"/>
                  <a:pt x="14496" y="268963"/>
                  <a:pt x="21552" y="225571"/>
                </a:cubicBezTo>
                <a:cubicBezTo>
                  <a:pt x="28608" y="182179"/>
                  <a:pt x="44482" y="127852"/>
                  <a:pt x="42718" y="94338"/>
                </a:cubicBezTo>
                <a:cubicBezTo>
                  <a:pt x="40954" y="60824"/>
                  <a:pt x="19788" y="-10085"/>
                  <a:pt x="19435" y="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E04A0E6-5CD1-418B-BC26-FDA2CDCC9602}"/>
              </a:ext>
            </a:extLst>
          </p:cNvPr>
          <p:cNvSpPr/>
          <p:nvPr/>
        </p:nvSpPr>
        <p:spPr>
          <a:xfrm>
            <a:off x="2526983" y="4643967"/>
            <a:ext cx="84984" cy="38102"/>
          </a:xfrm>
          <a:custGeom>
            <a:avLst/>
            <a:gdLst>
              <a:gd name="connsiteX0" fmla="*/ 84984 w 84984"/>
              <a:gd name="connsiteY0" fmla="*/ 0 h 38102"/>
              <a:gd name="connsiteX1" fmla="*/ 317 w 84984"/>
              <a:gd name="connsiteY1" fmla="*/ 38100 h 38102"/>
              <a:gd name="connsiteX2" fmla="*/ 84984 w 84984"/>
              <a:gd name="connsiteY2" fmla="*/ 0 h 3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84" h="38102">
                <a:moveTo>
                  <a:pt x="84984" y="0"/>
                </a:moveTo>
                <a:cubicBezTo>
                  <a:pt x="84984" y="0"/>
                  <a:pt x="6667" y="38453"/>
                  <a:pt x="317" y="38100"/>
                </a:cubicBezTo>
                <a:cubicBezTo>
                  <a:pt x="-6033" y="37747"/>
                  <a:pt x="84984" y="0"/>
                  <a:pt x="84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3326273-0F0C-45B3-9632-587143CA56B3}"/>
              </a:ext>
            </a:extLst>
          </p:cNvPr>
          <p:cNvSpPr/>
          <p:nvPr/>
        </p:nvSpPr>
        <p:spPr>
          <a:xfrm>
            <a:off x="2529147" y="4827892"/>
            <a:ext cx="271203" cy="325922"/>
          </a:xfrm>
          <a:custGeom>
            <a:avLst/>
            <a:gdLst>
              <a:gd name="connsiteX0" fmla="*/ 224636 w 271203"/>
              <a:gd name="connsiteY0" fmla="*/ 225 h 325922"/>
              <a:gd name="connsiteX1" fmla="*/ 192886 w 271203"/>
              <a:gd name="connsiteY1" fmla="*/ 152625 h 325922"/>
              <a:gd name="connsiteX2" fmla="*/ 271203 w 271203"/>
              <a:gd name="connsiteY2" fmla="*/ 319841 h 325922"/>
              <a:gd name="connsiteX3" fmla="*/ 192886 w 271203"/>
              <a:gd name="connsiteY3" fmla="*/ 283858 h 325922"/>
              <a:gd name="connsiteX4" fmla="*/ 108220 w 271203"/>
              <a:gd name="connsiteY4" fmla="*/ 230941 h 325922"/>
              <a:gd name="connsiteX5" fmla="*/ 2386 w 271203"/>
              <a:gd name="connsiteY5" fmla="*/ 178025 h 325922"/>
              <a:gd name="connsiteX6" fmla="*/ 218286 w 271203"/>
              <a:gd name="connsiteY6" fmla="*/ 294441 h 325922"/>
              <a:gd name="connsiteX7" fmla="*/ 216170 w 271203"/>
              <a:gd name="connsiteY7" fmla="*/ 252108 h 325922"/>
              <a:gd name="connsiteX8" fmla="*/ 182303 w 271203"/>
              <a:gd name="connsiteY8" fmla="*/ 120875 h 325922"/>
              <a:gd name="connsiteX9" fmla="*/ 224636 w 271203"/>
              <a:gd name="connsiteY9" fmla="*/ 225 h 32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203" h="325922">
                <a:moveTo>
                  <a:pt x="224636" y="225"/>
                </a:moveTo>
                <a:cubicBezTo>
                  <a:pt x="226400" y="5517"/>
                  <a:pt x="185125" y="99356"/>
                  <a:pt x="192886" y="152625"/>
                </a:cubicBezTo>
                <a:cubicBezTo>
                  <a:pt x="200647" y="205894"/>
                  <a:pt x="271203" y="297969"/>
                  <a:pt x="271203" y="319841"/>
                </a:cubicBezTo>
                <a:cubicBezTo>
                  <a:pt x="271203" y="341713"/>
                  <a:pt x="220050" y="298675"/>
                  <a:pt x="192886" y="283858"/>
                </a:cubicBezTo>
                <a:cubicBezTo>
                  <a:pt x="165722" y="269041"/>
                  <a:pt x="139970" y="248580"/>
                  <a:pt x="108220" y="230941"/>
                </a:cubicBezTo>
                <a:cubicBezTo>
                  <a:pt x="76470" y="213302"/>
                  <a:pt x="-15958" y="167442"/>
                  <a:pt x="2386" y="178025"/>
                </a:cubicBezTo>
                <a:cubicBezTo>
                  <a:pt x="20730" y="188608"/>
                  <a:pt x="182655" y="282094"/>
                  <a:pt x="218286" y="294441"/>
                </a:cubicBezTo>
                <a:cubicBezTo>
                  <a:pt x="253917" y="306788"/>
                  <a:pt x="222167" y="281036"/>
                  <a:pt x="216170" y="252108"/>
                </a:cubicBezTo>
                <a:cubicBezTo>
                  <a:pt x="210173" y="223180"/>
                  <a:pt x="180892" y="157564"/>
                  <a:pt x="182303" y="120875"/>
                </a:cubicBezTo>
                <a:cubicBezTo>
                  <a:pt x="183714" y="84186"/>
                  <a:pt x="222872" y="-5067"/>
                  <a:pt x="224636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49178A04-2C45-41C0-B4A8-C7392205C731}"/>
              </a:ext>
            </a:extLst>
          </p:cNvPr>
          <p:cNvSpPr/>
          <p:nvPr/>
        </p:nvSpPr>
        <p:spPr>
          <a:xfrm>
            <a:off x="2729979" y="5143486"/>
            <a:ext cx="85122" cy="175710"/>
          </a:xfrm>
          <a:custGeom>
            <a:avLst/>
            <a:gdLst>
              <a:gd name="connsiteX0" fmla="*/ 83071 w 85122"/>
              <a:gd name="connsiteY0" fmla="*/ 14 h 175710"/>
              <a:gd name="connsiteX1" fmla="*/ 70371 w 85122"/>
              <a:gd name="connsiteY1" fmla="*/ 86797 h 175710"/>
              <a:gd name="connsiteX2" fmla="*/ 521 w 85122"/>
              <a:gd name="connsiteY2" fmla="*/ 175697 h 175710"/>
              <a:gd name="connsiteX3" fmla="*/ 40738 w 85122"/>
              <a:gd name="connsiteY3" fmla="*/ 80447 h 175710"/>
              <a:gd name="connsiteX4" fmla="*/ 83071 w 85122"/>
              <a:gd name="connsiteY4" fmla="*/ 14 h 17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22" h="175710">
                <a:moveTo>
                  <a:pt x="83071" y="14"/>
                </a:moveTo>
                <a:cubicBezTo>
                  <a:pt x="88010" y="1072"/>
                  <a:pt x="84129" y="57517"/>
                  <a:pt x="70371" y="86797"/>
                </a:cubicBezTo>
                <a:cubicBezTo>
                  <a:pt x="56613" y="116078"/>
                  <a:pt x="5460" y="176755"/>
                  <a:pt x="521" y="175697"/>
                </a:cubicBezTo>
                <a:cubicBezTo>
                  <a:pt x="-4418" y="174639"/>
                  <a:pt x="26980" y="105847"/>
                  <a:pt x="40738" y="80447"/>
                </a:cubicBezTo>
                <a:cubicBezTo>
                  <a:pt x="54496" y="55047"/>
                  <a:pt x="78132" y="-1044"/>
                  <a:pt x="8307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740982F-84A3-43AF-85E7-0150F79B92DB}"/>
              </a:ext>
            </a:extLst>
          </p:cNvPr>
          <p:cNvSpPr/>
          <p:nvPr/>
        </p:nvSpPr>
        <p:spPr>
          <a:xfrm>
            <a:off x="2533621" y="4813224"/>
            <a:ext cx="234993" cy="59540"/>
          </a:xfrm>
          <a:custGeom>
            <a:avLst/>
            <a:gdLst>
              <a:gd name="connsiteX0" fmla="*/ 234979 w 234993"/>
              <a:gd name="connsiteY0" fmla="*/ 76 h 59540"/>
              <a:gd name="connsiteX1" fmla="*/ 86812 w 234993"/>
              <a:gd name="connsiteY1" fmla="*/ 46643 h 59540"/>
              <a:gd name="connsiteX2" fmla="*/ 29 w 234993"/>
              <a:gd name="connsiteY2" fmla="*/ 38176 h 59540"/>
              <a:gd name="connsiteX3" fmla="*/ 95279 w 234993"/>
              <a:gd name="connsiteY3" fmla="*/ 59343 h 59540"/>
              <a:gd name="connsiteX4" fmla="*/ 234979 w 234993"/>
              <a:gd name="connsiteY4" fmla="*/ 76 h 5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93" h="59540">
                <a:moveTo>
                  <a:pt x="234979" y="76"/>
                </a:moveTo>
                <a:cubicBezTo>
                  <a:pt x="233568" y="-2041"/>
                  <a:pt x="125970" y="40293"/>
                  <a:pt x="86812" y="46643"/>
                </a:cubicBezTo>
                <a:cubicBezTo>
                  <a:pt x="47654" y="52993"/>
                  <a:pt x="-1382" y="36059"/>
                  <a:pt x="29" y="38176"/>
                </a:cubicBezTo>
                <a:cubicBezTo>
                  <a:pt x="1440" y="40293"/>
                  <a:pt x="58237" y="61813"/>
                  <a:pt x="95279" y="59343"/>
                </a:cubicBezTo>
                <a:cubicBezTo>
                  <a:pt x="132321" y="56874"/>
                  <a:pt x="236390" y="2193"/>
                  <a:pt x="234979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C255829-F7FF-4973-A61D-F7DDD91FCEFB}"/>
              </a:ext>
            </a:extLst>
          </p:cNvPr>
          <p:cNvSpPr/>
          <p:nvPr/>
        </p:nvSpPr>
        <p:spPr>
          <a:xfrm>
            <a:off x="4812308" y="4375258"/>
            <a:ext cx="100967" cy="205935"/>
          </a:xfrm>
          <a:custGeom>
            <a:avLst/>
            <a:gdLst>
              <a:gd name="connsiteX0" fmla="*/ 53380 w 100967"/>
              <a:gd name="connsiteY0" fmla="*/ 204680 h 205935"/>
              <a:gd name="connsiteX1" fmla="*/ 13692 w 100967"/>
              <a:gd name="connsiteY1" fmla="*/ 96730 h 205935"/>
              <a:gd name="connsiteX2" fmla="*/ 2580 w 100967"/>
              <a:gd name="connsiteY2" fmla="*/ 44342 h 205935"/>
              <a:gd name="connsiteX3" fmla="*/ 58142 w 100967"/>
              <a:gd name="connsiteY3" fmla="*/ 25292 h 205935"/>
              <a:gd name="connsiteX4" fmla="*/ 81955 w 100967"/>
              <a:gd name="connsiteY4" fmla="*/ 3067 h 205935"/>
              <a:gd name="connsiteX5" fmla="*/ 99417 w 100967"/>
              <a:gd name="connsiteY5" fmla="*/ 98317 h 205935"/>
              <a:gd name="connsiteX6" fmla="*/ 91480 w 100967"/>
              <a:gd name="connsiteY6" fmla="*/ 37992 h 205935"/>
              <a:gd name="connsiteX7" fmla="*/ 23217 w 100967"/>
              <a:gd name="connsiteY7" fmla="*/ 45930 h 205935"/>
              <a:gd name="connsiteX8" fmla="*/ 16867 w 100967"/>
              <a:gd name="connsiteY8" fmla="*/ 85617 h 205935"/>
              <a:gd name="connsiteX9" fmla="*/ 50205 w 100967"/>
              <a:gd name="connsiteY9" fmla="*/ 152292 h 205935"/>
              <a:gd name="connsiteX10" fmla="*/ 53380 w 100967"/>
              <a:gd name="connsiteY10" fmla="*/ 204680 h 20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967" h="205935">
                <a:moveTo>
                  <a:pt x="53380" y="204680"/>
                </a:moveTo>
                <a:cubicBezTo>
                  <a:pt x="47295" y="195420"/>
                  <a:pt x="22159" y="123453"/>
                  <a:pt x="13692" y="96730"/>
                </a:cubicBezTo>
                <a:cubicBezTo>
                  <a:pt x="5225" y="70007"/>
                  <a:pt x="-4828" y="56248"/>
                  <a:pt x="2580" y="44342"/>
                </a:cubicBezTo>
                <a:cubicBezTo>
                  <a:pt x="9988" y="32436"/>
                  <a:pt x="44913" y="32171"/>
                  <a:pt x="58142" y="25292"/>
                </a:cubicBezTo>
                <a:cubicBezTo>
                  <a:pt x="71371" y="18413"/>
                  <a:pt x="75076" y="-9104"/>
                  <a:pt x="81955" y="3067"/>
                </a:cubicBezTo>
                <a:cubicBezTo>
                  <a:pt x="88834" y="15238"/>
                  <a:pt x="97830" y="92496"/>
                  <a:pt x="99417" y="98317"/>
                </a:cubicBezTo>
                <a:cubicBezTo>
                  <a:pt x="101005" y="104138"/>
                  <a:pt x="104180" y="46723"/>
                  <a:pt x="91480" y="37992"/>
                </a:cubicBezTo>
                <a:cubicBezTo>
                  <a:pt x="78780" y="29261"/>
                  <a:pt x="35652" y="37993"/>
                  <a:pt x="23217" y="45930"/>
                </a:cubicBezTo>
                <a:cubicBezTo>
                  <a:pt x="10782" y="53867"/>
                  <a:pt x="12369" y="67890"/>
                  <a:pt x="16867" y="85617"/>
                </a:cubicBezTo>
                <a:cubicBezTo>
                  <a:pt x="21365" y="103344"/>
                  <a:pt x="46236" y="135094"/>
                  <a:pt x="50205" y="152292"/>
                </a:cubicBezTo>
                <a:cubicBezTo>
                  <a:pt x="54174" y="169490"/>
                  <a:pt x="59465" y="213940"/>
                  <a:pt x="53380" y="204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2CF6D2E-0028-45EE-9C37-E50341508D56}"/>
              </a:ext>
            </a:extLst>
          </p:cNvPr>
          <p:cNvSpPr/>
          <p:nvPr/>
        </p:nvSpPr>
        <p:spPr>
          <a:xfrm>
            <a:off x="4867273" y="4667250"/>
            <a:ext cx="27052" cy="265113"/>
          </a:xfrm>
          <a:custGeom>
            <a:avLst/>
            <a:gdLst>
              <a:gd name="connsiteX0" fmla="*/ 7940 w 27052"/>
              <a:gd name="connsiteY0" fmla="*/ 0 h 265113"/>
              <a:gd name="connsiteX1" fmla="*/ 26990 w 27052"/>
              <a:gd name="connsiteY1" fmla="*/ 182563 h 265113"/>
              <a:gd name="connsiteX2" fmla="*/ 2 w 27052"/>
              <a:gd name="connsiteY2" fmla="*/ 265113 h 265113"/>
              <a:gd name="connsiteX3" fmla="*/ 25402 w 27052"/>
              <a:gd name="connsiteY3" fmla="*/ 182563 h 265113"/>
              <a:gd name="connsiteX4" fmla="*/ 7940 w 27052"/>
              <a:gd name="connsiteY4" fmla="*/ 0 h 26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2" h="265113">
                <a:moveTo>
                  <a:pt x="7940" y="0"/>
                </a:moveTo>
                <a:cubicBezTo>
                  <a:pt x="8205" y="0"/>
                  <a:pt x="28313" y="138378"/>
                  <a:pt x="26990" y="182563"/>
                </a:cubicBezTo>
                <a:cubicBezTo>
                  <a:pt x="25667" y="226749"/>
                  <a:pt x="267" y="265113"/>
                  <a:pt x="2" y="265113"/>
                </a:cubicBezTo>
                <a:cubicBezTo>
                  <a:pt x="-263" y="265113"/>
                  <a:pt x="22756" y="224367"/>
                  <a:pt x="25402" y="182563"/>
                </a:cubicBezTo>
                <a:cubicBezTo>
                  <a:pt x="28048" y="140759"/>
                  <a:pt x="7675" y="0"/>
                  <a:pt x="79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43AA933-ED1F-43D6-8CE4-B939AE80DC68}"/>
              </a:ext>
            </a:extLst>
          </p:cNvPr>
          <p:cNvSpPr/>
          <p:nvPr/>
        </p:nvSpPr>
        <p:spPr>
          <a:xfrm>
            <a:off x="4865435" y="4581492"/>
            <a:ext cx="28908" cy="214368"/>
          </a:xfrm>
          <a:custGeom>
            <a:avLst/>
            <a:gdLst>
              <a:gd name="connsiteX0" fmla="*/ 3428 w 28908"/>
              <a:gd name="connsiteY0" fmla="*/ 33 h 214368"/>
              <a:gd name="connsiteX1" fmla="*/ 253 w 28908"/>
              <a:gd name="connsiteY1" fmla="*/ 98458 h 214368"/>
              <a:gd name="connsiteX2" fmla="*/ 3428 w 28908"/>
              <a:gd name="connsiteY2" fmla="*/ 214346 h 214368"/>
              <a:gd name="connsiteX3" fmla="*/ 28828 w 28908"/>
              <a:gd name="connsiteY3" fmla="*/ 88933 h 214368"/>
              <a:gd name="connsiteX4" fmla="*/ 3428 w 28908"/>
              <a:gd name="connsiteY4" fmla="*/ 33 h 21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8" h="214368">
                <a:moveTo>
                  <a:pt x="3428" y="33"/>
                </a:moveTo>
                <a:cubicBezTo>
                  <a:pt x="-1334" y="1620"/>
                  <a:pt x="253" y="62739"/>
                  <a:pt x="253" y="98458"/>
                </a:cubicBezTo>
                <a:cubicBezTo>
                  <a:pt x="253" y="134177"/>
                  <a:pt x="-1334" y="215933"/>
                  <a:pt x="3428" y="214346"/>
                </a:cubicBezTo>
                <a:cubicBezTo>
                  <a:pt x="8190" y="212759"/>
                  <a:pt x="30415" y="123593"/>
                  <a:pt x="28828" y="88933"/>
                </a:cubicBezTo>
                <a:cubicBezTo>
                  <a:pt x="27241" y="54273"/>
                  <a:pt x="8190" y="-1554"/>
                  <a:pt x="342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E6D31D0F-AAAD-49FB-9B44-8C958D3E3DF4}"/>
              </a:ext>
            </a:extLst>
          </p:cNvPr>
          <p:cNvSpPr/>
          <p:nvPr/>
        </p:nvSpPr>
        <p:spPr>
          <a:xfrm>
            <a:off x="4851292" y="4729051"/>
            <a:ext cx="84614" cy="322054"/>
          </a:xfrm>
          <a:custGeom>
            <a:avLst/>
            <a:gdLst>
              <a:gd name="connsiteX0" fmla="*/ 62021 w 84614"/>
              <a:gd name="connsiteY0" fmla="*/ 112 h 322054"/>
              <a:gd name="connsiteX1" fmla="*/ 84246 w 84614"/>
              <a:gd name="connsiteY1" fmla="*/ 123937 h 322054"/>
              <a:gd name="connsiteX2" fmla="*/ 41383 w 84614"/>
              <a:gd name="connsiteY2" fmla="*/ 304912 h 322054"/>
              <a:gd name="connsiteX3" fmla="*/ 108 w 84614"/>
              <a:gd name="connsiteY3" fmla="*/ 308087 h 322054"/>
              <a:gd name="connsiteX4" fmla="*/ 54083 w 84614"/>
              <a:gd name="connsiteY4" fmla="*/ 247762 h 322054"/>
              <a:gd name="connsiteX5" fmla="*/ 60433 w 84614"/>
              <a:gd name="connsiteY5" fmla="*/ 144574 h 322054"/>
              <a:gd name="connsiteX6" fmla="*/ 62021 w 84614"/>
              <a:gd name="connsiteY6" fmla="*/ 112 h 3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14" h="322054">
                <a:moveTo>
                  <a:pt x="62021" y="112"/>
                </a:moveTo>
                <a:cubicBezTo>
                  <a:pt x="65990" y="-3327"/>
                  <a:pt x="87686" y="73137"/>
                  <a:pt x="84246" y="123937"/>
                </a:cubicBezTo>
                <a:cubicBezTo>
                  <a:pt x="80806" y="174737"/>
                  <a:pt x="55406" y="274220"/>
                  <a:pt x="41383" y="304912"/>
                </a:cubicBezTo>
                <a:cubicBezTo>
                  <a:pt x="27360" y="335604"/>
                  <a:pt x="-2009" y="317612"/>
                  <a:pt x="108" y="308087"/>
                </a:cubicBezTo>
                <a:cubicBezTo>
                  <a:pt x="2225" y="298562"/>
                  <a:pt x="44029" y="275014"/>
                  <a:pt x="54083" y="247762"/>
                </a:cubicBezTo>
                <a:cubicBezTo>
                  <a:pt x="64137" y="220510"/>
                  <a:pt x="59904" y="181616"/>
                  <a:pt x="60433" y="144574"/>
                </a:cubicBezTo>
                <a:cubicBezTo>
                  <a:pt x="60962" y="107532"/>
                  <a:pt x="58052" y="3551"/>
                  <a:pt x="62021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52141E9-78CC-46EE-8F84-48DA69DDDBA3}"/>
              </a:ext>
            </a:extLst>
          </p:cNvPr>
          <p:cNvSpPr/>
          <p:nvPr/>
        </p:nvSpPr>
        <p:spPr>
          <a:xfrm>
            <a:off x="3598223" y="4328088"/>
            <a:ext cx="219210" cy="591580"/>
          </a:xfrm>
          <a:custGeom>
            <a:avLst/>
            <a:gdLst>
              <a:gd name="connsiteX0" fmla="*/ 205427 w 219210"/>
              <a:gd name="connsiteY0" fmla="*/ 495 h 591580"/>
              <a:gd name="connsiteX1" fmla="*/ 59377 w 219210"/>
              <a:gd name="connsiteY1" fmla="*/ 184645 h 591580"/>
              <a:gd name="connsiteX2" fmla="*/ 80544 w 219210"/>
              <a:gd name="connsiteY2" fmla="*/ 313762 h 591580"/>
              <a:gd name="connsiteX3" fmla="*/ 76310 w 219210"/>
              <a:gd name="connsiteY3" fmla="*/ 442879 h 591580"/>
              <a:gd name="connsiteX4" fmla="*/ 110 w 219210"/>
              <a:gd name="connsiteY4" fmla="*/ 591045 h 591580"/>
              <a:gd name="connsiteX5" fmla="*/ 95360 w 219210"/>
              <a:gd name="connsiteY5" fmla="*/ 489445 h 591580"/>
              <a:gd name="connsiteX6" fmla="*/ 129227 w 219210"/>
              <a:gd name="connsiteY6" fmla="*/ 406895 h 591580"/>
              <a:gd name="connsiteX7" fmla="*/ 144044 w 219210"/>
              <a:gd name="connsiteY7" fmla="*/ 271429 h 591580"/>
              <a:gd name="connsiteX8" fmla="*/ 205427 w 219210"/>
              <a:gd name="connsiteY8" fmla="*/ 133845 h 591580"/>
              <a:gd name="connsiteX9" fmla="*/ 205427 w 219210"/>
              <a:gd name="connsiteY9" fmla="*/ 495 h 59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210" h="591580">
                <a:moveTo>
                  <a:pt x="205427" y="495"/>
                </a:moveTo>
                <a:cubicBezTo>
                  <a:pt x="181085" y="8962"/>
                  <a:pt x="80191" y="132434"/>
                  <a:pt x="59377" y="184645"/>
                </a:cubicBezTo>
                <a:cubicBezTo>
                  <a:pt x="38563" y="236856"/>
                  <a:pt x="77722" y="270723"/>
                  <a:pt x="80544" y="313762"/>
                </a:cubicBezTo>
                <a:cubicBezTo>
                  <a:pt x="83366" y="356801"/>
                  <a:pt x="89716" y="396665"/>
                  <a:pt x="76310" y="442879"/>
                </a:cubicBezTo>
                <a:cubicBezTo>
                  <a:pt x="62904" y="489093"/>
                  <a:pt x="-3065" y="583284"/>
                  <a:pt x="110" y="591045"/>
                </a:cubicBezTo>
                <a:cubicBezTo>
                  <a:pt x="3285" y="598806"/>
                  <a:pt x="73841" y="520137"/>
                  <a:pt x="95360" y="489445"/>
                </a:cubicBezTo>
                <a:cubicBezTo>
                  <a:pt x="116879" y="458753"/>
                  <a:pt x="121113" y="443231"/>
                  <a:pt x="129227" y="406895"/>
                </a:cubicBezTo>
                <a:cubicBezTo>
                  <a:pt x="137341" y="370559"/>
                  <a:pt x="131344" y="316937"/>
                  <a:pt x="144044" y="271429"/>
                </a:cubicBezTo>
                <a:cubicBezTo>
                  <a:pt x="156744" y="225921"/>
                  <a:pt x="194138" y="173356"/>
                  <a:pt x="205427" y="133845"/>
                </a:cubicBezTo>
                <a:cubicBezTo>
                  <a:pt x="216716" y="94334"/>
                  <a:pt x="229769" y="-7972"/>
                  <a:pt x="205427" y="4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36A41FA-DF00-451D-B186-C1ECDA80FDED}"/>
              </a:ext>
            </a:extLst>
          </p:cNvPr>
          <p:cNvSpPr/>
          <p:nvPr/>
        </p:nvSpPr>
        <p:spPr>
          <a:xfrm>
            <a:off x="4089225" y="4341813"/>
            <a:ext cx="226288" cy="239920"/>
          </a:xfrm>
          <a:custGeom>
            <a:avLst/>
            <a:gdLst>
              <a:gd name="connsiteX0" fmla="*/ 175 w 226288"/>
              <a:gd name="connsiteY0" fmla="*/ 0 h 239920"/>
              <a:gd name="connsiteX1" fmla="*/ 114475 w 226288"/>
              <a:gd name="connsiteY1" fmla="*/ 111125 h 239920"/>
              <a:gd name="connsiteX2" fmla="*/ 225600 w 226288"/>
              <a:gd name="connsiteY2" fmla="*/ 236537 h 239920"/>
              <a:gd name="connsiteX3" fmla="*/ 160513 w 226288"/>
              <a:gd name="connsiteY3" fmla="*/ 200025 h 239920"/>
              <a:gd name="connsiteX4" fmla="*/ 141463 w 226288"/>
              <a:gd name="connsiteY4" fmla="*/ 155575 h 239920"/>
              <a:gd name="connsiteX5" fmla="*/ 89075 w 226288"/>
              <a:gd name="connsiteY5" fmla="*/ 111125 h 239920"/>
              <a:gd name="connsiteX6" fmla="*/ 175 w 226288"/>
              <a:gd name="connsiteY6" fmla="*/ 0 h 2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88" h="239920">
                <a:moveTo>
                  <a:pt x="175" y="0"/>
                </a:moveTo>
                <a:cubicBezTo>
                  <a:pt x="4408" y="0"/>
                  <a:pt x="76904" y="71702"/>
                  <a:pt x="114475" y="111125"/>
                </a:cubicBezTo>
                <a:cubicBezTo>
                  <a:pt x="152046" y="150548"/>
                  <a:pt x="217927" y="221720"/>
                  <a:pt x="225600" y="236537"/>
                </a:cubicBezTo>
                <a:cubicBezTo>
                  <a:pt x="233273" y="251354"/>
                  <a:pt x="174536" y="213519"/>
                  <a:pt x="160513" y="200025"/>
                </a:cubicBezTo>
                <a:cubicBezTo>
                  <a:pt x="146490" y="186531"/>
                  <a:pt x="153369" y="170392"/>
                  <a:pt x="141463" y="155575"/>
                </a:cubicBezTo>
                <a:cubicBezTo>
                  <a:pt x="129557" y="140758"/>
                  <a:pt x="108654" y="132556"/>
                  <a:pt x="89075" y="111125"/>
                </a:cubicBezTo>
                <a:cubicBezTo>
                  <a:pt x="69496" y="89694"/>
                  <a:pt x="-4058" y="0"/>
                  <a:pt x="17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983646C-80F2-4376-95FB-42CCB999D5AB}"/>
              </a:ext>
            </a:extLst>
          </p:cNvPr>
          <p:cNvSpPr/>
          <p:nvPr/>
        </p:nvSpPr>
        <p:spPr>
          <a:xfrm>
            <a:off x="4198914" y="4468477"/>
            <a:ext cx="662544" cy="668623"/>
          </a:xfrm>
          <a:custGeom>
            <a:avLst/>
            <a:gdLst>
              <a:gd name="connsiteX0" fmla="*/ 4786 w 662544"/>
              <a:gd name="connsiteY0" fmla="*/ 1923 h 668623"/>
              <a:gd name="connsiteX1" fmla="*/ 331811 w 662544"/>
              <a:gd name="connsiteY1" fmla="*/ 76536 h 668623"/>
              <a:gd name="connsiteX2" fmla="*/ 549299 w 662544"/>
              <a:gd name="connsiteY2" fmla="*/ 124161 h 668623"/>
              <a:gd name="connsiteX3" fmla="*/ 639786 w 662544"/>
              <a:gd name="connsiteY3" fmla="*/ 303548 h 668623"/>
              <a:gd name="connsiteX4" fmla="*/ 635024 w 662544"/>
              <a:gd name="connsiteY4" fmla="*/ 513098 h 668623"/>
              <a:gd name="connsiteX5" fmla="*/ 338161 w 662544"/>
              <a:gd name="connsiteY5" fmla="*/ 662323 h 668623"/>
              <a:gd name="connsiteX6" fmla="*/ 415949 w 662544"/>
              <a:gd name="connsiteY6" fmla="*/ 632161 h 668623"/>
              <a:gd name="connsiteX7" fmla="*/ 441349 w 662544"/>
              <a:gd name="connsiteY7" fmla="*/ 552786 h 668623"/>
              <a:gd name="connsiteX8" fmla="*/ 403249 w 662544"/>
              <a:gd name="connsiteY8" fmla="*/ 440073 h 668623"/>
              <a:gd name="connsiteX9" fmla="*/ 279424 w 662544"/>
              <a:gd name="connsiteY9" fmla="*/ 335298 h 668623"/>
              <a:gd name="connsiteX10" fmla="*/ 144486 w 662544"/>
              <a:gd name="connsiteY10" fmla="*/ 173373 h 668623"/>
              <a:gd name="connsiteX11" fmla="*/ 4786 w 662544"/>
              <a:gd name="connsiteY11" fmla="*/ 1923 h 6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2544" h="668623">
                <a:moveTo>
                  <a:pt x="4786" y="1923"/>
                </a:moveTo>
                <a:cubicBezTo>
                  <a:pt x="36007" y="-14217"/>
                  <a:pt x="331811" y="76536"/>
                  <a:pt x="331811" y="76536"/>
                </a:cubicBezTo>
                <a:cubicBezTo>
                  <a:pt x="422563" y="96909"/>
                  <a:pt x="497970" y="86326"/>
                  <a:pt x="549299" y="124161"/>
                </a:cubicBezTo>
                <a:cubicBezTo>
                  <a:pt x="600628" y="161996"/>
                  <a:pt x="625499" y="238725"/>
                  <a:pt x="639786" y="303548"/>
                </a:cubicBezTo>
                <a:cubicBezTo>
                  <a:pt x="654073" y="368371"/>
                  <a:pt x="685295" y="453302"/>
                  <a:pt x="635024" y="513098"/>
                </a:cubicBezTo>
                <a:cubicBezTo>
                  <a:pt x="584753" y="572894"/>
                  <a:pt x="374674" y="642479"/>
                  <a:pt x="338161" y="662323"/>
                </a:cubicBezTo>
                <a:cubicBezTo>
                  <a:pt x="301649" y="682167"/>
                  <a:pt x="398751" y="650417"/>
                  <a:pt x="415949" y="632161"/>
                </a:cubicBezTo>
                <a:cubicBezTo>
                  <a:pt x="433147" y="613905"/>
                  <a:pt x="443466" y="584801"/>
                  <a:pt x="441349" y="552786"/>
                </a:cubicBezTo>
                <a:cubicBezTo>
                  <a:pt x="439232" y="520771"/>
                  <a:pt x="430236" y="476321"/>
                  <a:pt x="403249" y="440073"/>
                </a:cubicBezTo>
                <a:cubicBezTo>
                  <a:pt x="376262" y="403825"/>
                  <a:pt x="322551" y="379748"/>
                  <a:pt x="279424" y="335298"/>
                </a:cubicBezTo>
                <a:cubicBezTo>
                  <a:pt x="236297" y="290848"/>
                  <a:pt x="185232" y="226554"/>
                  <a:pt x="144486" y="173373"/>
                </a:cubicBezTo>
                <a:cubicBezTo>
                  <a:pt x="103740" y="120192"/>
                  <a:pt x="-26435" y="18063"/>
                  <a:pt x="4786" y="19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CA52020-B695-4EFE-90F7-51AFD9E5127A}"/>
              </a:ext>
            </a:extLst>
          </p:cNvPr>
          <p:cNvSpPr/>
          <p:nvPr/>
        </p:nvSpPr>
        <p:spPr>
          <a:xfrm>
            <a:off x="3665759" y="5044014"/>
            <a:ext cx="310910" cy="121025"/>
          </a:xfrm>
          <a:custGeom>
            <a:avLst/>
            <a:gdLst>
              <a:gd name="connsiteX0" fmla="*/ 2424 w 310910"/>
              <a:gd name="connsiteY0" fmla="*/ 120653 h 121025"/>
              <a:gd name="connsiteX1" fmla="*/ 288174 w 310910"/>
              <a:gd name="connsiteY1" fmla="*/ 35986 h 121025"/>
              <a:gd name="connsiteX2" fmla="*/ 288174 w 310910"/>
              <a:gd name="connsiteY2" fmla="*/ 3 h 121025"/>
              <a:gd name="connsiteX3" fmla="*/ 247958 w 310910"/>
              <a:gd name="connsiteY3" fmla="*/ 33869 h 121025"/>
              <a:gd name="connsiteX4" fmla="*/ 154824 w 310910"/>
              <a:gd name="connsiteY4" fmla="*/ 65619 h 121025"/>
              <a:gd name="connsiteX5" fmla="*/ 2424 w 310910"/>
              <a:gd name="connsiteY5" fmla="*/ 120653 h 1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910" h="121025">
                <a:moveTo>
                  <a:pt x="2424" y="120653"/>
                </a:moveTo>
                <a:cubicBezTo>
                  <a:pt x="24649" y="115714"/>
                  <a:pt x="240549" y="56094"/>
                  <a:pt x="288174" y="35986"/>
                </a:cubicBezTo>
                <a:cubicBezTo>
                  <a:pt x="335799" y="15878"/>
                  <a:pt x="294877" y="356"/>
                  <a:pt x="288174" y="3"/>
                </a:cubicBezTo>
                <a:cubicBezTo>
                  <a:pt x="281471" y="-350"/>
                  <a:pt x="270183" y="22933"/>
                  <a:pt x="247958" y="33869"/>
                </a:cubicBezTo>
                <a:cubicBezTo>
                  <a:pt x="225733" y="44805"/>
                  <a:pt x="192571" y="51155"/>
                  <a:pt x="154824" y="65619"/>
                </a:cubicBezTo>
                <a:cubicBezTo>
                  <a:pt x="117077" y="80083"/>
                  <a:pt x="-19801" y="125592"/>
                  <a:pt x="2424" y="1206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2AB4785-3009-4B76-B1A2-8960FD7BD2BD}"/>
              </a:ext>
            </a:extLst>
          </p:cNvPr>
          <p:cNvSpPr/>
          <p:nvPr/>
        </p:nvSpPr>
        <p:spPr>
          <a:xfrm>
            <a:off x="4163839" y="5026627"/>
            <a:ext cx="224861" cy="27978"/>
          </a:xfrm>
          <a:custGeom>
            <a:avLst/>
            <a:gdLst>
              <a:gd name="connsiteX0" fmla="*/ 1761 w 224861"/>
              <a:gd name="connsiteY0" fmla="*/ 2573 h 27978"/>
              <a:gd name="connsiteX1" fmla="*/ 221894 w 224861"/>
              <a:gd name="connsiteY1" fmla="*/ 27973 h 27978"/>
              <a:gd name="connsiteX2" fmla="*/ 122411 w 224861"/>
              <a:gd name="connsiteY2" fmla="*/ 4690 h 27978"/>
              <a:gd name="connsiteX3" fmla="*/ 1761 w 224861"/>
              <a:gd name="connsiteY3" fmla="*/ 2573 h 2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861" h="27978">
                <a:moveTo>
                  <a:pt x="1761" y="2573"/>
                </a:moveTo>
                <a:cubicBezTo>
                  <a:pt x="18342" y="6454"/>
                  <a:pt x="201786" y="27620"/>
                  <a:pt x="221894" y="27973"/>
                </a:cubicBezTo>
                <a:cubicBezTo>
                  <a:pt x="242002" y="28326"/>
                  <a:pt x="154514" y="10334"/>
                  <a:pt x="122411" y="4690"/>
                </a:cubicBezTo>
                <a:cubicBezTo>
                  <a:pt x="90308" y="-954"/>
                  <a:pt x="-14820" y="-1308"/>
                  <a:pt x="1761" y="25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EF5826D-7003-4806-958F-F40342F5522F}"/>
              </a:ext>
            </a:extLst>
          </p:cNvPr>
          <p:cNvSpPr/>
          <p:nvPr/>
        </p:nvSpPr>
        <p:spPr>
          <a:xfrm>
            <a:off x="4275411" y="5003780"/>
            <a:ext cx="577190" cy="779631"/>
          </a:xfrm>
          <a:custGeom>
            <a:avLst/>
            <a:gdLst>
              <a:gd name="connsiteX0" fmla="*/ 317756 w 577190"/>
              <a:gd name="connsiteY0" fmla="*/ 107970 h 779631"/>
              <a:gd name="connsiteX1" fmla="*/ 550589 w 577190"/>
              <a:gd name="connsiteY1" fmla="*/ 20 h 779631"/>
              <a:gd name="connsiteX2" fmla="*/ 563289 w 577190"/>
              <a:gd name="connsiteY2" fmla="*/ 116437 h 779631"/>
              <a:gd name="connsiteX3" fmla="*/ 472272 w 577190"/>
              <a:gd name="connsiteY3" fmla="*/ 635020 h 779631"/>
              <a:gd name="connsiteX4" fmla="*/ 239439 w 577190"/>
              <a:gd name="connsiteY4" fmla="*/ 776837 h 779631"/>
              <a:gd name="connsiteX5" fmla="*/ 256 w 577190"/>
              <a:gd name="connsiteY5" fmla="*/ 723920 h 779631"/>
              <a:gd name="connsiteX6" fmla="*/ 194989 w 577190"/>
              <a:gd name="connsiteY6" fmla="*/ 658303 h 779631"/>
              <a:gd name="connsiteX7" fmla="*/ 281772 w 577190"/>
              <a:gd name="connsiteY7" fmla="*/ 463570 h 779631"/>
              <a:gd name="connsiteX8" fmla="*/ 370672 w 577190"/>
              <a:gd name="connsiteY8" fmla="*/ 220153 h 779631"/>
              <a:gd name="connsiteX9" fmla="*/ 317756 w 577190"/>
              <a:gd name="connsiteY9" fmla="*/ 107970 h 7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190" h="779631">
                <a:moveTo>
                  <a:pt x="317756" y="107970"/>
                </a:moveTo>
                <a:cubicBezTo>
                  <a:pt x="347742" y="71281"/>
                  <a:pt x="509667" y="-1391"/>
                  <a:pt x="550589" y="20"/>
                </a:cubicBezTo>
                <a:cubicBezTo>
                  <a:pt x="591511" y="1431"/>
                  <a:pt x="576342" y="10604"/>
                  <a:pt x="563289" y="116437"/>
                </a:cubicBezTo>
                <a:cubicBezTo>
                  <a:pt x="550236" y="222270"/>
                  <a:pt x="526247" y="524953"/>
                  <a:pt x="472272" y="635020"/>
                </a:cubicBezTo>
                <a:cubicBezTo>
                  <a:pt x="418297" y="745087"/>
                  <a:pt x="318108" y="762020"/>
                  <a:pt x="239439" y="776837"/>
                </a:cubicBezTo>
                <a:cubicBezTo>
                  <a:pt x="160770" y="791654"/>
                  <a:pt x="7664" y="743676"/>
                  <a:pt x="256" y="723920"/>
                </a:cubicBezTo>
                <a:cubicBezTo>
                  <a:pt x="-7152" y="704164"/>
                  <a:pt x="148070" y="701695"/>
                  <a:pt x="194989" y="658303"/>
                </a:cubicBezTo>
                <a:cubicBezTo>
                  <a:pt x="241908" y="614911"/>
                  <a:pt x="252491" y="536595"/>
                  <a:pt x="281772" y="463570"/>
                </a:cubicBezTo>
                <a:cubicBezTo>
                  <a:pt x="311053" y="390545"/>
                  <a:pt x="365028" y="276950"/>
                  <a:pt x="370672" y="220153"/>
                </a:cubicBezTo>
                <a:cubicBezTo>
                  <a:pt x="376316" y="163356"/>
                  <a:pt x="287770" y="144659"/>
                  <a:pt x="317756" y="1079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4519119-5F0A-4FA7-96B8-EA0623C26BA2}"/>
              </a:ext>
            </a:extLst>
          </p:cNvPr>
          <p:cNvSpPr/>
          <p:nvPr/>
        </p:nvSpPr>
        <p:spPr>
          <a:xfrm>
            <a:off x="3130550" y="4579938"/>
            <a:ext cx="269880" cy="240908"/>
          </a:xfrm>
          <a:custGeom>
            <a:avLst/>
            <a:gdLst>
              <a:gd name="connsiteX0" fmla="*/ 0 w 269880"/>
              <a:gd name="connsiteY0" fmla="*/ 0 h 240908"/>
              <a:gd name="connsiteX1" fmla="*/ 215900 w 269880"/>
              <a:gd name="connsiteY1" fmla="*/ 93662 h 240908"/>
              <a:gd name="connsiteX2" fmla="*/ 269875 w 269880"/>
              <a:gd name="connsiteY2" fmla="*/ 93662 h 240908"/>
              <a:gd name="connsiteX3" fmla="*/ 214313 w 269880"/>
              <a:gd name="connsiteY3" fmla="*/ 127000 h 240908"/>
              <a:gd name="connsiteX4" fmla="*/ 106363 w 269880"/>
              <a:gd name="connsiteY4" fmla="*/ 239712 h 240908"/>
              <a:gd name="connsiteX5" fmla="*/ 168275 w 269880"/>
              <a:gd name="connsiteY5" fmla="*/ 184150 h 240908"/>
              <a:gd name="connsiteX6" fmla="*/ 219075 w 269880"/>
              <a:gd name="connsiteY6" fmla="*/ 149225 h 240908"/>
              <a:gd name="connsiteX7" fmla="*/ 217488 w 269880"/>
              <a:gd name="connsiteY7" fmla="*/ 123825 h 240908"/>
              <a:gd name="connsiteX8" fmla="*/ 203200 w 269880"/>
              <a:gd name="connsiteY8" fmla="*/ 115887 h 240908"/>
              <a:gd name="connsiteX9" fmla="*/ 0 w 269880"/>
              <a:gd name="connsiteY9" fmla="*/ 0 h 24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880" h="240908">
                <a:moveTo>
                  <a:pt x="0" y="0"/>
                </a:moveTo>
                <a:cubicBezTo>
                  <a:pt x="85460" y="39026"/>
                  <a:pt x="170921" y="78052"/>
                  <a:pt x="215900" y="93662"/>
                </a:cubicBezTo>
                <a:cubicBezTo>
                  <a:pt x="260879" y="109272"/>
                  <a:pt x="270140" y="88106"/>
                  <a:pt x="269875" y="93662"/>
                </a:cubicBezTo>
                <a:cubicBezTo>
                  <a:pt x="269611" y="99218"/>
                  <a:pt x="241565" y="102658"/>
                  <a:pt x="214313" y="127000"/>
                </a:cubicBezTo>
                <a:cubicBezTo>
                  <a:pt x="187061" y="151342"/>
                  <a:pt x="114036" y="230187"/>
                  <a:pt x="106363" y="239712"/>
                </a:cubicBezTo>
                <a:cubicBezTo>
                  <a:pt x="98690" y="249237"/>
                  <a:pt x="149490" y="199231"/>
                  <a:pt x="168275" y="184150"/>
                </a:cubicBezTo>
                <a:cubicBezTo>
                  <a:pt x="187060" y="169069"/>
                  <a:pt x="210873" y="159279"/>
                  <a:pt x="219075" y="149225"/>
                </a:cubicBezTo>
                <a:cubicBezTo>
                  <a:pt x="227277" y="139171"/>
                  <a:pt x="220134" y="129381"/>
                  <a:pt x="217488" y="123825"/>
                </a:cubicBezTo>
                <a:cubicBezTo>
                  <a:pt x="214842" y="118269"/>
                  <a:pt x="203200" y="115887"/>
                  <a:pt x="203200" y="1158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162F9E1-638E-4A23-BDE1-ABBAC6EC0690}"/>
              </a:ext>
            </a:extLst>
          </p:cNvPr>
          <p:cNvSpPr/>
          <p:nvPr/>
        </p:nvSpPr>
        <p:spPr>
          <a:xfrm>
            <a:off x="3019148" y="4595122"/>
            <a:ext cx="189723" cy="302885"/>
          </a:xfrm>
          <a:custGeom>
            <a:avLst/>
            <a:gdLst>
              <a:gd name="connsiteX0" fmla="*/ 189719 w 189723"/>
              <a:gd name="connsiteY0" fmla="*/ 161 h 302885"/>
              <a:gd name="connsiteX1" fmla="*/ 79652 w 189723"/>
              <a:gd name="connsiteY1" fmla="*/ 93295 h 302885"/>
              <a:gd name="connsiteX2" fmla="*/ 5569 w 189723"/>
              <a:gd name="connsiteY2" fmla="*/ 180078 h 302885"/>
              <a:gd name="connsiteX3" fmla="*/ 7685 w 189723"/>
              <a:gd name="connsiteY3" fmla="*/ 302845 h 302885"/>
              <a:gd name="connsiteX4" fmla="*/ 26735 w 189723"/>
              <a:gd name="connsiteY4" fmla="*/ 192778 h 302885"/>
              <a:gd name="connsiteX5" fmla="*/ 75419 w 189723"/>
              <a:gd name="connsiteY5" fmla="*/ 116578 h 302885"/>
              <a:gd name="connsiteX6" fmla="*/ 189719 w 189723"/>
              <a:gd name="connsiteY6" fmla="*/ 161 h 30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723" h="302885">
                <a:moveTo>
                  <a:pt x="189719" y="161"/>
                </a:moveTo>
                <a:cubicBezTo>
                  <a:pt x="190424" y="-3719"/>
                  <a:pt x="110344" y="63309"/>
                  <a:pt x="79652" y="93295"/>
                </a:cubicBezTo>
                <a:cubicBezTo>
                  <a:pt x="48960" y="123281"/>
                  <a:pt x="17564" y="145153"/>
                  <a:pt x="5569" y="180078"/>
                </a:cubicBezTo>
                <a:cubicBezTo>
                  <a:pt x="-6426" y="215003"/>
                  <a:pt x="4157" y="300728"/>
                  <a:pt x="7685" y="302845"/>
                </a:cubicBezTo>
                <a:cubicBezTo>
                  <a:pt x="11213" y="304962"/>
                  <a:pt x="15446" y="223822"/>
                  <a:pt x="26735" y="192778"/>
                </a:cubicBezTo>
                <a:cubicBezTo>
                  <a:pt x="38024" y="161734"/>
                  <a:pt x="50725" y="143036"/>
                  <a:pt x="75419" y="116578"/>
                </a:cubicBezTo>
                <a:cubicBezTo>
                  <a:pt x="100113" y="90120"/>
                  <a:pt x="189014" y="4041"/>
                  <a:pt x="189719" y="1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069560E-E293-4EEE-815E-D3D8AEF10DC8}"/>
              </a:ext>
            </a:extLst>
          </p:cNvPr>
          <p:cNvSpPr/>
          <p:nvPr/>
        </p:nvSpPr>
        <p:spPr>
          <a:xfrm>
            <a:off x="3894650" y="4871041"/>
            <a:ext cx="311487" cy="175594"/>
          </a:xfrm>
          <a:custGeom>
            <a:avLst/>
            <a:gdLst>
              <a:gd name="connsiteX0" fmla="*/ 17 w 311487"/>
              <a:gd name="connsiteY0" fmla="*/ 20576 h 175594"/>
              <a:gd name="connsiteX1" fmla="*/ 114317 w 311487"/>
              <a:gd name="connsiteY1" fmla="*/ 77726 h 175594"/>
              <a:gd name="connsiteX2" fmla="*/ 184167 w 311487"/>
              <a:gd name="connsiteY2" fmla="*/ 172976 h 175594"/>
              <a:gd name="connsiteX3" fmla="*/ 186283 w 311487"/>
              <a:gd name="connsiteY3" fmla="*/ 145459 h 175594"/>
              <a:gd name="connsiteX4" fmla="*/ 249783 w 311487"/>
              <a:gd name="connsiteY4" fmla="*/ 109476 h 175594"/>
              <a:gd name="connsiteX5" fmla="*/ 311167 w 311487"/>
              <a:gd name="connsiteY5" fmla="*/ 5759 h 175594"/>
              <a:gd name="connsiteX6" fmla="*/ 273067 w 311487"/>
              <a:gd name="connsiteY6" fmla="*/ 16342 h 175594"/>
              <a:gd name="connsiteX7" fmla="*/ 254017 w 311487"/>
              <a:gd name="connsiteY7" fmla="*/ 41742 h 175594"/>
              <a:gd name="connsiteX8" fmla="*/ 122783 w 311487"/>
              <a:gd name="connsiteY8" fmla="*/ 45976 h 175594"/>
              <a:gd name="connsiteX9" fmla="*/ 17 w 311487"/>
              <a:gd name="connsiteY9" fmla="*/ 20576 h 17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487" h="175594">
                <a:moveTo>
                  <a:pt x="17" y="20576"/>
                </a:moveTo>
                <a:cubicBezTo>
                  <a:pt x="-1394" y="25868"/>
                  <a:pt x="83625" y="52326"/>
                  <a:pt x="114317" y="77726"/>
                </a:cubicBezTo>
                <a:cubicBezTo>
                  <a:pt x="145009" y="103126"/>
                  <a:pt x="172173" y="161687"/>
                  <a:pt x="184167" y="172976"/>
                </a:cubicBezTo>
                <a:cubicBezTo>
                  <a:pt x="196161" y="184265"/>
                  <a:pt x="175347" y="156042"/>
                  <a:pt x="186283" y="145459"/>
                </a:cubicBezTo>
                <a:cubicBezTo>
                  <a:pt x="197219" y="134876"/>
                  <a:pt x="228969" y="132759"/>
                  <a:pt x="249783" y="109476"/>
                </a:cubicBezTo>
                <a:cubicBezTo>
                  <a:pt x="270597" y="86193"/>
                  <a:pt x="307286" y="21281"/>
                  <a:pt x="311167" y="5759"/>
                </a:cubicBezTo>
                <a:cubicBezTo>
                  <a:pt x="315048" y="-9763"/>
                  <a:pt x="282592" y="10345"/>
                  <a:pt x="273067" y="16342"/>
                </a:cubicBezTo>
                <a:cubicBezTo>
                  <a:pt x="263542" y="22339"/>
                  <a:pt x="279064" y="36803"/>
                  <a:pt x="254017" y="41742"/>
                </a:cubicBezTo>
                <a:cubicBezTo>
                  <a:pt x="228970" y="46681"/>
                  <a:pt x="157355" y="47387"/>
                  <a:pt x="122783" y="45976"/>
                </a:cubicBezTo>
                <a:cubicBezTo>
                  <a:pt x="88211" y="44565"/>
                  <a:pt x="1428" y="15284"/>
                  <a:pt x="17" y="2057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AD4C482-7C47-4A3D-B887-DF8EF91D26F6}"/>
              </a:ext>
            </a:extLst>
          </p:cNvPr>
          <p:cNvSpPr/>
          <p:nvPr/>
        </p:nvSpPr>
        <p:spPr>
          <a:xfrm>
            <a:off x="3479800" y="4954562"/>
            <a:ext cx="559671" cy="263021"/>
          </a:xfrm>
          <a:custGeom>
            <a:avLst/>
            <a:gdLst>
              <a:gd name="connsiteX0" fmla="*/ 0 w 559671"/>
              <a:gd name="connsiteY0" fmla="*/ 263021 h 263021"/>
              <a:gd name="connsiteX1" fmla="*/ 122767 w 559671"/>
              <a:gd name="connsiteY1" fmla="*/ 66171 h 263021"/>
              <a:gd name="connsiteX2" fmla="*/ 239183 w 559671"/>
              <a:gd name="connsiteY2" fmla="*/ 9021 h 263021"/>
              <a:gd name="connsiteX3" fmla="*/ 294217 w 559671"/>
              <a:gd name="connsiteY3" fmla="*/ 85221 h 263021"/>
              <a:gd name="connsiteX4" fmla="*/ 364067 w 559671"/>
              <a:gd name="connsiteY4" fmla="*/ 19605 h 263021"/>
              <a:gd name="connsiteX5" fmla="*/ 505883 w 559671"/>
              <a:gd name="connsiteY5" fmla="*/ 2671 h 263021"/>
              <a:gd name="connsiteX6" fmla="*/ 510117 w 559671"/>
              <a:gd name="connsiteY6" fmla="*/ 2671 h 263021"/>
              <a:gd name="connsiteX7" fmla="*/ 558800 w 559671"/>
              <a:gd name="connsiteY7" fmla="*/ 28071 h 263021"/>
              <a:gd name="connsiteX8" fmla="*/ 537633 w 559671"/>
              <a:gd name="connsiteY8" fmla="*/ 17488 h 263021"/>
              <a:gd name="connsiteX9" fmla="*/ 491067 w 559671"/>
              <a:gd name="connsiteY9" fmla="*/ 72521 h 263021"/>
              <a:gd name="connsiteX10" fmla="*/ 419100 w 559671"/>
              <a:gd name="connsiteY10" fmla="*/ 121205 h 263021"/>
              <a:gd name="connsiteX11" fmla="*/ 285750 w 559671"/>
              <a:gd name="connsiteY11" fmla="*/ 112738 h 263021"/>
              <a:gd name="connsiteX12" fmla="*/ 158750 w 559671"/>
              <a:gd name="connsiteY12" fmla="*/ 176238 h 263021"/>
              <a:gd name="connsiteX13" fmla="*/ 0 w 559671"/>
              <a:gd name="connsiteY13" fmla="*/ 263021 h 26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671" h="263021">
                <a:moveTo>
                  <a:pt x="0" y="263021"/>
                </a:moveTo>
                <a:cubicBezTo>
                  <a:pt x="41451" y="185762"/>
                  <a:pt x="82903" y="108504"/>
                  <a:pt x="122767" y="66171"/>
                </a:cubicBezTo>
                <a:cubicBezTo>
                  <a:pt x="162631" y="23838"/>
                  <a:pt x="210608" y="5846"/>
                  <a:pt x="239183" y="9021"/>
                </a:cubicBezTo>
                <a:cubicBezTo>
                  <a:pt x="267758" y="12196"/>
                  <a:pt x="273403" y="83457"/>
                  <a:pt x="294217" y="85221"/>
                </a:cubicBezTo>
                <a:cubicBezTo>
                  <a:pt x="315031" y="86985"/>
                  <a:pt x="328789" y="33363"/>
                  <a:pt x="364067" y="19605"/>
                </a:cubicBezTo>
                <a:cubicBezTo>
                  <a:pt x="399345" y="5847"/>
                  <a:pt x="505883" y="2671"/>
                  <a:pt x="505883" y="2671"/>
                </a:cubicBezTo>
                <a:cubicBezTo>
                  <a:pt x="530225" y="-151"/>
                  <a:pt x="501297" y="-1562"/>
                  <a:pt x="510117" y="2671"/>
                </a:cubicBezTo>
                <a:cubicBezTo>
                  <a:pt x="518937" y="6904"/>
                  <a:pt x="554214" y="25601"/>
                  <a:pt x="558800" y="28071"/>
                </a:cubicBezTo>
                <a:cubicBezTo>
                  <a:pt x="563386" y="30540"/>
                  <a:pt x="548922" y="10080"/>
                  <a:pt x="537633" y="17488"/>
                </a:cubicBezTo>
                <a:cubicBezTo>
                  <a:pt x="526344" y="24896"/>
                  <a:pt x="510823" y="55235"/>
                  <a:pt x="491067" y="72521"/>
                </a:cubicBezTo>
                <a:cubicBezTo>
                  <a:pt x="471312" y="89807"/>
                  <a:pt x="453319" y="114502"/>
                  <a:pt x="419100" y="121205"/>
                </a:cubicBezTo>
                <a:cubicBezTo>
                  <a:pt x="384881" y="127908"/>
                  <a:pt x="329142" y="103566"/>
                  <a:pt x="285750" y="112738"/>
                </a:cubicBezTo>
                <a:cubicBezTo>
                  <a:pt x="242358" y="121910"/>
                  <a:pt x="158750" y="176238"/>
                  <a:pt x="158750" y="176238"/>
                </a:cubicBezTo>
                <a:lnTo>
                  <a:pt x="0" y="2630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C027322-F472-4F52-AA34-3D042501E82E}"/>
              </a:ext>
            </a:extLst>
          </p:cNvPr>
          <p:cNvSpPr/>
          <p:nvPr/>
        </p:nvSpPr>
        <p:spPr>
          <a:xfrm>
            <a:off x="4105920" y="4844486"/>
            <a:ext cx="502098" cy="335994"/>
          </a:xfrm>
          <a:custGeom>
            <a:avLst/>
            <a:gdLst>
              <a:gd name="connsiteX0" fmla="*/ 159163 w 502098"/>
              <a:gd name="connsiteY0" fmla="*/ 564 h 335994"/>
              <a:gd name="connsiteX1" fmla="*/ 99897 w 502098"/>
              <a:gd name="connsiteY1" fmla="*/ 121214 h 335994"/>
              <a:gd name="connsiteX2" fmla="*/ 8880 w 502098"/>
              <a:gd name="connsiteY2" fmla="*/ 180481 h 335994"/>
              <a:gd name="connsiteX3" fmla="*/ 8880 w 502098"/>
              <a:gd name="connsiteY3" fmla="*/ 210114 h 335994"/>
              <a:gd name="connsiteX4" fmla="*/ 10997 w 502098"/>
              <a:gd name="connsiteY4" fmla="*/ 176247 h 335994"/>
              <a:gd name="connsiteX5" fmla="*/ 150697 w 502098"/>
              <a:gd name="connsiteY5" fmla="*/ 172014 h 335994"/>
              <a:gd name="connsiteX6" fmla="*/ 339080 w 502098"/>
              <a:gd name="connsiteY6" fmla="*/ 220697 h 335994"/>
              <a:gd name="connsiteX7" fmla="*/ 434330 w 502098"/>
              <a:gd name="connsiteY7" fmla="*/ 332881 h 335994"/>
              <a:gd name="connsiteX8" fmla="*/ 440680 w 502098"/>
              <a:gd name="connsiteY8" fmla="*/ 301131 h 335994"/>
              <a:gd name="connsiteX9" fmla="*/ 468197 w 502098"/>
              <a:gd name="connsiteY9" fmla="*/ 263031 h 335994"/>
              <a:gd name="connsiteX10" fmla="*/ 502063 w 502098"/>
              <a:gd name="connsiteY10" fmla="*/ 248214 h 335994"/>
              <a:gd name="connsiteX11" fmla="*/ 472430 w 502098"/>
              <a:gd name="connsiteY11" fmla="*/ 174131 h 335994"/>
              <a:gd name="connsiteX12" fmla="*/ 379297 w 502098"/>
              <a:gd name="connsiteY12" fmla="*/ 119097 h 335994"/>
              <a:gd name="connsiteX13" fmla="*/ 250180 w 502098"/>
              <a:gd name="connsiteY13" fmla="*/ 76764 h 335994"/>
              <a:gd name="connsiteX14" fmla="*/ 159163 w 502098"/>
              <a:gd name="connsiteY14" fmla="*/ 564 h 33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098" h="335994">
                <a:moveTo>
                  <a:pt x="159163" y="564"/>
                </a:moveTo>
                <a:cubicBezTo>
                  <a:pt x="134116" y="7972"/>
                  <a:pt x="124944" y="91228"/>
                  <a:pt x="99897" y="121214"/>
                </a:cubicBezTo>
                <a:cubicBezTo>
                  <a:pt x="74850" y="151200"/>
                  <a:pt x="24049" y="165664"/>
                  <a:pt x="8880" y="180481"/>
                </a:cubicBezTo>
                <a:cubicBezTo>
                  <a:pt x="-6290" y="195298"/>
                  <a:pt x="8880" y="210114"/>
                  <a:pt x="8880" y="210114"/>
                </a:cubicBezTo>
                <a:cubicBezTo>
                  <a:pt x="9233" y="209408"/>
                  <a:pt x="-12639" y="182597"/>
                  <a:pt x="10997" y="176247"/>
                </a:cubicBezTo>
                <a:cubicBezTo>
                  <a:pt x="34633" y="169897"/>
                  <a:pt x="96016" y="164606"/>
                  <a:pt x="150697" y="172014"/>
                </a:cubicBezTo>
                <a:cubicBezTo>
                  <a:pt x="205378" y="179422"/>
                  <a:pt x="291808" y="193886"/>
                  <a:pt x="339080" y="220697"/>
                </a:cubicBezTo>
                <a:cubicBezTo>
                  <a:pt x="386352" y="247508"/>
                  <a:pt x="417397" y="319475"/>
                  <a:pt x="434330" y="332881"/>
                </a:cubicBezTo>
                <a:cubicBezTo>
                  <a:pt x="451263" y="346287"/>
                  <a:pt x="435036" y="312773"/>
                  <a:pt x="440680" y="301131"/>
                </a:cubicBezTo>
                <a:cubicBezTo>
                  <a:pt x="446324" y="289489"/>
                  <a:pt x="457967" y="271850"/>
                  <a:pt x="468197" y="263031"/>
                </a:cubicBezTo>
                <a:cubicBezTo>
                  <a:pt x="478427" y="254212"/>
                  <a:pt x="501358" y="263031"/>
                  <a:pt x="502063" y="248214"/>
                </a:cubicBezTo>
                <a:cubicBezTo>
                  <a:pt x="502768" y="233397"/>
                  <a:pt x="492891" y="195650"/>
                  <a:pt x="472430" y="174131"/>
                </a:cubicBezTo>
                <a:cubicBezTo>
                  <a:pt x="451969" y="152612"/>
                  <a:pt x="416339" y="135325"/>
                  <a:pt x="379297" y="119097"/>
                </a:cubicBezTo>
                <a:cubicBezTo>
                  <a:pt x="342255" y="102869"/>
                  <a:pt x="285811" y="92639"/>
                  <a:pt x="250180" y="76764"/>
                </a:cubicBezTo>
                <a:cubicBezTo>
                  <a:pt x="214549" y="60889"/>
                  <a:pt x="184210" y="-6844"/>
                  <a:pt x="159163" y="5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6D42A22-BC34-4E8F-BB32-5673BEBA4D38}"/>
              </a:ext>
            </a:extLst>
          </p:cNvPr>
          <p:cNvSpPr/>
          <p:nvPr/>
        </p:nvSpPr>
        <p:spPr>
          <a:xfrm>
            <a:off x="4061069" y="3375804"/>
            <a:ext cx="384081" cy="537914"/>
          </a:xfrm>
          <a:custGeom>
            <a:avLst/>
            <a:gdLst>
              <a:gd name="connsiteX0" fmla="*/ 2931 w 384081"/>
              <a:gd name="connsiteY0" fmla="*/ 2396 h 537914"/>
              <a:gd name="connsiteX1" fmla="*/ 295031 w 384081"/>
              <a:gd name="connsiteY1" fmla="*/ 48963 h 537914"/>
              <a:gd name="connsiteX2" fmla="*/ 383931 w 384081"/>
              <a:gd name="connsiteY2" fmla="*/ 241579 h 537914"/>
              <a:gd name="connsiteX3" fmla="*/ 280214 w 384081"/>
              <a:gd name="connsiteY3" fmla="*/ 290263 h 537914"/>
              <a:gd name="connsiteX4" fmla="*/ 239998 w 384081"/>
              <a:gd name="connsiteY4" fmla="*/ 423613 h 537914"/>
              <a:gd name="connsiteX5" fmla="*/ 290798 w 384081"/>
              <a:gd name="connsiteY5" fmla="*/ 537913 h 537914"/>
              <a:gd name="connsiteX6" fmla="*/ 235764 w 384081"/>
              <a:gd name="connsiteY6" fmla="*/ 425729 h 537914"/>
              <a:gd name="connsiteX7" fmla="*/ 165914 w 384081"/>
              <a:gd name="connsiteY7" fmla="*/ 377046 h 537914"/>
              <a:gd name="connsiteX8" fmla="*/ 316198 w 384081"/>
              <a:gd name="connsiteY8" fmla="*/ 256396 h 537914"/>
              <a:gd name="connsiteX9" fmla="*/ 299264 w 384081"/>
              <a:gd name="connsiteY9" fmla="*/ 163263 h 537914"/>
              <a:gd name="connsiteX10" fmla="*/ 153214 w 384081"/>
              <a:gd name="connsiteY10" fmla="*/ 101879 h 537914"/>
              <a:gd name="connsiteX11" fmla="*/ 2931 w 384081"/>
              <a:gd name="connsiteY11" fmla="*/ 2396 h 53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81" h="537914">
                <a:moveTo>
                  <a:pt x="2931" y="2396"/>
                </a:moveTo>
                <a:cubicBezTo>
                  <a:pt x="26567" y="-6423"/>
                  <a:pt x="231531" y="9099"/>
                  <a:pt x="295031" y="48963"/>
                </a:cubicBezTo>
                <a:cubicBezTo>
                  <a:pt x="358531" y="88827"/>
                  <a:pt x="386400" y="201362"/>
                  <a:pt x="383931" y="241579"/>
                </a:cubicBezTo>
                <a:cubicBezTo>
                  <a:pt x="381462" y="281796"/>
                  <a:pt x="304203" y="259924"/>
                  <a:pt x="280214" y="290263"/>
                </a:cubicBezTo>
                <a:cubicBezTo>
                  <a:pt x="256225" y="320602"/>
                  <a:pt x="238234" y="382338"/>
                  <a:pt x="239998" y="423613"/>
                </a:cubicBezTo>
                <a:cubicBezTo>
                  <a:pt x="241762" y="464888"/>
                  <a:pt x="291504" y="537560"/>
                  <a:pt x="290798" y="537913"/>
                </a:cubicBezTo>
                <a:cubicBezTo>
                  <a:pt x="290092" y="538266"/>
                  <a:pt x="256578" y="452540"/>
                  <a:pt x="235764" y="425729"/>
                </a:cubicBezTo>
                <a:cubicBezTo>
                  <a:pt x="214950" y="398918"/>
                  <a:pt x="152508" y="405268"/>
                  <a:pt x="165914" y="377046"/>
                </a:cubicBezTo>
                <a:cubicBezTo>
                  <a:pt x="179320" y="348824"/>
                  <a:pt x="293973" y="292027"/>
                  <a:pt x="316198" y="256396"/>
                </a:cubicBezTo>
                <a:cubicBezTo>
                  <a:pt x="338423" y="220766"/>
                  <a:pt x="326428" y="189016"/>
                  <a:pt x="299264" y="163263"/>
                </a:cubicBezTo>
                <a:cubicBezTo>
                  <a:pt x="272100" y="137510"/>
                  <a:pt x="201544" y="126221"/>
                  <a:pt x="153214" y="101879"/>
                </a:cubicBezTo>
                <a:cubicBezTo>
                  <a:pt x="104884" y="77537"/>
                  <a:pt x="-20705" y="11215"/>
                  <a:pt x="2931" y="23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C3C0CAA-9DD3-400D-A69A-728488252F03}"/>
              </a:ext>
            </a:extLst>
          </p:cNvPr>
          <p:cNvSpPr/>
          <p:nvPr/>
        </p:nvSpPr>
        <p:spPr>
          <a:xfrm>
            <a:off x="2869832" y="3470686"/>
            <a:ext cx="659339" cy="879556"/>
          </a:xfrm>
          <a:custGeom>
            <a:avLst/>
            <a:gdLst>
              <a:gd name="connsiteX0" fmla="*/ 13068 w 659339"/>
              <a:gd name="connsiteY0" fmla="*/ 254647 h 879556"/>
              <a:gd name="connsiteX1" fmla="*/ 125251 w 659339"/>
              <a:gd name="connsiteY1" fmla="*/ 411281 h 879556"/>
              <a:gd name="connsiteX2" fmla="*/ 133718 w 659339"/>
              <a:gd name="connsiteY2" fmla="*/ 434564 h 879556"/>
              <a:gd name="connsiteX3" fmla="*/ 118901 w 659339"/>
              <a:gd name="connsiteY3" fmla="*/ 413397 h 879556"/>
              <a:gd name="connsiteX4" fmla="*/ 224735 w 659339"/>
              <a:gd name="connsiteY4" fmla="*/ 392231 h 879556"/>
              <a:gd name="connsiteX5" fmla="*/ 459685 w 659339"/>
              <a:gd name="connsiteY5" fmla="*/ 123414 h 879556"/>
              <a:gd name="connsiteX6" fmla="*/ 563401 w 659339"/>
              <a:gd name="connsiteY6" fmla="*/ 647 h 879556"/>
              <a:gd name="connsiteX7" fmla="*/ 506251 w 659339"/>
              <a:gd name="connsiteY7" fmla="*/ 85314 h 879556"/>
              <a:gd name="connsiteX8" fmla="*/ 658651 w 659339"/>
              <a:gd name="connsiteY8" fmla="*/ 299097 h 879556"/>
              <a:gd name="connsiteX9" fmla="*/ 434285 w 659339"/>
              <a:gd name="connsiteY9" fmla="*/ 290631 h 879556"/>
              <a:gd name="connsiteX10" fmla="*/ 311518 w 659339"/>
              <a:gd name="connsiteY10" fmla="*/ 409164 h 879556"/>
              <a:gd name="connsiteX11" fmla="*/ 180285 w 659339"/>
              <a:gd name="connsiteY11" fmla="*/ 544631 h 879556"/>
              <a:gd name="connsiteX12" fmla="*/ 78685 w 659339"/>
              <a:gd name="connsiteY12" fmla="*/ 709731 h 879556"/>
              <a:gd name="connsiteX13" fmla="*/ 112551 w 659339"/>
              <a:gd name="connsiteY13" fmla="*/ 817681 h 879556"/>
              <a:gd name="connsiteX14" fmla="*/ 368 w 659339"/>
              <a:gd name="connsiteY14" fmla="*/ 879064 h 879556"/>
              <a:gd name="connsiteX15" fmla="*/ 157001 w 659339"/>
              <a:gd name="connsiteY15" fmla="*/ 785931 h 879556"/>
              <a:gd name="connsiteX16" fmla="*/ 150651 w 659339"/>
              <a:gd name="connsiteY16" fmla="*/ 694914 h 879556"/>
              <a:gd name="connsiteX17" fmla="*/ 85035 w 659339"/>
              <a:gd name="connsiteY17" fmla="*/ 479014 h 879556"/>
              <a:gd name="connsiteX18" fmla="*/ 13068 w 659339"/>
              <a:gd name="connsiteY18" fmla="*/ 254647 h 8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9339" h="879556">
                <a:moveTo>
                  <a:pt x="13068" y="254647"/>
                </a:moveTo>
                <a:cubicBezTo>
                  <a:pt x="19771" y="243358"/>
                  <a:pt x="105143" y="381295"/>
                  <a:pt x="125251" y="411281"/>
                </a:cubicBezTo>
                <a:cubicBezTo>
                  <a:pt x="145359" y="441267"/>
                  <a:pt x="134776" y="434211"/>
                  <a:pt x="133718" y="434564"/>
                </a:cubicBezTo>
                <a:cubicBezTo>
                  <a:pt x="132660" y="434917"/>
                  <a:pt x="103732" y="420453"/>
                  <a:pt x="118901" y="413397"/>
                </a:cubicBezTo>
                <a:cubicBezTo>
                  <a:pt x="134071" y="406342"/>
                  <a:pt x="167938" y="440561"/>
                  <a:pt x="224735" y="392231"/>
                </a:cubicBezTo>
                <a:cubicBezTo>
                  <a:pt x="281532" y="343901"/>
                  <a:pt x="459685" y="123414"/>
                  <a:pt x="459685" y="123414"/>
                </a:cubicBezTo>
                <a:cubicBezTo>
                  <a:pt x="516129" y="58150"/>
                  <a:pt x="555640" y="6997"/>
                  <a:pt x="563401" y="647"/>
                </a:cubicBezTo>
                <a:cubicBezTo>
                  <a:pt x="571162" y="-5703"/>
                  <a:pt x="490376" y="35572"/>
                  <a:pt x="506251" y="85314"/>
                </a:cubicBezTo>
                <a:cubicBezTo>
                  <a:pt x="522126" y="135056"/>
                  <a:pt x="670645" y="264878"/>
                  <a:pt x="658651" y="299097"/>
                </a:cubicBezTo>
                <a:cubicBezTo>
                  <a:pt x="646657" y="333317"/>
                  <a:pt x="492140" y="272287"/>
                  <a:pt x="434285" y="290631"/>
                </a:cubicBezTo>
                <a:cubicBezTo>
                  <a:pt x="376430" y="308975"/>
                  <a:pt x="353851" y="366831"/>
                  <a:pt x="311518" y="409164"/>
                </a:cubicBezTo>
                <a:cubicBezTo>
                  <a:pt x="269185" y="451497"/>
                  <a:pt x="219090" y="494537"/>
                  <a:pt x="180285" y="544631"/>
                </a:cubicBezTo>
                <a:cubicBezTo>
                  <a:pt x="141480" y="594725"/>
                  <a:pt x="89974" y="664223"/>
                  <a:pt x="78685" y="709731"/>
                </a:cubicBezTo>
                <a:cubicBezTo>
                  <a:pt x="67396" y="755239"/>
                  <a:pt x="125604" y="789459"/>
                  <a:pt x="112551" y="817681"/>
                </a:cubicBezTo>
                <a:cubicBezTo>
                  <a:pt x="99498" y="845903"/>
                  <a:pt x="-7040" y="884356"/>
                  <a:pt x="368" y="879064"/>
                </a:cubicBezTo>
                <a:cubicBezTo>
                  <a:pt x="7776" y="873772"/>
                  <a:pt x="131954" y="816623"/>
                  <a:pt x="157001" y="785931"/>
                </a:cubicBezTo>
                <a:cubicBezTo>
                  <a:pt x="182048" y="755239"/>
                  <a:pt x="162645" y="746067"/>
                  <a:pt x="150651" y="694914"/>
                </a:cubicBezTo>
                <a:cubicBezTo>
                  <a:pt x="138657" y="643761"/>
                  <a:pt x="105849" y="546747"/>
                  <a:pt x="85035" y="479014"/>
                </a:cubicBezTo>
                <a:cubicBezTo>
                  <a:pt x="64221" y="411281"/>
                  <a:pt x="6365" y="265936"/>
                  <a:pt x="13068" y="2546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4D3AE59-ADD4-4B69-86B3-D79896433C20}"/>
              </a:ext>
            </a:extLst>
          </p:cNvPr>
          <p:cNvSpPr/>
          <p:nvPr/>
        </p:nvSpPr>
        <p:spPr>
          <a:xfrm>
            <a:off x="4587765" y="3740522"/>
            <a:ext cx="202313" cy="529633"/>
          </a:xfrm>
          <a:custGeom>
            <a:avLst/>
            <a:gdLst>
              <a:gd name="connsiteX0" fmla="*/ 13868 w 202313"/>
              <a:gd name="connsiteY0" fmla="*/ 5978 h 529633"/>
              <a:gd name="connsiteX1" fmla="*/ 149335 w 202313"/>
              <a:gd name="connsiteY1" fmla="*/ 270561 h 529633"/>
              <a:gd name="connsiteX2" fmla="*/ 202252 w 202313"/>
              <a:gd name="connsiteY2" fmla="*/ 414495 h 529633"/>
              <a:gd name="connsiteX3" fmla="*/ 140868 w 202313"/>
              <a:gd name="connsiteY3" fmla="*/ 524561 h 529633"/>
              <a:gd name="connsiteX4" fmla="*/ 140868 w 202313"/>
              <a:gd name="connsiteY4" fmla="*/ 505511 h 529633"/>
              <a:gd name="connsiteX5" fmla="*/ 145102 w 202313"/>
              <a:gd name="connsiteY5" fmla="*/ 454711 h 529633"/>
              <a:gd name="connsiteX6" fmla="*/ 134518 w 202313"/>
              <a:gd name="connsiteY6" fmla="*/ 376395 h 529633"/>
              <a:gd name="connsiteX7" fmla="*/ 66785 w 202313"/>
              <a:gd name="connsiteY7" fmla="*/ 249395 h 529633"/>
              <a:gd name="connsiteX8" fmla="*/ 13868 w 202313"/>
              <a:gd name="connsiteY8" fmla="*/ 181661 h 529633"/>
              <a:gd name="connsiteX9" fmla="*/ 5402 w 202313"/>
              <a:gd name="connsiteY9" fmla="*/ 90645 h 529633"/>
              <a:gd name="connsiteX10" fmla="*/ 13868 w 202313"/>
              <a:gd name="connsiteY10" fmla="*/ 5978 h 5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313" h="529633">
                <a:moveTo>
                  <a:pt x="13868" y="5978"/>
                </a:moveTo>
                <a:cubicBezTo>
                  <a:pt x="37857" y="35964"/>
                  <a:pt x="117938" y="202475"/>
                  <a:pt x="149335" y="270561"/>
                </a:cubicBezTo>
                <a:cubicBezTo>
                  <a:pt x="180732" y="338647"/>
                  <a:pt x="203663" y="372162"/>
                  <a:pt x="202252" y="414495"/>
                </a:cubicBezTo>
                <a:cubicBezTo>
                  <a:pt x="200841" y="456828"/>
                  <a:pt x="151099" y="509392"/>
                  <a:pt x="140868" y="524561"/>
                </a:cubicBezTo>
                <a:cubicBezTo>
                  <a:pt x="130637" y="539730"/>
                  <a:pt x="140162" y="517153"/>
                  <a:pt x="140868" y="505511"/>
                </a:cubicBezTo>
                <a:cubicBezTo>
                  <a:pt x="141574" y="493869"/>
                  <a:pt x="146160" y="476230"/>
                  <a:pt x="145102" y="454711"/>
                </a:cubicBezTo>
                <a:cubicBezTo>
                  <a:pt x="144044" y="433192"/>
                  <a:pt x="147571" y="410614"/>
                  <a:pt x="134518" y="376395"/>
                </a:cubicBezTo>
                <a:cubicBezTo>
                  <a:pt x="121465" y="342176"/>
                  <a:pt x="86893" y="281851"/>
                  <a:pt x="66785" y="249395"/>
                </a:cubicBezTo>
                <a:cubicBezTo>
                  <a:pt x="46677" y="216939"/>
                  <a:pt x="24098" y="208119"/>
                  <a:pt x="13868" y="181661"/>
                </a:cubicBezTo>
                <a:cubicBezTo>
                  <a:pt x="3638" y="155203"/>
                  <a:pt x="6813" y="113928"/>
                  <a:pt x="5402" y="90645"/>
                </a:cubicBezTo>
                <a:cubicBezTo>
                  <a:pt x="3991" y="67362"/>
                  <a:pt x="-10121" y="-24008"/>
                  <a:pt x="13868" y="597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87505FA-4793-49A3-B88B-2243EFC65EC1}"/>
              </a:ext>
            </a:extLst>
          </p:cNvPr>
          <p:cNvSpPr/>
          <p:nvPr/>
        </p:nvSpPr>
        <p:spPr>
          <a:xfrm>
            <a:off x="2679670" y="3263826"/>
            <a:ext cx="358349" cy="1066990"/>
          </a:xfrm>
          <a:custGeom>
            <a:avLst/>
            <a:gdLst>
              <a:gd name="connsiteX0" fmla="*/ 357747 w 358349"/>
              <a:gd name="connsiteY0" fmla="*/ 74 h 1066990"/>
              <a:gd name="connsiteX1" fmla="*/ 243447 w 358349"/>
              <a:gd name="connsiteY1" fmla="*/ 141891 h 1066990"/>
              <a:gd name="connsiteX2" fmla="*/ 160897 w 358349"/>
              <a:gd name="connsiteY2" fmla="*/ 362024 h 1066990"/>
              <a:gd name="connsiteX3" fmla="*/ 150313 w 358349"/>
              <a:gd name="connsiteY3" fmla="*/ 525007 h 1066990"/>
              <a:gd name="connsiteX4" fmla="*/ 203230 w 358349"/>
              <a:gd name="connsiteY4" fmla="*/ 781124 h 1066990"/>
              <a:gd name="connsiteX5" fmla="*/ 118563 w 358349"/>
              <a:gd name="connsiteY5" fmla="*/ 1066874 h 1066990"/>
              <a:gd name="connsiteX6" fmla="*/ 198997 w 358349"/>
              <a:gd name="connsiteY6" fmla="*/ 747257 h 1066990"/>
              <a:gd name="connsiteX7" fmla="*/ 16963 w 358349"/>
              <a:gd name="connsiteY7" fmla="*/ 465741 h 1066990"/>
              <a:gd name="connsiteX8" fmla="*/ 27547 w 358349"/>
              <a:gd name="connsiteY8" fmla="*/ 332391 h 1066990"/>
              <a:gd name="connsiteX9" fmla="*/ 190530 w 358349"/>
              <a:gd name="connsiteY9" fmla="*/ 124957 h 1066990"/>
              <a:gd name="connsiteX10" fmla="*/ 357747 w 358349"/>
              <a:gd name="connsiteY10" fmla="*/ 74 h 106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349" h="1066990">
                <a:moveTo>
                  <a:pt x="357747" y="74"/>
                </a:moveTo>
                <a:cubicBezTo>
                  <a:pt x="366566" y="2896"/>
                  <a:pt x="276255" y="81566"/>
                  <a:pt x="243447" y="141891"/>
                </a:cubicBezTo>
                <a:cubicBezTo>
                  <a:pt x="210639" y="202216"/>
                  <a:pt x="176419" y="298171"/>
                  <a:pt x="160897" y="362024"/>
                </a:cubicBezTo>
                <a:cubicBezTo>
                  <a:pt x="145375" y="425877"/>
                  <a:pt x="143258" y="455157"/>
                  <a:pt x="150313" y="525007"/>
                </a:cubicBezTo>
                <a:cubicBezTo>
                  <a:pt x="157368" y="594857"/>
                  <a:pt x="208522" y="690813"/>
                  <a:pt x="203230" y="781124"/>
                </a:cubicBezTo>
                <a:cubicBezTo>
                  <a:pt x="197938" y="871435"/>
                  <a:pt x="119268" y="1072519"/>
                  <a:pt x="118563" y="1066874"/>
                </a:cubicBezTo>
                <a:cubicBezTo>
                  <a:pt x="117857" y="1061230"/>
                  <a:pt x="215930" y="847446"/>
                  <a:pt x="198997" y="747257"/>
                </a:cubicBezTo>
                <a:cubicBezTo>
                  <a:pt x="182064" y="647068"/>
                  <a:pt x="45538" y="534885"/>
                  <a:pt x="16963" y="465741"/>
                </a:cubicBezTo>
                <a:cubicBezTo>
                  <a:pt x="-11612" y="396597"/>
                  <a:pt x="-1381" y="389188"/>
                  <a:pt x="27547" y="332391"/>
                </a:cubicBezTo>
                <a:cubicBezTo>
                  <a:pt x="56475" y="275594"/>
                  <a:pt x="135497" y="175051"/>
                  <a:pt x="190530" y="124957"/>
                </a:cubicBezTo>
                <a:cubicBezTo>
                  <a:pt x="245563" y="74863"/>
                  <a:pt x="348928" y="-2748"/>
                  <a:pt x="357747" y="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C0EED2A-88B4-4DAB-B19E-F39C2F8DDF96}"/>
              </a:ext>
            </a:extLst>
          </p:cNvPr>
          <p:cNvSpPr/>
          <p:nvPr/>
        </p:nvSpPr>
        <p:spPr>
          <a:xfrm>
            <a:off x="2565313" y="3913221"/>
            <a:ext cx="251741" cy="708931"/>
          </a:xfrm>
          <a:custGeom>
            <a:avLst/>
            <a:gdLst>
              <a:gd name="connsiteX0" fmla="*/ 247737 w 251741"/>
              <a:gd name="connsiteY0" fmla="*/ 4729 h 708931"/>
              <a:gd name="connsiteX1" fmla="*/ 228687 w 251741"/>
              <a:gd name="connsiteY1" fmla="*/ 668304 h 708931"/>
              <a:gd name="connsiteX2" fmla="*/ 101687 w 251741"/>
              <a:gd name="connsiteY2" fmla="*/ 630204 h 708931"/>
              <a:gd name="connsiteX3" fmla="*/ 87 w 251741"/>
              <a:gd name="connsiteY3" fmla="*/ 579404 h 708931"/>
              <a:gd name="connsiteX4" fmla="*/ 85812 w 251741"/>
              <a:gd name="connsiteY4" fmla="*/ 541304 h 708931"/>
              <a:gd name="connsiteX5" fmla="*/ 181062 w 251741"/>
              <a:gd name="connsiteY5" fmla="*/ 379379 h 708931"/>
              <a:gd name="connsiteX6" fmla="*/ 247737 w 251741"/>
              <a:gd name="connsiteY6" fmla="*/ 4729 h 7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741" h="708931">
                <a:moveTo>
                  <a:pt x="247737" y="4729"/>
                </a:moveTo>
                <a:cubicBezTo>
                  <a:pt x="255674" y="52883"/>
                  <a:pt x="253029" y="564058"/>
                  <a:pt x="228687" y="668304"/>
                </a:cubicBezTo>
                <a:cubicBezTo>
                  <a:pt x="204345" y="772550"/>
                  <a:pt x="139787" y="645021"/>
                  <a:pt x="101687" y="630204"/>
                </a:cubicBezTo>
                <a:cubicBezTo>
                  <a:pt x="63587" y="615387"/>
                  <a:pt x="2733" y="594221"/>
                  <a:pt x="87" y="579404"/>
                </a:cubicBezTo>
                <a:cubicBezTo>
                  <a:pt x="-2559" y="564587"/>
                  <a:pt x="55650" y="574641"/>
                  <a:pt x="85812" y="541304"/>
                </a:cubicBezTo>
                <a:cubicBezTo>
                  <a:pt x="115974" y="507967"/>
                  <a:pt x="157779" y="468808"/>
                  <a:pt x="181062" y="379379"/>
                </a:cubicBezTo>
                <a:cubicBezTo>
                  <a:pt x="204345" y="289950"/>
                  <a:pt x="239800" y="-43425"/>
                  <a:pt x="247737" y="47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4EC23AD-6BC5-473F-9C55-574D5BD48ED9}"/>
              </a:ext>
            </a:extLst>
          </p:cNvPr>
          <p:cNvSpPr/>
          <p:nvPr/>
        </p:nvSpPr>
        <p:spPr>
          <a:xfrm>
            <a:off x="2527951" y="3864768"/>
            <a:ext cx="303086" cy="619098"/>
          </a:xfrm>
          <a:custGeom>
            <a:avLst/>
            <a:gdLst>
              <a:gd name="connsiteX0" fmla="*/ 50149 w 303086"/>
              <a:gd name="connsiteY0" fmla="*/ 7145 h 619098"/>
              <a:gd name="connsiteX1" fmla="*/ 105712 w 303086"/>
              <a:gd name="connsiteY1" fmla="*/ 3970 h 619098"/>
              <a:gd name="connsiteX2" fmla="*/ 256524 w 303086"/>
              <a:gd name="connsiteY2" fmla="*/ 34132 h 619098"/>
              <a:gd name="connsiteX3" fmla="*/ 281924 w 303086"/>
              <a:gd name="connsiteY3" fmla="*/ 196057 h 619098"/>
              <a:gd name="connsiteX4" fmla="*/ 243824 w 303086"/>
              <a:gd name="connsiteY4" fmla="*/ 381795 h 619098"/>
              <a:gd name="connsiteX5" fmla="*/ 300974 w 303086"/>
              <a:gd name="connsiteY5" fmla="*/ 456407 h 619098"/>
              <a:gd name="connsiteX6" fmla="*/ 261287 w 303086"/>
              <a:gd name="connsiteY6" fmla="*/ 559595 h 619098"/>
              <a:gd name="connsiteX7" fmla="*/ 2524 w 303086"/>
              <a:gd name="connsiteY7" fmla="*/ 615157 h 619098"/>
              <a:gd name="connsiteX8" fmla="*/ 132699 w 303086"/>
              <a:gd name="connsiteY8" fmla="*/ 607220 h 619098"/>
              <a:gd name="connsiteX9" fmla="*/ 185087 w 303086"/>
              <a:gd name="connsiteY9" fmla="*/ 548482 h 619098"/>
              <a:gd name="connsiteX10" fmla="*/ 208899 w 303086"/>
              <a:gd name="connsiteY10" fmla="*/ 459582 h 619098"/>
              <a:gd name="connsiteX11" fmla="*/ 273987 w 303086"/>
              <a:gd name="connsiteY11" fmla="*/ 238920 h 619098"/>
              <a:gd name="connsiteX12" fmla="*/ 207312 w 303086"/>
              <a:gd name="connsiteY12" fmla="*/ 183357 h 619098"/>
              <a:gd name="connsiteX13" fmla="*/ 158099 w 303086"/>
              <a:gd name="connsiteY13" fmla="*/ 65882 h 619098"/>
              <a:gd name="connsiteX14" fmla="*/ 50149 w 303086"/>
              <a:gd name="connsiteY14" fmla="*/ 7145 h 6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3086" h="619098">
                <a:moveTo>
                  <a:pt x="50149" y="7145"/>
                </a:moveTo>
                <a:cubicBezTo>
                  <a:pt x="41418" y="-3174"/>
                  <a:pt x="71316" y="-528"/>
                  <a:pt x="105712" y="3970"/>
                </a:cubicBezTo>
                <a:cubicBezTo>
                  <a:pt x="140108" y="8468"/>
                  <a:pt x="227155" y="2117"/>
                  <a:pt x="256524" y="34132"/>
                </a:cubicBezTo>
                <a:cubicBezTo>
                  <a:pt x="285893" y="66147"/>
                  <a:pt x="284041" y="138113"/>
                  <a:pt x="281924" y="196057"/>
                </a:cubicBezTo>
                <a:cubicBezTo>
                  <a:pt x="279807" y="254001"/>
                  <a:pt x="240649" y="338403"/>
                  <a:pt x="243824" y="381795"/>
                </a:cubicBezTo>
                <a:cubicBezTo>
                  <a:pt x="246999" y="425187"/>
                  <a:pt x="298064" y="426774"/>
                  <a:pt x="300974" y="456407"/>
                </a:cubicBezTo>
                <a:cubicBezTo>
                  <a:pt x="303884" y="486040"/>
                  <a:pt x="311029" y="533137"/>
                  <a:pt x="261287" y="559595"/>
                </a:cubicBezTo>
                <a:cubicBezTo>
                  <a:pt x="211545" y="586053"/>
                  <a:pt x="23955" y="607220"/>
                  <a:pt x="2524" y="615157"/>
                </a:cubicBezTo>
                <a:cubicBezTo>
                  <a:pt x="-18907" y="623094"/>
                  <a:pt x="102272" y="618333"/>
                  <a:pt x="132699" y="607220"/>
                </a:cubicBezTo>
                <a:cubicBezTo>
                  <a:pt x="163126" y="596108"/>
                  <a:pt x="172387" y="573088"/>
                  <a:pt x="185087" y="548482"/>
                </a:cubicBezTo>
                <a:cubicBezTo>
                  <a:pt x="197787" y="523876"/>
                  <a:pt x="194082" y="511176"/>
                  <a:pt x="208899" y="459582"/>
                </a:cubicBezTo>
                <a:cubicBezTo>
                  <a:pt x="223716" y="407988"/>
                  <a:pt x="274251" y="284957"/>
                  <a:pt x="273987" y="238920"/>
                </a:cubicBezTo>
                <a:cubicBezTo>
                  <a:pt x="273723" y="192883"/>
                  <a:pt x="226627" y="212197"/>
                  <a:pt x="207312" y="183357"/>
                </a:cubicBezTo>
                <a:cubicBezTo>
                  <a:pt x="187997" y="154517"/>
                  <a:pt x="176884" y="97103"/>
                  <a:pt x="158099" y="65882"/>
                </a:cubicBezTo>
                <a:cubicBezTo>
                  <a:pt x="139314" y="34661"/>
                  <a:pt x="58880" y="17464"/>
                  <a:pt x="50149" y="71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E184E84-01A6-4919-B69A-972475A8C889}"/>
              </a:ext>
            </a:extLst>
          </p:cNvPr>
          <p:cNvSpPr/>
          <p:nvPr/>
        </p:nvSpPr>
        <p:spPr>
          <a:xfrm>
            <a:off x="3178711" y="2876998"/>
            <a:ext cx="972778" cy="249569"/>
          </a:xfrm>
          <a:custGeom>
            <a:avLst/>
            <a:gdLst>
              <a:gd name="connsiteX0" fmla="*/ 18514 w 972778"/>
              <a:gd name="connsiteY0" fmla="*/ 237677 h 249569"/>
              <a:gd name="connsiteX1" fmla="*/ 82014 w 972778"/>
              <a:gd name="connsiteY1" fmla="*/ 234502 h 249569"/>
              <a:gd name="connsiteX2" fmla="*/ 402689 w 972778"/>
              <a:gd name="connsiteY2" fmla="*/ 150365 h 249569"/>
              <a:gd name="connsiteX3" fmla="*/ 939264 w 972778"/>
              <a:gd name="connsiteY3" fmla="*/ 213865 h 249569"/>
              <a:gd name="connsiteX4" fmla="*/ 918627 w 972778"/>
              <a:gd name="connsiteY4" fmla="*/ 209102 h 249569"/>
              <a:gd name="connsiteX5" fmla="*/ 831314 w 972778"/>
              <a:gd name="connsiteY5" fmla="*/ 183702 h 249569"/>
              <a:gd name="connsiteX6" fmla="*/ 658277 w 972778"/>
              <a:gd name="connsiteY6" fmla="*/ 107502 h 249569"/>
              <a:gd name="connsiteX7" fmla="*/ 480477 w 972778"/>
              <a:gd name="connsiteY7" fmla="*/ 2727 h 249569"/>
              <a:gd name="connsiteX8" fmla="*/ 518577 w 972778"/>
              <a:gd name="connsiteY8" fmla="*/ 32890 h 249569"/>
              <a:gd name="connsiteX9" fmla="*/ 364589 w 972778"/>
              <a:gd name="connsiteY9" fmla="*/ 56702 h 249569"/>
              <a:gd name="connsiteX10" fmla="*/ 355064 w 972778"/>
              <a:gd name="connsiteY10" fmla="*/ 112265 h 249569"/>
              <a:gd name="connsiteX11" fmla="*/ 18514 w 972778"/>
              <a:gd name="connsiteY11" fmla="*/ 237677 h 2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2778" h="249569">
                <a:moveTo>
                  <a:pt x="18514" y="237677"/>
                </a:moveTo>
                <a:cubicBezTo>
                  <a:pt x="-26994" y="258050"/>
                  <a:pt x="17985" y="249054"/>
                  <a:pt x="82014" y="234502"/>
                </a:cubicBezTo>
                <a:cubicBezTo>
                  <a:pt x="146043" y="219950"/>
                  <a:pt x="259814" y="153805"/>
                  <a:pt x="402689" y="150365"/>
                </a:cubicBezTo>
                <a:cubicBezTo>
                  <a:pt x="545564" y="146925"/>
                  <a:pt x="853274" y="204076"/>
                  <a:pt x="939264" y="213865"/>
                </a:cubicBezTo>
                <a:cubicBezTo>
                  <a:pt x="1025254" y="223654"/>
                  <a:pt x="918627" y="209102"/>
                  <a:pt x="918627" y="209102"/>
                </a:cubicBezTo>
                <a:cubicBezTo>
                  <a:pt x="900635" y="204075"/>
                  <a:pt x="874706" y="200635"/>
                  <a:pt x="831314" y="183702"/>
                </a:cubicBezTo>
                <a:cubicBezTo>
                  <a:pt x="787922" y="166769"/>
                  <a:pt x="716750" y="137664"/>
                  <a:pt x="658277" y="107502"/>
                </a:cubicBezTo>
                <a:cubicBezTo>
                  <a:pt x="599804" y="77340"/>
                  <a:pt x="503760" y="15162"/>
                  <a:pt x="480477" y="2727"/>
                </a:cubicBezTo>
                <a:cubicBezTo>
                  <a:pt x="457194" y="-9708"/>
                  <a:pt x="537892" y="23894"/>
                  <a:pt x="518577" y="32890"/>
                </a:cubicBezTo>
                <a:cubicBezTo>
                  <a:pt x="499262" y="41886"/>
                  <a:pt x="391841" y="43473"/>
                  <a:pt x="364589" y="56702"/>
                </a:cubicBezTo>
                <a:cubicBezTo>
                  <a:pt x="337337" y="69931"/>
                  <a:pt x="410891" y="82632"/>
                  <a:pt x="355064" y="112265"/>
                </a:cubicBezTo>
                <a:cubicBezTo>
                  <a:pt x="299237" y="141898"/>
                  <a:pt x="64022" y="217304"/>
                  <a:pt x="18514" y="2376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738050F-B9A8-49FB-BB5C-525EB92897BD}"/>
              </a:ext>
            </a:extLst>
          </p:cNvPr>
          <p:cNvSpPr/>
          <p:nvPr/>
        </p:nvSpPr>
        <p:spPr>
          <a:xfrm>
            <a:off x="4329820" y="3313765"/>
            <a:ext cx="203059" cy="344563"/>
          </a:xfrm>
          <a:custGeom>
            <a:avLst/>
            <a:gdLst>
              <a:gd name="connsiteX0" fmla="*/ 880 w 203059"/>
              <a:gd name="connsiteY0" fmla="*/ 935 h 344563"/>
              <a:gd name="connsiteX1" fmla="*/ 119943 w 203059"/>
              <a:gd name="connsiteY1" fmla="*/ 154923 h 344563"/>
              <a:gd name="connsiteX2" fmla="*/ 199318 w 203059"/>
              <a:gd name="connsiteY2" fmla="*/ 340660 h 344563"/>
              <a:gd name="connsiteX3" fmla="*/ 189793 w 203059"/>
              <a:gd name="connsiteY3" fmla="*/ 277160 h 344563"/>
              <a:gd name="connsiteX4" fmla="*/ 186618 w 203059"/>
              <a:gd name="connsiteY4" fmla="*/ 227948 h 344563"/>
              <a:gd name="connsiteX5" fmla="*/ 880 w 203059"/>
              <a:gd name="connsiteY5" fmla="*/ 935 h 34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059" h="344563">
                <a:moveTo>
                  <a:pt x="880" y="935"/>
                </a:moveTo>
                <a:cubicBezTo>
                  <a:pt x="-10233" y="-11236"/>
                  <a:pt x="86870" y="98302"/>
                  <a:pt x="119943" y="154923"/>
                </a:cubicBezTo>
                <a:cubicBezTo>
                  <a:pt x="153016" y="211544"/>
                  <a:pt x="187676" y="320287"/>
                  <a:pt x="199318" y="340660"/>
                </a:cubicBezTo>
                <a:cubicBezTo>
                  <a:pt x="210960" y="361033"/>
                  <a:pt x="191910" y="295945"/>
                  <a:pt x="189793" y="277160"/>
                </a:cubicBezTo>
                <a:cubicBezTo>
                  <a:pt x="187676" y="258375"/>
                  <a:pt x="216516" y="269223"/>
                  <a:pt x="186618" y="227948"/>
                </a:cubicBezTo>
                <a:cubicBezTo>
                  <a:pt x="156720" y="186673"/>
                  <a:pt x="11993" y="13106"/>
                  <a:pt x="880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95A8F73-90BD-4AEA-BAB1-44996ADD82BA}"/>
              </a:ext>
            </a:extLst>
          </p:cNvPr>
          <p:cNvSpPr/>
          <p:nvPr/>
        </p:nvSpPr>
        <p:spPr>
          <a:xfrm>
            <a:off x="4746621" y="5828852"/>
            <a:ext cx="88918" cy="236709"/>
          </a:xfrm>
          <a:custGeom>
            <a:avLst/>
            <a:gdLst>
              <a:gd name="connsiteX0" fmla="*/ 4 w 88918"/>
              <a:gd name="connsiteY0" fmla="*/ 448 h 236709"/>
              <a:gd name="connsiteX1" fmla="*/ 60329 w 88918"/>
              <a:gd name="connsiteY1" fmla="*/ 175073 h 236709"/>
              <a:gd name="connsiteX2" fmla="*/ 88904 w 88918"/>
              <a:gd name="connsiteY2" fmla="*/ 235398 h 236709"/>
              <a:gd name="connsiteX3" fmla="*/ 63504 w 88918"/>
              <a:gd name="connsiteY3" fmla="*/ 127448 h 236709"/>
              <a:gd name="connsiteX4" fmla="*/ 4 w 88918"/>
              <a:gd name="connsiteY4" fmla="*/ 448 h 23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18" h="236709">
                <a:moveTo>
                  <a:pt x="4" y="448"/>
                </a:moveTo>
                <a:cubicBezTo>
                  <a:pt x="-525" y="8386"/>
                  <a:pt x="45512" y="135915"/>
                  <a:pt x="60329" y="175073"/>
                </a:cubicBezTo>
                <a:cubicBezTo>
                  <a:pt x="75146" y="214231"/>
                  <a:pt x="88375" y="243336"/>
                  <a:pt x="88904" y="235398"/>
                </a:cubicBezTo>
                <a:cubicBezTo>
                  <a:pt x="89433" y="227461"/>
                  <a:pt x="75675" y="162902"/>
                  <a:pt x="63504" y="127448"/>
                </a:cubicBezTo>
                <a:cubicBezTo>
                  <a:pt x="51333" y="91994"/>
                  <a:pt x="533" y="-7490"/>
                  <a:pt x="4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039CBDA4-9A4B-4666-BA05-718DAE76172D}"/>
              </a:ext>
            </a:extLst>
          </p:cNvPr>
          <p:cNvSpPr/>
          <p:nvPr/>
        </p:nvSpPr>
        <p:spPr>
          <a:xfrm>
            <a:off x="3197094" y="6017577"/>
            <a:ext cx="1678482" cy="579539"/>
          </a:xfrm>
          <a:custGeom>
            <a:avLst/>
            <a:gdLst>
              <a:gd name="connsiteX0" fmla="*/ 12831 w 1678482"/>
              <a:gd name="connsiteY0" fmla="*/ 316548 h 579539"/>
              <a:gd name="connsiteX1" fmla="*/ 50931 w 1678482"/>
              <a:gd name="connsiteY1" fmla="*/ 443548 h 579539"/>
              <a:gd name="connsiteX2" fmla="*/ 362081 w 1678482"/>
              <a:gd name="connsiteY2" fmla="*/ 548323 h 579539"/>
              <a:gd name="connsiteX3" fmla="*/ 822456 w 1678482"/>
              <a:gd name="connsiteY3" fmla="*/ 567373 h 579539"/>
              <a:gd name="connsiteX4" fmla="*/ 1305056 w 1678482"/>
              <a:gd name="connsiteY4" fmla="*/ 380048 h 579539"/>
              <a:gd name="connsiteX5" fmla="*/ 1651131 w 1678482"/>
              <a:gd name="connsiteY5" fmla="*/ 106998 h 579539"/>
              <a:gd name="connsiteX6" fmla="*/ 1654306 w 1678482"/>
              <a:gd name="connsiteY6" fmla="*/ 14923 h 579539"/>
              <a:gd name="connsiteX7" fmla="*/ 1635256 w 1678482"/>
              <a:gd name="connsiteY7" fmla="*/ 11748 h 579539"/>
              <a:gd name="connsiteX8" fmla="*/ 1600331 w 1678482"/>
              <a:gd name="connsiteY8" fmla="*/ 129223 h 579539"/>
              <a:gd name="connsiteX9" fmla="*/ 1305056 w 1678482"/>
              <a:gd name="connsiteY9" fmla="*/ 329248 h 579539"/>
              <a:gd name="connsiteX10" fmla="*/ 943106 w 1678482"/>
              <a:gd name="connsiteY10" fmla="*/ 510223 h 579539"/>
              <a:gd name="connsiteX11" fmla="*/ 431931 w 1678482"/>
              <a:gd name="connsiteY11" fmla="*/ 541973 h 579539"/>
              <a:gd name="connsiteX12" fmla="*/ 181106 w 1678482"/>
              <a:gd name="connsiteY12" fmla="*/ 484823 h 579539"/>
              <a:gd name="connsiteX13" fmla="*/ 12831 w 1678482"/>
              <a:gd name="connsiteY13" fmla="*/ 316548 h 57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78482" h="579539">
                <a:moveTo>
                  <a:pt x="12831" y="316548"/>
                </a:moveTo>
                <a:cubicBezTo>
                  <a:pt x="-8865" y="309669"/>
                  <a:pt x="-7277" y="404919"/>
                  <a:pt x="50931" y="443548"/>
                </a:cubicBezTo>
                <a:cubicBezTo>
                  <a:pt x="109139" y="482177"/>
                  <a:pt x="233494" y="527686"/>
                  <a:pt x="362081" y="548323"/>
                </a:cubicBezTo>
                <a:cubicBezTo>
                  <a:pt x="490669" y="568961"/>
                  <a:pt x="665294" y="595419"/>
                  <a:pt x="822456" y="567373"/>
                </a:cubicBezTo>
                <a:cubicBezTo>
                  <a:pt x="979618" y="539327"/>
                  <a:pt x="1166944" y="456777"/>
                  <a:pt x="1305056" y="380048"/>
                </a:cubicBezTo>
                <a:cubicBezTo>
                  <a:pt x="1443168" y="303319"/>
                  <a:pt x="1592923" y="167852"/>
                  <a:pt x="1651131" y="106998"/>
                </a:cubicBezTo>
                <a:cubicBezTo>
                  <a:pt x="1709339" y="46144"/>
                  <a:pt x="1656952" y="30798"/>
                  <a:pt x="1654306" y="14923"/>
                </a:cubicBezTo>
                <a:cubicBezTo>
                  <a:pt x="1651660" y="-952"/>
                  <a:pt x="1644252" y="-7302"/>
                  <a:pt x="1635256" y="11748"/>
                </a:cubicBezTo>
                <a:cubicBezTo>
                  <a:pt x="1626260" y="30798"/>
                  <a:pt x="1655364" y="76306"/>
                  <a:pt x="1600331" y="129223"/>
                </a:cubicBezTo>
                <a:cubicBezTo>
                  <a:pt x="1545298" y="182140"/>
                  <a:pt x="1414594" y="265748"/>
                  <a:pt x="1305056" y="329248"/>
                </a:cubicBezTo>
                <a:cubicBezTo>
                  <a:pt x="1195518" y="392748"/>
                  <a:pt x="1088627" y="474769"/>
                  <a:pt x="943106" y="510223"/>
                </a:cubicBezTo>
                <a:cubicBezTo>
                  <a:pt x="797585" y="545677"/>
                  <a:pt x="558931" y="546206"/>
                  <a:pt x="431931" y="541973"/>
                </a:cubicBezTo>
                <a:cubicBezTo>
                  <a:pt x="304931" y="537740"/>
                  <a:pt x="252543" y="518160"/>
                  <a:pt x="181106" y="484823"/>
                </a:cubicBezTo>
                <a:cubicBezTo>
                  <a:pt x="109669" y="451486"/>
                  <a:pt x="34527" y="323427"/>
                  <a:pt x="12831" y="31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99C86F4-B956-4035-A01F-6E3CBBA0CF34}"/>
              </a:ext>
            </a:extLst>
          </p:cNvPr>
          <p:cNvSpPr/>
          <p:nvPr/>
        </p:nvSpPr>
        <p:spPr>
          <a:xfrm>
            <a:off x="3186474" y="6368992"/>
            <a:ext cx="77618" cy="626020"/>
          </a:xfrm>
          <a:custGeom>
            <a:avLst/>
            <a:gdLst>
              <a:gd name="connsiteX0" fmla="*/ 1226 w 77618"/>
              <a:gd name="connsiteY0" fmla="*/ 58 h 626020"/>
              <a:gd name="connsiteX1" fmla="*/ 20276 w 77618"/>
              <a:gd name="connsiteY1" fmla="*/ 276283 h 626020"/>
              <a:gd name="connsiteX2" fmla="*/ 32976 w 77618"/>
              <a:gd name="connsiteY2" fmla="*/ 457258 h 626020"/>
              <a:gd name="connsiteX3" fmla="*/ 36151 w 77618"/>
              <a:gd name="connsiteY3" fmla="*/ 555683 h 626020"/>
              <a:gd name="connsiteX4" fmla="*/ 77426 w 77618"/>
              <a:gd name="connsiteY4" fmla="*/ 625533 h 626020"/>
              <a:gd name="connsiteX5" fmla="*/ 17101 w 77618"/>
              <a:gd name="connsiteY5" fmla="*/ 520758 h 626020"/>
              <a:gd name="connsiteX6" fmla="*/ 58376 w 77618"/>
              <a:gd name="connsiteY6" fmla="*/ 254058 h 626020"/>
              <a:gd name="connsiteX7" fmla="*/ 1226 w 77618"/>
              <a:gd name="connsiteY7" fmla="*/ 58 h 62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8" h="626020">
                <a:moveTo>
                  <a:pt x="1226" y="58"/>
                </a:moveTo>
                <a:cubicBezTo>
                  <a:pt x="-5124" y="3762"/>
                  <a:pt x="14984" y="200083"/>
                  <a:pt x="20276" y="276283"/>
                </a:cubicBezTo>
                <a:cubicBezTo>
                  <a:pt x="25568" y="352483"/>
                  <a:pt x="30330" y="410691"/>
                  <a:pt x="32976" y="457258"/>
                </a:cubicBezTo>
                <a:cubicBezTo>
                  <a:pt x="35622" y="503825"/>
                  <a:pt x="28743" y="527637"/>
                  <a:pt x="36151" y="555683"/>
                </a:cubicBezTo>
                <a:cubicBezTo>
                  <a:pt x="43559" y="583729"/>
                  <a:pt x="80601" y="631354"/>
                  <a:pt x="77426" y="625533"/>
                </a:cubicBezTo>
                <a:cubicBezTo>
                  <a:pt x="74251" y="619712"/>
                  <a:pt x="20276" y="582671"/>
                  <a:pt x="17101" y="520758"/>
                </a:cubicBezTo>
                <a:cubicBezTo>
                  <a:pt x="13926" y="458845"/>
                  <a:pt x="56789" y="338196"/>
                  <a:pt x="58376" y="254058"/>
                </a:cubicBezTo>
                <a:cubicBezTo>
                  <a:pt x="59964" y="169921"/>
                  <a:pt x="7576" y="-3646"/>
                  <a:pt x="122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752FF8C-05A0-4109-8795-9C3931D125A6}"/>
              </a:ext>
            </a:extLst>
          </p:cNvPr>
          <p:cNvSpPr/>
          <p:nvPr/>
        </p:nvSpPr>
        <p:spPr>
          <a:xfrm>
            <a:off x="4849829" y="6035569"/>
            <a:ext cx="427367" cy="419209"/>
          </a:xfrm>
          <a:custGeom>
            <a:avLst/>
            <a:gdLst>
              <a:gd name="connsiteX0" fmla="*/ 1571 w 427367"/>
              <a:gd name="connsiteY0" fmla="*/ 106 h 419209"/>
              <a:gd name="connsiteX1" fmla="*/ 77771 w 427367"/>
              <a:gd name="connsiteY1" fmla="*/ 206481 h 419209"/>
              <a:gd name="connsiteX2" fmla="*/ 280971 w 427367"/>
              <a:gd name="connsiteY2" fmla="*/ 330306 h 419209"/>
              <a:gd name="connsiteX3" fmla="*/ 427021 w 427367"/>
              <a:gd name="connsiteY3" fmla="*/ 419206 h 419209"/>
              <a:gd name="connsiteX4" fmla="*/ 315896 w 427367"/>
              <a:gd name="connsiteY4" fmla="*/ 327131 h 419209"/>
              <a:gd name="connsiteX5" fmla="*/ 138096 w 427367"/>
              <a:gd name="connsiteY5" fmla="*/ 235056 h 419209"/>
              <a:gd name="connsiteX6" fmla="*/ 1571 w 427367"/>
              <a:gd name="connsiteY6" fmla="*/ 106 h 41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367" h="419209">
                <a:moveTo>
                  <a:pt x="1571" y="106"/>
                </a:moveTo>
                <a:cubicBezTo>
                  <a:pt x="-8483" y="-4657"/>
                  <a:pt x="31204" y="151448"/>
                  <a:pt x="77771" y="206481"/>
                </a:cubicBezTo>
                <a:cubicBezTo>
                  <a:pt x="124338" y="261514"/>
                  <a:pt x="222763" y="294852"/>
                  <a:pt x="280971" y="330306"/>
                </a:cubicBezTo>
                <a:cubicBezTo>
                  <a:pt x="339179" y="365760"/>
                  <a:pt x="421200" y="419735"/>
                  <a:pt x="427021" y="419206"/>
                </a:cubicBezTo>
                <a:cubicBezTo>
                  <a:pt x="432842" y="418677"/>
                  <a:pt x="364050" y="357823"/>
                  <a:pt x="315896" y="327131"/>
                </a:cubicBezTo>
                <a:cubicBezTo>
                  <a:pt x="267742" y="296439"/>
                  <a:pt x="189425" y="286385"/>
                  <a:pt x="138096" y="235056"/>
                </a:cubicBezTo>
                <a:cubicBezTo>
                  <a:pt x="86767" y="183727"/>
                  <a:pt x="11625" y="4869"/>
                  <a:pt x="157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4EB7FC91-6C3E-494F-AFC3-EA80635C174E}"/>
              </a:ext>
            </a:extLst>
          </p:cNvPr>
          <p:cNvSpPr/>
          <p:nvPr/>
        </p:nvSpPr>
        <p:spPr>
          <a:xfrm>
            <a:off x="2877230" y="6778474"/>
            <a:ext cx="329523" cy="297425"/>
          </a:xfrm>
          <a:custGeom>
            <a:avLst/>
            <a:gdLst>
              <a:gd name="connsiteX0" fmla="*/ 329520 w 329523"/>
              <a:gd name="connsiteY0" fmla="*/ 151 h 297425"/>
              <a:gd name="connsiteX1" fmla="*/ 224745 w 329523"/>
              <a:gd name="connsiteY1" fmla="*/ 98576 h 297425"/>
              <a:gd name="connsiteX2" fmla="*/ 110445 w 329523"/>
              <a:gd name="connsiteY2" fmla="*/ 184301 h 297425"/>
              <a:gd name="connsiteX3" fmla="*/ 2495 w 329523"/>
              <a:gd name="connsiteY3" fmla="*/ 295426 h 297425"/>
              <a:gd name="connsiteX4" fmla="*/ 221570 w 329523"/>
              <a:gd name="connsiteY4" fmla="*/ 82701 h 297425"/>
              <a:gd name="connsiteX5" fmla="*/ 329520 w 329523"/>
              <a:gd name="connsiteY5" fmla="*/ 151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23" h="297425">
                <a:moveTo>
                  <a:pt x="329520" y="151"/>
                </a:moveTo>
                <a:cubicBezTo>
                  <a:pt x="330049" y="2797"/>
                  <a:pt x="261257" y="67884"/>
                  <a:pt x="224745" y="98576"/>
                </a:cubicBezTo>
                <a:cubicBezTo>
                  <a:pt x="188232" y="129268"/>
                  <a:pt x="147487" y="151493"/>
                  <a:pt x="110445" y="184301"/>
                </a:cubicBezTo>
                <a:cubicBezTo>
                  <a:pt x="73403" y="217109"/>
                  <a:pt x="-16026" y="312359"/>
                  <a:pt x="2495" y="295426"/>
                </a:cubicBezTo>
                <a:cubicBezTo>
                  <a:pt x="21016" y="278493"/>
                  <a:pt x="169712" y="135618"/>
                  <a:pt x="221570" y="82701"/>
                </a:cubicBezTo>
                <a:cubicBezTo>
                  <a:pt x="273428" y="29784"/>
                  <a:pt x="328991" y="-2495"/>
                  <a:pt x="329520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21767A8-219D-46FA-8FFC-215892761408}"/>
              </a:ext>
            </a:extLst>
          </p:cNvPr>
          <p:cNvSpPr/>
          <p:nvPr/>
        </p:nvSpPr>
        <p:spPr>
          <a:xfrm>
            <a:off x="3115244" y="6425965"/>
            <a:ext cx="2157936" cy="807410"/>
          </a:xfrm>
          <a:custGeom>
            <a:avLst/>
            <a:gdLst>
              <a:gd name="connsiteX0" fmla="*/ 2145731 w 2157936"/>
              <a:gd name="connsiteY0" fmla="*/ 9760 h 807410"/>
              <a:gd name="connsiteX1" fmla="*/ 1872681 w 2157936"/>
              <a:gd name="connsiteY1" fmla="*/ 381235 h 807410"/>
              <a:gd name="connsiteX2" fmla="*/ 1548831 w 2157936"/>
              <a:gd name="connsiteY2" fmla="*/ 616185 h 807410"/>
              <a:gd name="connsiteX3" fmla="*/ 1126556 w 2157936"/>
              <a:gd name="connsiteY3" fmla="*/ 755885 h 807410"/>
              <a:gd name="connsiteX4" fmla="*/ 615381 w 2157936"/>
              <a:gd name="connsiteY4" fmla="*/ 806685 h 807410"/>
              <a:gd name="connsiteX5" fmla="*/ 259781 w 2157936"/>
              <a:gd name="connsiteY5" fmla="*/ 724135 h 807410"/>
              <a:gd name="connsiteX6" fmla="*/ 28006 w 2157936"/>
              <a:gd name="connsiteY6" fmla="*/ 571735 h 807410"/>
              <a:gd name="connsiteX7" fmla="*/ 8956 w 2157936"/>
              <a:gd name="connsiteY7" fmla="*/ 412985 h 807410"/>
              <a:gd name="connsiteX8" fmla="*/ 72456 w 2157936"/>
              <a:gd name="connsiteY8" fmla="*/ 603485 h 807410"/>
              <a:gd name="connsiteX9" fmla="*/ 183581 w 2157936"/>
              <a:gd name="connsiteY9" fmla="*/ 676510 h 807410"/>
              <a:gd name="connsiteX10" fmla="*/ 869381 w 2157936"/>
              <a:gd name="connsiteY10" fmla="*/ 749535 h 807410"/>
              <a:gd name="connsiteX11" fmla="*/ 1304356 w 2157936"/>
              <a:gd name="connsiteY11" fmla="*/ 689210 h 807410"/>
              <a:gd name="connsiteX12" fmla="*/ 1675831 w 2157936"/>
              <a:gd name="connsiteY12" fmla="*/ 482835 h 807410"/>
              <a:gd name="connsiteX13" fmla="*/ 2069531 w 2157936"/>
              <a:gd name="connsiteY13" fmla="*/ 139935 h 807410"/>
              <a:gd name="connsiteX14" fmla="*/ 2145731 w 2157936"/>
              <a:gd name="connsiteY14" fmla="*/ 9760 h 80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7936" h="807410">
                <a:moveTo>
                  <a:pt x="2145731" y="9760"/>
                </a:moveTo>
                <a:cubicBezTo>
                  <a:pt x="2112923" y="49977"/>
                  <a:pt x="1972164" y="280164"/>
                  <a:pt x="1872681" y="381235"/>
                </a:cubicBezTo>
                <a:cubicBezTo>
                  <a:pt x="1773198" y="482306"/>
                  <a:pt x="1673185" y="553743"/>
                  <a:pt x="1548831" y="616185"/>
                </a:cubicBezTo>
                <a:cubicBezTo>
                  <a:pt x="1424477" y="678627"/>
                  <a:pt x="1282131" y="724135"/>
                  <a:pt x="1126556" y="755885"/>
                </a:cubicBezTo>
                <a:cubicBezTo>
                  <a:pt x="970981" y="787635"/>
                  <a:pt x="759843" y="811977"/>
                  <a:pt x="615381" y="806685"/>
                </a:cubicBezTo>
                <a:cubicBezTo>
                  <a:pt x="470919" y="801393"/>
                  <a:pt x="357677" y="763293"/>
                  <a:pt x="259781" y="724135"/>
                </a:cubicBezTo>
                <a:cubicBezTo>
                  <a:pt x="161885" y="684977"/>
                  <a:pt x="69810" y="623593"/>
                  <a:pt x="28006" y="571735"/>
                </a:cubicBezTo>
                <a:cubicBezTo>
                  <a:pt x="-13798" y="519877"/>
                  <a:pt x="1548" y="407693"/>
                  <a:pt x="8956" y="412985"/>
                </a:cubicBezTo>
                <a:cubicBezTo>
                  <a:pt x="16364" y="418277"/>
                  <a:pt x="43352" y="559564"/>
                  <a:pt x="72456" y="603485"/>
                </a:cubicBezTo>
                <a:cubicBezTo>
                  <a:pt x="101560" y="647406"/>
                  <a:pt x="50760" y="652168"/>
                  <a:pt x="183581" y="676510"/>
                </a:cubicBezTo>
                <a:cubicBezTo>
                  <a:pt x="316402" y="700852"/>
                  <a:pt x="682585" y="747418"/>
                  <a:pt x="869381" y="749535"/>
                </a:cubicBezTo>
                <a:cubicBezTo>
                  <a:pt x="1056177" y="751652"/>
                  <a:pt x="1169948" y="733660"/>
                  <a:pt x="1304356" y="689210"/>
                </a:cubicBezTo>
                <a:cubicBezTo>
                  <a:pt x="1438764" y="644760"/>
                  <a:pt x="1548302" y="574381"/>
                  <a:pt x="1675831" y="482835"/>
                </a:cubicBezTo>
                <a:cubicBezTo>
                  <a:pt x="1803360" y="391289"/>
                  <a:pt x="1996506" y="218252"/>
                  <a:pt x="2069531" y="139935"/>
                </a:cubicBezTo>
                <a:cubicBezTo>
                  <a:pt x="2142556" y="61618"/>
                  <a:pt x="2178539" y="-30457"/>
                  <a:pt x="2145731" y="9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FB67F47-E15F-4D06-B4C0-29864139E95E}"/>
              </a:ext>
            </a:extLst>
          </p:cNvPr>
          <p:cNvSpPr/>
          <p:nvPr/>
        </p:nvSpPr>
        <p:spPr>
          <a:xfrm>
            <a:off x="3152108" y="6825961"/>
            <a:ext cx="632611" cy="347970"/>
          </a:xfrm>
          <a:custGeom>
            <a:avLst/>
            <a:gdLst>
              <a:gd name="connsiteX0" fmla="*/ 667 w 632611"/>
              <a:gd name="connsiteY0" fmla="*/ 289 h 347970"/>
              <a:gd name="connsiteX1" fmla="*/ 153067 w 632611"/>
              <a:gd name="connsiteY1" fmla="*/ 228889 h 347970"/>
              <a:gd name="connsiteX2" fmla="*/ 632492 w 632611"/>
              <a:gd name="connsiteY2" fmla="*/ 346364 h 347970"/>
              <a:gd name="connsiteX3" fmla="*/ 197517 w 632611"/>
              <a:gd name="connsiteY3" fmla="*/ 279689 h 347970"/>
              <a:gd name="connsiteX4" fmla="*/ 667 w 632611"/>
              <a:gd name="connsiteY4" fmla="*/ 289 h 34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611" h="347970">
                <a:moveTo>
                  <a:pt x="667" y="289"/>
                </a:moveTo>
                <a:cubicBezTo>
                  <a:pt x="-6741" y="-8178"/>
                  <a:pt x="47763" y="171210"/>
                  <a:pt x="153067" y="228889"/>
                </a:cubicBezTo>
                <a:cubicBezTo>
                  <a:pt x="258371" y="286568"/>
                  <a:pt x="625084" y="337897"/>
                  <a:pt x="632492" y="346364"/>
                </a:cubicBezTo>
                <a:cubicBezTo>
                  <a:pt x="639900" y="354831"/>
                  <a:pt x="300705" y="329431"/>
                  <a:pt x="197517" y="279689"/>
                </a:cubicBezTo>
                <a:cubicBezTo>
                  <a:pt x="94330" y="229947"/>
                  <a:pt x="8075" y="8756"/>
                  <a:pt x="66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119659F-C655-497C-A2EE-E2FC3E016DC0}"/>
              </a:ext>
            </a:extLst>
          </p:cNvPr>
          <p:cNvSpPr/>
          <p:nvPr/>
        </p:nvSpPr>
        <p:spPr>
          <a:xfrm>
            <a:off x="4741385" y="6388026"/>
            <a:ext cx="425537" cy="555255"/>
          </a:xfrm>
          <a:custGeom>
            <a:avLst/>
            <a:gdLst>
              <a:gd name="connsiteX0" fmla="*/ 424340 w 425537"/>
              <a:gd name="connsiteY0" fmla="*/ 74 h 555255"/>
              <a:gd name="connsiteX1" fmla="*/ 376715 w 425537"/>
              <a:gd name="connsiteY1" fmla="*/ 181049 h 555255"/>
              <a:gd name="connsiteX2" fmla="*/ 129065 w 425537"/>
              <a:gd name="connsiteY2" fmla="*/ 508074 h 555255"/>
              <a:gd name="connsiteX3" fmla="*/ 8415 w 425537"/>
              <a:gd name="connsiteY3" fmla="*/ 520774 h 555255"/>
              <a:gd name="connsiteX4" fmla="*/ 354490 w 425537"/>
              <a:gd name="connsiteY4" fmla="*/ 200099 h 555255"/>
              <a:gd name="connsiteX5" fmla="*/ 424340 w 425537"/>
              <a:gd name="connsiteY5" fmla="*/ 74 h 55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537" h="555255">
                <a:moveTo>
                  <a:pt x="424340" y="74"/>
                </a:moveTo>
                <a:cubicBezTo>
                  <a:pt x="428044" y="-3101"/>
                  <a:pt x="425927" y="96382"/>
                  <a:pt x="376715" y="181049"/>
                </a:cubicBezTo>
                <a:cubicBezTo>
                  <a:pt x="327503" y="265716"/>
                  <a:pt x="190448" y="451453"/>
                  <a:pt x="129065" y="508074"/>
                </a:cubicBezTo>
                <a:cubicBezTo>
                  <a:pt x="67682" y="564695"/>
                  <a:pt x="-29156" y="572103"/>
                  <a:pt x="8415" y="520774"/>
                </a:cubicBezTo>
                <a:cubicBezTo>
                  <a:pt x="45986" y="469445"/>
                  <a:pt x="285169" y="283707"/>
                  <a:pt x="354490" y="200099"/>
                </a:cubicBezTo>
                <a:cubicBezTo>
                  <a:pt x="423811" y="116491"/>
                  <a:pt x="420636" y="3249"/>
                  <a:pt x="42434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73FFC45-B672-4B14-A67E-C407F18A1E95}"/>
              </a:ext>
            </a:extLst>
          </p:cNvPr>
          <p:cNvSpPr/>
          <p:nvPr/>
        </p:nvSpPr>
        <p:spPr>
          <a:xfrm>
            <a:off x="3063503" y="5613295"/>
            <a:ext cx="1743378" cy="910019"/>
          </a:xfrm>
          <a:custGeom>
            <a:avLst/>
            <a:gdLst>
              <a:gd name="connsiteX0" fmla="*/ 372 w 1743378"/>
              <a:gd name="connsiteY0" fmla="*/ 206480 h 910019"/>
              <a:gd name="connsiteX1" fmla="*/ 463922 w 1743378"/>
              <a:gd name="connsiteY1" fmla="*/ 463655 h 910019"/>
              <a:gd name="connsiteX2" fmla="*/ 806822 w 1743378"/>
              <a:gd name="connsiteY2" fmla="*/ 685905 h 910019"/>
              <a:gd name="connsiteX3" fmla="*/ 879847 w 1743378"/>
              <a:gd name="connsiteY3" fmla="*/ 876405 h 910019"/>
              <a:gd name="connsiteX4" fmla="*/ 1178297 w 1743378"/>
              <a:gd name="connsiteY4" fmla="*/ 898630 h 910019"/>
              <a:gd name="connsiteX5" fmla="*/ 1184647 w 1743378"/>
              <a:gd name="connsiteY5" fmla="*/ 752580 h 910019"/>
              <a:gd name="connsiteX6" fmla="*/ 1432297 w 1743378"/>
              <a:gd name="connsiteY6" fmla="*/ 517630 h 910019"/>
              <a:gd name="connsiteX7" fmla="*/ 1645022 w 1743378"/>
              <a:gd name="connsiteY7" fmla="*/ 241405 h 910019"/>
              <a:gd name="connsiteX8" fmla="*/ 1737097 w 1743378"/>
              <a:gd name="connsiteY8" fmla="*/ 105 h 910019"/>
              <a:gd name="connsiteX9" fmla="*/ 1479922 w 1743378"/>
              <a:gd name="connsiteY9" fmla="*/ 212830 h 910019"/>
              <a:gd name="connsiteX10" fmla="*/ 1067172 w 1743378"/>
              <a:gd name="connsiteY10" fmla="*/ 355705 h 910019"/>
              <a:gd name="connsiteX11" fmla="*/ 543297 w 1743378"/>
              <a:gd name="connsiteY11" fmla="*/ 323955 h 910019"/>
              <a:gd name="connsiteX12" fmla="*/ 372 w 1743378"/>
              <a:gd name="connsiteY12" fmla="*/ 206480 h 9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3378" h="910019">
                <a:moveTo>
                  <a:pt x="372" y="206480"/>
                </a:moveTo>
                <a:cubicBezTo>
                  <a:pt x="-12857" y="229763"/>
                  <a:pt x="329514" y="383751"/>
                  <a:pt x="463922" y="463655"/>
                </a:cubicBezTo>
                <a:cubicBezTo>
                  <a:pt x="598330" y="543559"/>
                  <a:pt x="737501" y="617113"/>
                  <a:pt x="806822" y="685905"/>
                </a:cubicBezTo>
                <a:cubicBezTo>
                  <a:pt x="876143" y="754697"/>
                  <a:pt x="817935" y="840951"/>
                  <a:pt x="879847" y="876405"/>
                </a:cubicBezTo>
                <a:cubicBezTo>
                  <a:pt x="941760" y="911859"/>
                  <a:pt x="1127497" y="919267"/>
                  <a:pt x="1178297" y="898630"/>
                </a:cubicBezTo>
                <a:cubicBezTo>
                  <a:pt x="1229097" y="877993"/>
                  <a:pt x="1142314" y="816080"/>
                  <a:pt x="1184647" y="752580"/>
                </a:cubicBezTo>
                <a:cubicBezTo>
                  <a:pt x="1226980" y="689080"/>
                  <a:pt x="1355568" y="602826"/>
                  <a:pt x="1432297" y="517630"/>
                </a:cubicBezTo>
                <a:cubicBezTo>
                  <a:pt x="1509026" y="432434"/>
                  <a:pt x="1594222" y="327659"/>
                  <a:pt x="1645022" y="241405"/>
                </a:cubicBezTo>
                <a:cubicBezTo>
                  <a:pt x="1695822" y="155151"/>
                  <a:pt x="1764614" y="4867"/>
                  <a:pt x="1737097" y="105"/>
                </a:cubicBezTo>
                <a:cubicBezTo>
                  <a:pt x="1709580" y="-4657"/>
                  <a:pt x="1591576" y="153563"/>
                  <a:pt x="1479922" y="212830"/>
                </a:cubicBezTo>
                <a:cubicBezTo>
                  <a:pt x="1368268" y="272097"/>
                  <a:pt x="1223276" y="337184"/>
                  <a:pt x="1067172" y="355705"/>
                </a:cubicBezTo>
                <a:cubicBezTo>
                  <a:pt x="911068" y="374226"/>
                  <a:pt x="721626" y="346709"/>
                  <a:pt x="543297" y="323955"/>
                </a:cubicBezTo>
                <a:cubicBezTo>
                  <a:pt x="364968" y="301201"/>
                  <a:pt x="13601" y="183197"/>
                  <a:pt x="372" y="20648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86FE44A-7E81-481F-BA3A-E46D0F0144E6}"/>
              </a:ext>
            </a:extLst>
          </p:cNvPr>
          <p:cNvSpPr/>
          <p:nvPr/>
        </p:nvSpPr>
        <p:spPr>
          <a:xfrm>
            <a:off x="5232400" y="6416040"/>
            <a:ext cx="2215028" cy="833120"/>
          </a:xfrm>
          <a:custGeom>
            <a:avLst/>
            <a:gdLst>
              <a:gd name="connsiteX0" fmla="*/ 0 w 2215028"/>
              <a:gd name="connsiteY0" fmla="*/ 0 h 833120"/>
              <a:gd name="connsiteX1" fmla="*/ 66040 w 2215028"/>
              <a:gd name="connsiteY1" fmla="*/ 15240 h 833120"/>
              <a:gd name="connsiteX2" fmla="*/ 1122680 w 2215028"/>
              <a:gd name="connsiteY2" fmla="*/ 254000 h 833120"/>
              <a:gd name="connsiteX3" fmla="*/ 1686560 w 2215028"/>
              <a:gd name="connsiteY3" fmla="*/ 370840 h 833120"/>
              <a:gd name="connsiteX4" fmla="*/ 2214880 w 2215028"/>
              <a:gd name="connsiteY4" fmla="*/ 833120 h 833120"/>
              <a:gd name="connsiteX5" fmla="*/ 1635760 w 2215028"/>
              <a:gd name="connsiteY5" fmla="*/ 370840 h 833120"/>
              <a:gd name="connsiteX6" fmla="*/ 1000760 w 2215028"/>
              <a:gd name="connsiteY6" fmla="*/ 203200 h 833120"/>
              <a:gd name="connsiteX7" fmla="*/ 0 w 2215028"/>
              <a:gd name="connsiteY7" fmla="*/ 0 h 8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5028" h="833120">
                <a:moveTo>
                  <a:pt x="0" y="0"/>
                </a:moveTo>
                <a:lnTo>
                  <a:pt x="66040" y="15240"/>
                </a:lnTo>
                <a:lnTo>
                  <a:pt x="1122680" y="254000"/>
                </a:lnTo>
                <a:cubicBezTo>
                  <a:pt x="1392767" y="313267"/>
                  <a:pt x="1504527" y="274320"/>
                  <a:pt x="1686560" y="370840"/>
                </a:cubicBezTo>
                <a:cubicBezTo>
                  <a:pt x="1868593" y="467360"/>
                  <a:pt x="2223347" y="833120"/>
                  <a:pt x="2214880" y="833120"/>
                </a:cubicBezTo>
                <a:cubicBezTo>
                  <a:pt x="2206413" y="833120"/>
                  <a:pt x="1838113" y="475827"/>
                  <a:pt x="1635760" y="370840"/>
                </a:cubicBezTo>
                <a:cubicBezTo>
                  <a:pt x="1433407" y="265853"/>
                  <a:pt x="1273387" y="265853"/>
                  <a:pt x="1000760" y="203200"/>
                </a:cubicBezTo>
                <a:cubicBezTo>
                  <a:pt x="728133" y="140547"/>
                  <a:pt x="364066" y="67733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11D9B72-D6D4-48E2-BDA5-D2A9164EACE0}"/>
              </a:ext>
            </a:extLst>
          </p:cNvPr>
          <p:cNvSpPr/>
          <p:nvPr/>
        </p:nvSpPr>
        <p:spPr>
          <a:xfrm>
            <a:off x="1402182" y="6940531"/>
            <a:ext cx="1608542" cy="932242"/>
          </a:xfrm>
          <a:custGeom>
            <a:avLst/>
            <a:gdLst>
              <a:gd name="connsiteX0" fmla="*/ 1601368 w 1608542"/>
              <a:gd name="connsiteY0" fmla="*/ 19 h 932242"/>
              <a:gd name="connsiteX1" fmla="*/ 1217193 w 1608542"/>
              <a:gd name="connsiteY1" fmla="*/ 263544 h 932242"/>
              <a:gd name="connsiteX2" fmla="*/ 632993 w 1608542"/>
              <a:gd name="connsiteY2" fmla="*/ 555644 h 932242"/>
              <a:gd name="connsiteX3" fmla="*/ 153568 w 1608542"/>
              <a:gd name="connsiteY3" fmla="*/ 825519 h 932242"/>
              <a:gd name="connsiteX4" fmla="*/ 17043 w 1608542"/>
              <a:gd name="connsiteY4" fmla="*/ 927119 h 932242"/>
              <a:gd name="connsiteX5" fmla="*/ 486943 w 1608542"/>
              <a:gd name="connsiteY5" fmla="*/ 682644 h 932242"/>
              <a:gd name="connsiteX6" fmla="*/ 1388643 w 1608542"/>
              <a:gd name="connsiteY6" fmla="*/ 276244 h 932242"/>
              <a:gd name="connsiteX7" fmla="*/ 1601368 w 1608542"/>
              <a:gd name="connsiteY7" fmla="*/ 19 h 93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8542" h="932242">
                <a:moveTo>
                  <a:pt x="1601368" y="19"/>
                </a:moveTo>
                <a:cubicBezTo>
                  <a:pt x="1572793" y="-2098"/>
                  <a:pt x="1378589" y="170940"/>
                  <a:pt x="1217193" y="263544"/>
                </a:cubicBezTo>
                <a:cubicBezTo>
                  <a:pt x="1055797" y="356148"/>
                  <a:pt x="810264" y="461981"/>
                  <a:pt x="632993" y="555644"/>
                </a:cubicBezTo>
                <a:cubicBezTo>
                  <a:pt x="455722" y="649307"/>
                  <a:pt x="256226" y="763607"/>
                  <a:pt x="153568" y="825519"/>
                </a:cubicBezTo>
                <a:cubicBezTo>
                  <a:pt x="50910" y="887431"/>
                  <a:pt x="-38519" y="950931"/>
                  <a:pt x="17043" y="927119"/>
                </a:cubicBezTo>
                <a:cubicBezTo>
                  <a:pt x="72605" y="903307"/>
                  <a:pt x="258343" y="791123"/>
                  <a:pt x="486943" y="682644"/>
                </a:cubicBezTo>
                <a:cubicBezTo>
                  <a:pt x="715543" y="574165"/>
                  <a:pt x="1201318" y="387898"/>
                  <a:pt x="1388643" y="276244"/>
                </a:cubicBezTo>
                <a:cubicBezTo>
                  <a:pt x="1575968" y="164590"/>
                  <a:pt x="1629943" y="2136"/>
                  <a:pt x="160136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E3C0DB6B-C5E3-4618-9238-FA062D2D3C7E}"/>
              </a:ext>
            </a:extLst>
          </p:cNvPr>
          <p:cNvSpPr/>
          <p:nvPr/>
        </p:nvSpPr>
        <p:spPr>
          <a:xfrm>
            <a:off x="933784" y="7851857"/>
            <a:ext cx="564312" cy="1626695"/>
          </a:xfrm>
          <a:custGeom>
            <a:avLst/>
            <a:gdLst>
              <a:gd name="connsiteX0" fmla="*/ 510841 w 564312"/>
              <a:gd name="connsiteY0" fmla="*/ 50718 h 1626695"/>
              <a:gd name="connsiteX1" fmla="*/ 240966 w 564312"/>
              <a:gd name="connsiteY1" fmla="*/ 517443 h 1626695"/>
              <a:gd name="connsiteX2" fmla="*/ 21891 w 564312"/>
              <a:gd name="connsiteY2" fmla="*/ 955593 h 1626695"/>
              <a:gd name="connsiteX3" fmla="*/ 9191 w 564312"/>
              <a:gd name="connsiteY3" fmla="*/ 1508043 h 1626695"/>
              <a:gd name="connsiteX4" fmla="*/ 34591 w 564312"/>
              <a:gd name="connsiteY4" fmla="*/ 1596943 h 1626695"/>
              <a:gd name="connsiteX5" fmla="*/ 59991 w 564312"/>
              <a:gd name="connsiteY5" fmla="*/ 1117518 h 1626695"/>
              <a:gd name="connsiteX6" fmla="*/ 237791 w 564312"/>
              <a:gd name="connsiteY6" fmla="*/ 495218 h 1626695"/>
              <a:gd name="connsiteX7" fmla="*/ 428291 w 564312"/>
              <a:gd name="connsiteY7" fmla="*/ 168193 h 1626695"/>
              <a:gd name="connsiteX8" fmla="*/ 558466 w 564312"/>
              <a:gd name="connsiteY8" fmla="*/ 22143 h 1626695"/>
              <a:gd name="connsiteX9" fmla="*/ 510841 w 564312"/>
              <a:gd name="connsiteY9" fmla="*/ 50718 h 16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312" h="1626695">
                <a:moveTo>
                  <a:pt x="510841" y="50718"/>
                </a:moveTo>
                <a:cubicBezTo>
                  <a:pt x="457924" y="133268"/>
                  <a:pt x="322458" y="366631"/>
                  <a:pt x="240966" y="517443"/>
                </a:cubicBezTo>
                <a:cubicBezTo>
                  <a:pt x="159474" y="668255"/>
                  <a:pt x="60520" y="790493"/>
                  <a:pt x="21891" y="955593"/>
                </a:cubicBezTo>
                <a:cubicBezTo>
                  <a:pt x="-16738" y="1120693"/>
                  <a:pt x="7074" y="1401151"/>
                  <a:pt x="9191" y="1508043"/>
                </a:cubicBezTo>
                <a:cubicBezTo>
                  <a:pt x="11308" y="1614935"/>
                  <a:pt x="26124" y="1662031"/>
                  <a:pt x="34591" y="1596943"/>
                </a:cubicBezTo>
                <a:cubicBezTo>
                  <a:pt x="43058" y="1531855"/>
                  <a:pt x="26124" y="1301139"/>
                  <a:pt x="59991" y="1117518"/>
                </a:cubicBezTo>
                <a:cubicBezTo>
                  <a:pt x="93858" y="933897"/>
                  <a:pt x="176408" y="653439"/>
                  <a:pt x="237791" y="495218"/>
                </a:cubicBezTo>
                <a:cubicBezTo>
                  <a:pt x="299174" y="336997"/>
                  <a:pt x="374845" y="247039"/>
                  <a:pt x="428291" y="168193"/>
                </a:cubicBezTo>
                <a:cubicBezTo>
                  <a:pt x="481737" y="89347"/>
                  <a:pt x="544708" y="36431"/>
                  <a:pt x="558466" y="22143"/>
                </a:cubicBezTo>
                <a:cubicBezTo>
                  <a:pt x="572224" y="7855"/>
                  <a:pt x="563758" y="-31832"/>
                  <a:pt x="510841" y="50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A6D823F-361F-419C-9CDD-E937E8F3A6C9}"/>
              </a:ext>
            </a:extLst>
          </p:cNvPr>
          <p:cNvSpPr/>
          <p:nvPr/>
        </p:nvSpPr>
        <p:spPr>
          <a:xfrm>
            <a:off x="863013" y="9470863"/>
            <a:ext cx="82617" cy="752716"/>
          </a:xfrm>
          <a:custGeom>
            <a:avLst/>
            <a:gdLst>
              <a:gd name="connsiteX0" fmla="*/ 73612 w 82617"/>
              <a:gd name="connsiteY0" fmla="*/ 162 h 752716"/>
              <a:gd name="connsiteX1" fmla="*/ 79962 w 82617"/>
              <a:gd name="connsiteY1" fmla="*/ 527212 h 752716"/>
              <a:gd name="connsiteX2" fmla="*/ 29162 w 82617"/>
              <a:gd name="connsiteY2" fmla="*/ 676437 h 752716"/>
              <a:gd name="connsiteX3" fmla="*/ 587 w 82617"/>
              <a:gd name="connsiteY3" fmla="*/ 752637 h 752716"/>
              <a:gd name="connsiteX4" fmla="*/ 54562 w 82617"/>
              <a:gd name="connsiteY4" fmla="*/ 663737 h 752716"/>
              <a:gd name="connsiteX5" fmla="*/ 57737 w 82617"/>
              <a:gd name="connsiteY5" fmla="*/ 473237 h 752716"/>
              <a:gd name="connsiteX6" fmla="*/ 73612 w 82617"/>
              <a:gd name="connsiteY6" fmla="*/ 162 h 75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17" h="752716">
                <a:moveTo>
                  <a:pt x="73612" y="162"/>
                </a:moveTo>
                <a:cubicBezTo>
                  <a:pt x="77316" y="9158"/>
                  <a:pt x="87370" y="414500"/>
                  <a:pt x="79962" y="527212"/>
                </a:cubicBezTo>
                <a:cubicBezTo>
                  <a:pt x="72554" y="639924"/>
                  <a:pt x="42391" y="638866"/>
                  <a:pt x="29162" y="676437"/>
                </a:cubicBezTo>
                <a:cubicBezTo>
                  <a:pt x="15933" y="714008"/>
                  <a:pt x="-3646" y="754754"/>
                  <a:pt x="587" y="752637"/>
                </a:cubicBezTo>
                <a:cubicBezTo>
                  <a:pt x="4820" y="750520"/>
                  <a:pt x="45037" y="710304"/>
                  <a:pt x="54562" y="663737"/>
                </a:cubicBezTo>
                <a:cubicBezTo>
                  <a:pt x="64087" y="617170"/>
                  <a:pt x="54562" y="588066"/>
                  <a:pt x="57737" y="473237"/>
                </a:cubicBezTo>
                <a:cubicBezTo>
                  <a:pt x="60912" y="358408"/>
                  <a:pt x="69908" y="-8834"/>
                  <a:pt x="7361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CDA840B-C931-4A92-879C-2C0B55E3D8B8}"/>
              </a:ext>
            </a:extLst>
          </p:cNvPr>
          <p:cNvSpPr/>
          <p:nvPr/>
        </p:nvSpPr>
        <p:spPr>
          <a:xfrm>
            <a:off x="7335957" y="7095581"/>
            <a:ext cx="1081617" cy="2099319"/>
          </a:xfrm>
          <a:custGeom>
            <a:avLst/>
            <a:gdLst>
              <a:gd name="connsiteX0" fmla="*/ 50363 w 1081617"/>
              <a:gd name="connsiteY0" fmla="*/ 72299 h 2099319"/>
              <a:gd name="connsiteX1" fmla="*/ 121483 w 1081617"/>
              <a:gd name="connsiteY1" fmla="*/ 209459 h 2099319"/>
              <a:gd name="connsiteX2" fmla="*/ 472003 w 1081617"/>
              <a:gd name="connsiteY2" fmla="*/ 661579 h 2099319"/>
              <a:gd name="connsiteX3" fmla="*/ 837763 w 1081617"/>
              <a:gd name="connsiteY3" fmla="*/ 1738539 h 2099319"/>
              <a:gd name="connsiteX4" fmla="*/ 1081603 w 1081617"/>
              <a:gd name="connsiteY4" fmla="*/ 2089059 h 2099319"/>
              <a:gd name="connsiteX5" fmla="*/ 827603 w 1081617"/>
              <a:gd name="connsiteY5" fmla="*/ 1413419 h 2099319"/>
              <a:gd name="connsiteX6" fmla="*/ 299283 w 1081617"/>
              <a:gd name="connsiteY6" fmla="*/ 412659 h 2099319"/>
              <a:gd name="connsiteX7" fmla="*/ 14803 w 1081617"/>
              <a:gd name="connsiteY7" fmla="*/ 21499 h 2099319"/>
              <a:gd name="connsiteX8" fmla="*/ 50363 w 1081617"/>
              <a:gd name="connsiteY8" fmla="*/ 72299 h 209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617" h="2099319">
                <a:moveTo>
                  <a:pt x="50363" y="72299"/>
                </a:moveTo>
                <a:cubicBezTo>
                  <a:pt x="68143" y="103626"/>
                  <a:pt x="51210" y="111246"/>
                  <a:pt x="121483" y="209459"/>
                </a:cubicBezTo>
                <a:cubicBezTo>
                  <a:pt x="191756" y="307672"/>
                  <a:pt x="352623" y="406732"/>
                  <a:pt x="472003" y="661579"/>
                </a:cubicBezTo>
                <a:cubicBezTo>
                  <a:pt x="591383" y="916426"/>
                  <a:pt x="736163" y="1500626"/>
                  <a:pt x="837763" y="1738539"/>
                </a:cubicBezTo>
                <a:cubicBezTo>
                  <a:pt x="939363" y="1976452"/>
                  <a:pt x="1083296" y="2143246"/>
                  <a:pt x="1081603" y="2089059"/>
                </a:cubicBezTo>
                <a:cubicBezTo>
                  <a:pt x="1079910" y="2034872"/>
                  <a:pt x="957990" y="1692819"/>
                  <a:pt x="827603" y="1413419"/>
                </a:cubicBezTo>
                <a:cubicBezTo>
                  <a:pt x="697216" y="1134019"/>
                  <a:pt x="434750" y="644646"/>
                  <a:pt x="299283" y="412659"/>
                </a:cubicBezTo>
                <a:cubicBezTo>
                  <a:pt x="163816" y="180672"/>
                  <a:pt x="57136" y="80766"/>
                  <a:pt x="14803" y="21499"/>
                </a:cubicBezTo>
                <a:cubicBezTo>
                  <a:pt x="-27530" y="-37768"/>
                  <a:pt x="32583" y="40972"/>
                  <a:pt x="50363" y="72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8E0F04A-461D-42FA-9937-3B494EE444FE}"/>
              </a:ext>
            </a:extLst>
          </p:cNvPr>
          <p:cNvSpPr/>
          <p:nvPr/>
        </p:nvSpPr>
        <p:spPr>
          <a:xfrm>
            <a:off x="8376694" y="9167105"/>
            <a:ext cx="756833" cy="1489786"/>
          </a:xfrm>
          <a:custGeom>
            <a:avLst/>
            <a:gdLst>
              <a:gd name="connsiteX0" fmla="*/ 226 w 756833"/>
              <a:gd name="connsiteY0" fmla="*/ 2295 h 1489786"/>
              <a:gd name="connsiteX1" fmla="*/ 391386 w 756833"/>
              <a:gd name="connsiteY1" fmla="*/ 794775 h 1489786"/>
              <a:gd name="connsiteX2" fmla="*/ 721586 w 756833"/>
              <a:gd name="connsiteY2" fmla="*/ 1414535 h 1489786"/>
              <a:gd name="connsiteX3" fmla="*/ 716506 w 756833"/>
              <a:gd name="connsiteY3" fmla="*/ 1439935 h 1489786"/>
              <a:gd name="connsiteX4" fmla="*/ 447266 w 756833"/>
              <a:gd name="connsiteY4" fmla="*/ 1058935 h 1489786"/>
              <a:gd name="connsiteX5" fmla="*/ 226 w 756833"/>
              <a:gd name="connsiteY5" fmla="*/ 2295 h 148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833" h="1489786">
                <a:moveTo>
                  <a:pt x="226" y="2295"/>
                </a:moveTo>
                <a:cubicBezTo>
                  <a:pt x="-9087" y="-41732"/>
                  <a:pt x="271159" y="559402"/>
                  <a:pt x="391386" y="794775"/>
                </a:cubicBezTo>
                <a:cubicBezTo>
                  <a:pt x="511613" y="1030148"/>
                  <a:pt x="667399" y="1307008"/>
                  <a:pt x="721586" y="1414535"/>
                </a:cubicBezTo>
                <a:cubicBezTo>
                  <a:pt x="775773" y="1522062"/>
                  <a:pt x="762226" y="1499202"/>
                  <a:pt x="716506" y="1439935"/>
                </a:cubicBezTo>
                <a:cubicBezTo>
                  <a:pt x="670786" y="1380668"/>
                  <a:pt x="573419" y="1301928"/>
                  <a:pt x="447266" y="1058935"/>
                </a:cubicBezTo>
                <a:cubicBezTo>
                  <a:pt x="321113" y="815942"/>
                  <a:pt x="9539" y="46322"/>
                  <a:pt x="226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2813A63-3E64-417A-BB82-6DE01EB68095}"/>
              </a:ext>
            </a:extLst>
          </p:cNvPr>
          <p:cNvSpPr/>
          <p:nvPr/>
        </p:nvSpPr>
        <p:spPr>
          <a:xfrm>
            <a:off x="8666269" y="10605699"/>
            <a:ext cx="418464" cy="1179020"/>
          </a:xfrm>
          <a:custGeom>
            <a:avLst/>
            <a:gdLst>
              <a:gd name="connsiteX0" fmla="*/ 391371 w 418464"/>
              <a:gd name="connsiteY0" fmla="*/ 1341 h 1179020"/>
              <a:gd name="connsiteX1" fmla="*/ 406611 w 418464"/>
              <a:gd name="connsiteY1" fmla="*/ 539821 h 1179020"/>
              <a:gd name="connsiteX2" fmla="*/ 238971 w 418464"/>
              <a:gd name="connsiteY2" fmla="*/ 1052901 h 1179020"/>
              <a:gd name="connsiteX3" fmla="*/ 211 w 418464"/>
              <a:gd name="connsiteY3" fmla="*/ 1174821 h 1179020"/>
              <a:gd name="connsiteX4" fmla="*/ 198331 w 418464"/>
              <a:gd name="connsiteY4" fmla="*/ 951301 h 1179020"/>
              <a:gd name="connsiteX5" fmla="*/ 284691 w 418464"/>
              <a:gd name="connsiteY5" fmla="*/ 702381 h 1179020"/>
              <a:gd name="connsiteX6" fmla="*/ 391371 w 418464"/>
              <a:gd name="connsiteY6" fmla="*/ 1341 h 117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464" h="1179020">
                <a:moveTo>
                  <a:pt x="391371" y="1341"/>
                </a:moveTo>
                <a:cubicBezTo>
                  <a:pt x="411691" y="-25752"/>
                  <a:pt x="432011" y="364561"/>
                  <a:pt x="406611" y="539821"/>
                </a:cubicBezTo>
                <a:cubicBezTo>
                  <a:pt x="381211" y="715081"/>
                  <a:pt x="306704" y="947068"/>
                  <a:pt x="238971" y="1052901"/>
                </a:cubicBezTo>
                <a:cubicBezTo>
                  <a:pt x="171238" y="1158734"/>
                  <a:pt x="6984" y="1191754"/>
                  <a:pt x="211" y="1174821"/>
                </a:cubicBezTo>
                <a:cubicBezTo>
                  <a:pt x="-6562" y="1157888"/>
                  <a:pt x="150918" y="1030041"/>
                  <a:pt x="198331" y="951301"/>
                </a:cubicBezTo>
                <a:cubicBezTo>
                  <a:pt x="245744" y="872561"/>
                  <a:pt x="253364" y="864094"/>
                  <a:pt x="284691" y="702381"/>
                </a:cubicBezTo>
                <a:cubicBezTo>
                  <a:pt x="316018" y="540668"/>
                  <a:pt x="371051" y="28434"/>
                  <a:pt x="391371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D2989CCB-C9F4-4C4E-B01C-D2B964D24664}"/>
              </a:ext>
            </a:extLst>
          </p:cNvPr>
          <p:cNvSpPr/>
          <p:nvPr/>
        </p:nvSpPr>
        <p:spPr>
          <a:xfrm>
            <a:off x="3191451" y="6140212"/>
            <a:ext cx="1868896" cy="1052815"/>
          </a:xfrm>
          <a:custGeom>
            <a:avLst/>
            <a:gdLst>
              <a:gd name="connsiteX0" fmla="*/ 47049 w 1868896"/>
              <a:gd name="connsiteY0" fmla="*/ 368538 h 1052815"/>
              <a:gd name="connsiteX1" fmla="*/ 1005899 w 1868896"/>
              <a:gd name="connsiteY1" fmla="*/ 435213 h 1052815"/>
              <a:gd name="connsiteX2" fmla="*/ 1685349 w 1868896"/>
              <a:gd name="connsiteY2" fmla="*/ 238 h 1052815"/>
              <a:gd name="connsiteX3" fmla="*/ 1755199 w 1868896"/>
              <a:gd name="connsiteY3" fmla="*/ 378063 h 1052815"/>
              <a:gd name="connsiteX4" fmla="*/ 1771074 w 1868896"/>
              <a:gd name="connsiteY4" fmla="*/ 657463 h 1052815"/>
              <a:gd name="connsiteX5" fmla="*/ 1863149 w 1868896"/>
              <a:gd name="connsiteY5" fmla="*/ 838438 h 1052815"/>
              <a:gd name="connsiteX6" fmla="*/ 1583749 w 1868896"/>
              <a:gd name="connsiteY6" fmla="*/ 1035288 h 1052815"/>
              <a:gd name="connsiteX7" fmla="*/ 593149 w 1868896"/>
              <a:gd name="connsiteY7" fmla="*/ 1035288 h 1052815"/>
              <a:gd name="connsiteX8" fmla="*/ 205799 w 1868896"/>
              <a:gd name="connsiteY8" fmla="*/ 965438 h 1052815"/>
              <a:gd name="connsiteX9" fmla="*/ 196274 w 1868896"/>
              <a:gd name="connsiteY9" fmla="*/ 819388 h 1052815"/>
              <a:gd name="connsiteX10" fmla="*/ 151824 w 1868896"/>
              <a:gd name="connsiteY10" fmla="*/ 584438 h 1052815"/>
              <a:gd name="connsiteX11" fmla="*/ 47049 w 1868896"/>
              <a:gd name="connsiteY11" fmla="*/ 368538 h 105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8896" h="1052815">
                <a:moveTo>
                  <a:pt x="47049" y="368538"/>
                </a:moveTo>
                <a:cubicBezTo>
                  <a:pt x="189395" y="343667"/>
                  <a:pt x="732849" y="496596"/>
                  <a:pt x="1005899" y="435213"/>
                </a:cubicBezTo>
                <a:cubicBezTo>
                  <a:pt x="1278949" y="373830"/>
                  <a:pt x="1560466" y="9763"/>
                  <a:pt x="1685349" y="238"/>
                </a:cubicBezTo>
                <a:cubicBezTo>
                  <a:pt x="1810232" y="-9287"/>
                  <a:pt x="1740912" y="268526"/>
                  <a:pt x="1755199" y="378063"/>
                </a:cubicBezTo>
                <a:cubicBezTo>
                  <a:pt x="1769486" y="487600"/>
                  <a:pt x="1753082" y="580734"/>
                  <a:pt x="1771074" y="657463"/>
                </a:cubicBezTo>
                <a:cubicBezTo>
                  <a:pt x="1789066" y="734192"/>
                  <a:pt x="1894370" y="775467"/>
                  <a:pt x="1863149" y="838438"/>
                </a:cubicBezTo>
                <a:cubicBezTo>
                  <a:pt x="1831928" y="901409"/>
                  <a:pt x="1795416" y="1002480"/>
                  <a:pt x="1583749" y="1035288"/>
                </a:cubicBezTo>
                <a:cubicBezTo>
                  <a:pt x="1372082" y="1068096"/>
                  <a:pt x="822807" y="1046930"/>
                  <a:pt x="593149" y="1035288"/>
                </a:cubicBezTo>
                <a:cubicBezTo>
                  <a:pt x="363491" y="1023646"/>
                  <a:pt x="271945" y="1001421"/>
                  <a:pt x="205799" y="965438"/>
                </a:cubicBezTo>
                <a:cubicBezTo>
                  <a:pt x="139653" y="929455"/>
                  <a:pt x="205270" y="882888"/>
                  <a:pt x="196274" y="819388"/>
                </a:cubicBezTo>
                <a:cubicBezTo>
                  <a:pt x="187278" y="755888"/>
                  <a:pt x="175107" y="655876"/>
                  <a:pt x="151824" y="584438"/>
                </a:cubicBezTo>
                <a:cubicBezTo>
                  <a:pt x="128541" y="513000"/>
                  <a:pt x="-95297" y="393409"/>
                  <a:pt x="47049" y="368538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28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月24日はスティーブ・ジョブズの誕生日です | FASHION | FASHION HEADLINE" hidden="1">
            <a:extLst>
              <a:ext uri="{FF2B5EF4-FFF2-40B4-BE49-F238E27FC236}">
                <a16:creationId xmlns:a16="http://schemas.microsoft.com/office/drawing/2014/main" id="{4EC1C899-617C-43EF-A193-C152FAAD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5"/>
          <a:stretch/>
        </p:blipFill>
        <p:spPr bwMode="auto">
          <a:xfrm>
            <a:off x="0" y="2133600"/>
            <a:ext cx="9568776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6D4E6FC-A3BD-4179-AF79-1F9FF6624521}"/>
              </a:ext>
            </a:extLst>
          </p:cNvPr>
          <p:cNvSpPr/>
          <p:nvPr/>
        </p:nvSpPr>
        <p:spPr>
          <a:xfrm>
            <a:off x="4116004" y="4131301"/>
            <a:ext cx="510159" cy="198187"/>
          </a:xfrm>
          <a:custGeom>
            <a:avLst/>
            <a:gdLst>
              <a:gd name="connsiteX0" fmla="*/ 8321 w 510159"/>
              <a:gd name="connsiteY0" fmla="*/ 134312 h 198187"/>
              <a:gd name="connsiteX1" fmla="*/ 184534 w 510159"/>
              <a:gd name="connsiteY1" fmla="*/ 35887 h 198187"/>
              <a:gd name="connsiteX2" fmla="*/ 297246 w 510159"/>
              <a:gd name="connsiteY2" fmla="*/ 40649 h 198187"/>
              <a:gd name="connsiteX3" fmla="*/ 386146 w 510159"/>
              <a:gd name="connsiteY3" fmla="*/ 99387 h 198187"/>
              <a:gd name="connsiteX4" fmla="*/ 449646 w 510159"/>
              <a:gd name="connsiteY4" fmla="*/ 172412 h 198187"/>
              <a:gd name="connsiteX5" fmla="*/ 509971 w 510159"/>
              <a:gd name="connsiteY5" fmla="*/ 197812 h 198187"/>
              <a:gd name="connsiteX6" fmla="*/ 467109 w 510159"/>
              <a:gd name="connsiteY6" fmla="*/ 156537 h 198187"/>
              <a:gd name="connsiteX7" fmla="*/ 424246 w 510159"/>
              <a:gd name="connsiteY7" fmla="*/ 108912 h 198187"/>
              <a:gd name="connsiteX8" fmla="*/ 325821 w 510159"/>
              <a:gd name="connsiteY8" fmla="*/ 24774 h 198187"/>
              <a:gd name="connsiteX9" fmla="*/ 171834 w 510159"/>
              <a:gd name="connsiteY9" fmla="*/ 962 h 198187"/>
              <a:gd name="connsiteX10" fmla="*/ 44834 w 510159"/>
              <a:gd name="connsiteY10" fmla="*/ 50174 h 198187"/>
              <a:gd name="connsiteX11" fmla="*/ 8321 w 510159"/>
              <a:gd name="connsiteY11" fmla="*/ 134312 h 19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159" h="198187">
                <a:moveTo>
                  <a:pt x="8321" y="134312"/>
                </a:moveTo>
                <a:cubicBezTo>
                  <a:pt x="31604" y="131931"/>
                  <a:pt x="136380" y="51497"/>
                  <a:pt x="184534" y="35887"/>
                </a:cubicBezTo>
                <a:cubicBezTo>
                  <a:pt x="232688" y="20276"/>
                  <a:pt x="263644" y="30066"/>
                  <a:pt x="297246" y="40649"/>
                </a:cubicBezTo>
                <a:cubicBezTo>
                  <a:pt x="330848" y="51232"/>
                  <a:pt x="360746" y="77427"/>
                  <a:pt x="386146" y="99387"/>
                </a:cubicBezTo>
                <a:cubicBezTo>
                  <a:pt x="411546" y="121347"/>
                  <a:pt x="429009" y="156008"/>
                  <a:pt x="449646" y="172412"/>
                </a:cubicBezTo>
                <a:cubicBezTo>
                  <a:pt x="470283" y="188816"/>
                  <a:pt x="507061" y="200458"/>
                  <a:pt x="509971" y="197812"/>
                </a:cubicBezTo>
                <a:cubicBezTo>
                  <a:pt x="512881" y="195166"/>
                  <a:pt x="481396" y="171354"/>
                  <a:pt x="467109" y="156537"/>
                </a:cubicBezTo>
                <a:cubicBezTo>
                  <a:pt x="452822" y="141720"/>
                  <a:pt x="447794" y="130872"/>
                  <a:pt x="424246" y="108912"/>
                </a:cubicBezTo>
                <a:cubicBezTo>
                  <a:pt x="400698" y="86952"/>
                  <a:pt x="367890" y="42766"/>
                  <a:pt x="325821" y="24774"/>
                </a:cubicBezTo>
                <a:cubicBezTo>
                  <a:pt x="283752" y="6782"/>
                  <a:pt x="218665" y="-3271"/>
                  <a:pt x="171834" y="962"/>
                </a:cubicBezTo>
                <a:cubicBezTo>
                  <a:pt x="125003" y="5195"/>
                  <a:pt x="74732" y="24774"/>
                  <a:pt x="44834" y="50174"/>
                </a:cubicBezTo>
                <a:cubicBezTo>
                  <a:pt x="14936" y="75574"/>
                  <a:pt x="-14962" y="136693"/>
                  <a:pt x="8321" y="13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9FE1FCD-E58B-45F5-96A3-809A35B7023F}"/>
              </a:ext>
            </a:extLst>
          </p:cNvPr>
          <p:cNvSpPr/>
          <p:nvPr/>
        </p:nvSpPr>
        <p:spPr>
          <a:xfrm>
            <a:off x="4111625" y="4244161"/>
            <a:ext cx="489392" cy="44134"/>
          </a:xfrm>
          <a:custGeom>
            <a:avLst/>
            <a:gdLst>
              <a:gd name="connsiteX0" fmla="*/ 0 w 489392"/>
              <a:gd name="connsiteY0" fmla="*/ 37327 h 44134"/>
              <a:gd name="connsiteX1" fmla="*/ 274638 w 489392"/>
              <a:gd name="connsiteY1" fmla="*/ 43677 h 44134"/>
              <a:gd name="connsiteX2" fmla="*/ 369888 w 489392"/>
              <a:gd name="connsiteY2" fmla="*/ 26214 h 44134"/>
              <a:gd name="connsiteX3" fmla="*/ 430213 w 489392"/>
              <a:gd name="connsiteY3" fmla="*/ 43677 h 44134"/>
              <a:gd name="connsiteX4" fmla="*/ 487363 w 489392"/>
              <a:gd name="connsiteY4" fmla="*/ 10339 h 44134"/>
              <a:gd name="connsiteX5" fmla="*/ 354013 w 489392"/>
              <a:gd name="connsiteY5" fmla="*/ 814 h 44134"/>
              <a:gd name="connsiteX6" fmla="*/ 304800 w 489392"/>
              <a:gd name="connsiteY6" fmla="*/ 27802 h 44134"/>
              <a:gd name="connsiteX7" fmla="*/ 184150 w 489392"/>
              <a:gd name="connsiteY7" fmla="*/ 30977 h 44134"/>
              <a:gd name="connsiteX8" fmla="*/ 0 w 489392"/>
              <a:gd name="connsiteY8" fmla="*/ 37327 h 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392" h="44134">
                <a:moveTo>
                  <a:pt x="0" y="37327"/>
                </a:moveTo>
                <a:cubicBezTo>
                  <a:pt x="106495" y="41428"/>
                  <a:pt x="212990" y="45529"/>
                  <a:pt x="274638" y="43677"/>
                </a:cubicBezTo>
                <a:cubicBezTo>
                  <a:pt x="336286" y="41825"/>
                  <a:pt x="343959" y="26214"/>
                  <a:pt x="369888" y="26214"/>
                </a:cubicBezTo>
                <a:cubicBezTo>
                  <a:pt x="395817" y="26214"/>
                  <a:pt x="410634" y="46323"/>
                  <a:pt x="430213" y="43677"/>
                </a:cubicBezTo>
                <a:cubicBezTo>
                  <a:pt x="449792" y="41031"/>
                  <a:pt x="500063" y="17483"/>
                  <a:pt x="487363" y="10339"/>
                </a:cubicBezTo>
                <a:cubicBezTo>
                  <a:pt x="474663" y="3195"/>
                  <a:pt x="384440" y="-2096"/>
                  <a:pt x="354013" y="814"/>
                </a:cubicBezTo>
                <a:cubicBezTo>
                  <a:pt x="323586" y="3724"/>
                  <a:pt x="333111" y="22775"/>
                  <a:pt x="304800" y="27802"/>
                </a:cubicBezTo>
                <a:cubicBezTo>
                  <a:pt x="276490" y="32829"/>
                  <a:pt x="184150" y="30977"/>
                  <a:pt x="184150" y="30977"/>
                </a:cubicBezTo>
                <a:lnTo>
                  <a:pt x="0" y="373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FAA63CF-1615-4678-8129-649B1CB649AF}"/>
              </a:ext>
            </a:extLst>
          </p:cNvPr>
          <p:cNvSpPr/>
          <p:nvPr/>
        </p:nvSpPr>
        <p:spPr>
          <a:xfrm>
            <a:off x="4097319" y="4164146"/>
            <a:ext cx="180604" cy="122541"/>
          </a:xfrm>
          <a:custGeom>
            <a:avLst/>
            <a:gdLst>
              <a:gd name="connsiteX0" fmla="*/ 179406 w 180604"/>
              <a:gd name="connsiteY0" fmla="*/ 1454 h 122541"/>
              <a:gd name="connsiteX1" fmla="*/ 127019 w 180604"/>
              <a:gd name="connsiteY1" fmla="*/ 71304 h 122541"/>
              <a:gd name="connsiteX2" fmla="*/ 142894 w 180604"/>
              <a:gd name="connsiteY2" fmla="*/ 107817 h 122541"/>
              <a:gd name="connsiteX3" fmla="*/ 68281 w 180604"/>
              <a:gd name="connsiteY3" fmla="*/ 107817 h 122541"/>
              <a:gd name="connsiteX4" fmla="*/ 19 w 180604"/>
              <a:gd name="connsiteY4" fmla="*/ 122104 h 122541"/>
              <a:gd name="connsiteX5" fmla="*/ 61931 w 180604"/>
              <a:gd name="connsiteY5" fmla="*/ 88767 h 122541"/>
              <a:gd name="connsiteX6" fmla="*/ 123844 w 180604"/>
              <a:gd name="connsiteY6" fmla="*/ 34792 h 122541"/>
              <a:gd name="connsiteX7" fmla="*/ 66694 w 180604"/>
              <a:gd name="connsiteY7" fmla="*/ 23679 h 122541"/>
              <a:gd name="connsiteX8" fmla="*/ 179406 w 180604"/>
              <a:gd name="connsiteY8" fmla="*/ 1454 h 12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604" h="122541">
                <a:moveTo>
                  <a:pt x="179406" y="1454"/>
                </a:moveTo>
                <a:cubicBezTo>
                  <a:pt x="189460" y="9391"/>
                  <a:pt x="133104" y="53577"/>
                  <a:pt x="127019" y="71304"/>
                </a:cubicBezTo>
                <a:cubicBezTo>
                  <a:pt x="120934" y="89031"/>
                  <a:pt x="152684" y="101732"/>
                  <a:pt x="142894" y="107817"/>
                </a:cubicBezTo>
                <a:cubicBezTo>
                  <a:pt x="133104" y="113902"/>
                  <a:pt x="92094" y="105436"/>
                  <a:pt x="68281" y="107817"/>
                </a:cubicBezTo>
                <a:cubicBezTo>
                  <a:pt x="44468" y="110198"/>
                  <a:pt x="1077" y="125279"/>
                  <a:pt x="19" y="122104"/>
                </a:cubicBezTo>
                <a:cubicBezTo>
                  <a:pt x="-1039" y="118929"/>
                  <a:pt x="41294" y="103319"/>
                  <a:pt x="61931" y="88767"/>
                </a:cubicBezTo>
                <a:cubicBezTo>
                  <a:pt x="82568" y="74215"/>
                  <a:pt x="123050" y="45640"/>
                  <a:pt x="123844" y="34792"/>
                </a:cubicBezTo>
                <a:cubicBezTo>
                  <a:pt x="124638" y="23944"/>
                  <a:pt x="61932" y="26854"/>
                  <a:pt x="66694" y="23679"/>
                </a:cubicBezTo>
                <a:cubicBezTo>
                  <a:pt x="71456" y="20504"/>
                  <a:pt x="169352" y="-6483"/>
                  <a:pt x="179406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679C67A-D0A2-43B1-A2B2-66C6968559B4}"/>
              </a:ext>
            </a:extLst>
          </p:cNvPr>
          <p:cNvSpPr/>
          <p:nvPr/>
        </p:nvSpPr>
        <p:spPr>
          <a:xfrm>
            <a:off x="4263558" y="4145176"/>
            <a:ext cx="189498" cy="134183"/>
          </a:xfrm>
          <a:custGeom>
            <a:avLst/>
            <a:gdLst>
              <a:gd name="connsiteX0" fmla="*/ 22692 w 189498"/>
              <a:gd name="connsiteY0" fmla="*/ 18837 h 134183"/>
              <a:gd name="connsiteX1" fmla="*/ 467 w 189498"/>
              <a:gd name="connsiteY1" fmla="*/ 109324 h 134183"/>
              <a:gd name="connsiteX2" fmla="*/ 33805 w 189498"/>
              <a:gd name="connsiteY2" fmla="*/ 133137 h 134183"/>
              <a:gd name="connsiteX3" fmla="*/ 162392 w 189498"/>
              <a:gd name="connsiteY3" fmla="*/ 128374 h 134183"/>
              <a:gd name="connsiteX4" fmla="*/ 187792 w 189498"/>
              <a:gd name="connsiteY4" fmla="*/ 114087 h 134183"/>
              <a:gd name="connsiteX5" fmla="*/ 184617 w 189498"/>
              <a:gd name="connsiteY5" fmla="*/ 83924 h 134183"/>
              <a:gd name="connsiteX6" fmla="*/ 163980 w 189498"/>
              <a:gd name="connsiteY6" fmla="*/ 45824 h 134183"/>
              <a:gd name="connsiteX7" fmla="*/ 127467 w 189498"/>
              <a:gd name="connsiteY7" fmla="*/ 2962 h 134183"/>
              <a:gd name="connsiteX8" fmla="*/ 22692 w 189498"/>
              <a:gd name="connsiteY8" fmla="*/ 18837 h 13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498" h="134183">
                <a:moveTo>
                  <a:pt x="22692" y="18837"/>
                </a:moveTo>
                <a:cubicBezTo>
                  <a:pt x="1526" y="36564"/>
                  <a:pt x="-1385" y="90274"/>
                  <a:pt x="467" y="109324"/>
                </a:cubicBezTo>
                <a:cubicBezTo>
                  <a:pt x="2319" y="128374"/>
                  <a:pt x="6817" y="129962"/>
                  <a:pt x="33805" y="133137"/>
                </a:cubicBezTo>
                <a:cubicBezTo>
                  <a:pt x="60793" y="136312"/>
                  <a:pt x="136728" y="131549"/>
                  <a:pt x="162392" y="128374"/>
                </a:cubicBezTo>
                <a:cubicBezTo>
                  <a:pt x="188056" y="125199"/>
                  <a:pt x="184088" y="121495"/>
                  <a:pt x="187792" y="114087"/>
                </a:cubicBezTo>
                <a:cubicBezTo>
                  <a:pt x="191496" y="106679"/>
                  <a:pt x="188586" y="95301"/>
                  <a:pt x="184617" y="83924"/>
                </a:cubicBezTo>
                <a:cubicBezTo>
                  <a:pt x="180648" y="72547"/>
                  <a:pt x="173505" y="59318"/>
                  <a:pt x="163980" y="45824"/>
                </a:cubicBezTo>
                <a:cubicBezTo>
                  <a:pt x="154455" y="32330"/>
                  <a:pt x="150221" y="9841"/>
                  <a:pt x="127467" y="2962"/>
                </a:cubicBezTo>
                <a:cubicBezTo>
                  <a:pt x="104713" y="-3917"/>
                  <a:pt x="43858" y="1110"/>
                  <a:pt x="22692" y="188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700BC7A-BE9A-4890-BFE7-61F5BEC1B949}"/>
              </a:ext>
            </a:extLst>
          </p:cNvPr>
          <p:cNvSpPr/>
          <p:nvPr/>
        </p:nvSpPr>
        <p:spPr>
          <a:xfrm>
            <a:off x="4316412" y="4191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DE817F0-8678-4065-BAB7-E3D0591D36CA}"/>
              </a:ext>
            </a:extLst>
          </p:cNvPr>
          <p:cNvSpPr/>
          <p:nvPr/>
        </p:nvSpPr>
        <p:spPr>
          <a:xfrm>
            <a:off x="3259894" y="4330085"/>
            <a:ext cx="463005" cy="94545"/>
          </a:xfrm>
          <a:custGeom>
            <a:avLst/>
            <a:gdLst>
              <a:gd name="connsiteX0" fmla="*/ 4006 w 463005"/>
              <a:gd name="connsiteY0" fmla="*/ 94278 h 94545"/>
              <a:gd name="connsiteX1" fmla="*/ 161169 w 463005"/>
              <a:gd name="connsiteY1" fmla="*/ 35540 h 94545"/>
              <a:gd name="connsiteX2" fmla="*/ 377069 w 463005"/>
              <a:gd name="connsiteY2" fmla="*/ 40303 h 94545"/>
              <a:gd name="connsiteX3" fmla="*/ 462794 w 463005"/>
              <a:gd name="connsiteY3" fmla="*/ 615 h 94545"/>
              <a:gd name="connsiteX4" fmla="*/ 356431 w 463005"/>
              <a:gd name="connsiteY4" fmla="*/ 16490 h 94545"/>
              <a:gd name="connsiteX5" fmla="*/ 211969 w 463005"/>
              <a:gd name="connsiteY5" fmla="*/ 21253 h 94545"/>
              <a:gd name="connsiteX6" fmla="*/ 59569 w 463005"/>
              <a:gd name="connsiteY6" fmla="*/ 56178 h 94545"/>
              <a:gd name="connsiteX7" fmla="*/ 4006 w 463005"/>
              <a:gd name="connsiteY7" fmla="*/ 94278 h 9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005" h="94545">
                <a:moveTo>
                  <a:pt x="4006" y="94278"/>
                </a:moveTo>
                <a:cubicBezTo>
                  <a:pt x="20939" y="90838"/>
                  <a:pt x="98992" y="44536"/>
                  <a:pt x="161169" y="35540"/>
                </a:cubicBezTo>
                <a:cubicBezTo>
                  <a:pt x="223346" y="26544"/>
                  <a:pt x="326798" y="46124"/>
                  <a:pt x="377069" y="40303"/>
                </a:cubicBezTo>
                <a:cubicBezTo>
                  <a:pt x="427340" y="34482"/>
                  <a:pt x="466234" y="4584"/>
                  <a:pt x="462794" y="615"/>
                </a:cubicBezTo>
                <a:cubicBezTo>
                  <a:pt x="459354" y="-3354"/>
                  <a:pt x="398235" y="13050"/>
                  <a:pt x="356431" y="16490"/>
                </a:cubicBezTo>
                <a:cubicBezTo>
                  <a:pt x="314627" y="19930"/>
                  <a:pt x="261446" y="14638"/>
                  <a:pt x="211969" y="21253"/>
                </a:cubicBezTo>
                <a:cubicBezTo>
                  <a:pt x="162492" y="27868"/>
                  <a:pt x="91848" y="45330"/>
                  <a:pt x="59569" y="56178"/>
                </a:cubicBezTo>
                <a:cubicBezTo>
                  <a:pt x="27290" y="67026"/>
                  <a:pt x="-12927" y="97718"/>
                  <a:pt x="4006" y="94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2542D13-F494-4858-A5A7-F87E61A2F1E3}"/>
              </a:ext>
            </a:extLst>
          </p:cNvPr>
          <p:cNvSpPr/>
          <p:nvPr/>
        </p:nvSpPr>
        <p:spPr>
          <a:xfrm>
            <a:off x="3232820" y="4224384"/>
            <a:ext cx="486694" cy="193742"/>
          </a:xfrm>
          <a:custGeom>
            <a:avLst/>
            <a:gdLst>
              <a:gd name="connsiteX0" fmla="*/ 486693 w 486694"/>
              <a:gd name="connsiteY0" fmla="*/ 80916 h 193742"/>
              <a:gd name="connsiteX1" fmla="*/ 307305 w 486694"/>
              <a:gd name="connsiteY1" fmla="*/ 3129 h 193742"/>
              <a:gd name="connsiteX2" fmla="*/ 229518 w 486694"/>
              <a:gd name="connsiteY2" fmla="*/ 22179 h 193742"/>
              <a:gd name="connsiteX3" fmla="*/ 69180 w 486694"/>
              <a:gd name="connsiteY3" fmla="*/ 85679 h 193742"/>
              <a:gd name="connsiteX4" fmla="*/ 2505 w 486694"/>
              <a:gd name="connsiteY4" fmla="*/ 144416 h 193742"/>
              <a:gd name="connsiteX5" fmla="*/ 13618 w 486694"/>
              <a:gd name="connsiteY5" fmla="*/ 193629 h 193742"/>
              <a:gd name="connsiteX6" fmla="*/ 8855 w 486694"/>
              <a:gd name="connsiteY6" fmla="*/ 155529 h 193742"/>
              <a:gd name="connsiteX7" fmla="*/ 115218 w 486694"/>
              <a:gd name="connsiteY7" fmla="*/ 80916 h 193742"/>
              <a:gd name="connsiteX8" fmla="*/ 267618 w 486694"/>
              <a:gd name="connsiteY8" fmla="*/ 12654 h 193742"/>
              <a:gd name="connsiteX9" fmla="*/ 310480 w 486694"/>
              <a:gd name="connsiteY9" fmla="*/ 12654 h 193742"/>
              <a:gd name="connsiteX10" fmla="*/ 486693 w 486694"/>
              <a:gd name="connsiteY10" fmla="*/ 80916 h 19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4" h="193742">
                <a:moveTo>
                  <a:pt x="486693" y="80916"/>
                </a:moveTo>
                <a:cubicBezTo>
                  <a:pt x="486164" y="79329"/>
                  <a:pt x="350167" y="12918"/>
                  <a:pt x="307305" y="3129"/>
                </a:cubicBezTo>
                <a:cubicBezTo>
                  <a:pt x="264443" y="-6660"/>
                  <a:pt x="269205" y="8421"/>
                  <a:pt x="229518" y="22179"/>
                </a:cubicBezTo>
                <a:cubicBezTo>
                  <a:pt x="189831" y="35937"/>
                  <a:pt x="107015" y="65306"/>
                  <a:pt x="69180" y="85679"/>
                </a:cubicBezTo>
                <a:cubicBezTo>
                  <a:pt x="31344" y="106052"/>
                  <a:pt x="11765" y="126425"/>
                  <a:pt x="2505" y="144416"/>
                </a:cubicBezTo>
                <a:cubicBezTo>
                  <a:pt x="-6755" y="162407"/>
                  <a:pt x="12560" y="191777"/>
                  <a:pt x="13618" y="193629"/>
                </a:cubicBezTo>
                <a:cubicBezTo>
                  <a:pt x="14676" y="195481"/>
                  <a:pt x="-8078" y="174314"/>
                  <a:pt x="8855" y="155529"/>
                </a:cubicBezTo>
                <a:cubicBezTo>
                  <a:pt x="25788" y="136744"/>
                  <a:pt x="72091" y="104729"/>
                  <a:pt x="115218" y="80916"/>
                </a:cubicBezTo>
                <a:cubicBezTo>
                  <a:pt x="158345" y="57103"/>
                  <a:pt x="235074" y="24031"/>
                  <a:pt x="267618" y="12654"/>
                </a:cubicBezTo>
                <a:cubicBezTo>
                  <a:pt x="300162" y="1277"/>
                  <a:pt x="274232" y="3129"/>
                  <a:pt x="310480" y="12654"/>
                </a:cubicBezTo>
                <a:cubicBezTo>
                  <a:pt x="346728" y="22179"/>
                  <a:pt x="487222" y="82503"/>
                  <a:pt x="486693" y="80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ECFDA12-48AF-44AF-A2F2-AB50316D9A0A}"/>
              </a:ext>
            </a:extLst>
          </p:cNvPr>
          <p:cNvSpPr/>
          <p:nvPr/>
        </p:nvSpPr>
        <p:spPr>
          <a:xfrm>
            <a:off x="3568464" y="4243379"/>
            <a:ext cx="59426" cy="110337"/>
          </a:xfrm>
          <a:custGeom>
            <a:avLst/>
            <a:gdLst>
              <a:gd name="connsiteX0" fmla="*/ 236 w 59426"/>
              <a:gd name="connsiteY0" fmla="*/ 9 h 110337"/>
              <a:gd name="connsiteX1" fmla="*/ 35161 w 59426"/>
              <a:gd name="connsiteY1" fmla="*/ 66684 h 110337"/>
              <a:gd name="connsiteX2" fmla="*/ 19286 w 59426"/>
              <a:gd name="connsiteY2" fmla="*/ 109546 h 110337"/>
              <a:gd name="connsiteX3" fmla="*/ 54211 w 59426"/>
              <a:gd name="connsiteY3" fmla="*/ 92084 h 110337"/>
              <a:gd name="connsiteX4" fmla="*/ 55799 w 59426"/>
              <a:gd name="connsiteY4" fmla="*/ 61921 h 110337"/>
              <a:gd name="connsiteX5" fmla="*/ 236 w 59426"/>
              <a:gd name="connsiteY5" fmla="*/ 9 h 1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6" h="110337">
                <a:moveTo>
                  <a:pt x="236" y="9"/>
                </a:moveTo>
                <a:cubicBezTo>
                  <a:pt x="-3204" y="803"/>
                  <a:pt x="31986" y="48428"/>
                  <a:pt x="35161" y="66684"/>
                </a:cubicBezTo>
                <a:cubicBezTo>
                  <a:pt x="38336" y="84940"/>
                  <a:pt x="16111" y="105313"/>
                  <a:pt x="19286" y="109546"/>
                </a:cubicBezTo>
                <a:cubicBezTo>
                  <a:pt x="22461" y="113779"/>
                  <a:pt x="48126" y="100021"/>
                  <a:pt x="54211" y="92084"/>
                </a:cubicBezTo>
                <a:cubicBezTo>
                  <a:pt x="60296" y="84147"/>
                  <a:pt x="61355" y="75679"/>
                  <a:pt x="55799" y="61921"/>
                </a:cubicBezTo>
                <a:cubicBezTo>
                  <a:pt x="50243" y="48163"/>
                  <a:pt x="3676" y="-785"/>
                  <a:pt x="23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C458C83-3FDF-4EC4-8E66-48D0095B13AB}"/>
              </a:ext>
            </a:extLst>
          </p:cNvPr>
          <p:cNvSpPr/>
          <p:nvPr/>
        </p:nvSpPr>
        <p:spPr>
          <a:xfrm>
            <a:off x="3361277" y="4287814"/>
            <a:ext cx="48679" cy="72297"/>
          </a:xfrm>
          <a:custGeom>
            <a:avLst/>
            <a:gdLst>
              <a:gd name="connsiteX0" fmla="*/ 4223 w 48679"/>
              <a:gd name="connsiteY0" fmla="*/ 24 h 72297"/>
              <a:gd name="connsiteX1" fmla="*/ 48673 w 48679"/>
              <a:gd name="connsiteY1" fmla="*/ 61936 h 72297"/>
              <a:gd name="connsiteX2" fmla="*/ 7398 w 48679"/>
              <a:gd name="connsiteY2" fmla="*/ 69874 h 72297"/>
              <a:gd name="connsiteX3" fmla="*/ 4223 w 48679"/>
              <a:gd name="connsiteY3" fmla="*/ 24 h 7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79" h="72297">
                <a:moveTo>
                  <a:pt x="4223" y="24"/>
                </a:moveTo>
                <a:cubicBezTo>
                  <a:pt x="11102" y="-1299"/>
                  <a:pt x="48144" y="50294"/>
                  <a:pt x="48673" y="61936"/>
                </a:cubicBezTo>
                <a:cubicBezTo>
                  <a:pt x="49202" y="73578"/>
                  <a:pt x="15600" y="74107"/>
                  <a:pt x="7398" y="69874"/>
                </a:cubicBezTo>
                <a:cubicBezTo>
                  <a:pt x="-804" y="65641"/>
                  <a:pt x="-2656" y="1347"/>
                  <a:pt x="422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E0CC388-6FB0-486B-8FBE-6B2C171BEB2A}"/>
              </a:ext>
            </a:extLst>
          </p:cNvPr>
          <p:cNvSpPr/>
          <p:nvPr/>
        </p:nvSpPr>
        <p:spPr>
          <a:xfrm>
            <a:off x="3241576" y="4302803"/>
            <a:ext cx="161353" cy="112801"/>
          </a:xfrm>
          <a:custGeom>
            <a:avLst/>
            <a:gdLst>
              <a:gd name="connsiteX0" fmla="*/ 160437 w 161353"/>
              <a:gd name="connsiteY0" fmla="*/ 62822 h 112801"/>
              <a:gd name="connsiteX1" fmla="*/ 42962 w 161353"/>
              <a:gd name="connsiteY1" fmla="*/ 105685 h 112801"/>
              <a:gd name="connsiteX2" fmla="*/ 22324 w 161353"/>
              <a:gd name="connsiteY2" fmla="*/ 112035 h 112801"/>
              <a:gd name="connsiteX3" fmla="*/ 3274 w 161353"/>
              <a:gd name="connsiteY3" fmla="*/ 97747 h 112801"/>
              <a:gd name="connsiteX4" fmla="*/ 9624 w 161353"/>
              <a:gd name="connsiteY4" fmla="*/ 65997 h 112801"/>
              <a:gd name="connsiteX5" fmla="*/ 93762 w 161353"/>
              <a:gd name="connsiteY5" fmla="*/ 910 h 112801"/>
              <a:gd name="connsiteX6" fmla="*/ 160437 w 161353"/>
              <a:gd name="connsiteY6" fmla="*/ 62822 h 11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353" h="112801">
                <a:moveTo>
                  <a:pt x="160437" y="62822"/>
                </a:moveTo>
                <a:cubicBezTo>
                  <a:pt x="151970" y="80284"/>
                  <a:pt x="65981" y="97483"/>
                  <a:pt x="42962" y="105685"/>
                </a:cubicBezTo>
                <a:cubicBezTo>
                  <a:pt x="19943" y="113887"/>
                  <a:pt x="28939" y="113358"/>
                  <a:pt x="22324" y="112035"/>
                </a:cubicBezTo>
                <a:cubicBezTo>
                  <a:pt x="15709" y="110712"/>
                  <a:pt x="5391" y="105420"/>
                  <a:pt x="3274" y="97747"/>
                </a:cubicBezTo>
                <a:cubicBezTo>
                  <a:pt x="1157" y="90074"/>
                  <a:pt x="-5457" y="82136"/>
                  <a:pt x="9624" y="65997"/>
                </a:cubicBezTo>
                <a:cubicBezTo>
                  <a:pt x="24705" y="49858"/>
                  <a:pt x="71008" y="9377"/>
                  <a:pt x="93762" y="910"/>
                </a:cubicBezTo>
                <a:cubicBezTo>
                  <a:pt x="116516" y="-7557"/>
                  <a:pt x="168904" y="45360"/>
                  <a:pt x="160437" y="6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5D83156-CA69-419A-9500-6A3C1AF70099}"/>
              </a:ext>
            </a:extLst>
          </p:cNvPr>
          <p:cNvSpPr/>
          <p:nvPr/>
        </p:nvSpPr>
        <p:spPr>
          <a:xfrm>
            <a:off x="3388099" y="4235214"/>
            <a:ext cx="180624" cy="117056"/>
          </a:xfrm>
          <a:custGeom>
            <a:avLst/>
            <a:gdLst>
              <a:gd name="connsiteX0" fmla="*/ 144089 w 180624"/>
              <a:gd name="connsiteY0" fmla="*/ 236 h 117056"/>
              <a:gd name="connsiteX1" fmla="*/ 180601 w 180624"/>
              <a:gd name="connsiteY1" fmla="*/ 78024 h 117056"/>
              <a:gd name="connsiteX2" fmla="*/ 147264 w 180624"/>
              <a:gd name="connsiteY2" fmla="*/ 106599 h 117056"/>
              <a:gd name="connsiteX3" fmla="*/ 26614 w 180624"/>
              <a:gd name="connsiteY3" fmla="*/ 114536 h 117056"/>
              <a:gd name="connsiteX4" fmla="*/ 9151 w 180624"/>
              <a:gd name="connsiteY4" fmla="*/ 65324 h 117056"/>
              <a:gd name="connsiteX5" fmla="*/ 9151 w 180624"/>
              <a:gd name="connsiteY5" fmla="*/ 54211 h 117056"/>
              <a:gd name="connsiteX6" fmla="*/ 144089 w 180624"/>
              <a:gd name="connsiteY6" fmla="*/ 236 h 11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24" h="117056">
                <a:moveTo>
                  <a:pt x="144089" y="236"/>
                </a:moveTo>
                <a:cubicBezTo>
                  <a:pt x="172664" y="4205"/>
                  <a:pt x="180072" y="60297"/>
                  <a:pt x="180601" y="78024"/>
                </a:cubicBezTo>
                <a:cubicBezTo>
                  <a:pt x="181130" y="95751"/>
                  <a:pt x="172929" y="100514"/>
                  <a:pt x="147264" y="106599"/>
                </a:cubicBezTo>
                <a:cubicBezTo>
                  <a:pt x="121599" y="112684"/>
                  <a:pt x="49633" y="121415"/>
                  <a:pt x="26614" y="114536"/>
                </a:cubicBezTo>
                <a:cubicBezTo>
                  <a:pt x="3595" y="107657"/>
                  <a:pt x="12061" y="75378"/>
                  <a:pt x="9151" y="65324"/>
                </a:cubicBezTo>
                <a:cubicBezTo>
                  <a:pt x="6241" y="55270"/>
                  <a:pt x="-9899" y="65059"/>
                  <a:pt x="9151" y="54211"/>
                </a:cubicBezTo>
                <a:cubicBezTo>
                  <a:pt x="28201" y="43363"/>
                  <a:pt x="115514" y="-3733"/>
                  <a:pt x="14408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DECAEB7-917F-42ED-A4DC-A23C897D5A9C}"/>
              </a:ext>
            </a:extLst>
          </p:cNvPr>
          <p:cNvSpPr/>
          <p:nvPr/>
        </p:nvSpPr>
        <p:spPr>
          <a:xfrm>
            <a:off x="3495674" y="42687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B6C8A89-628C-47E8-B3BB-262B0DC416D5}"/>
              </a:ext>
            </a:extLst>
          </p:cNvPr>
          <p:cNvSpPr/>
          <p:nvPr/>
        </p:nvSpPr>
        <p:spPr>
          <a:xfrm>
            <a:off x="3993867" y="4142584"/>
            <a:ext cx="233591" cy="401388"/>
          </a:xfrm>
          <a:custGeom>
            <a:avLst/>
            <a:gdLst>
              <a:gd name="connsiteX0" fmla="*/ 112996 w 233591"/>
              <a:gd name="connsiteY0" fmla="*/ 8729 h 401388"/>
              <a:gd name="connsiteX1" fmla="*/ 86008 w 233591"/>
              <a:gd name="connsiteY1" fmla="*/ 143666 h 401388"/>
              <a:gd name="connsiteX2" fmla="*/ 105058 w 233591"/>
              <a:gd name="connsiteY2" fmla="*/ 210341 h 401388"/>
              <a:gd name="connsiteX3" fmla="*/ 217771 w 233591"/>
              <a:gd name="connsiteY3" fmla="*/ 378616 h 401388"/>
              <a:gd name="connsiteX4" fmla="*/ 217771 w 233591"/>
              <a:gd name="connsiteY4" fmla="*/ 381791 h 401388"/>
              <a:gd name="connsiteX5" fmla="*/ 78071 w 233591"/>
              <a:gd name="connsiteY5" fmla="*/ 211929 h 401388"/>
              <a:gd name="connsiteX6" fmla="*/ 60608 w 233591"/>
              <a:gd name="connsiteY6" fmla="*/ 138904 h 401388"/>
              <a:gd name="connsiteX7" fmla="*/ 27271 w 233591"/>
              <a:gd name="connsiteY7" fmla="*/ 127791 h 401388"/>
              <a:gd name="connsiteX8" fmla="*/ 60608 w 233591"/>
              <a:gd name="connsiteY8" fmla="*/ 115091 h 401388"/>
              <a:gd name="connsiteX9" fmla="*/ 54258 w 233591"/>
              <a:gd name="connsiteY9" fmla="*/ 75404 h 401388"/>
              <a:gd name="connsiteX10" fmla="*/ 49496 w 233591"/>
              <a:gd name="connsiteY10" fmla="*/ 37304 h 401388"/>
              <a:gd name="connsiteX11" fmla="*/ 283 w 233591"/>
              <a:gd name="connsiteY11" fmla="*/ 15079 h 401388"/>
              <a:gd name="connsiteX12" fmla="*/ 112996 w 233591"/>
              <a:gd name="connsiteY12" fmla="*/ 8729 h 40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591" h="401388">
                <a:moveTo>
                  <a:pt x="112996" y="8729"/>
                </a:moveTo>
                <a:cubicBezTo>
                  <a:pt x="127284" y="30160"/>
                  <a:pt x="87331" y="110064"/>
                  <a:pt x="86008" y="143666"/>
                </a:cubicBezTo>
                <a:cubicBezTo>
                  <a:pt x="84685" y="177268"/>
                  <a:pt x="83098" y="171183"/>
                  <a:pt x="105058" y="210341"/>
                </a:cubicBezTo>
                <a:cubicBezTo>
                  <a:pt x="127018" y="249499"/>
                  <a:pt x="198986" y="350041"/>
                  <a:pt x="217771" y="378616"/>
                </a:cubicBezTo>
                <a:cubicBezTo>
                  <a:pt x="236556" y="407191"/>
                  <a:pt x="241054" y="409572"/>
                  <a:pt x="217771" y="381791"/>
                </a:cubicBezTo>
                <a:cubicBezTo>
                  <a:pt x="194488" y="354010"/>
                  <a:pt x="104265" y="252410"/>
                  <a:pt x="78071" y="211929"/>
                </a:cubicBezTo>
                <a:cubicBezTo>
                  <a:pt x="51877" y="171448"/>
                  <a:pt x="69075" y="152927"/>
                  <a:pt x="60608" y="138904"/>
                </a:cubicBezTo>
                <a:cubicBezTo>
                  <a:pt x="52141" y="124881"/>
                  <a:pt x="27271" y="131760"/>
                  <a:pt x="27271" y="127791"/>
                </a:cubicBezTo>
                <a:cubicBezTo>
                  <a:pt x="27271" y="123822"/>
                  <a:pt x="56110" y="123822"/>
                  <a:pt x="60608" y="115091"/>
                </a:cubicBezTo>
                <a:cubicBezTo>
                  <a:pt x="65106" y="106360"/>
                  <a:pt x="56110" y="88368"/>
                  <a:pt x="54258" y="75404"/>
                </a:cubicBezTo>
                <a:cubicBezTo>
                  <a:pt x="52406" y="62440"/>
                  <a:pt x="58492" y="47358"/>
                  <a:pt x="49496" y="37304"/>
                </a:cubicBezTo>
                <a:cubicBezTo>
                  <a:pt x="40500" y="27250"/>
                  <a:pt x="-3950" y="18519"/>
                  <a:pt x="283" y="15079"/>
                </a:cubicBezTo>
                <a:cubicBezTo>
                  <a:pt x="4516" y="11639"/>
                  <a:pt x="98708" y="-12702"/>
                  <a:pt x="112996" y="8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18392A3-BF57-4211-BC1E-FEA15A446880}"/>
              </a:ext>
            </a:extLst>
          </p:cNvPr>
          <p:cNvSpPr/>
          <p:nvPr/>
        </p:nvSpPr>
        <p:spPr>
          <a:xfrm>
            <a:off x="3290888" y="4424190"/>
            <a:ext cx="312953" cy="29281"/>
          </a:xfrm>
          <a:custGeom>
            <a:avLst/>
            <a:gdLst>
              <a:gd name="connsiteX0" fmla="*/ 0 w 312953"/>
              <a:gd name="connsiteY0" fmla="*/ 16048 h 29281"/>
              <a:gd name="connsiteX1" fmla="*/ 249237 w 312953"/>
              <a:gd name="connsiteY1" fmla="*/ 28748 h 29281"/>
              <a:gd name="connsiteX2" fmla="*/ 312737 w 312953"/>
              <a:gd name="connsiteY2" fmla="*/ 173 h 29281"/>
              <a:gd name="connsiteX3" fmla="*/ 271462 w 312953"/>
              <a:gd name="connsiteY3" fmla="*/ 16048 h 29281"/>
              <a:gd name="connsiteX4" fmla="*/ 0 w 312953"/>
              <a:gd name="connsiteY4" fmla="*/ 16048 h 2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53" h="29281">
                <a:moveTo>
                  <a:pt x="0" y="16048"/>
                </a:moveTo>
                <a:cubicBezTo>
                  <a:pt x="98557" y="23721"/>
                  <a:pt x="197114" y="31394"/>
                  <a:pt x="249237" y="28748"/>
                </a:cubicBezTo>
                <a:cubicBezTo>
                  <a:pt x="301360" y="26102"/>
                  <a:pt x="309033" y="2290"/>
                  <a:pt x="312737" y="173"/>
                </a:cubicBezTo>
                <a:cubicBezTo>
                  <a:pt x="316441" y="-1944"/>
                  <a:pt x="271462" y="16048"/>
                  <a:pt x="271462" y="16048"/>
                </a:cubicBezTo>
                <a:lnTo>
                  <a:pt x="0" y="160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1C5443E-086A-4168-8FD4-2521487B6ACE}"/>
              </a:ext>
            </a:extLst>
          </p:cNvPr>
          <p:cNvSpPr/>
          <p:nvPr/>
        </p:nvSpPr>
        <p:spPr>
          <a:xfrm>
            <a:off x="3315106" y="4422560"/>
            <a:ext cx="283291" cy="79772"/>
          </a:xfrm>
          <a:custGeom>
            <a:avLst/>
            <a:gdLst>
              <a:gd name="connsiteX0" fmla="*/ 278994 w 283291"/>
              <a:gd name="connsiteY0" fmla="*/ 215 h 79772"/>
              <a:gd name="connsiteX1" fmla="*/ 225019 w 283291"/>
              <a:gd name="connsiteY1" fmla="*/ 43078 h 79772"/>
              <a:gd name="connsiteX2" fmla="*/ 71032 w 283291"/>
              <a:gd name="connsiteY2" fmla="*/ 79590 h 79772"/>
              <a:gd name="connsiteX3" fmla="*/ 1182 w 283291"/>
              <a:gd name="connsiteY3" fmla="*/ 57365 h 79772"/>
              <a:gd name="connsiteX4" fmla="*/ 123419 w 283291"/>
              <a:gd name="connsiteY4" fmla="*/ 62128 h 79772"/>
              <a:gd name="connsiteX5" fmla="*/ 278994 w 283291"/>
              <a:gd name="connsiteY5" fmla="*/ 215 h 7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91" h="79772">
                <a:moveTo>
                  <a:pt x="278994" y="215"/>
                </a:moveTo>
                <a:cubicBezTo>
                  <a:pt x="295927" y="-2960"/>
                  <a:pt x="259679" y="29849"/>
                  <a:pt x="225019" y="43078"/>
                </a:cubicBezTo>
                <a:cubicBezTo>
                  <a:pt x="190359" y="56307"/>
                  <a:pt x="108338" y="77209"/>
                  <a:pt x="71032" y="79590"/>
                </a:cubicBezTo>
                <a:cubicBezTo>
                  <a:pt x="33726" y="81971"/>
                  <a:pt x="-7549" y="60275"/>
                  <a:pt x="1182" y="57365"/>
                </a:cubicBezTo>
                <a:cubicBezTo>
                  <a:pt x="9913" y="54455"/>
                  <a:pt x="81086" y="66361"/>
                  <a:pt x="123419" y="62128"/>
                </a:cubicBezTo>
                <a:cubicBezTo>
                  <a:pt x="165752" y="57895"/>
                  <a:pt x="262061" y="3390"/>
                  <a:pt x="27899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FBBD995-0FB0-4F31-A0A7-05C48F1DA80B}"/>
              </a:ext>
            </a:extLst>
          </p:cNvPr>
          <p:cNvSpPr/>
          <p:nvPr/>
        </p:nvSpPr>
        <p:spPr>
          <a:xfrm>
            <a:off x="3235325" y="4044949"/>
            <a:ext cx="558913" cy="191566"/>
          </a:xfrm>
          <a:custGeom>
            <a:avLst/>
            <a:gdLst>
              <a:gd name="connsiteX0" fmla="*/ 0 w 558913"/>
              <a:gd name="connsiteY0" fmla="*/ 1 h 191566"/>
              <a:gd name="connsiteX1" fmla="*/ 184150 w 558913"/>
              <a:gd name="connsiteY1" fmla="*/ 41276 h 191566"/>
              <a:gd name="connsiteX2" fmla="*/ 357188 w 558913"/>
              <a:gd name="connsiteY2" fmla="*/ 22226 h 191566"/>
              <a:gd name="connsiteX3" fmla="*/ 474663 w 558913"/>
              <a:gd name="connsiteY3" fmla="*/ 58739 h 191566"/>
              <a:gd name="connsiteX4" fmla="*/ 557213 w 558913"/>
              <a:gd name="connsiteY4" fmla="*/ 190501 h 191566"/>
              <a:gd name="connsiteX5" fmla="*/ 525463 w 558913"/>
              <a:gd name="connsiteY5" fmla="*/ 117476 h 191566"/>
              <a:gd name="connsiteX6" fmla="*/ 466725 w 558913"/>
              <a:gd name="connsiteY6" fmla="*/ 55564 h 191566"/>
              <a:gd name="connsiteX7" fmla="*/ 379413 w 558913"/>
              <a:gd name="connsiteY7" fmla="*/ 39689 h 191566"/>
              <a:gd name="connsiteX8" fmla="*/ 288925 w 558913"/>
              <a:gd name="connsiteY8" fmla="*/ 38101 h 191566"/>
              <a:gd name="connsiteX9" fmla="*/ 184150 w 558913"/>
              <a:gd name="connsiteY9" fmla="*/ 42864 h 191566"/>
              <a:gd name="connsiteX10" fmla="*/ 0 w 558913"/>
              <a:gd name="connsiteY10" fmla="*/ 1 h 1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913" h="191566">
                <a:moveTo>
                  <a:pt x="0" y="1"/>
                </a:moveTo>
                <a:cubicBezTo>
                  <a:pt x="0" y="-264"/>
                  <a:pt x="124619" y="37572"/>
                  <a:pt x="184150" y="41276"/>
                </a:cubicBezTo>
                <a:cubicBezTo>
                  <a:pt x="243681" y="44980"/>
                  <a:pt x="308769" y="19316"/>
                  <a:pt x="357188" y="22226"/>
                </a:cubicBezTo>
                <a:cubicBezTo>
                  <a:pt x="405607" y="25137"/>
                  <a:pt x="441325" y="30693"/>
                  <a:pt x="474663" y="58739"/>
                </a:cubicBezTo>
                <a:cubicBezTo>
                  <a:pt x="508001" y="86785"/>
                  <a:pt x="548746" y="180712"/>
                  <a:pt x="557213" y="190501"/>
                </a:cubicBezTo>
                <a:cubicBezTo>
                  <a:pt x="565680" y="200290"/>
                  <a:pt x="540544" y="139966"/>
                  <a:pt x="525463" y="117476"/>
                </a:cubicBezTo>
                <a:cubicBezTo>
                  <a:pt x="510382" y="94987"/>
                  <a:pt x="491067" y="68528"/>
                  <a:pt x="466725" y="55564"/>
                </a:cubicBezTo>
                <a:cubicBezTo>
                  <a:pt x="442383" y="42600"/>
                  <a:pt x="409046" y="42599"/>
                  <a:pt x="379413" y="39689"/>
                </a:cubicBezTo>
                <a:cubicBezTo>
                  <a:pt x="349780" y="36779"/>
                  <a:pt x="321469" y="37572"/>
                  <a:pt x="288925" y="38101"/>
                </a:cubicBezTo>
                <a:cubicBezTo>
                  <a:pt x="256381" y="38630"/>
                  <a:pt x="234950" y="46039"/>
                  <a:pt x="184150" y="42864"/>
                </a:cubicBezTo>
                <a:cubicBezTo>
                  <a:pt x="133350" y="39689"/>
                  <a:pt x="0" y="266"/>
                  <a:pt x="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CD5A256-8B0E-4BDE-8D65-2B4743B21836}"/>
              </a:ext>
            </a:extLst>
          </p:cNvPr>
          <p:cNvSpPr/>
          <p:nvPr/>
        </p:nvSpPr>
        <p:spPr>
          <a:xfrm>
            <a:off x="3230560" y="4055930"/>
            <a:ext cx="500761" cy="118579"/>
          </a:xfrm>
          <a:custGeom>
            <a:avLst/>
            <a:gdLst>
              <a:gd name="connsiteX0" fmla="*/ 3 w 500761"/>
              <a:gd name="connsiteY0" fmla="*/ 133 h 118579"/>
              <a:gd name="connsiteX1" fmla="*/ 98428 w 500761"/>
              <a:gd name="connsiteY1" fmla="*/ 108083 h 118579"/>
              <a:gd name="connsiteX2" fmla="*/ 296865 w 500761"/>
              <a:gd name="connsiteY2" fmla="*/ 114433 h 118579"/>
              <a:gd name="connsiteX3" fmla="*/ 479428 w 500761"/>
              <a:gd name="connsiteY3" fmla="*/ 108083 h 118579"/>
              <a:gd name="connsiteX4" fmla="*/ 488953 w 500761"/>
              <a:gd name="connsiteY4" fmla="*/ 112845 h 118579"/>
              <a:gd name="connsiteX5" fmla="*/ 406403 w 500761"/>
              <a:gd name="connsiteY5" fmla="*/ 106495 h 118579"/>
              <a:gd name="connsiteX6" fmla="*/ 239715 w 500761"/>
              <a:gd name="connsiteY6" fmla="*/ 112845 h 118579"/>
              <a:gd name="connsiteX7" fmla="*/ 173040 w 500761"/>
              <a:gd name="connsiteY7" fmla="*/ 111258 h 118579"/>
              <a:gd name="connsiteX8" fmla="*/ 95253 w 500761"/>
              <a:gd name="connsiteY8" fmla="*/ 85858 h 118579"/>
              <a:gd name="connsiteX9" fmla="*/ 3 w 500761"/>
              <a:gd name="connsiteY9" fmla="*/ 133 h 11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0761" h="118579">
                <a:moveTo>
                  <a:pt x="3" y="133"/>
                </a:moveTo>
                <a:cubicBezTo>
                  <a:pt x="532" y="3837"/>
                  <a:pt x="48951" y="89033"/>
                  <a:pt x="98428" y="108083"/>
                </a:cubicBezTo>
                <a:cubicBezTo>
                  <a:pt x="147905" y="127133"/>
                  <a:pt x="233365" y="114433"/>
                  <a:pt x="296865" y="114433"/>
                </a:cubicBezTo>
                <a:cubicBezTo>
                  <a:pt x="360365" y="114433"/>
                  <a:pt x="447413" y="108348"/>
                  <a:pt x="479428" y="108083"/>
                </a:cubicBezTo>
                <a:cubicBezTo>
                  <a:pt x="511443" y="107818"/>
                  <a:pt x="501124" y="113110"/>
                  <a:pt x="488953" y="112845"/>
                </a:cubicBezTo>
                <a:cubicBezTo>
                  <a:pt x="476782" y="112580"/>
                  <a:pt x="447943" y="106495"/>
                  <a:pt x="406403" y="106495"/>
                </a:cubicBezTo>
                <a:cubicBezTo>
                  <a:pt x="364863" y="106495"/>
                  <a:pt x="278609" y="112051"/>
                  <a:pt x="239715" y="112845"/>
                </a:cubicBezTo>
                <a:cubicBezTo>
                  <a:pt x="200821" y="113639"/>
                  <a:pt x="197117" y="115756"/>
                  <a:pt x="173040" y="111258"/>
                </a:cubicBezTo>
                <a:cubicBezTo>
                  <a:pt x="148963" y="106760"/>
                  <a:pt x="123299" y="100675"/>
                  <a:pt x="95253" y="85858"/>
                </a:cubicBezTo>
                <a:cubicBezTo>
                  <a:pt x="67207" y="71041"/>
                  <a:pt x="-526" y="-3571"/>
                  <a:pt x="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83BE25F-185A-4CB0-9BDD-E2204B7CA4C0}"/>
              </a:ext>
            </a:extLst>
          </p:cNvPr>
          <p:cNvSpPr/>
          <p:nvPr/>
        </p:nvSpPr>
        <p:spPr>
          <a:xfrm>
            <a:off x="3370222" y="4116410"/>
            <a:ext cx="409527" cy="218259"/>
          </a:xfrm>
          <a:custGeom>
            <a:avLst/>
            <a:gdLst>
              <a:gd name="connsiteX0" fmla="*/ 41 w 409527"/>
              <a:gd name="connsiteY0" fmla="*/ 34903 h 218259"/>
              <a:gd name="connsiteX1" fmla="*/ 144503 w 409527"/>
              <a:gd name="connsiteY1" fmla="*/ 14265 h 218259"/>
              <a:gd name="connsiteX2" fmla="*/ 279441 w 409527"/>
              <a:gd name="connsiteY2" fmla="*/ 1565 h 218259"/>
              <a:gd name="connsiteX3" fmla="*/ 371516 w 409527"/>
              <a:gd name="connsiteY3" fmla="*/ 50778 h 218259"/>
              <a:gd name="connsiteX4" fmla="*/ 381041 w 409527"/>
              <a:gd name="connsiteY4" fmla="*/ 192065 h 218259"/>
              <a:gd name="connsiteX5" fmla="*/ 360403 w 409527"/>
              <a:gd name="connsiteY5" fmla="*/ 214290 h 218259"/>
              <a:gd name="connsiteX6" fmla="*/ 408028 w 409527"/>
              <a:gd name="connsiteY6" fmla="*/ 142853 h 218259"/>
              <a:gd name="connsiteX7" fmla="*/ 392153 w 409527"/>
              <a:gd name="connsiteY7" fmla="*/ 96815 h 218259"/>
              <a:gd name="connsiteX8" fmla="*/ 338178 w 409527"/>
              <a:gd name="connsiteY8" fmla="*/ 33315 h 218259"/>
              <a:gd name="connsiteX9" fmla="*/ 236578 w 409527"/>
              <a:gd name="connsiteY9" fmla="*/ 17440 h 218259"/>
              <a:gd name="connsiteX10" fmla="*/ 158791 w 409527"/>
              <a:gd name="connsiteY10" fmla="*/ 20615 h 218259"/>
              <a:gd name="connsiteX11" fmla="*/ 41 w 409527"/>
              <a:gd name="connsiteY11" fmla="*/ 34903 h 2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9527" h="218259">
                <a:moveTo>
                  <a:pt x="41" y="34903"/>
                </a:moveTo>
                <a:cubicBezTo>
                  <a:pt x="-2340" y="33845"/>
                  <a:pt x="97936" y="19821"/>
                  <a:pt x="144503" y="14265"/>
                </a:cubicBezTo>
                <a:cubicBezTo>
                  <a:pt x="191070" y="8709"/>
                  <a:pt x="241606" y="-4520"/>
                  <a:pt x="279441" y="1565"/>
                </a:cubicBezTo>
                <a:cubicBezTo>
                  <a:pt x="317276" y="7650"/>
                  <a:pt x="354583" y="19028"/>
                  <a:pt x="371516" y="50778"/>
                </a:cubicBezTo>
                <a:cubicBezTo>
                  <a:pt x="388449" y="82528"/>
                  <a:pt x="382893" y="164813"/>
                  <a:pt x="381041" y="192065"/>
                </a:cubicBezTo>
                <a:cubicBezTo>
                  <a:pt x="379189" y="219317"/>
                  <a:pt x="355905" y="222492"/>
                  <a:pt x="360403" y="214290"/>
                </a:cubicBezTo>
                <a:cubicBezTo>
                  <a:pt x="364901" y="206088"/>
                  <a:pt x="402736" y="162432"/>
                  <a:pt x="408028" y="142853"/>
                </a:cubicBezTo>
                <a:cubicBezTo>
                  <a:pt x="413320" y="123274"/>
                  <a:pt x="403795" y="115071"/>
                  <a:pt x="392153" y="96815"/>
                </a:cubicBezTo>
                <a:cubicBezTo>
                  <a:pt x="380511" y="78559"/>
                  <a:pt x="364107" y="46544"/>
                  <a:pt x="338178" y="33315"/>
                </a:cubicBezTo>
                <a:cubicBezTo>
                  <a:pt x="312249" y="20086"/>
                  <a:pt x="266476" y="19557"/>
                  <a:pt x="236578" y="17440"/>
                </a:cubicBezTo>
                <a:cubicBezTo>
                  <a:pt x="206680" y="15323"/>
                  <a:pt x="198743" y="17704"/>
                  <a:pt x="158791" y="20615"/>
                </a:cubicBezTo>
                <a:cubicBezTo>
                  <a:pt x="118839" y="23525"/>
                  <a:pt x="2422" y="35961"/>
                  <a:pt x="41" y="34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9E24B92-253C-43DF-B4D8-CE2D4D9DC4F6}"/>
              </a:ext>
            </a:extLst>
          </p:cNvPr>
          <p:cNvSpPr/>
          <p:nvPr/>
        </p:nvSpPr>
        <p:spPr>
          <a:xfrm>
            <a:off x="3158413" y="4088436"/>
            <a:ext cx="653975" cy="323397"/>
          </a:xfrm>
          <a:custGeom>
            <a:avLst/>
            <a:gdLst>
              <a:gd name="connsiteX0" fmla="*/ 15000 w 653975"/>
              <a:gd name="connsiteY0" fmla="*/ 323227 h 323397"/>
              <a:gd name="connsiteX1" fmla="*/ 49925 w 653975"/>
              <a:gd name="connsiteY1" fmla="*/ 178764 h 323397"/>
              <a:gd name="connsiteX2" fmla="*/ 105487 w 653975"/>
              <a:gd name="connsiteY2" fmla="*/ 86689 h 323397"/>
              <a:gd name="connsiteX3" fmla="*/ 245187 w 653975"/>
              <a:gd name="connsiteY3" fmla="*/ 31127 h 323397"/>
              <a:gd name="connsiteX4" fmla="*/ 427750 w 653975"/>
              <a:gd name="connsiteY4" fmla="*/ 18427 h 323397"/>
              <a:gd name="connsiteX5" fmla="*/ 538875 w 653975"/>
              <a:gd name="connsiteY5" fmla="*/ 43827 h 323397"/>
              <a:gd name="connsiteX6" fmla="*/ 615075 w 653975"/>
              <a:gd name="connsiteY6" fmla="*/ 96214 h 323397"/>
              <a:gd name="connsiteX7" fmla="*/ 653175 w 653975"/>
              <a:gd name="connsiteY7" fmla="*/ 175589 h 323397"/>
              <a:gd name="connsiteX8" fmla="*/ 629362 w 653975"/>
              <a:gd name="connsiteY8" fmla="*/ 107327 h 323397"/>
              <a:gd name="connsiteX9" fmla="*/ 505537 w 653975"/>
              <a:gd name="connsiteY9" fmla="*/ 15252 h 323397"/>
              <a:gd name="connsiteX10" fmla="*/ 373775 w 653975"/>
              <a:gd name="connsiteY10" fmla="*/ 964 h 323397"/>
              <a:gd name="connsiteX11" fmla="*/ 167400 w 653975"/>
              <a:gd name="connsiteY11" fmla="*/ 24777 h 323397"/>
              <a:gd name="connsiteX12" fmla="*/ 57862 w 653975"/>
              <a:gd name="connsiteY12" fmla="*/ 99389 h 323397"/>
              <a:gd name="connsiteX13" fmla="*/ 2300 w 653975"/>
              <a:gd name="connsiteY13" fmla="*/ 205752 h 323397"/>
              <a:gd name="connsiteX14" fmla="*/ 15000 w 653975"/>
              <a:gd name="connsiteY14" fmla="*/ 323227 h 32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3975" h="323397">
                <a:moveTo>
                  <a:pt x="15000" y="323227"/>
                </a:moveTo>
                <a:cubicBezTo>
                  <a:pt x="22938" y="318729"/>
                  <a:pt x="34844" y="218187"/>
                  <a:pt x="49925" y="178764"/>
                </a:cubicBezTo>
                <a:cubicBezTo>
                  <a:pt x="65006" y="139341"/>
                  <a:pt x="72943" y="111295"/>
                  <a:pt x="105487" y="86689"/>
                </a:cubicBezTo>
                <a:cubicBezTo>
                  <a:pt x="138031" y="62083"/>
                  <a:pt x="191477" y="42504"/>
                  <a:pt x="245187" y="31127"/>
                </a:cubicBezTo>
                <a:cubicBezTo>
                  <a:pt x="298898" y="19750"/>
                  <a:pt x="378802" y="16310"/>
                  <a:pt x="427750" y="18427"/>
                </a:cubicBezTo>
                <a:cubicBezTo>
                  <a:pt x="476698" y="20544"/>
                  <a:pt x="507654" y="30862"/>
                  <a:pt x="538875" y="43827"/>
                </a:cubicBezTo>
                <a:cubicBezTo>
                  <a:pt x="570096" y="56792"/>
                  <a:pt x="596025" y="74254"/>
                  <a:pt x="615075" y="96214"/>
                </a:cubicBezTo>
                <a:cubicBezTo>
                  <a:pt x="634125" y="118174"/>
                  <a:pt x="650794" y="173737"/>
                  <a:pt x="653175" y="175589"/>
                </a:cubicBezTo>
                <a:cubicBezTo>
                  <a:pt x="655556" y="177441"/>
                  <a:pt x="653968" y="134050"/>
                  <a:pt x="629362" y="107327"/>
                </a:cubicBezTo>
                <a:cubicBezTo>
                  <a:pt x="604756" y="80604"/>
                  <a:pt x="548135" y="32979"/>
                  <a:pt x="505537" y="15252"/>
                </a:cubicBezTo>
                <a:cubicBezTo>
                  <a:pt x="462939" y="-2475"/>
                  <a:pt x="430131" y="-623"/>
                  <a:pt x="373775" y="964"/>
                </a:cubicBezTo>
                <a:cubicBezTo>
                  <a:pt x="317419" y="2551"/>
                  <a:pt x="220052" y="8373"/>
                  <a:pt x="167400" y="24777"/>
                </a:cubicBezTo>
                <a:cubicBezTo>
                  <a:pt x="114748" y="41181"/>
                  <a:pt x="85379" y="69227"/>
                  <a:pt x="57862" y="99389"/>
                </a:cubicBezTo>
                <a:cubicBezTo>
                  <a:pt x="30345" y="129551"/>
                  <a:pt x="9708" y="169504"/>
                  <a:pt x="2300" y="205752"/>
                </a:cubicBezTo>
                <a:cubicBezTo>
                  <a:pt x="-5108" y="242000"/>
                  <a:pt x="7062" y="327725"/>
                  <a:pt x="15000" y="323227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8ABEF3A-D952-43FE-914E-91A709530B26}"/>
              </a:ext>
            </a:extLst>
          </p:cNvPr>
          <p:cNvSpPr/>
          <p:nvPr/>
        </p:nvSpPr>
        <p:spPr>
          <a:xfrm>
            <a:off x="3736242" y="4265687"/>
            <a:ext cx="289867" cy="95898"/>
          </a:xfrm>
          <a:custGeom>
            <a:avLst/>
            <a:gdLst>
              <a:gd name="connsiteX0" fmla="*/ 733 w 289867"/>
              <a:gd name="connsiteY0" fmla="*/ 68188 h 95898"/>
              <a:gd name="connsiteX1" fmla="*/ 43596 w 289867"/>
              <a:gd name="connsiteY1" fmla="*/ 95176 h 95898"/>
              <a:gd name="connsiteX2" fmla="*/ 94396 w 289867"/>
              <a:gd name="connsiteY2" fmla="*/ 33263 h 95898"/>
              <a:gd name="connsiteX3" fmla="*/ 156308 w 289867"/>
              <a:gd name="connsiteY3" fmla="*/ 3101 h 95898"/>
              <a:gd name="connsiteX4" fmla="*/ 289658 w 289867"/>
              <a:gd name="connsiteY4" fmla="*/ 1513 h 95898"/>
              <a:gd name="connsiteX5" fmla="*/ 122971 w 289867"/>
              <a:gd name="connsiteY5" fmla="*/ 7863 h 95898"/>
              <a:gd name="connsiteX6" fmla="*/ 91221 w 289867"/>
              <a:gd name="connsiteY6" fmla="*/ 55488 h 95898"/>
              <a:gd name="connsiteX7" fmla="*/ 80108 w 289867"/>
              <a:gd name="connsiteY7" fmla="*/ 85651 h 95898"/>
              <a:gd name="connsiteX8" fmla="*/ 733 w 289867"/>
              <a:gd name="connsiteY8" fmla="*/ 68188 h 9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867" h="95898">
                <a:moveTo>
                  <a:pt x="733" y="68188"/>
                </a:moveTo>
                <a:cubicBezTo>
                  <a:pt x="-5352" y="69775"/>
                  <a:pt x="27986" y="100997"/>
                  <a:pt x="43596" y="95176"/>
                </a:cubicBezTo>
                <a:cubicBezTo>
                  <a:pt x="59206" y="89355"/>
                  <a:pt x="75611" y="48609"/>
                  <a:pt x="94396" y="33263"/>
                </a:cubicBezTo>
                <a:cubicBezTo>
                  <a:pt x="113181" y="17917"/>
                  <a:pt x="123764" y="8393"/>
                  <a:pt x="156308" y="3101"/>
                </a:cubicBezTo>
                <a:cubicBezTo>
                  <a:pt x="188852" y="-2191"/>
                  <a:pt x="295214" y="719"/>
                  <a:pt x="289658" y="1513"/>
                </a:cubicBezTo>
                <a:cubicBezTo>
                  <a:pt x="284102" y="2307"/>
                  <a:pt x="156044" y="-1133"/>
                  <a:pt x="122971" y="7863"/>
                </a:cubicBezTo>
                <a:cubicBezTo>
                  <a:pt x="89898" y="16859"/>
                  <a:pt x="98365" y="42523"/>
                  <a:pt x="91221" y="55488"/>
                </a:cubicBezTo>
                <a:cubicBezTo>
                  <a:pt x="84077" y="68453"/>
                  <a:pt x="93602" y="78772"/>
                  <a:pt x="80108" y="85651"/>
                </a:cubicBezTo>
                <a:cubicBezTo>
                  <a:pt x="66614" y="92530"/>
                  <a:pt x="6818" y="66601"/>
                  <a:pt x="733" y="6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88CFF93-0A98-4679-8722-4D85DF6453BD}"/>
              </a:ext>
            </a:extLst>
          </p:cNvPr>
          <p:cNvSpPr/>
          <p:nvPr/>
        </p:nvSpPr>
        <p:spPr>
          <a:xfrm>
            <a:off x="3752822" y="4235168"/>
            <a:ext cx="281152" cy="89568"/>
          </a:xfrm>
          <a:custGeom>
            <a:avLst/>
            <a:gdLst>
              <a:gd name="connsiteX0" fmla="*/ 28 w 281152"/>
              <a:gd name="connsiteY0" fmla="*/ 89182 h 89568"/>
              <a:gd name="connsiteX1" fmla="*/ 74641 w 281152"/>
              <a:gd name="connsiteY1" fmla="*/ 16157 h 89568"/>
              <a:gd name="connsiteX2" fmla="*/ 165128 w 281152"/>
              <a:gd name="connsiteY2" fmla="*/ 3457 h 89568"/>
              <a:gd name="connsiteX3" fmla="*/ 281016 w 281152"/>
              <a:gd name="connsiteY3" fmla="*/ 1870 h 89568"/>
              <a:gd name="connsiteX4" fmla="*/ 187353 w 281152"/>
              <a:gd name="connsiteY4" fmla="*/ 1870 h 89568"/>
              <a:gd name="connsiteX5" fmla="*/ 131791 w 281152"/>
              <a:gd name="connsiteY5" fmla="*/ 3457 h 89568"/>
              <a:gd name="connsiteX6" fmla="*/ 66703 w 281152"/>
              <a:gd name="connsiteY6" fmla="*/ 43145 h 89568"/>
              <a:gd name="connsiteX7" fmla="*/ 28 w 281152"/>
              <a:gd name="connsiteY7" fmla="*/ 89182 h 8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152" h="89568">
                <a:moveTo>
                  <a:pt x="28" y="89182"/>
                </a:moveTo>
                <a:cubicBezTo>
                  <a:pt x="1351" y="84684"/>
                  <a:pt x="47124" y="30444"/>
                  <a:pt x="74641" y="16157"/>
                </a:cubicBezTo>
                <a:cubicBezTo>
                  <a:pt x="102158" y="1869"/>
                  <a:pt x="130732" y="5838"/>
                  <a:pt x="165128" y="3457"/>
                </a:cubicBezTo>
                <a:cubicBezTo>
                  <a:pt x="199524" y="1076"/>
                  <a:pt x="277312" y="2134"/>
                  <a:pt x="281016" y="1870"/>
                </a:cubicBezTo>
                <a:cubicBezTo>
                  <a:pt x="284720" y="1606"/>
                  <a:pt x="212224" y="1606"/>
                  <a:pt x="187353" y="1870"/>
                </a:cubicBezTo>
                <a:cubicBezTo>
                  <a:pt x="162482" y="2134"/>
                  <a:pt x="151899" y="-3422"/>
                  <a:pt x="131791" y="3457"/>
                </a:cubicBezTo>
                <a:cubicBezTo>
                  <a:pt x="111683" y="10336"/>
                  <a:pt x="89457" y="28593"/>
                  <a:pt x="66703" y="43145"/>
                </a:cubicBezTo>
                <a:cubicBezTo>
                  <a:pt x="43949" y="57697"/>
                  <a:pt x="-1295" y="93680"/>
                  <a:pt x="28" y="89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E6D49E2-1848-4937-B470-3893FD9CB121}"/>
              </a:ext>
            </a:extLst>
          </p:cNvPr>
          <p:cNvSpPr/>
          <p:nvPr/>
        </p:nvSpPr>
        <p:spPr>
          <a:xfrm>
            <a:off x="4087900" y="4021607"/>
            <a:ext cx="570101" cy="236086"/>
          </a:xfrm>
          <a:custGeom>
            <a:avLst/>
            <a:gdLst>
              <a:gd name="connsiteX0" fmla="*/ 6263 w 570101"/>
              <a:gd name="connsiteY0" fmla="*/ 228131 h 236086"/>
              <a:gd name="connsiteX1" fmla="*/ 71350 w 570101"/>
              <a:gd name="connsiteY1" fmla="*/ 104306 h 236086"/>
              <a:gd name="connsiteX2" fmla="*/ 171363 w 570101"/>
              <a:gd name="connsiteY2" fmla="*/ 13818 h 236086"/>
              <a:gd name="connsiteX3" fmla="*/ 268200 w 570101"/>
              <a:gd name="connsiteY3" fmla="*/ 1118 h 236086"/>
              <a:gd name="connsiteX4" fmla="*/ 412663 w 570101"/>
              <a:gd name="connsiteY4" fmla="*/ 21756 h 236086"/>
              <a:gd name="connsiteX5" fmla="*/ 472988 w 570101"/>
              <a:gd name="connsiteY5" fmla="*/ 55093 h 236086"/>
              <a:gd name="connsiteX6" fmla="*/ 544425 w 570101"/>
              <a:gd name="connsiteY6" fmla="*/ 177331 h 236086"/>
              <a:gd name="connsiteX7" fmla="*/ 565063 w 570101"/>
              <a:gd name="connsiteY7" fmla="*/ 236068 h 236086"/>
              <a:gd name="connsiteX8" fmla="*/ 563475 w 570101"/>
              <a:gd name="connsiteY8" fmla="*/ 182093 h 236086"/>
              <a:gd name="connsiteX9" fmla="*/ 493625 w 570101"/>
              <a:gd name="connsiteY9" fmla="*/ 58268 h 236086"/>
              <a:gd name="connsiteX10" fmla="*/ 365038 w 570101"/>
              <a:gd name="connsiteY10" fmla="*/ 13818 h 236086"/>
              <a:gd name="connsiteX11" fmla="*/ 207875 w 570101"/>
              <a:gd name="connsiteY11" fmla="*/ 2706 h 236086"/>
              <a:gd name="connsiteX12" fmla="*/ 138025 w 570101"/>
              <a:gd name="connsiteY12" fmla="*/ 21756 h 236086"/>
              <a:gd name="connsiteX13" fmla="*/ 84050 w 570101"/>
              <a:gd name="connsiteY13" fmla="*/ 86843 h 236086"/>
              <a:gd name="connsiteX14" fmla="*/ 11025 w 570101"/>
              <a:gd name="connsiteY14" fmla="*/ 163043 h 236086"/>
              <a:gd name="connsiteX15" fmla="*/ 6263 w 570101"/>
              <a:gd name="connsiteY15" fmla="*/ 228131 h 23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101" h="236086">
                <a:moveTo>
                  <a:pt x="6263" y="228131"/>
                </a:moveTo>
                <a:cubicBezTo>
                  <a:pt x="16317" y="218341"/>
                  <a:pt x="43833" y="140025"/>
                  <a:pt x="71350" y="104306"/>
                </a:cubicBezTo>
                <a:cubicBezTo>
                  <a:pt x="98867" y="68587"/>
                  <a:pt x="138555" y="31016"/>
                  <a:pt x="171363" y="13818"/>
                </a:cubicBezTo>
                <a:cubicBezTo>
                  <a:pt x="204171" y="-3380"/>
                  <a:pt x="227983" y="-205"/>
                  <a:pt x="268200" y="1118"/>
                </a:cubicBezTo>
                <a:cubicBezTo>
                  <a:pt x="308417" y="2441"/>
                  <a:pt x="378532" y="12760"/>
                  <a:pt x="412663" y="21756"/>
                </a:cubicBezTo>
                <a:cubicBezTo>
                  <a:pt x="446794" y="30752"/>
                  <a:pt x="451028" y="29164"/>
                  <a:pt x="472988" y="55093"/>
                </a:cubicBezTo>
                <a:cubicBezTo>
                  <a:pt x="494948" y="81022"/>
                  <a:pt x="529079" y="147168"/>
                  <a:pt x="544425" y="177331"/>
                </a:cubicBezTo>
                <a:cubicBezTo>
                  <a:pt x="559771" y="207493"/>
                  <a:pt x="561888" y="235274"/>
                  <a:pt x="565063" y="236068"/>
                </a:cubicBezTo>
                <a:cubicBezTo>
                  <a:pt x="568238" y="236862"/>
                  <a:pt x="575381" y="211726"/>
                  <a:pt x="563475" y="182093"/>
                </a:cubicBezTo>
                <a:cubicBezTo>
                  <a:pt x="551569" y="152460"/>
                  <a:pt x="526698" y="86314"/>
                  <a:pt x="493625" y="58268"/>
                </a:cubicBezTo>
                <a:cubicBezTo>
                  <a:pt x="460552" y="30222"/>
                  <a:pt x="412663" y="23078"/>
                  <a:pt x="365038" y="13818"/>
                </a:cubicBezTo>
                <a:cubicBezTo>
                  <a:pt x="317413" y="4558"/>
                  <a:pt x="245710" y="1383"/>
                  <a:pt x="207875" y="2706"/>
                </a:cubicBezTo>
                <a:cubicBezTo>
                  <a:pt x="170040" y="4029"/>
                  <a:pt x="158663" y="7733"/>
                  <a:pt x="138025" y="21756"/>
                </a:cubicBezTo>
                <a:cubicBezTo>
                  <a:pt x="117387" y="35779"/>
                  <a:pt x="105217" y="63295"/>
                  <a:pt x="84050" y="86843"/>
                </a:cubicBezTo>
                <a:cubicBezTo>
                  <a:pt x="62883" y="110391"/>
                  <a:pt x="23460" y="143728"/>
                  <a:pt x="11025" y="163043"/>
                </a:cubicBezTo>
                <a:cubicBezTo>
                  <a:pt x="-1410" y="182358"/>
                  <a:pt x="-3791" y="237921"/>
                  <a:pt x="6263" y="22813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5D34DDF-03D2-4785-8CEE-3BBC92DCB444}"/>
              </a:ext>
            </a:extLst>
          </p:cNvPr>
          <p:cNvSpPr/>
          <p:nvPr/>
        </p:nvSpPr>
        <p:spPr>
          <a:xfrm>
            <a:off x="4037779" y="3906395"/>
            <a:ext cx="517414" cy="225906"/>
          </a:xfrm>
          <a:custGeom>
            <a:avLst/>
            <a:gdLst>
              <a:gd name="connsiteX0" fmla="*/ 821 w 517414"/>
              <a:gd name="connsiteY0" fmla="*/ 225868 h 225906"/>
              <a:gd name="connsiteX1" fmla="*/ 130996 w 517414"/>
              <a:gd name="connsiteY1" fmla="*/ 113155 h 225906"/>
              <a:gd name="connsiteX2" fmla="*/ 253234 w 517414"/>
              <a:gd name="connsiteY2" fmla="*/ 73468 h 225906"/>
              <a:gd name="connsiteX3" fmla="*/ 334196 w 517414"/>
              <a:gd name="connsiteY3" fmla="*/ 71880 h 225906"/>
              <a:gd name="connsiteX4" fmla="*/ 431034 w 517414"/>
              <a:gd name="connsiteY4" fmla="*/ 46480 h 225906"/>
              <a:gd name="connsiteX5" fmla="*/ 516759 w 517414"/>
              <a:gd name="connsiteY5" fmla="*/ 443 h 225906"/>
              <a:gd name="connsiteX6" fmla="*/ 472309 w 517414"/>
              <a:gd name="connsiteY6" fmla="*/ 76643 h 225906"/>
              <a:gd name="connsiteX7" fmla="*/ 505646 w 517414"/>
              <a:gd name="connsiteY7" fmla="*/ 27430 h 225906"/>
              <a:gd name="connsiteX8" fmla="*/ 492946 w 517414"/>
              <a:gd name="connsiteY8" fmla="*/ 29018 h 225906"/>
              <a:gd name="connsiteX9" fmla="*/ 415159 w 517414"/>
              <a:gd name="connsiteY9" fmla="*/ 52830 h 225906"/>
              <a:gd name="connsiteX10" fmla="*/ 358009 w 517414"/>
              <a:gd name="connsiteY10" fmla="*/ 70293 h 225906"/>
              <a:gd name="connsiteX11" fmla="*/ 281809 w 517414"/>
              <a:gd name="connsiteY11" fmla="*/ 70293 h 225906"/>
              <a:gd name="connsiteX12" fmla="*/ 210371 w 517414"/>
              <a:gd name="connsiteY12" fmla="*/ 70293 h 225906"/>
              <a:gd name="connsiteX13" fmla="*/ 126234 w 517414"/>
              <a:gd name="connsiteY13" fmla="*/ 94105 h 225906"/>
              <a:gd name="connsiteX14" fmla="*/ 77021 w 517414"/>
              <a:gd name="connsiteY14" fmla="*/ 125855 h 225906"/>
              <a:gd name="connsiteX15" fmla="*/ 821 w 517414"/>
              <a:gd name="connsiteY15" fmla="*/ 225868 h 22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7414" h="225906">
                <a:moveTo>
                  <a:pt x="821" y="225868"/>
                </a:moveTo>
                <a:cubicBezTo>
                  <a:pt x="9817" y="223751"/>
                  <a:pt x="88927" y="138555"/>
                  <a:pt x="130996" y="113155"/>
                </a:cubicBezTo>
                <a:cubicBezTo>
                  <a:pt x="173065" y="87755"/>
                  <a:pt x="219367" y="80347"/>
                  <a:pt x="253234" y="73468"/>
                </a:cubicBezTo>
                <a:cubicBezTo>
                  <a:pt x="287101" y="66589"/>
                  <a:pt x="304563" y="76378"/>
                  <a:pt x="334196" y="71880"/>
                </a:cubicBezTo>
                <a:cubicBezTo>
                  <a:pt x="363829" y="67382"/>
                  <a:pt x="400607" y="58386"/>
                  <a:pt x="431034" y="46480"/>
                </a:cubicBezTo>
                <a:cubicBezTo>
                  <a:pt x="461461" y="34574"/>
                  <a:pt x="509880" y="-4584"/>
                  <a:pt x="516759" y="443"/>
                </a:cubicBezTo>
                <a:cubicBezTo>
                  <a:pt x="523638" y="5470"/>
                  <a:pt x="474161" y="72145"/>
                  <a:pt x="472309" y="76643"/>
                </a:cubicBezTo>
                <a:cubicBezTo>
                  <a:pt x="470457" y="81141"/>
                  <a:pt x="502207" y="35367"/>
                  <a:pt x="505646" y="27430"/>
                </a:cubicBezTo>
                <a:cubicBezTo>
                  <a:pt x="509085" y="19493"/>
                  <a:pt x="508027" y="24785"/>
                  <a:pt x="492946" y="29018"/>
                </a:cubicBezTo>
                <a:cubicBezTo>
                  <a:pt x="477865" y="33251"/>
                  <a:pt x="437649" y="45951"/>
                  <a:pt x="415159" y="52830"/>
                </a:cubicBezTo>
                <a:cubicBezTo>
                  <a:pt x="392670" y="59709"/>
                  <a:pt x="380234" y="67383"/>
                  <a:pt x="358009" y="70293"/>
                </a:cubicBezTo>
                <a:cubicBezTo>
                  <a:pt x="335784" y="73203"/>
                  <a:pt x="281809" y="70293"/>
                  <a:pt x="281809" y="70293"/>
                </a:cubicBezTo>
                <a:cubicBezTo>
                  <a:pt x="257203" y="70293"/>
                  <a:pt x="236300" y="66324"/>
                  <a:pt x="210371" y="70293"/>
                </a:cubicBezTo>
                <a:cubicBezTo>
                  <a:pt x="184442" y="74262"/>
                  <a:pt x="148459" y="84845"/>
                  <a:pt x="126234" y="94105"/>
                </a:cubicBezTo>
                <a:cubicBezTo>
                  <a:pt x="104009" y="103365"/>
                  <a:pt x="94748" y="108657"/>
                  <a:pt x="77021" y="125855"/>
                </a:cubicBezTo>
                <a:cubicBezTo>
                  <a:pt x="59294" y="143053"/>
                  <a:pt x="-8175" y="227985"/>
                  <a:pt x="821" y="225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0421F7A-3FFA-4FE9-BBFD-C7617D65C948}"/>
              </a:ext>
            </a:extLst>
          </p:cNvPr>
          <p:cNvSpPr/>
          <p:nvPr/>
        </p:nvSpPr>
        <p:spPr>
          <a:xfrm>
            <a:off x="4062132" y="3948259"/>
            <a:ext cx="520022" cy="180944"/>
          </a:xfrm>
          <a:custGeom>
            <a:avLst/>
            <a:gdLst>
              <a:gd name="connsiteX0" fmla="*/ 432081 w 520022"/>
              <a:gd name="connsiteY0" fmla="*/ 31604 h 180944"/>
              <a:gd name="connsiteX1" fmla="*/ 500343 w 520022"/>
              <a:gd name="connsiteY1" fmla="*/ 14141 h 180944"/>
              <a:gd name="connsiteX2" fmla="*/ 517806 w 520022"/>
              <a:gd name="connsiteY2" fmla="*/ 4616 h 180944"/>
              <a:gd name="connsiteX3" fmla="*/ 459068 w 520022"/>
              <a:gd name="connsiteY3" fmla="*/ 91929 h 180944"/>
              <a:gd name="connsiteX4" fmla="*/ 432081 w 520022"/>
              <a:gd name="connsiteY4" fmla="*/ 118916 h 180944"/>
              <a:gd name="connsiteX5" fmla="*/ 309843 w 520022"/>
              <a:gd name="connsiteY5" fmla="*/ 133204 h 180944"/>
              <a:gd name="connsiteX6" fmla="*/ 81243 w 520022"/>
              <a:gd name="connsiteY6" fmla="*/ 141141 h 180944"/>
              <a:gd name="connsiteX7" fmla="*/ 19331 w 520022"/>
              <a:gd name="connsiteY7" fmla="*/ 172891 h 180944"/>
              <a:gd name="connsiteX8" fmla="*/ 281 w 520022"/>
              <a:gd name="connsiteY8" fmla="*/ 179241 h 180944"/>
              <a:gd name="connsiteX9" fmla="*/ 30443 w 520022"/>
              <a:gd name="connsiteY9" fmla="*/ 147491 h 180944"/>
              <a:gd name="connsiteX10" fmla="*/ 124106 w 520022"/>
              <a:gd name="connsiteY10" fmla="*/ 120504 h 180944"/>
              <a:gd name="connsiteX11" fmla="*/ 313018 w 520022"/>
              <a:gd name="connsiteY11" fmla="*/ 118916 h 180944"/>
              <a:gd name="connsiteX12" fmla="*/ 393981 w 520022"/>
              <a:gd name="connsiteY12" fmla="*/ 109391 h 180944"/>
              <a:gd name="connsiteX13" fmla="*/ 435256 w 520022"/>
              <a:gd name="connsiteY13" fmla="*/ 82404 h 180944"/>
              <a:gd name="connsiteX14" fmla="*/ 432081 w 520022"/>
              <a:gd name="connsiteY14" fmla="*/ 31604 h 18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022" h="180944">
                <a:moveTo>
                  <a:pt x="432081" y="31604"/>
                </a:moveTo>
                <a:cubicBezTo>
                  <a:pt x="442929" y="20227"/>
                  <a:pt x="486056" y="18639"/>
                  <a:pt x="500343" y="14141"/>
                </a:cubicBezTo>
                <a:cubicBezTo>
                  <a:pt x="514630" y="9643"/>
                  <a:pt x="524685" y="-8349"/>
                  <a:pt x="517806" y="4616"/>
                </a:cubicBezTo>
                <a:cubicBezTo>
                  <a:pt x="510927" y="17581"/>
                  <a:pt x="473356" y="72879"/>
                  <a:pt x="459068" y="91929"/>
                </a:cubicBezTo>
                <a:cubicBezTo>
                  <a:pt x="444781" y="110979"/>
                  <a:pt x="456952" y="112037"/>
                  <a:pt x="432081" y="118916"/>
                </a:cubicBezTo>
                <a:cubicBezTo>
                  <a:pt x="407210" y="125795"/>
                  <a:pt x="368316" y="129500"/>
                  <a:pt x="309843" y="133204"/>
                </a:cubicBezTo>
                <a:cubicBezTo>
                  <a:pt x="251370" y="136908"/>
                  <a:pt x="129662" y="134526"/>
                  <a:pt x="81243" y="141141"/>
                </a:cubicBezTo>
                <a:cubicBezTo>
                  <a:pt x="32824" y="147756"/>
                  <a:pt x="32825" y="166541"/>
                  <a:pt x="19331" y="172891"/>
                </a:cubicBezTo>
                <a:cubicBezTo>
                  <a:pt x="5837" y="179241"/>
                  <a:pt x="-1571" y="183474"/>
                  <a:pt x="281" y="179241"/>
                </a:cubicBezTo>
                <a:cubicBezTo>
                  <a:pt x="2133" y="175008"/>
                  <a:pt x="9806" y="157280"/>
                  <a:pt x="30443" y="147491"/>
                </a:cubicBezTo>
                <a:cubicBezTo>
                  <a:pt x="51080" y="137702"/>
                  <a:pt x="77010" y="125266"/>
                  <a:pt x="124106" y="120504"/>
                </a:cubicBezTo>
                <a:cubicBezTo>
                  <a:pt x="171202" y="115742"/>
                  <a:pt x="268039" y="120768"/>
                  <a:pt x="313018" y="118916"/>
                </a:cubicBezTo>
                <a:cubicBezTo>
                  <a:pt x="357997" y="117064"/>
                  <a:pt x="373608" y="115476"/>
                  <a:pt x="393981" y="109391"/>
                </a:cubicBezTo>
                <a:cubicBezTo>
                  <a:pt x="414354" y="103306"/>
                  <a:pt x="421233" y="94839"/>
                  <a:pt x="435256" y="82404"/>
                </a:cubicBezTo>
                <a:cubicBezTo>
                  <a:pt x="449279" y="69969"/>
                  <a:pt x="421233" y="42981"/>
                  <a:pt x="432081" y="31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A7E7766-3C63-4B85-AEFC-A427AC45E75B}"/>
              </a:ext>
            </a:extLst>
          </p:cNvPr>
          <p:cNvSpPr/>
          <p:nvPr/>
        </p:nvSpPr>
        <p:spPr>
          <a:xfrm>
            <a:off x="4372681" y="4135382"/>
            <a:ext cx="188084" cy="125506"/>
          </a:xfrm>
          <a:custGeom>
            <a:avLst/>
            <a:gdLst>
              <a:gd name="connsiteX0" fmla="*/ 882 w 188084"/>
              <a:gd name="connsiteY0" fmla="*/ 56 h 125506"/>
              <a:gd name="connsiteX1" fmla="*/ 134232 w 188084"/>
              <a:gd name="connsiteY1" fmla="*/ 33393 h 125506"/>
              <a:gd name="connsiteX2" fmla="*/ 186619 w 188084"/>
              <a:gd name="connsiteY2" fmla="*/ 122293 h 125506"/>
              <a:gd name="connsiteX3" fmla="*/ 169157 w 188084"/>
              <a:gd name="connsiteY3" fmla="*/ 101656 h 125506"/>
              <a:gd name="connsiteX4" fmla="*/ 123119 w 188084"/>
              <a:gd name="connsiteY4" fmla="*/ 60381 h 125506"/>
              <a:gd name="connsiteX5" fmla="*/ 77082 w 188084"/>
              <a:gd name="connsiteY5" fmla="*/ 39743 h 125506"/>
              <a:gd name="connsiteX6" fmla="*/ 882 w 188084"/>
              <a:gd name="connsiteY6" fmla="*/ 56 h 12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084" h="125506">
                <a:moveTo>
                  <a:pt x="882" y="56"/>
                </a:moveTo>
                <a:cubicBezTo>
                  <a:pt x="10407" y="-1002"/>
                  <a:pt x="103276" y="13020"/>
                  <a:pt x="134232" y="33393"/>
                </a:cubicBezTo>
                <a:cubicBezTo>
                  <a:pt x="165188" y="53766"/>
                  <a:pt x="180798" y="110916"/>
                  <a:pt x="186619" y="122293"/>
                </a:cubicBezTo>
                <a:cubicBezTo>
                  <a:pt x="192440" y="133670"/>
                  <a:pt x="179740" y="111975"/>
                  <a:pt x="169157" y="101656"/>
                </a:cubicBezTo>
                <a:cubicBezTo>
                  <a:pt x="158574" y="91337"/>
                  <a:pt x="138465" y="70700"/>
                  <a:pt x="123119" y="60381"/>
                </a:cubicBezTo>
                <a:cubicBezTo>
                  <a:pt x="107773" y="50062"/>
                  <a:pt x="92428" y="47680"/>
                  <a:pt x="77082" y="39743"/>
                </a:cubicBezTo>
                <a:cubicBezTo>
                  <a:pt x="61736" y="31806"/>
                  <a:pt x="-8643" y="1114"/>
                  <a:pt x="882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049197F-9531-4947-889F-E41124A3EE20}"/>
              </a:ext>
            </a:extLst>
          </p:cNvPr>
          <p:cNvSpPr/>
          <p:nvPr/>
        </p:nvSpPr>
        <p:spPr>
          <a:xfrm>
            <a:off x="4074743" y="4316029"/>
            <a:ext cx="86270" cy="17983"/>
          </a:xfrm>
          <a:custGeom>
            <a:avLst/>
            <a:gdLst>
              <a:gd name="connsiteX0" fmla="*/ 370 w 86270"/>
              <a:gd name="connsiteY0" fmla="*/ 384 h 17983"/>
              <a:gd name="connsiteX1" fmla="*/ 84507 w 86270"/>
              <a:gd name="connsiteY1" fmla="*/ 6734 h 17983"/>
              <a:gd name="connsiteX2" fmla="*/ 54345 w 86270"/>
              <a:gd name="connsiteY2" fmla="*/ 17846 h 17983"/>
              <a:gd name="connsiteX3" fmla="*/ 370 w 86270"/>
              <a:gd name="connsiteY3" fmla="*/ 384 h 1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70" h="17983">
                <a:moveTo>
                  <a:pt x="370" y="384"/>
                </a:moveTo>
                <a:cubicBezTo>
                  <a:pt x="5397" y="-1468"/>
                  <a:pt x="75511" y="3824"/>
                  <a:pt x="84507" y="6734"/>
                </a:cubicBezTo>
                <a:cubicBezTo>
                  <a:pt x="93503" y="9644"/>
                  <a:pt x="65722" y="15994"/>
                  <a:pt x="54345" y="17846"/>
                </a:cubicBezTo>
                <a:cubicBezTo>
                  <a:pt x="42968" y="19698"/>
                  <a:pt x="-4657" y="2236"/>
                  <a:pt x="37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54318AB-B7FB-4F71-BC7B-825312A8B3AD}"/>
              </a:ext>
            </a:extLst>
          </p:cNvPr>
          <p:cNvSpPr/>
          <p:nvPr/>
        </p:nvSpPr>
        <p:spPr>
          <a:xfrm>
            <a:off x="4178048" y="4289114"/>
            <a:ext cx="357481" cy="32371"/>
          </a:xfrm>
          <a:custGeom>
            <a:avLst/>
            <a:gdLst>
              <a:gd name="connsiteX0" fmla="*/ 252 w 357481"/>
              <a:gd name="connsiteY0" fmla="*/ 30474 h 32371"/>
              <a:gd name="connsiteX1" fmla="*/ 155827 w 357481"/>
              <a:gd name="connsiteY1" fmla="*/ 32061 h 32371"/>
              <a:gd name="connsiteX2" fmla="*/ 281240 w 357481"/>
              <a:gd name="connsiteY2" fmla="*/ 28886 h 32371"/>
              <a:gd name="connsiteX3" fmla="*/ 357440 w 357481"/>
              <a:gd name="connsiteY3" fmla="*/ 311 h 32371"/>
              <a:gd name="connsiteX4" fmla="*/ 289177 w 357481"/>
              <a:gd name="connsiteY4" fmla="*/ 14599 h 32371"/>
              <a:gd name="connsiteX5" fmla="*/ 124077 w 357481"/>
              <a:gd name="connsiteY5" fmla="*/ 28886 h 32371"/>
              <a:gd name="connsiteX6" fmla="*/ 252 w 357481"/>
              <a:gd name="connsiteY6" fmla="*/ 30474 h 3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81" h="32371">
                <a:moveTo>
                  <a:pt x="252" y="30474"/>
                </a:moveTo>
                <a:cubicBezTo>
                  <a:pt x="5544" y="31003"/>
                  <a:pt x="108996" y="32326"/>
                  <a:pt x="155827" y="32061"/>
                </a:cubicBezTo>
                <a:cubicBezTo>
                  <a:pt x="202658" y="31796"/>
                  <a:pt x="247638" y="34178"/>
                  <a:pt x="281240" y="28886"/>
                </a:cubicBezTo>
                <a:cubicBezTo>
                  <a:pt x="314842" y="23594"/>
                  <a:pt x="356117" y="2692"/>
                  <a:pt x="357440" y="311"/>
                </a:cubicBezTo>
                <a:cubicBezTo>
                  <a:pt x="358763" y="-2070"/>
                  <a:pt x="328071" y="9837"/>
                  <a:pt x="289177" y="14599"/>
                </a:cubicBezTo>
                <a:cubicBezTo>
                  <a:pt x="250283" y="19361"/>
                  <a:pt x="174083" y="25711"/>
                  <a:pt x="124077" y="28886"/>
                </a:cubicBezTo>
                <a:cubicBezTo>
                  <a:pt x="74071" y="32061"/>
                  <a:pt x="-5040" y="29945"/>
                  <a:pt x="252" y="30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EF6429CE-BE73-4EAC-B653-9687E0B3F4C5}"/>
              </a:ext>
            </a:extLst>
          </p:cNvPr>
          <p:cNvSpPr/>
          <p:nvPr/>
        </p:nvSpPr>
        <p:spPr>
          <a:xfrm>
            <a:off x="4179888" y="4317916"/>
            <a:ext cx="411604" cy="74710"/>
          </a:xfrm>
          <a:custGeom>
            <a:avLst/>
            <a:gdLst>
              <a:gd name="connsiteX0" fmla="*/ 0 w 411604"/>
              <a:gd name="connsiteY0" fmla="*/ 12784 h 74710"/>
              <a:gd name="connsiteX1" fmla="*/ 95250 w 411604"/>
              <a:gd name="connsiteY1" fmla="*/ 19134 h 74710"/>
              <a:gd name="connsiteX2" fmla="*/ 192087 w 411604"/>
              <a:gd name="connsiteY2" fmla="*/ 58822 h 74710"/>
              <a:gd name="connsiteX3" fmla="*/ 306387 w 411604"/>
              <a:gd name="connsiteY3" fmla="*/ 46122 h 74710"/>
              <a:gd name="connsiteX4" fmla="*/ 411162 w 411604"/>
              <a:gd name="connsiteY4" fmla="*/ 84 h 74710"/>
              <a:gd name="connsiteX5" fmla="*/ 265112 w 411604"/>
              <a:gd name="connsiteY5" fmla="*/ 58822 h 74710"/>
              <a:gd name="connsiteX6" fmla="*/ 188912 w 411604"/>
              <a:gd name="connsiteY6" fmla="*/ 74697 h 74710"/>
              <a:gd name="connsiteX7" fmla="*/ 115887 w 411604"/>
              <a:gd name="connsiteY7" fmla="*/ 57234 h 74710"/>
              <a:gd name="connsiteX8" fmla="*/ 0 w 411604"/>
              <a:gd name="connsiteY8" fmla="*/ 12784 h 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604" h="74710">
                <a:moveTo>
                  <a:pt x="0" y="12784"/>
                </a:moveTo>
                <a:cubicBezTo>
                  <a:pt x="31618" y="12122"/>
                  <a:pt x="63236" y="11461"/>
                  <a:pt x="95250" y="19134"/>
                </a:cubicBezTo>
                <a:cubicBezTo>
                  <a:pt x="127264" y="26807"/>
                  <a:pt x="156898" y="54324"/>
                  <a:pt x="192087" y="58822"/>
                </a:cubicBezTo>
                <a:cubicBezTo>
                  <a:pt x="227277" y="63320"/>
                  <a:pt x="269875" y="55912"/>
                  <a:pt x="306387" y="46122"/>
                </a:cubicBezTo>
                <a:cubicBezTo>
                  <a:pt x="342899" y="36332"/>
                  <a:pt x="418041" y="-2033"/>
                  <a:pt x="411162" y="84"/>
                </a:cubicBezTo>
                <a:cubicBezTo>
                  <a:pt x="404283" y="2201"/>
                  <a:pt x="302154" y="46386"/>
                  <a:pt x="265112" y="58822"/>
                </a:cubicBezTo>
                <a:cubicBezTo>
                  <a:pt x="228070" y="71258"/>
                  <a:pt x="213783" y="74962"/>
                  <a:pt x="188912" y="74697"/>
                </a:cubicBezTo>
                <a:cubicBezTo>
                  <a:pt x="164041" y="74432"/>
                  <a:pt x="115887" y="57234"/>
                  <a:pt x="115887" y="57234"/>
                </a:cubicBezTo>
                <a:lnTo>
                  <a:pt x="0" y="127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DA267C3-7F1A-4A0A-8071-1A6DE74E6B92}"/>
              </a:ext>
            </a:extLst>
          </p:cNvPr>
          <p:cNvSpPr/>
          <p:nvPr/>
        </p:nvSpPr>
        <p:spPr>
          <a:xfrm>
            <a:off x="4121118" y="4340112"/>
            <a:ext cx="405994" cy="84672"/>
          </a:xfrm>
          <a:custGeom>
            <a:avLst/>
            <a:gdLst>
              <a:gd name="connsiteX0" fmla="*/ 32 w 405994"/>
              <a:gd name="connsiteY0" fmla="*/ 113 h 84672"/>
              <a:gd name="connsiteX1" fmla="*/ 117507 w 405994"/>
              <a:gd name="connsiteY1" fmla="*/ 68376 h 84672"/>
              <a:gd name="connsiteX2" fmla="*/ 234982 w 405994"/>
              <a:gd name="connsiteY2" fmla="*/ 71551 h 84672"/>
              <a:gd name="connsiteX3" fmla="*/ 404845 w 405994"/>
              <a:gd name="connsiteY3" fmla="*/ 58851 h 84672"/>
              <a:gd name="connsiteX4" fmla="*/ 304832 w 405994"/>
              <a:gd name="connsiteY4" fmla="*/ 69963 h 84672"/>
              <a:gd name="connsiteX5" fmla="*/ 214345 w 405994"/>
              <a:gd name="connsiteY5" fmla="*/ 84251 h 84672"/>
              <a:gd name="connsiteX6" fmla="*/ 106395 w 405994"/>
              <a:gd name="connsiteY6" fmla="*/ 52501 h 84672"/>
              <a:gd name="connsiteX7" fmla="*/ 32 w 405994"/>
              <a:gd name="connsiteY7" fmla="*/ 113 h 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994" h="84672">
                <a:moveTo>
                  <a:pt x="32" y="113"/>
                </a:moveTo>
                <a:cubicBezTo>
                  <a:pt x="1884" y="2759"/>
                  <a:pt x="78349" y="56470"/>
                  <a:pt x="117507" y="68376"/>
                </a:cubicBezTo>
                <a:cubicBezTo>
                  <a:pt x="156665" y="80282"/>
                  <a:pt x="187092" y="73139"/>
                  <a:pt x="234982" y="71551"/>
                </a:cubicBezTo>
                <a:cubicBezTo>
                  <a:pt x="282872" y="69963"/>
                  <a:pt x="393203" y="59116"/>
                  <a:pt x="404845" y="58851"/>
                </a:cubicBezTo>
                <a:cubicBezTo>
                  <a:pt x="416487" y="58586"/>
                  <a:pt x="336582" y="65730"/>
                  <a:pt x="304832" y="69963"/>
                </a:cubicBezTo>
                <a:cubicBezTo>
                  <a:pt x="273082" y="74196"/>
                  <a:pt x="247418" y="87161"/>
                  <a:pt x="214345" y="84251"/>
                </a:cubicBezTo>
                <a:cubicBezTo>
                  <a:pt x="181272" y="81341"/>
                  <a:pt x="135764" y="63084"/>
                  <a:pt x="106395" y="52501"/>
                </a:cubicBezTo>
                <a:cubicBezTo>
                  <a:pt x="77026" y="41918"/>
                  <a:pt x="-1820" y="-2533"/>
                  <a:pt x="3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51F153F-BE72-4D2A-B9A5-38D8000BED56}"/>
              </a:ext>
            </a:extLst>
          </p:cNvPr>
          <p:cNvSpPr/>
          <p:nvPr/>
        </p:nvSpPr>
        <p:spPr>
          <a:xfrm>
            <a:off x="2991181" y="4412877"/>
            <a:ext cx="271377" cy="76052"/>
          </a:xfrm>
          <a:custGeom>
            <a:avLst/>
            <a:gdLst>
              <a:gd name="connsiteX0" fmla="*/ 267957 w 271377"/>
              <a:gd name="connsiteY0" fmla="*/ 373 h 76052"/>
              <a:gd name="connsiteX1" fmla="*/ 229857 w 271377"/>
              <a:gd name="connsiteY1" fmla="*/ 49586 h 76052"/>
              <a:gd name="connsiteX2" fmla="*/ 2844 w 271377"/>
              <a:gd name="connsiteY2" fmla="*/ 74986 h 76052"/>
              <a:gd name="connsiteX3" fmla="*/ 107619 w 271377"/>
              <a:gd name="connsiteY3" fmla="*/ 67048 h 76052"/>
              <a:gd name="connsiteX4" fmla="*/ 185407 w 271377"/>
              <a:gd name="connsiteY4" fmla="*/ 28948 h 76052"/>
              <a:gd name="connsiteX5" fmla="*/ 267957 w 271377"/>
              <a:gd name="connsiteY5" fmla="*/ 373 h 7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77" h="76052">
                <a:moveTo>
                  <a:pt x="267957" y="373"/>
                </a:moveTo>
                <a:cubicBezTo>
                  <a:pt x="275365" y="3813"/>
                  <a:pt x="274042" y="37151"/>
                  <a:pt x="229857" y="49586"/>
                </a:cubicBezTo>
                <a:cubicBezTo>
                  <a:pt x="185672" y="62021"/>
                  <a:pt x="23217" y="72076"/>
                  <a:pt x="2844" y="74986"/>
                </a:cubicBezTo>
                <a:cubicBezTo>
                  <a:pt x="-17529" y="77896"/>
                  <a:pt x="77192" y="74721"/>
                  <a:pt x="107619" y="67048"/>
                </a:cubicBezTo>
                <a:cubicBezTo>
                  <a:pt x="138046" y="59375"/>
                  <a:pt x="165034" y="39796"/>
                  <a:pt x="185407" y="28948"/>
                </a:cubicBezTo>
                <a:cubicBezTo>
                  <a:pt x="205780" y="18100"/>
                  <a:pt x="260549" y="-3067"/>
                  <a:pt x="26795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58A1D9D-1641-4EE6-8FEB-A2C7D8B23C9E}"/>
              </a:ext>
            </a:extLst>
          </p:cNvPr>
          <p:cNvSpPr/>
          <p:nvPr/>
        </p:nvSpPr>
        <p:spPr>
          <a:xfrm>
            <a:off x="3514407" y="4317615"/>
            <a:ext cx="337280" cy="380803"/>
          </a:xfrm>
          <a:custGeom>
            <a:avLst/>
            <a:gdLst>
              <a:gd name="connsiteX0" fmla="*/ 320993 w 337280"/>
              <a:gd name="connsiteY0" fmla="*/ 385 h 380803"/>
              <a:gd name="connsiteX1" fmla="*/ 303531 w 337280"/>
              <a:gd name="connsiteY1" fmla="*/ 157548 h 380803"/>
              <a:gd name="connsiteX2" fmla="*/ 206693 w 337280"/>
              <a:gd name="connsiteY2" fmla="*/ 257560 h 380803"/>
              <a:gd name="connsiteX3" fmla="*/ 79693 w 337280"/>
              <a:gd name="connsiteY3" fmla="*/ 354398 h 380803"/>
              <a:gd name="connsiteX4" fmla="*/ 318 w 337280"/>
              <a:gd name="connsiteY4" fmla="*/ 379798 h 380803"/>
              <a:gd name="connsiteX5" fmla="*/ 108268 w 337280"/>
              <a:gd name="connsiteY5" fmla="*/ 328998 h 380803"/>
              <a:gd name="connsiteX6" fmla="*/ 201931 w 337280"/>
              <a:gd name="connsiteY6" fmla="*/ 289310 h 380803"/>
              <a:gd name="connsiteX7" fmla="*/ 319406 w 337280"/>
              <a:gd name="connsiteY7" fmla="*/ 200410 h 380803"/>
              <a:gd name="connsiteX8" fmla="*/ 336868 w 337280"/>
              <a:gd name="connsiteY8" fmla="*/ 116273 h 380803"/>
              <a:gd name="connsiteX9" fmla="*/ 320993 w 337280"/>
              <a:gd name="connsiteY9" fmla="*/ 385 h 3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280" h="380803">
                <a:moveTo>
                  <a:pt x="320993" y="385"/>
                </a:moveTo>
                <a:cubicBezTo>
                  <a:pt x="315437" y="7264"/>
                  <a:pt x="322581" y="114686"/>
                  <a:pt x="303531" y="157548"/>
                </a:cubicBezTo>
                <a:cubicBezTo>
                  <a:pt x="284481" y="200411"/>
                  <a:pt x="243999" y="224752"/>
                  <a:pt x="206693" y="257560"/>
                </a:cubicBezTo>
                <a:cubicBezTo>
                  <a:pt x="169387" y="290368"/>
                  <a:pt x="114089" y="334025"/>
                  <a:pt x="79693" y="354398"/>
                </a:cubicBezTo>
                <a:cubicBezTo>
                  <a:pt x="45297" y="374771"/>
                  <a:pt x="-4444" y="384031"/>
                  <a:pt x="318" y="379798"/>
                </a:cubicBezTo>
                <a:cubicBezTo>
                  <a:pt x="5080" y="375565"/>
                  <a:pt x="74666" y="344079"/>
                  <a:pt x="108268" y="328998"/>
                </a:cubicBezTo>
                <a:cubicBezTo>
                  <a:pt x="141870" y="313917"/>
                  <a:pt x="166741" y="310741"/>
                  <a:pt x="201931" y="289310"/>
                </a:cubicBezTo>
                <a:cubicBezTo>
                  <a:pt x="237121" y="267879"/>
                  <a:pt x="296916" y="229250"/>
                  <a:pt x="319406" y="200410"/>
                </a:cubicBezTo>
                <a:cubicBezTo>
                  <a:pt x="341896" y="171571"/>
                  <a:pt x="333958" y="151992"/>
                  <a:pt x="336868" y="116273"/>
                </a:cubicBezTo>
                <a:cubicBezTo>
                  <a:pt x="339778" y="80554"/>
                  <a:pt x="326549" y="-6494"/>
                  <a:pt x="320993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25D8D54-1B2B-4568-8991-B3BE8504E9C4}"/>
              </a:ext>
            </a:extLst>
          </p:cNvPr>
          <p:cNvSpPr/>
          <p:nvPr/>
        </p:nvSpPr>
        <p:spPr>
          <a:xfrm>
            <a:off x="3731323" y="4375683"/>
            <a:ext cx="89981" cy="174406"/>
          </a:xfrm>
          <a:custGeom>
            <a:avLst/>
            <a:gdLst>
              <a:gd name="connsiteX0" fmla="*/ 89790 w 89981"/>
              <a:gd name="connsiteY0" fmla="*/ 2642 h 174406"/>
              <a:gd name="connsiteX1" fmla="*/ 46927 w 89981"/>
              <a:gd name="connsiteY1" fmla="*/ 115355 h 174406"/>
              <a:gd name="connsiteX2" fmla="*/ 890 w 89981"/>
              <a:gd name="connsiteY2" fmla="*/ 174092 h 174406"/>
              <a:gd name="connsiteX3" fmla="*/ 19940 w 89981"/>
              <a:gd name="connsiteY3" fmla="*/ 134405 h 174406"/>
              <a:gd name="connsiteX4" fmla="*/ 61215 w 89981"/>
              <a:gd name="connsiteY4" fmla="*/ 45505 h 174406"/>
              <a:gd name="connsiteX5" fmla="*/ 89790 w 89981"/>
              <a:gd name="connsiteY5" fmla="*/ 2642 h 17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81" h="174406">
                <a:moveTo>
                  <a:pt x="89790" y="2642"/>
                </a:moveTo>
                <a:cubicBezTo>
                  <a:pt x="87409" y="14283"/>
                  <a:pt x="61744" y="86780"/>
                  <a:pt x="46927" y="115355"/>
                </a:cubicBezTo>
                <a:cubicBezTo>
                  <a:pt x="32110" y="143930"/>
                  <a:pt x="5388" y="170917"/>
                  <a:pt x="890" y="174092"/>
                </a:cubicBezTo>
                <a:cubicBezTo>
                  <a:pt x="-3608" y="177267"/>
                  <a:pt x="9886" y="155836"/>
                  <a:pt x="19940" y="134405"/>
                </a:cubicBezTo>
                <a:cubicBezTo>
                  <a:pt x="29994" y="112974"/>
                  <a:pt x="50632" y="70905"/>
                  <a:pt x="61215" y="45505"/>
                </a:cubicBezTo>
                <a:cubicBezTo>
                  <a:pt x="71798" y="20105"/>
                  <a:pt x="92171" y="-8999"/>
                  <a:pt x="89790" y="2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C31AEEA-A519-48E6-8BC5-2CF192ECB1B0}"/>
              </a:ext>
            </a:extLst>
          </p:cNvPr>
          <p:cNvSpPr/>
          <p:nvPr/>
        </p:nvSpPr>
        <p:spPr>
          <a:xfrm>
            <a:off x="3753246" y="4652894"/>
            <a:ext cx="147361" cy="212310"/>
          </a:xfrm>
          <a:custGeom>
            <a:avLst/>
            <a:gdLst>
              <a:gd name="connsiteX0" fmla="*/ 147242 w 147361"/>
              <a:gd name="connsiteY0" fmla="*/ 20706 h 212310"/>
              <a:gd name="connsiteX1" fmla="*/ 55167 w 147361"/>
              <a:gd name="connsiteY1" fmla="*/ 1656 h 212310"/>
              <a:gd name="connsiteX2" fmla="*/ 5954 w 147361"/>
              <a:gd name="connsiteY2" fmla="*/ 66744 h 212310"/>
              <a:gd name="connsiteX3" fmla="*/ 5954 w 147361"/>
              <a:gd name="connsiteY3" fmla="*/ 136594 h 212310"/>
              <a:gd name="connsiteX4" fmla="*/ 51992 w 147361"/>
              <a:gd name="connsiteY4" fmla="*/ 193744 h 212310"/>
              <a:gd name="connsiteX5" fmla="*/ 132954 w 147361"/>
              <a:gd name="connsiteY5" fmla="*/ 206444 h 212310"/>
              <a:gd name="connsiteX6" fmla="*/ 112317 w 147361"/>
              <a:gd name="connsiteY6" fmla="*/ 211206 h 212310"/>
              <a:gd name="connsiteX7" fmla="*/ 47229 w 147361"/>
              <a:gd name="connsiteY7" fmla="*/ 203269 h 212310"/>
              <a:gd name="connsiteX8" fmla="*/ 13892 w 147361"/>
              <a:gd name="connsiteY8" fmla="*/ 127069 h 212310"/>
              <a:gd name="connsiteX9" fmla="*/ 12304 w 147361"/>
              <a:gd name="connsiteY9" fmla="*/ 76269 h 212310"/>
              <a:gd name="connsiteX10" fmla="*/ 34529 w 147361"/>
              <a:gd name="connsiteY10" fmla="*/ 34994 h 212310"/>
              <a:gd name="connsiteX11" fmla="*/ 147242 w 147361"/>
              <a:gd name="connsiteY11" fmla="*/ 20706 h 21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361" h="212310">
                <a:moveTo>
                  <a:pt x="147242" y="20706"/>
                </a:moveTo>
                <a:cubicBezTo>
                  <a:pt x="150682" y="15150"/>
                  <a:pt x="78715" y="-6017"/>
                  <a:pt x="55167" y="1656"/>
                </a:cubicBezTo>
                <a:cubicBezTo>
                  <a:pt x="31619" y="9329"/>
                  <a:pt x="14156" y="44254"/>
                  <a:pt x="5954" y="66744"/>
                </a:cubicBezTo>
                <a:cubicBezTo>
                  <a:pt x="-2248" y="89234"/>
                  <a:pt x="-1719" y="115427"/>
                  <a:pt x="5954" y="136594"/>
                </a:cubicBezTo>
                <a:cubicBezTo>
                  <a:pt x="13627" y="157761"/>
                  <a:pt x="30825" y="182102"/>
                  <a:pt x="51992" y="193744"/>
                </a:cubicBezTo>
                <a:cubicBezTo>
                  <a:pt x="73159" y="205386"/>
                  <a:pt x="122900" y="203534"/>
                  <a:pt x="132954" y="206444"/>
                </a:cubicBezTo>
                <a:cubicBezTo>
                  <a:pt x="143008" y="209354"/>
                  <a:pt x="126604" y="211735"/>
                  <a:pt x="112317" y="211206"/>
                </a:cubicBezTo>
                <a:cubicBezTo>
                  <a:pt x="98029" y="210677"/>
                  <a:pt x="63633" y="217292"/>
                  <a:pt x="47229" y="203269"/>
                </a:cubicBezTo>
                <a:cubicBezTo>
                  <a:pt x="30825" y="189246"/>
                  <a:pt x="19713" y="148236"/>
                  <a:pt x="13892" y="127069"/>
                </a:cubicBezTo>
                <a:cubicBezTo>
                  <a:pt x="8071" y="105902"/>
                  <a:pt x="8864" y="91615"/>
                  <a:pt x="12304" y="76269"/>
                </a:cubicBezTo>
                <a:cubicBezTo>
                  <a:pt x="15743" y="60923"/>
                  <a:pt x="15744" y="46636"/>
                  <a:pt x="34529" y="34994"/>
                </a:cubicBezTo>
                <a:cubicBezTo>
                  <a:pt x="53314" y="23352"/>
                  <a:pt x="143802" y="26262"/>
                  <a:pt x="147242" y="20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147EC00-AE05-4DAA-BAA5-921D4893000E}"/>
              </a:ext>
            </a:extLst>
          </p:cNvPr>
          <p:cNvSpPr/>
          <p:nvPr/>
        </p:nvSpPr>
        <p:spPr>
          <a:xfrm>
            <a:off x="4139958" y="4486244"/>
            <a:ext cx="124119" cy="303565"/>
          </a:xfrm>
          <a:custGeom>
            <a:avLst/>
            <a:gdLst>
              <a:gd name="connsiteX0" fmla="*/ 242 w 124119"/>
              <a:gd name="connsiteY0" fmla="*/ 31 h 303565"/>
              <a:gd name="connsiteX1" fmla="*/ 47867 w 124119"/>
              <a:gd name="connsiteY1" fmla="*/ 141319 h 303565"/>
              <a:gd name="connsiteX2" fmla="*/ 111367 w 124119"/>
              <a:gd name="connsiteY2" fmla="*/ 206406 h 303565"/>
              <a:gd name="connsiteX3" fmla="*/ 124067 w 124119"/>
              <a:gd name="connsiteY3" fmla="*/ 303244 h 303565"/>
              <a:gd name="connsiteX4" fmla="*/ 109780 w 124119"/>
              <a:gd name="connsiteY4" fmla="*/ 236569 h 303565"/>
              <a:gd name="connsiteX5" fmla="*/ 97080 w 124119"/>
              <a:gd name="connsiteY5" fmla="*/ 204819 h 303565"/>
              <a:gd name="connsiteX6" fmla="*/ 63742 w 124119"/>
              <a:gd name="connsiteY6" fmla="*/ 168306 h 303565"/>
              <a:gd name="connsiteX7" fmla="*/ 30405 w 124119"/>
              <a:gd name="connsiteY7" fmla="*/ 128619 h 303565"/>
              <a:gd name="connsiteX8" fmla="*/ 242 w 124119"/>
              <a:gd name="connsiteY8" fmla="*/ 31 h 30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119" h="303565">
                <a:moveTo>
                  <a:pt x="242" y="31"/>
                </a:moveTo>
                <a:cubicBezTo>
                  <a:pt x="3152" y="2148"/>
                  <a:pt x="29346" y="106923"/>
                  <a:pt x="47867" y="141319"/>
                </a:cubicBezTo>
                <a:cubicBezTo>
                  <a:pt x="66388" y="175715"/>
                  <a:pt x="98667" y="179419"/>
                  <a:pt x="111367" y="206406"/>
                </a:cubicBezTo>
                <a:cubicBezTo>
                  <a:pt x="124067" y="233393"/>
                  <a:pt x="124331" y="298217"/>
                  <a:pt x="124067" y="303244"/>
                </a:cubicBezTo>
                <a:cubicBezTo>
                  <a:pt x="123803" y="308271"/>
                  <a:pt x="114278" y="252973"/>
                  <a:pt x="109780" y="236569"/>
                </a:cubicBezTo>
                <a:cubicBezTo>
                  <a:pt x="105282" y="220165"/>
                  <a:pt x="104753" y="216196"/>
                  <a:pt x="97080" y="204819"/>
                </a:cubicBezTo>
                <a:cubicBezTo>
                  <a:pt x="89407" y="193442"/>
                  <a:pt x="74854" y="181006"/>
                  <a:pt x="63742" y="168306"/>
                </a:cubicBezTo>
                <a:cubicBezTo>
                  <a:pt x="52630" y="155606"/>
                  <a:pt x="39401" y="154019"/>
                  <a:pt x="30405" y="128619"/>
                </a:cubicBezTo>
                <a:cubicBezTo>
                  <a:pt x="21409" y="103219"/>
                  <a:pt x="-2668" y="-2086"/>
                  <a:pt x="24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1C7F7FD5-2B84-44F8-8BC8-427634085821}"/>
              </a:ext>
            </a:extLst>
          </p:cNvPr>
          <p:cNvSpPr/>
          <p:nvPr/>
        </p:nvSpPr>
        <p:spPr>
          <a:xfrm>
            <a:off x="3837577" y="4785678"/>
            <a:ext cx="183628" cy="106997"/>
          </a:xfrm>
          <a:custGeom>
            <a:avLst/>
            <a:gdLst>
              <a:gd name="connsiteX0" fmla="*/ 166098 w 183628"/>
              <a:gd name="connsiteY0" fmla="*/ 106997 h 106997"/>
              <a:gd name="connsiteX1" fmla="*/ 183561 w 183628"/>
              <a:gd name="connsiteY1" fmla="*/ 53022 h 106997"/>
              <a:gd name="connsiteX2" fmla="*/ 169273 w 183628"/>
              <a:gd name="connsiteY2" fmla="*/ 27622 h 106997"/>
              <a:gd name="connsiteX3" fmla="*/ 108948 w 183628"/>
              <a:gd name="connsiteY3" fmla="*/ 2222 h 106997"/>
              <a:gd name="connsiteX4" fmla="*/ 50211 w 183628"/>
              <a:gd name="connsiteY4" fmla="*/ 3810 h 106997"/>
              <a:gd name="connsiteX5" fmla="*/ 998 w 183628"/>
              <a:gd name="connsiteY5" fmla="*/ 24447 h 106997"/>
              <a:gd name="connsiteX6" fmla="*/ 18461 w 183628"/>
              <a:gd name="connsiteY6" fmla="*/ 68897 h 106997"/>
              <a:gd name="connsiteX7" fmla="*/ 34336 w 183628"/>
              <a:gd name="connsiteY7" fmla="*/ 72072 h 106997"/>
              <a:gd name="connsiteX8" fmla="*/ 10523 w 183628"/>
              <a:gd name="connsiteY8" fmla="*/ 56197 h 106997"/>
              <a:gd name="connsiteX9" fmla="*/ 2586 w 183628"/>
              <a:gd name="connsiteY9" fmla="*/ 33972 h 106997"/>
              <a:gd name="connsiteX10" fmla="*/ 43861 w 183628"/>
              <a:gd name="connsiteY10" fmla="*/ 8572 h 106997"/>
              <a:gd name="connsiteX11" fmla="*/ 112123 w 183628"/>
              <a:gd name="connsiteY11" fmla="*/ 13335 h 106997"/>
              <a:gd name="connsiteX12" fmla="*/ 143873 w 183628"/>
              <a:gd name="connsiteY12" fmla="*/ 26035 h 106997"/>
              <a:gd name="connsiteX13" fmla="*/ 167686 w 183628"/>
              <a:gd name="connsiteY13" fmla="*/ 53022 h 106997"/>
              <a:gd name="connsiteX14" fmla="*/ 166098 w 183628"/>
              <a:gd name="connsiteY14" fmla="*/ 106997 h 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628" h="106997">
                <a:moveTo>
                  <a:pt x="166098" y="106997"/>
                </a:moveTo>
                <a:cubicBezTo>
                  <a:pt x="168744" y="106997"/>
                  <a:pt x="183032" y="66251"/>
                  <a:pt x="183561" y="53022"/>
                </a:cubicBezTo>
                <a:cubicBezTo>
                  <a:pt x="184090" y="39793"/>
                  <a:pt x="181708" y="36089"/>
                  <a:pt x="169273" y="27622"/>
                </a:cubicBezTo>
                <a:cubicBezTo>
                  <a:pt x="156838" y="19155"/>
                  <a:pt x="128792" y="6191"/>
                  <a:pt x="108948" y="2222"/>
                </a:cubicBezTo>
                <a:cubicBezTo>
                  <a:pt x="89104" y="-1747"/>
                  <a:pt x="68203" y="106"/>
                  <a:pt x="50211" y="3810"/>
                </a:cubicBezTo>
                <a:cubicBezTo>
                  <a:pt x="32219" y="7514"/>
                  <a:pt x="6290" y="13599"/>
                  <a:pt x="998" y="24447"/>
                </a:cubicBezTo>
                <a:cubicBezTo>
                  <a:pt x="-4294" y="35295"/>
                  <a:pt x="12905" y="60959"/>
                  <a:pt x="18461" y="68897"/>
                </a:cubicBezTo>
                <a:cubicBezTo>
                  <a:pt x="24017" y="76834"/>
                  <a:pt x="35659" y="74189"/>
                  <a:pt x="34336" y="72072"/>
                </a:cubicBezTo>
                <a:cubicBezTo>
                  <a:pt x="33013" y="69955"/>
                  <a:pt x="15815" y="62547"/>
                  <a:pt x="10523" y="56197"/>
                </a:cubicBezTo>
                <a:cubicBezTo>
                  <a:pt x="5231" y="49847"/>
                  <a:pt x="-2970" y="41909"/>
                  <a:pt x="2586" y="33972"/>
                </a:cubicBezTo>
                <a:cubicBezTo>
                  <a:pt x="8142" y="26034"/>
                  <a:pt x="25605" y="12011"/>
                  <a:pt x="43861" y="8572"/>
                </a:cubicBezTo>
                <a:cubicBezTo>
                  <a:pt x="62117" y="5132"/>
                  <a:pt x="95454" y="10425"/>
                  <a:pt x="112123" y="13335"/>
                </a:cubicBezTo>
                <a:cubicBezTo>
                  <a:pt x="128792" y="16245"/>
                  <a:pt x="134613" y="19421"/>
                  <a:pt x="143873" y="26035"/>
                </a:cubicBezTo>
                <a:cubicBezTo>
                  <a:pt x="153133" y="32649"/>
                  <a:pt x="162924" y="43233"/>
                  <a:pt x="167686" y="53022"/>
                </a:cubicBezTo>
                <a:cubicBezTo>
                  <a:pt x="172448" y="62811"/>
                  <a:pt x="163452" y="106997"/>
                  <a:pt x="166098" y="10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FF1D095-A584-48D3-829A-04397D8F9C80}"/>
              </a:ext>
            </a:extLst>
          </p:cNvPr>
          <p:cNvSpPr/>
          <p:nvPr/>
        </p:nvSpPr>
        <p:spPr>
          <a:xfrm>
            <a:off x="4133634" y="4758476"/>
            <a:ext cx="127255" cy="83231"/>
          </a:xfrm>
          <a:custGeom>
            <a:avLst/>
            <a:gdLst>
              <a:gd name="connsiteX0" fmla="*/ 127216 w 127255"/>
              <a:gd name="connsiteY0" fmla="*/ 32599 h 83231"/>
              <a:gd name="connsiteX1" fmla="*/ 66891 w 127255"/>
              <a:gd name="connsiteY1" fmla="*/ 849 h 83231"/>
              <a:gd name="connsiteX2" fmla="*/ 35141 w 127255"/>
              <a:gd name="connsiteY2" fmla="*/ 11962 h 83231"/>
              <a:gd name="connsiteX3" fmla="*/ 8154 w 127255"/>
              <a:gd name="connsiteY3" fmla="*/ 42124 h 83231"/>
              <a:gd name="connsiteX4" fmla="*/ 1804 w 127255"/>
              <a:gd name="connsiteY4" fmla="*/ 80224 h 83231"/>
              <a:gd name="connsiteX5" fmla="*/ 36729 w 127255"/>
              <a:gd name="connsiteY5" fmla="*/ 80224 h 83231"/>
              <a:gd name="connsiteX6" fmla="*/ 4979 w 127255"/>
              <a:gd name="connsiteY6" fmla="*/ 75462 h 83231"/>
              <a:gd name="connsiteX7" fmla="*/ 31966 w 127255"/>
              <a:gd name="connsiteY7" fmla="*/ 43712 h 83231"/>
              <a:gd name="connsiteX8" fmla="*/ 57366 w 127255"/>
              <a:gd name="connsiteY8" fmla="*/ 10374 h 83231"/>
              <a:gd name="connsiteX9" fmla="*/ 127216 w 127255"/>
              <a:gd name="connsiteY9" fmla="*/ 32599 h 8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255" h="83231">
                <a:moveTo>
                  <a:pt x="127216" y="32599"/>
                </a:moveTo>
                <a:cubicBezTo>
                  <a:pt x="128803" y="31012"/>
                  <a:pt x="82237" y="4288"/>
                  <a:pt x="66891" y="849"/>
                </a:cubicBezTo>
                <a:cubicBezTo>
                  <a:pt x="51545" y="-2591"/>
                  <a:pt x="44930" y="5083"/>
                  <a:pt x="35141" y="11962"/>
                </a:cubicBezTo>
                <a:cubicBezTo>
                  <a:pt x="25352" y="18841"/>
                  <a:pt x="13710" y="30747"/>
                  <a:pt x="8154" y="42124"/>
                </a:cubicBezTo>
                <a:cubicBezTo>
                  <a:pt x="2598" y="53501"/>
                  <a:pt x="-2958" y="73874"/>
                  <a:pt x="1804" y="80224"/>
                </a:cubicBezTo>
                <a:cubicBezTo>
                  <a:pt x="6566" y="86574"/>
                  <a:pt x="36200" y="81018"/>
                  <a:pt x="36729" y="80224"/>
                </a:cubicBezTo>
                <a:cubicBezTo>
                  <a:pt x="37258" y="79430"/>
                  <a:pt x="5773" y="81547"/>
                  <a:pt x="4979" y="75462"/>
                </a:cubicBezTo>
                <a:cubicBezTo>
                  <a:pt x="4185" y="69377"/>
                  <a:pt x="23235" y="54560"/>
                  <a:pt x="31966" y="43712"/>
                </a:cubicBezTo>
                <a:cubicBezTo>
                  <a:pt x="40697" y="32864"/>
                  <a:pt x="46783" y="15930"/>
                  <a:pt x="57366" y="10374"/>
                </a:cubicBezTo>
                <a:cubicBezTo>
                  <a:pt x="67949" y="4818"/>
                  <a:pt x="125629" y="34186"/>
                  <a:pt x="127216" y="32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0D69067-07D6-4B7C-80A7-425A273CB4E6}"/>
              </a:ext>
            </a:extLst>
          </p:cNvPr>
          <p:cNvSpPr/>
          <p:nvPr/>
        </p:nvSpPr>
        <p:spPr>
          <a:xfrm>
            <a:off x="4002080" y="4876740"/>
            <a:ext cx="85806" cy="23136"/>
          </a:xfrm>
          <a:custGeom>
            <a:avLst/>
            <a:gdLst>
              <a:gd name="connsiteX0" fmla="*/ 8 w 85806"/>
              <a:gd name="connsiteY0" fmla="*/ 22285 h 23136"/>
              <a:gd name="connsiteX1" fmla="*/ 66683 w 85806"/>
              <a:gd name="connsiteY1" fmla="*/ 17523 h 23136"/>
              <a:gd name="connsiteX2" fmla="*/ 85733 w 85806"/>
              <a:gd name="connsiteY2" fmla="*/ 7998 h 23136"/>
              <a:gd name="connsiteX3" fmla="*/ 61920 w 85806"/>
              <a:gd name="connsiteY3" fmla="*/ 60 h 23136"/>
              <a:gd name="connsiteX4" fmla="*/ 8 w 85806"/>
              <a:gd name="connsiteY4" fmla="*/ 22285 h 2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06" h="23136">
                <a:moveTo>
                  <a:pt x="8" y="22285"/>
                </a:moveTo>
                <a:cubicBezTo>
                  <a:pt x="802" y="25195"/>
                  <a:pt x="52396" y="19904"/>
                  <a:pt x="66683" y="17523"/>
                </a:cubicBezTo>
                <a:cubicBezTo>
                  <a:pt x="80971" y="15142"/>
                  <a:pt x="86527" y="10908"/>
                  <a:pt x="85733" y="7998"/>
                </a:cubicBezTo>
                <a:cubicBezTo>
                  <a:pt x="84939" y="5088"/>
                  <a:pt x="70916" y="1383"/>
                  <a:pt x="61920" y="60"/>
                </a:cubicBezTo>
                <a:cubicBezTo>
                  <a:pt x="52924" y="-1263"/>
                  <a:pt x="-786" y="19375"/>
                  <a:pt x="8" y="22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A3CAAA1-3EE1-4F62-8EEC-AAFBDB94D9A9}"/>
              </a:ext>
            </a:extLst>
          </p:cNvPr>
          <p:cNvSpPr/>
          <p:nvPr/>
        </p:nvSpPr>
        <p:spPr>
          <a:xfrm>
            <a:off x="3712699" y="4606806"/>
            <a:ext cx="42065" cy="164391"/>
          </a:xfrm>
          <a:custGeom>
            <a:avLst/>
            <a:gdLst>
              <a:gd name="connsiteX0" fmla="*/ 41739 w 42065"/>
              <a:gd name="connsiteY0" fmla="*/ 119 h 164391"/>
              <a:gd name="connsiteX1" fmla="*/ 464 w 42065"/>
              <a:gd name="connsiteY1" fmla="*/ 154107 h 164391"/>
              <a:gd name="connsiteX2" fmla="*/ 19514 w 42065"/>
              <a:gd name="connsiteY2" fmla="*/ 147757 h 164391"/>
              <a:gd name="connsiteX3" fmla="*/ 19514 w 42065"/>
              <a:gd name="connsiteY3" fmla="*/ 128707 h 164391"/>
              <a:gd name="connsiteX4" fmla="*/ 41739 w 42065"/>
              <a:gd name="connsiteY4" fmla="*/ 119 h 16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65" h="164391">
                <a:moveTo>
                  <a:pt x="41739" y="119"/>
                </a:moveTo>
                <a:cubicBezTo>
                  <a:pt x="38564" y="4352"/>
                  <a:pt x="4168" y="129501"/>
                  <a:pt x="464" y="154107"/>
                </a:cubicBezTo>
                <a:cubicBezTo>
                  <a:pt x="-3240" y="178713"/>
                  <a:pt x="16339" y="151990"/>
                  <a:pt x="19514" y="147757"/>
                </a:cubicBezTo>
                <a:cubicBezTo>
                  <a:pt x="22689" y="143524"/>
                  <a:pt x="15016" y="152255"/>
                  <a:pt x="19514" y="128707"/>
                </a:cubicBezTo>
                <a:cubicBezTo>
                  <a:pt x="24012" y="105159"/>
                  <a:pt x="44914" y="-4114"/>
                  <a:pt x="4173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D3C9F9C-576F-4932-923E-786512795800}"/>
              </a:ext>
            </a:extLst>
          </p:cNvPr>
          <p:cNvSpPr/>
          <p:nvPr/>
        </p:nvSpPr>
        <p:spPr>
          <a:xfrm>
            <a:off x="4184482" y="4498930"/>
            <a:ext cx="84904" cy="206652"/>
          </a:xfrm>
          <a:custGeom>
            <a:avLst/>
            <a:gdLst>
              <a:gd name="connsiteX0" fmla="*/ 168 w 84904"/>
              <a:gd name="connsiteY0" fmla="*/ 45 h 206652"/>
              <a:gd name="connsiteX1" fmla="*/ 22393 w 84904"/>
              <a:gd name="connsiteY1" fmla="*/ 122283 h 206652"/>
              <a:gd name="connsiteX2" fmla="*/ 84306 w 84904"/>
              <a:gd name="connsiteY2" fmla="*/ 206420 h 206652"/>
              <a:gd name="connsiteX3" fmla="*/ 52556 w 84904"/>
              <a:gd name="connsiteY3" fmla="*/ 146095 h 206652"/>
              <a:gd name="connsiteX4" fmla="*/ 31918 w 84904"/>
              <a:gd name="connsiteY4" fmla="*/ 107995 h 206652"/>
              <a:gd name="connsiteX5" fmla="*/ 168 w 84904"/>
              <a:gd name="connsiteY5" fmla="*/ 45 h 2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04" h="206652">
                <a:moveTo>
                  <a:pt x="168" y="45"/>
                </a:moveTo>
                <a:cubicBezTo>
                  <a:pt x="-1419" y="2426"/>
                  <a:pt x="8370" y="87887"/>
                  <a:pt x="22393" y="122283"/>
                </a:cubicBezTo>
                <a:cubicBezTo>
                  <a:pt x="36416" y="156679"/>
                  <a:pt x="79279" y="202451"/>
                  <a:pt x="84306" y="206420"/>
                </a:cubicBezTo>
                <a:cubicBezTo>
                  <a:pt x="89333" y="210389"/>
                  <a:pt x="61287" y="162499"/>
                  <a:pt x="52556" y="146095"/>
                </a:cubicBezTo>
                <a:cubicBezTo>
                  <a:pt x="43825" y="129691"/>
                  <a:pt x="39326" y="127045"/>
                  <a:pt x="31918" y="107995"/>
                </a:cubicBezTo>
                <a:cubicBezTo>
                  <a:pt x="24510" y="88945"/>
                  <a:pt x="1755" y="-2336"/>
                  <a:pt x="16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2C53021-0BEE-4955-8F90-F207A70B2CA3}"/>
              </a:ext>
            </a:extLst>
          </p:cNvPr>
          <p:cNvSpPr/>
          <p:nvPr/>
        </p:nvSpPr>
        <p:spPr>
          <a:xfrm>
            <a:off x="4221030" y="4601625"/>
            <a:ext cx="362110" cy="428498"/>
          </a:xfrm>
          <a:custGeom>
            <a:avLst/>
            <a:gdLst>
              <a:gd name="connsiteX0" fmla="*/ 133 w 362110"/>
              <a:gd name="connsiteY0" fmla="*/ 538 h 428498"/>
              <a:gd name="connsiteX1" fmla="*/ 163645 w 362110"/>
              <a:gd name="connsiteY1" fmla="*/ 191038 h 428498"/>
              <a:gd name="connsiteX2" fmla="*/ 254133 w 362110"/>
              <a:gd name="connsiteY2" fmla="*/ 254538 h 428498"/>
              <a:gd name="connsiteX3" fmla="*/ 333508 w 362110"/>
              <a:gd name="connsiteY3" fmla="*/ 294225 h 428498"/>
              <a:gd name="connsiteX4" fmla="*/ 360495 w 362110"/>
              <a:gd name="connsiteY4" fmla="*/ 386300 h 428498"/>
              <a:gd name="connsiteX5" fmla="*/ 357320 w 362110"/>
              <a:gd name="connsiteY5" fmla="*/ 427575 h 428498"/>
              <a:gd name="connsiteX6" fmla="*/ 343033 w 362110"/>
              <a:gd name="connsiteY6" fmla="*/ 349788 h 428498"/>
              <a:gd name="connsiteX7" fmla="*/ 312870 w 362110"/>
              <a:gd name="connsiteY7" fmla="*/ 287875 h 428498"/>
              <a:gd name="connsiteX8" fmla="*/ 206508 w 362110"/>
              <a:gd name="connsiteY8" fmla="*/ 195800 h 428498"/>
              <a:gd name="connsiteX9" fmla="*/ 136658 w 362110"/>
              <a:gd name="connsiteY9" fmla="*/ 135475 h 428498"/>
              <a:gd name="connsiteX10" fmla="*/ 133 w 362110"/>
              <a:gd name="connsiteY10" fmla="*/ 538 h 42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110" h="428498">
                <a:moveTo>
                  <a:pt x="133" y="538"/>
                </a:moveTo>
                <a:cubicBezTo>
                  <a:pt x="4631" y="9798"/>
                  <a:pt x="121312" y="148705"/>
                  <a:pt x="163645" y="191038"/>
                </a:cubicBezTo>
                <a:cubicBezTo>
                  <a:pt x="205978" y="233371"/>
                  <a:pt x="225823" y="237340"/>
                  <a:pt x="254133" y="254538"/>
                </a:cubicBezTo>
                <a:cubicBezTo>
                  <a:pt x="282443" y="271736"/>
                  <a:pt x="315781" y="272265"/>
                  <a:pt x="333508" y="294225"/>
                </a:cubicBezTo>
                <a:cubicBezTo>
                  <a:pt x="351235" y="316185"/>
                  <a:pt x="356526" y="364075"/>
                  <a:pt x="360495" y="386300"/>
                </a:cubicBezTo>
                <a:cubicBezTo>
                  <a:pt x="364464" y="408525"/>
                  <a:pt x="360230" y="433660"/>
                  <a:pt x="357320" y="427575"/>
                </a:cubicBezTo>
                <a:cubicBezTo>
                  <a:pt x="354410" y="421490"/>
                  <a:pt x="350441" y="373071"/>
                  <a:pt x="343033" y="349788"/>
                </a:cubicBezTo>
                <a:cubicBezTo>
                  <a:pt x="335625" y="326505"/>
                  <a:pt x="335624" y="313540"/>
                  <a:pt x="312870" y="287875"/>
                </a:cubicBezTo>
                <a:cubicBezTo>
                  <a:pt x="290116" y="262210"/>
                  <a:pt x="206508" y="195800"/>
                  <a:pt x="206508" y="195800"/>
                </a:cubicBezTo>
                <a:cubicBezTo>
                  <a:pt x="177139" y="170400"/>
                  <a:pt x="167350" y="166960"/>
                  <a:pt x="136658" y="135475"/>
                </a:cubicBezTo>
                <a:cubicBezTo>
                  <a:pt x="105966" y="103990"/>
                  <a:pt x="-4365" y="-8722"/>
                  <a:pt x="1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5C04033-B28A-4A3B-884E-78FF74132C52}"/>
              </a:ext>
            </a:extLst>
          </p:cNvPr>
          <p:cNvSpPr/>
          <p:nvPr/>
        </p:nvSpPr>
        <p:spPr>
          <a:xfrm>
            <a:off x="3821074" y="4548051"/>
            <a:ext cx="148565" cy="53169"/>
          </a:xfrm>
          <a:custGeom>
            <a:avLst/>
            <a:gdLst>
              <a:gd name="connsiteX0" fmla="*/ 39 w 148565"/>
              <a:gd name="connsiteY0" fmla="*/ 137 h 53169"/>
              <a:gd name="connsiteX1" fmla="*/ 115926 w 148565"/>
              <a:gd name="connsiteY1" fmla="*/ 16012 h 53169"/>
              <a:gd name="connsiteX2" fmla="*/ 147676 w 148565"/>
              <a:gd name="connsiteY2" fmla="*/ 52524 h 53169"/>
              <a:gd name="connsiteX3" fmla="*/ 136564 w 148565"/>
              <a:gd name="connsiteY3" fmla="*/ 38237 h 53169"/>
              <a:gd name="connsiteX4" fmla="*/ 103226 w 148565"/>
              <a:gd name="connsiteY4" fmla="*/ 23949 h 53169"/>
              <a:gd name="connsiteX5" fmla="*/ 39 w 148565"/>
              <a:gd name="connsiteY5" fmla="*/ 137 h 5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65" h="53169">
                <a:moveTo>
                  <a:pt x="39" y="137"/>
                </a:moveTo>
                <a:cubicBezTo>
                  <a:pt x="2156" y="-1186"/>
                  <a:pt x="91320" y="7281"/>
                  <a:pt x="115926" y="16012"/>
                </a:cubicBezTo>
                <a:cubicBezTo>
                  <a:pt x="140532" y="24743"/>
                  <a:pt x="144236" y="48820"/>
                  <a:pt x="147676" y="52524"/>
                </a:cubicBezTo>
                <a:cubicBezTo>
                  <a:pt x="151116" y="56228"/>
                  <a:pt x="143972" y="43000"/>
                  <a:pt x="136564" y="38237"/>
                </a:cubicBezTo>
                <a:cubicBezTo>
                  <a:pt x="129156" y="33475"/>
                  <a:pt x="124128" y="28447"/>
                  <a:pt x="103226" y="23949"/>
                </a:cubicBezTo>
                <a:cubicBezTo>
                  <a:pt x="82324" y="19451"/>
                  <a:pt x="-2078" y="1460"/>
                  <a:pt x="39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01E7AB9-CC3E-4450-B31D-B28B663FB6F6}"/>
              </a:ext>
            </a:extLst>
          </p:cNvPr>
          <p:cNvSpPr/>
          <p:nvPr/>
        </p:nvSpPr>
        <p:spPr>
          <a:xfrm>
            <a:off x="3963579" y="4112698"/>
            <a:ext cx="159260" cy="553286"/>
          </a:xfrm>
          <a:custGeom>
            <a:avLst/>
            <a:gdLst>
              <a:gd name="connsiteX0" fmla="*/ 409 w 159260"/>
              <a:gd name="connsiteY0" fmla="*/ 515 h 553286"/>
              <a:gd name="connsiteX1" fmla="*/ 63909 w 159260"/>
              <a:gd name="connsiteY1" fmla="*/ 237052 h 553286"/>
              <a:gd name="connsiteX2" fmla="*/ 128996 w 159260"/>
              <a:gd name="connsiteY2" fmla="*/ 356115 h 553286"/>
              <a:gd name="connsiteX3" fmla="*/ 119471 w 159260"/>
              <a:gd name="connsiteY3" fmla="*/ 433902 h 553286"/>
              <a:gd name="connsiteX4" fmla="*/ 119471 w 159260"/>
              <a:gd name="connsiteY4" fmla="*/ 511690 h 553286"/>
              <a:gd name="connsiteX5" fmla="*/ 159159 w 159260"/>
              <a:gd name="connsiteY5" fmla="*/ 552965 h 553286"/>
              <a:gd name="connsiteX6" fmla="*/ 130584 w 159260"/>
              <a:gd name="connsiteY6" fmla="*/ 491052 h 553286"/>
              <a:gd name="connsiteX7" fmla="*/ 121059 w 159260"/>
              <a:gd name="connsiteY7" fmla="*/ 406915 h 553286"/>
              <a:gd name="connsiteX8" fmla="*/ 95659 w 159260"/>
              <a:gd name="connsiteY8" fmla="*/ 306902 h 553286"/>
              <a:gd name="connsiteX9" fmla="*/ 409 w 159260"/>
              <a:gd name="connsiteY9" fmla="*/ 515 h 55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260" h="553286">
                <a:moveTo>
                  <a:pt x="409" y="515"/>
                </a:moveTo>
                <a:cubicBezTo>
                  <a:pt x="-4883" y="-11127"/>
                  <a:pt x="42478" y="177785"/>
                  <a:pt x="63909" y="237052"/>
                </a:cubicBezTo>
                <a:cubicBezTo>
                  <a:pt x="85340" y="296319"/>
                  <a:pt x="119736" y="323307"/>
                  <a:pt x="128996" y="356115"/>
                </a:cubicBezTo>
                <a:cubicBezTo>
                  <a:pt x="138256" y="388923"/>
                  <a:pt x="121059" y="407973"/>
                  <a:pt x="119471" y="433902"/>
                </a:cubicBezTo>
                <a:cubicBezTo>
                  <a:pt x="117884" y="459831"/>
                  <a:pt x="112856" y="491846"/>
                  <a:pt x="119471" y="511690"/>
                </a:cubicBezTo>
                <a:cubicBezTo>
                  <a:pt x="126086" y="531534"/>
                  <a:pt x="157307" y="556405"/>
                  <a:pt x="159159" y="552965"/>
                </a:cubicBezTo>
                <a:cubicBezTo>
                  <a:pt x="161011" y="549525"/>
                  <a:pt x="136934" y="515394"/>
                  <a:pt x="130584" y="491052"/>
                </a:cubicBezTo>
                <a:cubicBezTo>
                  <a:pt x="124234" y="466710"/>
                  <a:pt x="126880" y="437607"/>
                  <a:pt x="121059" y="406915"/>
                </a:cubicBezTo>
                <a:cubicBezTo>
                  <a:pt x="115238" y="376223"/>
                  <a:pt x="112857" y="372254"/>
                  <a:pt x="95659" y="306902"/>
                </a:cubicBezTo>
                <a:cubicBezTo>
                  <a:pt x="78461" y="241550"/>
                  <a:pt x="5701" y="12157"/>
                  <a:pt x="409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2A5991F-9FA4-4279-8853-4237F01AEF2C}"/>
              </a:ext>
            </a:extLst>
          </p:cNvPr>
          <p:cNvSpPr/>
          <p:nvPr/>
        </p:nvSpPr>
        <p:spPr>
          <a:xfrm>
            <a:off x="3916357" y="4338619"/>
            <a:ext cx="94351" cy="347702"/>
          </a:xfrm>
          <a:custGeom>
            <a:avLst/>
            <a:gdLst>
              <a:gd name="connsiteX0" fmla="*/ 92081 w 94351"/>
              <a:gd name="connsiteY0" fmla="*/ 347681 h 347702"/>
              <a:gd name="connsiteX1" fmla="*/ 87318 w 94351"/>
              <a:gd name="connsiteY1" fmla="*/ 231794 h 347702"/>
              <a:gd name="connsiteX2" fmla="*/ 50806 w 94351"/>
              <a:gd name="connsiteY2" fmla="*/ 173056 h 347702"/>
              <a:gd name="connsiteX3" fmla="*/ 22231 w 94351"/>
              <a:gd name="connsiteY3" fmla="*/ 101619 h 347702"/>
              <a:gd name="connsiteX4" fmla="*/ 6 w 94351"/>
              <a:gd name="connsiteY4" fmla="*/ 19 h 347702"/>
              <a:gd name="connsiteX5" fmla="*/ 20643 w 94351"/>
              <a:gd name="connsiteY5" fmla="*/ 93681 h 347702"/>
              <a:gd name="connsiteX6" fmla="*/ 74618 w 94351"/>
              <a:gd name="connsiteY6" fmla="*/ 176231 h 347702"/>
              <a:gd name="connsiteX7" fmla="*/ 93668 w 94351"/>
              <a:gd name="connsiteY7" fmla="*/ 222269 h 347702"/>
              <a:gd name="connsiteX8" fmla="*/ 92081 w 94351"/>
              <a:gd name="connsiteY8" fmla="*/ 347681 h 34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51" h="347702">
                <a:moveTo>
                  <a:pt x="92081" y="347681"/>
                </a:moveTo>
                <a:cubicBezTo>
                  <a:pt x="91023" y="349269"/>
                  <a:pt x="94197" y="260898"/>
                  <a:pt x="87318" y="231794"/>
                </a:cubicBezTo>
                <a:cubicBezTo>
                  <a:pt x="80439" y="202690"/>
                  <a:pt x="61654" y="194752"/>
                  <a:pt x="50806" y="173056"/>
                </a:cubicBezTo>
                <a:cubicBezTo>
                  <a:pt x="39958" y="151360"/>
                  <a:pt x="30698" y="130458"/>
                  <a:pt x="22231" y="101619"/>
                </a:cubicBezTo>
                <a:cubicBezTo>
                  <a:pt x="13764" y="72780"/>
                  <a:pt x="271" y="1342"/>
                  <a:pt x="6" y="19"/>
                </a:cubicBezTo>
                <a:cubicBezTo>
                  <a:pt x="-259" y="-1304"/>
                  <a:pt x="8208" y="64312"/>
                  <a:pt x="20643" y="93681"/>
                </a:cubicBezTo>
                <a:cubicBezTo>
                  <a:pt x="33078" y="123050"/>
                  <a:pt x="62447" y="154800"/>
                  <a:pt x="74618" y="176231"/>
                </a:cubicBezTo>
                <a:cubicBezTo>
                  <a:pt x="86789" y="197662"/>
                  <a:pt x="91816" y="197398"/>
                  <a:pt x="93668" y="222269"/>
                </a:cubicBezTo>
                <a:cubicBezTo>
                  <a:pt x="95520" y="247140"/>
                  <a:pt x="93139" y="346093"/>
                  <a:pt x="92081" y="347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0F28FCA-E0A3-4B64-901F-8A391D6D9702}"/>
              </a:ext>
            </a:extLst>
          </p:cNvPr>
          <p:cNvSpPr/>
          <p:nvPr/>
        </p:nvSpPr>
        <p:spPr>
          <a:xfrm>
            <a:off x="3497060" y="4640252"/>
            <a:ext cx="228835" cy="127077"/>
          </a:xfrm>
          <a:custGeom>
            <a:avLst/>
            <a:gdLst>
              <a:gd name="connsiteX0" fmla="*/ 228803 w 228835"/>
              <a:gd name="connsiteY0" fmla="*/ 11 h 127077"/>
              <a:gd name="connsiteX1" fmla="*/ 197053 w 228835"/>
              <a:gd name="connsiteY1" fmla="*/ 92086 h 127077"/>
              <a:gd name="connsiteX2" fmla="*/ 117678 w 228835"/>
              <a:gd name="connsiteY2" fmla="*/ 119073 h 127077"/>
              <a:gd name="connsiteX3" fmla="*/ 203 w 228835"/>
              <a:gd name="connsiteY3" fmla="*/ 127011 h 127077"/>
              <a:gd name="connsiteX4" fmla="*/ 147840 w 228835"/>
              <a:gd name="connsiteY4" fmla="*/ 115898 h 127077"/>
              <a:gd name="connsiteX5" fmla="*/ 192290 w 228835"/>
              <a:gd name="connsiteY5" fmla="*/ 85736 h 127077"/>
              <a:gd name="connsiteX6" fmla="*/ 228803 w 228835"/>
              <a:gd name="connsiteY6" fmla="*/ 11 h 1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35" h="127077">
                <a:moveTo>
                  <a:pt x="228803" y="11"/>
                </a:moveTo>
                <a:cubicBezTo>
                  <a:pt x="229597" y="1069"/>
                  <a:pt x="215574" y="72242"/>
                  <a:pt x="197053" y="92086"/>
                </a:cubicBezTo>
                <a:cubicBezTo>
                  <a:pt x="178532" y="111930"/>
                  <a:pt x="150486" y="113252"/>
                  <a:pt x="117678" y="119073"/>
                </a:cubicBezTo>
                <a:cubicBezTo>
                  <a:pt x="84870" y="124894"/>
                  <a:pt x="-4824" y="127540"/>
                  <a:pt x="203" y="127011"/>
                </a:cubicBezTo>
                <a:cubicBezTo>
                  <a:pt x="5230" y="126482"/>
                  <a:pt x="115825" y="122777"/>
                  <a:pt x="147840" y="115898"/>
                </a:cubicBezTo>
                <a:cubicBezTo>
                  <a:pt x="179854" y="109019"/>
                  <a:pt x="178532" y="102934"/>
                  <a:pt x="192290" y="85736"/>
                </a:cubicBezTo>
                <a:cubicBezTo>
                  <a:pt x="206048" y="68538"/>
                  <a:pt x="228009" y="-1047"/>
                  <a:pt x="22880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BA1489E-E379-4F51-942B-C3C790910CA2}"/>
              </a:ext>
            </a:extLst>
          </p:cNvPr>
          <p:cNvSpPr/>
          <p:nvPr/>
        </p:nvSpPr>
        <p:spPr>
          <a:xfrm>
            <a:off x="3478708" y="4752552"/>
            <a:ext cx="276110" cy="447127"/>
          </a:xfrm>
          <a:custGeom>
            <a:avLst/>
            <a:gdLst>
              <a:gd name="connsiteX0" fmla="*/ 275730 w 276110"/>
              <a:gd name="connsiteY0" fmla="*/ 2011 h 447127"/>
              <a:gd name="connsiteX1" fmla="*/ 120155 w 276110"/>
              <a:gd name="connsiteY1" fmla="*/ 203623 h 447127"/>
              <a:gd name="connsiteX2" fmla="*/ 31255 w 276110"/>
              <a:gd name="connsiteY2" fmla="*/ 292523 h 447127"/>
              <a:gd name="connsiteX3" fmla="*/ 5855 w 276110"/>
              <a:gd name="connsiteY3" fmla="*/ 383011 h 447127"/>
              <a:gd name="connsiteX4" fmla="*/ 1092 w 276110"/>
              <a:gd name="connsiteY4" fmla="*/ 446511 h 447127"/>
              <a:gd name="connsiteX5" fmla="*/ 21730 w 276110"/>
              <a:gd name="connsiteY5" fmla="*/ 344911 h 447127"/>
              <a:gd name="connsiteX6" fmla="*/ 126505 w 276110"/>
              <a:gd name="connsiteY6" fmla="*/ 197273 h 447127"/>
              <a:gd name="connsiteX7" fmla="*/ 163017 w 276110"/>
              <a:gd name="connsiteY7" fmla="*/ 105198 h 447127"/>
              <a:gd name="connsiteX8" fmla="*/ 275730 w 276110"/>
              <a:gd name="connsiteY8" fmla="*/ 2011 h 44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110" h="447127">
                <a:moveTo>
                  <a:pt x="275730" y="2011"/>
                </a:moveTo>
                <a:cubicBezTo>
                  <a:pt x="268586" y="18415"/>
                  <a:pt x="160901" y="155204"/>
                  <a:pt x="120155" y="203623"/>
                </a:cubicBezTo>
                <a:cubicBezTo>
                  <a:pt x="79409" y="252042"/>
                  <a:pt x="50305" y="262625"/>
                  <a:pt x="31255" y="292523"/>
                </a:cubicBezTo>
                <a:cubicBezTo>
                  <a:pt x="12205" y="322421"/>
                  <a:pt x="10882" y="357346"/>
                  <a:pt x="5855" y="383011"/>
                </a:cubicBezTo>
                <a:cubicBezTo>
                  <a:pt x="828" y="408676"/>
                  <a:pt x="-1554" y="452861"/>
                  <a:pt x="1092" y="446511"/>
                </a:cubicBezTo>
                <a:cubicBezTo>
                  <a:pt x="3738" y="440161"/>
                  <a:pt x="828" y="386451"/>
                  <a:pt x="21730" y="344911"/>
                </a:cubicBezTo>
                <a:cubicBezTo>
                  <a:pt x="42632" y="303371"/>
                  <a:pt x="102957" y="237225"/>
                  <a:pt x="126505" y="197273"/>
                </a:cubicBezTo>
                <a:cubicBezTo>
                  <a:pt x="150053" y="157321"/>
                  <a:pt x="138675" y="136419"/>
                  <a:pt x="163017" y="105198"/>
                </a:cubicBezTo>
                <a:cubicBezTo>
                  <a:pt x="187359" y="73977"/>
                  <a:pt x="282874" y="-14393"/>
                  <a:pt x="275730" y="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6900CEA-BBD7-4B5E-AAB7-0158C7FFF279}"/>
              </a:ext>
            </a:extLst>
          </p:cNvPr>
          <p:cNvSpPr/>
          <p:nvPr/>
        </p:nvSpPr>
        <p:spPr>
          <a:xfrm>
            <a:off x="3590270" y="5088451"/>
            <a:ext cx="904760" cy="178605"/>
          </a:xfrm>
          <a:custGeom>
            <a:avLst/>
            <a:gdLst>
              <a:gd name="connsiteX0" fmla="*/ 1713 w 904760"/>
              <a:gd name="connsiteY0" fmla="*/ 177816 h 178605"/>
              <a:gd name="connsiteX1" fmla="*/ 327680 w 904760"/>
              <a:gd name="connsiteY1" fmla="*/ 27532 h 178605"/>
              <a:gd name="connsiteX2" fmla="*/ 503363 w 904760"/>
              <a:gd name="connsiteY2" fmla="*/ 33882 h 178605"/>
              <a:gd name="connsiteX3" fmla="*/ 624013 w 904760"/>
              <a:gd name="connsiteY3" fmla="*/ 16 h 178605"/>
              <a:gd name="connsiteX4" fmla="*/ 806047 w 904760"/>
              <a:gd name="connsiteY4" fmla="*/ 29649 h 178605"/>
              <a:gd name="connsiteX5" fmla="*/ 899180 w 904760"/>
              <a:gd name="connsiteY5" fmla="*/ 46582 h 178605"/>
              <a:gd name="connsiteX6" fmla="*/ 647297 w 904760"/>
              <a:gd name="connsiteY6" fmla="*/ 14832 h 178605"/>
              <a:gd name="connsiteX7" fmla="*/ 530880 w 904760"/>
              <a:gd name="connsiteY7" fmla="*/ 25416 h 178605"/>
              <a:gd name="connsiteX8" fmla="*/ 456797 w 904760"/>
              <a:gd name="connsiteY8" fmla="*/ 35999 h 178605"/>
              <a:gd name="connsiteX9" fmla="*/ 391180 w 904760"/>
              <a:gd name="connsiteY9" fmla="*/ 44466 h 178605"/>
              <a:gd name="connsiteX10" fmla="*/ 207030 w 904760"/>
              <a:gd name="connsiteY10" fmla="*/ 84682 h 178605"/>
              <a:gd name="connsiteX11" fmla="*/ 1713 w 904760"/>
              <a:gd name="connsiteY11" fmla="*/ 177816 h 17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760" h="178605">
                <a:moveTo>
                  <a:pt x="1713" y="177816"/>
                </a:moveTo>
                <a:cubicBezTo>
                  <a:pt x="21821" y="168291"/>
                  <a:pt x="244072" y="51521"/>
                  <a:pt x="327680" y="27532"/>
                </a:cubicBezTo>
                <a:cubicBezTo>
                  <a:pt x="411288" y="3543"/>
                  <a:pt x="453974" y="38468"/>
                  <a:pt x="503363" y="33882"/>
                </a:cubicBezTo>
                <a:cubicBezTo>
                  <a:pt x="552752" y="29296"/>
                  <a:pt x="573566" y="721"/>
                  <a:pt x="624013" y="16"/>
                </a:cubicBezTo>
                <a:cubicBezTo>
                  <a:pt x="674460" y="-689"/>
                  <a:pt x="760186" y="21888"/>
                  <a:pt x="806047" y="29649"/>
                </a:cubicBezTo>
                <a:cubicBezTo>
                  <a:pt x="851908" y="37410"/>
                  <a:pt x="925638" y="49051"/>
                  <a:pt x="899180" y="46582"/>
                </a:cubicBezTo>
                <a:cubicBezTo>
                  <a:pt x="872722" y="44113"/>
                  <a:pt x="708680" y="18360"/>
                  <a:pt x="647297" y="14832"/>
                </a:cubicBezTo>
                <a:cubicBezTo>
                  <a:pt x="585914" y="11304"/>
                  <a:pt x="562630" y="21888"/>
                  <a:pt x="530880" y="25416"/>
                </a:cubicBezTo>
                <a:cubicBezTo>
                  <a:pt x="499130" y="28944"/>
                  <a:pt x="480080" y="32824"/>
                  <a:pt x="456797" y="35999"/>
                </a:cubicBezTo>
                <a:cubicBezTo>
                  <a:pt x="433514" y="39174"/>
                  <a:pt x="432808" y="36352"/>
                  <a:pt x="391180" y="44466"/>
                </a:cubicBezTo>
                <a:cubicBezTo>
                  <a:pt x="349552" y="52580"/>
                  <a:pt x="270177" y="61399"/>
                  <a:pt x="207030" y="84682"/>
                </a:cubicBezTo>
                <a:cubicBezTo>
                  <a:pt x="143883" y="107965"/>
                  <a:pt x="-18395" y="187341"/>
                  <a:pt x="1713" y="177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8D09026-869E-4799-9DC7-907F22C4D61D}"/>
              </a:ext>
            </a:extLst>
          </p:cNvPr>
          <p:cNvSpPr/>
          <p:nvPr/>
        </p:nvSpPr>
        <p:spPr>
          <a:xfrm>
            <a:off x="3587051" y="5278829"/>
            <a:ext cx="680249" cy="114779"/>
          </a:xfrm>
          <a:custGeom>
            <a:avLst/>
            <a:gdLst>
              <a:gd name="connsiteX0" fmla="*/ 699 w 680249"/>
              <a:gd name="connsiteY0" fmla="*/ 138 h 114779"/>
              <a:gd name="connsiteX1" fmla="*/ 165799 w 680249"/>
              <a:gd name="connsiteY1" fmla="*/ 57288 h 114779"/>
              <a:gd name="connsiteX2" fmla="*/ 288566 w 680249"/>
              <a:gd name="connsiteY2" fmla="*/ 114438 h 114779"/>
              <a:gd name="connsiteX3" fmla="*/ 527749 w 680249"/>
              <a:gd name="connsiteY3" fmla="*/ 80571 h 114779"/>
              <a:gd name="connsiteX4" fmla="*/ 625116 w 680249"/>
              <a:gd name="connsiteY4" fmla="*/ 69988 h 114779"/>
              <a:gd name="connsiteX5" fmla="*/ 680149 w 680249"/>
              <a:gd name="connsiteY5" fmla="*/ 40354 h 114779"/>
              <a:gd name="connsiteX6" fmla="*/ 612416 w 680249"/>
              <a:gd name="connsiteY6" fmla="*/ 55171 h 114779"/>
              <a:gd name="connsiteX7" fmla="*/ 510816 w 680249"/>
              <a:gd name="connsiteY7" fmla="*/ 76338 h 114779"/>
              <a:gd name="connsiteX8" fmla="*/ 366882 w 680249"/>
              <a:gd name="connsiteY8" fmla="*/ 82688 h 114779"/>
              <a:gd name="connsiteX9" fmla="*/ 320316 w 680249"/>
              <a:gd name="connsiteY9" fmla="*/ 91154 h 114779"/>
              <a:gd name="connsiteX10" fmla="*/ 233532 w 680249"/>
              <a:gd name="connsiteY10" fmla="*/ 74221 h 114779"/>
              <a:gd name="connsiteX11" fmla="*/ 699 w 680249"/>
              <a:gd name="connsiteY11" fmla="*/ 138 h 1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0249" h="114779">
                <a:moveTo>
                  <a:pt x="699" y="138"/>
                </a:moveTo>
                <a:cubicBezTo>
                  <a:pt x="-10590" y="-2684"/>
                  <a:pt x="117821" y="38238"/>
                  <a:pt x="165799" y="57288"/>
                </a:cubicBezTo>
                <a:cubicBezTo>
                  <a:pt x="213777" y="76338"/>
                  <a:pt x="228241" y="110558"/>
                  <a:pt x="288566" y="114438"/>
                </a:cubicBezTo>
                <a:cubicBezTo>
                  <a:pt x="348891" y="118318"/>
                  <a:pt x="471657" y="87979"/>
                  <a:pt x="527749" y="80571"/>
                </a:cubicBezTo>
                <a:cubicBezTo>
                  <a:pt x="583841" y="73163"/>
                  <a:pt x="599716" y="76691"/>
                  <a:pt x="625116" y="69988"/>
                </a:cubicBezTo>
                <a:cubicBezTo>
                  <a:pt x="650516" y="63285"/>
                  <a:pt x="682266" y="42824"/>
                  <a:pt x="680149" y="40354"/>
                </a:cubicBezTo>
                <a:cubicBezTo>
                  <a:pt x="678032" y="37885"/>
                  <a:pt x="612416" y="55171"/>
                  <a:pt x="612416" y="55171"/>
                </a:cubicBezTo>
                <a:cubicBezTo>
                  <a:pt x="584194" y="61168"/>
                  <a:pt x="551738" y="71752"/>
                  <a:pt x="510816" y="76338"/>
                </a:cubicBezTo>
                <a:cubicBezTo>
                  <a:pt x="469894" y="80924"/>
                  <a:pt x="398632" y="80219"/>
                  <a:pt x="366882" y="82688"/>
                </a:cubicBezTo>
                <a:cubicBezTo>
                  <a:pt x="335132" y="85157"/>
                  <a:pt x="342541" y="92565"/>
                  <a:pt x="320316" y="91154"/>
                </a:cubicBezTo>
                <a:cubicBezTo>
                  <a:pt x="298091" y="89743"/>
                  <a:pt x="280451" y="87274"/>
                  <a:pt x="233532" y="74221"/>
                </a:cubicBezTo>
                <a:cubicBezTo>
                  <a:pt x="186613" y="61168"/>
                  <a:pt x="11988" y="2960"/>
                  <a:pt x="69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4DEBC95-6B43-407A-886A-BE33F03E1BF5}"/>
              </a:ext>
            </a:extLst>
          </p:cNvPr>
          <p:cNvSpPr/>
          <p:nvPr/>
        </p:nvSpPr>
        <p:spPr>
          <a:xfrm>
            <a:off x="4146240" y="5164539"/>
            <a:ext cx="324437" cy="167344"/>
          </a:xfrm>
          <a:custGeom>
            <a:avLst/>
            <a:gdLst>
              <a:gd name="connsiteX0" fmla="*/ 324160 w 324437"/>
              <a:gd name="connsiteY0" fmla="*/ 128 h 167344"/>
              <a:gd name="connsiteX1" fmla="*/ 243727 w 324437"/>
              <a:gd name="connsiteY1" fmla="*/ 61511 h 167344"/>
              <a:gd name="connsiteX2" fmla="*/ 186577 w 324437"/>
              <a:gd name="connsiteY2" fmla="*/ 118661 h 167344"/>
              <a:gd name="connsiteX3" fmla="*/ 310 w 324437"/>
              <a:gd name="connsiteY3" fmla="*/ 167344 h 167344"/>
              <a:gd name="connsiteX4" fmla="*/ 144243 w 324437"/>
              <a:gd name="connsiteY4" fmla="*/ 118661 h 167344"/>
              <a:gd name="connsiteX5" fmla="*/ 214093 w 324437"/>
              <a:gd name="connsiteY5" fmla="*/ 78444 h 167344"/>
              <a:gd name="connsiteX6" fmla="*/ 324160 w 324437"/>
              <a:gd name="connsiteY6" fmla="*/ 128 h 16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437" h="167344">
                <a:moveTo>
                  <a:pt x="324160" y="128"/>
                </a:moveTo>
                <a:cubicBezTo>
                  <a:pt x="329099" y="-2694"/>
                  <a:pt x="266658" y="41755"/>
                  <a:pt x="243727" y="61511"/>
                </a:cubicBezTo>
                <a:cubicBezTo>
                  <a:pt x="220796" y="81267"/>
                  <a:pt x="227146" y="101022"/>
                  <a:pt x="186577" y="118661"/>
                </a:cubicBezTo>
                <a:cubicBezTo>
                  <a:pt x="146008" y="136300"/>
                  <a:pt x="7366" y="167344"/>
                  <a:pt x="310" y="167344"/>
                </a:cubicBezTo>
                <a:cubicBezTo>
                  <a:pt x="-6746" y="167344"/>
                  <a:pt x="108613" y="133478"/>
                  <a:pt x="144243" y="118661"/>
                </a:cubicBezTo>
                <a:cubicBezTo>
                  <a:pt x="179873" y="103844"/>
                  <a:pt x="184107" y="98552"/>
                  <a:pt x="214093" y="78444"/>
                </a:cubicBezTo>
                <a:cubicBezTo>
                  <a:pt x="244079" y="58336"/>
                  <a:pt x="319221" y="2950"/>
                  <a:pt x="32416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4A6C28C-EEA2-4515-82B1-FF32A05CEBC0}"/>
              </a:ext>
            </a:extLst>
          </p:cNvPr>
          <p:cNvSpPr/>
          <p:nvPr/>
        </p:nvSpPr>
        <p:spPr>
          <a:xfrm>
            <a:off x="3585633" y="5151938"/>
            <a:ext cx="879453" cy="130528"/>
          </a:xfrm>
          <a:custGeom>
            <a:avLst/>
            <a:gdLst>
              <a:gd name="connsiteX0" fmla="*/ 0 w 879453"/>
              <a:gd name="connsiteY0" fmla="*/ 124912 h 130528"/>
              <a:gd name="connsiteX1" fmla="*/ 311150 w 879453"/>
              <a:gd name="connsiteY1" fmla="*/ 129145 h 130528"/>
              <a:gd name="connsiteX2" fmla="*/ 558800 w 879453"/>
              <a:gd name="connsiteY2" fmla="*/ 103745 h 130528"/>
              <a:gd name="connsiteX3" fmla="*/ 747184 w 879453"/>
              <a:gd name="connsiteY3" fmla="*/ 67762 h 130528"/>
              <a:gd name="connsiteX4" fmla="*/ 836084 w 879453"/>
              <a:gd name="connsiteY4" fmla="*/ 38129 h 130528"/>
              <a:gd name="connsiteX5" fmla="*/ 878417 w 879453"/>
              <a:gd name="connsiteY5" fmla="*/ 29 h 130528"/>
              <a:gd name="connsiteX6" fmla="*/ 795867 w 879453"/>
              <a:gd name="connsiteY6" fmla="*/ 44479 h 130528"/>
              <a:gd name="connsiteX7" fmla="*/ 670984 w 879453"/>
              <a:gd name="connsiteY7" fmla="*/ 69879 h 130528"/>
              <a:gd name="connsiteX8" fmla="*/ 482600 w 879453"/>
              <a:gd name="connsiteY8" fmla="*/ 103745 h 130528"/>
              <a:gd name="connsiteX9" fmla="*/ 294217 w 879453"/>
              <a:gd name="connsiteY9" fmla="*/ 114329 h 130528"/>
              <a:gd name="connsiteX10" fmla="*/ 61384 w 879453"/>
              <a:gd name="connsiteY10" fmla="*/ 124912 h 130528"/>
              <a:gd name="connsiteX11" fmla="*/ 0 w 879453"/>
              <a:gd name="connsiteY11" fmla="*/ 124912 h 1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9453" h="130528">
                <a:moveTo>
                  <a:pt x="0" y="124912"/>
                </a:moveTo>
                <a:cubicBezTo>
                  <a:pt x="109008" y="128792"/>
                  <a:pt x="218017" y="132673"/>
                  <a:pt x="311150" y="129145"/>
                </a:cubicBezTo>
                <a:cubicBezTo>
                  <a:pt x="404283" y="125617"/>
                  <a:pt x="486128" y="113975"/>
                  <a:pt x="558800" y="103745"/>
                </a:cubicBezTo>
                <a:cubicBezTo>
                  <a:pt x="631472" y="93514"/>
                  <a:pt x="700970" y="78698"/>
                  <a:pt x="747184" y="67762"/>
                </a:cubicBezTo>
                <a:cubicBezTo>
                  <a:pt x="793398" y="56826"/>
                  <a:pt x="814212" y="49418"/>
                  <a:pt x="836084" y="38129"/>
                </a:cubicBezTo>
                <a:cubicBezTo>
                  <a:pt x="857956" y="26840"/>
                  <a:pt x="885120" y="-1029"/>
                  <a:pt x="878417" y="29"/>
                </a:cubicBezTo>
                <a:cubicBezTo>
                  <a:pt x="871714" y="1087"/>
                  <a:pt x="830439" y="32837"/>
                  <a:pt x="795867" y="44479"/>
                </a:cubicBezTo>
                <a:cubicBezTo>
                  <a:pt x="761295" y="56121"/>
                  <a:pt x="670984" y="69879"/>
                  <a:pt x="670984" y="69879"/>
                </a:cubicBezTo>
                <a:cubicBezTo>
                  <a:pt x="618773" y="79757"/>
                  <a:pt x="545395" y="96337"/>
                  <a:pt x="482600" y="103745"/>
                </a:cubicBezTo>
                <a:cubicBezTo>
                  <a:pt x="419806" y="111153"/>
                  <a:pt x="294217" y="114329"/>
                  <a:pt x="294217" y="114329"/>
                </a:cubicBezTo>
                <a:lnTo>
                  <a:pt x="61384" y="124912"/>
                </a:lnTo>
                <a:lnTo>
                  <a:pt x="0" y="124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431DEBA-236F-486A-BDD0-F1A6A4E06D13}"/>
              </a:ext>
            </a:extLst>
          </p:cNvPr>
          <p:cNvSpPr/>
          <p:nvPr/>
        </p:nvSpPr>
        <p:spPr>
          <a:xfrm>
            <a:off x="3621286" y="5129907"/>
            <a:ext cx="847222" cy="108843"/>
          </a:xfrm>
          <a:custGeom>
            <a:avLst/>
            <a:gdLst>
              <a:gd name="connsiteX0" fmla="*/ 331 w 847222"/>
              <a:gd name="connsiteY0" fmla="*/ 72860 h 108843"/>
              <a:gd name="connsiteX1" fmla="*/ 235281 w 847222"/>
              <a:gd name="connsiteY1" fmla="*/ 108843 h 108843"/>
              <a:gd name="connsiteX2" fmla="*/ 468114 w 847222"/>
              <a:gd name="connsiteY2" fmla="*/ 72860 h 108843"/>
              <a:gd name="connsiteX3" fmla="*/ 563364 w 847222"/>
              <a:gd name="connsiteY3" fmla="*/ 66510 h 108843"/>
              <a:gd name="connsiteX4" fmla="*/ 622631 w 847222"/>
              <a:gd name="connsiteY4" fmla="*/ 60160 h 108843"/>
              <a:gd name="connsiteX5" fmla="*/ 751747 w 847222"/>
              <a:gd name="connsiteY5" fmla="*/ 22060 h 108843"/>
              <a:gd name="connsiteX6" fmla="*/ 846997 w 847222"/>
              <a:gd name="connsiteY6" fmla="*/ 893 h 108843"/>
              <a:gd name="connsiteX7" fmla="*/ 772914 w 847222"/>
              <a:gd name="connsiteY7" fmla="*/ 7243 h 108843"/>
              <a:gd name="connsiteX8" fmla="*/ 612047 w 847222"/>
              <a:gd name="connsiteY8" fmla="*/ 36876 h 108843"/>
              <a:gd name="connsiteX9" fmla="*/ 468114 w 847222"/>
              <a:gd name="connsiteY9" fmla="*/ 62276 h 108843"/>
              <a:gd name="connsiteX10" fmla="*/ 324181 w 847222"/>
              <a:gd name="connsiteY10" fmla="*/ 94026 h 108843"/>
              <a:gd name="connsiteX11" fmla="*/ 186597 w 847222"/>
              <a:gd name="connsiteY11" fmla="*/ 94026 h 108843"/>
              <a:gd name="connsiteX12" fmla="*/ 331 w 847222"/>
              <a:gd name="connsiteY12" fmla="*/ 72860 h 10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7222" h="108843">
                <a:moveTo>
                  <a:pt x="331" y="72860"/>
                </a:moveTo>
                <a:cubicBezTo>
                  <a:pt x="8445" y="75329"/>
                  <a:pt x="157317" y="108843"/>
                  <a:pt x="235281" y="108843"/>
                </a:cubicBezTo>
                <a:cubicBezTo>
                  <a:pt x="313245" y="108843"/>
                  <a:pt x="413434" y="79915"/>
                  <a:pt x="468114" y="72860"/>
                </a:cubicBezTo>
                <a:cubicBezTo>
                  <a:pt x="522794" y="65805"/>
                  <a:pt x="537611" y="68627"/>
                  <a:pt x="563364" y="66510"/>
                </a:cubicBezTo>
                <a:cubicBezTo>
                  <a:pt x="589117" y="64393"/>
                  <a:pt x="591234" y="67568"/>
                  <a:pt x="622631" y="60160"/>
                </a:cubicBezTo>
                <a:cubicBezTo>
                  <a:pt x="654028" y="52752"/>
                  <a:pt x="714353" y="31938"/>
                  <a:pt x="751747" y="22060"/>
                </a:cubicBezTo>
                <a:cubicBezTo>
                  <a:pt x="789141" y="12182"/>
                  <a:pt x="843469" y="3362"/>
                  <a:pt x="846997" y="893"/>
                </a:cubicBezTo>
                <a:cubicBezTo>
                  <a:pt x="850525" y="-1576"/>
                  <a:pt x="812072" y="1246"/>
                  <a:pt x="772914" y="7243"/>
                </a:cubicBezTo>
                <a:cubicBezTo>
                  <a:pt x="733756" y="13240"/>
                  <a:pt x="662847" y="27704"/>
                  <a:pt x="612047" y="36876"/>
                </a:cubicBezTo>
                <a:cubicBezTo>
                  <a:pt x="561247" y="46048"/>
                  <a:pt x="516092" y="52751"/>
                  <a:pt x="468114" y="62276"/>
                </a:cubicBezTo>
                <a:cubicBezTo>
                  <a:pt x="420136" y="71801"/>
                  <a:pt x="371100" y="88734"/>
                  <a:pt x="324181" y="94026"/>
                </a:cubicBezTo>
                <a:cubicBezTo>
                  <a:pt x="277262" y="99318"/>
                  <a:pt x="237750" y="97906"/>
                  <a:pt x="186597" y="94026"/>
                </a:cubicBezTo>
                <a:cubicBezTo>
                  <a:pt x="135444" y="90146"/>
                  <a:pt x="-7783" y="70391"/>
                  <a:pt x="331" y="72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1D5036BB-3810-41FA-889B-16944C758D9C}"/>
              </a:ext>
            </a:extLst>
          </p:cNvPr>
          <p:cNvSpPr/>
          <p:nvPr/>
        </p:nvSpPr>
        <p:spPr>
          <a:xfrm>
            <a:off x="3572913" y="5168590"/>
            <a:ext cx="180611" cy="123223"/>
          </a:xfrm>
          <a:custGeom>
            <a:avLst/>
            <a:gdLst>
              <a:gd name="connsiteX0" fmla="*/ 179937 w 180611"/>
              <a:gd name="connsiteY0" fmla="*/ 310 h 123223"/>
              <a:gd name="connsiteX1" fmla="*/ 46587 w 180611"/>
              <a:gd name="connsiteY1" fmla="*/ 55343 h 123223"/>
              <a:gd name="connsiteX2" fmla="*/ 20 w 180611"/>
              <a:gd name="connsiteY2" fmla="*/ 123077 h 123223"/>
              <a:gd name="connsiteX3" fmla="*/ 50820 w 180611"/>
              <a:gd name="connsiteY3" fmla="*/ 72277 h 123223"/>
              <a:gd name="connsiteX4" fmla="*/ 97387 w 180611"/>
              <a:gd name="connsiteY4" fmla="*/ 34177 h 123223"/>
              <a:gd name="connsiteX5" fmla="*/ 179937 w 180611"/>
              <a:gd name="connsiteY5" fmla="*/ 310 h 12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11" h="123223">
                <a:moveTo>
                  <a:pt x="179937" y="310"/>
                </a:moveTo>
                <a:cubicBezTo>
                  <a:pt x="171470" y="3838"/>
                  <a:pt x="76573" y="34882"/>
                  <a:pt x="46587" y="55343"/>
                </a:cubicBezTo>
                <a:cubicBezTo>
                  <a:pt x="16601" y="75804"/>
                  <a:pt x="-685" y="120255"/>
                  <a:pt x="20" y="123077"/>
                </a:cubicBezTo>
                <a:cubicBezTo>
                  <a:pt x="725" y="125899"/>
                  <a:pt x="34592" y="87094"/>
                  <a:pt x="50820" y="72277"/>
                </a:cubicBezTo>
                <a:cubicBezTo>
                  <a:pt x="67048" y="57460"/>
                  <a:pt x="80101" y="44055"/>
                  <a:pt x="97387" y="34177"/>
                </a:cubicBezTo>
                <a:cubicBezTo>
                  <a:pt x="114673" y="24299"/>
                  <a:pt x="188404" y="-3218"/>
                  <a:pt x="179937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6E2BDCB-20C9-4647-8A46-5542865172A5}"/>
              </a:ext>
            </a:extLst>
          </p:cNvPr>
          <p:cNvSpPr/>
          <p:nvPr/>
        </p:nvSpPr>
        <p:spPr>
          <a:xfrm>
            <a:off x="2806523" y="4404910"/>
            <a:ext cx="560091" cy="1537703"/>
          </a:xfrm>
          <a:custGeom>
            <a:avLst/>
            <a:gdLst>
              <a:gd name="connsiteX0" fmla="*/ 73202 w 560091"/>
              <a:gd name="connsiteY0" fmla="*/ 5165 h 1537703"/>
              <a:gd name="connsiteX1" fmla="*/ 177 w 560091"/>
              <a:gd name="connsiteY1" fmla="*/ 335365 h 1537703"/>
              <a:gd name="connsiteX2" fmla="*/ 54152 w 560091"/>
              <a:gd name="connsiteY2" fmla="*/ 910040 h 1537703"/>
              <a:gd name="connsiteX3" fmla="*/ 101777 w 560091"/>
              <a:gd name="connsiteY3" fmla="*/ 1132290 h 1537703"/>
              <a:gd name="connsiteX4" fmla="*/ 378002 w 560091"/>
              <a:gd name="connsiteY4" fmla="*/ 1506940 h 1537703"/>
              <a:gd name="connsiteX5" fmla="*/ 514527 w 560091"/>
              <a:gd name="connsiteY5" fmla="*/ 1513290 h 1537703"/>
              <a:gd name="connsiteX6" fmla="*/ 549452 w 560091"/>
              <a:gd name="connsiteY6" fmla="*/ 1487890 h 1537703"/>
              <a:gd name="connsiteX7" fmla="*/ 343077 w 560091"/>
              <a:gd name="connsiteY7" fmla="*/ 1446615 h 1537703"/>
              <a:gd name="connsiteX8" fmla="*/ 120827 w 560091"/>
              <a:gd name="connsiteY8" fmla="*/ 1056090 h 1537703"/>
              <a:gd name="connsiteX9" fmla="*/ 35102 w 560091"/>
              <a:gd name="connsiteY9" fmla="*/ 202015 h 1537703"/>
              <a:gd name="connsiteX10" fmla="*/ 73202 w 560091"/>
              <a:gd name="connsiteY10" fmla="*/ 5165 h 153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091" h="1537703">
                <a:moveTo>
                  <a:pt x="73202" y="5165"/>
                </a:moveTo>
                <a:cubicBezTo>
                  <a:pt x="67381" y="27390"/>
                  <a:pt x="3352" y="184553"/>
                  <a:pt x="177" y="335365"/>
                </a:cubicBezTo>
                <a:cubicBezTo>
                  <a:pt x="-2998" y="486177"/>
                  <a:pt x="37219" y="777219"/>
                  <a:pt x="54152" y="910040"/>
                </a:cubicBezTo>
                <a:cubicBezTo>
                  <a:pt x="71085" y="1042861"/>
                  <a:pt x="47802" y="1032807"/>
                  <a:pt x="101777" y="1132290"/>
                </a:cubicBezTo>
                <a:cubicBezTo>
                  <a:pt x="155752" y="1231773"/>
                  <a:pt x="309210" y="1443440"/>
                  <a:pt x="378002" y="1506940"/>
                </a:cubicBezTo>
                <a:cubicBezTo>
                  <a:pt x="446794" y="1570440"/>
                  <a:pt x="485952" y="1516465"/>
                  <a:pt x="514527" y="1513290"/>
                </a:cubicBezTo>
                <a:cubicBezTo>
                  <a:pt x="543102" y="1510115"/>
                  <a:pt x="578027" y="1499002"/>
                  <a:pt x="549452" y="1487890"/>
                </a:cubicBezTo>
                <a:cubicBezTo>
                  <a:pt x="520877" y="1476778"/>
                  <a:pt x="414515" y="1518582"/>
                  <a:pt x="343077" y="1446615"/>
                </a:cubicBezTo>
                <a:cubicBezTo>
                  <a:pt x="271640" y="1374648"/>
                  <a:pt x="172156" y="1263523"/>
                  <a:pt x="120827" y="1056090"/>
                </a:cubicBezTo>
                <a:cubicBezTo>
                  <a:pt x="69498" y="848657"/>
                  <a:pt x="42510" y="374523"/>
                  <a:pt x="35102" y="202015"/>
                </a:cubicBezTo>
                <a:cubicBezTo>
                  <a:pt x="27694" y="29507"/>
                  <a:pt x="79023" y="-17060"/>
                  <a:pt x="73202" y="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8C5DBA3-5AA6-42A7-BF0E-94D99C9BDD62}"/>
              </a:ext>
            </a:extLst>
          </p:cNvPr>
          <p:cNvSpPr/>
          <p:nvPr/>
        </p:nvSpPr>
        <p:spPr>
          <a:xfrm>
            <a:off x="2831139" y="3841189"/>
            <a:ext cx="147263" cy="616598"/>
          </a:xfrm>
          <a:custGeom>
            <a:avLst/>
            <a:gdLst>
              <a:gd name="connsiteX0" fmla="*/ 20011 w 147263"/>
              <a:gd name="connsiteY0" fmla="*/ 561 h 616598"/>
              <a:gd name="connsiteX1" fmla="*/ 115261 w 147263"/>
              <a:gd name="connsiteY1" fmla="*/ 178361 h 616598"/>
              <a:gd name="connsiteX2" fmla="*/ 67636 w 147263"/>
              <a:gd name="connsiteY2" fmla="*/ 397436 h 616598"/>
              <a:gd name="connsiteX3" fmla="*/ 961 w 147263"/>
              <a:gd name="connsiteY3" fmla="*/ 616511 h 616598"/>
              <a:gd name="connsiteX4" fmla="*/ 121611 w 147263"/>
              <a:gd name="connsiteY4" fmla="*/ 372036 h 616598"/>
              <a:gd name="connsiteX5" fmla="*/ 140661 w 147263"/>
              <a:gd name="connsiteY5" fmla="*/ 130736 h 616598"/>
              <a:gd name="connsiteX6" fmla="*/ 20011 w 147263"/>
              <a:gd name="connsiteY6" fmla="*/ 561 h 61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63" h="616598">
                <a:moveTo>
                  <a:pt x="20011" y="561"/>
                </a:moveTo>
                <a:cubicBezTo>
                  <a:pt x="15778" y="8498"/>
                  <a:pt x="107324" y="112215"/>
                  <a:pt x="115261" y="178361"/>
                </a:cubicBezTo>
                <a:cubicBezTo>
                  <a:pt x="123198" y="244507"/>
                  <a:pt x="86686" y="324411"/>
                  <a:pt x="67636" y="397436"/>
                </a:cubicBezTo>
                <a:cubicBezTo>
                  <a:pt x="48586" y="470461"/>
                  <a:pt x="-8035" y="620744"/>
                  <a:pt x="961" y="616511"/>
                </a:cubicBezTo>
                <a:cubicBezTo>
                  <a:pt x="9957" y="612278"/>
                  <a:pt x="98328" y="452998"/>
                  <a:pt x="121611" y="372036"/>
                </a:cubicBezTo>
                <a:cubicBezTo>
                  <a:pt x="144894" y="291074"/>
                  <a:pt x="154948" y="191061"/>
                  <a:pt x="140661" y="130736"/>
                </a:cubicBezTo>
                <a:cubicBezTo>
                  <a:pt x="126374" y="70411"/>
                  <a:pt x="24244" y="-7376"/>
                  <a:pt x="20011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B381A6A1-CEF5-408E-B873-C21EAAE8BD86}"/>
              </a:ext>
            </a:extLst>
          </p:cNvPr>
          <p:cNvSpPr/>
          <p:nvPr/>
        </p:nvSpPr>
        <p:spPr>
          <a:xfrm>
            <a:off x="2856621" y="3060478"/>
            <a:ext cx="563677" cy="743857"/>
          </a:xfrm>
          <a:custGeom>
            <a:avLst/>
            <a:gdLst>
              <a:gd name="connsiteX0" fmla="*/ 4054 w 563677"/>
              <a:gd name="connsiteY0" fmla="*/ 743172 h 743857"/>
              <a:gd name="connsiteX1" fmla="*/ 26279 w 563677"/>
              <a:gd name="connsiteY1" fmla="*/ 641572 h 743857"/>
              <a:gd name="connsiteX2" fmla="*/ 23104 w 563677"/>
              <a:gd name="connsiteY2" fmla="*/ 505047 h 743857"/>
              <a:gd name="connsiteX3" fmla="*/ 45329 w 563677"/>
              <a:gd name="connsiteY3" fmla="*/ 384397 h 743857"/>
              <a:gd name="connsiteX4" fmla="*/ 200904 w 563677"/>
              <a:gd name="connsiteY4" fmla="*/ 193897 h 743857"/>
              <a:gd name="connsiteX5" fmla="*/ 296154 w 563677"/>
              <a:gd name="connsiteY5" fmla="*/ 104997 h 743857"/>
              <a:gd name="connsiteX6" fmla="*/ 562854 w 563677"/>
              <a:gd name="connsiteY6" fmla="*/ 222 h 743857"/>
              <a:gd name="connsiteX7" fmla="*/ 375529 w 563677"/>
              <a:gd name="connsiteY7" fmla="*/ 79597 h 743857"/>
              <a:gd name="connsiteX8" fmla="*/ 258054 w 563677"/>
              <a:gd name="connsiteY8" fmla="*/ 158972 h 743857"/>
              <a:gd name="connsiteX9" fmla="*/ 137404 w 563677"/>
              <a:gd name="connsiteY9" fmla="*/ 320897 h 743857"/>
              <a:gd name="connsiteX10" fmla="*/ 58029 w 563677"/>
              <a:gd name="connsiteY10" fmla="*/ 403447 h 743857"/>
              <a:gd name="connsiteX11" fmla="*/ 4054 w 563677"/>
              <a:gd name="connsiteY11" fmla="*/ 670147 h 743857"/>
              <a:gd name="connsiteX12" fmla="*/ 4054 w 563677"/>
              <a:gd name="connsiteY12" fmla="*/ 743172 h 74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77" h="743857">
                <a:moveTo>
                  <a:pt x="4054" y="743172"/>
                </a:moveTo>
                <a:cubicBezTo>
                  <a:pt x="7758" y="738410"/>
                  <a:pt x="23104" y="681259"/>
                  <a:pt x="26279" y="641572"/>
                </a:cubicBezTo>
                <a:cubicBezTo>
                  <a:pt x="29454" y="601885"/>
                  <a:pt x="19929" y="547909"/>
                  <a:pt x="23104" y="505047"/>
                </a:cubicBezTo>
                <a:cubicBezTo>
                  <a:pt x="26279" y="462185"/>
                  <a:pt x="15696" y="436255"/>
                  <a:pt x="45329" y="384397"/>
                </a:cubicBezTo>
                <a:cubicBezTo>
                  <a:pt x="74962" y="332539"/>
                  <a:pt x="159100" y="240464"/>
                  <a:pt x="200904" y="193897"/>
                </a:cubicBezTo>
                <a:cubicBezTo>
                  <a:pt x="242708" y="147330"/>
                  <a:pt x="235829" y="137276"/>
                  <a:pt x="296154" y="104997"/>
                </a:cubicBezTo>
                <a:cubicBezTo>
                  <a:pt x="356479" y="72718"/>
                  <a:pt x="549625" y="4455"/>
                  <a:pt x="562854" y="222"/>
                </a:cubicBezTo>
                <a:cubicBezTo>
                  <a:pt x="576083" y="-4011"/>
                  <a:pt x="426329" y="53139"/>
                  <a:pt x="375529" y="79597"/>
                </a:cubicBezTo>
                <a:cubicBezTo>
                  <a:pt x="324729" y="106055"/>
                  <a:pt x="297741" y="118755"/>
                  <a:pt x="258054" y="158972"/>
                </a:cubicBezTo>
                <a:cubicBezTo>
                  <a:pt x="218367" y="199189"/>
                  <a:pt x="170742" y="280151"/>
                  <a:pt x="137404" y="320897"/>
                </a:cubicBezTo>
                <a:cubicBezTo>
                  <a:pt x="104067" y="361643"/>
                  <a:pt x="80254" y="345239"/>
                  <a:pt x="58029" y="403447"/>
                </a:cubicBezTo>
                <a:cubicBezTo>
                  <a:pt x="35804" y="461655"/>
                  <a:pt x="10933" y="611939"/>
                  <a:pt x="4054" y="670147"/>
                </a:cubicBezTo>
                <a:cubicBezTo>
                  <a:pt x="-2825" y="728355"/>
                  <a:pt x="350" y="747934"/>
                  <a:pt x="4054" y="743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36A578C-9FA9-4C8A-94B3-F58741B450B9}"/>
              </a:ext>
            </a:extLst>
          </p:cNvPr>
          <p:cNvSpPr/>
          <p:nvPr/>
        </p:nvSpPr>
        <p:spPr>
          <a:xfrm>
            <a:off x="3375987" y="3012579"/>
            <a:ext cx="1197208" cy="822823"/>
          </a:xfrm>
          <a:custGeom>
            <a:avLst/>
            <a:gdLst>
              <a:gd name="connsiteX0" fmla="*/ 5388 w 1197208"/>
              <a:gd name="connsiteY0" fmla="*/ 54471 h 822823"/>
              <a:gd name="connsiteX1" fmla="*/ 341938 w 1197208"/>
              <a:gd name="connsiteY1" fmla="*/ 496 h 822823"/>
              <a:gd name="connsiteX2" fmla="*/ 697538 w 1197208"/>
              <a:gd name="connsiteY2" fmla="*/ 92571 h 822823"/>
              <a:gd name="connsiteX3" fmla="*/ 916613 w 1197208"/>
              <a:gd name="connsiteY3" fmla="*/ 241796 h 822823"/>
              <a:gd name="connsiteX4" fmla="*/ 1084888 w 1197208"/>
              <a:gd name="connsiteY4" fmla="*/ 457696 h 822823"/>
              <a:gd name="connsiteX5" fmla="*/ 1161088 w 1197208"/>
              <a:gd name="connsiteY5" fmla="*/ 657721 h 822823"/>
              <a:gd name="connsiteX6" fmla="*/ 1192838 w 1197208"/>
              <a:gd name="connsiteY6" fmla="*/ 822821 h 822823"/>
              <a:gd name="connsiteX7" fmla="*/ 1186488 w 1197208"/>
              <a:gd name="connsiteY7" fmla="*/ 660896 h 822823"/>
              <a:gd name="connsiteX8" fmla="*/ 1097588 w 1197208"/>
              <a:gd name="connsiteY8" fmla="*/ 457696 h 822823"/>
              <a:gd name="connsiteX9" fmla="*/ 808663 w 1197208"/>
              <a:gd name="connsiteY9" fmla="*/ 168771 h 822823"/>
              <a:gd name="connsiteX10" fmla="*/ 643563 w 1197208"/>
              <a:gd name="connsiteY10" fmla="*/ 98921 h 822823"/>
              <a:gd name="connsiteX11" fmla="*/ 173663 w 1197208"/>
              <a:gd name="connsiteY11" fmla="*/ 22721 h 822823"/>
              <a:gd name="connsiteX12" fmla="*/ 5388 w 1197208"/>
              <a:gd name="connsiteY12" fmla="*/ 54471 h 82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7208" h="822823">
                <a:moveTo>
                  <a:pt x="5388" y="54471"/>
                </a:moveTo>
                <a:cubicBezTo>
                  <a:pt x="33434" y="50767"/>
                  <a:pt x="226580" y="-5854"/>
                  <a:pt x="341938" y="496"/>
                </a:cubicBezTo>
                <a:cubicBezTo>
                  <a:pt x="457296" y="6846"/>
                  <a:pt x="601759" y="52354"/>
                  <a:pt x="697538" y="92571"/>
                </a:cubicBezTo>
                <a:cubicBezTo>
                  <a:pt x="793317" y="132788"/>
                  <a:pt x="852055" y="180942"/>
                  <a:pt x="916613" y="241796"/>
                </a:cubicBezTo>
                <a:cubicBezTo>
                  <a:pt x="981171" y="302650"/>
                  <a:pt x="1044142" y="388375"/>
                  <a:pt x="1084888" y="457696"/>
                </a:cubicBezTo>
                <a:cubicBezTo>
                  <a:pt x="1125634" y="527017"/>
                  <a:pt x="1143096" y="596867"/>
                  <a:pt x="1161088" y="657721"/>
                </a:cubicBezTo>
                <a:cubicBezTo>
                  <a:pt x="1179080" y="718575"/>
                  <a:pt x="1188605" y="822292"/>
                  <a:pt x="1192838" y="822821"/>
                </a:cubicBezTo>
                <a:cubicBezTo>
                  <a:pt x="1197071" y="823350"/>
                  <a:pt x="1202363" y="721750"/>
                  <a:pt x="1186488" y="660896"/>
                </a:cubicBezTo>
                <a:cubicBezTo>
                  <a:pt x="1170613" y="600042"/>
                  <a:pt x="1160559" y="539717"/>
                  <a:pt x="1097588" y="457696"/>
                </a:cubicBezTo>
                <a:cubicBezTo>
                  <a:pt x="1034617" y="375675"/>
                  <a:pt x="884334" y="228567"/>
                  <a:pt x="808663" y="168771"/>
                </a:cubicBezTo>
                <a:cubicBezTo>
                  <a:pt x="732992" y="108975"/>
                  <a:pt x="749396" y="123263"/>
                  <a:pt x="643563" y="98921"/>
                </a:cubicBezTo>
                <a:cubicBezTo>
                  <a:pt x="537730" y="74579"/>
                  <a:pt x="284788" y="30658"/>
                  <a:pt x="173663" y="22721"/>
                </a:cubicBezTo>
                <a:cubicBezTo>
                  <a:pt x="62538" y="14784"/>
                  <a:pt x="-22658" y="58175"/>
                  <a:pt x="5388" y="54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A62E333-803F-4274-933C-520324F9F1C1}"/>
              </a:ext>
            </a:extLst>
          </p:cNvPr>
          <p:cNvSpPr/>
          <p:nvPr/>
        </p:nvSpPr>
        <p:spPr>
          <a:xfrm>
            <a:off x="4539300" y="3838829"/>
            <a:ext cx="182893" cy="410462"/>
          </a:xfrm>
          <a:custGeom>
            <a:avLst/>
            <a:gdLst>
              <a:gd name="connsiteX0" fmla="*/ 7300 w 182893"/>
              <a:gd name="connsiteY0" fmla="*/ 6096 h 410462"/>
              <a:gd name="connsiteX1" fmla="*/ 147000 w 182893"/>
              <a:gd name="connsiteY1" fmla="*/ 247396 h 410462"/>
              <a:gd name="connsiteX2" fmla="*/ 175575 w 182893"/>
              <a:gd name="connsiteY2" fmla="*/ 409321 h 410462"/>
              <a:gd name="connsiteX3" fmla="*/ 169225 w 182893"/>
              <a:gd name="connsiteY3" fmla="*/ 307721 h 410462"/>
              <a:gd name="connsiteX4" fmla="*/ 32700 w 182893"/>
              <a:gd name="connsiteY4" fmla="*/ 88646 h 410462"/>
              <a:gd name="connsiteX5" fmla="*/ 7300 w 182893"/>
              <a:gd name="connsiteY5" fmla="*/ 6096 h 41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93" h="410462">
                <a:moveTo>
                  <a:pt x="7300" y="6096"/>
                </a:moveTo>
                <a:cubicBezTo>
                  <a:pt x="26350" y="32554"/>
                  <a:pt x="118954" y="180192"/>
                  <a:pt x="147000" y="247396"/>
                </a:cubicBezTo>
                <a:cubicBezTo>
                  <a:pt x="175046" y="314600"/>
                  <a:pt x="171871" y="399267"/>
                  <a:pt x="175575" y="409321"/>
                </a:cubicBezTo>
                <a:cubicBezTo>
                  <a:pt x="179279" y="419375"/>
                  <a:pt x="193038" y="361167"/>
                  <a:pt x="169225" y="307721"/>
                </a:cubicBezTo>
                <a:cubicBezTo>
                  <a:pt x="145412" y="254275"/>
                  <a:pt x="55454" y="132038"/>
                  <a:pt x="32700" y="88646"/>
                </a:cubicBezTo>
                <a:cubicBezTo>
                  <a:pt x="9946" y="45254"/>
                  <a:pt x="-11750" y="-20362"/>
                  <a:pt x="7300" y="6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881447D-AF34-4DD8-99F9-51999969DD69}"/>
              </a:ext>
            </a:extLst>
          </p:cNvPr>
          <p:cNvSpPr/>
          <p:nvPr/>
        </p:nvSpPr>
        <p:spPr>
          <a:xfrm>
            <a:off x="3305135" y="5863534"/>
            <a:ext cx="845403" cy="96558"/>
          </a:xfrm>
          <a:custGeom>
            <a:avLst/>
            <a:gdLst>
              <a:gd name="connsiteX0" fmla="*/ 40 w 845403"/>
              <a:gd name="connsiteY0" fmla="*/ 45141 h 96558"/>
              <a:gd name="connsiteX1" fmla="*/ 346115 w 845403"/>
              <a:gd name="connsiteY1" fmla="*/ 691 h 96558"/>
              <a:gd name="connsiteX2" fmla="*/ 577890 w 845403"/>
              <a:gd name="connsiteY2" fmla="*/ 86416 h 96558"/>
              <a:gd name="connsiteX3" fmla="*/ 781090 w 845403"/>
              <a:gd name="connsiteY3" fmla="*/ 73716 h 96558"/>
              <a:gd name="connsiteX4" fmla="*/ 835065 w 845403"/>
              <a:gd name="connsiteY4" fmla="*/ 45141 h 96558"/>
              <a:gd name="connsiteX5" fmla="*/ 600115 w 845403"/>
              <a:gd name="connsiteY5" fmla="*/ 95941 h 96558"/>
              <a:gd name="connsiteX6" fmla="*/ 447715 w 845403"/>
              <a:gd name="connsiteY6" fmla="*/ 70541 h 96558"/>
              <a:gd name="connsiteX7" fmla="*/ 323890 w 845403"/>
              <a:gd name="connsiteY7" fmla="*/ 29266 h 96558"/>
              <a:gd name="connsiteX8" fmla="*/ 40 w 845403"/>
              <a:gd name="connsiteY8" fmla="*/ 45141 h 9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403" h="96558">
                <a:moveTo>
                  <a:pt x="40" y="45141"/>
                </a:moveTo>
                <a:cubicBezTo>
                  <a:pt x="3744" y="40379"/>
                  <a:pt x="249807" y="-6188"/>
                  <a:pt x="346115" y="691"/>
                </a:cubicBezTo>
                <a:cubicBezTo>
                  <a:pt x="442423" y="7570"/>
                  <a:pt x="505394" y="74245"/>
                  <a:pt x="577890" y="86416"/>
                </a:cubicBezTo>
                <a:cubicBezTo>
                  <a:pt x="650386" y="98587"/>
                  <a:pt x="738228" y="80595"/>
                  <a:pt x="781090" y="73716"/>
                </a:cubicBezTo>
                <a:cubicBezTo>
                  <a:pt x="823953" y="66837"/>
                  <a:pt x="865228" y="41437"/>
                  <a:pt x="835065" y="45141"/>
                </a:cubicBezTo>
                <a:cubicBezTo>
                  <a:pt x="804903" y="48845"/>
                  <a:pt x="664673" y="91708"/>
                  <a:pt x="600115" y="95941"/>
                </a:cubicBezTo>
                <a:cubicBezTo>
                  <a:pt x="535557" y="100174"/>
                  <a:pt x="493752" y="81653"/>
                  <a:pt x="447715" y="70541"/>
                </a:cubicBezTo>
                <a:cubicBezTo>
                  <a:pt x="401678" y="59429"/>
                  <a:pt x="401148" y="36145"/>
                  <a:pt x="323890" y="29266"/>
                </a:cubicBezTo>
                <a:cubicBezTo>
                  <a:pt x="246632" y="22387"/>
                  <a:pt x="-3664" y="49903"/>
                  <a:pt x="40" y="45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73495A9-98CF-4D95-84D4-32ABFC120F48}"/>
              </a:ext>
            </a:extLst>
          </p:cNvPr>
          <p:cNvSpPr/>
          <p:nvPr/>
        </p:nvSpPr>
        <p:spPr>
          <a:xfrm>
            <a:off x="4129084" y="5193949"/>
            <a:ext cx="732799" cy="722722"/>
          </a:xfrm>
          <a:custGeom>
            <a:avLst/>
            <a:gdLst>
              <a:gd name="connsiteX0" fmla="*/ 731841 w 732799"/>
              <a:gd name="connsiteY0" fmla="*/ 351 h 722722"/>
              <a:gd name="connsiteX1" fmla="*/ 700091 w 732799"/>
              <a:gd name="connsiteY1" fmla="*/ 292451 h 722722"/>
              <a:gd name="connsiteX2" fmla="*/ 614366 w 732799"/>
              <a:gd name="connsiteY2" fmla="*/ 428976 h 722722"/>
              <a:gd name="connsiteX3" fmla="*/ 436566 w 732799"/>
              <a:gd name="connsiteY3" fmla="*/ 606776 h 722722"/>
              <a:gd name="connsiteX4" fmla="*/ 242891 w 732799"/>
              <a:gd name="connsiteY4" fmla="*/ 714726 h 722722"/>
              <a:gd name="connsiteX5" fmla="*/ 84141 w 732799"/>
              <a:gd name="connsiteY5" fmla="*/ 714726 h 722722"/>
              <a:gd name="connsiteX6" fmla="*/ 7941 w 732799"/>
              <a:gd name="connsiteY6" fmla="*/ 714726 h 722722"/>
              <a:gd name="connsiteX7" fmla="*/ 271466 w 732799"/>
              <a:gd name="connsiteY7" fmla="*/ 686151 h 722722"/>
              <a:gd name="connsiteX8" fmla="*/ 592141 w 732799"/>
              <a:gd name="connsiteY8" fmla="*/ 495651 h 722722"/>
              <a:gd name="connsiteX9" fmla="*/ 668341 w 732799"/>
              <a:gd name="connsiteY9" fmla="*/ 355951 h 722722"/>
              <a:gd name="connsiteX10" fmla="*/ 731841 w 732799"/>
              <a:gd name="connsiteY10" fmla="*/ 351 h 72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799" h="722722">
                <a:moveTo>
                  <a:pt x="731841" y="351"/>
                </a:moveTo>
                <a:cubicBezTo>
                  <a:pt x="737133" y="-10232"/>
                  <a:pt x="719670" y="221014"/>
                  <a:pt x="700091" y="292451"/>
                </a:cubicBezTo>
                <a:cubicBezTo>
                  <a:pt x="680512" y="363888"/>
                  <a:pt x="658287" y="376589"/>
                  <a:pt x="614366" y="428976"/>
                </a:cubicBezTo>
                <a:cubicBezTo>
                  <a:pt x="570445" y="481363"/>
                  <a:pt x="498479" y="559151"/>
                  <a:pt x="436566" y="606776"/>
                </a:cubicBezTo>
                <a:cubicBezTo>
                  <a:pt x="374653" y="654401"/>
                  <a:pt x="301628" y="696734"/>
                  <a:pt x="242891" y="714726"/>
                </a:cubicBezTo>
                <a:cubicBezTo>
                  <a:pt x="184154" y="732718"/>
                  <a:pt x="84141" y="714726"/>
                  <a:pt x="84141" y="714726"/>
                </a:cubicBezTo>
                <a:cubicBezTo>
                  <a:pt x="44983" y="714726"/>
                  <a:pt x="-23280" y="719488"/>
                  <a:pt x="7941" y="714726"/>
                </a:cubicBezTo>
                <a:cubicBezTo>
                  <a:pt x="39162" y="709964"/>
                  <a:pt x="174099" y="722664"/>
                  <a:pt x="271466" y="686151"/>
                </a:cubicBezTo>
                <a:cubicBezTo>
                  <a:pt x="368833" y="649639"/>
                  <a:pt x="525995" y="550684"/>
                  <a:pt x="592141" y="495651"/>
                </a:cubicBezTo>
                <a:cubicBezTo>
                  <a:pt x="658287" y="440618"/>
                  <a:pt x="646116" y="433738"/>
                  <a:pt x="668341" y="355951"/>
                </a:cubicBezTo>
                <a:cubicBezTo>
                  <a:pt x="690566" y="278164"/>
                  <a:pt x="726549" y="10934"/>
                  <a:pt x="731841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04489D5-535A-4FF7-BB09-5A0FC9D3273A}"/>
              </a:ext>
            </a:extLst>
          </p:cNvPr>
          <p:cNvSpPr/>
          <p:nvPr/>
        </p:nvSpPr>
        <p:spPr>
          <a:xfrm>
            <a:off x="4738904" y="5179264"/>
            <a:ext cx="147552" cy="665991"/>
          </a:xfrm>
          <a:custGeom>
            <a:avLst/>
            <a:gdLst>
              <a:gd name="connsiteX0" fmla="*/ 144246 w 147552"/>
              <a:gd name="connsiteY0" fmla="*/ 21386 h 665991"/>
              <a:gd name="connsiteX1" fmla="*/ 144246 w 147552"/>
              <a:gd name="connsiteY1" fmla="*/ 72186 h 665991"/>
              <a:gd name="connsiteX2" fmla="*/ 102971 w 147552"/>
              <a:gd name="connsiteY2" fmla="*/ 373811 h 665991"/>
              <a:gd name="connsiteX3" fmla="*/ 42646 w 147552"/>
              <a:gd name="connsiteY3" fmla="*/ 529386 h 665991"/>
              <a:gd name="connsiteX4" fmla="*/ 1371 w 147552"/>
              <a:gd name="connsiteY4" fmla="*/ 665911 h 665991"/>
              <a:gd name="connsiteX5" fmla="*/ 93446 w 147552"/>
              <a:gd name="connsiteY5" fmla="*/ 510336 h 665991"/>
              <a:gd name="connsiteX6" fmla="*/ 137896 w 147552"/>
              <a:gd name="connsiteY6" fmla="*/ 361111 h 665991"/>
              <a:gd name="connsiteX7" fmla="*/ 144246 w 147552"/>
              <a:gd name="connsiteY7" fmla="*/ 21386 h 6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52" h="665991">
                <a:moveTo>
                  <a:pt x="144246" y="21386"/>
                </a:moveTo>
                <a:cubicBezTo>
                  <a:pt x="145304" y="-26768"/>
                  <a:pt x="151125" y="13449"/>
                  <a:pt x="144246" y="72186"/>
                </a:cubicBezTo>
                <a:cubicBezTo>
                  <a:pt x="137367" y="130923"/>
                  <a:pt x="119904" y="297611"/>
                  <a:pt x="102971" y="373811"/>
                </a:cubicBezTo>
                <a:cubicBezTo>
                  <a:pt x="86038" y="450011"/>
                  <a:pt x="59579" y="480703"/>
                  <a:pt x="42646" y="529386"/>
                </a:cubicBezTo>
                <a:cubicBezTo>
                  <a:pt x="25713" y="578069"/>
                  <a:pt x="-7096" y="669086"/>
                  <a:pt x="1371" y="665911"/>
                </a:cubicBezTo>
                <a:cubicBezTo>
                  <a:pt x="9838" y="662736"/>
                  <a:pt x="70692" y="561136"/>
                  <a:pt x="93446" y="510336"/>
                </a:cubicBezTo>
                <a:cubicBezTo>
                  <a:pt x="116200" y="459536"/>
                  <a:pt x="128900" y="439957"/>
                  <a:pt x="137896" y="361111"/>
                </a:cubicBezTo>
                <a:cubicBezTo>
                  <a:pt x="146892" y="282265"/>
                  <a:pt x="143188" y="69540"/>
                  <a:pt x="144246" y="2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C9E1900-FA6C-486F-845D-B65E4B555504}"/>
              </a:ext>
            </a:extLst>
          </p:cNvPr>
          <p:cNvSpPr/>
          <p:nvPr/>
        </p:nvSpPr>
        <p:spPr>
          <a:xfrm>
            <a:off x="3022521" y="5703449"/>
            <a:ext cx="191528" cy="621323"/>
          </a:xfrm>
          <a:custGeom>
            <a:avLst/>
            <a:gdLst>
              <a:gd name="connsiteX0" fmla="*/ 79 w 191528"/>
              <a:gd name="connsiteY0" fmla="*/ 2026 h 621323"/>
              <a:gd name="connsiteX1" fmla="*/ 133429 w 191528"/>
              <a:gd name="connsiteY1" fmla="*/ 497326 h 621323"/>
              <a:gd name="connsiteX2" fmla="*/ 190579 w 191528"/>
              <a:gd name="connsiteY2" fmla="*/ 621151 h 621323"/>
              <a:gd name="connsiteX3" fmla="*/ 165179 w 191528"/>
              <a:gd name="connsiteY3" fmla="*/ 519551 h 621323"/>
              <a:gd name="connsiteX4" fmla="*/ 114379 w 191528"/>
              <a:gd name="connsiteY4" fmla="*/ 329051 h 621323"/>
              <a:gd name="connsiteX5" fmla="*/ 79 w 191528"/>
              <a:gd name="connsiteY5" fmla="*/ 2026 h 62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528" h="621323">
                <a:moveTo>
                  <a:pt x="79" y="2026"/>
                </a:moveTo>
                <a:cubicBezTo>
                  <a:pt x="3254" y="30072"/>
                  <a:pt x="101679" y="394139"/>
                  <a:pt x="133429" y="497326"/>
                </a:cubicBezTo>
                <a:cubicBezTo>
                  <a:pt x="165179" y="600513"/>
                  <a:pt x="185287" y="617447"/>
                  <a:pt x="190579" y="621151"/>
                </a:cubicBezTo>
                <a:cubicBezTo>
                  <a:pt x="195871" y="624855"/>
                  <a:pt x="177879" y="568234"/>
                  <a:pt x="165179" y="519551"/>
                </a:cubicBezTo>
                <a:cubicBezTo>
                  <a:pt x="152479" y="470868"/>
                  <a:pt x="138721" y="413189"/>
                  <a:pt x="114379" y="329051"/>
                </a:cubicBezTo>
                <a:cubicBezTo>
                  <a:pt x="90037" y="244914"/>
                  <a:pt x="-3096" y="-26020"/>
                  <a:pt x="79" y="2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52A90C7-6322-41C7-B4D8-5D49D29C8537}"/>
              </a:ext>
            </a:extLst>
          </p:cNvPr>
          <p:cNvSpPr/>
          <p:nvPr/>
        </p:nvSpPr>
        <p:spPr>
          <a:xfrm>
            <a:off x="2402797" y="4501593"/>
            <a:ext cx="450514" cy="914332"/>
          </a:xfrm>
          <a:custGeom>
            <a:avLst/>
            <a:gdLst>
              <a:gd name="connsiteX0" fmla="*/ 384853 w 450514"/>
              <a:gd name="connsiteY0" fmla="*/ 243974 h 914332"/>
              <a:gd name="connsiteX1" fmla="*/ 357336 w 450514"/>
              <a:gd name="connsiteY1" fmla="*/ 104274 h 914332"/>
              <a:gd name="connsiteX2" fmla="*/ 207053 w 450514"/>
              <a:gd name="connsiteY2" fmla="*/ 13257 h 914332"/>
              <a:gd name="connsiteX3" fmla="*/ 90636 w 450514"/>
              <a:gd name="connsiteY3" fmla="*/ 6907 h 914332"/>
              <a:gd name="connsiteX4" fmla="*/ 39836 w 450514"/>
              <a:gd name="connsiteY4" fmla="*/ 74640 h 914332"/>
              <a:gd name="connsiteX5" fmla="*/ 8086 w 450514"/>
              <a:gd name="connsiteY5" fmla="*/ 279957 h 914332"/>
              <a:gd name="connsiteX6" fmla="*/ 33486 w 450514"/>
              <a:gd name="connsiteY6" fmla="*/ 373090 h 914332"/>
              <a:gd name="connsiteX7" fmla="*/ 88520 w 450514"/>
              <a:gd name="connsiteY7" fmla="*/ 500090 h 914332"/>
              <a:gd name="connsiteX8" fmla="*/ 139320 w 450514"/>
              <a:gd name="connsiteY8" fmla="*/ 593224 h 914332"/>
              <a:gd name="connsiteX9" fmla="*/ 226103 w 450514"/>
              <a:gd name="connsiteY9" fmla="*/ 737157 h 914332"/>
              <a:gd name="connsiteX10" fmla="*/ 268436 w 450514"/>
              <a:gd name="connsiteY10" fmla="*/ 819707 h 914332"/>
              <a:gd name="connsiteX11" fmla="*/ 319236 w 450514"/>
              <a:gd name="connsiteY11" fmla="*/ 872624 h 914332"/>
              <a:gd name="connsiteX12" fmla="*/ 357336 w 450514"/>
              <a:gd name="connsiteY12" fmla="*/ 885324 h 914332"/>
              <a:gd name="connsiteX13" fmla="*/ 450470 w 450514"/>
              <a:gd name="connsiteY13" fmla="*/ 862040 h 914332"/>
              <a:gd name="connsiteX14" fmla="*/ 344636 w 450514"/>
              <a:gd name="connsiteY14" fmla="*/ 878974 h 914332"/>
              <a:gd name="connsiteX15" fmla="*/ 22903 w 450514"/>
              <a:gd name="connsiteY15" fmla="*/ 328640 h 914332"/>
              <a:gd name="connsiteX16" fmla="*/ 31370 w 450514"/>
              <a:gd name="connsiteY16" fmla="*/ 207990 h 914332"/>
              <a:gd name="connsiteX17" fmla="*/ 73703 w 450514"/>
              <a:gd name="connsiteY17" fmla="*/ 53474 h 914332"/>
              <a:gd name="connsiteX18" fmla="*/ 175303 w 450514"/>
              <a:gd name="connsiteY18" fmla="*/ 38657 h 914332"/>
              <a:gd name="connsiteX19" fmla="*/ 338286 w 450514"/>
              <a:gd name="connsiteY19" fmla="*/ 91574 h 914332"/>
              <a:gd name="connsiteX20" fmla="*/ 384853 w 450514"/>
              <a:gd name="connsiteY20" fmla="*/ 243974 h 9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0514" h="914332">
                <a:moveTo>
                  <a:pt x="384853" y="243974"/>
                </a:moveTo>
                <a:cubicBezTo>
                  <a:pt x="388028" y="246091"/>
                  <a:pt x="386969" y="142727"/>
                  <a:pt x="357336" y="104274"/>
                </a:cubicBezTo>
                <a:cubicBezTo>
                  <a:pt x="327703" y="65821"/>
                  <a:pt x="251503" y="29485"/>
                  <a:pt x="207053" y="13257"/>
                </a:cubicBezTo>
                <a:cubicBezTo>
                  <a:pt x="162603" y="-2971"/>
                  <a:pt x="118505" y="-3324"/>
                  <a:pt x="90636" y="6907"/>
                </a:cubicBezTo>
                <a:cubicBezTo>
                  <a:pt x="62766" y="17137"/>
                  <a:pt x="53594" y="29132"/>
                  <a:pt x="39836" y="74640"/>
                </a:cubicBezTo>
                <a:cubicBezTo>
                  <a:pt x="26078" y="120148"/>
                  <a:pt x="9144" y="230215"/>
                  <a:pt x="8086" y="279957"/>
                </a:cubicBezTo>
                <a:cubicBezTo>
                  <a:pt x="7028" y="329699"/>
                  <a:pt x="20080" y="336401"/>
                  <a:pt x="33486" y="373090"/>
                </a:cubicBezTo>
                <a:cubicBezTo>
                  <a:pt x="46892" y="409779"/>
                  <a:pt x="70881" y="463401"/>
                  <a:pt x="88520" y="500090"/>
                </a:cubicBezTo>
                <a:cubicBezTo>
                  <a:pt x="106159" y="536779"/>
                  <a:pt x="116390" y="553713"/>
                  <a:pt x="139320" y="593224"/>
                </a:cubicBezTo>
                <a:cubicBezTo>
                  <a:pt x="162250" y="632735"/>
                  <a:pt x="204584" y="699410"/>
                  <a:pt x="226103" y="737157"/>
                </a:cubicBezTo>
                <a:cubicBezTo>
                  <a:pt x="247622" y="774904"/>
                  <a:pt x="252914" y="797129"/>
                  <a:pt x="268436" y="819707"/>
                </a:cubicBezTo>
                <a:cubicBezTo>
                  <a:pt x="283958" y="842285"/>
                  <a:pt x="304419" y="861688"/>
                  <a:pt x="319236" y="872624"/>
                </a:cubicBezTo>
                <a:cubicBezTo>
                  <a:pt x="334053" y="883560"/>
                  <a:pt x="335464" y="887088"/>
                  <a:pt x="357336" y="885324"/>
                </a:cubicBezTo>
                <a:cubicBezTo>
                  <a:pt x="379208" y="883560"/>
                  <a:pt x="452587" y="863098"/>
                  <a:pt x="450470" y="862040"/>
                </a:cubicBezTo>
                <a:cubicBezTo>
                  <a:pt x="448353" y="860982"/>
                  <a:pt x="415897" y="967874"/>
                  <a:pt x="344636" y="878974"/>
                </a:cubicBezTo>
                <a:cubicBezTo>
                  <a:pt x="273375" y="790074"/>
                  <a:pt x="75114" y="440471"/>
                  <a:pt x="22903" y="328640"/>
                </a:cubicBezTo>
                <a:cubicBezTo>
                  <a:pt x="-29308" y="216809"/>
                  <a:pt x="22903" y="253851"/>
                  <a:pt x="31370" y="207990"/>
                </a:cubicBezTo>
                <a:cubicBezTo>
                  <a:pt x="39837" y="162129"/>
                  <a:pt x="49714" y="81696"/>
                  <a:pt x="73703" y="53474"/>
                </a:cubicBezTo>
                <a:cubicBezTo>
                  <a:pt x="97692" y="25252"/>
                  <a:pt x="131206" y="32307"/>
                  <a:pt x="175303" y="38657"/>
                </a:cubicBezTo>
                <a:cubicBezTo>
                  <a:pt x="219400" y="45007"/>
                  <a:pt x="303714" y="62999"/>
                  <a:pt x="338286" y="91574"/>
                </a:cubicBezTo>
                <a:cubicBezTo>
                  <a:pt x="372858" y="120149"/>
                  <a:pt x="381678" y="241857"/>
                  <a:pt x="384853" y="24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577FADA-35FA-4346-858E-A704885F4D0E}"/>
              </a:ext>
            </a:extLst>
          </p:cNvPr>
          <p:cNvSpPr/>
          <p:nvPr/>
        </p:nvSpPr>
        <p:spPr>
          <a:xfrm>
            <a:off x="2728692" y="3028646"/>
            <a:ext cx="520812" cy="509672"/>
          </a:xfrm>
          <a:custGeom>
            <a:avLst/>
            <a:gdLst>
              <a:gd name="connsiteX0" fmla="*/ 519333 w 520812"/>
              <a:gd name="connsiteY0" fmla="*/ 304 h 509672"/>
              <a:gd name="connsiteX1" fmla="*/ 246283 w 520812"/>
              <a:gd name="connsiteY1" fmla="*/ 190804 h 509672"/>
              <a:gd name="connsiteX2" fmla="*/ 125633 w 520812"/>
              <a:gd name="connsiteY2" fmla="*/ 368604 h 509672"/>
              <a:gd name="connsiteX3" fmla="*/ 1808 w 520812"/>
              <a:gd name="connsiteY3" fmla="*/ 508304 h 509672"/>
              <a:gd name="connsiteX4" fmla="*/ 224058 w 520812"/>
              <a:gd name="connsiteY4" fmla="*/ 282879 h 509672"/>
              <a:gd name="connsiteX5" fmla="*/ 347883 w 520812"/>
              <a:gd name="connsiteY5" fmla="*/ 149529 h 509672"/>
              <a:gd name="connsiteX6" fmla="*/ 519333 w 520812"/>
              <a:gd name="connsiteY6" fmla="*/ 304 h 50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812" h="509672">
                <a:moveTo>
                  <a:pt x="519333" y="304"/>
                </a:moveTo>
                <a:cubicBezTo>
                  <a:pt x="502400" y="7183"/>
                  <a:pt x="311900" y="129421"/>
                  <a:pt x="246283" y="190804"/>
                </a:cubicBezTo>
                <a:cubicBezTo>
                  <a:pt x="180666" y="252187"/>
                  <a:pt x="166379" y="315688"/>
                  <a:pt x="125633" y="368604"/>
                </a:cubicBezTo>
                <a:cubicBezTo>
                  <a:pt x="84887" y="421520"/>
                  <a:pt x="-14596" y="522592"/>
                  <a:pt x="1808" y="508304"/>
                </a:cubicBezTo>
                <a:cubicBezTo>
                  <a:pt x="18212" y="494016"/>
                  <a:pt x="166379" y="342675"/>
                  <a:pt x="224058" y="282879"/>
                </a:cubicBezTo>
                <a:cubicBezTo>
                  <a:pt x="281737" y="223083"/>
                  <a:pt x="292321" y="193979"/>
                  <a:pt x="347883" y="149529"/>
                </a:cubicBezTo>
                <a:cubicBezTo>
                  <a:pt x="403445" y="105079"/>
                  <a:pt x="536266" y="-6575"/>
                  <a:pt x="51933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0F84F16-7B49-4871-8BFB-252E923E63E5}"/>
              </a:ext>
            </a:extLst>
          </p:cNvPr>
          <p:cNvSpPr/>
          <p:nvPr/>
        </p:nvSpPr>
        <p:spPr>
          <a:xfrm>
            <a:off x="2425070" y="3517783"/>
            <a:ext cx="337726" cy="971686"/>
          </a:xfrm>
          <a:custGeom>
            <a:avLst/>
            <a:gdLst>
              <a:gd name="connsiteX0" fmla="*/ 314955 w 337726"/>
              <a:gd name="connsiteY0" fmla="*/ 15992 h 971686"/>
              <a:gd name="connsiteX1" fmla="*/ 172080 w 337726"/>
              <a:gd name="connsiteY1" fmla="*/ 269992 h 971686"/>
              <a:gd name="connsiteX2" fmla="*/ 159380 w 337726"/>
              <a:gd name="connsiteY2" fmla="*/ 273167 h 971686"/>
              <a:gd name="connsiteX3" fmla="*/ 130805 w 337726"/>
              <a:gd name="connsiteY3" fmla="*/ 219192 h 971686"/>
              <a:gd name="connsiteX4" fmla="*/ 149855 w 337726"/>
              <a:gd name="connsiteY4" fmla="*/ 276342 h 971686"/>
              <a:gd name="connsiteX5" fmla="*/ 156205 w 337726"/>
              <a:gd name="connsiteY5" fmla="*/ 365242 h 971686"/>
              <a:gd name="connsiteX6" fmla="*/ 64130 w 337726"/>
              <a:gd name="connsiteY6" fmla="*/ 320792 h 971686"/>
              <a:gd name="connsiteX7" fmla="*/ 130805 w 337726"/>
              <a:gd name="connsiteY7" fmla="*/ 365242 h 971686"/>
              <a:gd name="connsiteX8" fmla="*/ 67305 w 337726"/>
              <a:gd name="connsiteY8" fmla="*/ 454142 h 971686"/>
              <a:gd name="connsiteX9" fmla="*/ 22855 w 337726"/>
              <a:gd name="connsiteY9" fmla="*/ 574792 h 971686"/>
              <a:gd name="connsiteX10" fmla="*/ 630 w 337726"/>
              <a:gd name="connsiteY10" fmla="*/ 590667 h 971686"/>
              <a:gd name="connsiteX11" fmla="*/ 19680 w 337726"/>
              <a:gd name="connsiteY11" fmla="*/ 597017 h 971686"/>
              <a:gd name="connsiteX12" fmla="*/ 630 w 337726"/>
              <a:gd name="connsiteY12" fmla="*/ 717667 h 971686"/>
              <a:gd name="connsiteX13" fmla="*/ 13330 w 337726"/>
              <a:gd name="connsiteY13" fmla="*/ 806567 h 971686"/>
              <a:gd name="connsiteX14" fmla="*/ 92705 w 337726"/>
              <a:gd name="connsiteY14" fmla="*/ 971667 h 971686"/>
              <a:gd name="connsiteX15" fmla="*/ 45080 w 337726"/>
              <a:gd name="connsiteY15" fmla="*/ 816092 h 971686"/>
              <a:gd name="connsiteX16" fmla="*/ 64130 w 337726"/>
              <a:gd name="connsiteY16" fmla="*/ 600192 h 971686"/>
              <a:gd name="connsiteX17" fmla="*/ 308605 w 337726"/>
              <a:gd name="connsiteY17" fmla="*/ 89017 h 971686"/>
              <a:gd name="connsiteX18" fmla="*/ 314955 w 337726"/>
              <a:gd name="connsiteY18" fmla="*/ 15992 h 97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726" h="971686">
                <a:moveTo>
                  <a:pt x="314955" y="15992"/>
                </a:moveTo>
                <a:cubicBezTo>
                  <a:pt x="292201" y="46154"/>
                  <a:pt x="172080" y="269992"/>
                  <a:pt x="172080" y="269992"/>
                </a:cubicBezTo>
                <a:cubicBezTo>
                  <a:pt x="146151" y="312855"/>
                  <a:pt x="166259" y="281634"/>
                  <a:pt x="159380" y="273167"/>
                </a:cubicBezTo>
                <a:cubicBezTo>
                  <a:pt x="152501" y="264700"/>
                  <a:pt x="132392" y="218663"/>
                  <a:pt x="130805" y="219192"/>
                </a:cubicBezTo>
                <a:cubicBezTo>
                  <a:pt x="129218" y="219721"/>
                  <a:pt x="145622" y="252000"/>
                  <a:pt x="149855" y="276342"/>
                </a:cubicBezTo>
                <a:cubicBezTo>
                  <a:pt x="154088" y="300684"/>
                  <a:pt x="170492" y="357834"/>
                  <a:pt x="156205" y="365242"/>
                </a:cubicBezTo>
                <a:cubicBezTo>
                  <a:pt x="141918" y="372650"/>
                  <a:pt x="68363" y="320792"/>
                  <a:pt x="64130" y="320792"/>
                </a:cubicBezTo>
                <a:cubicBezTo>
                  <a:pt x="59897" y="320792"/>
                  <a:pt x="130276" y="343017"/>
                  <a:pt x="130805" y="365242"/>
                </a:cubicBezTo>
                <a:cubicBezTo>
                  <a:pt x="131334" y="387467"/>
                  <a:pt x="85297" y="419217"/>
                  <a:pt x="67305" y="454142"/>
                </a:cubicBezTo>
                <a:cubicBezTo>
                  <a:pt x="49313" y="489067"/>
                  <a:pt x="33967" y="552038"/>
                  <a:pt x="22855" y="574792"/>
                </a:cubicBezTo>
                <a:cubicBezTo>
                  <a:pt x="11743" y="597546"/>
                  <a:pt x="1159" y="586963"/>
                  <a:pt x="630" y="590667"/>
                </a:cubicBezTo>
                <a:cubicBezTo>
                  <a:pt x="101" y="594371"/>
                  <a:pt x="19680" y="575850"/>
                  <a:pt x="19680" y="597017"/>
                </a:cubicBezTo>
                <a:cubicBezTo>
                  <a:pt x="19680" y="618184"/>
                  <a:pt x="1688" y="682742"/>
                  <a:pt x="630" y="717667"/>
                </a:cubicBezTo>
                <a:cubicBezTo>
                  <a:pt x="-428" y="752592"/>
                  <a:pt x="-2016" y="764234"/>
                  <a:pt x="13330" y="806567"/>
                </a:cubicBezTo>
                <a:cubicBezTo>
                  <a:pt x="28676" y="848900"/>
                  <a:pt x="87413" y="970080"/>
                  <a:pt x="92705" y="971667"/>
                </a:cubicBezTo>
                <a:cubicBezTo>
                  <a:pt x="97997" y="973254"/>
                  <a:pt x="49842" y="878005"/>
                  <a:pt x="45080" y="816092"/>
                </a:cubicBezTo>
                <a:cubicBezTo>
                  <a:pt x="40317" y="754180"/>
                  <a:pt x="20209" y="721371"/>
                  <a:pt x="64130" y="600192"/>
                </a:cubicBezTo>
                <a:cubicBezTo>
                  <a:pt x="108051" y="479013"/>
                  <a:pt x="262567" y="185855"/>
                  <a:pt x="308605" y="89017"/>
                </a:cubicBezTo>
                <a:cubicBezTo>
                  <a:pt x="354643" y="-7821"/>
                  <a:pt x="337709" y="-14170"/>
                  <a:pt x="314955" y="15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841A6E2-1482-49AC-93BD-D766BC9D81A1}"/>
              </a:ext>
            </a:extLst>
          </p:cNvPr>
          <p:cNvSpPr/>
          <p:nvPr/>
        </p:nvSpPr>
        <p:spPr>
          <a:xfrm>
            <a:off x="3207907" y="2854742"/>
            <a:ext cx="469859" cy="190254"/>
          </a:xfrm>
          <a:custGeom>
            <a:avLst/>
            <a:gdLst>
              <a:gd name="connsiteX0" fmla="*/ 11543 w 469859"/>
              <a:gd name="connsiteY0" fmla="*/ 188496 h 190254"/>
              <a:gd name="connsiteX1" fmla="*/ 308406 w 469859"/>
              <a:gd name="connsiteY1" fmla="*/ 56733 h 190254"/>
              <a:gd name="connsiteX2" fmla="*/ 468743 w 469859"/>
              <a:gd name="connsiteY2" fmla="*/ 1171 h 190254"/>
              <a:gd name="connsiteX3" fmla="*/ 373493 w 469859"/>
              <a:gd name="connsiteY3" fmla="*/ 23396 h 190254"/>
              <a:gd name="connsiteX4" fmla="*/ 257606 w 469859"/>
              <a:gd name="connsiteY4" fmla="*/ 75783 h 190254"/>
              <a:gd name="connsiteX5" fmla="*/ 76631 w 469859"/>
              <a:gd name="connsiteY5" fmla="*/ 131346 h 190254"/>
              <a:gd name="connsiteX6" fmla="*/ 11543 w 469859"/>
              <a:gd name="connsiteY6" fmla="*/ 188496 h 19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859" h="190254">
                <a:moveTo>
                  <a:pt x="11543" y="188496"/>
                </a:moveTo>
                <a:cubicBezTo>
                  <a:pt x="50172" y="176061"/>
                  <a:pt x="232206" y="87954"/>
                  <a:pt x="308406" y="56733"/>
                </a:cubicBezTo>
                <a:cubicBezTo>
                  <a:pt x="384606" y="25512"/>
                  <a:pt x="457895" y="6727"/>
                  <a:pt x="468743" y="1171"/>
                </a:cubicBezTo>
                <a:cubicBezTo>
                  <a:pt x="479591" y="-4385"/>
                  <a:pt x="408682" y="10961"/>
                  <a:pt x="373493" y="23396"/>
                </a:cubicBezTo>
                <a:cubicBezTo>
                  <a:pt x="338304" y="35831"/>
                  <a:pt x="307083" y="57791"/>
                  <a:pt x="257606" y="75783"/>
                </a:cubicBezTo>
                <a:cubicBezTo>
                  <a:pt x="208129" y="93775"/>
                  <a:pt x="112614" y="118910"/>
                  <a:pt x="76631" y="131346"/>
                </a:cubicBezTo>
                <a:cubicBezTo>
                  <a:pt x="40648" y="143781"/>
                  <a:pt x="-27086" y="200931"/>
                  <a:pt x="11543" y="188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935CD1F-7D89-409A-BA33-3F3D19586E36}"/>
              </a:ext>
            </a:extLst>
          </p:cNvPr>
          <p:cNvSpPr/>
          <p:nvPr/>
        </p:nvSpPr>
        <p:spPr>
          <a:xfrm>
            <a:off x="3676504" y="2859080"/>
            <a:ext cx="838780" cy="607371"/>
          </a:xfrm>
          <a:custGeom>
            <a:avLst/>
            <a:gdLst>
              <a:gd name="connsiteX0" fmla="*/ 1734 w 838780"/>
              <a:gd name="connsiteY0" fmla="*/ 8 h 607371"/>
              <a:gd name="connsiteX1" fmla="*/ 74759 w 838780"/>
              <a:gd name="connsiteY1" fmla="*/ 31758 h 607371"/>
              <a:gd name="connsiteX2" fmla="*/ 122384 w 838780"/>
              <a:gd name="connsiteY2" fmla="*/ 42870 h 607371"/>
              <a:gd name="connsiteX3" fmla="*/ 184296 w 838780"/>
              <a:gd name="connsiteY3" fmla="*/ 61920 h 607371"/>
              <a:gd name="connsiteX4" fmla="*/ 217634 w 838780"/>
              <a:gd name="connsiteY4" fmla="*/ 98433 h 607371"/>
              <a:gd name="connsiteX5" fmla="*/ 244621 w 838780"/>
              <a:gd name="connsiteY5" fmla="*/ 96845 h 607371"/>
              <a:gd name="connsiteX6" fmla="*/ 331934 w 838780"/>
              <a:gd name="connsiteY6" fmla="*/ 117483 h 607371"/>
              <a:gd name="connsiteX7" fmla="*/ 341459 w 838780"/>
              <a:gd name="connsiteY7" fmla="*/ 125420 h 607371"/>
              <a:gd name="connsiteX8" fmla="*/ 385909 w 838780"/>
              <a:gd name="connsiteY8" fmla="*/ 174633 h 607371"/>
              <a:gd name="connsiteX9" fmla="*/ 424009 w 838780"/>
              <a:gd name="connsiteY9" fmla="*/ 201620 h 607371"/>
              <a:gd name="connsiteX10" fmla="*/ 598634 w 838780"/>
              <a:gd name="connsiteY10" fmla="*/ 327033 h 607371"/>
              <a:gd name="connsiteX11" fmla="*/ 728809 w 838780"/>
              <a:gd name="connsiteY11" fmla="*/ 442920 h 607371"/>
              <a:gd name="connsiteX12" fmla="*/ 838346 w 838780"/>
              <a:gd name="connsiteY12" fmla="*/ 606433 h 607371"/>
              <a:gd name="connsiteX13" fmla="*/ 687534 w 838780"/>
              <a:gd name="connsiteY13" fmla="*/ 363545 h 607371"/>
              <a:gd name="connsiteX14" fmla="*/ 685946 w 838780"/>
              <a:gd name="connsiteY14" fmla="*/ 314333 h 607371"/>
              <a:gd name="connsiteX15" fmla="*/ 654196 w 838780"/>
              <a:gd name="connsiteY15" fmla="*/ 342908 h 607371"/>
              <a:gd name="connsiteX16" fmla="*/ 616096 w 838780"/>
              <a:gd name="connsiteY16" fmla="*/ 303220 h 607371"/>
              <a:gd name="connsiteX17" fmla="*/ 568471 w 838780"/>
              <a:gd name="connsiteY17" fmla="*/ 234958 h 607371"/>
              <a:gd name="connsiteX18" fmla="*/ 571646 w 838780"/>
              <a:gd name="connsiteY18" fmla="*/ 258770 h 607371"/>
              <a:gd name="connsiteX19" fmla="*/ 487509 w 838780"/>
              <a:gd name="connsiteY19" fmla="*/ 203208 h 607371"/>
              <a:gd name="connsiteX20" fmla="*/ 463696 w 838780"/>
              <a:gd name="connsiteY20" fmla="*/ 161933 h 607371"/>
              <a:gd name="connsiteX21" fmla="*/ 431946 w 838780"/>
              <a:gd name="connsiteY21" fmla="*/ 160345 h 607371"/>
              <a:gd name="connsiteX22" fmla="*/ 346221 w 838780"/>
              <a:gd name="connsiteY22" fmla="*/ 109545 h 607371"/>
              <a:gd name="connsiteX23" fmla="*/ 220809 w 838780"/>
              <a:gd name="connsiteY23" fmla="*/ 79383 h 607371"/>
              <a:gd name="connsiteX24" fmla="*/ 154134 w 838780"/>
              <a:gd name="connsiteY24" fmla="*/ 34933 h 607371"/>
              <a:gd name="connsiteX25" fmla="*/ 1734 w 838780"/>
              <a:gd name="connsiteY25" fmla="*/ 8 h 60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38780" h="607371">
                <a:moveTo>
                  <a:pt x="1734" y="8"/>
                </a:moveTo>
                <a:cubicBezTo>
                  <a:pt x="-11495" y="-521"/>
                  <a:pt x="54651" y="24614"/>
                  <a:pt x="74759" y="31758"/>
                </a:cubicBezTo>
                <a:cubicBezTo>
                  <a:pt x="94867" y="38902"/>
                  <a:pt x="104128" y="37843"/>
                  <a:pt x="122384" y="42870"/>
                </a:cubicBezTo>
                <a:cubicBezTo>
                  <a:pt x="140640" y="47897"/>
                  <a:pt x="168421" y="52660"/>
                  <a:pt x="184296" y="61920"/>
                </a:cubicBezTo>
                <a:cubicBezTo>
                  <a:pt x="200171" y="71180"/>
                  <a:pt x="207580" y="92612"/>
                  <a:pt x="217634" y="98433"/>
                </a:cubicBezTo>
                <a:cubicBezTo>
                  <a:pt x="227688" y="104254"/>
                  <a:pt x="225571" y="93670"/>
                  <a:pt x="244621" y="96845"/>
                </a:cubicBezTo>
                <a:cubicBezTo>
                  <a:pt x="263671" y="100020"/>
                  <a:pt x="315794" y="112721"/>
                  <a:pt x="331934" y="117483"/>
                </a:cubicBezTo>
                <a:cubicBezTo>
                  <a:pt x="348074" y="122246"/>
                  <a:pt x="332463" y="115895"/>
                  <a:pt x="341459" y="125420"/>
                </a:cubicBezTo>
                <a:cubicBezTo>
                  <a:pt x="350455" y="134945"/>
                  <a:pt x="372151" y="161933"/>
                  <a:pt x="385909" y="174633"/>
                </a:cubicBezTo>
                <a:cubicBezTo>
                  <a:pt x="399667" y="187333"/>
                  <a:pt x="424009" y="201620"/>
                  <a:pt x="424009" y="201620"/>
                </a:cubicBezTo>
                <a:cubicBezTo>
                  <a:pt x="459463" y="227020"/>
                  <a:pt x="547834" y="286816"/>
                  <a:pt x="598634" y="327033"/>
                </a:cubicBezTo>
                <a:cubicBezTo>
                  <a:pt x="649434" y="367250"/>
                  <a:pt x="688857" y="396353"/>
                  <a:pt x="728809" y="442920"/>
                </a:cubicBezTo>
                <a:cubicBezTo>
                  <a:pt x="768761" y="489487"/>
                  <a:pt x="845225" y="619662"/>
                  <a:pt x="838346" y="606433"/>
                </a:cubicBezTo>
                <a:cubicBezTo>
                  <a:pt x="831467" y="593204"/>
                  <a:pt x="712934" y="412228"/>
                  <a:pt x="687534" y="363545"/>
                </a:cubicBezTo>
                <a:cubicBezTo>
                  <a:pt x="662134" y="314862"/>
                  <a:pt x="691502" y="317773"/>
                  <a:pt x="685946" y="314333"/>
                </a:cubicBezTo>
                <a:cubicBezTo>
                  <a:pt x="680390" y="310894"/>
                  <a:pt x="665838" y="344760"/>
                  <a:pt x="654196" y="342908"/>
                </a:cubicBezTo>
                <a:cubicBezTo>
                  <a:pt x="642554" y="341056"/>
                  <a:pt x="630384" y="321212"/>
                  <a:pt x="616096" y="303220"/>
                </a:cubicBezTo>
                <a:cubicBezTo>
                  <a:pt x="601808" y="285228"/>
                  <a:pt x="575879" y="242366"/>
                  <a:pt x="568471" y="234958"/>
                </a:cubicBezTo>
                <a:cubicBezTo>
                  <a:pt x="561063" y="227550"/>
                  <a:pt x="585140" y="264062"/>
                  <a:pt x="571646" y="258770"/>
                </a:cubicBezTo>
                <a:cubicBezTo>
                  <a:pt x="558152" y="253478"/>
                  <a:pt x="505501" y="219348"/>
                  <a:pt x="487509" y="203208"/>
                </a:cubicBezTo>
                <a:cubicBezTo>
                  <a:pt x="469517" y="187069"/>
                  <a:pt x="472957" y="169077"/>
                  <a:pt x="463696" y="161933"/>
                </a:cubicBezTo>
                <a:cubicBezTo>
                  <a:pt x="454436" y="154789"/>
                  <a:pt x="451525" y="169076"/>
                  <a:pt x="431946" y="160345"/>
                </a:cubicBezTo>
                <a:cubicBezTo>
                  <a:pt x="412367" y="151614"/>
                  <a:pt x="381411" y="123039"/>
                  <a:pt x="346221" y="109545"/>
                </a:cubicBezTo>
                <a:cubicBezTo>
                  <a:pt x="311031" y="96051"/>
                  <a:pt x="252824" y="91818"/>
                  <a:pt x="220809" y="79383"/>
                </a:cubicBezTo>
                <a:cubicBezTo>
                  <a:pt x="188795" y="66948"/>
                  <a:pt x="189059" y="48956"/>
                  <a:pt x="154134" y="34933"/>
                </a:cubicBezTo>
                <a:cubicBezTo>
                  <a:pt x="119209" y="20910"/>
                  <a:pt x="14963" y="537"/>
                  <a:pt x="173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834838E-02E7-4BA6-800B-A0E2A912C705}"/>
              </a:ext>
            </a:extLst>
          </p:cNvPr>
          <p:cNvSpPr/>
          <p:nvPr/>
        </p:nvSpPr>
        <p:spPr>
          <a:xfrm>
            <a:off x="4433562" y="3340707"/>
            <a:ext cx="413971" cy="829659"/>
          </a:xfrm>
          <a:custGeom>
            <a:avLst/>
            <a:gdLst>
              <a:gd name="connsiteX0" fmla="*/ 5088 w 413971"/>
              <a:gd name="connsiteY0" fmla="*/ 5743 h 829659"/>
              <a:gd name="connsiteX1" fmla="*/ 81288 w 413971"/>
              <a:gd name="connsiteY1" fmla="*/ 118456 h 829659"/>
              <a:gd name="connsiteX2" fmla="*/ 144788 w 413971"/>
              <a:gd name="connsiteY2" fmla="*/ 175606 h 829659"/>
              <a:gd name="connsiteX3" fmla="*/ 141613 w 413971"/>
              <a:gd name="connsiteY3" fmla="*/ 177193 h 829659"/>
              <a:gd name="connsiteX4" fmla="*/ 140026 w 413971"/>
              <a:gd name="connsiteY4" fmla="*/ 185131 h 829659"/>
              <a:gd name="connsiteX5" fmla="*/ 176538 w 413971"/>
              <a:gd name="connsiteY5" fmla="*/ 242281 h 829659"/>
              <a:gd name="connsiteX6" fmla="*/ 190826 w 413971"/>
              <a:gd name="connsiteY6" fmla="*/ 250218 h 829659"/>
              <a:gd name="connsiteX7" fmla="*/ 222576 w 413971"/>
              <a:gd name="connsiteY7" fmla="*/ 326418 h 829659"/>
              <a:gd name="connsiteX8" fmla="*/ 230513 w 413971"/>
              <a:gd name="connsiteY8" fmla="*/ 331181 h 829659"/>
              <a:gd name="connsiteX9" fmla="*/ 260676 w 413971"/>
              <a:gd name="connsiteY9" fmla="*/ 350231 h 829659"/>
              <a:gd name="connsiteX10" fmla="*/ 259088 w 413971"/>
              <a:gd name="connsiteY10" fmla="*/ 472468 h 829659"/>
              <a:gd name="connsiteX11" fmla="*/ 298776 w 413971"/>
              <a:gd name="connsiteY11" fmla="*/ 491518 h 829659"/>
              <a:gd name="connsiteX12" fmla="*/ 363863 w 413971"/>
              <a:gd name="connsiteY12" fmla="*/ 558193 h 829659"/>
              <a:gd name="connsiteX13" fmla="*/ 330526 w 413971"/>
              <a:gd name="connsiteY13" fmla="*/ 555018 h 829659"/>
              <a:gd name="connsiteX14" fmla="*/ 360688 w 413971"/>
              <a:gd name="connsiteY14" fmla="*/ 601056 h 829659"/>
              <a:gd name="connsiteX15" fmla="*/ 360688 w 413971"/>
              <a:gd name="connsiteY15" fmla="*/ 643918 h 829659"/>
              <a:gd name="connsiteX16" fmla="*/ 397201 w 413971"/>
              <a:gd name="connsiteY16" fmla="*/ 723293 h 829659"/>
              <a:gd name="connsiteX17" fmla="*/ 400376 w 413971"/>
              <a:gd name="connsiteY17" fmla="*/ 758218 h 829659"/>
              <a:gd name="connsiteX18" fmla="*/ 411488 w 413971"/>
              <a:gd name="connsiteY18" fmla="*/ 829656 h 829659"/>
              <a:gd name="connsiteX19" fmla="*/ 400376 w 413971"/>
              <a:gd name="connsiteY19" fmla="*/ 755043 h 829659"/>
              <a:gd name="connsiteX20" fmla="*/ 282901 w 413971"/>
              <a:gd name="connsiteY20" fmla="*/ 459768 h 829659"/>
              <a:gd name="connsiteX21" fmla="*/ 235276 w 413971"/>
              <a:gd name="connsiteY21" fmla="*/ 315306 h 829659"/>
              <a:gd name="connsiteX22" fmla="*/ 5088 w 413971"/>
              <a:gd name="connsiteY22" fmla="*/ 5743 h 82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3971" h="829659">
                <a:moveTo>
                  <a:pt x="5088" y="5743"/>
                </a:moveTo>
                <a:cubicBezTo>
                  <a:pt x="-20577" y="-27065"/>
                  <a:pt x="58005" y="90146"/>
                  <a:pt x="81288" y="118456"/>
                </a:cubicBezTo>
                <a:cubicBezTo>
                  <a:pt x="104571" y="146766"/>
                  <a:pt x="134734" y="165817"/>
                  <a:pt x="144788" y="175606"/>
                </a:cubicBezTo>
                <a:cubicBezTo>
                  <a:pt x="154842" y="185396"/>
                  <a:pt x="141613" y="177193"/>
                  <a:pt x="141613" y="177193"/>
                </a:cubicBezTo>
                <a:cubicBezTo>
                  <a:pt x="140819" y="178781"/>
                  <a:pt x="134205" y="174283"/>
                  <a:pt x="140026" y="185131"/>
                </a:cubicBezTo>
                <a:cubicBezTo>
                  <a:pt x="145847" y="195979"/>
                  <a:pt x="168071" y="231433"/>
                  <a:pt x="176538" y="242281"/>
                </a:cubicBezTo>
                <a:cubicBezTo>
                  <a:pt x="185005" y="253129"/>
                  <a:pt x="183153" y="236195"/>
                  <a:pt x="190826" y="250218"/>
                </a:cubicBezTo>
                <a:cubicBezTo>
                  <a:pt x="198499" y="264241"/>
                  <a:pt x="215962" y="312924"/>
                  <a:pt x="222576" y="326418"/>
                </a:cubicBezTo>
                <a:cubicBezTo>
                  <a:pt x="229191" y="339912"/>
                  <a:pt x="230513" y="331181"/>
                  <a:pt x="230513" y="331181"/>
                </a:cubicBezTo>
                <a:cubicBezTo>
                  <a:pt x="236863" y="335150"/>
                  <a:pt x="255914" y="326683"/>
                  <a:pt x="260676" y="350231"/>
                </a:cubicBezTo>
                <a:cubicBezTo>
                  <a:pt x="265438" y="373779"/>
                  <a:pt x="252738" y="448920"/>
                  <a:pt x="259088" y="472468"/>
                </a:cubicBezTo>
                <a:cubicBezTo>
                  <a:pt x="265438" y="496016"/>
                  <a:pt x="281314" y="477231"/>
                  <a:pt x="298776" y="491518"/>
                </a:cubicBezTo>
                <a:cubicBezTo>
                  <a:pt x="316238" y="505805"/>
                  <a:pt x="358571" y="547610"/>
                  <a:pt x="363863" y="558193"/>
                </a:cubicBezTo>
                <a:cubicBezTo>
                  <a:pt x="369155" y="568776"/>
                  <a:pt x="331055" y="547874"/>
                  <a:pt x="330526" y="555018"/>
                </a:cubicBezTo>
                <a:cubicBezTo>
                  <a:pt x="329997" y="562162"/>
                  <a:pt x="355661" y="586239"/>
                  <a:pt x="360688" y="601056"/>
                </a:cubicBezTo>
                <a:cubicBezTo>
                  <a:pt x="365715" y="615873"/>
                  <a:pt x="354603" y="623545"/>
                  <a:pt x="360688" y="643918"/>
                </a:cubicBezTo>
                <a:cubicBezTo>
                  <a:pt x="366773" y="664291"/>
                  <a:pt x="390586" y="704243"/>
                  <a:pt x="397201" y="723293"/>
                </a:cubicBezTo>
                <a:cubicBezTo>
                  <a:pt x="403816" y="742343"/>
                  <a:pt x="397995" y="740491"/>
                  <a:pt x="400376" y="758218"/>
                </a:cubicBezTo>
                <a:cubicBezTo>
                  <a:pt x="402757" y="775945"/>
                  <a:pt x="411488" y="830185"/>
                  <a:pt x="411488" y="829656"/>
                </a:cubicBezTo>
                <a:cubicBezTo>
                  <a:pt x="411488" y="829127"/>
                  <a:pt x="421807" y="816691"/>
                  <a:pt x="400376" y="755043"/>
                </a:cubicBezTo>
                <a:cubicBezTo>
                  <a:pt x="378945" y="693395"/>
                  <a:pt x="310418" y="533057"/>
                  <a:pt x="282901" y="459768"/>
                </a:cubicBezTo>
                <a:cubicBezTo>
                  <a:pt x="255384" y="386479"/>
                  <a:pt x="281843" y="392035"/>
                  <a:pt x="235276" y="315306"/>
                </a:cubicBezTo>
                <a:cubicBezTo>
                  <a:pt x="188709" y="238577"/>
                  <a:pt x="30753" y="38551"/>
                  <a:pt x="5088" y="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252DEED-C379-446D-A0C6-0424AF944BFB}"/>
              </a:ext>
            </a:extLst>
          </p:cNvPr>
          <p:cNvSpPr/>
          <p:nvPr/>
        </p:nvSpPr>
        <p:spPr>
          <a:xfrm>
            <a:off x="4808476" y="4072573"/>
            <a:ext cx="21338" cy="236763"/>
          </a:xfrm>
          <a:custGeom>
            <a:avLst/>
            <a:gdLst>
              <a:gd name="connsiteX0" fmla="*/ 15937 w 21338"/>
              <a:gd name="connsiteY0" fmla="*/ 2540 h 236763"/>
              <a:gd name="connsiteX1" fmla="*/ 20699 w 21338"/>
              <a:gd name="connsiteY1" fmla="*/ 208915 h 236763"/>
              <a:gd name="connsiteX2" fmla="*/ 62 w 21338"/>
              <a:gd name="connsiteY2" fmla="*/ 223202 h 236763"/>
              <a:gd name="connsiteX3" fmla="*/ 14349 w 21338"/>
              <a:gd name="connsiteY3" fmla="*/ 100965 h 236763"/>
              <a:gd name="connsiteX4" fmla="*/ 15937 w 21338"/>
              <a:gd name="connsiteY4" fmla="*/ 2540 h 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8" h="236763">
                <a:moveTo>
                  <a:pt x="15937" y="2540"/>
                </a:moveTo>
                <a:cubicBezTo>
                  <a:pt x="16995" y="20531"/>
                  <a:pt x="23345" y="172138"/>
                  <a:pt x="20699" y="208915"/>
                </a:cubicBezTo>
                <a:cubicBezTo>
                  <a:pt x="18053" y="245692"/>
                  <a:pt x="1120" y="241193"/>
                  <a:pt x="62" y="223202"/>
                </a:cubicBezTo>
                <a:cubicBezTo>
                  <a:pt x="-996" y="205211"/>
                  <a:pt x="11703" y="135096"/>
                  <a:pt x="14349" y="100965"/>
                </a:cubicBezTo>
                <a:cubicBezTo>
                  <a:pt x="16995" y="66834"/>
                  <a:pt x="14879" y="-15451"/>
                  <a:pt x="15937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C0864BC9-F4AA-4C4A-84C2-23CC11D36F2B}"/>
              </a:ext>
            </a:extLst>
          </p:cNvPr>
          <p:cNvSpPr/>
          <p:nvPr/>
        </p:nvSpPr>
        <p:spPr>
          <a:xfrm>
            <a:off x="4767916" y="4296635"/>
            <a:ext cx="197468" cy="559623"/>
          </a:xfrm>
          <a:custGeom>
            <a:avLst/>
            <a:gdLst>
              <a:gd name="connsiteX0" fmla="*/ 5697 w 197468"/>
              <a:gd name="connsiteY0" fmla="*/ 89628 h 559623"/>
              <a:gd name="connsiteX1" fmla="*/ 32684 w 197468"/>
              <a:gd name="connsiteY1" fmla="*/ 15015 h 559623"/>
              <a:gd name="connsiteX2" fmla="*/ 123172 w 197468"/>
              <a:gd name="connsiteY2" fmla="*/ 10253 h 559623"/>
              <a:gd name="connsiteX3" fmla="*/ 178734 w 197468"/>
              <a:gd name="connsiteY3" fmla="*/ 127728 h 559623"/>
              <a:gd name="connsiteX4" fmla="*/ 162859 w 197468"/>
              <a:gd name="connsiteY4" fmla="*/ 372203 h 559623"/>
              <a:gd name="connsiteX5" fmla="*/ 169209 w 197468"/>
              <a:gd name="connsiteY5" fmla="*/ 454753 h 559623"/>
              <a:gd name="connsiteX6" fmla="*/ 193022 w 197468"/>
              <a:gd name="connsiteY6" fmla="*/ 557940 h 559623"/>
              <a:gd name="connsiteX7" fmla="*/ 188259 w 197468"/>
              <a:gd name="connsiteY7" fmla="*/ 365853 h 559623"/>
              <a:gd name="connsiteX8" fmla="*/ 194609 w 197468"/>
              <a:gd name="connsiteY8" fmla="*/ 178528 h 559623"/>
              <a:gd name="connsiteX9" fmla="*/ 134284 w 197468"/>
              <a:gd name="connsiteY9" fmla="*/ 45178 h 559623"/>
              <a:gd name="connsiteX10" fmla="*/ 5697 w 197468"/>
              <a:gd name="connsiteY10" fmla="*/ 89628 h 55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468" h="559623">
                <a:moveTo>
                  <a:pt x="5697" y="89628"/>
                </a:moveTo>
                <a:cubicBezTo>
                  <a:pt x="-11236" y="84601"/>
                  <a:pt x="13105" y="28244"/>
                  <a:pt x="32684" y="15015"/>
                </a:cubicBezTo>
                <a:cubicBezTo>
                  <a:pt x="52263" y="1786"/>
                  <a:pt x="98830" y="-8533"/>
                  <a:pt x="123172" y="10253"/>
                </a:cubicBezTo>
                <a:cubicBezTo>
                  <a:pt x="147514" y="29039"/>
                  <a:pt x="172119" y="67403"/>
                  <a:pt x="178734" y="127728"/>
                </a:cubicBezTo>
                <a:cubicBezTo>
                  <a:pt x="185349" y="188053"/>
                  <a:pt x="164446" y="317699"/>
                  <a:pt x="162859" y="372203"/>
                </a:cubicBezTo>
                <a:cubicBezTo>
                  <a:pt x="161272" y="426707"/>
                  <a:pt x="164182" y="423797"/>
                  <a:pt x="169209" y="454753"/>
                </a:cubicBezTo>
                <a:cubicBezTo>
                  <a:pt x="174236" y="485709"/>
                  <a:pt x="189847" y="572757"/>
                  <a:pt x="193022" y="557940"/>
                </a:cubicBezTo>
                <a:cubicBezTo>
                  <a:pt x="196197" y="543123"/>
                  <a:pt x="187995" y="429088"/>
                  <a:pt x="188259" y="365853"/>
                </a:cubicBezTo>
                <a:cubicBezTo>
                  <a:pt x="188523" y="302618"/>
                  <a:pt x="203605" y="231974"/>
                  <a:pt x="194609" y="178528"/>
                </a:cubicBezTo>
                <a:cubicBezTo>
                  <a:pt x="185613" y="125082"/>
                  <a:pt x="164446" y="65815"/>
                  <a:pt x="134284" y="45178"/>
                </a:cubicBezTo>
                <a:cubicBezTo>
                  <a:pt x="104122" y="24541"/>
                  <a:pt x="22630" y="94655"/>
                  <a:pt x="5697" y="8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376F198-7F8B-40DD-B952-3BBAD995BC82}"/>
              </a:ext>
            </a:extLst>
          </p:cNvPr>
          <p:cNvSpPr/>
          <p:nvPr/>
        </p:nvSpPr>
        <p:spPr>
          <a:xfrm>
            <a:off x="4855984" y="4826269"/>
            <a:ext cx="110396" cy="390466"/>
          </a:xfrm>
          <a:custGeom>
            <a:avLst/>
            <a:gdLst>
              <a:gd name="connsiteX0" fmla="*/ 109716 w 110396"/>
              <a:gd name="connsiteY0" fmla="*/ 1319 h 390466"/>
              <a:gd name="connsiteX1" fmla="*/ 101779 w 110396"/>
              <a:gd name="connsiteY1" fmla="*/ 199756 h 390466"/>
              <a:gd name="connsiteX2" fmla="*/ 87491 w 110396"/>
              <a:gd name="connsiteY2" fmla="*/ 302944 h 390466"/>
              <a:gd name="connsiteX3" fmla="*/ 179 w 110396"/>
              <a:gd name="connsiteY3" fmla="*/ 388669 h 390466"/>
              <a:gd name="connsiteX4" fmla="*/ 65266 w 110396"/>
              <a:gd name="connsiteY4" fmla="*/ 356919 h 390466"/>
              <a:gd name="connsiteX5" fmla="*/ 84316 w 110396"/>
              <a:gd name="connsiteY5" fmla="*/ 306119 h 390466"/>
              <a:gd name="connsiteX6" fmla="*/ 109716 w 110396"/>
              <a:gd name="connsiteY6" fmla="*/ 1319 h 39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396" h="390466">
                <a:moveTo>
                  <a:pt x="109716" y="1319"/>
                </a:moveTo>
                <a:cubicBezTo>
                  <a:pt x="112626" y="-16408"/>
                  <a:pt x="105483" y="149485"/>
                  <a:pt x="101779" y="199756"/>
                </a:cubicBezTo>
                <a:cubicBezTo>
                  <a:pt x="98075" y="250027"/>
                  <a:pt x="104424" y="271459"/>
                  <a:pt x="87491" y="302944"/>
                </a:cubicBezTo>
                <a:cubicBezTo>
                  <a:pt x="70558" y="334429"/>
                  <a:pt x="3883" y="379673"/>
                  <a:pt x="179" y="388669"/>
                </a:cubicBezTo>
                <a:cubicBezTo>
                  <a:pt x="-3525" y="397665"/>
                  <a:pt x="51243" y="370677"/>
                  <a:pt x="65266" y="356919"/>
                </a:cubicBezTo>
                <a:cubicBezTo>
                  <a:pt x="79289" y="343161"/>
                  <a:pt x="77966" y="359300"/>
                  <a:pt x="84316" y="306119"/>
                </a:cubicBezTo>
                <a:cubicBezTo>
                  <a:pt x="90666" y="252938"/>
                  <a:pt x="106806" y="19046"/>
                  <a:pt x="109716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D6BF32CC-2177-4389-BBD8-DF94FD43A000}"/>
              </a:ext>
            </a:extLst>
          </p:cNvPr>
          <p:cNvSpPr/>
          <p:nvPr/>
        </p:nvSpPr>
        <p:spPr>
          <a:xfrm>
            <a:off x="4760071" y="4303114"/>
            <a:ext cx="37408" cy="354655"/>
          </a:xfrm>
          <a:custGeom>
            <a:avLst/>
            <a:gdLst>
              <a:gd name="connsiteX0" fmla="*/ 842 w 37408"/>
              <a:gd name="connsiteY0" fmla="*/ 6949 h 354655"/>
              <a:gd name="connsiteX1" fmla="*/ 11954 w 37408"/>
              <a:gd name="connsiteY1" fmla="*/ 241899 h 354655"/>
              <a:gd name="connsiteX2" fmla="*/ 15129 w 37408"/>
              <a:gd name="connsiteY2" fmla="*/ 354611 h 354655"/>
              <a:gd name="connsiteX3" fmla="*/ 21479 w 37408"/>
              <a:gd name="connsiteY3" fmla="*/ 230786 h 354655"/>
              <a:gd name="connsiteX4" fmla="*/ 37354 w 37408"/>
              <a:gd name="connsiteY4" fmla="*/ 78386 h 354655"/>
              <a:gd name="connsiteX5" fmla="*/ 842 w 37408"/>
              <a:gd name="connsiteY5" fmla="*/ 6949 h 3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8" h="354655">
                <a:moveTo>
                  <a:pt x="842" y="6949"/>
                </a:moveTo>
                <a:cubicBezTo>
                  <a:pt x="-3391" y="34201"/>
                  <a:pt x="9573" y="183955"/>
                  <a:pt x="11954" y="241899"/>
                </a:cubicBezTo>
                <a:cubicBezTo>
                  <a:pt x="14335" y="299843"/>
                  <a:pt x="13542" y="356463"/>
                  <a:pt x="15129" y="354611"/>
                </a:cubicBezTo>
                <a:cubicBezTo>
                  <a:pt x="16716" y="352759"/>
                  <a:pt x="17775" y="276823"/>
                  <a:pt x="21479" y="230786"/>
                </a:cubicBezTo>
                <a:cubicBezTo>
                  <a:pt x="25183" y="184749"/>
                  <a:pt x="35767" y="118073"/>
                  <a:pt x="37354" y="78386"/>
                </a:cubicBezTo>
                <a:cubicBezTo>
                  <a:pt x="38941" y="38699"/>
                  <a:pt x="5075" y="-20303"/>
                  <a:pt x="842" y="6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30E160A-0436-4DEC-9F48-C12BEAE784D1}"/>
              </a:ext>
            </a:extLst>
          </p:cNvPr>
          <p:cNvSpPr/>
          <p:nvPr/>
        </p:nvSpPr>
        <p:spPr>
          <a:xfrm>
            <a:off x="4798702" y="4456510"/>
            <a:ext cx="68622" cy="735642"/>
          </a:xfrm>
          <a:custGeom>
            <a:avLst/>
            <a:gdLst>
              <a:gd name="connsiteX0" fmla="*/ 311 w 68622"/>
              <a:gd name="connsiteY0" fmla="*/ 2778 h 735642"/>
              <a:gd name="connsiteX1" fmla="*/ 60636 w 68622"/>
              <a:gd name="connsiteY1" fmla="*/ 317103 h 735642"/>
              <a:gd name="connsiteX2" fmla="*/ 59048 w 68622"/>
              <a:gd name="connsiteY2" fmla="*/ 588565 h 735642"/>
              <a:gd name="connsiteX3" fmla="*/ 68573 w 68622"/>
              <a:gd name="connsiteY3" fmla="*/ 731440 h 735642"/>
              <a:gd name="connsiteX4" fmla="*/ 54286 w 68622"/>
              <a:gd name="connsiteY4" fmla="*/ 432990 h 735642"/>
              <a:gd name="connsiteX5" fmla="*/ 36823 w 68622"/>
              <a:gd name="connsiteY5" fmla="*/ 178990 h 735642"/>
              <a:gd name="connsiteX6" fmla="*/ 311 w 68622"/>
              <a:gd name="connsiteY6" fmla="*/ 2778 h 7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22" h="735642">
                <a:moveTo>
                  <a:pt x="311" y="2778"/>
                </a:moveTo>
                <a:cubicBezTo>
                  <a:pt x="4280" y="25797"/>
                  <a:pt x="50847" y="219472"/>
                  <a:pt x="60636" y="317103"/>
                </a:cubicBezTo>
                <a:cubicBezTo>
                  <a:pt x="70426" y="414734"/>
                  <a:pt x="57725" y="519509"/>
                  <a:pt x="59048" y="588565"/>
                </a:cubicBezTo>
                <a:cubicBezTo>
                  <a:pt x="60371" y="657621"/>
                  <a:pt x="69367" y="757369"/>
                  <a:pt x="68573" y="731440"/>
                </a:cubicBezTo>
                <a:cubicBezTo>
                  <a:pt x="67779" y="705511"/>
                  <a:pt x="59578" y="525065"/>
                  <a:pt x="54286" y="432990"/>
                </a:cubicBezTo>
                <a:cubicBezTo>
                  <a:pt x="48994" y="340915"/>
                  <a:pt x="42115" y="252809"/>
                  <a:pt x="36823" y="178990"/>
                </a:cubicBezTo>
                <a:cubicBezTo>
                  <a:pt x="31531" y="105171"/>
                  <a:pt x="-3658" y="-20241"/>
                  <a:pt x="311" y="2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1226C032-1603-4501-8894-C90DDD94724F}"/>
              </a:ext>
            </a:extLst>
          </p:cNvPr>
          <p:cNvSpPr/>
          <p:nvPr/>
        </p:nvSpPr>
        <p:spPr>
          <a:xfrm>
            <a:off x="2822541" y="4724128"/>
            <a:ext cx="533628" cy="473566"/>
          </a:xfrm>
          <a:custGeom>
            <a:avLst/>
            <a:gdLst>
              <a:gd name="connsiteX0" fmla="*/ 34 w 533628"/>
              <a:gd name="connsiteY0" fmla="*/ 272 h 473566"/>
              <a:gd name="connsiteX1" fmla="*/ 387384 w 533628"/>
              <a:gd name="connsiteY1" fmla="*/ 149497 h 473566"/>
              <a:gd name="connsiteX2" fmla="*/ 431834 w 533628"/>
              <a:gd name="connsiteY2" fmla="*/ 295547 h 473566"/>
              <a:gd name="connsiteX3" fmla="*/ 533434 w 533628"/>
              <a:gd name="connsiteY3" fmla="*/ 473347 h 473566"/>
              <a:gd name="connsiteX4" fmla="*/ 457234 w 533628"/>
              <a:gd name="connsiteY4" fmla="*/ 330472 h 473566"/>
              <a:gd name="connsiteX5" fmla="*/ 447709 w 533628"/>
              <a:gd name="connsiteY5" fmla="*/ 251097 h 473566"/>
              <a:gd name="connsiteX6" fmla="*/ 365159 w 533628"/>
              <a:gd name="connsiteY6" fmla="*/ 187597 h 473566"/>
              <a:gd name="connsiteX7" fmla="*/ 34 w 533628"/>
              <a:gd name="connsiteY7" fmla="*/ 272 h 4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628" h="473566">
                <a:moveTo>
                  <a:pt x="34" y="272"/>
                </a:moveTo>
                <a:cubicBezTo>
                  <a:pt x="3738" y="-6078"/>
                  <a:pt x="315417" y="100285"/>
                  <a:pt x="387384" y="149497"/>
                </a:cubicBezTo>
                <a:cubicBezTo>
                  <a:pt x="459351" y="198710"/>
                  <a:pt x="407492" y="241572"/>
                  <a:pt x="431834" y="295547"/>
                </a:cubicBezTo>
                <a:cubicBezTo>
                  <a:pt x="456176" y="349522"/>
                  <a:pt x="529201" y="467526"/>
                  <a:pt x="533434" y="473347"/>
                </a:cubicBezTo>
                <a:cubicBezTo>
                  <a:pt x="537667" y="479168"/>
                  <a:pt x="471522" y="367514"/>
                  <a:pt x="457234" y="330472"/>
                </a:cubicBezTo>
                <a:cubicBezTo>
                  <a:pt x="442947" y="293430"/>
                  <a:pt x="463055" y="274909"/>
                  <a:pt x="447709" y="251097"/>
                </a:cubicBezTo>
                <a:cubicBezTo>
                  <a:pt x="432363" y="227285"/>
                  <a:pt x="435538" y="232047"/>
                  <a:pt x="365159" y="187597"/>
                </a:cubicBezTo>
                <a:cubicBezTo>
                  <a:pt x="294780" y="143147"/>
                  <a:pt x="-3670" y="6622"/>
                  <a:pt x="34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5347DE4-8932-4C64-8CC2-46D764E4C177}"/>
              </a:ext>
            </a:extLst>
          </p:cNvPr>
          <p:cNvSpPr/>
          <p:nvPr/>
        </p:nvSpPr>
        <p:spPr>
          <a:xfrm>
            <a:off x="3000345" y="4419192"/>
            <a:ext cx="744267" cy="213498"/>
          </a:xfrm>
          <a:custGeom>
            <a:avLst/>
            <a:gdLst>
              <a:gd name="connsiteX0" fmla="*/ 1618 w 744267"/>
              <a:gd name="connsiteY0" fmla="*/ 84546 h 213498"/>
              <a:gd name="connsiteX1" fmla="*/ 336580 w 744267"/>
              <a:gd name="connsiteY1" fmla="*/ 192496 h 213498"/>
              <a:gd name="connsiteX2" fmla="*/ 463580 w 744267"/>
              <a:gd name="connsiteY2" fmla="*/ 195671 h 213498"/>
              <a:gd name="connsiteX3" fmla="*/ 739805 w 744267"/>
              <a:gd name="connsiteY3" fmla="*/ 3583 h 213498"/>
              <a:gd name="connsiteX4" fmla="*/ 625505 w 744267"/>
              <a:gd name="connsiteY4" fmla="*/ 75021 h 213498"/>
              <a:gd name="connsiteX5" fmla="*/ 508030 w 744267"/>
              <a:gd name="connsiteY5" fmla="*/ 132171 h 213498"/>
              <a:gd name="connsiteX6" fmla="*/ 390555 w 744267"/>
              <a:gd name="connsiteY6" fmla="*/ 173446 h 213498"/>
              <a:gd name="connsiteX7" fmla="*/ 215930 w 744267"/>
              <a:gd name="connsiteY7" fmla="*/ 146458 h 213498"/>
              <a:gd name="connsiteX8" fmla="*/ 1618 w 744267"/>
              <a:gd name="connsiteY8" fmla="*/ 84546 h 2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267" h="213498">
                <a:moveTo>
                  <a:pt x="1618" y="84546"/>
                </a:moveTo>
                <a:cubicBezTo>
                  <a:pt x="21726" y="92219"/>
                  <a:pt x="259586" y="173975"/>
                  <a:pt x="336580" y="192496"/>
                </a:cubicBezTo>
                <a:cubicBezTo>
                  <a:pt x="413574" y="211017"/>
                  <a:pt x="396376" y="227156"/>
                  <a:pt x="463580" y="195671"/>
                </a:cubicBezTo>
                <a:cubicBezTo>
                  <a:pt x="530784" y="164186"/>
                  <a:pt x="712818" y="23691"/>
                  <a:pt x="739805" y="3583"/>
                </a:cubicBezTo>
                <a:cubicBezTo>
                  <a:pt x="766793" y="-16525"/>
                  <a:pt x="664134" y="53590"/>
                  <a:pt x="625505" y="75021"/>
                </a:cubicBezTo>
                <a:cubicBezTo>
                  <a:pt x="586876" y="96452"/>
                  <a:pt x="547188" y="115767"/>
                  <a:pt x="508030" y="132171"/>
                </a:cubicBezTo>
                <a:cubicBezTo>
                  <a:pt x="468872" y="148575"/>
                  <a:pt x="439238" y="171065"/>
                  <a:pt x="390555" y="173446"/>
                </a:cubicBezTo>
                <a:cubicBezTo>
                  <a:pt x="341872" y="175827"/>
                  <a:pt x="277578" y="158364"/>
                  <a:pt x="215930" y="146458"/>
                </a:cubicBezTo>
                <a:cubicBezTo>
                  <a:pt x="154282" y="134552"/>
                  <a:pt x="-18490" y="76873"/>
                  <a:pt x="1618" y="845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2E25775-21B1-49D5-A9C0-903C5A5C05C2}"/>
              </a:ext>
            </a:extLst>
          </p:cNvPr>
          <p:cNvSpPr/>
          <p:nvPr/>
        </p:nvSpPr>
        <p:spPr>
          <a:xfrm>
            <a:off x="3416300" y="4745533"/>
            <a:ext cx="196997" cy="34859"/>
          </a:xfrm>
          <a:custGeom>
            <a:avLst/>
            <a:gdLst>
              <a:gd name="connsiteX0" fmla="*/ 0 w 196997"/>
              <a:gd name="connsiteY0" fmla="*/ 16967 h 34859"/>
              <a:gd name="connsiteX1" fmla="*/ 131763 w 196997"/>
              <a:gd name="connsiteY1" fmla="*/ 34430 h 34859"/>
              <a:gd name="connsiteX2" fmla="*/ 196850 w 196997"/>
              <a:gd name="connsiteY2" fmla="*/ 1092 h 34859"/>
              <a:gd name="connsiteX3" fmla="*/ 150813 w 196997"/>
              <a:gd name="connsiteY3" fmla="*/ 7442 h 34859"/>
              <a:gd name="connsiteX4" fmla="*/ 0 w 196997"/>
              <a:gd name="connsiteY4" fmla="*/ 16967 h 3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97" h="34859">
                <a:moveTo>
                  <a:pt x="0" y="16967"/>
                </a:moveTo>
                <a:cubicBezTo>
                  <a:pt x="49477" y="27021"/>
                  <a:pt x="98955" y="37076"/>
                  <a:pt x="131763" y="34430"/>
                </a:cubicBezTo>
                <a:cubicBezTo>
                  <a:pt x="164571" y="31784"/>
                  <a:pt x="193675" y="5590"/>
                  <a:pt x="196850" y="1092"/>
                </a:cubicBezTo>
                <a:cubicBezTo>
                  <a:pt x="200025" y="-3406"/>
                  <a:pt x="150813" y="7442"/>
                  <a:pt x="150813" y="7442"/>
                </a:cubicBezTo>
                <a:lnTo>
                  <a:pt x="0" y="16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0DDC0AE4-7E08-46E3-8479-6455E45CA883}"/>
              </a:ext>
            </a:extLst>
          </p:cNvPr>
          <p:cNvSpPr/>
          <p:nvPr/>
        </p:nvSpPr>
        <p:spPr>
          <a:xfrm>
            <a:off x="4105449" y="4289971"/>
            <a:ext cx="568298" cy="211297"/>
          </a:xfrm>
          <a:custGeom>
            <a:avLst/>
            <a:gdLst>
              <a:gd name="connsiteX0" fmla="*/ 1414 w 568298"/>
              <a:gd name="connsiteY0" fmla="*/ 62954 h 211297"/>
              <a:gd name="connsiteX1" fmla="*/ 176039 w 568298"/>
              <a:gd name="connsiteY1" fmla="*/ 180429 h 211297"/>
              <a:gd name="connsiteX2" fmla="*/ 390351 w 568298"/>
              <a:gd name="connsiteY2" fmla="*/ 210592 h 211297"/>
              <a:gd name="connsiteX3" fmla="*/ 466551 w 568298"/>
              <a:gd name="connsiteY3" fmla="*/ 159792 h 211297"/>
              <a:gd name="connsiteX4" fmla="*/ 568151 w 568298"/>
              <a:gd name="connsiteY4" fmla="*/ 1042 h 211297"/>
              <a:gd name="connsiteX5" fmla="*/ 487189 w 568298"/>
              <a:gd name="connsiteY5" fmla="*/ 94704 h 211297"/>
              <a:gd name="connsiteX6" fmla="*/ 407814 w 568298"/>
              <a:gd name="connsiteY6" fmla="*/ 167729 h 211297"/>
              <a:gd name="connsiteX7" fmla="*/ 272876 w 568298"/>
              <a:gd name="connsiteY7" fmla="*/ 169317 h 211297"/>
              <a:gd name="connsiteX8" fmla="*/ 1414 w 568298"/>
              <a:gd name="connsiteY8" fmla="*/ 62954 h 21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98" h="211297">
                <a:moveTo>
                  <a:pt x="1414" y="62954"/>
                </a:moveTo>
                <a:cubicBezTo>
                  <a:pt x="-14725" y="64806"/>
                  <a:pt x="111216" y="155823"/>
                  <a:pt x="176039" y="180429"/>
                </a:cubicBezTo>
                <a:cubicBezTo>
                  <a:pt x="240862" y="205035"/>
                  <a:pt x="341932" y="214031"/>
                  <a:pt x="390351" y="210592"/>
                </a:cubicBezTo>
                <a:cubicBezTo>
                  <a:pt x="438770" y="207153"/>
                  <a:pt x="436918" y="194717"/>
                  <a:pt x="466551" y="159792"/>
                </a:cubicBezTo>
                <a:cubicBezTo>
                  <a:pt x="496184" y="124867"/>
                  <a:pt x="564711" y="11890"/>
                  <a:pt x="568151" y="1042"/>
                </a:cubicBezTo>
                <a:cubicBezTo>
                  <a:pt x="571591" y="-9806"/>
                  <a:pt x="513912" y="66923"/>
                  <a:pt x="487189" y="94704"/>
                </a:cubicBezTo>
                <a:cubicBezTo>
                  <a:pt x="460466" y="122485"/>
                  <a:pt x="443533" y="155294"/>
                  <a:pt x="407814" y="167729"/>
                </a:cubicBezTo>
                <a:cubicBezTo>
                  <a:pt x="372095" y="180165"/>
                  <a:pt x="336112" y="183075"/>
                  <a:pt x="272876" y="169317"/>
                </a:cubicBezTo>
                <a:cubicBezTo>
                  <a:pt x="209641" y="155559"/>
                  <a:pt x="17553" y="61102"/>
                  <a:pt x="1414" y="629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51D1A5E-895E-4CDC-BB75-4B6777AE5259}"/>
              </a:ext>
            </a:extLst>
          </p:cNvPr>
          <p:cNvSpPr/>
          <p:nvPr/>
        </p:nvSpPr>
        <p:spPr>
          <a:xfrm>
            <a:off x="4606774" y="4289391"/>
            <a:ext cx="129844" cy="249637"/>
          </a:xfrm>
          <a:custGeom>
            <a:avLst/>
            <a:gdLst>
              <a:gd name="connsiteX0" fmla="*/ 101751 w 129844"/>
              <a:gd name="connsiteY0" fmla="*/ 34 h 249637"/>
              <a:gd name="connsiteX1" fmla="*/ 125564 w 129844"/>
              <a:gd name="connsiteY1" fmla="*/ 133384 h 249637"/>
              <a:gd name="connsiteX2" fmla="*/ 151 w 129844"/>
              <a:gd name="connsiteY2" fmla="*/ 249272 h 249637"/>
              <a:gd name="connsiteX3" fmla="*/ 100164 w 129844"/>
              <a:gd name="connsiteY3" fmla="*/ 168309 h 249637"/>
              <a:gd name="connsiteX4" fmla="*/ 112864 w 129844"/>
              <a:gd name="connsiteY4" fmla="*/ 120684 h 249637"/>
              <a:gd name="connsiteX5" fmla="*/ 101751 w 129844"/>
              <a:gd name="connsiteY5" fmla="*/ 34 h 24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44" h="249637">
                <a:moveTo>
                  <a:pt x="101751" y="34"/>
                </a:moveTo>
                <a:cubicBezTo>
                  <a:pt x="103868" y="2151"/>
                  <a:pt x="142497" y="91844"/>
                  <a:pt x="125564" y="133384"/>
                </a:cubicBezTo>
                <a:cubicBezTo>
                  <a:pt x="108631" y="174924"/>
                  <a:pt x="4384" y="243451"/>
                  <a:pt x="151" y="249272"/>
                </a:cubicBezTo>
                <a:cubicBezTo>
                  <a:pt x="-4082" y="255093"/>
                  <a:pt x="81379" y="189740"/>
                  <a:pt x="100164" y="168309"/>
                </a:cubicBezTo>
                <a:cubicBezTo>
                  <a:pt x="118949" y="146878"/>
                  <a:pt x="110483" y="148201"/>
                  <a:pt x="112864" y="120684"/>
                </a:cubicBezTo>
                <a:cubicBezTo>
                  <a:pt x="115245" y="93167"/>
                  <a:pt x="99634" y="-2083"/>
                  <a:pt x="10175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D91FD02-89EB-428F-B666-5CD5335EEA29}"/>
              </a:ext>
            </a:extLst>
          </p:cNvPr>
          <p:cNvSpPr/>
          <p:nvPr/>
        </p:nvSpPr>
        <p:spPr>
          <a:xfrm>
            <a:off x="3118967" y="3848097"/>
            <a:ext cx="399120" cy="331792"/>
          </a:xfrm>
          <a:custGeom>
            <a:avLst/>
            <a:gdLst>
              <a:gd name="connsiteX0" fmla="*/ 471 w 399120"/>
              <a:gd name="connsiteY0" fmla="*/ 331791 h 331792"/>
              <a:gd name="connsiteX1" fmla="*/ 95721 w 399120"/>
              <a:gd name="connsiteY1" fmla="*/ 190503 h 331792"/>
              <a:gd name="connsiteX2" fmla="*/ 292571 w 399120"/>
              <a:gd name="connsiteY2" fmla="*/ 47628 h 331792"/>
              <a:gd name="connsiteX3" fmla="*/ 398933 w 399120"/>
              <a:gd name="connsiteY3" fmla="*/ 3 h 331792"/>
              <a:gd name="connsiteX4" fmla="*/ 268758 w 399120"/>
              <a:gd name="connsiteY4" fmla="*/ 49216 h 331792"/>
              <a:gd name="connsiteX5" fmla="*/ 129058 w 399120"/>
              <a:gd name="connsiteY5" fmla="*/ 147641 h 331792"/>
              <a:gd name="connsiteX6" fmla="*/ 62383 w 399120"/>
              <a:gd name="connsiteY6" fmla="*/ 193678 h 331792"/>
              <a:gd name="connsiteX7" fmla="*/ 471 w 399120"/>
              <a:gd name="connsiteY7" fmla="*/ 331791 h 33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120" h="331792">
                <a:moveTo>
                  <a:pt x="471" y="331791"/>
                </a:moveTo>
                <a:cubicBezTo>
                  <a:pt x="6027" y="331262"/>
                  <a:pt x="47038" y="237863"/>
                  <a:pt x="95721" y="190503"/>
                </a:cubicBezTo>
                <a:cubicBezTo>
                  <a:pt x="144404" y="143143"/>
                  <a:pt x="242036" y="79378"/>
                  <a:pt x="292571" y="47628"/>
                </a:cubicBezTo>
                <a:cubicBezTo>
                  <a:pt x="343106" y="15878"/>
                  <a:pt x="402902" y="-262"/>
                  <a:pt x="398933" y="3"/>
                </a:cubicBezTo>
                <a:cubicBezTo>
                  <a:pt x="394964" y="268"/>
                  <a:pt x="313737" y="24610"/>
                  <a:pt x="268758" y="49216"/>
                </a:cubicBezTo>
                <a:cubicBezTo>
                  <a:pt x="223779" y="73822"/>
                  <a:pt x="163454" y="123564"/>
                  <a:pt x="129058" y="147641"/>
                </a:cubicBezTo>
                <a:cubicBezTo>
                  <a:pt x="94662" y="171718"/>
                  <a:pt x="84873" y="164045"/>
                  <a:pt x="62383" y="193678"/>
                </a:cubicBezTo>
                <a:cubicBezTo>
                  <a:pt x="39893" y="223311"/>
                  <a:pt x="-5085" y="332320"/>
                  <a:pt x="471" y="331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F006126-1E6F-423D-A8F1-98AC9CC4FFF6}"/>
              </a:ext>
            </a:extLst>
          </p:cNvPr>
          <p:cNvSpPr/>
          <p:nvPr/>
        </p:nvSpPr>
        <p:spPr>
          <a:xfrm>
            <a:off x="4070157" y="3882750"/>
            <a:ext cx="351417" cy="17738"/>
          </a:xfrm>
          <a:custGeom>
            <a:avLst/>
            <a:gdLst>
              <a:gd name="connsiteX0" fmla="*/ 8131 w 351417"/>
              <a:gd name="connsiteY0" fmla="*/ 14563 h 17738"/>
              <a:gd name="connsiteX1" fmla="*/ 343093 w 351417"/>
              <a:gd name="connsiteY1" fmla="*/ 17738 h 17738"/>
              <a:gd name="connsiteX2" fmla="*/ 238318 w 351417"/>
              <a:gd name="connsiteY2" fmla="*/ 14563 h 17738"/>
              <a:gd name="connsiteX3" fmla="*/ 111318 w 351417"/>
              <a:gd name="connsiteY3" fmla="*/ 275 h 17738"/>
              <a:gd name="connsiteX4" fmla="*/ 8131 w 351417"/>
              <a:gd name="connsiteY4" fmla="*/ 14563 h 1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17" h="17738">
                <a:moveTo>
                  <a:pt x="8131" y="14563"/>
                </a:moveTo>
                <a:cubicBezTo>
                  <a:pt x="46760" y="17474"/>
                  <a:pt x="304729" y="17738"/>
                  <a:pt x="343093" y="17738"/>
                </a:cubicBezTo>
                <a:cubicBezTo>
                  <a:pt x="381457" y="17738"/>
                  <a:pt x="276947" y="17474"/>
                  <a:pt x="238318" y="14563"/>
                </a:cubicBezTo>
                <a:cubicBezTo>
                  <a:pt x="199689" y="11652"/>
                  <a:pt x="143332" y="2656"/>
                  <a:pt x="111318" y="275"/>
                </a:cubicBezTo>
                <a:cubicBezTo>
                  <a:pt x="79304" y="-2106"/>
                  <a:pt x="-30498" y="11652"/>
                  <a:pt x="8131" y="14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BBD84DC-7FBE-4DDF-858A-C4702874B6E4}"/>
              </a:ext>
            </a:extLst>
          </p:cNvPr>
          <p:cNvSpPr/>
          <p:nvPr/>
        </p:nvSpPr>
        <p:spPr>
          <a:xfrm>
            <a:off x="3419475" y="3843248"/>
            <a:ext cx="237636" cy="73467"/>
          </a:xfrm>
          <a:custGeom>
            <a:avLst/>
            <a:gdLst>
              <a:gd name="connsiteX0" fmla="*/ 0 w 237636"/>
              <a:gd name="connsiteY0" fmla="*/ 68352 h 73467"/>
              <a:gd name="connsiteX1" fmla="*/ 90488 w 237636"/>
              <a:gd name="connsiteY1" fmla="*/ 68352 h 73467"/>
              <a:gd name="connsiteX2" fmla="*/ 236538 w 237636"/>
              <a:gd name="connsiteY2" fmla="*/ 90 h 73467"/>
              <a:gd name="connsiteX3" fmla="*/ 153988 w 237636"/>
              <a:gd name="connsiteY3" fmla="*/ 54065 h 73467"/>
              <a:gd name="connsiteX4" fmla="*/ 90488 w 237636"/>
              <a:gd name="connsiteY4" fmla="*/ 66765 h 73467"/>
              <a:gd name="connsiteX5" fmla="*/ 0 w 237636"/>
              <a:gd name="connsiteY5" fmla="*/ 68352 h 7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6" h="73467">
                <a:moveTo>
                  <a:pt x="0" y="68352"/>
                </a:moveTo>
                <a:cubicBezTo>
                  <a:pt x="0" y="68616"/>
                  <a:pt x="51065" y="79729"/>
                  <a:pt x="90488" y="68352"/>
                </a:cubicBezTo>
                <a:cubicBezTo>
                  <a:pt x="129911" y="56975"/>
                  <a:pt x="225955" y="2471"/>
                  <a:pt x="236538" y="90"/>
                </a:cubicBezTo>
                <a:cubicBezTo>
                  <a:pt x="247121" y="-2291"/>
                  <a:pt x="178330" y="42953"/>
                  <a:pt x="153988" y="54065"/>
                </a:cubicBezTo>
                <a:cubicBezTo>
                  <a:pt x="129646" y="65177"/>
                  <a:pt x="112713" y="64384"/>
                  <a:pt x="90488" y="66765"/>
                </a:cubicBezTo>
                <a:cubicBezTo>
                  <a:pt x="68263" y="69146"/>
                  <a:pt x="0" y="68088"/>
                  <a:pt x="0" y="68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04F718E-92BD-45F1-BC46-483D940E4C8C}"/>
              </a:ext>
            </a:extLst>
          </p:cNvPr>
          <p:cNvSpPr/>
          <p:nvPr/>
        </p:nvSpPr>
        <p:spPr>
          <a:xfrm>
            <a:off x="3765445" y="3931883"/>
            <a:ext cx="75095" cy="246508"/>
          </a:xfrm>
          <a:custGeom>
            <a:avLst/>
            <a:gdLst>
              <a:gd name="connsiteX0" fmla="*/ 55668 w 75095"/>
              <a:gd name="connsiteY0" fmla="*/ 355 h 246508"/>
              <a:gd name="connsiteX1" fmla="*/ 73130 w 75095"/>
              <a:gd name="connsiteY1" fmla="*/ 155930 h 246508"/>
              <a:gd name="connsiteX2" fmla="*/ 105 w 75095"/>
              <a:gd name="connsiteY2" fmla="*/ 246417 h 246508"/>
              <a:gd name="connsiteX3" fmla="*/ 57255 w 75095"/>
              <a:gd name="connsiteY3" fmla="*/ 171805 h 246508"/>
              <a:gd name="connsiteX4" fmla="*/ 71543 w 75095"/>
              <a:gd name="connsiteY4" fmla="*/ 114655 h 246508"/>
              <a:gd name="connsiteX5" fmla="*/ 55668 w 75095"/>
              <a:gd name="connsiteY5" fmla="*/ 355 h 2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95" h="246508">
                <a:moveTo>
                  <a:pt x="55668" y="355"/>
                </a:moveTo>
                <a:cubicBezTo>
                  <a:pt x="55932" y="7234"/>
                  <a:pt x="82390" y="114920"/>
                  <a:pt x="73130" y="155930"/>
                </a:cubicBezTo>
                <a:cubicBezTo>
                  <a:pt x="63870" y="196940"/>
                  <a:pt x="2751" y="243771"/>
                  <a:pt x="105" y="246417"/>
                </a:cubicBezTo>
                <a:cubicBezTo>
                  <a:pt x="-2541" y="249063"/>
                  <a:pt x="45349" y="193765"/>
                  <a:pt x="57255" y="171805"/>
                </a:cubicBezTo>
                <a:cubicBezTo>
                  <a:pt x="69161" y="149845"/>
                  <a:pt x="70220" y="140849"/>
                  <a:pt x="71543" y="114655"/>
                </a:cubicBezTo>
                <a:cubicBezTo>
                  <a:pt x="72866" y="88461"/>
                  <a:pt x="55404" y="-6524"/>
                  <a:pt x="55668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46F04EB-BD39-4448-939E-9DBB597BF273}"/>
              </a:ext>
            </a:extLst>
          </p:cNvPr>
          <p:cNvSpPr/>
          <p:nvPr/>
        </p:nvSpPr>
        <p:spPr>
          <a:xfrm>
            <a:off x="3249613" y="3951499"/>
            <a:ext cx="588936" cy="249819"/>
          </a:xfrm>
          <a:custGeom>
            <a:avLst/>
            <a:gdLst>
              <a:gd name="connsiteX0" fmla="*/ 12700 w 588936"/>
              <a:gd name="connsiteY0" fmla="*/ 98214 h 249819"/>
              <a:gd name="connsiteX1" fmla="*/ 422275 w 588936"/>
              <a:gd name="connsiteY1" fmla="*/ 87101 h 249819"/>
              <a:gd name="connsiteX2" fmla="*/ 581025 w 588936"/>
              <a:gd name="connsiteY2" fmla="*/ 6139 h 249819"/>
              <a:gd name="connsiteX3" fmla="*/ 565150 w 588936"/>
              <a:gd name="connsiteY3" fmla="*/ 15664 h 249819"/>
              <a:gd name="connsiteX4" fmla="*/ 566737 w 588936"/>
              <a:gd name="connsiteY4" fmla="*/ 95039 h 249819"/>
              <a:gd name="connsiteX5" fmla="*/ 523875 w 588936"/>
              <a:gd name="connsiteY5" fmla="*/ 222039 h 249819"/>
              <a:gd name="connsiteX6" fmla="*/ 555625 w 588936"/>
              <a:gd name="connsiteY6" fmla="*/ 245851 h 249819"/>
              <a:gd name="connsiteX7" fmla="*/ 504825 w 588936"/>
              <a:gd name="connsiteY7" fmla="*/ 163301 h 249819"/>
              <a:gd name="connsiteX8" fmla="*/ 412750 w 588936"/>
              <a:gd name="connsiteY8" fmla="*/ 110914 h 249819"/>
              <a:gd name="connsiteX9" fmla="*/ 261937 w 588936"/>
              <a:gd name="connsiteY9" fmla="*/ 122026 h 249819"/>
              <a:gd name="connsiteX10" fmla="*/ 115887 w 588936"/>
              <a:gd name="connsiteY10" fmla="*/ 122026 h 249819"/>
              <a:gd name="connsiteX11" fmla="*/ 12700 w 588936"/>
              <a:gd name="connsiteY11" fmla="*/ 98214 h 24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8936" h="249819">
                <a:moveTo>
                  <a:pt x="12700" y="98214"/>
                </a:moveTo>
                <a:cubicBezTo>
                  <a:pt x="63765" y="92393"/>
                  <a:pt x="327554" y="102447"/>
                  <a:pt x="422275" y="87101"/>
                </a:cubicBezTo>
                <a:cubicBezTo>
                  <a:pt x="516996" y="71755"/>
                  <a:pt x="557213" y="18045"/>
                  <a:pt x="581025" y="6139"/>
                </a:cubicBezTo>
                <a:cubicBezTo>
                  <a:pt x="604837" y="-5767"/>
                  <a:pt x="567531" y="847"/>
                  <a:pt x="565150" y="15664"/>
                </a:cubicBezTo>
                <a:cubicBezTo>
                  <a:pt x="562769" y="30481"/>
                  <a:pt x="573616" y="60643"/>
                  <a:pt x="566737" y="95039"/>
                </a:cubicBezTo>
                <a:cubicBezTo>
                  <a:pt x="559858" y="129435"/>
                  <a:pt x="525727" y="196904"/>
                  <a:pt x="523875" y="222039"/>
                </a:cubicBezTo>
                <a:cubicBezTo>
                  <a:pt x="522023" y="247174"/>
                  <a:pt x="558800" y="255641"/>
                  <a:pt x="555625" y="245851"/>
                </a:cubicBezTo>
                <a:cubicBezTo>
                  <a:pt x="552450" y="236061"/>
                  <a:pt x="528637" y="185790"/>
                  <a:pt x="504825" y="163301"/>
                </a:cubicBezTo>
                <a:cubicBezTo>
                  <a:pt x="481013" y="140812"/>
                  <a:pt x="453231" y="117793"/>
                  <a:pt x="412750" y="110914"/>
                </a:cubicBezTo>
                <a:cubicBezTo>
                  <a:pt x="372269" y="104035"/>
                  <a:pt x="311414" y="120174"/>
                  <a:pt x="261937" y="122026"/>
                </a:cubicBezTo>
                <a:cubicBezTo>
                  <a:pt x="212460" y="123878"/>
                  <a:pt x="153193" y="124936"/>
                  <a:pt x="115887" y="122026"/>
                </a:cubicBezTo>
                <a:cubicBezTo>
                  <a:pt x="78581" y="119116"/>
                  <a:pt x="-38365" y="104035"/>
                  <a:pt x="12700" y="982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A923535-2C67-4918-B64F-A44B55F4F48F}"/>
              </a:ext>
            </a:extLst>
          </p:cNvPr>
          <p:cNvSpPr/>
          <p:nvPr/>
        </p:nvSpPr>
        <p:spPr>
          <a:xfrm>
            <a:off x="3800166" y="5374091"/>
            <a:ext cx="600885" cy="142184"/>
          </a:xfrm>
          <a:custGeom>
            <a:avLst/>
            <a:gdLst>
              <a:gd name="connsiteX0" fmla="*/ 3484 w 600885"/>
              <a:gd name="connsiteY0" fmla="*/ 103842 h 142184"/>
              <a:gd name="connsiteX1" fmla="*/ 261717 w 600885"/>
              <a:gd name="connsiteY1" fmla="*/ 8592 h 142184"/>
              <a:gd name="connsiteX2" fmla="*/ 494551 w 600885"/>
              <a:gd name="connsiteY2" fmla="*/ 17059 h 142184"/>
              <a:gd name="connsiteX3" fmla="*/ 600384 w 600885"/>
              <a:gd name="connsiteY3" fmla="*/ 126 h 142184"/>
              <a:gd name="connsiteX4" fmla="*/ 532651 w 600885"/>
              <a:gd name="connsiteY4" fmla="*/ 27642 h 142184"/>
              <a:gd name="connsiteX5" fmla="*/ 490317 w 600885"/>
              <a:gd name="connsiteY5" fmla="*/ 103842 h 142184"/>
              <a:gd name="connsiteX6" fmla="*/ 265951 w 600885"/>
              <a:gd name="connsiteY6" fmla="*/ 139826 h 142184"/>
              <a:gd name="connsiteX7" fmla="*/ 128367 w 600885"/>
              <a:gd name="connsiteY7" fmla="*/ 135592 h 142184"/>
              <a:gd name="connsiteX8" fmla="*/ 113551 w 600885"/>
              <a:gd name="connsiteY8" fmla="*/ 110192 h 142184"/>
              <a:gd name="connsiteX9" fmla="*/ 3484 w 600885"/>
              <a:gd name="connsiteY9" fmla="*/ 103842 h 14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885" h="142184">
                <a:moveTo>
                  <a:pt x="3484" y="103842"/>
                </a:moveTo>
                <a:cubicBezTo>
                  <a:pt x="28178" y="86909"/>
                  <a:pt x="179873" y="23056"/>
                  <a:pt x="261717" y="8592"/>
                </a:cubicBezTo>
                <a:cubicBezTo>
                  <a:pt x="343561" y="-5872"/>
                  <a:pt x="438107" y="18470"/>
                  <a:pt x="494551" y="17059"/>
                </a:cubicBezTo>
                <a:cubicBezTo>
                  <a:pt x="550996" y="15648"/>
                  <a:pt x="594034" y="-1638"/>
                  <a:pt x="600384" y="126"/>
                </a:cubicBezTo>
                <a:cubicBezTo>
                  <a:pt x="606734" y="1890"/>
                  <a:pt x="550996" y="10356"/>
                  <a:pt x="532651" y="27642"/>
                </a:cubicBezTo>
                <a:cubicBezTo>
                  <a:pt x="514307" y="44928"/>
                  <a:pt x="534767" y="85145"/>
                  <a:pt x="490317" y="103842"/>
                </a:cubicBezTo>
                <a:cubicBezTo>
                  <a:pt x="445867" y="122539"/>
                  <a:pt x="326276" y="134534"/>
                  <a:pt x="265951" y="139826"/>
                </a:cubicBezTo>
                <a:cubicBezTo>
                  <a:pt x="205626" y="145118"/>
                  <a:pt x="153767" y="140531"/>
                  <a:pt x="128367" y="135592"/>
                </a:cubicBezTo>
                <a:cubicBezTo>
                  <a:pt x="102967" y="130653"/>
                  <a:pt x="134365" y="114778"/>
                  <a:pt x="113551" y="110192"/>
                </a:cubicBezTo>
                <a:cubicBezTo>
                  <a:pt x="92737" y="105606"/>
                  <a:pt x="-21210" y="120775"/>
                  <a:pt x="3484" y="1038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451E758-1EA0-4177-9569-98A525586064}"/>
              </a:ext>
            </a:extLst>
          </p:cNvPr>
          <p:cNvSpPr/>
          <p:nvPr/>
        </p:nvSpPr>
        <p:spPr>
          <a:xfrm>
            <a:off x="2850576" y="4854802"/>
            <a:ext cx="1007115" cy="959187"/>
          </a:xfrm>
          <a:custGeom>
            <a:avLst/>
            <a:gdLst>
              <a:gd name="connsiteX0" fmla="*/ 574 w 1007115"/>
              <a:gd name="connsiteY0" fmla="*/ 6123 h 959187"/>
              <a:gd name="connsiteX1" fmla="*/ 130749 w 1007115"/>
              <a:gd name="connsiteY1" fmla="*/ 72798 h 959187"/>
              <a:gd name="connsiteX2" fmla="*/ 187899 w 1007115"/>
              <a:gd name="connsiteY2" fmla="*/ 183923 h 959187"/>
              <a:gd name="connsiteX3" fmla="*/ 257749 w 1007115"/>
              <a:gd name="connsiteY3" fmla="*/ 256948 h 959187"/>
              <a:gd name="connsiteX4" fmla="*/ 286324 w 1007115"/>
              <a:gd name="connsiteY4" fmla="*/ 333148 h 959187"/>
              <a:gd name="connsiteX5" fmla="*/ 314899 w 1007115"/>
              <a:gd name="connsiteY5" fmla="*/ 431573 h 959187"/>
              <a:gd name="connsiteX6" fmla="*/ 257749 w 1007115"/>
              <a:gd name="connsiteY6" fmla="*/ 361723 h 959187"/>
              <a:gd name="connsiteX7" fmla="*/ 283149 w 1007115"/>
              <a:gd name="connsiteY7" fmla="*/ 425223 h 959187"/>
              <a:gd name="connsiteX8" fmla="*/ 384749 w 1007115"/>
              <a:gd name="connsiteY8" fmla="*/ 466498 h 959187"/>
              <a:gd name="connsiteX9" fmla="*/ 324424 w 1007115"/>
              <a:gd name="connsiteY9" fmla="*/ 574448 h 959187"/>
              <a:gd name="connsiteX10" fmla="*/ 473649 w 1007115"/>
              <a:gd name="connsiteY10" fmla="*/ 580798 h 959187"/>
              <a:gd name="connsiteX11" fmla="*/ 530799 w 1007115"/>
              <a:gd name="connsiteY11" fmla="*/ 701448 h 959187"/>
              <a:gd name="connsiteX12" fmla="*/ 918149 w 1007115"/>
              <a:gd name="connsiteY12" fmla="*/ 828448 h 959187"/>
              <a:gd name="connsiteX13" fmla="*/ 1007049 w 1007115"/>
              <a:gd name="connsiteY13" fmla="*/ 837973 h 959187"/>
              <a:gd name="connsiteX14" fmla="*/ 930849 w 1007115"/>
              <a:gd name="connsiteY14" fmla="*/ 815748 h 959187"/>
              <a:gd name="connsiteX15" fmla="*/ 832424 w 1007115"/>
              <a:gd name="connsiteY15" fmla="*/ 809398 h 959187"/>
              <a:gd name="connsiteX16" fmla="*/ 737174 w 1007115"/>
              <a:gd name="connsiteY16" fmla="*/ 818923 h 959187"/>
              <a:gd name="connsiteX17" fmla="*/ 680024 w 1007115"/>
              <a:gd name="connsiteY17" fmla="*/ 910998 h 959187"/>
              <a:gd name="connsiteX18" fmla="*/ 581599 w 1007115"/>
              <a:gd name="connsiteY18" fmla="*/ 930048 h 959187"/>
              <a:gd name="connsiteX19" fmla="*/ 499049 w 1007115"/>
              <a:gd name="connsiteY19" fmla="*/ 910998 h 959187"/>
              <a:gd name="connsiteX20" fmla="*/ 422849 w 1007115"/>
              <a:gd name="connsiteY20" fmla="*/ 958623 h 959187"/>
              <a:gd name="connsiteX21" fmla="*/ 391099 w 1007115"/>
              <a:gd name="connsiteY21" fmla="*/ 872898 h 959187"/>
              <a:gd name="connsiteX22" fmla="*/ 346649 w 1007115"/>
              <a:gd name="connsiteY22" fmla="*/ 793523 h 959187"/>
              <a:gd name="connsiteX23" fmla="*/ 299024 w 1007115"/>
              <a:gd name="connsiteY23" fmla="*/ 733198 h 959187"/>
              <a:gd name="connsiteX24" fmla="*/ 222824 w 1007115"/>
              <a:gd name="connsiteY24" fmla="*/ 691923 h 959187"/>
              <a:gd name="connsiteX25" fmla="*/ 248224 w 1007115"/>
              <a:gd name="connsiteY25" fmla="*/ 520473 h 959187"/>
              <a:gd name="connsiteX26" fmla="*/ 175199 w 1007115"/>
              <a:gd name="connsiteY26" fmla="*/ 393473 h 959187"/>
              <a:gd name="connsiteX27" fmla="*/ 95824 w 1007115"/>
              <a:gd name="connsiteY27" fmla="*/ 326798 h 959187"/>
              <a:gd name="connsiteX28" fmla="*/ 73599 w 1007115"/>
              <a:gd name="connsiteY28" fmla="*/ 291873 h 959187"/>
              <a:gd name="connsiteX29" fmla="*/ 83124 w 1007115"/>
              <a:gd name="connsiteY29" fmla="*/ 228373 h 959187"/>
              <a:gd name="connsiteX30" fmla="*/ 574 w 1007115"/>
              <a:gd name="connsiteY30" fmla="*/ 6123 h 9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07115" h="959187">
                <a:moveTo>
                  <a:pt x="574" y="6123"/>
                </a:moveTo>
                <a:cubicBezTo>
                  <a:pt x="8511" y="-19806"/>
                  <a:pt x="99528" y="43165"/>
                  <a:pt x="130749" y="72798"/>
                </a:cubicBezTo>
                <a:cubicBezTo>
                  <a:pt x="161970" y="102431"/>
                  <a:pt x="166732" y="153231"/>
                  <a:pt x="187899" y="183923"/>
                </a:cubicBezTo>
                <a:cubicBezTo>
                  <a:pt x="209066" y="214615"/>
                  <a:pt x="241345" y="232077"/>
                  <a:pt x="257749" y="256948"/>
                </a:cubicBezTo>
                <a:cubicBezTo>
                  <a:pt x="274153" y="281819"/>
                  <a:pt x="276799" y="304044"/>
                  <a:pt x="286324" y="333148"/>
                </a:cubicBezTo>
                <a:cubicBezTo>
                  <a:pt x="295849" y="362252"/>
                  <a:pt x="319661" y="426811"/>
                  <a:pt x="314899" y="431573"/>
                </a:cubicBezTo>
                <a:cubicBezTo>
                  <a:pt x="310137" y="436335"/>
                  <a:pt x="263040" y="362781"/>
                  <a:pt x="257749" y="361723"/>
                </a:cubicBezTo>
                <a:cubicBezTo>
                  <a:pt x="252458" y="360665"/>
                  <a:pt x="261982" y="407761"/>
                  <a:pt x="283149" y="425223"/>
                </a:cubicBezTo>
                <a:cubicBezTo>
                  <a:pt x="304316" y="442685"/>
                  <a:pt x="377870" y="441627"/>
                  <a:pt x="384749" y="466498"/>
                </a:cubicBezTo>
                <a:cubicBezTo>
                  <a:pt x="391628" y="491369"/>
                  <a:pt x="309607" y="555398"/>
                  <a:pt x="324424" y="574448"/>
                </a:cubicBezTo>
                <a:cubicBezTo>
                  <a:pt x="339241" y="593498"/>
                  <a:pt x="439253" y="559631"/>
                  <a:pt x="473649" y="580798"/>
                </a:cubicBezTo>
                <a:cubicBezTo>
                  <a:pt x="508045" y="601965"/>
                  <a:pt x="456716" y="660173"/>
                  <a:pt x="530799" y="701448"/>
                </a:cubicBezTo>
                <a:cubicBezTo>
                  <a:pt x="604882" y="742723"/>
                  <a:pt x="838774" y="805694"/>
                  <a:pt x="918149" y="828448"/>
                </a:cubicBezTo>
                <a:cubicBezTo>
                  <a:pt x="997524" y="851202"/>
                  <a:pt x="1004932" y="840090"/>
                  <a:pt x="1007049" y="837973"/>
                </a:cubicBezTo>
                <a:cubicBezTo>
                  <a:pt x="1009166" y="835856"/>
                  <a:pt x="959953" y="820510"/>
                  <a:pt x="930849" y="815748"/>
                </a:cubicBezTo>
                <a:cubicBezTo>
                  <a:pt x="901745" y="810986"/>
                  <a:pt x="864703" y="808869"/>
                  <a:pt x="832424" y="809398"/>
                </a:cubicBezTo>
                <a:cubicBezTo>
                  <a:pt x="800145" y="809927"/>
                  <a:pt x="762574" y="801990"/>
                  <a:pt x="737174" y="818923"/>
                </a:cubicBezTo>
                <a:cubicBezTo>
                  <a:pt x="711774" y="835856"/>
                  <a:pt x="705953" y="892477"/>
                  <a:pt x="680024" y="910998"/>
                </a:cubicBezTo>
                <a:cubicBezTo>
                  <a:pt x="654095" y="929519"/>
                  <a:pt x="611761" y="930048"/>
                  <a:pt x="581599" y="930048"/>
                </a:cubicBezTo>
                <a:cubicBezTo>
                  <a:pt x="551437" y="930048"/>
                  <a:pt x="525507" y="906236"/>
                  <a:pt x="499049" y="910998"/>
                </a:cubicBezTo>
                <a:cubicBezTo>
                  <a:pt x="472591" y="915760"/>
                  <a:pt x="440841" y="964973"/>
                  <a:pt x="422849" y="958623"/>
                </a:cubicBezTo>
                <a:cubicBezTo>
                  <a:pt x="404857" y="952273"/>
                  <a:pt x="403799" y="900415"/>
                  <a:pt x="391099" y="872898"/>
                </a:cubicBezTo>
                <a:cubicBezTo>
                  <a:pt x="378399" y="845381"/>
                  <a:pt x="361995" y="816806"/>
                  <a:pt x="346649" y="793523"/>
                </a:cubicBezTo>
                <a:cubicBezTo>
                  <a:pt x="331303" y="770240"/>
                  <a:pt x="319662" y="750131"/>
                  <a:pt x="299024" y="733198"/>
                </a:cubicBezTo>
                <a:cubicBezTo>
                  <a:pt x="278387" y="716265"/>
                  <a:pt x="231291" y="727377"/>
                  <a:pt x="222824" y="691923"/>
                </a:cubicBezTo>
                <a:cubicBezTo>
                  <a:pt x="214357" y="656469"/>
                  <a:pt x="256162" y="570215"/>
                  <a:pt x="248224" y="520473"/>
                </a:cubicBezTo>
                <a:cubicBezTo>
                  <a:pt x="240286" y="470731"/>
                  <a:pt x="200599" y="425752"/>
                  <a:pt x="175199" y="393473"/>
                </a:cubicBezTo>
                <a:cubicBezTo>
                  <a:pt x="149799" y="361194"/>
                  <a:pt x="112757" y="343731"/>
                  <a:pt x="95824" y="326798"/>
                </a:cubicBezTo>
                <a:cubicBezTo>
                  <a:pt x="78891" y="309865"/>
                  <a:pt x="75716" y="308277"/>
                  <a:pt x="73599" y="291873"/>
                </a:cubicBezTo>
                <a:cubicBezTo>
                  <a:pt x="71482" y="275469"/>
                  <a:pt x="96882" y="272294"/>
                  <a:pt x="83124" y="228373"/>
                </a:cubicBezTo>
                <a:cubicBezTo>
                  <a:pt x="69366" y="184452"/>
                  <a:pt x="-7363" y="32052"/>
                  <a:pt x="574" y="6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24E7521-A9A2-4564-AACF-6DB5F95D41B8}"/>
              </a:ext>
            </a:extLst>
          </p:cNvPr>
          <p:cNvSpPr/>
          <p:nvPr/>
        </p:nvSpPr>
        <p:spPr>
          <a:xfrm>
            <a:off x="2869595" y="4929986"/>
            <a:ext cx="1612368" cy="988521"/>
          </a:xfrm>
          <a:custGeom>
            <a:avLst/>
            <a:gdLst>
              <a:gd name="connsiteX0" fmla="*/ 17538 w 1612368"/>
              <a:gd name="connsiteY0" fmla="*/ 3964 h 988521"/>
              <a:gd name="connsiteX1" fmla="*/ 201688 w 1612368"/>
              <a:gd name="connsiteY1" fmla="*/ 410364 h 988521"/>
              <a:gd name="connsiteX2" fmla="*/ 212272 w 1612368"/>
              <a:gd name="connsiteY2" fmla="*/ 605097 h 988521"/>
              <a:gd name="connsiteX3" fmla="*/ 330805 w 1612368"/>
              <a:gd name="connsiteY3" fmla="*/ 746914 h 988521"/>
              <a:gd name="connsiteX4" fmla="*/ 561522 w 1612368"/>
              <a:gd name="connsiteY4" fmla="*/ 840047 h 988521"/>
              <a:gd name="connsiteX5" fmla="*/ 768955 w 1612368"/>
              <a:gd name="connsiteY5" fmla="*/ 778664 h 988521"/>
              <a:gd name="connsiteX6" fmla="*/ 1037772 w 1612368"/>
              <a:gd name="connsiteY6" fmla="*/ 787131 h 988521"/>
              <a:gd name="connsiteX7" fmla="*/ 1463222 w 1612368"/>
              <a:gd name="connsiteY7" fmla="*/ 816764 h 988521"/>
              <a:gd name="connsiteX8" fmla="*/ 1442055 w 1612368"/>
              <a:gd name="connsiteY8" fmla="*/ 787131 h 988521"/>
              <a:gd name="connsiteX9" fmla="*/ 1319288 w 1612368"/>
              <a:gd name="connsiteY9" fmla="*/ 782897 h 988521"/>
              <a:gd name="connsiteX10" fmla="*/ 1600805 w 1612368"/>
              <a:gd name="connsiteY10" fmla="*/ 846397 h 988521"/>
              <a:gd name="connsiteX11" fmla="*/ 1552122 w 1612368"/>
              <a:gd name="connsiteY11" fmla="*/ 905664 h 988521"/>
              <a:gd name="connsiteX12" fmla="*/ 1494972 w 1612368"/>
              <a:gd name="connsiteY12" fmla="*/ 918364 h 988521"/>
              <a:gd name="connsiteX13" fmla="*/ 1471688 w 1612368"/>
              <a:gd name="connsiteY13" fmla="*/ 833697 h 988521"/>
              <a:gd name="connsiteX14" fmla="*/ 1338338 w 1612368"/>
              <a:gd name="connsiteY14" fmla="*/ 943764 h 988521"/>
              <a:gd name="connsiteX15" fmla="*/ 1103388 w 1612368"/>
              <a:gd name="connsiteY15" fmla="*/ 988214 h 988521"/>
              <a:gd name="connsiteX16" fmla="*/ 735088 w 1612368"/>
              <a:gd name="connsiteY16" fmla="*/ 924714 h 988521"/>
              <a:gd name="connsiteX17" fmla="*/ 296938 w 1612368"/>
              <a:gd name="connsiteY17" fmla="*/ 947997 h 988521"/>
              <a:gd name="connsiteX18" fmla="*/ 133955 w 1612368"/>
              <a:gd name="connsiteY18" fmla="*/ 704581 h 988521"/>
              <a:gd name="connsiteX19" fmla="*/ 174172 w 1612368"/>
              <a:gd name="connsiteY19" fmla="*/ 499264 h 988521"/>
              <a:gd name="connsiteX20" fmla="*/ 68338 w 1612368"/>
              <a:gd name="connsiteY20" fmla="*/ 368031 h 988521"/>
              <a:gd name="connsiteX21" fmla="*/ 15422 w 1612368"/>
              <a:gd name="connsiteY21" fmla="*/ 211397 h 988521"/>
              <a:gd name="connsiteX22" fmla="*/ 17538 w 1612368"/>
              <a:gd name="connsiteY22" fmla="*/ 3964 h 98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12368" h="988521">
                <a:moveTo>
                  <a:pt x="17538" y="3964"/>
                </a:moveTo>
                <a:cubicBezTo>
                  <a:pt x="48582" y="37125"/>
                  <a:pt x="169232" y="310175"/>
                  <a:pt x="201688" y="410364"/>
                </a:cubicBezTo>
                <a:cubicBezTo>
                  <a:pt x="234144" y="510553"/>
                  <a:pt x="190752" y="549005"/>
                  <a:pt x="212272" y="605097"/>
                </a:cubicBezTo>
                <a:cubicBezTo>
                  <a:pt x="233792" y="661189"/>
                  <a:pt x="272597" y="707756"/>
                  <a:pt x="330805" y="746914"/>
                </a:cubicBezTo>
                <a:cubicBezTo>
                  <a:pt x="389013" y="786072"/>
                  <a:pt x="488497" y="834755"/>
                  <a:pt x="561522" y="840047"/>
                </a:cubicBezTo>
                <a:cubicBezTo>
                  <a:pt x="634547" y="845339"/>
                  <a:pt x="689580" y="787483"/>
                  <a:pt x="768955" y="778664"/>
                </a:cubicBezTo>
                <a:cubicBezTo>
                  <a:pt x="848330" y="769845"/>
                  <a:pt x="922061" y="780781"/>
                  <a:pt x="1037772" y="787131"/>
                </a:cubicBezTo>
                <a:cubicBezTo>
                  <a:pt x="1153483" y="793481"/>
                  <a:pt x="1395842" y="816764"/>
                  <a:pt x="1463222" y="816764"/>
                </a:cubicBezTo>
                <a:cubicBezTo>
                  <a:pt x="1530602" y="816764"/>
                  <a:pt x="1466044" y="792775"/>
                  <a:pt x="1442055" y="787131"/>
                </a:cubicBezTo>
                <a:cubicBezTo>
                  <a:pt x="1418066" y="781487"/>
                  <a:pt x="1292830" y="773019"/>
                  <a:pt x="1319288" y="782897"/>
                </a:cubicBezTo>
                <a:cubicBezTo>
                  <a:pt x="1345746" y="792775"/>
                  <a:pt x="1561999" y="825936"/>
                  <a:pt x="1600805" y="846397"/>
                </a:cubicBezTo>
                <a:cubicBezTo>
                  <a:pt x="1639611" y="866858"/>
                  <a:pt x="1569761" y="893670"/>
                  <a:pt x="1552122" y="905664"/>
                </a:cubicBezTo>
                <a:cubicBezTo>
                  <a:pt x="1534483" y="917658"/>
                  <a:pt x="1508378" y="930358"/>
                  <a:pt x="1494972" y="918364"/>
                </a:cubicBezTo>
                <a:cubicBezTo>
                  <a:pt x="1481566" y="906370"/>
                  <a:pt x="1497794" y="829464"/>
                  <a:pt x="1471688" y="833697"/>
                </a:cubicBezTo>
                <a:cubicBezTo>
                  <a:pt x="1445582" y="837930"/>
                  <a:pt x="1399721" y="918011"/>
                  <a:pt x="1338338" y="943764"/>
                </a:cubicBezTo>
                <a:cubicBezTo>
                  <a:pt x="1276955" y="969517"/>
                  <a:pt x="1203930" y="991389"/>
                  <a:pt x="1103388" y="988214"/>
                </a:cubicBezTo>
                <a:cubicBezTo>
                  <a:pt x="1002846" y="985039"/>
                  <a:pt x="869496" y="931417"/>
                  <a:pt x="735088" y="924714"/>
                </a:cubicBezTo>
                <a:cubicBezTo>
                  <a:pt x="600680" y="918011"/>
                  <a:pt x="397127" y="984686"/>
                  <a:pt x="296938" y="947997"/>
                </a:cubicBezTo>
                <a:cubicBezTo>
                  <a:pt x="196749" y="911308"/>
                  <a:pt x="154416" y="779370"/>
                  <a:pt x="133955" y="704581"/>
                </a:cubicBezTo>
                <a:cubicBezTo>
                  <a:pt x="113494" y="629792"/>
                  <a:pt x="185108" y="555356"/>
                  <a:pt x="174172" y="499264"/>
                </a:cubicBezTo>
                <a:cubicBezTo>
                  <a:pt x="163236" y="443172"/>
                  <a:pt x="94796" y="416009"/>
                  <a:pt x="68338" y="368031"/>
                </a:cubicBezTo>
                <a:cubicBezTo>
                  <a:pt x="41880" y="320053"/>
                  <a:pt x="27064" y="267841"/>
                  <a:pt x="15422" y="211397"/>
                </a:cubicBezTo>
                <a:cubicBezTo>
                  <a:pt x="3780" y="154953"/>
                  <a:pt x="-13506" y="-29197"/>
                  <a:pt x="17538" y="39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3968CE6-751D-4939-B448-54AC87F1C0E9}"/>
              </a:ext>
            </a:extLst>
          </p:cNvPr>
          <p:cNvSpPr/>
          <p:nvPr/>
        </p:nvSpPr>
        <p:spPr>
          <a:xfrm>
            <a:off x="4417046" y="5111312"/>
            <a:ext cx="231172" cy="522410"/>
          </a:xfrm>
          <a:custGeom>
            <a:avLst/>
            <a:gdLst>
              <a:gd name="connsiteX0" fmla="*/ 437 w 231172"/>
              <a:gd name="connsiteY0" fmla="*/ 438 h 522410"/>
              <a:gd name="connsiteX1" fmla="*/ 142254 w 231172"/>
              <a:gd name="connsiteY1" fmla="*/ 91455 h 522410"/>
              <a:gd name="connsiteX2" fmla="*/ 224804 w 231172"/>
              <a:gd name="connsiteY2" fmla="*/ 512671 h 522410"/>
              <a:gd name="connsiteX3" fmla="*/ 220571 w 231172"/>
              <a:gd name="connsiteY3" fmla="*/ 379321 h 522410"/>
              <a:gd name="connsiteX4" fmla="*/ 180354 w 231172"/>
              <a:gd name="connsiteY4" fmla="*/ 281955 h 522410"/>
              <a:gd name="connsiteX5" fmla="*/ 127437 w 231172"/>
              <a:gd name="connsiteY5" fmla="*/ 102038 h 522410"/>
              <a:gd name="connsiteX6" fmla="*/ 97804 w 231172"/>
              <a:gd name="connsiteY6" fmla="*/ 57588 h 522410"/>
              <a:gd name="connsiteX7" fmla="*/ 437 w 231172"/>
              <a:gd name="connsiteY7" fmla="*/ 438 h 52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172" h="522410">
                <a:moveTo>
                  <a:pt x="437" y="438"/>
                </a:moveTo>
                <a:cubicBezTo>
                  <a:pt x="7845" y="6082"/>
                  <a:pt x="104860" y="6083"/>
                  <a:pt x="142254" y="91455"/>
                </a:cubicBezTo>
                <a:cubicBezTo>
                  <a:pt x="179648" y="176827"/>
                  <a:pt x="211751" y="464693"/>
                  <a:pt x="224804" y="512671"/>
                </a:cubicBezTo>
                <a:cubicBezTo>
                  <a:pt x="237857" y="560649"/>
                  <a:pt x="227979" y="417774"/>
                  <a:pt x="220571" y="379321"/>
                </a:cubicBezTo>
                <a:cubicBezTo>
                  <a:pt x="213163" y="340868"/>
                  <a:pt x="195876" y="328169"/>
                  <a:pt x="180354" y="281955"/>
                </a:cubicBezTo>
                <a:cubicBezTo>
                  <a:pt x="164832" y="235741"/>
                  <a:pt x="141195" y="139433"/>
                  <a:pt x="127437" y="102038"/>
                </a:cubicBezTo>
                <a:cubicBezTo>
                  <a:pt x="113679" y="64644"/>
                  <a:pt x="113679" y="69935"/>
                  <a:pt x="97804" y="57588"/>
                </a:cubicBezTo>
                <a:cubicBezTo>
                  <a:pt x="81929" y="45241"/>
                  <a:pt x="-6971" y="-5206"/>
                  <a:pt x="437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367B90A-E061-41CA-BE23-6B17FE2FAFBD}"/>
              </a:ext>
            </a:extLst>
          </p:cNvPr>
          <p:cNvSpPr/>
          <p:nvPr/>
        </p:nvSpPr>
        <p:spPr>
          <a:xfrm>
            <a:off x="3523817" y="5142215"/>
            <a:ext cx="153387" cy="439981"/>
          </a:xfrm>
          <a:custGeom>
            <a:avLst/>
            <a:gdLst>
              <a:gd name="connsiteX0" fmla="*/ 152833 w 153387"/>
              <a:gd name="connsiteY0" fmla="*/ 41502 h 439981"/>
              <a:gd name="connsiteX1" fmla="*/ 89333 w 153387"/>
              <a:gd name="connsiteY1" fmla="*/ 3402 h 439981"/>
              <a:gd name="connsiteX2" fmla="*/ 433 w 153387"/>
              <a:gd name="connsiteY2" fmla="*/ 124052 h 439981"/>
              <a:gd name="connsiteX3" fmla="*/ 55466 w 153387"/>
              <a:gd name="connsiteY3" fmla="*/ 189668 h 439981"/>
              <a:gd name="connsiteX4" fmla="*/ 57583 w 153387"/>
              <a:gd name="connsiteY4" fmla="*/ 437318 h 439981"/>
              <a:gd name="connsiteX5" fmla="*/ 53350 w 153387"/>
              <a:gd name="connsiteY5" fmla="*/ 314552 h 439981"/>
              <a:gd name="connsiteX6" fmla="*/ 74516 w 153387"/>
              <a:gd name="connsiteY6" fmla="*/ 217185 h 439981"/>
              <a:gd name="connsiteX7" fmla="*/ 53350 w 153387"/>
              <a:gd name="connsiteY7" fmla="*/ 128285 h 439981"/>
              <a:gd name="connsiteX8" fmla="*/ 152833 w 153387"/>
              <a:gd name="connsiteY8" fmla="*/ 41502 h 43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87" h="439981">
                <a:moveTo>
                  <a:pt x="152833" y="41502"/>
                </a:moveTo>
                <a:cubicBezTo>
                  <a:pt x="158830" y="20688"/>
                  <a:pt x="114733" y="-10356"/>
                  <a:pt x="89333" y="3402"/>
                </a:cubicBezTo>
                <a:cubicBezTo>
                  <a:pt x="63933" y="17160"/>
                  <a:pt x="6077" y="93008"/>
                  <a:pt x="433" y="124052"/>
                </a:cubicBezTo>
                <a:cubicBezTo>
                  <a:pt x="-5212" y="155096"/>
                  <a:pt x="45941" y="137457"/>
                  <a:pt x="55466" y="189668"/>
                </a:cubicBezTo>
                <a:cubicBezTo>
                  <a:pt x="64991" y="241879"/>
                  <a:pt x="57936" y="416504"/>
                  <a:pt x="57583" y="437318"/>
                </a:cubicBezTo>
                <a:cubicBezTo>
                  <a:pt x="57230" y="458132"/>
                  <a:pt x="50528" y="351241"/>
                  <a:pt x="53350" y="314552"/>
                </a:cubicBezTo>
                <a:cubicBezTo>
                  <a:pt x="56172" y="277863"/>
                  <a:pt x="74516" y="248229"/>
                  <a:pt x="74516" y="217185"/>
                </a:cubicBezTo>
                <a:cubicBezTo>
                  <a:pt x="74516" y="186141"/>
                  <a:pt x="43119" y="157918"/>
                  <a:pt x="53350" y="128285"/>
                </a:cubicBezTo>
                <a:cubicBezTo>
                  <a:pt x="63581" y="98652"/>
                  <a:pt x="146836" y="62316"/>
                  <a:pt x="152833" y="4150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9D9BCA6-7C69-4314-8B5D-D07F9332AF50}"/>
              </a:ext>
            </a:extLst>
          </p:cNvPr>
          <p:cNvSpPr/>
          <p:nvPr/>
        </p:nvSpPr>
        <p:spPr>
          <a:xfrm>
            <a:off x="3578038" y="4250771"/>
            <a:ext cx="162704" cy="103476"/>
          </a:xfrm>
          <a:custGeom>
            <a:avLst/>
            <a:gdLst>
              <a:gd name="connsiteX0" fmla="*/ 1775 w 162704"/>
              <a:gd name="connsiteY0" fmla="*/ 554 h 103476"/>
              <a:gd name="connsiteX1" fmla="*/ 93850 w 162704"/>
              <a:gd name="connsiteY1" fmla="*/ 38654 h 103476"/>
              <a:gd name="connsiteX2" fmla="*/ 149412 w 162704"/>
              <a:gd name="connsiteY2" fmla="*/ 56117 h 103476"/>
              <a:gd name="connsiteX3" fmla="*/ 160525 w 162704"/>
              <a:gd name="connsiteY3" fmla="*/ 62467 h 103476"/>
              <a:gd name="connsiteX4" fmla="*/ 116075 w 162704"/>
              <a:gd name="connsiteY4" fmla="*/ 86279 h 103476"/>
              <a:gd name="connsiteX5" fmla="*/ 55750 w 162704"/>
              <a:gd name="connsiteY5" fmla="*/ 102154 h 103476"/>
              <a:gd name="connsiteX6" fmla="*/ 22412 w 162704"/>
              <a:gd name="connsiteY6" fmla="*/ 98979 h 103476"/>
              <a:gd name="connsiteX7" fmla="*/ 30350 w 162704"/>
              <a:gd name="connsiteY7" fmla="*/ 70404 h 103476"/>
              <a:gd name="connsiteX8" fmla="*/ 1775 w 162704"/>
              <a:gd name="connsiteY8" fmla="*/ 554 h 10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704" h="103476">
                <a:moveTo>
                  <a:pt x="1775" y="554"/>
                </a:moveTo>
                <a:cubicBezTo>
                  <a:pt x="12358" y="-4738"/>
                  <a:pt x="69244" y="29394"/>
                  <a:pt x="93850" y="38654"/>
                </a:cubicBezTo>
                <a:cubicBezTo>
                  <a:pt x="118456" y="47914"/>
                  <a:pt x="138300" y="52148"/>
                  <a:pt x="149412" y="56117"/>
                </a:cubicBezTo>
                <a:cubicBezTo>
                  <a:pt x="160524" y="60086"/>
                  <a:pt x="166081" y="57440"/>
                  <a:pt x="160525" y="62467"/>
                </a:cubicBezTo>
                <a:cubicBezTo>
                  <a:pt x="154969" y="67494"/>
                  <a:pt x="133538" y="79665"/>
                  <a:pt x="116075" y="86279"/>
                </a:cubicBezTo>
                <a:cubicBezTo>
                  <a:pt x="98613" y="92894"/>
                  <a:pt x="71360" y="100037"/>
                  <a:pt x="55750" y="102154"/>
                </a:cubicBezTo>
                <a:cubicBezTo>
                  <a:pt x="40140" y="104271"/>
                  <a:pt x="26645" y="104271"/>
                  <a:pt x="22412" y="98979"/>
                </a:cubicBezTo>
                <a:cubicBezTo>
                  <a:pt x="18179" y="93687"/>
                  <a:pt x="29292" y="82046"/>
                  <a:pt x="30350" y="70404"/>
                </a:cubicBezTo>
                <a:cubicBezTo>
                  <a:pt x="31408" y="58762"/>
                  <a:pt x="-8808" y="5846"/>
                  <a:pt x="1775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8654939-9575-4A06-95FF-8EB0CC69B7C2}"/>
              </a:ext>
            </a:extLst>
          </p:cNvPr>
          <p:cNvSpPr/>
          <p:nvPr/>
        </p:nvSpPr>
        <p:spPr>
          <a:xfrm>
            <a:off x="3508141" y="4198739"/>
            <a:ext cx="273205" cy="105904"/>
          </a:xfrm>
          <a:custGeom>
            <a:avLst/>
            <a:gdLst>
              <a:gd name="connsiteX0" fmla="*/ 234 w 273205"/>
              <a:gd name="connsiteY0" fmla="*/ 16074 h 105904"/>
              <a:gd name="connsiteX1" fmla="*/ 171684 w 273205"/>
              <a:gd name="connsiteY1" fmla="*/ 16074 h 105904"/>
              <a:gd name="connsiteX2" fmla="*/ 270109 w 273205"/>
              <a:gd name="connsiteY2" fmla="*/ 199 h 105904"/>
              <a:gd name="connsiteX3" fmla="*/ 247884 w 273205"/>
              <a:gd name="connsiteY3" fmla="*/ 28774 h 105904"/>
              <a:gd name="connsiteX4" fmla="*/ 241534 w 273205"/>
              <a:gd name="connsiteY4" fmla="*/ 92274 h 105904"/>
              <a:gd name="connsiteX5" fmla="*/ 201847 w 273205"/>
              <a:gd name="connsiteY5" fmla="*/ 103386 h 105904"/>
              <a:gd name="connsiteX6" fmla="*/ 135172 w 273205"/>
              <a:gd name="connsiteY6" fmla="*/ 57349 h 105904"/>
              <a:gd name="connsiteX7" fmla="*/ 234 w 273205"/>
              <a:gd name="connsiteY7" fmla="*/ 16074 h 10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205" h="105904">
                <a:moveTo>
                  <a:pt x="234" y="16074"/>
                </a:moveTo>
                <a:cubicBezTo>
                  <a:pt x="6319" y="9195"/>
                  <a:pt x="126705" y="18720"/>
                  <a:pt x="171684" y="16074"/>
                </a:cubicBezTo>
                <a:cubicBezTo>
                  <a:pt x="216663" y="13428"/>
                  <a:pt x="257409" y="-1918"/>
                  <a:pt x="270109" y="199"/>
                </a:cubicBezTo>
                <a:cubicBezTo>
                  <a:pt x="282809" y="2316"/>
                  <a:pt x="252647" y="13428"/>
                  <a:pt x="247884" y="28774"/>
                </a:cubicBezTo>
                <a:cubicBezTo>
                  <a:pt x="243121" y="44120"/>
                  <a:pt x="249207" y="79839"/>
                  <a:pt x="241534" y="92274"/>
                </a:cubicBezTo>
                <a:cubicBezTo>
                  <a:pt x="233861" y="104709"/>
                  <a:pt x="219574" y="109207"/>
                  <a:pt x="201847" y="103386"/>
                </a:cubicBezTo>
                <a:cubicBezTo>
                  <a:pt x="184120" y="97565"/>
                  <a:pt x="161895" y="71372"/>
                  <a:pt x="135172" y="57349"/>
                </a:cubicBezTo>
                <a:cubicBezTo>
                  <a:pt x="108449" y="43326"/>
                  <a:pt x="-5851" y="22953"/>
                  <a:pt x="234" y="16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9C7B26C4-3A80-4772-8F9A-E13479AF6DB4}"/>
              </a:ext>
            </a:extLst>
          </p:cNvPr>
          <p:cNvSpPr/>
          <p:nvPr/>
        </p:nvSpPr>
        <p:spPr>
          <a:xfrm>
            <a:off x="2598274" y="4400748"/>
            <a:ext cx="631759" cy="112667"/>
          </a:xfrm>
          <a:custGeom>
            <a:avLst/>
            <a:gdLst>
              <a:gd name="connsiteX0" fmla="*/ 631759 w 631759"/>
              <a:gd name="connsiteY0" fmla="*/ 1919 h 112667"/>
              <a:gd name="connsiteX1" fmla="*/ 477243 w 631759"/>
              <a:gd name="connsiteY1" fmla="*/ 4035 h 112667"/>
              <a:gd name="connsiteX2" fmla="*/ 329076 w 631759"/>
              <a:gd name="connsiteY2" fmla="*/ 37902 h 112667"/>
              <a:gd name="connsiteX3" fmla="*/ 94126 w 631759"/>
              <a:gd name="connsiteY3" fmla="*/ 95052 h 112667"/>
              <a:gd name="connsiteX4" fmla="*/ 993 w 631759"/>
              <a:gd name="connsiteY4" fmla="*/ 109869 h 112667"/>
              <a:gd name="connsiteX5" fmla="*/ 144926 w 631759"/>
              <a:gd name="connsiteY5" fmla="*/ 46369 h 112667"/>
              <a:gd name="connsiteX6" fmla="*/ 301559 w 631759"/>
              <a:gd name="connsiteY6" fmla="*/ 33669 h 112667"/>
              <a:gd name="connsiteX7" fmla="*/ 631759 w 631759"/>
              <a:gd name="connsiteY7" fmla="*/ 1919 h 11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759" h="112667">
                <a:moveTo>
                  <a:pt x="631759" y="1919"/>
                </a:moveTo>
                <a:cubicBezTo>
                  <a:pt x="579724" y="-22"/>
                  <a:pt x="527690" y="-1962"/>
                  <a:pt x="477243" y="4035"/>
                </a:cubicBezTo>
                <a:cubicBezTo>
                  <a:pt x="426796" y="10032"/>
                  <a:pt x="329076" y="37902"/>
                  <a:pt x="329076" y="37902"/>
                </a:cubicBezTo>
                <a:lnTo>
                  <a:pt x="94126" y="95052"/>
                </a:lnTo>
                <a:cubicBezTo>
                  <a:pt x="39445" y="107047"/>
                  <a:pt x="-7474" y="117983"/>
                  <a:pt x="993" y="109869"/>
                </a:cubicBezTo>
                <a:cubicBezTo>
                  <a:pt x="9460" y="101755"/>
                  <a:pt x="94832" y="59069"/>
                  <a:pt x="144926" y="46369"/>
                </a:cubicBezTo>
                <a:cubicBezTo>
                  <a:pt x="195020" y="33669"/>
                  <a:pt x="301559" y="33669"/>
                  <a:pt x="301559" y="33669"/>
                </a:cubicBezTo>
                <a:lnTo>
                  <a:pt x="631759" y="19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EF24B2A-312C-413F-9D3D-326F80C8B90F}"/>
              </a:ext>
            </a:extLst>
          </p:cNvPr>
          <p:cNvSpPr/>
          <p:nvPr/>
        </p:nvSpPr>
        <p:spPr>
          <a:xfrm>
            <a:off x="2616200" y="4423648"/>
            <a:ext cx="584225" cy="106362"/>
          </a:xfrm>
          <a:custGeom>
            <a:avLst/>
            <a:gdLst>
              <a:gd name="connsiteX0" fmla="*/ 584200 w 584225"/>
              <a:gd name="connsiteY0" fmla="*/ 23469 h 106362"/>
              <a:gd name="connsiteX1" fmla="*/ 505883 w 584225"/>
              <a:gd name="connsiteY1" fmla="*/ 4419 h 106362"/>
              <a:gd name="connsiteX2" fmla="*/ 446617 w 584225"/>
              <a:gd name="connsiteY2" fmla="*/ 4419 h 106362"/>
              <a:gd name="connsiteX3" fmla="*/ 268817 w 584225"/>
              <a:gd name="connsiteY3" fmla="*/ 53102 h 106362"/>
              <a:gd name="connsiteX4" fmla="*/ 162983 w 584225"/>
              <a:gd name="connsiteY4" fmla="*/ 78502 h 106362"/>
              <a:gd name="connsiteX5" fmla="*/ 0 w 584225"/>
              <a:gd name="connsiteY5" fmla="*/ 106019 h 106362"/>
              <a:gd name="connsiteX6" fmla="*/ 162983 w 584225"/>
              <a:gd name="connsiteY6" fmla="*/ 89085 h 106362"/>
              <a:gd name="connsiteX7" fmla="*/ 497417 w 584225"/>
              <a:gd name="connsiteY7" fmla="*/ 23469 h 106362"/>
              <a:gd name="connsiteX8" fmla="*/ 584200 w 584225"/>
              <a:gd name="connsiteY8" fmla="*/ 23469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225" h="106362">
                <a:moveTo>
                  <a:pt x="584200" y="23469"/>
                </a:moveTo>
                <a:cubicBezTo>
                  <a:pt x="585611" y="20294"/>
                  <a:pt x="528813" y="7594"/>
                  <a:pt x="505883" y="4419"/>
                </a:cubicBezTo>
                <a:cubicBezTo>
                  <a:pt x="482952" y="1244"/>
                  <a:pt x="486128" y="-3695"/>
                  <a:pt x="446617" y="4419"/>
                </a:cubicBezTo>
                <a:cubicBezTo>
                  <a:pt x="407106" y="12533"/>
                  <a:pt x="316089" y="40755"/>
                  <a:pt x="268817" y="53102"/>
                </a:cubicBezTo>
                <a:cubicBezTo>
                  <a:pt x="221545" y="65449"/>
                  <a:pt x="207786" y="69683"/>
                  <a:pt x="162983" y="78502"/>
                </a:cubicBezTo>
                <a:cubicBezTo>
                  <a:pt x="118180" y="87321"/>
                  <a:pt x="0" y="104255"/>
                  <a:pt x="0" y="106019"/>
                </a:cubicBezTo>
                <a:cubicBezTo>
                  <a:pt x="0" y="107783"/>
                  <a:pt x="80080" y="102843"/>
                  <a:pt x="162983" y="89085"/>
                </a:cubicBezTo>
                <a:cubicBezTo>
                  <a:pt x="245886" y="75327"/>
                  <a:pt x="428625" y="34052"/>
                  <a:pt x="497417" y="23469"/>
                </a:cubicBezTo>
                <a:cubicBezTo>
                  <a:pt x="566209" y="12886"/>
                  <a:pt x="582789" y="26644"/>
                  <a:pt x="584200" y="23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670EF00-CA18-4184-9D88-31A2EC1D0EE9}"/>
              </a:ext>
            </a:extLst>
          </p:cNvPr>
          <p:cNvSpPr/>
          <p:nvPr/>
        </p:nvSpPr>
        <p:spPr>
          <a:xfrm>
            <a:off x="4643946" y="4231014"/>
            <a:ext cx="186443" cy="21437"/>
          </a:xfrm>
          <a:custGeom>
            <a:avLst/>
            <a:gdLst>
              <a:gd name="connsiteX0" fmla="*/ 21 w 186443"/>
              <a:gd name="connsiteY0" fmla="*/ 203 h 21437"/>
              <a:gd name="connsiteX1" fmla="*/ 143954 w 186443"/>
              <a:gd name="connsiteY1" fmla="*/ 10786 h 21437"/>
              <a:gd name="connsiteX2" fmla="*/ 186287 w 186443"/>
              <a:gd name="connsiteY2" fmla="*/ 12903 h 21437"/>
              <a:gd name="connsiteX3" fmla="*/ 133371 w 186443"/>
              <a:gd name="connsiteY3" fmla="*/ 21369 h 21437"/>
              <a:gd name="connsiteX4" fmla="*/ 21 w 186443"/>
              <a:gd name="connsiteY4" fmla="*/ 203 h 2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" h="21437">
                <a:moveTo>
                  <a:pt x="21" y="203"/>
                </a:moveTo>
                <a:cubicBezTo>
                  <a:pt x="1785" y="-1561"/>
                  <a:pt x="112910" y="8669"/>
                  <a:pt x="143954" y="10786"/>
                </a:cubicBezTo>
                <a:cubicBezTo>
                  <a:pt x="174998" y="12903"/>
                  <a:pt x="188051" y="11139"/>
                  <a:pt x="186287" y="12903"/>
                </a:cubicBezTo>
                <a:cubicBezTo>
                  <a:pt x="184523" y="14667"/>
                  <a:pt x="163004" y="19958"/>
                  <a:pt x="133371" y="21369"/>
                </a:cubicBezTo>
                <a:cubicBezTo>
                  <a:pt x="103738" y="22780"/>
                  <a:pt x="-1743" y="1967"/>
                  <a:pt x="21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3E3922D-F5EA-486E-B09C-84F3FA1386C1}"/>
              </a:ext>
            </a:extLst>
          </p:cNvPr>
          <p:cNvSpPr/>
          <p:nvPr/>
        </p:nvSpPr>
        <p:spPr>
          <a:xfrm>
            <a:off x="4654296" y="4263200"/>
            <a:ext cx="155311" cy="21023"/>
          </a:xfrm>
          <a:custGeom>
            <a:avLst/>
            <a:gdLst>
              <a:gd name="connsiteX0" fmla="*/ 254 w 155311"/>
              <a:gd name="connsiteY0" fmla="*/ 4000 h 21023"/>
              <a:gd name="connsiteX1" fmla="*/ 108204 w 155311"/>
              <a:gd name="connsiteY1" fmla="*/ 20933 h 21023"/>
              <a:gd name="connsiteX2" fmla="*/ 154771 w 155311"/>
              <a:gd name="connsiteY2" fmla="*/ 10350 h 21023"/>
              <a:gd name="connsiteX3" fmla="*/ 80687 w 155311"/>
              <a:gd name="connsiteY3" fmla="*/ 1883 h 21023"/>
              <a:gd name="connsiteX4" fmla="*/ 254 w 155311"/>
              <a:gd name="connsiteY4" fmla="*/ 4000 h 2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311" h="21023">
                <a:moveTo>
                  <a:pt x="254" y="4000"/>
                </a:moveTo>
                <a:cubicBezTo>
                  <a:pt x="4840" y="7175"/>
                  <a:pt x="82451" y="19875"/>
                  <a:pt x="108204" y="20933"/>
                </a:cubicBezTo>
                <a:cubicBezTo>
                  <a:pt x="133957" y="21991"/>
                  <a:pt x="159357" y="13525"/>
                  <a:pt x="154771" y="10350"/>
                </a:cubicBezTo>
                <a:cubicBezTo>
                  <a:pt x="150185" y="7175"/>
                  <a:pt x="107145" y="5763"/>
                  <a:pt x="80687" y="1883"/>
                </a:cubicBezTo>
                <a:cubicBezTo>
                  <a:pt x="54229" y="-1997"/>
                  <a:pt x="-4332" y="825"/>
                  <a:pt x="254" y="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C681F89-BA48-4C57-946E-85C564EBC9A8}"/>
              </a:ext>
            </a:extLst>
          </p:cNvPr>
          <p:cNvSpPr/>
          <p:nvPr/>
        </p:nvSpPr>
        <p:spPr>
          <a:xfrm>
            <a:off x="4156071" y="3514601"/>
            <a:ext cx="301733" cy="200387"/>
          </a:xfrm>
          <a:custGeom>
            <a:avLst/>
            <a:gdLst>
              <a:gd name="connsiteX0" fmla="*/ 4 w 301733"/>
              <a:gd name="connsiteY0" fmla="*/ 124 h 200387"/>
              <a:gd name="connsiteX1" fmla="*/ 247654 w 301733"/>
              <a:gd name="connsiteY1" fmla="*/ 130299 h 200387"/>
              <a:gd name="connsiteX2" fmla="*/ 301629 w 301733"/>
              <a:gd name="connsiteY2" fmla="*/ 200149 h 200387"/>
              <a:gd name="connsiteX3" fmla="*/ 254004 w 301733"/>
              <a:gd name="connsiteY3" fmla="*/ 108074 h 200387"/>
              <a:gd name="connsiteX4" fmla="*/ 4 w 301733"/>
              <a:gd name="connsiteY4" fmla="*/ 124 h 20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33" h="200387">
                <a:moveTo>
                  <a:pt x="4" y="124"/>
                </a:moveTo>
                <a:cubicBezTo>
                  <a:pt x="-1054" y="3828"/>
                  <a:pt x="197383" y="96962"/>
                  <a:pt x="247654" y="130299"/>
                </a:cubicBezTo>
                <a:cubicBezTo>
                  <a:pt x="297925" y="163636"/>
                  <a:pt x="300571" y="203853"/>
                  <a:pt x="301629" y="200149"/>
                </a:cubicBezTo>
                <a:cubicBezTo>
                  <a:pt x="302687" y="196445"/>
                  <a:pt x="296337" y="139824"/>
                  <a:pt x="254004" y="108074"/>
                </a:cubicBezTo>
                <a:cubicBezTo>
                  <a:pt x="211671" y="76324"/>
                  <a:pt x="1062" y="-3580"/>
                  <a:pt x="4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80972AE-E5FB-4E7F-B7EB-E34F68398F80}"/>
              </a:ext>
            </a:extLst>
          </p:cNvPr>
          <p:cNvSpPr/>
          <p:nvPr/>
        </p:nvSpPr>
        <p:spPr>
          <a:xfrm>
            <a:off x="2976232" y="3777060"/>
            <a:ext cx="586620" cy="379963"/>
          </a:xfrm>
          <a:custGeom>
            <a:avLst/>
            <a:gdLst>
              <a:gd name="connsiteX0" fmla="*/ 1918 w 586620"/>
              <a:gd name="connsiteY0" fmla="*/ 379015 h 379963"/>
              <a:gd name="connsiteX1" fmla="*/ 186068 w 586620"/>
              <a:gd name="connsiteY1" fmla="*/ 156765 h 379963"/>
              <a:gd name="connsiteX2" fmla="*/ 408318 w 586620"/>
              <a:gd name="connsiteY2" fmla="*/ 26590 h 379963"/>
              <a:gd name="connsiteX3" fmla="*/ 516268 w 586620"/>
              <a:gd name="connsiteY3" fmla="*/ 10715 h 379963"/>
              <a:gd name="connsiteX4" fmla="*/ 586118 w 586620"/>
              <a:gd name="connsiteY4" fmla="*/ 20240 h 379963"/>
              <a:gd name="connsiteX5" fmla="*/ 481343 w 586620"/>
              <a:gd name="connsiteY5" fmla="*/ 4365 h 379963"/>
              <a:gd name="connsiteX6" fmla="*/ 325768 w 586620"/>
              <a:gd name="connsiteY6" fmla="*/ 23415 h 379963"/>
              <a:gd name="connsiteX7" fmla="*/ 103518 w 586620"/>
              <a:gd name="connsiteY7" fmla="*/ 229790 h 379963"/>
              <a:gd name="connsiteX8" fmla="*/ 1918 w 586620"/>
              <a:gd name="connsiteY8" fmla="*/ 379015 h 3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620" h="379963">
                <a:moveTo>
                  <a:pt x="1918" y="379015"/>
                </a:moveTo>
                <a:cubicBezTo>
                  <a:pt x="15676" y="366844"/>
                  <a:pt x="118335" y="215502"/>
                  <a:pt x="186068" y="156765"/>
                </a:cubicBezTo>
                <a:cubicBezTo>
                  <a:pt x="253801" y="98028"/>
                  <a:pt x="353285" y="50932"/>
                  <a:pt x="408318" y="26590"/>
                </a:cubicBezTo>
                <a:cubicBezTo>
                  <a:pt x="463351" y="2248"/>
                  <a:pt x="486635" y="11773"/>
                  <a:pt x="516268" y="10715"/>
                </a:cubicBezTo>
                <a:cubicBezTo>
                  <a:pt x="545901" y="9657"/>
                  <a:pt x="591939" y="21298"/>
                  <a:pt x="586118" y="20240"/>
                </a:cubicBezTo>
                <a:cubicBezTo>
                  <a:pt x="580297" y="19182"/>
                  <a:pt x="524735" y="3836"/>
                  <a:pt x="481343" y="4365"/>
                </a:cubicBezTo>
                <a:cubicBezTo>
                  <a:pt x="437951" y="4894"/>
                  <a:pt x="388739" y="-14156"/>
                  <a:pt x="325768" y="23415"/>
                </a:cubicBezTo>
                <a:cubicBezTo>
                  <a:pt x="262797" y="60986"/>
                  <a:pt x="155905" y="176344"/>
                  <a:pt x="103518" y="229790"/>
                </a:cubicBezTo>
                <a:cubicBezTo>
                  <a:pt x="51131" y="283236"/>
                  <a:pt x="-11840" y="391186"/>
                  <a:pt x="1918" y="379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569FB77-1767-465F-97EF-4810607BF6A6}"/>
              </a:ext>
            </a:extLst>
          </p:cNvPr>
          <p:cNvSpPr/>
          <p:nvPr/>
        </p:nvSpPr>
        <p:spPr>
          <a:xfrm>
            <a:off x="3226837" y="3354277"/>
            <a:ext cx="605538" cy="176513"/>
          </a:xfrm>
          <a:custGeom>
            <a:avLst/>
            <a:gdLst>
              <a:gd name="connsiteX0" fmla="*/ 2138 w 605538"/>
              <a:gd name="connsiteY0" fmla="*/ 176323 h 176513"/>
              <a:gd name="connsiteX1" fmla="*/ 443463 w 605538"/>
              <a:gd name="connsiteY1" fmla="*/ 11223 h 176513"/>
              <a:gd name="connsiteX2" fmla="*/ 605388 w 605538"/>
              <a:gd name="connsiteY2" fmla="*/ 14398 h 176513"/>
              <a:gd name="connsiteX3" fmla="*/ 421238 w 605538"/>
              <a:gd name="connsiteY3" fmla="*/ 11223 h 176513"/>
              <a:gd name="connsiteX4" fmla="*/ 281538 w 605538"/>
              <a:gd name="connsiteY4" fmla="*/ 42973 h 176513"/>
              <a:gd name="connsiteX5" fmla="*/ 2138 w 605538"/>
              <a:gd name="connsiteY5" fmla="*/ 176323 h 17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538" h="176513">
                <a:moveTo>
                  <a:pt x="2138" y="176323"/>
                </a:moveTo>
                <a:cubicBezTo>
                  <a:pt x="29126" y="171031"/>
                  <a:pt x="342921" y="38211"/>
                  <a:pt x="443463" y="11223"/>
                </a:cubicBezTo>
                <a:cubicBezTo>
                  <a:pt x="544005" y="-15765"/>
                  <a:pt x="609092" y="14398"/>
                  <a:pt x="605388" y="14398"/>
                </a:cubicBezTo>
                <a:cubicBezTo>
                  <a:pt x="601684" y="14398"/>
                  <a:pt x="475213" y="6460"/>
                  <a:pt x="421238" y="11223"/>
                </a:cubicBezTo>
                <a:cubicBezTo>
                  <a:pt x="367263" y="15986"/>
                  <a:pt x="351917" y="10694"/>
                  <a:pt x="281538" y="42973"/>
                </a:cubicBezTo>
                <a:cubicBezTo>
                  <a:pt x="211159" y="75252"/>
                  <a:pt x="-24850" y="181615"/>
                  <a:pt x="2138" y="176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7FD0E07-A1FE-4647-A838-46F63A99C011}"/>
              </a:ext>
            </a:extLst>
          </p:cNvPr>
          <p:cNvSpPr/>
          <p:nvPr/>
        </p:nvSpPr>
        <p:spPr>
          <a:xfrm>
            <a:off x="3272315" y="3126265"/>
            <a:ext cx="204475" cy="101025"/>
          </a:xfrm>
          <a:custGeom>
            <a:avLst/>
            <a:gdLst>
              <a:gd name="connsiteX0" fmla="*/ 2168 w 204475"/>
              <a:gd name="connsiteY0" fmla="*/ 2168 h 101025"/>
              <a:gd name="connsiteX1" fmla="*/ 194785 w 204475"/>
              <a:gd name="connsiteY1" fmla="*/ 99535 h 101025"/>
              <a:gd name="connsiteX2" fmla="*/ 167268 w 204475"/>
              <a:gd name="connsiteY2" fmla="*/ 59318 h 101025"/>
              <a:gd name="connsiteX3" fmla="*/ 93185 w 204475"/>
              <a:gd name="connsiteY3" fmla="*/ 33918 h 101025"/>
              <a:gd name="connsiteX4" fmla="*/ 2168 w 204475"/>
              <a:gd name="connsiteY4" fmla="*/ 2168 h 10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75" h="101025">
                <a:moveTo>
                  <a:pt x="2168" y="2168"/>
                </a:moveTo>
                <a:cubicBezTo>
                  <a:pt x="19101" y="13104"/>
                  <a:pt x="167268" y="90010"/>
                  <a:pt x="194785" y="99535"/>
                </a:cubicBezTo>
                <a:cubicBezTo>
                  <a:pt x="222302" y="109060"/>
                  <a:pt x="184201" y="70254"/>
                  <a:pt x="167268" y="59318"/>
                </a:cubicBezTo>
                <a:cubicBezTo>
                  <a:pt x="150335" y="48382"/>
                  <a:pt x="113999" y="43090"/>
                  <a:pt x="93185" y="33918"/>
                </a:cubicBezTo>
                <a:cubicBezTo>
                  <a:pt x="72371" y="24746"/>
                  <a:pt x="-14765" y="-8768"/>
                  <a:pt x="2168" y="2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4ACAD2D-FC55-4434-AE16-6A8B34024ADA}"/>
              </a:ext>
            </a:extLst>
          </p:cNvPr>
          <p:cNvSpPr/>
          <p:nvPr/>
        </p:nvSpPr>
        <p:spPr>
          <a:xfrm>
            <a:off x="3477491" y="3062816"/>
            <a:ext cx="65691" cy="137858"/>
          </a:xfrm>
          <a:custGeom>
            <a:avLst/>
            <a:gdLst>
              <a:gd name="connsiteX0" fmla="*/ 50992 w 65691"/>
              <a:gd name="connsiteY0" fmla="*/ 1 h 137858"/>
              <a:gd name="connsiteX1" fmla="*/ 63692 w 65691"/>
              <a:gd name="connsiteY1" fmla="*/ 78317 h 137858"/>
              <a:gd name="connsiteX2" fmla="*/ 192 w 65691"/>
              <a:gd name="connsiteY2" fmla="*/ 137584 h 137858"/>
              <a:gd name="connsiteX3" fmla="*/ 44642 w 65691"/>
              <a:gd name="connsiteY3" fmla="*/ 99484 h 137858"/>
              <a:gd name="connsiteX4" fmla="*/ 63692 w 65691"/>
              <a:gd name="connsiteY4" fmla="*/ 76201 h 137858"/>
              <a:gd name="connsiteX5" fmla="*/ 50992 w 65691"/>
              <a:gd name="connsiteY5" fmla="*/ 1 h 13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1" h="137858">
                <a:moveTo>
                  <a:pt x="50992" y="1"/>
                </a:moveTo>
                <a:cubicBezTo>
                  <a:pt x="50992" y="354"/>
                  <a:pt x="72159" y="55387"/>
                  <a:pt x="63692" y="78317"/>
                </a:cubicBezTo>
                <a:cubicBezTo>
                  <a:pt x="55225" y="101248"/>
                  <a:pt x="3367" y="134056"/>
                  <a:pt x="192" y="137584"/>
                </a:cubicBezTo>
                <a:cubicBezTo>
                  <a:pt x="-2983" y="141112"/>
                  <a:pt x="34059" y="109715"/>
                  <a:pt x="44642" y="99484"/>
                </a:cubicBezTo>
                <a:cubicBezTo>
                  <a:pt x="55225" y="89254"/>
                  <a:pt x="64045" y="97368"/>
                  <a:pt x="63692" y="76201"/>
                </a:cubicBezTo>
                <a:cubicBezTo>
                  <a:pt x="63339" y="55034"/>
                  <a:pt x="50992" y="-352"/>
                  <a:pt x="509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04516F4-647D-4DA8-99CD-CDD9B69528DE}"/>
              </a:ext>
            </a:extLst>
          </p:cNvPr>
          <p:cNvSpPr/>
          <p:nvPr/>
        </p:nvSpPr>
        <p:spPr>
          <a:xfrm>
            <a:off x="3731637" y="3056353"/>
            <a:ext cx="196676" cy="192952"/>
          </a:xfrm>
          <a:custGeom>
            <a:avLst/>
            <a:gdLst>
              <a:gd name="connsiteX0" fmla="*/ 46 w 196676"/>
              <a:gd name="connsiteY0" fmla="*/ 114 h 192952"/>
              <a:gd name="connsiteX1" fmla="*/ 169380 w 196676"/>
              <a:gd name="connsiteY1" fmla="*/ 124997 h 192952"/>
              <a:gd name="connsiteX2" fmla="*/ 194780 w 196676"/>
              <a:gd name="connsiteY2" fmla="*/ 192730 h 192952"/>
              <a:gd name="connsiteX3" fmla="*/ 152446 w 196676"/>
              <a:gd name="connsiteY3" fmla="*/ 103830 h 192952"/>
              <a:gd name="connsiteX4" fmla="*/ 46 w 196676"/>
              <a:gd name="connsiteY4" fmla="*/ 114 h 19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76" h="192952">
                <a:moveTo>
                  <a:pt x="46" y="114"/>
                </a:moveTo>
                <a:cubicBezTo>
                  <a:pt x="2868" y="3642"/>
                  <a:pt x="136924" y="92894"/>
                  <a:pt x="169380" y="124997"/>
                </a:cubicBezTo>
                <a:cubicBezTo>
                  <a:pt x="201836" y="157100"/>
                  <a:pt x="197602" y="196258"/>
                  <a:pt x="194780" y="192730"/>
                </a:cubicBezTo>
                <a:cubicBezTo>
                  <a:pt x="191958" y="189202"/>
                  <a:pt x="180668" y="132052"/>
                  <a:pt x="152446" y="103830"/>
                </a:cubicBezTo>
                <a:cubicBezTo>
                  <a:pt x="124224" y="75608"/>
                  <a:pt x="-2776" y="-3414"/>
                  <a:pt x="4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AD9D1C8-5869-44A7-B9F6-8B1007118BF3}"/>
              </a:ext>
            </a:extLst>
          </p:cNvPr>
          <p:cNvSpPr/>
          <p:nvPr/>
        </p:nvSpPr>
        <p:spPr>
          <a:xfrm>
            <a:off x="3934844" y="3091535"/>
            <a:ext cx="78963" cy="223252"/>
          </a:xfrm>
          <a:custGeom>
            <a:avLst/>
            <a:gdLst>
              <a:gd name="connsiteX0" fmla="*/ 38139 w 78963"/>
              <a:gd name="connsiteY0" fmla="*/ 915 h 223252"/>
              <a:gd name="connsiteX1" fmla="*/ 78356 w 78963"/>
              <a:gd name="connsiteY1" fmla="*/ 94048 h 223252"/>
              <a:gd name="connsiteX2" fmla="*/ 39 w 78963"/>
              <a:gd name="connsiteY2" fmla="*/ 223165 h 223252"/>
              <a:gd name="connsiteX3" fmla="*/ 67773 w 78963"/>
              <a:gd name="connsiteY3" fmla="*/ 113098 h 223252"/>
              <a:gd name="connsiteX4" fmla="*/ 72006 w 78963"/>
              <a:gd name="connsiteY4" fmla="*/ 49598 h 223252"/>
              <a:gd name="connsiteX5" fmla="*/ 38139 w 78963"/>
              <a:gd name="connsiteY5" fmla="*/ 915 h 22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63" h="223252">
                <a:moveTo>
                  <a:pt x="38139" y="915"/>
                </a:moveTo>
                <a:cubicBezTo>
                  <a:pt x="39197" y="8323"/>
                  <a:pt x="84706" y="57006"/>
                  <a:pt x="78356" y="94048"/>
                </a:cubicBezTo>
                <a:cubicBezTo>
                  <a:pt x="72006" y="131090"/>
                  <a:pt x="1803" y="219990"/>
                  <a:pt x="39" y="223165"/>
                </a:cubicBezTo>
                <a:cubicBezTo>
                  <a:pt x="-1725" y="226340"/>
                  <a:pt x="55779" y="142026"/>
                  <a:pt x="67773" y="113098"/>
                </a:cubicBezTo>
                <a:cubicBezTo>
                  <a:pt x="79767" y="84170"/>
                  <a:pt x="75887" y="66179"/>
                  <a:pt x="72006" y="49598"/>
                </a:cubicBezTo>
                <a:cubicBezTo>
                  <a:pt x="68125" y="33018"/>
                  <a:pt x="37081" y="-6493"/>
                  <a:pt x="3813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42003F6-7E9A-40FE-8425-8F93964BD279}"/>
              </a:ext>
            </a:extLst>
          </p:cNvPr>
          <p:cNvSpPr/>
          <p:nvPr/>
        </p:nvSpPr>
        <p:spPr>
          <a:xfrm>
            <a:off x="4228354" y="4630734"/>
            <a:ext cx="342612" cy="388642"/>
          </a:xfrm>
          <a:custGeom>
            <a:avLst/>
            <a:gdLst>
              <a:gd name="connsiteX0" fmla="*/ 2334 w 342612"/>
              <a:gd name="connsiteY0" fmla="*/ 4 h 388642"/>
              <a:gd name="connsiteX1" fmla="*/ 132509 w 342612"/>
              <a:gd name="connsiteY1" fmla="*/ 125416 h 388642"/>
              <a:gd name="connsiteX2" fmla="*/ 296021 w 342612"/>
              <a:gd name="connsiteY2" fmla="*/ 258766 h 388642"/>
              <a:gd name="connsiteX3" fmla="*/ 342059 w 342612"/>
              <a:gd name="connsiteY3" fmla="*/ 387354 h 388642"/>
              <a:gd name="connsiteX4" fmla="*/ 273796 w 342612"/>
              <a:gd name="connsiteY4" fmla="*/ 315916 h 388642"/>
              <a:gd name="connsiteX5" fmla="*/ 70596 w 342612"/>
              <a:gd name="connsiteY5" fmla="*/ 173041 h 388642"/>
              <a:gd name="connsiteX6" fmla="*/ 48371 w 342612"/>
              <a:gd name="connsiteY6" fmla="*/ 120654 h 388642"/>
              <a:gd name="connsiteX7" fmla="*/ 2334 w 342612"/>
              <a:gd name="connsiteY7" fmla="*/ 4 h 38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612" h="388642">
                <a:moveTo>
                  <a:pt x="2334" y="4"/>
                </a:moveTo>
                <a:cubicBezTo>
                  <a:pt x="16357" y="798"/>
                  <a:pt x="83561" y="82289"/>
                  <a:pt x="132509" y="125416"/>
                </a:cubicBezTo>
                <a:cubicBezTo>
                  <a:pt x="181457" y="168543"/>
                  <a:pt x="261096" y="215110"/>
                  <a:pt x="296021" y="258766"/>
                </a:cubicBezTo>
                <a:cubicBezTo>
                  <a:pt x="330946" y="302422"/>
                  <a:pt x="345763" y="377829"/>
                  <a:pt x="342059" y="387354"/>
                </a:cubicBezTo>
                <a:cubicBezTo>
                  <a:pt x="338355" y="396879"/>
                  <a:pt x="319040" y="351635"/>
                  <a:pt x="273796" y="315916"/>
                </a:cubicBezTo>
                <a:cubicBezTo>
                  <a:pt x="228552" y="280197"/>
                  <a:pt x="108167" y="205585"/>
                  <a:pt x="70596" y="173041"/>
                </a:cubicBezTo>
                <a:cubicBezTo>
                  <a:pt x="33025" y="140497"/>
                  <a:pt x="54986" y="143408"/>
                  <a:pt x="48371" y="120654"/>
                </a:cubicBezTo>
                <a:cubicBezTo>
                  <a:pt x="41757" y="97900"/>
                  <a:pt x="-11689" y="-790"/>
                  <a:pt x="2334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11E0379-9F27-4E93-8C31-917F9BCC311F}"/>
              </a:ext>
            </a:extLst>
          </p:cNvPr>
          <p:cNvSpPr/>
          <p:nvPr/>
        </p:nvSpPr>
        <p:spPr>
          <a:xfrm>
            <a:off x="3997904" y="4077818"/>
            <a:ext cx="111591" cy="163719"/>
          </a:xfrm>
          <a:custGeom>
            <a:avLst/>
            <a:gdLst>
              <a:gd name="connsiteX0" fmla="*/ 107371 w 111591"/>
              <a:gd name="connsiteY0" fmla="*/ 17932 h 163719"/>
              <a:gd name="connsiteX1" fmla="*/ 4184 w 111591"/>
              <a:gd name="connsiteY1" fmla="*/ 2057 h 163719"/>
              <a:gd name="connsiteX2" fmla="*/ 26409 w 111591"/>
              <a:gd name="connsiteY2" fmla="*/ 60795 h 163719"/>
              <a:gd name="connsiteX3" fmla="*/ 61334 w 111591"/>
              <a:gd name="connsiteY3" fmla="*/ 162395 h 163719"/>
              <a:gd name="connsiteX4" fmla="*/ 39109 w 111591"/>
              <a:gd name="connsiteY4" fmla="*/ 114770 h 163719"/>
              <a:gd name="connsiteX5" fmla="*/ 1009 w 111591"/>
              <a:gd name="connsiteY5" fmla="*/ 57620 h 163719"/>
              <a:gd name="connsiteX6" fmla="*/ 83559 w 111591"/>
              <a:gd name="connsiteY6" fmla="*/ 62382 h 163719"/>
              <a:gd name="connsiteX7" fmla="*/ 107371 w 111591"/>
              <a:gd name="connsiteY7" fmla="*/ 17932 h 16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91" h="163719">
                <a:moveTo>
                  <a:pt x="107371" y="17932"/>
                </a:moveTo>
                <a:cubicBezTo>
                  <a:pt x="94142" y="7878"/>
                  <a:pt x="17678" y="-5087"/>
                  <a:pt x="4184" y="2057"/>
                </a:cubicBezTo>
                <a:cubicBezTo>
                  <a:pt x="-9310" y="9201"/>
                  <a:pt x="16884" y="34072"/>
                  <a:pt x="26409" y="60795"/>
                </a:cubicBezTo>
                <a:cubicBezTo>
                  <a:pt x="35934" y="87518"/>
                  <a:pt x="59217" y="153399"/>
                  <a:pt x="61334" y="162395"/>
                </a:cubicBezTo>
                <a:cubicBezTo>
                  <a:pt x="63451" y="171391"/>
                  <a:pt x="49163" y="132232"/>
                  <a:pt x="39109" y="114770"/>
                </a:cubicBezTo>
                <a:cubicBezTo>
                  <a:pt x="29055" y="97308"/>
                  <a:pt x="-6399" y="66351"/>
                  <a:pt x="1009" y="57620"/>
                </a:cubicBezTo>
                <a:cubicBezTo>
                  <a:pt x="8417" y="48889"/>
                  <a:pt x="67155" y="69526"/>
                  <a:pt x="83559" y="62382"/>
                </a:cubicBezTo>
                <a:cubicBezTo>
                  <a:pt x="99963" y="55238"/>
                  <a:pt x="120600" y="27986"/>
                  <a:pt x="107371" y="17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EF96D1D-355E-4301-83D8-4086ABA9DF53}"/>
              </a:ext>
            </a:extLst>
          </p:cNvPr>
          <p:cNvSpPr/>
          <p:nvPr/>
        </p:nvSpPr>
        <p:spPr>
          <a:xfrm>
            <a:off x="4123021" y="4079163"/>
            <a:ext cx="316645" cy="166245"/>
          </a:xfrm>
          <a:custGeom>
            <a:avLst/>
            <a:gdLst>
              <a:gd name="connsiteX0" fmla="*/ 4479 w 316645"/>
              <a:gd name="connsiteY0" fmla="*/ 165812 h 166245"/>
              <a:gd name="connsiteX1" fmla="*/ 87029 w 316645"/>
              <a:gd name="connsiteY1" fmla="*/ 78500 h 166245"/>
              <a:gd name="connsiteX2" fmla="*/ 277529 w 316645"/>
              <a:gd name="connsiteY2" fmla="*/ 48337 h 166245"/>
              <a:gd name="connsiteX3" fmla="*/ 312454 w 316645"/>
              <a:gd name="connsiteY3" fmla="*/ 3887 h 166245"/>
              <a:gd name="connsiteX4" fmla="*/ 215617 w 316645"/>
              <a:gd name="connsiteY4" fmla="*/ 3887 h 166245"/>
              <a:gd name="connsiteX5" fmla="*/ 77504 w 316645"/>
              <a:gd name="connsiteY5" fmla="*/ 18175 h 166245"/>
              <a:gd name="connsiteX6" fmla="*/ 17179 w 316645"/>
              <a:gd name="connsiteY6" fmla="*/ 108662 h 166245"/>
              <a:gd name="connsiteX7" fmla="*/ 4479 w 316645"/>
              <a:gd name="connsiteY7" fmla="*/ 165812 h 16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645" h="166245">
                <a:moveTo>
                  <a:pt x="4479" y="165812"/>
                </a:moveTo>
                <a:cubicBezTo>
                  <a:pt x="16121" y="160785"/>
                  <a:pt x="41521" y="98079"/>
                  <a:pt x="87029" y="78500"/>
                </a:cubicBezTo>
                <a:cubicBezTo>
                  <a:pt x="132537" y="58921"/>
                  <a:pt x="239958" y="60772"/>
                  <a:pt x="277529" y="48337"/>
                </a:cubicBezTo>
                <a:cubicBezTo>
                  <a:pt x="315100" y="35901"/>
                  <a:pt x="322773" y="11295"/>
                  <a:pt x="312454" y="3887"/>
                </a:cubicBezTo>
                <a:cubicBezTo>
                  <a:pt x="302135" y="-3521"/>
                  <a:pt x="254775" y="1506"/>
                  <a:pt x="215617" y="3887"/>
                </a:cubicBezTo>
                <a:cubicBezTo>
                  <a:pt x="176459" y="6268"/>
                  <a:pt x="110577" y="712"/>
                  <a:pt x="77504" y="18175"/>
                </a:cubicBezTo>
                <a:cubicBezTo>
                  <a:pt x="44431" y="35637"/>
                  <a:pt x="28027" y="86437"/>
                  <a:pt x="17179" y="108662"/>
                </a:cubicBezTo>
                <a:cubicBezTo>
                  <a:pt x="6331" y="130887"/>
                  <a:pt x="-7163" y="170839"/>
                  <a:pt x="4479" y="1658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76BDBB0-E566-4F79-8F7C-856A90E97632}"/>
              </a:ext>
            </a:extLst>
          </p:cNvPr>
          <p:cNvSpPr/>
          <p:nvPr/>
        </p:nvSpPr>
        <p:spPr>
          <a:xfrm>
            <a:off x="3177080" y="4080287"/>
            <a:ext cx="578623" cy="335987"/>
          </a:xfrm>
          <a:custGeom>
            <a:avLst/>
            <a:gdLst>
              <a:gd name="connsiteX0" fmla="*/ 57187 w 578623"/>
              <a:gd name="connsiteY0" fmla="*/ 313913 h 335987"/>
              <a:gd name="connsiteX1" fmla="*/ 334470 w 578623"/>
              <a:gd name="connsiteY1" fmla="*/ 146696 h 335987"/>
              <a:gd name="connsiteX2" fmla="*/ 567303 w 578623"/>
              <a:gd name="connsiteY2" fmla="*/ 146696 h 335987"/>
              <a:gd name="connsiteX3" fmla="*/ 512270 w 578623"/>
              <a:gd name="connsiteY3" fmla="*/ 40863 h 335987"/>
              <a:gd name="connsiteX4" fmla="*/ 251920 w 578623"/>
              <a:gd name="connsiteY4" fmla="*/ 2763 h 335987"/>
              <a:gd name="connsiteX5" fmla="*/ 72003 w 578623"/>
              <a:gd name="connsiteY5" fmla="*/ 108596 h 335987"/>
              <a:gd name="connsiteX6" fmla="*/ 72003 w 578623"/>
              <a:gd name="connsiteY6" fmla="*/ 227130 h 335987"/>
              <a:gd name="connsiteX7" fmla="*/ 37 w 578623"/>
              <a:gd name="connsiteY7" fmla="*/ 326613 h 335987"/>
              <a:gd name="connsiteX8" fmla="*/ 57187 w 578623"/>
              <a:gd name="connsiteY8" fmla="*/ 313913 h 33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623" h="335987">
                <a:moveTo>
                  <a:pt x="57187" y="313913"/>
                </a:moveTo>
                <a:cubicBezTo>
                  <a:pt x="112926" y="283927"/>
                  <a:pt x="249451" y="174565"/>
                  <a:pt x="334470" y="146696"/>
                </a:cubicBezTo>
                <a:cubicBezTo>
                  <a:pt x="419489" y="118827"/>
                  <a:pt x="537670" y="164335"/>
                  <a:pt x="567303" y="146696"/>
                </a:cubicBezTo>
                <a:cubicBezTo>
                  <a:pt x="596936" y="129057"/>
                  <a:pt x="564834" y="64852"/>
                  <a:pt x="512270" y="40863"/>
                </a:cubicBezTo>
                <a:cubicBezTo>
                  <a:pt x="459706" y="16874"/>
                  <a:pt x="325298" y="-8526"/>
                  <a:pt x="251920" y="2763"/>
                </a:cubicBezTo>
                <a:cubicBezTo>
                  <a:pt x="178542" y="14052"/>
                  <a:pt x="101989" y="71202"/>
                  <a:pt x="72003" y="108596"/>
                </a:cubicBezTo>
                <a:cubicBezTo>
                  <a:pt x="42017" y="145990"/>
                  <a:pt x="83997" y="190794"/>
                  <a:pt x="72003" y="227130"/>
                </a:cubicBezTo>
                <a:cubicBezTo>
                  <a:pt x="60009" y="263466"/>
                  <a:pt x="-1727" y="314971"/>
                  <a:pt x="37" y="326613"/>
                </a:cubicBezTo>
                <a:cubicBezTo>
                  <a:pt x="1801" y="338255"/>
                  <a:pt x="1448" y="343899"/>
                  <a:pt x="57187" y="3139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DDC8149-7902-4A27-AB79-EB4B2FBE241B}"/>
              </a:ext>
            </a:extLst>
          </p:cNvPr>
          <p:cNvSpPr/>
          <p:nvPr/>
        </p:nvSpPr>
        <p:spPr>
          <a:xfrm>
            <a:off x="2944031" y="4063596"/>
            <a:ext cx="384999" cy="475616"/>
          </a:xfrm>
          <a:custGeom>
            <a:avLst/>
            <a:gdLst>
              <a:gd name="connsiteX0" fmla="*/ 384957 w 384999"/>
              <a:gd name="connsiteY0" fmla="*/ 49617 h 475616"/>
              <a:gd name="connsiteX1" fmla="*/ 273832 w 384999"/>
              <a:gd name="connsiteY1" fmla="*/ 9929 h 475616"/>
              <a:gd name="connsiteX2" fmla="*/ 169057 w 384999"/>
              <a:gd name="connsiteY2" fmla="*/ 202017 h 475616"/>
              <a:gd name="connsiteX3" fmla="*/ 154769 w 384999"/>
              <a:gd name="connsiteY3" fmla="*/ 321079 h 475616"/>
              <a:gd name="connsiteX4" fmla="*/ 105557 w 384999"/>
              <a:gd name="connsiteY4" fmla="*/ 413154 h 475616"/>
              <a:gd name="connsiteX5" fmla="*/ 782 w 384999"/>
              <a:gd name="connsiteY5" fmla="*/ 475067 h 475616"/>
              <a:gd name="connsiteX6" fmla="*/ 65869 w 384999"/>
              <a:gd name="connsiteY6" fmla="*/ 443317 h 475616"/>
              <a:gd name="connsiteX7" fmla="*/ 211919 w 384999"/>
              <a:gd name="connsiteY7" fmla="*/ 440142 h 475616"/>
              <a:gd name="connsiteX8" fmla="*/ 262719 w 384999"/>
              <a:gd name="connsiteY8" fmla="*/ 359179 h 475616"/>
              <a:gd name="connsiteX9" fmla="*/ 261132 w 384999"/>
              <a:gd name="connsiteY9" fmla="*/ 238529 h 475616"/>
              <a:gd name="connsiteX10" fmla="*/ 384957 w 384999"/>
              <a:gd name="connsiteY10" fmla="*/ 49617 h 47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4999" h="475616">
                <a:moveTo>
                  <a:pt x="384957" y="49617"/>
                </a:moveTo>
                <a:cubicBezTo>
                  <a:pt x="387074" y="11517"/>
                  <a:pt x="309815" y="-15471"/>
                  <a:pt x="273832" y="9929"/>
                </a:cubicBezTo>
                <a:cubicBezTo>
                  <a:pt x="237849" y="35329"/>
                  <a:pt x="188901" y="150159"/>
                  <a:pt x="169057" y="202017"/>
                </a:cubicBezTo>
                <a:cubicBezTo>
                  <a:pt x="149213" y="253875"/>
                  <a:pt x="165352" y="285890"/>
                  <a:pt x="154769" y="321079"/>
                </a:cubicBezTo>
                <a:cubicBezTo>
                  <a:pt x="144186" y="356269"/>
                  <a:pt x="131221" y="387489"/>
                  <a:pt x="105557" y="413154"/>
                </a:cubicBezTo>
                <a:cubicBezTo>
                  <a:pt x="79893" y="438819"/>
                  <a:pt x="7397" y="470040"/>
                  <a:pt x="782" y="475067"/>
                </a:cubicBezTo>
                <a:cubicBezTo>
                  <a:pt x="-5833" y="480094"/>
                  <a:pt x="30680" y="449138"/>
                  <a:pt x="65869" y="443317"/>
                </a:cubicBezTo>
                <a:cubicBezTo>
                  <a:pt x="101058" y="437496"/>
                  <a:pt x="179111" y="454165"/>
                  <a:pt x="211919" y="440142"/>
                </a:cubicBezTo>
                <a:cubicBezTo>
                  <a:pt x="244727" y="426119"/>
                  <a:pt x="254517" y="392781"/>
                  <a:pt x="262719" y="359179"/>
                </a:cubicBezTo>
                <a:cubicBezTo>
                  <a:pt x="270921" y="325577"/>
                  <a:pt x="241288" y="286683"/>
                  <a:pt x="261132" y="238529"/>
                </a:cubicBezTo>
                <a:cubicBezTo>
                  <a:pt x="280976" y="190375"/>
                  <a:pt x="382840" y="87717"/>
                  <a:pt x="384957" y="496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DB796A2-22C6-4D0E-9877-A13FD2209A79}"/>
              </a:ext>
            </a:extLst>
          </p:cNvPr>
          <p:cNvSpPr/>
          <p:nvPr/>
        </p:nvSpPr>
        <p:spPr>
          <a:xfrm>
            <a:off x="2427039" y="4579510"/>
            <a:ext cx="332084" cy="249549"/>
          </a:xfrm>
          <a:custGeom>
            <a:avLst/>
            <a:gdLst>
              <a:gd name="connsiteX0" fmla="*/ 328861 w 332084"/>
              <a:gd name="connsiteY0" fmla="*/ 248607 h 249549"/>
              <a:gd name="connsiteX1" fmla="*/ 197628 w 332084"/>
              <a:gd name="connsiteY1" fmla="*/ 43290 h 249549"/>
              <a:gd name="connsiteX2" fmla="*/ 60044 w 332084"/>
              <a:gd name="connsiteY2" fmla="*/ 7307 h 249549"/>
              <a:gd name="connsiteX3" fmla="*/ 2894 w 332084"/>
              <a:gd name="connsiteY3" fmla="*/ 144890 h 249549"/>
              <a:gd name="connsiteX4" fmla="*/ 11361 w 332084"/>
              <a:gd name="connsiteY4" fmla="*/ 202040 h 249549"/>
              <a:gd name="connsiteX5" fmla="*/ 36761 w 332084"/>
              <a:gd name="connsiteY5" fmla="*/ 94090 h 249549"/>
              <a:gd name="connsiteX6" fmla="*/ 64278 w 332084"/>
              <a:gd name="connsiteY6" fmla="*/ 26357 h 249549"/>
              <a:gd name="connsiteX7" fmla="*/ 151061 w 332084"/>
              <a:gd name="connsiteY7" fmla="*/ 26357 h 249549"/>
              <a:gd name="connsiteX8" fmla="*/ 282294 w 332084"/>
              <a:gd name="connsiteY8" fmla="*/ 117373 h 249549"/>
              <a:gd name="connsiteX9" fmla="*/ 328861 w 332084"/>
              <a:gd name="connsiteY9" fmla="*/ 248607 h 24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2084" h="249549">
                <a:moveTo>
                  <a:pt x="328861" y="248607"/>
                </a:moveTo>
                <a:cubicBezTo>
                  <a:pt x="314750" y="236260"/>
                  <a:pt x="242431" y="83507"/>
                  <a:pt x="197628" y="43290"/>
                </a:cubicBezTo>
                <a:cubicBezTo>
                  <a:pt x="152825" y="3073"/>
                  <a:pt x="92500" y="-9626"/>
                  <a:pt x="60044" y="7307"/>
                </a:cubicBezTo>
                <a:cubicBezTo>
                  <a:pt x="27588" y="24240"/>
                  <a:pt x="11008" y="112435"/>
                  <a:pt x="2894" y="144890"/>
                </a:cubicBezTo>
                <a:cubicBezTo>
                  <a:pt x="-5220" y="177345"/>
                  <a:pt x="5717" y="210507"/>
                  <a:pt x="11361" y="202040"/>
                </a:cubicBezTo>
                <a:cubicBezTo>
                  <a:pt x="17005" y="193573"/>
                  <a:pt x="27942" y="123370"/>
                  <a:pt x="36761" y="94090"/>
                </a:cubicBezTo>
                <a:cubicBezTo>
                  <a:pt x="45580" y="64810"/>
                  <a:pt x="45228" y="37646"/>
                  <a:pt x="64278" y="26357"/>
                </a:cubicBezTo>
                <a:cubicBezTo>
                  <a:pt x="83328" y="15068"/>
                  <a:pt x="114725" y="11188"/>
                  <a:pt x="151061" y="26357"/>
                </a:cubicBezTo>
                <a:cubicBezTo>
                  <a:pt x="187397" y="41526"/>
                  <a:pt x="256894" y="86329"/>
                  <a:pt x="282294" y="117373"/>
                </a:cubicBezTo>
                <a:cubicBezTo>
                  <a:pt x="307694" y="148417"/>
                  <a:pt x="342972" y="260954"/>
                  <a:pt x="328861" y="248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67FA50A-B8BC-48E9-8D0F-D6B1A285516B}"/>
              </a:ext>
            </a:extLst>
          </p:cNvPr>
          <p:cNvSpPr/>
          <p:nvPr/>
        </p:nvSpPr>
        <p:spPr>
          <a:xfrm>
            <a:off x="2501515" y="4555979"/>
            <a:ext cx="42853" cy="355494"/>
          </a:xfrm>
          <a:custGeom>
            <a:avLst/>
            <a:gdLst>
              <a:gd name="connsiteX0" fmla="*/ 19435 w 42853"/>
              <a:gd name="connsiteY0" fmla="*/ 1204 h 355494"/>
              <a:gd name="connsiteX1" fmla="*/ 40602 w 42853"/>
              <a:gd name="connsiteY1" fmla="*/ 162071 h 355494"/>
              <a:gd name="connsiteX2" fmla="*/ 385 w 42853"/>
              <a:gd name="connsiteY2" fmla="*/ 354688 h 355494"/>
              <a:gd name="connsiteX3" fmla="*/ 21552 w 42853"/>
              <a:gd name="connsiteY3" fmla="*/ 225571 h 355494"/>
              <a:gd name="connsiteX4" fmla="*/ 42718 w 42853"/>
              <a:gd name="connsiteY4" fmla="*/ 94338 h 355494"/>
              <a:gd name="connsiteX5" fmla="*/ 19435 w 42853"/>
              <a:gd name="connsiteY5" fmla="*/ 1204 h 3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53" h="355494">
                <a:moveTo>
                  <a:pt x="19435" y="1204"/>
                </a:moveTo>
                <a:cubicBezTo>
                  <a:pt x="19082" y="12493"/>
                  <a:pt x="43777" y="103157"/>
                  <a:pt x="40602" y="162071"/>
                </a:cubicBezTo>
                <a:cubicBezTo>
                  <a:pt x="37427" y="220985"/>
                  <a:pt x="3560" y="344105"/>
                  <a:pt x="385" y="354688"/>
                </a:cubicBezTo>
                <a:cubicBezTo>
                  <a:pt x="-2790" y="365271"/>
                  <a:pt x="14496" y="268963"/>
                  <a:pt x="21552" y="225571"/>
                </a:cubicBezTo>
                <a:cubicBezTo>
                  <a:pt x="28608" y="182179"/>
                  <a:pt x="44482" y="127852"/>
                  <a:pt x="42718" y="94338"/>
                </a:cubicBezTo>
                <a:cubicBezTo>
                  <a:pt x="40954" y="60824"/>
                  <a:pt x="19788" y="-10085"/>
                  <a:pt x="19435" y="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E04A0E6-5CD1-418B-BC26-FDA2CDCC9602}"/>
              </a:ext>
            </a:extLst>
          </p:cNvPr>
          <p:cNvSpPr/>
          <p:nvPr/>
        </p:nvSpPr>
        <p:spPr>
          <a:xfrm>
            <a:off x="2526983" y="4643967"/>
            <a:ext cx="84984" cy="38102"/>
          </a:xfrm>
          <a:custGeom>
            <a:avLst/>
            <a:gdLst>
              <a:gd name="connsiteX0" fmla="*/ 84984 w 84984"/>
              <a:gd name="connsiteY0" fmla="*/ 0 h 38102"/>
              <a:gd name="connsiteX1" fmla="*/ 317 w 84984"/>
              <a:gd name="connsiteY1" fmla="*/ 38100 h 38102"/>
              <a:gd name="connsiteX2" fmla="*/ 84984 w 84984"/>
              <a:gd name="connsiteY2" fmla="*/ 0 h 3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84" h="38102">
                <a:moveTo>
                  <a:pt x="84984" y="0"/>
                </a:moveTo>
                <a:cubicBezTo>
                  <a:pt x="84984" y="0"/>
                  <a:pt x="6667" y="38453"/>
                  <a:pt x="317" y="38100"/>
                </a:cubicBezTo>
                <a:cubicBezTo>
                  <a:pt x="-6033" y="37747"/>
                  <a:pt x="84984" y="0"/>
                  <a:pt x="84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3326273-0F0C-45B3-9632-587143CA56B3}"/>
              </a:ext>
            </a:extLst>
          </p:cNvPr>
          <p:cNvSpPr/>
          <p:nvPr/>
        </p:nvSpPr>
        <p:spPr>
          <a:xfrm>
            <a:off x="2529147" y="4827892"/>
            <a:ext cx="271203" cy="325922"/>
          </a:xfrm>
          <a:custGeom>
            <a:avLst/>
            <a:gdLst>
              <a:gd name="connsiteX0" fmla="*/ 224636 w 271203"/>
              <a:gd name="connsiteY0" fmla="*/ 225 h 325922"/>
              <a:gd name="connsiteX1" fmla="*/ 192886 w 271203"/>
              <a:gd name="connsiteY1" fmla="*/ 152625 h 325922"/>
              <a:gd name="connsiteX2" fmla="*/ 271203 w 271203"/>
              <a:gd name="connsiteY2" fmla="*/ 319841 h 325922"/>
              <a:gd name="connsiteX3" fmla="*/ 192886 w 271203"/>
              <a:gd name="connsiteY3" fmla="*/ 283858 h 325922"/>
              <a:gd name="connsiteX4" fmla="*/ 108220 w 271203"/>
              <a:gd name="connsiteY4" fmla="*/ 230941 h 325922"/>
              <a:gd name="connsiteX5" fmla="*/ 2386 w 271203"/>
              <a:gd name="connsiteY5" fmla="*/ 178025 h 325922"/>
              <a:gd name="connsiteX6" fmla="*/ 218286 w 271203"/>
              <a:gd name="connsiteY6" fmla="*/ 294441 h 325922"/>
              <a:gd name="connsiteX7" fmla="*/ 216170 w 271203"/>
              <a:gd name="connsiteY7" fmla="*/ 252108 h 325922"/>
              <a:gd name="connsiteX8" fmla="*/ 182303 w 271203"/>
              <a:gd name="connsiteY8" fmla="*/ 120875 h 325922"/>
              <a:gd name="connsiteX9" fmla="*/ 224636 w 271203"/>
              <a:gd name="connsiteY9" fmla="*/ 225 h 32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203" h="325922">
                <a:moveTo>
                  <a:pt x="224636" y="225"/>
                </a:moveTo>
                <a:cubicBezTo>
                  <a:pt x="226400" y="5517"/>
                  <a:pt x="185125" y="99356"/>
                  <a:pt x="192886" y="152625"/>
                </a:cubicBezTo>
                <a:cubicBezTo>
                  <a:pt x="200647" y="205894"/>
                  <a:pt x="271203" y="297969"/>
                  <a:pt x="271203" y="319841"/>
                </a:cubicBezTo>
                <a:cubicBezTo>
                  <a:pt x="271203" y="341713"/>
                  <a:pt x="220050" y="298675"/>
                  <a:pt x="192886" y="283858"/>
                </a:cubicBezTo>
                <a:cubicBezTo>
                  <a:pt x="165722" y="269041"/>
                  <a:pt x="139970" y="248580"/>
                  <a:pt x="108220" y="230941"/>
                </a:cubicBezTo>
                <a:cubicBezTo>
                  <a:pt x="76470" y="213302"/>
                  <a:pt x="-15958" y="167442"/>
                  <a:pt x="2386" y="178025"/>
                </a:cubicBezTo>
                <a:cubicBezTo>
                  <a:pt x="20730" y="188608"/>
                  <a:pt x="182655" y="282094"/>
                  <a:pt x="218286" y="294441"/>
                </a:cubicBezTo>
                <a:cubicBezTo>
                  <a:pt x="253917" y="306788"/>
                  <a:pt x="222167" y="281036"/>
                  <a:pt x="216170" y="252108"/>
                </a:cubicBezTo>
                <a:cubicBezTo>
                  <a:pt x="210173" y="223180"/>
                  <a:pt x="180892" y="157564"/>
                  <a:pt x="182303" y="120875"/>
                </a:cubicBezTo>
                <a:cubicBezTo>
                  <a:pt x="183714" y="84186"/>
                  <a:pt x="222872" y="-5067"/>
                  <a:pt x="224636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49178A04-2C45-41C0-B4A8-C7392205C731}"/>
              </a:ext>
            </a:extLst>
          </p:cNvPr>
          <p:cNvSpPr/>
          <p:nvPr/>
        </p:nvSpPr>
        <p:spPr>
          <a:xfrm>
            <a:off x="2729979" y="5143486"/>
            <a:ext cx="85122" cy="175710"/>
          </a:xfrm>
          <a:custGeom>
            <a:avLst/>
            <a:gdLst>
              <a:gd name="connsiteX0" fmla="*/ 83071 w 85122"/>
              <a:gd name="connsiteY0" fmla="*/ 14 h 175710"/>
              <a:gd name="connsiteX1" fmla="*/ 70371 w 85122"/>
              <a:gd name="connsiteY1" fmla="*/ 86797 h 175710"/>
              <a:gd name="connsiteX2" fmla="*/ 521 w 85122"/>
              <a:gd name="connsiteY2" fmla="*/ 175697 h 175710"/>
              <a:gd name="connsiteX3" fmla="*/ 40738 w 85122"/>
              <a:gd name="connsiteY3" fmla="*/ 80447 h 175710"/>
              <a:gd name="connsiteX4" fmla="*/ 83071 w 85122"/>
              <a:gd name="connsiteY4" fmla="*/ 14 h 17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22" h="175710">
                <a:moveTo>
                  <a:pt x="83071" y="14"/>
                </a:moveTo>
                <a:cubicBezTo>
                  <a:pt x="88010" y="1072"/>
                  <a:pt x="84129" y="57517"/>
                  <a:pt x="70371" y="86797"/>
                </a:cubicBezTo>
                <a:cubicBezTo>
                  <a:pt x="56613" y="116078"/>
                  <a:pt x="5460" y="176755"/>
                  <a:pt x="521" y="175697"/>
                </a:cubicBezTo>
                <a:cubicBezTo>
                  <a:pt x="-4418" y="174639"/>
                  <a:pt x="26980" y="105847"/>
                  <a:pt x="40738" y="80447"/>
                </a:cubicBezTo>
                <a:cubicBezTo>
                  <a:pt x="54496" y="55047"/>
                  <a:pt x="78132" y="-1044"/>
                  <a:pt x="8307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740982F-84A3-43AF-85E7-0150F79B92DB}"/>
              </a:ext>
            </a:extLst>
          </p:cNvPr>
          <p:cNvSpPr/>
          <p:nvPr/>
        </p:nvSpPr>
        <p:spPr>
          <a:xfrm>
            <a:off x="2533621" y="4813224"/>
            <a:ext cx="234993" cy="59540"/>
          </a:xfrm>
          <a:custGeom>
            <a:avLst/>
            <a:gdLst>
              <a:gd name="connsiteX0" fmla="*/ 234979 w 234993"/>
              <a:gd name="connsiteY0" fmla="*/ 76 h 59540"/>
              <a:gd name="connsiteX1" fmla="*/ 86812 w 234993"/>
              <a:gd name="connsiteY1" fmla="*/ 46643 h 59540"/>
              <a:gd name="connsiteX2" fmla="*/ 29 w 234993"/>
              <a:gd name="connsiteY2" fmla="*/ 38176 h 59540"/>
              <a:gd name="connsiteX3" fmla="*/ 95279 w 234993"/>
              <a:gd name="connsiteY3" fmla="*/ 59343 h 59540"/>
              <a:gd name="connsiteX4" fmla="*/ 234979 w 234993"/>
              <a:gd name="connsiteY4" fmla="*/ 76 h 5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93" h="59540">
                <a:moveTo>
                  <a:pt x="234979" y="76"/>
                </a:moveTo>
                <a:cubicBezTo>
                  <a:pt x="233568" y="-2041"/>
                  <a:pt x="125970" y="40293"/>
                  <a:pt x="86812" y="46643"/>
                </a:cubicBezTo>
                <a:cubicBezTo>
                  <a:pt x="47654" y="52993"/>
                  <a:pt x="-1382" y="36059"/>
                  <a:pt x="29" y="38176"/>
                </a:cubicBezTo>
                <a:cubicBezTo>
                  <a:pt x="1440" y="40293"/>
                  <a:pt x="58237" y="61813"/>
                  <a:pt x="95279" y="59343"/>
                </a:cubicBezTo>
                <a:cubicBezTo>
                  <a:pt x="132321" y="56874"/>
                  <a:pt x="236390" y="2193"/>
                  <a:pt x="234979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C255829-F7FF-4973-A61D-F7DDD91FCEFB}"/>
              </a:ext>
            </a:extLst>
          </p:cNvPr>
          <p:cNvSpPr/>
          <p:nvPr/>
        </p:nvSpPr>
        <p:spPr>
          <a:xfrm>
            <a:off x="4812308" y="4375258"/>
            <a:ext cx="100967" cy="205935"/>
          </a:xfrm>
          <a:custGeom>
            <a:avLst/>
            <a:gdLst>
              <a:gd name="connsiteX0" fmla="*/ 53380 w 100967"/>
              <a:gd name="connsiteY0" fmla="*/ 204680 h 205935"/>
              <a:gd name="connsiteX1" fmla="*/ 13692 w 100967"/>
              <a:gd name="connsiteY1" fmla="*/ 96730 h 205935"/>
              <a:gd name="connsiteX2" fmla="*/ 2580 w 100967"/>
              <a:gd name="connsiteY2" fmla="*/ 44342 h 205935"/>
              <a:gd name="connsiteX3" fmla="*/ 58142 w 100967"/>
              <a:gd name="connsiteY3" fmla="*/ 25292 h 205935"/>
              <a:gd name="connsiteX4" fmla="*/ 81955 w 100967"/>
              <a:gd name="connsiteY4" fmla="*/ 3067 h 205935"/>
              <a:gd name="connsiteX5" fmla="*/ 99417 w 100967"/>
              <a:gd name="connsiteY5" fmla="*/ 98317 h 205935"/>
              <a:gd name="connsiteX6" fmla="*/ 91480 w 100967"/>
              <a:gd name="connsiteY6" fmla="*/ 37992 h 205935"/>
              <a:gd name="connsiteX7" fmla="*/ 23217 w 100967"/>
              <a:gd name="connsiteY7" fmla="*/ 45930 h 205935"/>
              <a:gd name="connsiteX8" fmla="*/ 16867 w 100967"/>
              <a:gd name="connsiteY8" fmla="*/ 85617 h 205935"/>
              <a:gd name="connsiteX9" fmla="*/ 50205 w 100967"/>
              <a:gd name="connsiteY9" fmla="*/ 152292 h 205935"/>
              <a:gd name="connsiteX10" fmla="*/ 53380 w 100967"/>
              <a:gd name="connsiteY10" fmla="*/ 204680 h 20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967" h="205935">
                <a:moveTo>
                  <a:pt x="53380" y="204680"/>
                </a:moveTo>
                <a:cubicBezTo>
                  <a:pt x="47295" y="195420"/>
                  <a:pt x="22159" y="123453"/>
                  <a:pt x="13692" y="96730"/>
                </a:cubicBezTo>
                <a:cubicBezTo>
                  <a:pt x="5225" y="70007"/>
                  <a:pt x="-4828" y="56248"/>
                  <a:pt x="2580" y="44342"/>
                </a:cubicBezTo>
                <a:cubicBezTo>
                  <a:pt x="9988" y="32436"/>
                  <a:pt x="44913" y="32171"/>
                  <a:pt x="58142" y="25292"/>
                </a:cubicBezTo>
                <a:cubicBezTo>
                  <a:pt x="71371" y="18413"/>
                  <a:pt x="75076" y="-9104"/>
                  <a:pt x="81955" y="3067"/>
                </a:cubicBezTo>
                <a:cubicBezTo>
                  <a:pt x="88834" y="15238"/>
                  <a:pt x="97830" y="92496"/>
                  <a:pt x="99417" y="98317"/>
                </a:cubicBezTo>
                <a:cubicBezTo>
                  <a:pt x="101005" y="104138"/>
                  <a:pt x="104180" y="46723"/>
                  <a:pt x="91480" y="37992"/>
                </a:cubicBezTo>
                <a:cubicBezTo>
                  <a:pt x="78780" y="29261"/>
                  <a:pt x="35652" y="37993"/>
                  <a:pt x="23217" y="45930"/>
                </a:cubicBezTo>
                <a:cubicBezTo>
                  <a:pt x="10782" y="53867"/>
                  <a:pt x="12369" y="67890"/>
                  <a:pt x="16867" y="85617"/>
                </a:cubicBezTo>
                <a:cubicBezTo>
                  <a:pt x="21365" y="103344"/>
                  <a:pt x="46236" y="135094"/>
                  <a:pt x="50205" y="152292"/>
                </a:cubicBezTo>
                <a:cubicBezTo>
                  <a:pt x="54174" y="169490"/>
                  <a:pt x="59465" y="213940"/>
                  <a:pt x="53380" y="204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2CF6D2E-0028-45EE-9C37-E50341508D56}"/>
              </a:ext>
            </a:extLst>
          </p:cNvPr>
          <p:cNvSpPr/>
          <p:nvPr/>
        </p:nvSpPr>
        <p:spPr>
          <a:xfrm>
            <a:off x="4867273" y="4667250"/>
            <a:ext cx="27052" cy="265113"/>
          </a:xfrm>
          <a:custGeom>
            <a:avLst/>
            <a:gdLst>
              <a:gd name="connsiteX0" fmla="*/ 7940 w 27052"/>
              <a:gd name="connsiteY0" fmla="*/ 0 h 265113"/>
              <a:gd name="connsiteX1" fmla="*/ 26990 w 27052"/>
              <a:gd name="connsiteY1" fmla="*/ 182563 h 265113"/>
              <a:gd name="connsiteX2" fmla="*/ 2 w 27052"/>
              <a:gd name="connsiteY2" fmla="*/ 265113 h 265113"/>
              <a:gd name="connsiteX3" fmla="*/ 25402 w 27052"/>
              <a:gd name="connsiteY3" fmla="*/ 182563 h 265113"/>
              <a:gd name="connsiteX4" fmla="*/ 7940 w 27052"/>
              <a:gd name="connsiteY4" fmla="*/ 0 h 26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2" h="265113">
                <a:moveTo>
                  <a:pt x="7940" y="0"/>
                </a:moveTo>
                <a:cubicBezTo>
                  <a:pt x="8205" y="0"/>
                  <a:pt x="28313" y="138378"/>
                  <a:pt x="26990" y="182563"/>
                </a:cubicBezTo>
                <a:cubicBezTo>
                  <a:pt x="25667" y="226749"/>
                  <a:pt x="267" y="265113"/>
                  <a:pt x="2" y="265113"/>
                </a:cubicBezTo>
                <a:cubicBezTo>
                  <a:pt x="-263" y="265113"/>
                  <a:pt x="22756" y="224367"/>
                  <a:pt x="25402" y="182563"/>
                </a:cubicBezTo>
                <a:cubicBezTo>
                  <a:pt x="28048" y="140759"/>
                  <a:pt x="7675" y="0"/>
                  <a:pt x="79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43AA933-ED1F-43D6-8CE4-B939AE80DC68}"/>
              </a:ext>
            </a:extLst>
          </p:cNvPr>
          <p:cNvSpPr/>
          <p:nvPr/>
        </p:nvSpPr>
        <p:spPr>
          <a:xfrm>
            <a:off x="4865435" y="4581492"/>
            <a:ext cx="28908" cy="214368"/>
          </a:xfrm>
          <a:custGeom>
            <a:avLst/>
            <a:gdLst>
              <a:gd name="connsiteX0" fmla="*/ 3428 w 28908"/>
              <a:gd name="connsiteY0" fmla="*/ 33 h 214368"/>
              <a:gd name="connsiteX1" fmla="*/ 253 w 28908"/>
              <a:gd name="connsiteY1" fmla="*/ 98458 h 214368"/>
              <a:gd name="connsiteX2" fmla="*/ 3428 w 28908"/>
              <a:gd name="connsiteY2" fmla="*/ 214346 h 214368"/>
              <a:gd name="connsiteX3" fmla="*/ 28828 w 28908"/>
              <a:gd name="connsiteY3" fmla="*/ 88933 h 214368"/>
              <a:gd name="connsiteX4" fmla="*/ 3428 w 28908"/>
              <a:gd name="connsiteY4" fmla="*/ 33 h 21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8" h="214368">
                <a:moveTo>
                  <a:pt x="3428" y="33"/>
                </a:moveTo>
                <a:cubicBezTo>
                  <a:pt x="-1334" y="1620"/>
                  <a:pt x="253" y="62739"/>
                  <a:pt x="253" y="98458"/>
                </a:cubicBezTo>
                <a:cubicBezTo>
                  <a:pt x="253" y="134177"/>
                  <a:pt x="-1334" y="215933"/>
                  <a:pt x="3428" y="214346"/>
                </a:cubicBezTo>
                <a:cubicBezTo>
                  <a:pt x="8190" y="212759"/>
                  <a:pt x="30415" y="123593"/>
                  <a:pt x="28828" y="88933"/>
                </a:cubicBezTo>
                <a:cubicBezTo>
                  <a:pt x="27241" y="54273"/>
                  <a:pt x="8190" y="-1554"/>
                  <a:pt x="342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E6D31D0F-AAAD-49FB-9B44-8C958D3E3DF4}"/>
              </a:ext>
            </a:extLst>
          </p:cNvPr>
          <p:cNvSpPr/>
          <p:nvPr/>
        </p:nvSpPr>
        <p:spPr>
          <a:xfrm>
            <a:off x="4851292" y="4729051"/>
            <a:ext cx="84614" cy="322054"/>
          </a:xfrm>
          <a:custGeom>
            <a:avLst/>
            <a:gdLst>
              <a:gd name="connsiteX0" fmla="*/ 62021 w 84614"/>
              <a:gd name="connsiteY0" fmla="*/ 112 h 322054"/>
              <a:gd name="connsiteX1" fmla="*/ 84246 w 84614"/>
              <a:gd name="connsiteY1" fmla="*/ 123937 h 322054"/>
              <a:gd name="connsiteX2" fmla="*/ 41383 w 84614"/>
              <a:gd name="connsiteY2" fmla="*/ 304912 h 322054"/>
              <a:gd name="connsiteX3" fmla="*/ 108 w 84614"/>
              <a:gd name="connsiteY3" fmla="*/ 308087 h 322054"/>
              <a:gd name="connsiteX4" fmla="*/ 54083 w 84614"/>
              <a:gd name="connsiteY4" fmla="*/ 247762 h 322054"/>
              <a:gd name="connsiteX5" fmla="*/ 60433 w 84614"/>
              <a:gd name="connsiteY5" fmla="*/ 144574 h 322054"/>
              <a:gd name="connsiteX6" fmla="*/ 62021 w 84614"/>
              <a:gd name="connsiteY6" fmla="*/ 112 h 3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14" h="322054">
                <a:moveTo>
                  <a:pt x="62021" y="112"/>
                </a:moveTo>
                <a:cubicBezTo>
                  <a:pt x="65990" y="-3327"/>
                  <a:pt x="87686" y="73137"/>
                  <a:pt x="84246" y="123937"/>
                </a:cubicBezTo>
                <a:cubicBezTo>
                  <a:pt x="80806" y="174737"/>
                  <a:pt x="55406" y="274220"/>
                  <a:pt x="41383" y="304912"/>
                </a:cubicBezTo>
                <a:cubicBezTo>
                  <a:pt x="27360" y="335604"/>
                  <a:pt x="-2009" y="317612"/>
                  <a:pt x="108" y="308087"/>
                </a:cubicBezTo>
                <a:cubicBezTo>
                  <a:pt x="2225" y="298562"/>
                  <a:pt x="44029" y="275014"/>
                  <a:pt x="54083" y="247762"/>
                </a:cubicBezTo>
                <a:cubicBezTo>
                  <a:pt x="64137" y="220510"/>
                  <a:pt x="59904" y="181616"/>
                  <a:pt x="60433" y="144574"/>
                </a:cubicBezTo>
                <a:cubicBezTo>
                  <a:pt x="60962" y="107532"/>
                  <a:pt x="58052" y="3551"/>
                  <a:pt x="62021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52141E9-78CC-46EE-8F84-48DA69DDDBA3}"/>
              </a:ext>
            </a:extLst>
          </p:cNvPr>
          <p:cNvSpPr/>
          <p:nvPr/>
        </p:nvSpPr>
        <p:spPr>
          <a:xfrm>
            <a:off x="3598223" y="4328088"/>
            <a:ext cx="219210" cy="591580"/>
          </a:xfrm>
          <a:custGeom>
            <a:avLst/>
            <a:gdLst>
              <a:gd name="connsiteX0" fmla="*/ 205427 w 219210"/>
              <a:gd name="connsiteY0" fmla="*/ 495 h 591580"/>
              <a:gd name="connsiteX1" fmla="*/ 59377 w 219210"/>
              <a:gd name="connsiteY1" fmla="*/ 184645 h 591580"/>
              <a:gd name="connsiteX2" fmla="*/ 80544 w 219210"/>
              <a:gd name="connsiteY2" fmla="*/ 313762 h 591580"/>
              <a:gd name="connsiteX3" fmla="*/ 76310 w 219210"/>
              <a:gd name="connsiteY3" fmla="*/ 442879 h 591580"/>
              <a:gd name="connsiteX4" fmla="*/ 110 w 219210"/>
              <a:gd name="connsiteY4" fmla="*/ 591045 h 591580"/>
              <a:gd name="connsiteX5" fmla="*/ 95360 w 219210"/>
              <a:gd name="connsiteY5" fmla="*/ 489445 h 591580"/>
              <a:gd name="connsiteX6" fmla="*/ 129227 w 219210"/>
              <a:gd name="connsiteY6" fmla="*/ 406895 h 591580"/>
              <a:gd name="connsiteX7" fmla="*/ 144044 w 219210"/>
              <a:gd name="connsiteY7" fmla="*/ 271429 h 591580"/>
              <a:gd name="connsiteX8" fmla="*/ 205427 w 219210"/>
              <a:gd name="connsiteY8" fmla="*/ 133845 h 591580"/>
              <a:gd name="connsiteX9" fmla="*/ 205427 w 219210"/>
              <a:gd name="connsiteY9" fmla="*/ 495 h 59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210" h="591580">
                <a:moveTo>
                  <a:pt x="205427" y="495"/>
                </a:moveTo>
                <a:cubicBezTo>
                  <a:pt x="181085" y="8962"/>
                  <a:pt x="80191" y="132434"/>
                  <a:pt x="59377" y="184645"/>
                </a:cubicBezTo>
                <a:cubicBezTo>
                  <a:pt x="38563" y="236856"/>
                  <a:pt x="77722" y="270723"/>
                  <a:pt x="80544" y="313762"/>
                </a:cubicBezTo>
                <a:cubicBezTo>
                  <a:pt x="83366" y="356801"/>
                  <a:pt x="89716" y="396665"/>
                  <a:pt x="76310" y="442879"/>
                </a:cubicBezTo>
                <a:cubicBezTo>
                  <a:pt x="62904" y="489093"/>
                  <a:pt x="-3065" y="583284"/>
                  <a:pt x="110" y="591045"/>
                </a:cubicBezTo>
                <a:cubicBezTo>
                  <a:pt x="3285" y="598806"/>
                  <a:pt x="73841" y="520137"/>
                  <a:pt x="95360" y="489445"/>
                </a:cubicBezTo>
                <a:cubicBezTo>
                  <a:pt x="116879" y="458753"/>
                  <a:pt x="121113" y="443231"/>
                  <a:pt x="129227" y="406895"/>
                </a:cubicBezTo>
                <a:cubicBezTo>
                  <a:pt x="137341" y="370559"/>
                  <a:pt x="131344" y="316937"/>
                  <a:pt x="144044" y="271429"/>
                </a:cubicBezTo>
                <a:cubicBezTo>
                  <a:pt x="156744" y="225921"/>
                  <a:pt x="194138" y="173356"/>
                  <a:pt x="205427" y="133845"/>
                </a:cubicBezTo>
                <a:cubicBezTo>
                  <a:pt x="216716" y="94334"/>
                  <a:pt x="229769" y="-7972"/>
                  <a:pt x="205427" y="4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36A41FA-DF00-451D-B186-C1ECDA80FDED}"/>
              </a:ext>
            </a:extLst>
          </p:cNvPr>
          <p:cNvSpPr/>
          <p:nvPr/>
        </p:nvSpPr>
        <p:spPr>
          <a:xfrm>
            <a:off x="4089225" y="4341813"/>
            <a:ext cx="226288" cy="239920"/>
          </a:xfrm>
          <a:custGeom>
            <a:avLst/>
            <a:gdLst>
              <a:gd name="connsiteX0" fmla="*/ 175 w 226288"/>
              <a:gd name="connsiteY0" fmla="*/ 0 h 239920"/>
              <a:gd name="connsiteX1" fmla="*/ 114475 w 226288"/>
              <a:gd name="connsiteY1" fmla="*/ 111125 h 239920"/>
              <a:gd name="connsiteX2" fmla="*/ 225600 w 226288"/>
              <a:gd name="connsiteY2" fmla="*/ 236537 h 239920"/>
              <a:gd name="connsiteX3" fmla="*/ 160513 w 226288"/>
              <a:gd name="connsiteY3" fmla="*/ 200025 h 239920"/>
              <a:gd name="connsiteX4" fmla="*/ 141463 w 226288"/>
              <a:gd name="connsiteY4" fmla="*/ 155575 h 239920"/>
              <a:gd name="connsiteX5" fmla="*/ 89075 w 226288"/>
              <a:gd name="connsiteY5" fmla="*/ 111125 h 239920"/>
              <a:gd name="connsiteX6" fmla="*/ 175 w 226288"/>
              <a:gd name="connsiteY6" fmla="*/ 0 h 2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88" h="239920">
                <a:moveTo>
                  <a:pt x="175" y="0"/>
                </a:moveTo>
                <a:cubicBezTo>
                  <a:pt x="4408" y="0"/>
                  <a:pt x="76904" y="71702"/>
                  <a:pt x="114475" y="111125"/>
                </a:cubicBezTo>
                <a:cubicBezTo>
                  <a:pt x="152046" y="150548"/>
                  <a:pt x="217927" y="221720"/>
                  <a:pt x="225600" y="236537"/>
                </a:cubicBezTo>
                <a:cubicBezTo>
                  <a:pt x="233273" y="251354"/>
                  <a:pt x="174536" y="213519"/>
                  <a:pt x="160513" y="200025"/>
                </a:cubicBezTo>
                <a:cubicBezTo>
                  <a:pt x="146490" y="186531"/>
                  <a:pt x="153369" y="170392"/>
                  <a:pt x="141463" y="155575"/>
                </a:cubicBezTo>
                <a:cubicBezTo>
                  <a:pt x="129557" y="140758"/>
                  <a:pt x="108654" y="132556"/>
                  <a:pt x="89075" y="111125"/>
                </a:cubicBezTo>
                <a:cubicBezTo>
                  <a:pt x="69496" y="89694"/>
                  <a:pt x="-4058" y="0"/>
                  <a:pt x="17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983646C-80F2-4376-95FB-42CCB999D5AB}"/>
              </a:ext>
            </a:extLst>
          </p:cNvPr>
          <p:cNvSpPr/>
          <p:nvPr/>
        </p:nvSpPr>
        <p:spPr>
          <a:xfrm>
            <a:off x="4198914" y="4468477"/>
            <a:ext cx="662544" cy="668623"/>
          </a:xfrm>
          <a:custGeom>
            <a:avLst/>
            <a:gdLst>
              <a:gd name="connsiteX0" fmla="*/ 4786 w 662544"/>
              <a:gd name="connsiteY0" fmla="*/ 1923 h 668623"/>
              <a:gd name="connsiteX1" fmla="*/ 331811 w 662544"/>
              <a:gd name="connsiteY1" fmla="*/ 76536 h 668623"/>
              <a:gd name="connsiteX2" fmla="*/ 549299 w 662544"/>
              <a:gd name="connsiteY2" fmla="*/ 124161 h 668623"/>
              <a:gd name="connsiteX3" fmla="*/ 639786 w 662544"/>
              <a:gd name="connsiteY3" fmla="*/ 303548 h 668623"/>
              <a:gd name="connsiteX4" fmla="*/ 635024 w 662544"/>
              <a:gd name="connsiteY4" fmla="*/ 513098 h 668623"/>
              <a:gd name="connsiteX5" fmla="*/ 338161 w 662544"/>
              <a:gd name="connsiteY5" fmla="*/ 662323 h 668623"/>
              <a:gd name="connsiteX6" fmla="*/ 415949 w 662544"/>
              <a:gd name="connsiteY6" fmla="*/ 632161 h 668623"/>
              <a:gd name="connsiteX7" fmla="*/ 441349 w 662544"/>
              <a:gd name="connsiteY7" fmla="*/ 552786 h 668623"/>
              <a:gd name="connsiteX8" fmla="*/ 403249 w 662544"/>
              <a:gd name="connsiteY8" fmla="*/ 440073 h 668623"/>
              <a:gd name="connsiteX9" fmla="*/ 279424 w 662544"/>
              <a:gd name="connsiteY9" fmla="*/ 335298 h 668623"/>
              <a:gd name="connsiteX10" fmla="*/ 144486 w 662544"/>
              <a:gd name="connsiteY10" fmla="*/ 173373 h 668623"/>
              <a:gd name="connsiteX11" fmla="*/ 4786 w 662544"/>
              <a:gd name="connsiteY11" fmla="*/ 1923 h 66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2544" h="668623">
                <a:moveTo>
                  <a:pt x="4786" y="1923"/>
                </a:moveTo>
                <a:cubicBezTo>
                  <a:pt x="36007" y="-14217"/>
                  <a:pt x="331811" y="76536"/>
                  <a:pt x="331811" y="76536"/>
                </a:cubicBezTo>
                <a:cubicBezTo>
                  <a:pt x="422563" y="96909"/>
                  <a:pt x="497970" y="86326"/>
                  <a:pt x="549299" y="124161"/>
                </a:cubicBezTo>
                <a:cubicBezTo>
                  <a:pt x="600628" y="161996"/>
                  <a:pt x="625499" y="238725"/>
                  <a:pt x="639786" y="303548"/>
                </a:cubicBezTo>
                <a:cubicBezTo>
                  <a:pt x="654073" y="368371"/>
                  <a:pt x="685295" y="453302"/>
                  <a:pt x="635024" y="513098"/>
                </a:cubicBezTo>
                <a:cubicBezTo>
                  <a:pt x="584753" y="572894"/>
                  <a:pt x="374674" y="642479"/>
                  <a:pt x="338161" y="662323"/>
                </a:cubicBezTo>
                <a:cubicBezTo>
                  <a:pt x="301649" y="682167"/>
                  <a:pt x="398751" y="650417"/>
                  <a:pt x="415949" y="632161"/>
                </a:cubicBezTo>
                <a:cubicBezTo>
                  <a:pt x="433147" y="613905"/>
                  <a:pt x="443466" y="584801"/>
                  <a:pt x="441349" y="552786"/>
                </a:cubicBezTo>
                <a:cubicBezTo>
                  <a:pt x="439232" y="520771"/>
                  <a:pt x="430236" y="476321"/>
                  <a:pt x="403249" y="440073"/>
                </a:cubicBezTo>
                <a:cubicBezTo>
                  <a:pt x="376262" y="403825"/>
                  <a:pt x="322551" y="379748"/>
                  <a:pt x="279424" y="335298"/>
                </a:cubicBezTo>
                <a:cubicBezTo>
                  <a:pt x="236297" y="290848"/>
                  <a:pt x="185232" y="226554"/>
                  <a:pt x="144486" y="173373"/>
                </a:cubicBezTo>
                <a:cubicBezTo>
                  <a:pt x="103740" y="120192"/>
                  <a:pt x="-26435" y="18063"/>
                  <a:pt x="4786" y="19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CA52020-B695-4EFE-90F7-51AFD9E5127A}"/>
              </a:ext>
            </a:extLst>
          </p:cNvPr>
          <p:cNvSpPr/>
          <p:nvPr/>
        </p:nvSpPr>
        <p:spPr>
          <a:xfrm>
            <a:off x="3665759" y="5044014"/>
            <a:ext cx="310910" cy="121025"/>
          </a:xfrm>
          <a:custGeom>
            <a:avLst/>
            <a:gdLst>
              <a:gd name="connsiteX0" fmla="*/ 2424 w 310910"/>
              <a:gd name="connsiteY0" fmla="*/ 120653 h 121025"/>
              <a:gd name="connsiteX1" fmla="*/ 288174 w 310910"/>
              <a:gd name="connsiteY1" fmla="*/ 35986 h 121025"/>
              <a:gd name="connsiteX2" fmla="*/ 288174 w 310910"/>
              <a:gd name="connsiteY2" fmla="*/ 3 h 121025"/>
              <a:gd name="connsiteX3" fmla="*/ 247958 w 310910"/>
              <a:gd name="connsiteY3" fmla="*/ 33869 h 121025"/>
              <a:gd name="connsiteX4" fmla="*/ 154824 w 310910"/>
              <a:gd name="connsiteY4" fmla="*/ 65619 h 121025"/>
              <a:gd name="connsiteX5" fmla="*/ 2424 w 310910"/>
              <a:gd name="connsiteY5" fmla="*/ 120653 h 1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910" h="121025">
                <a:moveTo>
                  <a:pt x="2424" y="120653"/>
                </a:moveTo>
                <a:cubicBezTo>
                  <a:pt x="24649" y="115714"/>
                  <a:pt x="240549" y="56094"/>
                  <a:pt x="288174" y="35986"/>
                </a:cubicBezTo>
                <a:cubicBezTo>
                  <a:pt x="335799" y="15878"/>
                  <a:pt x="294877" y="356"/>
                  <a:pt x="288174" y="3"/>
                </a:cubicBezTo>
                <a:cubicBezTo>
                  <a:pt x="281471" y="-350"/>
                  <a:pt x="270183" y="22933"/>
                  <a:pt x="247958" y="33869"/>
                </a:cubicBezTo>
                <a:cubicBezTo>
                  <a:pt x="225733" y="44805"/>
                  <a:pt x="192571" y="51155"/>
                  <a:pt x="154824" y="65619"/>
                </a:cubicBezTo>
                <a:cubicBezTo>
                  <a:pt x="117077" y="80083"/>
                  <a:pt x="-19801" y="125592"/>
                  <a:pt x="2424" y="1206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2AB4785-3009-4B76-B1A2-8960FD7BD2BD}"/>
              </a:ext>
            </a:extLst>
          </p:cNvPr>
          <p:cNvSpPr/>
          <p:nvPr/>
        </p:nvSpPr>
        <p:spPr>
          <a:xfrm>
            <a:off x="4163839" y="5026627"/>
            <a:ext cx="224861" cy="27978"/>
          </a:xfrm>
          <a:custGeom>
            <a:avLst/>
            <a:gdLst>
              <a:gd name="connsiteX0" fmla="*/ 1761 w 224861"/>
              <a:gd name="connsiteY0" fmla="*/ 2573 h 27978"/>
              <a:gd name="connsiteX1" fmla="*/ 221894 w 224861"/>
              <a:gd name="connsiteY1" fmla="*/ 27973 h 27978"/>
              <a:gd name="connsiteX2" fmla="*/ 122411 w 224861"/>
              <a:gd name="connsiteY2" fmla="*/ 4690 h 27978"/>
              <a:gd name="connsiteX3" fmla="*/ 1761 w 224861"/>
              <a:gd name="connsiteY3" fmla="*/ 2573 h 2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861" h="27978">
                <a:moveTo>
                  <a:pt x="1761" y="2573"/>
                </a:moveTo>
                <a:cubicBezTo>
                  <a:pt x="18342" y="6454"/>
                  <a:pt x="201786" y="27620"/>
                  <a:pt x="221894" y="27973"/>
                </a:cubicBezTo>
                <a:cubicBezTo>
                  <a:pt x="242002" y="28326"/>
                  <a:pt x="154514" y="10334"/>
                  <a:pt x="122411" y="4690"/>
                </a:cubicBezTo>
                <a:cubicBezTo>
                  <a:pt x="90308" y="-954"/>
                  <a:pt x="-14820" y="-1308"/>
                  <a:pt x="1761" y="25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EF5826D-7003-4806-958F-F40342F5522F}"/>
              </a:ext>
            </a:extLst>
          </p:cNvPr>
          <p:cNvSpPr/>
          <p:nvPr/>
        </p:nvSpPr>
        <p:spPr>
          <a:xfrm>
            <a:off x="4275411" y="5003780"/>
            <a:ext cx="577190" cy="779631"/>
          </a:xfrm>
          <a:custGeom>
            <a:avLst/>
            <a:gdLst>
              <a:gd name="connsiteX0" fmla="*/ 317756 w 577190"/>
              <a:gd name="connsiteY0" fmla="*/ 107970 h 779631"/>
              <a:gd name="connsiteX1" fmla="*/ 550589 w 577190"/>
              <a:gd name="connsiteY1" fmla="*/ 20 h 779631"/>
              <a:gd name="connsiteX2" fmla="*/ 563289 w 577190"/>
              <a:gd name="connsiteY2" fmla="*/ 116437 h 779631"/>
              <a:gd name="connsiteX3" fmla="*/ 472272 w 577190"/>
              <a:gd name="connsiteY3" fmla="*/ 635020 h 779631"/>
              <a:gd name="connsiteX4" fmla="*/ 239439 w 577190"/>
              <a:gd name="connsiteY4" fmla="*/ 776837 h 779631"/>
              <a:gd name="connsiteX5" fmla="*/ 256 w 577190"/>
              <a:gd name="connsiteY5" fmla="*/ 723920 h 779631"/>
              <a:gd name="connsiteX6" fmla="*/ 194989 w 577190"/>
              <a:gd name="connsiteY6" fmla="*/ 658303 h 779631"/>
              <a:gd name="connsiteX7" fmla="*/ 281772 w 577190"/>
              <a:gd name="connsiteY7" fmla="*/ 463570 h 779631"/>
              <a:gd name="connsiteX8" fmla="*/ 370672 w 577190"/>
              <a:gd name="connsiteY8" fmla="*/ 220153 h 779631"/>
              <a:gd name="connsiteX9" fmla="*/ 317756 w 577190"/>
              <a:gd name="connsiteY9" fmla="*/ 107970 h 7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190" h="779631">
                <a:moveTo>
                  <a:pt x="317756" y="107970"/>
                </a:moveTo>
                <a:cubicBezTo>
                  <a:pt x="347742" y="71281"/>
                  <a:pt x="509667" y="-1391"/>
                  <a:pt x="550589" y="20"/>
                </a:cubicBezTo>
                <a:cubicBezTo>
                  <a:pt x="591511" y="1431"/>
                  <a:pt x="576342" y="10604"/>
                  <a:pt x="563289" y="116437"/>
                </a:cubicBezTo>
                <a:cubicBezTo>
                  <a:pt x="550236" y="222270"/>
                  <a:pt x="526247" y="524953"/>
                  <a:pt x="472272" y="635020"/>
                </a:cubicBezTo>
                <a:cubicBezTo>
                  <a:pt x="418297" y="745087"/>
                  <a:pt x="318108" y="762020"/>
                  <a:pt x="239439" y="776837"/>
                </a:cubicBezTo>
                <a:cubicBezTo>
                  <a:pt x="160770" y="791654"/>
                  <a:pt x="7664" y="743676"/>
                  <a:pt x="256" y="723920"/>
                </a:cubicBezTo>
                <a:cubicBezTo>
                  <a:pt x="-7152" y="704164"/>
                  <a:pt x="148070" y="701695"/>
                  <a:pt x="194989" y="658303"/>
                </a:cubicBezTo>
                <a:cubicBezTo>
                  <a:pt x="241908" y="614911"/>
                  <a:pt x="252491" y="536595"/>
                  <a:pt x="281772" y="463570"/>
                </a:cubicBezTo>
                <a:cubicBezTo>
                  <a:pt x="311053" y="390545"/>
                  <a:pt x="365028" y="276950"/>
                  <a:pt x="370672" y="220153"/>
                </a:cubicBezTo>
                <a:cubicBezTo>
                  <a:pt x="376316" y="163356"/>
                  <a:pt x="287770" y="144659"/>
                  <a:pt x="317756" y="1079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4519119-5F0A-4FA7-96B8-EA0623C26BA2}"/>
              </a:ext>
            </a:extLst>
          </p:cNvPr>
          <p:cNvSpPr/>
          <p:nvPr/>
        </p:nvSpPr>
        <p:spPr>
          <a:xfrm>
            <a:off x="3130550" y="4579938"/>
            <a:ext cx="269880" cy="240908"/>
          </a:xfrm>
          <a:custGeom>
            <a:avLst/>
            <a:gdLst>
              <a:gd name="connsiteX0" fmla="*/ 0 w 269880"/>
              <a:gd name="connsiteY0" fmla="*/ 0 h 240908"/>
              <a:gd name="connsiteX1" fmla="*/ 215900 w 269880"/>
              <a:gd name="connsiteY1" fmla="*/ 93662 h 240908"/>
              <a:gd name="connsiteX2" fmla="*/ 269875 w 269880"/>
              <a:gd name="connsiteY2" fmla="*/ 93662 h 240908"/>
              <a:gd name="connsiteX3" fmla="*/ 214313 w 269880"/>
              <a:gd name="connsiteY3" fmla="*/ 127000 h 240908"/>
              <a:gd name="connsiteX4" fmla="*/ 106363 w 269880"/>
              <a:gd name="connsiteY4" fmla="*/ 239712 h 240908"/>
              <a:gd name="connsiteX5" fmla="*/ 168275 w 269880"/>
              <a:gd name="connsiteY5" fmla="*/ 184150 h 240908"/>
              <a:gd name="connsiteX6" fmla="*/ 219075 w 269880"/>
              <a:gd name="connsiteY6" fmla="*/ 149225 h 240908"/>
              <a:gd name="connsiteX7" fmla="*/ 217488 w 269880"/>
              <a:gd name="connsiteY7" fmla="*/ 123825 h 240908"/>
              <a:gd name="connsiteX8" fmla="*/ 203200 w 269880"/>
              <a:gd name="connsiteY8" fmla="*/ 115887 h 240908"/>
              <a:gd name="connsiteX9" fmla="*/ 0 w 269880"/>
              <a:gd name="connsiteY9" fmla="*/ 0 h 24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880" h="240908">
                <a:moveTo>
                  <a:pt x="0" y="0"/>
                </a:moveTo>
                <a:cubicBezTo>
                  <a:pt x="85460" y="39026"/>
                  <a:pt x="170921" y="78052"/>
                  <a:pt x="215900" y="93662"/>
                </a:cubicBezTo>
                <a:cubicBezTo>
                  <a:pt x="260879" y="109272"/>
                  <a:pt x="270140" y="88106"/>
                  <a:pt x="269875" y="93662"/>
                </a:cubicBezTo>
                <a:cubicBezTo>
                  <a:pt x="269611" y="99218"/>
                  <a:pt x="241565" y="102658"/>
                  <a:pt x="214313" y="127000"/>
                </a:cubicBezTo>
                <a:cubicBezTo>
                  <a:pt x="187061" y="151342"/>
                  <a:pt x="114036" y="230187"/>
                  <a:pt x="106363" y="239712"/>
                </a:cubicBezTo>
                <a:cubicBezTo>
                  <a:pt x="98690" y="249237"/>
                  <a:pt x="149490" y="199231"/>
                  <a:pt x="168275" y="184150"/>
                </a:cubicBezTo>
                <a:cubicBezTo>
                  <a:pt x="187060" y="169069"/>
                  <a:pt x="210873" y="159279"/>
                  <a:pt x="219075" y="149225"/>
                </a:cubicBezTo>
                <a:cubicBezTo>
                  <a:pt x="227277" y="139171"/>
                  <a:pt x="220134" y="129381"/>
                  <a:pt x="217488" y="123825"/>
                </a:cubicBezTo>
                <a:cubicBezTo>
                  <a:pt x="214842" y="118269"/>
                  <a:pt x="203200" y="115887"/>
                  <a:pt x="203200" y="1158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162F9E1-638E-4A23-BDE1-ABBAC6EC0690}"/>
              </a:ext>
            </a:extLst>
          </p:cNvPr>
          <p:cNvSpPr/>
          <p:nvPr/>
        </p:nvSpPr>
        <p:spPr>
          <a:xfrm>
            <a:off x="3019148" y="4595122"/>
            <a:ext cx="189723" cy="302885"/>
          </a:xfrm>
          <a:custGeom>
            <a:avLst/>
            <a:gdLst>
              <a:gd name="connsiteX0" fmla="*/ 189719 w 189723"/>
              <a:gd name="connsiteY0" fmla="*/ 161 h 302885"/>
              <a:gd name="connsiteX1" fmla="*/ 79652 w 189723"/>
              <a:gd name="connsiteY1" fmla="*/ 93295 h 302885"/>
              <a:gd name="connsiteX2" fmla="*/ 5569 w 189723"/>
              <a:gd name="connsiteY2" fmla="*/ 180078 h 302885"/>
              <a:gd name="connsiteX3" fmla="*/ 7685 w 189723"/>
              <a:gd name="connsiteY3" fmla="*/ 302845 h 302885"/>
              <a:gd name="connsiteX4" fmla="*/ 26735 w 189723"/>
              <a:gd name="connsiteY4" fmla="*/ 192778 h 302885"/>
              <a:gd name="connsiteX5" fmla="*/ 75419 w 189723"/>
              <a:gd name="connsiteY5" fmla="*/ 116578 h 302885"/>
              <a:gd name="connsiteX6" fmla="*/ 189719 w 189723"/>
              <a:gd name="connsiteY6" fmla="*/ 161 h 30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723" h="302885">
                <a:moveTo>
                  <a:pt x="189719" y="161"/>
                </a:moveTo>
                <a:cubicBezTo>
                  <a:pt x="190424" y="-3719"/>
                  <a:pt x="110344" y="63309"/>
                  <a:pt x="79652" y="93295"/>
                </a:cubicBezTo>
                <a:cubicBezTo>
                  <a:pt x="48960" y="123281"/>
                  <a:pt x="17564" y="145153"/>
                  <a:pt x="5569" y="180078"/>
                </a:cubicBezTo>
                <a:cubicBezTo>
                  <a:pt x="-6426" y="215003"/>
                  <a:pt x="4157" y="300728"/>
                  <a:pt x="7685" y="302845"/>
                </a:cubicBezTo>
                <a:cubicBezTo>
                  <a:pt x="11213" y="304962"/>
                  <a:pt x="15446" y="223822"/>
                  <a:pt x="26735" y="192778"/>
                </a:cubicBezTo>
                <a:cubicBezTo>
                  <a:pt x="38024" y="161734"/>
                  <a:pt x="50725" y="143036"/>
                  <a:pt x="75419" y="116578"/>
                </a:cubicBezTo>
                <a:cubicBezTo>
                  <a:pt x="100113" y="90120"/>
                  <a:pt x="189014" y="4041"/>
                  <a:pt x="189719" y="1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069560E-E293-4EEE-815E-D3D8AEF10DC8}"/>
              </a:ext>
            </a:extLst>
          </p:cNvPr>
          <p:cNvSpPr/>
          <p:nvPr/>
        </p:nvSpPr>
        <p:spPr>
          <a:xfrm>
            <a:off x="3894650" y="4871041"/>
            <a:ext cx="311487" cy="175594"/>
          </a:xfrm>
          <a:custGeom>
            <a:avLst/>
            <a:gdLst>
              <a:gd name="connsiteX0" fmla="*/ 17 w 311487"/>
              <a:gd name="connsiteY0" fmla="*/ 20576 h 175594"/>
              <a:gd name="connsiteX1" fmla="*/ 114317 w 311487"/>
              <a:gd name="connsiteY1" fmla="*/ 77726 h 175594"/>
              <a:gd name="connsiteX2" fmla="*/ 184167 w 311487"/>
              <a:gd name="connsiteY2" fmla="*/ 172976 h 175594"/>
              <a:gd name="connsiteX3" fmla="*/ 186283 w 311487"/>
              <a:gd name="connsiteY3" fmla="*/ 145459 h 175594"/>
              <a:gd name="connsiteX4" fmla="*/ 249783 w 311487"/>
              <a:gd name="connsiteY4" fmla="*/ 109476 h 175594"/>
              <a:gd name="connsiteX5" fmla="*/ 311167 w 311487"/>
              <a:gd name="connsiteY5" fmla="*/ 5759 h 175594"/>
              <a:gd name="connsiteX6" fmla="*/ 273067 w 311487"/>
              <a:gd name="connsiteY6" fmla="*/ 16342 h 175594"/>
              <a:gd name="connsiteX7" fmla="*/ 254017 w 311487"/>
              <a:gd name="connsiteY7" fmla="*/ 41742 h 175594"/>
              <a:gd name="connsiteX8" fmla="*/ 122783 w 311487"/>
              <a:gd name="connsiteY8" fmla="*/ 45976 h 175594"/>
              <a:gd name="connsiteX9" fmla="*/ 17 w 311487"/>
              <a:gd name="connsiteY9" fmla="*/ 20576 h 17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487" h="175594">
                <a:moveTo>
                  <a:pt x="17" y="20576"/>
                </a:moveTo>
                <a:cubicBezTo>
                  <a:pt x="-1394" y="25868"/>
                  <a:pt x="83625" y="52326"/>
                  <a:pt x="114317" y="77726"/>
                </a:cubicBezTo>
                <a:cubicBezTo>
                  <a:pt x="145009" y="103126"/>
                  <a:pt x="172173" y="161687"/>
                  <a:pt x="184167" y="172976"/>
                </a:cubicBezTo>
                <a:cubicBezTo>
                  <a:pt x="196161" y="184265"/>
                  <a:pt x="175347" y="156042"/>
                  <a:pt x="186283" y="145459"/>
                </a:cubicBezTo>
                <a:cubicBezTo>
                  <a:pt x="197219" y="134876"/>
                  <a:pt x="228969" y="132759"/>
                  <a:pt x="249783" y="109476"/>
                </a:cubicBezTo>
                <a:cubicBezTo>
                  <a:pt x="270597" y="86193"/>
                  <a:pt x="307286" y="21281"/>
                  <a:pt x="311167" y="5759"/>
                </a:cubicBezTo>
                <a:cubicBezTo>
                  <a:pt x="315048" y="-9763"/>
                  <a:pt x="282592" y="10345"/>
                  <a:pt x="273067" y="16342"/>
                </a:cubicBezTo>
                <a:cubicBezTo>
                  <a:pt x="263542" y="22339"/>
                  <a:pt x="279064" y="36803"/>
                  <a:pt x="254017" y="41742"/>
                </a:cubicBezTo>
                <a:cubicBezTo>
                  <a:pt x="228970" y="46681"/>
                  <a:pt x="157355" y="47387"/>
                  <a:pt x="122783" y="45976"/>
                </a:cubicBezTo>
                <a:cubicBezTo>
                  <a:pt x="88211" y="44565"/>
                  <a:pt x="1428" y="15284"/>
                  <a:pt x="17" y="2057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AD4C482-7C47-4A3D-B887-DF8EF91D26F6}"/>
              </a:ext>
            </a:extLst>
          </p:cNvPr>
          <p:cNvSpPr/>
          <p:nvPr/>
        </p:nvSpPr>
        <p:spPr>
          <a:xfrm>
            <a:off x="3479800" y="4954562"/>
            <a:ext cx="559671" cy="263021"/>
          </a:xfrm>
          <a:custGeom>
            <a:avLst/>
            <a:gdLst>
              <a:gd name="connsiteX0" fmla="*/ 0 w 559671"/>
              <a:gd name="connsiteY0" fmla="*/ 263021 h 263021"/>
              <a:gd name="connsiteX1" fmla="*/ 122767 w 559671"/>
              <a:gd name="connsiteY1" fmla="*/ 66171 h 263021"/>
              <a:gd name="connsiteX2" fmla="*/ 239183 w 559671"/>
              <a:gd name="connsiteY2" fmla="*/ 9021 h 263021"/>
              <a:gd name="connsiteX3" fmla="*/ 294217 w 559671"/>
              <a:gd name="connsiteY3" fmla="*/ 85221 h 263021"/>
              <a:gd name="connsiteX4" fmla="*/ 364067 w 559671"/>
              <a:gd name="connsiteY4" fmla="*/ 19605 h 263021"/>
              <a:gd name="connsiteX5" fmla="*/ 505883 w 559671"/>
              <a:gd name="connsiteY5" fmla="*/ 2671 h 263021"/>
              <a:gd name="connsiteX6" fmla="*/ 510117 w 559671"/>
              <a:gd name="connsiteY6" fmla="*/ 2671 h 263021"/>
              <a:gd name="connsiteX7" fmla="*/ 558800 w 559671"/>
              <a:gd name="connsiteY7" fmla="*/ 28071 h 263021"/>
              <a:gd name="connsiteX8" fmla="*/ 537633 w 559671"/>
              <a:gd name="connsiteY8" fmla="*/ 17488 h 263021"/>
              <a:gd name="connsiteX9" fmla="*/ 491067 w 559671"/>
              <a:gd name="connsiteY9" fmla="*/ 72521 h 263021"/>
              <a:gd name="connsiteX10" fmla="*/ 419100 w 559671"/>
              <a:gd name="connsiteY10" fmla="*/ 121205 h 263021"/>
              <a:gd name="connsiteX11" fmla="*/ 285750 w 559671"/>
              <a:gd name="connsiteY11" fmla="*/ 112738 h 263021"/>
              <a:gd name="connsiteX12" fmla="*/ 158750 w 559671"/>
              <a:gd name="connsiteY12" fmla="*/ 176238 h 263021"/>
              <a:gd name="connsiteX13" fmla="*/ 0 w 559671"/>
              <a:gd name="connsiteY13" fmla="*/ 263021 h 26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671" h="263021">
                <a:moveTo>
                  <a:pt x="0" y="263021"/>
                </a:moveTo>
                <a:cubicBezTo>
                  <a:pt x="41451" y="185762"/>
                  <a:pt x="82903" y="108504"/>
                  <a:pt x="122767" y="66171"/>
                </a:cubicBezTo>
                <a:cubicBezTo>
                  <a:pt x="162631" y="23838"/>
                  <a:pt x="210608" y="5846"/>
                  <a:pt x="239183" y="9021"/>
                </a:cubicBezTo>
                <a:cubicBezTo>
                  <a:pt x="267758" y="12196"/>
                  <a:pt x="273403" y="83457"/>
                  <a:pt x="294217" y="85221"/>
                </a:cubicBezTo>
                <a:cubicBezTo>
                  <a:pt x="315031" y="86985"/>
                  <a:pt x="328789" y="33363"/>
                  <a:pt x="364067" y="19605"/>
                </a:cubicBezTo>
                <a:cubicBezTo>
                  <a:pt x="399345" y="5847"/>
                  <a:pt x="505883" y="2671"/>
                  <a:pt x="505883" y="2671"/>
                </a:cubicBezTo>
                <a:cubicBezTo>
                  <a:pt x="530225" y="-151"/>
                  <a:pt x="501297" y="-1562"/>
                  <a:pt x="510117" y="2671"/>
                </a:cubicBezTo>
                <a:cubicBezTo>
                  <a:pt x="518937" y="6904"/>
                  <a:pt x="554214" y="25601"/>
                  <a:pt x="558800" y="28071"/>
                </a:cubicBezTo>
                <a:cubicBezTo>
                  <a:pt x="563386" y="30540"/>
                  <a:pt x="548922" y="10080"/>
                  <a:pt x="537633" y="17488"/>
                </a:cubicBezTo>
                <a:cubicBezTo>
                  <a:pt x="526344" y="24896"/>
                  <a:pt x="510823" y="55235"/>
                  <a:pt x="491067" y="72521"/>
                </a:cubicBezTo>
                <a:cubicBezTo>
                  <a:pt x="471312" y="89807"/>
                  <a:pt x="453319" y="114502"/>
                  <a:pt x="419100" y="121205"/>
                </a:cubicBezTo>
                <a:cubicBezTo>
                  <a:pt x="384881" y="127908"/>
                  <a:pt x="329142" y="103566"/>
                  <a:pt x="285750" y="112738"/>
                </a:cubicBezTo>
                <a:cubicBezTo>
                  <a:pt x="242358" y="121910"/>
                  <a:pt x="158750" y="176238"/>
                  <a:pt x="158750" y="176238"/>
                </a:cubicBezTo>
                <a:lnTo>
                  <a:pt x="0" y="2630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C027322-F472-4F52-AA34-3D042501E82E}"/>
              </a:ext>
            </a:extLst>
          </p:cNvPr>
          <p:cNvSpPr/>
          <p:nvPr/>
        </p:nvSpPr>
        <p:spPr>
          <a:xfrm>
            <a:off x="4105920" y="4844486"/>
            <a:ext cx="502098" cy="335994"/>
          </a:xfrm>
          <a:custGeom>
            <a:avLst/>
            <a:gdLst>
              <a:gd name="connsiteX0" fmla="*/ 159163 w 502098"/>
              <a:gd name="connsiteY0" fmla="*/ 564 h 335994"/>
              <a:gd name="connsiteX1" fmla="*/ 99897 w 502098"/>
              <a:gd name="connsiteY1" fmla="*/ 121214 h 335994"/>
              <a:gd name="connsiteX2" fmla="*/ 8880 w 502098"/>
              <a:gd name="connsiteY2" fmla="*/ 180481 h 335994"/>
              <a:gd name="connsiteX3" fmla="*/ 8880 w 502098"/>
              <a:gd name="connsiteY3" fmla="*/ 210114 h 335994"/>
              <a:gd name="connsiteX4" fmla="*/ 10997 w 502098"/>
              <a:gd name="connsiteY4" fmla="*/ 176247 h 335994"/>
              <a:gd name="connsiteX5" fmla="*/ 150697 w 502098"/>
              <a:gd name="connsiteY5" fmla="*/ 172014 h 335994"/>
              <a:gd name="connsiteX6" fmla="*/ 339080 w 502098"/>
              <a:gd name="connsiteY6" fmla="*/ 220697 h 335994"/>
              <a:gd name="connsiteX7" fmla="*/ 434330 w 502098"/>
              <a:gd name="connsiteY7" fmla="*/ 332881 h 335994"/>
              <a:gd name="connsiteX8" fmla="*/ 440680 w 502098"/>
              <a:gd name="connsiteY8" fmla="*/ 301131 h 335994"/>
              <a:gd name="connsiteX9" fmla="*/ 468197 w 502098"/>
              <a:gd name="connsiteY9" fmla="*/ 263031 h 335994"/>
              <a:gd name="connsiteX10" fmla="*/ 502063 w 502098"/>
              <a:gd name="connsiteY10" fmla="*/ 248214 h 335994"/>
              <a:gd name="connsiteX11" fmla="*/ 472430 w 502098"/>
              <a:gd name="connsiteY11" fmla="*/ 174131 h 335994"/>
              <a:gd name="connsiteX12" fmla="*/ 379297 w 502098"/>
              <a:gd name="connsiteY12" fmla="*/ 119097 h 335994"/>
              <a:gd name="connsiteX13" fmla="*/ 250180 w 502098"/>
              <a:gd name="connsiteY13" fmla="*/ 76764 h 335994"/>
              <a:gd name="connsiteX14" fmla="*/ 159163 w 502098"/>
              <a:gd name="connsiteY14" fmla="*/ 564 h 33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098" h="335994">
                <a:moveTo>
                  <a:pt x="159163" y="564"/>
                </a:moveTo>
                <a:cubicBezTo>
                  <a:pt x="134116" y="7972"/>
                  <a:pt x="124944" y="91228"/>
                  <a:pt x="99897" y="121214"/>
                </a:cubicBezTo>
                <a:cubicBezTo>
                  <a:pt x="74850" y="151200"/>
                  <a:pt x="24049" y="165664"/>
                  <a:pt x="8880" y="180481"/>
                </a:cubicBezTo>
                <a:cubicBezTo>
                  <a:pt x="-6290" y="195298"/>
                  <a:pt x="8880" y="210114"/>
                  <a:pt x="8880" y="210114"/>
                </a:cubicBezTo>
                <a:cubicBezTo>
                  <a:pt x="9233" y="209408"/>
                  <a:pt x="-12639" y="182597"/>
                  <a:pt x="10997" y="176247"/>
                </a:cubicBezTo>
                <a:cubicBezTo>
                  <a:pt x="34633" y="169897"/>
                  <a:pt x="96016" y="164606"/>
                  <a:pt x="150697" y="172014"/>
                </a:cubicBezTo>
                <a:cubicBezTo>
                  <a:pt x="205378" y="179422"/>
                  <a:pt x="291808" y="193886"/>
                  <a:pt x="339080" y="220697"/>
                </a:cubicBezTo>
                <a:cubicBezTo>
                  <a:pt x="386352" y="247508"/>
                  <a:pt x="417397" y="319475"/>
                  <a:pt x="434330" y="332881"/>
                </a:cubicBezTo>
                <a:cubicBezTo>
                  <a:pt x="451263" y="346287"/>
                  <a:pt x="435036" y="312773"/>
                  <a:pt x="440680" y="301131"/>
                </a:cubicBezTo>
                <a:cubicBezTo>
                  <a:pt x="446324" y="289489"/>
                  <a:pt x="457967" y="271850"/>
                  <a:pt x="468197" y="263031"/>
                </a:cubicBezTo>
                <a:cubicBezTo>
                  <a:pt x="478427" y="254212"/>
                  <a:pt x="501358" y="263031"/>
                  <a:pt x="502063" y="248214"/>
                </a:cubicBezTo>
                <a:cubicBezTo>
                  <a:pt x="502768" y="233397"/>
                  <a:pt x="492891" y="195650"/>
                  <a:pt x="472430" y="174131"/>
                </a:cubicBezTo>
                <a:cubicBezTo>
                  <a:pt x="451969" y="152612"/>
                  <a:pt x="416339" y="135325"/>
                  <a:pt x="379297" y="119097"/>
                </a:cubicBezTo>
                <a:cubicBezTo>
                  <a:pt x="342255" y="102869"/>
                  <a:pt x="285811" y="92639"/>
                  <a:pt x="250180" y="76764"/>
                </a:cubicBezTo>
                <a:cubicBezTo>
                  <a:pt x="214549" y="60889"/>
                  <a:pt x="184210" y="-6844"/>
                  <a:pt x="159163" y="5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6D42A22-BC34-4E8F-BB32-5673BEBA4D38}"/>
              </a:ext>
            </a:extLst>
          </p:cNvPr>
          <p:cNvSpPr/>
          <p:nvPr/>
        </p:nvSpPr>
        <p:spPr>
          <a:xfrm>
            <a:off x="4061069" y="3375804"/>
            <a:ext cx="384081" cy="537914"/>
          </a:xfrm>
          <a:custGeom>
            <a:avLst/>
            <a:gdLst>
              <a:gd name="connsiteX0" fmla="*/ 2931 w 384081"/>
              <a:gd name="connsiteY0" fmla="*/ 2396 h 537914"/>
              <a:gd name="connsiteX1" fmla="*/ 295031 w 384081"/>
              <a:gd name="connsiteY1" fmla="*/ 48963 h 537914"/>
              <a:gd name="connsiteX2" fmla="*/ 383931 w 384081"/>
              <a:gd name="connsiteY2" fmla="*/ 241579 h 537914"/>
              <a:gd name="connsiteX3" fmla="*/ 280214 w 384081"/>
              <a:gd name="connsiteY3" fmla="*/ 290263 h 537914"/>
              <a:gd name="connsiteX4" fmla="*/ 239998 w 384081"/>
              <a:gd name="connsiteY4" fmla="*/ 423613 h 537914"/>
              <a:gd name="connsiteX5" fmla="*/ 290798 w 384081"/>
              <a:gd name="connsiteY5" fmla="*/ 537913 h 537914"/>
              <a:gd name="connsiteX6" fmla="*/ 235764 w 384081"/>
              <a:gd name="connsiteY6" fmla="*/ 425729 h 537914"/>
              <a:gd name="connsiteX7" fmla="*/ 165914 w 384081"/>
              <a:gd name="connsiteY7" fmla="*/ 377046 h 537914"/>
              <a:gd name="connsiteX8" fmla="*/ 316198 w 384081"/>
              <a:gd name="connsiteY8" fmla="*/ 256396 h 537914"/>
              <a:gd name="connsiteX9" fmla="*/ 299264 w 384081"/>
              <a:gd name="connsiteY9" fmla="*/ 163263 h 537914"/>
              <a:gd name="connsiteX10" fmla="*/ 153214 w 384081"/>
              <a:gd name="connsiteY10" fmla="*/ 101879 h 537914"/>
              <a:gd name="connsiteX11" fmla="*/ 2931 w 384081"/>
              <a:gd name="connsiteY11" fmla="*/ 2396 h 53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81" h="537914">
                <a:moveTo>
                  <a:pt x="2931" y="2396"/>
                </a:moveTo>
                <a:cubicBezTo>
                  <a:pt x="26567" y="-6423"/>
                  <a:pt x="231531" y="9099"/>
                  <a:pt x="295031" y="48963"/>
                </a:cubicBezTo>
                <a:cubicBezTo>
                  <a:pt x="358531" y="88827"/>
                  <a:pt x="386400" y="201362"/>
                  <a:pt x="383931" y="241579"/>
                </a:cubicBezTo>
                <a:cubicBezTo>
                  <a:pt x="381462" y="281796"/>
                  <a:pt x="304203" y="259924"/>
                  <a:pt x="280214" y="290263"/>
                </a:cubicBezTo>
                <a:cubicBezTo>
                  <a:pt x="256225" y="320602"/>
                  <a:pt x="238234" y="382338"/>
                  <a:pt x="239998" y="423613"/>
                </a:cubicBezTo>
                <a:cubicBezTo>
                  <a:pt x="241762" y="464888"/>
                  <a:pt x="291504" y="537560"/>
                  <a:pt x="290798" y="537913"/>
                </a:cubicBezTo>
                <a:cubicBezTo>
                  <a:pt x="290092" y="538266"/>
                  <a:pt x="256578" y="452540"/>
                  <a:pt x="235764" y="425729"/>
                </a:cubicBezTo>
                <a:cubicBezTo>
                  <a:pt x="214950" y="398918"/>
                  <a:pt x="152508" y="405268"/>
                  <a:pt x="165914" y="377046"/>
                </a:cubicBezTo>
                <a:cubicBezTo>
                  <a:pt x="179320" y="348824"/>
                  <a:pt x="293973" y="292027"/>
                  <a:pt x="316198" y="256396"/>
                </a:cubicBezTo>
                <a:cubicBezTo>
                  <a:pt x="338423" y="220766"/>
                  <a:pt x="326428" y="189016"/>
                  <a:pt x="299264" y="163263"/>
                </a:cubicBezTo>
                <a:cubicBezTo>
                  <a:pt x="272100" y="137510"/>
                  <a:pt x="201544" y="126221"/>
                  <a:pt x="153214" y="101879"/>
                </a:cubicBezTo>
                <a:cubicBezTo>
                  <a:pt x="104884" y="77537"/>
                  <a:pt x="-20705" y="11215"/>
                  <a:pt x="2931" y="23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C3C0CAA-9DD3-400D-A69A-728488252F03}"/>
              </a:ext>
            </a:extLst>
          </p:cNvPr>
          <p:cNvSpPr/>
          <p:nvPr/>
        </p:nvSpPr>
        <p:spPr>
          <a:xfrm>
            <a:off x="2869832" y="3470686"/>
            <a:ext cx="659339" cy="879556"/>
          </a:xfrm>
          <a:custGeom>
            <a:avLst/>
            <a:gdLst>
              <a:gd name="connsiteX0" fmla="*/ 13068 w 659339"/>
              <a:gd name="connsiteY0" fmla="*/ 254647 h 879556"/>
              <a:gd name="connsiteX1" fmla="*/ 125251 w 659339"/>
              <a:gd name="connsiteY1" fmla="*/ 411281 h 879556"/>
              <a:gd name="connsiteX2" fmla="*/ 133718 w 659339"/>
              <a:gd name="connsiteY2" fmla="*/ 434564 h 879556"/>
              <a:gd name="connsiteX3" fmla="*/ 118901 w 659339"/>
              <a:gd name="connsiteY3" fmla="*/ 413397 h 879556"/>
              <a:gd name="connsiteX4" fmla="*/ 224735 w 659339"/>
              <a:gd name="connsiteY4" fmla="*/ 392231 h 879556"/>
              <a:gd name="connsiteX5" fmla="*/ 459685 w 659339"/>
              <a:gd name="connsiteY5" fmla="*/ 123414 h 879556"/>
              <a:gd name="connsiteX6" fmla="*/ 563401 w 659339"/>
              <a:gd name="connsiteY6" fmla="*/ 647 h 879556"/>
              <a:gd name="connsiteX7" fmla="*/ 506251 w 659339"/>
              <a:gd name="connsiteY7" fmla="*/ 85314 h 879556"/>
              <a:gd name="connsiteX8" fmla="*/ 658651 w 659339"/>
              <a:gd name="connsiteY8" fmla="*/ 299097 h 879556"/>
              <a:gd name="connsiteX9" fmla="*/ 434285 w 659339"/>
              <a:gd name="connsiteY9" fmla="*/ 290631 h 879556"/>
              <a:gd name="connsiteX10" fmla="*/ 311518 w 659339"/>
              <a:gd name="connsiteY10" fmla="*/ 409164 h 879556"/>
              <a:gd name="connsiteX11" fmla="*/ 180285 w 659339"/>
              <a:gd name="connsiteY11" fmla="*/ 544631 h 879556"/>
              <a:gd name="connsiteX12" fmla="*/ 78685 w 659339"/>
              <a:gd name="connsiteY12" fmla="*/ 709731 h 879556"/>
              <a:gd name="connsiteX13" fmla="*/ 112551 w 659339"/>
              <a:gd name="connsiteY13" fmla="*/ 817681 h 879556"/>
              <a:gd name="connsiteX14" fmla="*/ 368 w 659339"/>
              <a:gd name="connsiteY14" fmla="*/ 879064 h 879556"/>
              <a:gd name="connsiteX15" fmla="*/ 157001 w 659339"/>
              <a:gd name="connsiteY15" fmla="*/ 785931 h 879556"/>
              <a:gd name="connsiteX16" fmla="*/ 150651 w 659339"/>
              <a:gd name="connsiteY16" fmla="*/ 694914 h 879556"/>
              <a:gd name="connsiteX17" fmla="*/ 85035 w 659339"/>
              <a:gd name="connsiteY17" fmla="*/ 479014 h 879556"/>
              <a:gd name="connsiteX18" fmla="*/ 13068 w 659339"/>
              <a:gd name="connsiteY18" fmla="*/ 254647 h 8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9339" h="879556">
                <a:moveTo>
                  <a:pt x="13068" y="254647"/>
                </a:moveTo>
                <a:cubicBezTo>
                  <a:pt x="19771" y="243358"/>
                  <a:pt x="105143" y="381295"/>
                  <a:pt x="125251" y="411281"/>
                </a:cubicBezTo>
                <a:cubicBezTo>
                  <a:pt x="145359" y="441267"/>
                  <a:pt x="134776" y="434211"/>
                  <a:pt x="133718" y="434564"/>
                </a:cubicBezTo>
                <a:cubicBezTo>
                  <a:pt x="132660" y="434917"/>
                  <a:pt x="103732" y="420453"/>
                  <a:pt x="118901" y="413397"/>
                </a:cubicBezTo>
                <a:cubicBezTo>
                  <a:pt x="134071" y="406342"/>
                  <a:pt x="167938" y="440561"/>
                  <a:pt x="224735" y="392231"/>
                </a:cubicBezTo>
                <a:cubicBezTo>
                  <a:pt x="281532" y="343901"/>
                  <a:pt x="459685" y="123414"/>
                  <a:pt x="459685" y="123414"/>
                </a:cubicBezTo>
                <a:cubicBezTo>
                  <a:pt x="516129" y="58150"/>
                  <a:pt x="555640" y="6997"/>
                  <a:pt x="563401" y="647"/>
                </a:cubicBezTo>
                <a:cubicBezTo>
                  <a:pt x="571162" y="-5703"/>
                  <a:pt x="490376" y="35572"/>
                  <a:pt x="506251" y="85314"/>
                </a:cubicBezTo>
                <a:cubicBezTo>
                  <a:pt x="522126" y="135056"/>
                  <a:pt x="670645" y="264878"/>
                  <a:pt x="658651" y="299097"/>
                </a:cubicBezTo>
                <a:cubicBezTo>
                  <a:pt x="646657" y="333317"/>
                  <a:pt x="492140" y="272287"/>
                  <a:pt x="434285" y="290631"/>
                </a:cubicBezTo>
                <a:cubicBezTo>
                  <a:pt x="376430" y="308975"/>
                  <a:pt x="353851" y="366831"/>
                  <a:pt x="311518" y="409164"/>
                </a:cubicBezTo>
                <a:cubicBezTo>
                  <a:pt x="269185" y="451497"/>
                  <a:pt x="219090" y="494537"/>
                  <a:pt x="180285" y="544631"/>
                </a:cubicBezTo>
                <a:cubicBezTo>
                  <a:pt x="141480" y="594725"/>
                  <a:pt x="89974" y="664223"/>
                  <a:pt x="78685" y="709731"/>
                </a:cubicBezTo>
                <a:cubicBezTo>
                  <a:pt x="67396" y="755239"/>
                  <a:pt x="125604" y="789459"/>
                  <a:pt x="112551" y="817681"/>
                </a:cubicBezTo>
                <a:cubicBezTo>
                  <a:pt x="99498" y="845903"/>
                  <a:pt x="-7040" y="884356"/>
                  <a:pt x="368" y="879064"/>
                </a:cubicBezTo>
                <a:cubicBezTo>
                  <a:pt x="7776" y="873772"/>
                  <a:pt x="131954" y="816623"/>
                  <a:pt x="157001" y="785931"/>
                </a:cubicBezTo>
                <a:cubicBezTo>
                  <a:pt x="182048" y="755239"/>
                  <a:pt x="162645" y="746067"/>
                  <a:pt x="150651" y="694914"/>
                </a:cubicBezTo>
                <a:cubicBezTo>
                  <a:pt x="138657" y="643761"/>
                  <a:pt x="105849" y="546747"/>
                  <a:pt x="85035" y="479014"/>
                </a:cubicBezTo>
                <a:cubicBezTo>
                  <a:pt x="64221" y="411281"/>
                  <a:pt x="6365" y="265936"/>
                  <a:pt x="13068" y="2546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4D3AE59-ADD4-4B69-86B3-D79896433C20}"/>
              </a:ext>
            </a:extLst>
          </p:cNvPr>
          <p:cNvSpPr/>
          <p:nvPr/>
        </p:nvSpPr>
        <p:spPr>
          <a:xfrm>
            <a:off x="4587765" y="3740522"/>
            <a:ext cx="202313" cy="529633"/>
          </a:xfrm>
          <a:custGeom>
            <a:avLst/>
            <a:gdLst>
              <a:gd name="connsiteX0" fmla="*/ 13868 w 202313"/>
              <a:gd name="connsiteY0" fmla="*/ 5978 h 529633"/>
              <a:gd name="connsiteX1" fmla="*/ 149335 w 202313"/>
              <a:gd name="connsiteY1" fmla="*/ 270561 h 529633"/>
              <a:gd name="connsiteX2" fmla="*/ 202252 w 202313"/>
              <a:gd name="connsiteY2" fmla="*/ 414495 h 529633"/>
              <a:gd name="connsiteX3" fmla="*/ 140868 w 202313"/>
              <a:gd name="connsiteY3" fmla="*/ 524561 h 529633"/>
              <a:gd name="connsiteX4" fmla="*/ 140868 w 202313"/>
              <a:gd name="connsiteY4" fmla="*/ 505511 h 529633"/>
              <a:gd name="connsiteX5" fmla="*/ 145102 w 202313"/>
              <a:gd name="connsiteY5" fmla="*/ 454711 h 529633"/>
              <a:gd name="connsiteX6" fmla="*/ 134518 w 202313"/>
              <a:gd name="connsiteY6" fmla="*/ 376395 h 529633"/>
              <a:gd name="connsiteX7" fmla="*/ 66785 w 202313"/>
              <a:gd name="connsiteY7" fmla="*/ 249395 h 529633"/>
              <a:gd name="connsiteX8" fmla="*/ 13868 w 202313"/>
              <a:gd name="connsiteY8" fmla="*/ 181661 h 529633"/>
              <a:gd name="connsiteX9" fmla="*/ 5402 w 202313"/>
              <a:gd name="connsiteY9" fmla="*/ 90645 h 529633"/>
              <a:gd name="connsiteX10" fmla="*/ 13868 w 202313"/>
              <a:gd name="connsiteY10" fmla="*/ 5978 h 5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313" h="529633">
                <a:moveTo>
                  <a:pt x="13868" y="5978"/>
                </a:moveTo>
                <a:cubicBezTo>
                  <a:pt x="37857" y="35964"/>
                  <a:pt x="117938" y="202475"/>
                  <a:pt x="149335" y="270561"/>
                </a:cubicBezTo>
                <a:cubicBezTo>
                  <a:pt x="180732" y="338647"/>
                  <a:pt x="203663" y="372162"/>
                  <a:pt x="202252" y="414495"/>
                </a:cubicBezTo>
                <a:cubicBezTo>
                  <a:pt x="200841" y="456828"/>
                  <a:pt x="151099" y="509392"/>
                  <a:pt x="140868" y="524561"/>
                </a:cubicBezTo>
                <a:cubicBezTo>
                  <a:pt x="130637" y="539730"/>
                  <a:pt x="140162" y="517153"/>
                  <a:pt x="140868" y="505511"/>
                </a:cubicBezTo>
                <a:cubicBezTo>
                  <a:pt x="141574" y="493869"/>
                  <a:pt x="146160" y="476230"/>
                  <a:pt x="145102" y="454711"/>
                </a:cubicBezTo>
                <a:cubicBezTo>
                  <a:pt x="144044" y="433192"/>
                  <a:pt x="147571" y="410614"/>
                  <a:pt x="134518" y="376395"/>
                </a:cubicBezTo>
                <a:cubicBezTo>
                  <a:pt x="121465" y="342176"/>
                  <a:pt x="86893" y="281851"/>
                  <a:pt x="66785" y="249395"/>
                </a:cubicBezTo>
                <a:cubicBezTo>
                  <a:pt x="46677" y="216939"/>
                  <a:pt x="24098" y="208119"/>
                  <a:pt x="13868" y="181661"/>
                </a:cubicBezTo>
                <a:cubicBezTo>
                  <a:pt x="3638" y="155203"/>
                  <a:pt x="6813" y="113928"/>
                  <a:pt x="5402" y="90645"/>
                </a:cubicBezTo>
                <a:cubicBezTo>
                  <a:pt x="3991" y="67362"/>
                  <a:pt x="-10121" y="-24008"/>
                  <a:pt x="13868" y="597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87505FA-4793-49A3-B88B-2243EFC65EC1}"/>
              </a:ext>
            </a:extLst>
          </p:cNvPr>
          <p:cNvSpPr/>
          <p:nvPr/>
        </p:nvSpPr>
        <p:spPr>
          <a:xfrm>
            <a:off x="2679670" y="3263826"/>
            <a:ext cx="358349" cy="1066990"/>
          </a:xfrm>
          <a:custGeom>
            <a:avLst/>
            <a:gdLst>
              <a:gd name="connsiteX0" fmla="*/ 357747 w 358349"/>
              <a:gd name="connsiteY0" fmla="*/ 74 h 1066990"/>
              <a:gd name="connsiteX1" fmla="*/ 243447 w 358349"/>
              <a:gd name="connsiteY1" fmla="*/ 141891 h 1066990"/>
              <a:gd name="connsiteX2" fmla="*/ 160897 w 358349"/>
              <a:gd name="connsiteY2" fmla="*/ 362024 h 1066990"/>
              <a:gd name="connsiteX3" fmla="*/ 150313 w 358349"/>
              <a:gd name="connsiteY3" fmla="*/ 525007 h 1066990"/>
              <a:gd name="connsiteX4" fmla="*/ 203230 w 358349"/>
              <a:gd name="connsiteY4" fmla="*/ 781124 h 1066990"/>
              <a:gd name="connsiteX5" fmla="*/ 118563 w 358349"/>
              <a:gd name="connsiteY5" fmla="*/ 1066874 h 1066990"/>
              <a:gd name="connsiteX6" fmla="*/ 198997 w 358349"/>
              <a:gd name="connsiteY6" fmla="*/ 747257 h 1066990"/>
              <a:gd name="connsiteX7" fmla="*/ 16963 w 358349"/>
              <a:gd name="connsiteY7" fmla="*/ 465741 h 1066990"/>
              <a:gd name="connsiteX8" fmla="*/ 27547 w 358349"/>
              <a:gd name="connsiteY8" fmla="*/ 332391 h 1066990"/>
              <a:gd name="connsiteX9" fmla="*/ 190530 w 358349"/>
              <a:gd name="connsiteY9" fmla="*/ 124957 h 1066990"/>
              <a:gd name="connsiteX10" fmla="*/ 357747 w 358349"/>
              <a:gd name="connsiteY10" fmla="*/ 74 h 106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349" h="1066990">
                <a:moveTo>
                  <a:pt x="357747" y="74"/>
                </a:moveTo>
                <a:cubicBezTo>
                  <a:pt x="366566" y="2896"/>
                  <a:pt x="276255" y="81566"/>
                  <a:pt x="243447" y="141891"/>
                </a:cubicBezTo>
                <a:cubicBezTo>
                  <a:pt x="210639" y="202216"/>
                  <a:pt x="176419" y="298171"/>
                  <a:pt x="160897" y="362024"/>
                </a:cubicBezTo>
                <a:cubicBezTo>
                  <a:pt x="145375" y="425877"/>
                  <a:pt x="143258" y="455157"/>
                  <a:pt x="150313" y="525007"/>
                </a:cubicBezTo>
                <a:cubicBezTo>
                  <a:pt x="157368" y="594857"/>
                  <a:pt x="208522" y="690813"/>
                  <a:pt x="203230" y="781124"/>
                </a:cubicBezTo>
                <a:cubicBezTo>
                  <a:pt x="197938" y="871435"/>
                  <a:pt x="119268" y="1072519"/>
                  <a:pt x="118563" y="1066874"/>
                </a:cubicBezTo>
                <a:cubicBezTo>
                  <a:pt x="117857" y="1061230"/>
                  <a:pt x="215930" y="847446"/>
                  <a:pt x="198997" y="747257"/>
                </a:cubicBezTo>
                <a:cubicBezTo>
                  <a:pt x="182064" y="647068"/>
                  <a:pt x="45538" y="534885"/>
                  <a:pt x="16963" y="465741"/>
                </a:cubicBezTo>
                <a:cubicBezTo>
                  <a:pt x="-11612" y="396597"/>
                  <a:pt x="-1381" y="389188"/>
                  <a:pt x="27547" y="332391"/>
                </a:cubicBezTo>
                <a:cubicBezTo>
                  <a:pt x="56475" y="275594"/>
                  <a:pt x="135497" y="175051"/>
                  <a:pt x="190530" y="124957"/>
                </a:cubicBezTo>
                <a:cubicBezTo>
                  <a:pt x="245563" y="74863"/>
                  <a:pt x="348928" y="-2748"/>
                  <a:pt x="357747" y="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C0EED2A-88B4-4DAB-B19E-F39C2F8DDF96}"/>
              </a:ext>
            </a:extLst>
          </p:cNvPr>
          <p:cNvSpPr/>
          <p:nvPr/>
        </p:nvSpPr>
        <p:spPr>
          <a:xfrm>
            <a:off x="2565313" y="3913221"/>
            <a:ext cx="251741" cy="708931"/>
          </a:xfrm>
          <a:custGeom>
            <a:avLst/>
            <a:gdLst>
              <a:gd name="connsiteX0" fmla="*/ 247737 w 251741"/>
              <a:gd name="connsiteY0" fmla="*/ 4729 h 708931"/>
              <a:gd name="connsiteX1" fmla="*/ 228687 w 251741"/>
              <a:gd name="connsiteY1" fmla="*/ 668304 h 708931"/>
              <a:gd name="connsiteX2" fmla="*/ 101687 w 251741"/>
              <a:gd name="connsiteY2" fmla="*/ 630204 h 708931"/>
              <a:gd name="connsiteX3" fmla="*/ 87 w 251741"/>
              <a:gd name="connsiteY3" fmla="*/ 579404 h 708931"/>
              <a:gd name="connsiteX4" fmla="*/ 85812 w 251741"/>
              <a:gd name="connsiteY4" fmla="*/ 541304 h 708931"/>
              <a:gd name="connsiteX5" fmla="*/ 181062 w 251741"/>
              <a:gd name="connsiteY5" fmla="*/ 379379 h 708931"/>
              <a:gd name="connsiteX6" fmla="*/ 247737 w 251741"/>
              <a:gd name="connsiteY6" fmla="*/ 4729 h 7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741" h="708931">
                <a:moveTo>
                  <a:pt x="247737" y="4729"/>
                </a:moveTo>
                <a:cubicBezTo>
                  <a:pt x="255674" y="52883"/>
                  <a:pt x="253029" y="564058"/>
                  <a:pt x="228687" y="668304"/>
                </a:cubicBezTo>
                <a:cubicBezTo>
                  <a:pt x="204345" y="772550"/>
                  <a:pt x="139787" y="645021"/>
                  <a:pt x="101687" y="630204"/>
                </a:cubicBezTo>
                <a:cubicBezTo>
                  <a:pt x="63587" y="615387"/>
                  <a:pt x="2733" y="594221"/>
                  <a:pt x="87" y="579404"/>
                </a:cubicBezTo>
                <a:cubicBezTo>
                  <a:pt x="-2559" y="564587"/>
                  <a:pt x="55650" y="574641"/>
                  <a:pt x="85812" y="541304"/>
                </a:cubicBezTo>
                <a:cubicBezTo>
                  <a:pt x="115974" y="507967"/>
                  <a:pt x="157779" y="468808"/>
                  <a:pt x="181062" y="379379"/>
                </a:cubicBezTo>
                <a:cubicBezTo>
                  <a:pt x="204345" y="289950"/>
                  <a:pt x="239800" y="-43425"/>
                  <a:pt x="247737" y="47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4EC23AD-6BC5-473F-9C55-574D5BD48ED9}"/>
              </a:ext>
            </a:extLst>
          </p:cNvPr>
          <p:cNvSpPr/>
          <p:nvPr/>
        </p:nvSpPr>
        <p:spPr>
          <a:xfrm>
            <a:off x="2527951" y="3864768"/>
            <a:ext cx="303086" cy="619098"/>
          </a:xfrm>
          <a:custGeom>
            <a:avLst/>
            <a:gdLst>
              <a:gd name="connsiteX0" fmla="*/ 50149 w 303086"/>
              <a:gd name="connsiteY0" fmla="*/ 7145 h 619098"/>
              <a:gd name="connsiteX1" fmla="*/ 105712 w 303086"/>
              <a:gd name="connsiteY1" fmla="*/ 3970 h 619098"/>
              <a:gd name="connsiteX2" fmla="*/ 256524 w 303086"/>
              <a:gd name="connsiteY2" fmla="*/ 34132 h 619098"/>
              <a:gd name="connsiteX3" fmla="*/ 281924 w 303086"/>
              <a:gd name="connsiteY3" fmla="*/ 196057 h 619098"/>
              <a:gd name="connsiteX4" fmla="*/ 243824 w 303086"/>
              <a:gd name="connsiteY4" fmla="*/ 381795 h 619098"/>
              <a:gd name="connsiteX5" fmla="*/ 300974 w 303086"/>
              <a:gd name="connsiteY5" fmla="*/ 456407 h 619098"/>
              <a:gd name="connsiteX6" fmla="*/ 261287 w 303086"/>
              <a:gd name="connsiteY6" fmla="*/ 559595 h 619098"/>
              <a:gd name="connsiteX7" fmla="*/ 2524 w 303086"/>
              <a:gd name="connsiteY7" fmla="*/ 615157 h 619098"/>
              <a:gd name="connsiteX8" fmla="*/ 132699 w 303086"/>
              <a:gd name="connsiteY8" fmla="*/ 607220 h 619098"/>
              <a:gd name="connsiteX9" fmla="*/ 185087 w 303086"/>
              <a:gd name="connsiteY9" fmla="*/ 548482 h 619098"/>
              <a:gd name="connsiteX10" fmla="*/ 208899 w 303086"/>
              <a:gd name="connsiteY10" fmla="*/ 459582 h 619098"/>
              <a:gd name="connsiteX11" fmla="*/ 273987 w 303086"/>
              <a:gd name="connsiteY11" fmla="*/ 238920 h 619098"/>
              <a:gd name="connsiteX12" fmla="*/ 207312 w 303086"/>
              <a:gd name="connsiteY12" fmla="*/ 183357 h 619098"/>
              <a:gd name="connsiteX13" fmla="*/ 158099 w 303086"/>
              <a:gd name="connsiteY13" fmla="*/ 65882 h 619098"/>
              <a:gd name="connsiteX14" fmla="*/ 50149 w 303086"/>
              <a:gd name="connsiteY14" fmla="*/ 7145 h 61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3086" h="619098">
                <a:moveTo>
                  <a:pt x="50149" y="7145"/>
                </a:moveTo>
                <a:cubicBezTo>
                  <a:pt x="41418" y="-3174"/>
                  <a:pt x="71316" y="-528"/>
                  <a:pt x="105712" y="3970"/>
                </a:cubicBezTo>
                <a:cubicBezTo>
                  <a:pt x="140108" y="8468"/>
                  <a:pt x="227155" y="2117"/>
                  <a:pt x="256524" y="34132"/>
                </a:cubicBezTo>
                <a:cubicBezTo>
                  <a:pt x="285893" y="66147"/>
                  <a:pt x="284041" y="138113"/>
                  <a:pt x="281924" y="196057"/>
                </a:cubicBezTo>
                <a:cubicBezTo>
                  <a:pt x="279807" y="254001"/>
                  <a:pt x="240649" y="338403"/>
                  <a:pt x="243824" y="381795"/>
                </a:cubicBezTo>
                <a:cubicBezTo>
                  <a:pt x="246999" y="425187"/>
                  <a:pt x="298064" y="426774"/>
                  <a:pt x="300974" y="456407"/>
                </a:cubicBezTo>
                <a:cubicBezTo>
                  <a:pt x="303884" y="486040"/>
                  <a:pt x="311029" y="533137"/>
                  <a:pt x="261287" y="559595"/>
                </a:cubicBezTo>
                <a:cubicBezTo>
                  <a:pt x="211545" y="586053"/>
                  <a:pt x="23955" y="607220"/>
                  <a:pt x="2524" y="615157"/>
                </a:cubicBezTo>
                <a:cubicBezTo>
                  <a:pt x="-18907" y="623094"/>
                  <a:pt x="102272" y="618333"/>
                  <a:pt x="132699" y="607220"/>
                </a:cubicBezTo>
                <a:cubicBezTo>
                  <a:pt x="163126" y="596108"/>
                  <a:pt x="172387" y="573088"/>
                  <a:pt x="185087" y="548482"/>
                </a:cubicBezTo>
                <a:cubicBezTo>
                  <a:pt x="197787" y="523876"/>
                  <a:pt x="194082" y="511176"/>
                  <a:pt x="208899" y="459582"/>
                </a:cubicBezTo>
                <a:cubicBezTo>
                  <a:pt x="223716" y="407988"/>
                  <a:pt x="274251" y="284957"/>
                  <a:pt x="273987" y="238920"/>
                </a:cubicBezTo>
                <a:cubicBezTo>
                  <a:pt x="273723" y="192883"/>
                  <a:pt x="226627" y="212197"/>
                  <a:pt x="207312" y="183357"/>
                </a:cubicBezTo>
                <a:cubicBezTo>
                  <a:pt x="187997" y="154517"/>
                  <a:pt x="176884" y="97103"/>
                  <a:pt x="158099" y="65882"/>
                </a:cubicBezTo>
                <a:cubicBezTo>
                  <a:pt x="139314" y="34661"/>
                  <a:pt x="58880" y="17464"/>
                  <a:pt x="50149" y="71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E184E84-01A6-4919-B69A-972475A8C889}"/>
              </a:ext>
            </a:extLst>
          </p:cNvPr>
          <p:cNvSpPr/>
          <p:nvPr/>
        </p:nvSpPr>
        <p:spPr>
          <a:xfrm>
            <a:off x="3178711" y="2876998"/>
            <a:ext cx="972778" cy="249569"/>
          </a:xfrm>
          <a:custGeom>
            <a:avLst/>
            <a:gdLst>
              <a:gd name="connsiteX0" fmla="*/ 18514 w 972778"/>
              <a:gd name="connsiteY0" fmla="*/ 237677 h 249569"/>
              <a:gd name="connsiteX1" fmla="*/ 82014 w 972778"/>
              <a:gd name="connsiteY1" fmla="*/ 234502 h 249569"/>
              <a:gd name="connsiteX2" fmla="*/ 402689 w 972778"/>
              <a:gd name="connsiteY2" fmla="*/ 150365 h 249569"/>
              <a:gd name="connsiteX3" fmla="*/ 939264 w 972778"/>
              <a:gd name="connsiteY3" fmla="*/ 213865 h 249569"/>
              <a:gd name="connsiteX4" fmla="*/ 918627 w 972778"/>
              <a:gd name="connsiteY4" fmla="*/ 209102 h 249569"/>
              <a:gd name="connsiteX5" fmla="*/ 831314 w 972778"/>
              <a:gd name="connsiteY5" fmla="*/ 183702 h 249569"/>
              <a:gd name="connsiteX6" fmla="*/ 658277 w 972778"/>
              <a:gd name="connsiteY6" fmla="*/ 107502 h 249569"/>
              <a:gd name="connsiteX7" fmla="*/ 480477 w 972778"/>
              <a:gd name="connsiteY7" fmla="*/ 2727 h 249569"/>
              <a:gd name="connsiteX8" fmla="*/ 518577 w 972778"/>
              <a:gd name="connsiteY8" fmla="*/ 32890 h 249569"/>
              <a:gd name="connsiteX9" fmla="*/ 364589 w 972778"/>
              <a:gd name="connsiteY9" fmla="*/ 56702 h 249569"/>
              <a:gd name="connsiteX10" fmla="*/ 355064 w 972778"/>
              <a:gd name="connsiteY10" fmla="*/ 112265 h 249569"/>
              <a:gd name="connsiteX11" fmla="*/ 18514 w 972778"/>
              <a:gd name="connsiteY11" fmla="*/ 237677 h 2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2778" h="249569">
                <a:moveTo>
                  <a:pt x="18514" y="237677"/>
                </a:moveTo>
                <a:cubicBezTo>
                  <a:pt x="-26994" y="258050"/>
                  <a:pt x="17985" y="249054"/>
                  <a:pt x="82014" y="234502"/>
                </a:cubicBezTo>
                <a:cubicBezTo>
                  <a:pt x="146043" y="219950"/>
                  <a:pt x="259814" y="153805"/>
                  <a:pt x="402689" y="150365"/>
                </a:cubicBezTo>
                <a:cubicBezTo>
                  <a:pt x="545564" y="146925"/>
                  <a:pt x="853274" y="204076"/>
                  <a:pt x="939264" y="213865"/>
                </a:cubicBezTo>
                <a:cubicBezTo>
                  <a:pt x="1025254" y="223654"/>
                  <a:pt x="918627" y="209102"/>
                  <a:pt x="918627" y="209102"/>
                </a:cubicBezTo>
                <a:cubicBezTo>
                  <a:pt x="900635" y="204075"/>
                  <a:pt x="874706" y="200635"/>
                  <a:pt x="831314" y="183702"/>
                </a:cubicBezTo>
                <a:cubicBezTo>
                  <a:pt x="787922" y="166769"/>
                  <a:pt x="716750" y="137664"/>
                  <a:pt x="658277" y="107502"/>
                </a:cubicBezTo>
                <a:cubicBezTo>
                  <a:pt x="599804" y="77340"/>
                  <a:pt x="503760" y="15162"/>
                  <a:pt x="480477" y="2727"/>
                </a:cubicBezTo>
                <a:cubicBezTo>
                  <a:pt x="457194" y="-9708"/>
                  <a:pt x="537892" y="23894"/>
                  <a:pt x="518577" y="32890"/>
                </a:cubicBezTo>
                <a:cubicBezTo>
                  <a:pt x="499262" y="41886"/>
                  <a:pt x="391841" y="43473"/>
                  <a:pt x="364589" y="56702"/>
                </a:cubicBezTo>
                <a:cubicBezTo>
                  <a:pt x="337337" y="69931"/>
                  <a:pt x="410891" y="82632"/>
                  <a:pt x="355064" y="112265"/>
                </a:cubicBezTo>
                <a:cubicBezTo>
                  <a:pt x="299237" y="141898"/>
                  <a:pt x="64022" y="217304"/>
                  <a:pt x="18514" y="2376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738050F-B9A8-49FB-BB5C-525EB92897BD}"/>
              </a:ext>
            </a:extLst>
          </p:cNvPr>
          <p:cNvSpPr/>
          <p:nvPr/>
        </p:nvSpPr>
        <p:spPr>
          <a:xfrm>
            <a:off x="4329820" y="3313765"/>
            <a:ext cx="203059" cy="344563"/>
          </a:xfrm>
          <a:custGeom>
            <a:avLst/>
            <a:gdLst>
              <a:gd name="connsiteX0" fmla="*/ 880 w 203059"/>
              <a:gd name="connsiteY0" fmla="*/ 935 h 344563"/>
              <a:gd name="connsiteX1" fmla="*/ 119943 w 203059"/>
              <a:gd name="connsiteY1" fmla="*/ 154923 h 344563"/>
              <a:gd name="connsiteX2" fmla="*/ 199318 w 203059"/>
              <a:gd name="connsiteY2" fmla="*/ 340660 h 344563"/>
              <a:gd name="connsiteX3" fmla="*/ 189793 w 203059"/>
              <a:gd name="connsiteY3" fmla="*/ 277160 h 344563"/>
              <a:gd name="connsiteX4" fmla="*/ 186618 w 203059"/>
              <a:gd name="connsiteY4" fmla="*/ 227948 h 344563"/>
              <a:gd name="connsiteX5" fmla="*/ 880 w 203059"/>
              <a:gd name="connsiteY5" fmla="*/ 935 h 34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059" h="344563">
                <a:moveTo>
                  <a:pt x="880" y="935"/>
                </a:moveTo>
                <a:cubicBezTo>
                  <a:pt x="-10233" y="-11236"/>
                  <a:pt x="86870" y="98302"/>
                  <a:pt x="119943" y="154923"/>
                </a:cubicBezTo>
                <a:cubicBezTo>
                  <a:pt x="153016" y="211544"/>
                  <a:pt x="187676" y="320287"/>
                  <a:pt x="199318" y="340660"/>
                </a:cubicBezTo>
                <a:cubicBezTo>
                  <a:pt x="210960" y="361033"/>
                  <a:pt x="191910" y="295945"/>
                  <a:pt x="189793" y="277160"/>
                </a:cubicBezTo>
                <a:cubicBezTo>
                  <a:pt x="187676" y="258375"/>
                  <a:pt x="216516" y="269223"/>
                  <a:pt x="186618" y="227948"/>
                </a:cubicBezTo>
                <a:cubicBezTo>
                  <a:pt x="156720" y="186673"/>
                  <a:pt x="11993" y="13106"/>
                  <a:pt x="880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95A8F73-90BD-4AEA-BAB1-44996ADD82BA}"/>
              </a:ext>
            </a:extLst>
          </p:cNvPr>
          <p:cNvSpPr/>
          <p:nvPr/>
        </p:nvSpPr>
        <p:spPr>
          <a:xfrm>
            <a:off x="4746621" y="5828852"/>
            <a:ext cx="88918" cy="236709"/>
          </a:xfrm>
          <a:custGeom>
            <a:avLst/>
            <a:gdLst>
              <a:gd name="connsiteX0" fmla="*/ 4 w 88918"/>
              <a:gd name="connsiteY0" fmla="*/ 448 h 236709"/>
              <a:gd name="connsiteX1" fmla="*/ 60329 w 88918"/>
              <a:gd name="connsiteY1" fmla="*/ 175073 h 236709"/>
              <a:gd name="connsiteX2" fmla="*/ 88904 w 88918"/>
              <a:gd name="connsiteY2" fmla="*/ 235398 h 236709"/>
              <a:gd name="connsiteX3" fmla="*/ 63504 w 88918"/>
              <a:gd name="connsiteY3" fmla="*/ 127448 h 236709"/>
              <a:gd name="connsiteX4" fmla="*/ 4 w 88918"/>
              <a:gd name="connsiteY4" fmla="*/ 448 h 23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18" h="236709">
                <a:moveTo>
                  <a:pt x="4" y="448"/>
                </a:moveTo>
                <a:cubicBezTo>
                  <a:pt x="-525" y="8386"/>
                  <a:pt x="45512" y="135915"/>
                  <a:pt x="60329" y="175073"/>
                </a:cubicBezTo>
                <a:cubicBezTo>
                  <a:pt x="75146" y="214231"/>
                  <a:pt x="88375" y="243336"/>
                  <a:pt x="88904" y="235398"/>
                </a:cubicBezTo>
                <a:cubicBezTo>
                  <a:pt x="89433" y="227461"/>
                  <a:pt x="75675" y="162902"/>
                  <a:pt x="63504" y="127448"/>
                </a:cubicBezTo>
                <a:cubicBezTo>
                  <a:pt x="51333" y="91994"/>
                  <a:pt x="533" y="-7490"/>
                  <a:pt x="4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039CBDA4-9A4B-4666-BA05-718DAE76172D}"/>
              </a:ext>
            </a:extLst>
          </p:cNvPr>
          <p:cNvSpPr/>
          <p:nvPr/>
        </p:nvSpPr>
        <p:spPr>
          <a:xfrm>
            <a:off x="3197094" y="6017577"/>
            <a:ext cx="1678482" cy="579539"/>
          </a:xfrm>
          <a:custGeom>
            <a:avLst/>
            <a:gdLst>
              <a:gd name="connsiteX0" fmla="*/ 12831 w 1678482"/>
              <a:gd name="connsiteY0" fmla="*/ 316548 h 579539"/>
              <a:gd name="connsiteX1" fmla="*/ 50931 w 1678482"/>
              <a:gd name="connsiteY1" fmla="*/ 443548 h 579539"/>
              <a:gd name="connsiteX2" fmla="*/ 362081 w 1678482"/>
              <a:gd name="connsiteY2" fmla="*/ 548323 h 579539"/>
              <a:gd name="connsiteX3" fmla="*/ 822456 w 1678482"/>
              <a:gd name="connsiteY3" fmla="*/ 567373 h 579539"/>
              <a:gd name="connsiteX4" fmla="*/ 1305056 w 1678482"/>
              <a:gd name="connsiteY4" fmla="*/ 380048 h 579539"/>
              <a:gd name="connsiteX5" fmla="*/ 1651131 w 1678482"/>
              <a:gd name="connsiteY5" fmla="*/ 106998 h 579539"/>
              <a:gd name="connsiteX6" fmla="*/ 1654306 w 1678482"/>
              <a:gd name="connsiteY6" fmla="*/ 14923 h 579539"/>
              <a:gd name="connsiteX7" fmla="*/ 1635256 w 1678482"/>
              <a:gd name="connsiteY7" fmla="*/ 11748 h 579539"/>
              <a:gd name="connsiteX8" fmla="*/ 1600331 w 1678482"/>
              <a:gd name="connsiteY8" fmla="*/ 129223 h 579539"/>
              <a:gd name="connsiteX9" fmla="*/ 1305056 w 1678482"/>
              <a:gd name="connsiteY9" fmla="*/ 329248 h 579539"/>
              <a:gd name="connsiteX10" fmla="*/ 943106 w 1678482"/>
              <a:gd name="connsiteY10" fmla="*/ 510223 h 579539"/>
              <a:gd name="connsiteX11" fmla="*/ 431931 w 1678482"/>
              <a:gd name="connsiteY11" fmla="*/ 541973 h 579539"/>
              <a:gd name="connsiteX12" fmla="*/ 181106 w 1678482"/>
              <a:gd name="connsiteY12" fmla="*/ 484823 h 579539"/>
              <a:gd name="connsiteX13" fmla="*/ 12831 w 1678482"/>
              <a:gd name="connsiteY13" fmla="*/ 316548 h 57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78482" h="579539">
                <a:moveTo>
                  <a:pt x="12831" y="316548"/>
                </a:moveTo>
                <a:cubicBezTo>
                  <a:pt x="-8865" y="309669"/>
                  <a:pt x="-7277" y="404919"/>
                  <a:pt x="50931" y="443548"/>
                </a:cubicBezTo>
                <a:cubicBezTo>
                  <a:pt x="109139" y="482177"/>
                  <a:pt x="233494" y="527686"/>
                  <a:pt x="362081" y="548323"/>
                </a:cubicBezTo>
                <a:cubicBezTo>
                  <a:pt x="490669" y="568961"/>
                  <a:pt x="665294" y="595419"/>
                  <a:pt x="822456" y="567373"/>
                </a:cubicBezTo>
                <a:cubicBezTo>
                  <a:pt x="979618" y="539327"/>
                  <a:pt x="1166944" y="456777"/>
                  <a:pt x="1305056" y="380048"/>
                </a:cubicBezTo>
                <a:cubicBezTo>
                  <a:pt x="1443168" y="303319"/>
                  <a:pt x="1592923" y="167852"/>
                  <a:pt x="1651131" y="106998"/>
                </a:cubicBezTo>
                <a:cubicBezTo>
                  <a:pt x="1709339" y="46144"/>
                  <a:pt x="1656952" y="30798"/>
                  <a:pt x="1654306" y="14923"/>
                </a:cubicBezTo>
                <a:cubicBezTo>
                  <a:pt x="1651660" y="-952"/>
                  <a:pt x="1644252" y="-7302"/>
                  <a:pt x="1635256" y="11748"/>
                </a:cubicBezTo>
                <a:cubicBezTo>
                  <a:pt x="1626260" y="30798"/>
                  <a:pt x="1655364" y="76306"/>
                  <a:pt x="1600331" y="129223"/>
                </a:cubicBezTo>
                <a:cubicBezTo>
                  <a:pt x="1545298" y="182140"/>
                  <a:pt x="1414594" y="265748"/>
                  <a:pt x="1305056" y="329248"/>
                </a:cubicBezTo>
                <a:cubicBezTo>
                  <a:pt x="1195518" y="392748"/>
                  <a:pt x="1088627" y="474769"/>
                  <a:pt x="943106" y="510223"/>
                </a:cubicBezTo>
                <a:cubicBezTo>
                  <a:pt x="797585" y="545677"/>
                  <a:pt x="558931" y="546206"/>
                  <a:pt x="431931" y="541973"/>
                </a:cubicBezTo>
                <a:cubicBezTo>
                  <a:pt x="304931" y="537740"/>
                  <a:pt x="252543" y="518160"/>
                  <a:pt x="181106" y="484823"/>
                </a:cubicBezTo>
                <a:cubicBezTo>
                  <a:pt x="109669" y="451486"/>
                  <a:pt x="34527" y="323427"/>
                  <a:pt x="12831" y="31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99C86F4-B956-4035-A01F-6E3CBBA0CF34}"/>
              </a:ext>
            </a:extLst>
          </p:cNvPr>
          <p:cNvSpPr/>
          <p:nvPr/>
        </p:nvSpPr>
        <p:spPr>
          <a:xfrm>
            <a:off x="3186474" y="6368992"/>
            <a:ext cx="77618" cy="626020"/>
          </a:xfrm>
          <a:custGeom>
            <a:avLst/>
            <a:gdLst>
              <a:gd name="connsiteX0" fmla="*/ 1226 w 77618"/>
              <a:gd name="connsiteY0" fmla="*/ 58 h 626020"/>
              <a:gd name="connsiteX1" fmla="*/ 20276 w 77618"/>
              <a:gd name="connsiteY1" fmla="*/ 276283 h 626020"/>
              <a:gd name="connsiteX2" fmla="*/ 32976 w 77618"/>
              <a:gd name="connsiteY2" fmla="*/ 457258 h 626020"/>
              <a:gd name="connsiteX3" fmla="*/ 36151 w 77618"/>
              <a:gd name="connsiteY3" fmla="*/ 555683 h 626020"/>
              <a:gd name="connsiteX4" fmla="*/ 77426 w 77618"/>
              <a:gd name="connsiteY4" fmla="*/ 625533 h 626020"/>
              <a:gd name="connsiteX5" fmla="*/ 17101 w 77618"/>
              <a:gd name="connsiteY5" fmla="*/ 520758 h 626020"/>
              <a:gd name="connsiteX6" fmla="*/ 58376 w 77618"/>
              <a:gd name="connsiteY6" fmla="*/ 254058 h 626020"/>
              <a:gd name="connsiteX7" fmla="*/ 1226 w 77618"/>
              <a:gd name="connsiteY7" fmla="*/ 58 h 62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8" h="626020">
                <a:moveTo>
                  <a:pt x="1226" y="58"/>
                </a:moveTo>
                <a:cubicBezTo>
                  <a:pt x="-5124" y="3762"/>
                  <a:pt x="14984" y="200083"/>
                  <a:pt x="20276" y="276283"/>
                </a:cubicBezTo>
                <a:cubicBezTo>
                  <a:pt x="25568" y="352483"/>
                  <a:pt x="30330" y="410691"/>
                  <a:pt x="32976" y="457258"/>
                </a:cubicBezTo>
                <a:cubicBezTo>
                  <a:pt x="35622" y="503825"/>
                  <a:pt x="28743" y="527637"/>
                  <a:pt x="36151" y="555683"/>
                </a:cubicBezTo>
                <a:cubicBezTo>
                  <a:pt x="43559" y="583729"/>
                  <a:pt x="80601" y="631354"/>
                  <a:pt x="77426" y="625533"/>
                </a:cubicBezTo>
                <a:cubicBezTo>
                  <a:pt x="74251" y="619712"/>
                  <a:pt x="20276" y="582671"/>
                  <a:pt x="17101" y="520758"/>
                </a:cubicBezTo>
                <a:cubicBezTo>
                  <a:pt x="13926" y="458845"/>
                  <a:pt x="56789" y="338196"/>
                  <a:pt x="58376" y="254058"/>
                </a:cubicBezTo>
                <a:cubicBezTo>
                  <a:pt x="59964" y="169921"/>
                  <a:pt x="7576" y="-3646"/>
                  <a:pt x="122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752FF8C-05A0-4109-8795-9C3931D125A6}"/>
              </a:ext>
            </a:extLst>
          </p:cNvPr>
          <p:cNvSpPr/>
          <p:nvPr/>
        </p:nvSpPr>
        <p:spPr>
          <a:xfrm>
            <a:off x="4849829" y="6035569"/>
            <a:ext cx="427367" cy="419209"/>
          </a:xfrm>
          <a:custGeom>
            <a:avLst/>
            <a:gdLst>
              <a:gd name="connsiteX0" fmla="*/ 1571 w 427367"/>
              <a:gd name="connsiteY0" fmla="*/ 106 h 419209"/>
              <a:gd name="connsiteX1" fmla="*/ 77771 w 427367"/>
              <a:gd name="connsiteY1" fmla="*/ 206481 h 419209"/>
              <a:gd name="connsiteX2" fmla="*/ 280971 w 427367"/>
              <a:gd name="connsiteY2" fmla="*/ 330306 h 419209"/>
              <a:gd name="connsiteX3" fmla="*/ 427021 w 427367"/>
              <a:gd name="connsiteY3" fmla="*/ 419206 h 419209"/>
              <a:gd name="connsiteX4" fmla="*/ 315896 w 427367"/>
              <a:gd name="connsiteY4" fmla="*/ 327131 h 419209"/>
              <a:gd name="connsiteX5" fmla="*/ 138096 w 427367"/>
              <a:gd name="connsiteY5" fmla="*/ 235056 h 419209"/>
              <a:gd name="connsiteX6" fmla="*/ 1571 w 427367"/>
              <a:gd name="connsiteY6" fmla="*/ 106 h 41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367" h="419209">
                <a:moveTo>
                  <a:pt x="1571" y="106"/>
                </a:moveTo>
                <a:cubicBezTo>
                  <a:pt x="-8483" y="-4657"/>
                  <a:pt x="31204" y="151448"/>
                  <a:pt x="77771" y="206481"/>
                </a:cubicBezTo>
                <a:cubicBezTo>
                  <a:pt x="124338" y="261514"/>
                  <a:pt x="222763" y="294852"/>
                  <a:pt x="280971" y="330306"/>
                </a:cubicBezTo>
                <a:cubicBezTo>
                  <a:pt x="339179" y="365760"/>
                  <a:pt x="421200" y="419735"/>
                  <a:pt x="427021" y="419206"/>
                </a:cubicBezTo>
                <a:cubicBezTo>
                  <a:pt x="432842" y="418677"/>
                  <a:pt x="364050" y="357823"/>
                  <a:pt x="315896" y="327131"/>
                </a:cubicBezTo>
                <a:cubicBezTo>
                  <a:pt x="267742" y="296439"/>
                  <a:pt x="189425" y="286385"/>
                  <a:pt x="138096" y="235056"/>
                </a:cubicBezTo>
                <a:cubicBezTo>
                  <a:pt x="86767" y="183727"/>
                  <a:pt x="11625" y="4869"/>
                  <a:pt x="157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4EB7FC91-6C3E-494F-AFC3-EA80635C174E}"/>
              </a:ext>
            </a:extLst>
          </p:cNvPr>
          <p:cNvSpPr/>
          <p:nvPr/>
        </p:nvSpPr>
        <p:spPr>
          <a:xfrm>
            <a:off x="2877230" y="6778474"/>
            <a:ext cx="329523" cy="297425"/>
          </a:xfrm>
          <a:custGeom>
            <a:avLst/>
            <a:gdLst>
              <a:gd name="connsiteX0" fmla="*/ 329520 w 329523"/>
              <a:gd name="connsiteY0" fmla="*/ 151 h 297425"/>
              <a:gd name="connsiteX1" fmla="*/ 224745 w 329523"/>
              <a:gd name="connsiteY1" fmla="*/ 98576 h 297425"/>
              <a:gd name="connsiteX2" fmla="*/ 110445 w 329523"/>
              <a:gd name="connsiteY2" fmla="*/ 184301 h 297425"/>
              <a:gd name="connsiteX3" fmla="*/ 2495 w 329523"/>
              <a:gd name="connsiteY3" fmla="*/ 295426 h 297425"/>
              <a:gd name="connsiteX4" fmla="*/ 221570 w 329523"/>
              <a:gd name="connsiteY4" fmla="*/ 82701 h 297425"/>
              <a:gd name="connsiteX5" fmla="*/ 329520 w 329523"/>
              <a:gd name="connsiteY5" fmla="*/ 151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23" h="297425">
                <a:moveTo>
                  <a:pt x="329520" y="151"/>
                </a:moveTo>
                <a:cubicBezTo>
                  <a:pt x="330049" y="2797"/>
                  <a:pt x="261257" y="67884"/>
                  <a:pt x="224745" y="98576"/>
                </a:cubicBezTo>
                <a:cubicBezTo>
                  <a:pt x="188232" y="129268"/>
                  <a:pt x="147487" y="151493"/>
                  <a:pt x="110445" y="184301"/>
                </a:cubicBezTo>
                <a:cubicBezTo>
                  <a:pt x="73403" y="217109"/>
                  <a:pt x="-16026" y="312359"/>
                  <a:pt x="2495" y="295426"/>
                </a:cubicBezTo>
                <a:cubicBezTo>
                  <a:pt x="21016" y="278493"/>
                  <a:pt x="169712" y="135618"/>
                  <a:pt x="221570" y="82701"/>
                </a:cubicBezTo>
                <a:cubicBezTo>
                  <a:pt x="273428" y="29784"/>
                  <a:pt x="328991" y="-2495"/>
                  <a:pt x="329520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21767A8-219D-46FA-8FFC-215892761408}"/>
              </a:ext>
            </a:extLst>
          </p:cNvPr>
          <p:cNvSpPr/>
          <p:nvPr/>
        </p:nvSpPr>
        <p:spPr>
          <a:xfrm>
            <a:off x="3115244" y="6425965"/>
            <a:ext cx="2157936" cy="807410"/>
          </a:xfrm>
          <a:custGeom>
            <a:avLst/>
            <a:gdLst>
              <a:gd name="connsiteX0" fmla="*/ 2145731 w 2157936"/>
              <a:gd name="connsiteY0" fmla="*/ 9760 h 807410"/>
              <a:gd name="connsiteX1" fmla="*/ 1872681 w 2157936"/>
              <a:gd name="connsiteY1" fmla="*/ 381235 h 807410"/>
              <a:gd name="connsiteX2" fmla="*/ 1548831 w 2157936"/>
              <a:gd name="connsiteY2" fmla="*/ 616185 h 807410"/>
              <a:gd name="connsiteX3" fmla="*/ 1126556 w 2157936"/>
              <a:gd name="connsiteY3" fmla="*/ 755885 h 807410"/>
              <a:gd name="connsiteX4" fmla="*/ 615381 w 2157936"/>
              <a:gd name="connsiteY4" fmla="*/ 806685 h 807410"/>
              <a:gd name="connsiteX5" fmla="*/ 259781 w 2157936"/>
              <a:gd name="connsiteY5" fmla="*/ 724135 h 807410"/>
              <a:gd name="connsiteX6" fmla="*/ 28006 w 2157936"/>
              <a:gd name="connsiteY6" fmla="*/ 571735 h 807410"/>
              <a:gd name="connsiteX7" fmla="*/ 8956 w 2157936"/>
              <a:gd name="connsiteY7" fmla="*/ 412985 h 807410"/>
              <a:gd name="connsiteX8" fmla="*/ 72456 w 2157936"/>
              <a:gd name="connsiteY8" fmla="*/ 603485 h 807410"/>
              <a:gd name="connsiteX9" fmla="*/ 183581 w 2157936"/>
              <a:gd name="connsiteY9" fmla="*/ 676510 h 807410"/>
              <a:gd name="connsiteX10" fmla="*/ 869381 w 2157936"/>
              <a:gd name="connsiteY10" fmla="*/ 749535 h 807410"/>
              <a:gd name="connsiteX11" fmla="*/ 1304356 w 2157936"/>
              <a:gd name="connsiteY11" fmla="*/ 689210 h 807410"/>
              <a:gd name="connsiteX12" fmla="*/ 1675831 w 2157936"/>
              <a:gd name="connsiteY12" fmla="*/ 482835 h 807410"/>
              <a:gd name="connsiteX13" fmla="*/ 2069531 w 2157936"/>
              <a:gd name="connsiteY13" fmla="*/ 139935 h 807410"/>
              <a:gd name="connsiteX14" fmla="*/ 2145731 w 2157936"/>
              <a:gd name="connsiteY14" fmla="*/ 9760 h 80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7936" h="807410">
                <a:moveTo>
                  <a:pt x="2145731" y="9760"/>
                </a:moveTo>
                <a:cubicBezTo>
                  <a:pt x="2112923" y="49977"/>
                  <a:pt x="1972164" y="280164"/>
                  <a:pt x="1872681" y="381235"/>
                </a:cubicBezTo>
                <a:cubicBezTo>
                  <a:pt x="1773198" y="482306"/>
                  <a:pt x="1673185" y="553743"/>
                  <a:pt x="1548831" y="616185"/>
                </a:cubicBezTo>
                <a:cubicBezTo>
                  <a:pt x="1424477" y="678627"/>
                  <a:pt x="1282131" y="724135"/>
                  <a:pt x="1126556" y="755885"/>
                </a:cubicBezTo>
                <a:cubicBezTo>
                  <a:pt x="970981" y="787635"/>
                  <a:pt x="759843" y="811977"/>
                  <a:pt x="615381" y="806685"/>
                </a:cubicBezTo>
                <a:cubicBezTo>
                  <a:pt x="470919" y="801393"/>
                  <a:pt x="357677" y="763293"/>
                  <a:pt x="259781" y="724135"/>
                </a:cubicBezTo>
                <a:cubicBezTo>
                  <a:pt x="161885" y="684977"/>
                  <a:pt x="69810" y="623593"/>
                  <a:pt x="28006" y="571735"/>
                </a:cubicBezTo>
                <a:cubicBezTo>
                  <a:pt x="-13798" y="519877"/>
                  <a:pt x="1548" y="407693"/>
                  <a:pt x="8956" y="412985"/>
                </a:cubicBezTo>
                <a:cubicBezTo>
                  <a:pt x="16364" y="418277"/>
                  <a:pt x="43352" y="559564"/>
                  <a:pt x="72456" y="603485"/>
                </a:cubicBezTo>
                <a:cubicBezTo>
                  <a:pt x="101560" y="647406"/>
                  <a:pt x="50760" y="652168"/>
                  <a:pt x="183581" y="676510"/>
                </a:cubicBezTo>
                <a:cubicBezTo>
                  <a:pt x="316402" y="700852"/>
                  <a:pt x="682585" y="747418"/>
                  <a:pt x="869381" y="749535"/>
                </a:cubicBezTo>
                <a:cubicBezTo>
                  <a:pt x="1056177" y="751652"/>
                  <a:pt x="1169948" y="733660"/>
                  <a:pt x="1304356" y="689210"/>
                </a:cubicBezTo>
                <a:cubicBezTo>
                  <a:pt x="1438764" y="644760"/>
                  <a:pt x="1548302" y="574381"/>
                  <a:pt x="1675831" y="482835"/>
                </a:cubicBezTo>
                <a:cubicBezTo>
                  <a:pt x="1803360" y="391289"/>
                  <a:pt x="1996506" y="218252"/>
                  <a:pt x="2069531" y="139935"/>
                </a:cubicBezTo>
                <a:cubicBezTo>
                  <a:pt x="2142556" y="61618"/>
                  <a:pt x="2178539" y="-30457"/>
                  <a:pt x="2145731" y="9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FB67F47-E15F-4D06-B4C0-29864139E95E}"/>
              </a:ext>
            </a:extLst>
          </p:cNvPr>
          <p:cNvSpPr/>
          <p:nvPr/>
        </p:nvSpPr>
        <p:spPr>
          <a:xfrm>
            <a:off x="3152108" y="6825961"/>
            <a:ext cx="632611" cy="347970"/>
          </a:xfrm>
          <a:custGeom>
            <a:avLst/>
            <a:gdLst>
              <a:gd name="connsiteX0" fmla="*/ 667 w 632611"/>
              <a:gd name="connsiteY0" fmla="*/ 289 h 347970"/>
              <a:gd name="connsiteX1" fmla="*/ 153067 w 632611"/>
              <a:gd name="connsiteY1" fmla="*/ 228889 h 347970"/>
              <a:gd name="connsiteX2" fmla="*/ 632492 w 632611"/>
              <a:gd name="connsiteY2" fmla="*/ 346364 h 347970"/>
              <a:gd name="connsiteX3" fmla="*/ 197517 w 632611"/>
              <a:gd name="connsiteY3" fmla="*/ 279689 h 347970"/>
              <a:gd name="connsiteX4" fmla="*/ 667 w 632611"/>
              <a:gd name="connsiteY4" fmla="*/ 289 h 34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611" h="347970">
                <a:moveTo>
                  <a:pt x="667" y="289"/>
                </a:moveTo>
                <a:cubicBezTo>
                  <a:pt x="-6741" y="-8178"/>
                  <a:pt x="47763" y="171210"/>
                  <a:pt x="153067" y="228889"/>
                </a:cubicBezTo>
                <a:cubicBezTo>
                  <a:pt x="258371" y="286568"/>
                  <a:pt x="625084" y="337897"/>
                  <a:pt x="632492" y="346364"/>
                </a:cubicBezTo>
                <a:cubicBezTo>
                  <a:pt x="639900" y="354831"/>
                  <a:pt x="300705" y="329431"/>
                  <a:pt x="197517" y="279689"/>
                </a:cubicBezTo>
                <a:cubicBezTo>
                  <a:pt x="94330" y="229947"/>
                  <a:pt x="8075" y="8756"/>
                  <a:pt x="66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119659F-C655-497C-A2EE-E2FC3E016DC0}"/>
              </a:ext>
            </a:extLst>
          </p:cNvPr>
          <p:cNvSpPr/>
          <p:nvPr/>
        </p:nvSpPr>
        <p:spPr>
          <a:xfrm>
            <a:off x="4741385" y="6388026"/>
            <a:ext cx="425537" cy="555255"/>
          </a:xfrm>
          <a:custGeom>
            <a:avLst/>
            <a:gdLst>
              <a:gd name="connsiteX0" fmla="*/ 424340 w 425537"/>
              <a:gd name="connsiteY0" fmla="*/ 74 h 555255"/>
              <a:gd name="connsiteX1" fmla="*/ 376715 w 425537"/>
              <a:gd name="connsiteY1" fmla="*/ 181049 h 555255"/>
              <a:gd name="connsiteX2" fmla="*/ 129065 w 425537"/>
              <a:gd name="connsiteY2" fmla="*/ 508074 h 555255"/>
              <a:gd name="connsiteX3" fmla="*/ 8415 w 425537"/>
              <a:gd name="connsiteY3" fmla="*/ 520774 h 555255"/>
              <a:gd name="connsiteX4" fmla="*/ 354490 w 425537"/>
              <a:gd name="connsiteY4" fmla="*/ 200099 h 555255"/>
              <a:gd name="connsiteX5" fmla="*/ 424340 w 425537"/>
              <a:gd name="connsiteY5" fmla="*/ 74 h 55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537" h="555255">
                <a:moveTo>
                  <a:pt x="424340" y="74"/>
                </a:moveTo>
                <a:cubicBezTo>
                  <a:pt x="428044" y="-3101"/>
                  <a:pt x="425927" y="96382"/>
                  <a:pt x="376715" y="181049"/>
                </a:cubicBezTo>
                <a:cubicBezTo>
                  <a:pt x="327503" y="265716"/>
                  <a:pt x="190448" y="451453"/>
                  <a:pt x="129065" y="508074"/>
                </a:cubicBezTo>
                <a:cubicBezTo>
                  <a:pt x="67682" y="564695"/>
                  <a:pt x="-29156" y="572103"/>
                  <a:pt x="8415" y="520774"/>
                </a:cubicBezTo>
                <a:cubicBezTo>
                  <a:pt x="45986" y="469445"/>
                  <a:pt x="285169" y="283707"/>
                  <a:pt x="354490" y="200099"/>
                </a:cubicBezTo>
                <a:cubicBezTo>
                  <a:pt x="423811" y="116491"/>
                  <a:pt x="420636" y="3249"/>
                  <a:pt x="42434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73FFC45-B672-4B14-A67E-C407F18A1E95}"/>
              </a:ext>
            </a:extLst>
          </p:cNvPr>
          <p:cNvSpPr/>
          <p:nvPr/>
        </p:nvSpPr>
        <p:spPr>
          <a:xfrm>
            <a:off x="3063503" y="5613295"/>
            <a:ext cx="1743378" cy="910019"/>
          </a:xfrm>
          <a:custGeom>
            <a:avLst/>
            <a:gdLst>
              <a:gd name="connsiteX0" fmla="*/ 372 w 1743378"/>
              <a:gd name="connsiteY0" fmla="*/ 206480 h 910019"/>
              <a:gd name="connsiteX1" fmla="*/ 463922 w 1743378"/>
              <a:gd name="connsiteY1" fmla="*/ 463655 h 910019"/>
              <a:gd name="connsiteX2" fmla="*/ 806822 w 1743378"/>
              <a:gd name="connsiteY2" fmla="*/ 685905 h 910019"/>
              <a:gd name="connsiteX3" fmla="*/ 879847 w 1743378"/>
              <a:gd name="connsiteY3" fmla="*/ 876405 h 910019"/>
              <a:gd name="connsiteX4" fmla="*/ 1178297 w 1743378"/>
              <a:gd name="connsiteY4" fmla="*/ 898630 h 910019"/>
              <a:gd name="connsiteX5" fmla="*/ 1184647 w 1743378"/>
              <a:gd name="connsiteY5" fmla="*/ 752580 h 910019"/>
              <a:gd name="connsiteX6" fmla="*/ 1432297 w 1743378"/>
              <a:gd name="connsiteY6" fmla="*/ 517630 h 910019"/>
              <a:gd name="connsiteX7" fmla="*/ 1645022 w 1743378"/>
              <a:gd name="connsiteY7" fmla="*/ 241405 h 910019"/>
              <a:gd name="connsiteX8" fmla="*/ 1737097 w 1743378"/>
              <a:gd name="connsiteY8" fmla="*/ 105 h 910019"/>
              <a:gd name="connsiteX9" fmla="*/ 1479922 w 1743378"/>
              <a:gd name="connsiteY9" fmla="*/ 212830 h 910019"/>
              <a:gd name="connsiteX10" fmla="*/ 1067172 w 1743378"/>
              <a:gd name="connsiteY10" fmla="*/ 355705 h 910019"/>
              <a:gd name="connsiteX11" fmla="*/ 543297 w 1743378"/>
              <a:gd name="connsiteY11" fmla="*/ 323955 h 910019"/>
              <a:gd name="connsiteX12" fmla="*/ 372 w 1743378"/>
              <a:gd name="connsiteY12" fmla="*/ 206480 h 9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3378" h="910019">
                <a:moveTo>
                  <a:pt x="372" y="206480"/>
                </a:moveTo>
                <a:cubicBezTo>
                  <a:pt x="-12857" y="229763"/>
                  <a:pt x="329514" y="383751"/>
                  <a:pt x="463922" y="463655"/>
                </a:cubicBezTo>
                <a:cubicBezTo>
                  <a:pt x="598330" y="543559"/>
                  <a:pt x="737501" y="617113"/>
                  <a:pt x="806822" y="685905"/>
                </a:cubicBezTo>
                <a:cubicBezTo>
                  <a:pt x="876143" y="754697"/>
                  <a:pt x="817935" y="840951"/>
                  <a:pt x="879847" y="876405"/>
                </a:cubicBezTo>
                <a:cubicBezTo>
                  <a:pt x="941760" y="911859"/>
                  <a:pt x="1127497" y="919267"/>
                  <a:pt x="1178297" y="898630"/>
                </a:cubicBezTo>
                <a:cubicBezTo>
                  <a:pt x="1229097" y="877993"/>
                  <a:pt x="1142314" y="816080"/>
                  <a:pt x="1184647" y="752580"/>
                </a:cubicBezTo>
                <a:cubicBezTo>
                  <a:pt x="1226980" y="689080"/>
                  <a:pt x="1355568" y="602826"/>
                  <a:pt x="1432297" y="517630"/>
                </a:cubicBezTo>
                <a:cubicBezTo>
                  <a:pt x="1509026" y="432434"/>
                  <a:pt x="1594222" y="327659"/>
                  <a:pt x="1645022" y="241405"/>
                </a:cubicBezTo>
                <a:cubicBezTo>
                  <a:pt x="1695822" y="155151"/>
                  <a:pt x="1764614" y="4867"/>
                  <a:pt x="1737097" y="105"/>
                </a:cubicBezTo>
                <a:cubicBezTo>
                  <a:pt x="1709580" y="-4657"/>
                  <a:pt x="1591576" y="153563"/>
                  <a:pt x="1479922" y="212830"/>
                </a:cubicBezTo>
                <a:cubicBezTo>
                  <a:pt x="1368268" y="272097"/>
                  <a:pt x="1223276" y="337184"/>
                  <a:pt x="1067172" y="355705"/>
                </a:cubicBezTo>
                <a:cubicBezTo>
                  <a:pt x="911068" y="374226"/>
                  <a:pt x="721626" y="346709"/>
                  <a:pt x="543297" y="323955"/>
                </a:cubicBezTo>
                <a:cubicBezTo>
                  <a:pt x="364968" y="301201"/>
                  <a:pt x="13601" y="183197"/>
                  <a:pt x="372" y="20648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86FE44A-7E81-481F-BA3A-E46D0F0144E6}"/>
              </a:ext>
            </a:extLst>
          </p:cNvPr>
          <p:cNvSpPr/>
          <p:nvPr/>
        </p:nvSpPr>
        <p:spPr>
          <a:xfrm>
            <a:off x="5232400" y="6416040"/>
            <a:ext cx="2215028" cy="833120"/>
          </a:xfrm>
          <a:custGeom>
            <a:avLst/>
            <a:gdLst>
              <a:gd name="connsiteX0" fmla="*/ 0 w 2215028"/>
              <a:gd name="connsiteY0" fmla="*/ 0 h 833120"/>
              <a:gd name="connsiteX1" fmla="*/ 66040 w 2215028"/>
              <a:gd name="connsiteY1" fmla="*/ 15240 h 833120"/>
              <a:gd name="connsiteX2" fmla="*/ 1122680 w 2215028"/>
              <a:gd name="connsiteY2" fmla="*/ 254000 h 833120"/>
              <a:gd name="connsiteX3" fmla="*/ 1686560 w 2215028"/>
              <a:gd name="connsiteY3" fmla="*/ 370840 h 833120"/>
              <a:gd name="connsiteX4" fmla="*/ 2214880 w 2215028"/>
              <a:gd name="connsiteY4" fmla="*/ 833120 h 833120"/>
              <a:gd name="connsiteX5" fmla="*/ 1635760 w 2215028"/>
              <a:gd name="connsiteY5" fmla="*/ 370840 h 833120"/>
              <a:gd name="connsiteX6" fmla="*/ 1000760 w 2215028"/>
              <a:gd name="connsiteY6" fmla="*/ 203200 h 833120"/>
              <a:gd name="connsiteX7" fmla="*/ 0 w 2215028"/>
              <a:gd name="connsiteY7" fmla="*/ 0 h 8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5028" h="833120">
                <a:moveTo>
                  <a:pt x="0" y="0"/>
                </a:moveTo>
                <a:lnTo>
                  <a:pt x="66040" y="15240"/>
                </a:lnTo>
                <a:lnTo>
                  <a:pt x="1122680" y="254000"/>
                </a:lnTo>
                <a:cubicBezTo>
                  <a:pt x="1392767" y="313267"/>
                  <a:pt x="1504527" y="274320"/>
                  <a:pt x="1686560" y="370840"/>
                </a:cubicBezTo>
                <a:cubicBezTo>
                  <a:pt x="1868593" y="467360"/>
                  <a:pt x="2223347" y="833120"/>
                  <a:pt x="2214880" y="833120"/>
                </a:cubicBezTo>
                <a:cubicBezTo>
                  <a:pt x="2206413" y="833120"/>
                  <a:pt x="1838113" y="475827"/>
                  <a:pt x="1635760" y="370840"/>
                </a:cubicBezTo>
                <a:cubicBezTo>
                  <a:pt x="1433407" y="265853"/>
                  <a:pt x="1273387" y="265853"/>
                  <a:pt x="1000760" y="203200"/>
                </a:cubicBezTo>
                <a:cubicBezTo>
                  <a:pt x="728133" y="140547"/>
                  <a:pt x="364066" y="67733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11D9B72-D6D4-48E2-BDA5-D2A9164EACE0}"/>
              </a:ext>
            </a:extLst>
          </p:cNvPr>
          <p:cNvSpPr/>
          <p:nvPr/>
        </p:nvSpPr>
        <p:spPr>
          <a:xfrm>
            <a:off x="1402182" y="6940531"/>
            <a:ext cx="1608542" cy="932242"/>
          </a:xfrm>
          <a:custGeom>
            <a:avLst/>
            <a:gdLst>
              <a:gd name="connsiteX0" fmla="*/ 1601368 w 1608542"/>
              <a:gd name="connsiteY0" fmla="*/ 19 h 932242"/>
              <a:gd name="connsiteX1" fmla="*/ 1217193 w 1608542"/>
              <a:gd name="connsiteY1" fmla="*/ 263544 h 932242"/>
              <a:gd name="connsiteX2" fmla="*/ 632993 w 1608542"/>
              <a:gd name="connsiteY2" fmla="*/ 555644 h 932242"/>
              <a:gd name="connsiteX3" fmla="*/ 153568 w 1608542"/>
              <a:gd name="connsiteY3" fmla="*/ 825519 h 932242"/>
              <a:gd name="connsiteX4" fmla="*/ 17043 w 1608542"/>
              <a:gd name="connsiteY4" fmla="*/ 927119 h 932242"/>
              <a:gd name="connsiteX5" fmla="*/ 486943 w 1608542"/>
              <a:gd name="connsiteY5" fmla="*/ 682644 h 932242"/>
              <a:gd name="connsiteX6" fmla="*/ 1388643 w 1608542"/>
              <a:gd name="connsiteY6" fmla="*/ 276244 h 932242"/>
              <a:gd name="connsiteX7" fmla="*/ 1601368 w 1608542"/>
              <a:gd name="connsiteY7" fmla="*/ 19 h 93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8542" h="932242">
                <a:moveTo>
                  <a:pt x="1601368" y="19"/>
                </a:moveTo>
                <a:cubicBezTo>
                  <a:pt x="1572793" y="-2098"/>
                  <a:pt x="1378589" y="170940"/>
                  <a:pt x="1217193" y="263544"/>
                </a:cubicBezTo>
                <a:cubicBezTo>
                  <a:pt x="1055797" y="356148"/>
                  <a:pt x="810264" y="461981"/>
                  <a:pt x="632993" y="555644"/>
                </a:cubicBezTo>
                <a:cubicBezTo>
                  <a:pt x="455722" y="649307"/>
                  <a:pt x="256226" y="763607"/>
                  <a:pt x="153568" y="825519"/>
                </a:cubicBezTo>
                <a:cubicBezTo>
                  <a:pt x="50910" y="887431"/>
                  <a:pt x="-38519" y="950931"/>
                  <a:pt x="17043" y="927119"/>
                </a:cubicBezTo>
                <a:cubicBezTo>
                  <a:pt x="72605" y="903307"/>
                  <a:pt x="258343" y="791123"/>
                  <a:pt x="486943" y="682644"/>
                </a:cubicBezTo>
                <a:cubicBezTo>
                  <a:pt x="715543" y="574165"/>
                  <a:pt x="1201318" y="387898"/>
                  <a:pt x="1388643" y="276244"/>
                </a:cubicBezTo>
                <a:cubicBezTo>
                  <a:pt x="1575968" y="164590"/>
                  <a:pt x="1629943" y="2136"/>
                  <a:pt x="160136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E3C0DB6B-C5E3-4618-9238-FA062D2D3C7E}"/>
              </a:ext>
            </a:extLst>
          </p:cNvPr>
          <p:cNvSpPr/>
          <p:nvPr/>
        </p:nvSpPr>
        <p:spPr>
          <a:xfrm>
            <a:off x="933784" y="7851857"/>
            <a:ext cx="564312" cy="1626695"/>
          </a:xfrm>
          <a:custGeom>
            <a:avLst/>
            <a:gdLst>
              <a:gd name="connsiteX0" fmla="*/ 510841 w 564312"/>
              <a:gd name="connsiteY0" fmla="*/ 50718 h 1626695"/>
              <a:gd name="connsiteX1" fmla="*/ 240966 w 564312"/>
              <a:gd name="connsiteY1" fmla="*/ 517443 h 1626695"/>
              <a:gd name="connsiteX2" fmla="*/ 21891 w 564312"/>
              <a:gd name="connsiteY2" fmla="*/ 955593 h 1626695"/>
              <a:gd name="connsiteX3" fmla="*/ 9191 w 564312"/>
              <a:gd name="connsiteY3" fmla="*/ 1508043 h 1626695"/>
              <a:gd name="connsiteX4" fmla="*/ 34591 w 564312"/>
              <a:gd name="connsiteY4" fmla="*/ 1596943 h 1626695"/>
              <a:gd name="connsiteX5" fmla="*/ 59991 w 564312"/>
              <a:gd name="connsiteY5" fmla="*/ 1117518 h 1626695"/>
              <a:gd name="connsiteX6" fmla="*/ 237791 w 564312"/>
              <a:gd name="connsiteY6" fmla="*/ 495218 h 1626695"/>
              <a:gd name="connsiteX7" fmla="*/ 428291 w 564312"/>
              <a:gd name="connsiteY7" fmla="*/ 168193 h 1626695"/>
              <a:gd name="connsiteX8" fmla="*/ 558466 w 564312"/>
              <a:gd name="connsiteY8" fmla="*/ 22143 h 1626695"/>
              <a:gd name="connsiteX9" fmla="*/ 510841 w 564312"/>
              <a:gd name="connsiteY9" fmla="*/ 50718 h 16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312" h="1626695">
                <a:moveTo>
                  <a:pt x="510841" y="50718"/>
                </a:moveTo>
                <a:cubicBezTo>
                  <a:pt x="457924" y="133268"/>
                  <a:pt x="322458" y="366631"/>
                  <a:pt x="240966" y="517443"/>
                </a:cubicBezTo>
                <a:cubicBezTo>
                  <a:pt x="159474" y="668255"/>
                  <a:pt x="60520" y="790493"/>
                  <a:pt x="21891" y="955593"/>
                </a:cubicBezTo>
                <a:cubicBezTo>
                  <a:pt x="-16738" y="1120693"/>
                  <a:pt x="7074" y="1401151"/>
                  <a:pt x="9191" y="1508043"/>
                </a:cubicBezTo>
                <a:cubicBezTo>
                  <a:pt x="11308" y="1614935"/>
                  <a:pt x="26124" y="1662031"/>
                  <a:pt x="34591" y="1596943"/>
                </a:cubicBezTo>
                <a:cubicBezTo>
                  <a:pt x="43058" y="1531855"/>
                  <a:pt x="26124" y="1301139"/>
                  <a:pt x="59991" y="1117518"/>
                </a:cubicBezTo>
                <a:cubicBezTo>
                  <a:pt x="93858" y="933897"/>
                  <a:pt x="176408" y="653439"/>
                  <a:pt x="237791" y="495218"/>
                </a:cubicBezTo>
                <a:cubicBezTo>
                  <a:pt x="299174" y="336997"/>
                  <a:pt x="374845" y="247039"/>
                  <a:pt x="428291" y="168193"/>
                </a:cubicBezTo>
                <a:cubicBezTo>
                  <a:pt x="481737" y="89347"/>
                  <a:pt x="544708" y="36431"/>
                  <a:pt x="558466" y="22143"/>
                </a:cubicBezTo>
                <a:cubicBezTo>
                  <a:pt x="572224" y="7855"/>
                  <a:pt x="563758" y="-31832"/>
                  <a:pt x="510841" y="50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A6D823F-361F-419C-9CDD-E937E8F3A6C9}"/>
              </a:ext>
            </a:extLst>
          </p:cNvPr>
          <p:cNvSpPr/>
          <p:nvPr/>
        </p:nvSpPr>
        <p:spPr>
          <a:xfrm>
            <a:off x="863013" y="9470863"/>
            <a:ext cx="82617" cy="752716"/>
          </a:xfrm>
          <a:custGeom>
            <a:avLst/>
            <a:gdLst>
              <a:gd name="connsiteX0" fmla="*/ 73612 w 82617"/>
              <a:gd name="connsiteY0" fmla="*/ 162 h 752716"/>
              <a:gd name="connsiteX1" fmla="*/ 79962 w 82617"/>
              <a:gd name="connsiteY1" fmla="*/ 527212 h 752716"/>
              <a:gd name="connsiteX2" fmla="*/ 29162 w 82617"/>
              <a:gd name="connsiteY2" fmla="*/ 676437 h 752716"/>
              <a:gd name="connsiteX3" fmla="*/ 587 w 82617"/>
              <a:gd name="connsiteY3" fmla="*/ 752637 h 752716"/>
              <a:gd name="connsiteX4" fmla="*/ 54562 w 82617"/>
              <a:gd name="connsiteY4" fmla="*/ 663737 h 752716"/>
              <a:gd name="connsiteX5" fmla="*/ 57737 w 82617"/>
              <a:gd name="connsiteY5" fmla="*/ 473237 h 752716"/>
              <a:gd name="connsiteX6" fmla="*/ 73612 w 82617"/>
              <a:gd name="connsiteY6" fmla="*/ 162 h 75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17" h="752716">
                <a:moveTo>
                  <a:pt x="73612" y="162"/>
                </a:moveTo>
                <a:cubicBezTo>
                  <a:pt x="77316" y="9158"/>
                  <a:pt x="87370" y="414500"/>
                  <a:pt x="79962" y="527212"/>
                </a:cubicBezTo>
                <a:cubicBezTo>
                  <a:pt x="72554" y="639924"/>
                  <a:pt x="42391" y="638866"/>
                  <a:pt x="29162" y="676437"/>
                </a:cubicBezTo>
                <a:cubicBezTo>
                  <a:pt x="15933" y="714008"/>
                  <a:pt x="-3646" y="754754"/>
                  <a:pt x="587" y="752637"/>
                </a:cubicBezTo>
                <a:cubicBezTo>
                  <a:pt x="4820" y="750520"/>
                  <a:pt x="45037" y="710304"/>
                  <a:pt x="54562" y="663737"/>
                </a:cubicBezTo>
                <a:cubicBezTo>
                  <a:pt x="64087" y="617170"/>
                  <a:pt x="54562" y="588066"/>
                  <a:pt x="57737" y="473237"/>
                </a:cubicBezTo>
                <a:cubicBezTo>
                  <a:pt x="60912" y="358408"/>
                  <a:pt x="69908" y="-8834"/>
                  <a:pt x="7361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CDA840B-C931-4A92-879C-2C0B55E3D8B8}"/>
              </a:ext>
            </a:extLst>
          </p:cNvPr>
          <p:cNvSpPr/>
          <p:nvPr/>
        </p:nvSpPr>
        <p:spPr>
          <a:xfrm>
            <a:off x="7335957" y="7095581"/>
            <a:ext cx="1081617" cy="2099319"/>
          </a:xfrm>
          <a:custGeom>
            <a:avLst/>
            <a:gdLst>
              <a:gd name="connsiteX0" fmla="*/ 50363 w 1081617"/>
              <a:gd name="connsiteY0" fmla="*/ 72299 h 2099319"/>
              <a:gd name="connsiteX1" fmla="*/ 121483 w 1081617"/>
              <a:gd name="connsiteY1" fmla="*/ 209459 h 2099319"/>
              <a:gd name="connsiteX2" fmla="*/ 472003 w 1081617"/>
              <a:gd name="connsiteY2" fmla="*/ 661579 h 2099319"/>
              <a:gd name="connsiteX3" fmla="*/ 837763 w 1081617"/>
              <a:gd name="connsiteY3" fmla="*/ 1738539 h 2099319"/>
              <a:gd name="connsiteX4" fmla="*/ 1081603 w 1081617"/>
              <a:gd name="connsiteY4" fmla="*/ 2089059 h 2099319"/>
              <a:gd name="connsiteX5" fmla="*/ 827603 w 1081617"/>
              <a:gd name="connsiteY5" fmla="*/ 1413419 h 2099319"/>
              <a:gd name="connsiteX6" fmla="*/ 299283 w 1081617"/>
              <a:gd name="connsiteY6" fmla="*/ 412659 h 2099319"/>
              <a:gd name="connsiteX7" fmla="*/ 14803 w 1081617"/>
              <a:gd name="connsiteY7" fmla="*/ 21499 h 2099319"/>
              <a:gd name="connsiteX8" fmla="*/ 50363 w 1081617"/>
              <a:gd name="connsiteY8" fmla="*/ 72299 h 209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617" h="2099319">
                <a:moveTo>
                  <a:pt x="50363" y="72299"/>
                </a:moveTo>
                <a:cubicBezTo>
                  <a:pt x="68143" y="103626"/>
                  <a:pt x="51210" y="111246"/>
                  <a:pt x="121483" y="209459"/>
                </a:cubicBezTo>
                <a:cubicBezTo>
                  <a:pt x="191756" y="307672"/>
                  <a:pt x="352623" y="406732"/>
                  <a:pt x="472003" y="661579"/>
                </a:cubicBezTo>
                <a:cubicBezTo>
                  <a:pt x="591383" y="916426"/>
                  <a:pt x="736163" y="1500626"/>
                  <a:pt x="837763" y="1738539"/>
                </a:cubicBezTo>
                <a:cubicBezTo>
                  <a:pt x="939363" y="1976452"/>
                  <a:pt x="1083296" y="2143246"/>
                  <a:pt x="1081603" y="2089059"/>
                </a:cubicBezTo>
                <a:cubicBezTo>
                  <a:pt x="1079910" y="2034872"/>
                  <a:pt x="957990" y="1692819"/>
                  <a:pt x="827603" y="1413419"/>
                </a:cubicBezTo>
                <a:cubicBezTo>
                  <a:pt x="697216" y="1134019"/>
                  <a:pt x="434750" y="644646"/>
                  <a:pt x="299283" y="412659"/>
                </a:cubicBezTo>
                <a:cubicBezTo>
                  <a:pt x="163816" y="180672"/>
                  <a:pt x="57136" y="80766"/>
                  <a:pt x="14803" y="21499"/>
                </a:cubicBezTo>
                <a:cubicBezTo>
                  <a:pt x="-27530" y="-37768"/>
                  <a:pt x="32583" y="40972"/>
                  <a:pt x="50363" y="72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8E0F04A-461D-42FA-9937-3B494EE444FE}"/>
              </a:ext>
            </a:extLst>
          </p:cNvPr>
          <p:cNvSpPr/>
          <p:nvPr/>
        </p:nvSpPr>
        <p:spPr>
          <a:xfrm>
            <a:off x="8376694" y="9167105"/>
            <a:ext cx="756833" cy="1489786"/>
          </a:xfrm>
          <a:custGeom>
            <a:avLst/>
            <a:gdLst>
              <a:gd name="connsiteX0" fmla="*/ 226 w 756833"/>
              <a:gd name="connsiteY0" fmla="*/ 2295 h 1489786"/>
              <a:gd name="connsiteX1" fmla="*/ 391386 w 756833"/>
              <a:gd name="connsiteY1" fmla="*/ 794775 h 1489786"/>
              <a:gd name="connsiteX2" fmla="*/ 721586 w 756833"/>
              <a:gd name="connsiteY2" fmla="*/ 1414535 h 1489786"/>
              <a:gd name="connsiteX3" fmla="*/ 716506 w 756833"/>
              <a:gd name="connsiteY3" fmla="*/ 1439935 h 1489786"/>
              <a:gd name="connsiteX4" fmla="*/ 447266 w 756833"/>
              <a:gd name="connsiteY4" fmla="*/ 1058935 h 1489786"/>
              <a:gd name="connsiteX5" fmla="*/ 226 w 756833"/>
              <a:gd name="connsiteY5" fmla="*/ 2295 h 148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833" h="1489786">
                <a:moveTo>
                  <a:pt x="226" y="2295"/>
                </a:moveTo>
                <a:cubicBezTo>
                  <a:pt x="-9087" y="-41732"/>
                  <a:pt x="271159" y="559402"/>
                  <a:pt x="391386" y="794775"/>
                </a:cubicBezTo>
                <a:cubicBezTo>
                  <a:pt x="511613" y="1030148"/>
                  <a:pt x="667399" y="1307008"/>
                  <a:pt x="721586" y="1414535"/>
                </a:cubicBezTo>
                <a:cubicBezTo>
                  <a:pt x="775773" y="1522062"/>
                  <a:pt x="762226" y="1499202"/>
                  <a:pt x="716506" y="1439935"/>
                </a:cubicBezTo>
                <a:cubicBezTo>
                  <a:pt x="670786" y="1380668"/>
                  <a:pt x="573419" y="1301928"/>
                  <a:pt x="447266" y="1058935"/>
                </a:cubicBezTo>
                <a:cubicBezTo>
                  <a:pt x="321113" y="815942"/>
                  <a:pt x="9539" y="46322"/>
                  <a:pt x="226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2813A63-3E64-417A-BB82-6DE01EB68095}"/>
              </a:ext>
            </a:extLst>
          </p:cNvPr>
          <p:cNvSpPr/>
          <p:nvPr/>
        </p:nvSpPr>
        <p:spPr>
          <a:xfrm>
            <a:off x="8666269" y="10605699"/>
            <a:ext cx="418464" cy="1179020"/>
          </a:xfrm>
          <a:custGeom>
            <a:avLst/>
            <a:gdLst>
              <a:gd name="connsiteX0" fmla="*/ 391371 w 418464"/>
              <a:gd name="connsiteY0" fmla="*/ 1341 h 1179020"/>
              <a:gd name="connsiteX1" fmla="*/ 406611 w 418464"/>
              <a:gd name="connsiteY1" fmla="*/ 539821 h 1179020"/>
              <a:gd name="connsiteX2" fmla="*/ 238971 w 418464"/>
              <a:gd name="connsiteY2" fmla="*/ 1052901 h 1179020"/>
              <a:gd name="connsiteX3" fmla="*/ 211 w 418464"/>
              <a:gd name="connsiteY3" fmla="*/ 1174821 h 1179020"/>
              <a:gd name="connsiteX4" fmla="*/ 198331 w 418464"/>
              <a:gd name="connsiteY4" fmla="*/ 951301 h 1179020"/>
              <a:gd name="connsiteX5" fmla="*/ 284691 w 418464"/>
              <a:gd name="connsiteY5" fmla="*/ 702381 h 1179020"/>
              <a:gd name="connsiteX6" fmla="*/ 391371 w 418464"/>
              <a:gd name="connsiteY6" fmla="*/ 1341 h 117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464" h="1179020">
                <a:moveTo>
                  <a:pt x="391371" y="1341"/>
                </a:moveTo>
                <a:cubicBezTo>
                  <a:pt x="411691" y="-25752"/>
                  <a:pt x="432011" y="364561"/>
                  <a:pt x="406611" y="539821"/>
                </a:cubicBezTo>
                <a:cubicBezTo>
                  <a:pt x="381211" y="715081"/>
                  <a:pt x="306704" y="947068"/>
                  <a:pt x="238971" y="1052901"/>
                </a:cubicBezTo>
                <a:cubicBezTo>
                  <a:pt x="171238" y="1158734"/>
                  <a:pt x="6984" y="1191754"/>
                  <a:pt x="211" y="1174821"/>
                </a:cubicBezTo>
                <a:cubicBezTo>
                  <a:pt x="-6562" y="1157888"/>
                  <a:pt x="150918" y="1030041"/>
                  <a:pt x="198331" y="951301"/>
                </a:cubicBezTo>
                <a:cubicBezTo>
                  <a:pt x="245744" y="872561"/>
                  <a:pt x="253364" y="864094"/>
                  <a:pt x="284691" y="702381"/>
                </a:cubicBezTo>
                <a:cubicBezTo>
                  <a:pt x="316018" y="540668"/>
                  <a:pt x="371051" y="28434"/>
                  <a:pt x="391371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67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24</cp:revision>
  <dcterms:created xsi:type="dcterms:W3CDTF">2021-06-25T14:28:41Z</dcterms:created>
  <dcterms:modified xsi:type="dcterms:W3CDTF">2021-06-29T08:59:08Z</dcterms:modified>
</cp:coreProperties>
</file>