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8374"/>
    <a:srgbClr val="6E5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88" y="2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B85F-97FD-4BD9-98A9-F0E47753B26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558A-2747-4552-AFAE-78533424A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41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B85F-97FD-4BD9-98A9-F0E47753B26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558A-2747-4552-AFAE-78533424A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68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B85F-97FD-4BD9-98A9-F0E47753B26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558A-2747-4552-AFAE-78533424A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69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B85F-97FD-4BD9-98A9-F0E47753B26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558A-2747-4552-AFAE-78533424A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22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B85F-97FD-4BD9-98A9-F0E47753B26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558A-2747-4552-AFAE-78533424A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85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B85F-97FD-4BD9-98A9-F0E47753B26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558A-2747-4552-AFAE-78533424A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27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B85F-97FD-4BD9-98A9-F0E47753B26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558A-2747-4552-AFAE-78533424A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73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B85F-97FD-4BD9-98A9-F0E47753B26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558A-2747-4552-AFAE-78533424A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06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B85F-97FD-4BD9-98A9-F0E47753B26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558A-2747-4552-AFAE-78533424A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81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B85F-97FD-4BD9-98A9-F0E47753B26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558A-2747-4552-AFAE-78533424A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61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B85F-97FD-4BD9-98A9-F0E47753B26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558A-2747-4552-AFAE-78533424A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58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1B85F-97FD-4BD9-98A9-F0E47753B26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4558A-2747-4552-AFAE-78533424A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72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「君と世界が終わる日に」芳根京子" hidden="1">
            <a:extLst>
              <a:ext uri="{FF2B5EF4-FFF2-40B4-BE49-F238E27FC236}">
                <a16:creationId xmlns:a16="http://schemas.microsoft.com/office/drawing/2014/main" id="{592CD5C6-CD19-4544-8346-D9D1C48996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6" b="37520"/>
          <a:stretch/>
        </p:blipFill>
        <p:spPr bwMode="auto">
          <a:xfrm>
            <a:off x="434424" y="17354"/>
            <a:ext cx="11932751" cy="958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FBF1D856-2DD7-4F9D-B678-2AF659CC4A39}"/>
              </a:ext>
            </a:extLst>
          </p:cNvPr>
          <p:cNvSpPr/>
          <p:nvPr/>
        </p:nvSpPr>
        <p:spPr>
          <a:xfrm>
            <a:off x="6697898" y="3539851"/>
            <a:ext cx="890060" cy="369416"/>
          </a:xfrm>
          <a:custGeom>
            <a:avLst/>
            <a:gdLst>
              <a:gd name="connsiteX0" fmla="*/ 12465 w 890060"/>
              <a:gd name="connsiteY0" fmla="*/ 368574 h 369416"/>
              <a:gd name="connsiteX1" fmla="*/ 9290 w 890060"/>
              <a:gd name="connsiteY1" fmla="*/ 306662 h 369416"/>
              <a:gd name="connsiteX2" fmla="*/ 123590 w 890060"/>
              <a:gd name="connsiteY2" fmla="*/ 141562 h 369416"/>
              <a:gd name="connsiteX3" fmla="*/ 274402 w 890060"/>
              <a:gd name="connsiteY3" fmla="*/ 47899 h 369416"/>
              <a:gd name="connsiteX4" fmla="*/ 460140 w 890060"/>
              <a:gd name="connsiteY4" fmla="*/ 9799 h 369416"/>
              <a:gd name="connsiteX5" fmla="*/ 645877 w 890060"/>
              <a:gd name="connsiteY5" fmla="*/ 36787 h 369416"/>
              <a:gd name="connsiteX6" fmla="*/ 801452 w 890060"/>
              <a:gd name="connsiteY6" fmla="*/ 103462 h 369416"/>
              <a:gd name="connsiteX7" fmla="*/ 888765 w 890060"/>
              <a:gd name="connsiteY7" fmla="*/ 139974 h 369416"/>
              <a:gd name="connsiteX8" fmla="*/ 847490 w 890060"/>
              <a:gd name="connsiteY8" fmla="*/ 124099 h 369416"/>
              <a:gd name="connsiteX9" fmla="*/ 763352 w 890060"/>
              <a:gd name="connsiteY9" fmla="*/ 62187 h 369416"/>
              <a:gd name="connsiteX10" fmla="*/ 561740 w 890060"/>
              <a:gd name="connsiteY10" fmla="*/ 1862 h 369416"/>
              <a:gd name="connsiteX11" fmla="*/ 342665 w 890060"/>
              <a:gd name="connsiteY11" fmla="*/ 20912 h 369416"/>
              <a:gd name="connsiteX12" fmla="*/ 180740 w 890060"/>
              <a:gd name="connsiteY12" fmla="*/ 76474 h 369416"/>
              <a:gd name="connsiteX13" fmla="*/ 12465 w 890060"/>
              <a:gd name="connsiteY13" fmla="*/ 268562 h 369416"/>
              <a:gd name="connsiteX14" fmla="*/ 12465 w 890060"/>
              <a:gd name="connsiteY14" fmla="*/ 368574 h 36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0060" h="369416">
                <a:moveTo>
                  <a:pt x="12465" y="368574"/>
                </a:moveTo>
                <a:cubicBezTo>
                  <a:pt x="11936" y="374924"/>
                  <a:pt x="-9231" y="344497"/>
                  <a:pt x="9290" y="306662"/>
                </a:cubicBezTo>
                <a:cubicBezTo>
                  <a:pt x="27811" y="268827"/>
                  <a:pt x="79405" y="184689"/>
                  <a:pt x="123590" y="141562"/>
                </a:cubicBezTo>
                <a:cubicBezTo>
                  <a:pt x="167775" y="98435"/>
                  <a:pt x="218310" y="69859"/>
                  <a:pt x="274402" y="47899"/>
                </a:cubicBezTo>
                <a:cubicBezTo>
                  <a:pt x="330494" y="25939"/>
                  <a:pt x="398228" y="11651"/>
                  <a:pt x="460140" y="9799"/>
                </a:cubicBezTo>
                <a:cubicBezTo>
                  <a:pt x="522052" y="7947"/>
                  <a:pt x="588992" y="21177"/>
                  <a:pt x="645877" y="36787"/>
                </a:cubicBezTo>
                <a:cubicBezTo>
                  <a:pt x="702762" y="52397"/>
                  <a:pt x="801452" y="103462"/>
                  <a:pt x="801452" y="103462"/>
                </a:cubicBezTo>
                <a:lnTo>
                  <a:pt x="888765" y="139974"/>
                </a:lnTo>
                <a:cubicBezTo>
                  <a:pt x="896438" y="143413"/>
                  <a:pt x="868392" y="137063"/>
                  <a:pt x="847490" y="124099"/>
                </a:cubicBezTo>
                <a:cubicBezTo>
                  <a:pt x="826588" y="111135"/>
                  <a:pt x="810977" y="82560"/>
                  <a:pt x="763352" y="62187"/>
                </a:cubicBezTo>
                <a:cubicBezTo>
                  <a:pt x="715727" y="41814"/>
                  <a:pt x="631854" y="8741"/>
                  <a:pt x="561740" y="1862"/>
                </a:cubicBezTo>
                <a:cubicBezTo>
                  <a:pt x="491626" y="-5017"/>
                  <a:pt x="406165" y="8477"/>
                  <a:pt x="342665" y="20912"/>
                </a:cubicBezTo>
                <a:cubicBezTo>
                  <a:pt x="279165" y="33347"/>
                  <a:pt x="235773" y="35199"/>
                  <a:pt x="180740" y="76474"/>
                </a:cubicBezTo>
                <a:cubicBezTo>
                  <a:pt x="125707" y="117749"/>
                  <a:pt x="40775" y="218291"/>
                  <a:pt x="12465" y="268562"/>
                </a:cubicBezTo>
                <a:cubicBezTo>
                  <a:pt x="-15845" y="318833"/>
                  <a:pt x="12994" y="362224"/>
                  <a:pt x="12465" y="368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6ACB1CE-09A6-45C1-894F-04DC1AEA04F7}"/>
              </a:ext>
            </a:extLst>
          </p:cNvPr>
          <p:cNvSpPr/>
          <p:nvPr/>
        </p:nvSpPr>
        <p:spPr>
          <a:xfrm>
            <a:off x="6751377" y="3577427"/>
            <a:ext cx="697328" cy="224855"/>
          </a:xfrm>
          <a:custGeom>
            <a:avLst/>
            <a:gdLst>
              <a:gd name="connsiteX0" fmla="*/ 261 w 697328"/>
              <a:gd name="connsiteY0" fmla="*/ 224636 h 224855"/>
              <a:gd name="connsiteX1" fmla="*/ 109798 w 697328"/>
              <a:gd name="connsiteY1" fmla="*/ 115098 h 224855"/>
              <a:gd name="connsiteX2" fmla="*/ 230448 w 697328"/>
              <a:gd name="connsiteY2" fmla="*/ 32548 h 224855"/>
              <a:gd name="connsiteX3" fmla="*/ 424123 w 697328"/>
              <a:gd name="connsiteY3" fmla="*/ 15086 h 224855"/>
              <a:gd name="connsiteX4" fmla="*/ 493973 w 697328"/>
              <a:gd name="connsiteY4" fmla="*/ 56361 h 224855"/>
              <a:gd name="connsiteX5" fmla="*/ 570173 w 697328"/>
              <a:gd name="connsiteY5" fmla="*/ 92873 h 224855"/>
              <a:gd name="connsiteX6" fmla="*/ 624148 w 697328"/>
              <a:gd name="connsiteY6" fmla="*/ 124623 h 224855"/>
              <a:gd name="connsiteX7" fmla="*/ 655898 w 697328"/>
              <a:gd name="connsiteY7" fmla="*/ 148436 h 224855"/>
              <a:gd name="connsiteX8" fmla="*/ 697173 w 697328"/>
              <a:gd name="connsiteY8" fmla="*/ 177011 h 224855"/>
              <a:gd name="connsiteX9" fmla="*/ 640023 w 697328"/>
              <a:gd name="connsiteY9" fmla="*/ 134148 h 224855"/>
              <a:gd name="connsiteX10" fmla="*/ 520961 w 697328"/>
              <a:gd name="connsiteY10" fmla="*/ 42073 h 224855"/>
              <a:gd name="connsiteX11" fmla="*/ 424123 w 697328"/>
              <a:gd name="connsiteY11" fmla="*/ 3973 h 224855"/>
              <a:gd name="connsiteX12" fmla="*/ 278073 w 697328"/>
              <a:gd name="connsiteY12" fmla="*/ 10323 h 224855"/>
              <a:gd name="connsiteX13" fmla="*/ 141548 w 697328"/>
              <a:gd name="connsiteY13" fmla="*/ 84936 h 224855"/>
              <a:gd name="connsiteX14" fmla="*/ 261 w 697328"/>
              <a:gd name="connsiteY14" fmla="*/ 224636 h 22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7328" h="224855">
                <a:moveTo>
                  <a:pt x="261" y="224636"/>
                </a:moveTo>
                <a:cubicBezTo>
                  <a:pt x="-5031" y="229663"/>
                  <a:pt x="71434" y="147113"/>
                  <a:pt x="109798" y="115098"/>
                </a:cubicBezTo>
                <a:cubicBezTo>
                  <a:pt x="148162" y="83083"/>
                  <a:pt x="178061" y="49217"/>
                  <a:pt x="230448" y="32548"/>
                </a:cubicBezTo>
                <a:cubicBezTo>
                  <a:pt x="282836" y="15879"/>
                  <a:pt x="380202" y="11117"/>
                  <a:pt x="424123" y="15086"/>
                </a:cubicBezTo>
                <a:cubicBezTo>
                  <a:pt x="468044" y="19055"/>
                  <a:pt x="469631" y="43397"/>
                  <a:pt x="493973" y="56361"/>
                </a:cubicBezTo>
                <a:cubicBezTo>
                  <a:pt x="518315" y="69325"/>
                  <a:pt x="548477" y="81496"/>
                  <a:pt x="570173" y="92873"/>
                </a:cubicBezTo>
                <a:cubicBezTo>
                  <a:pt x="591869" y="104250"/>
                  <a:pt x="609861" y="115363"/>
                  <a:pt x="624148" y="124623"/>
                </a:cubicBezTo>
                <a:cubicBezTo>
                  <a:pt x="638435" y="133883"/>
                  <a:pt x="643727" y="139705"/>
                  <a:pt x="655898" y="148436"/>
                </a:cubicBezTo>
                <a:cubicBezTo>
                  <a:pt x="668069" y="157167"/>
                  <a:pt x="699819" y="179392"/>
                  <a:pt x="697173" y="177011"/>
                </a:cubicBezTo>
                <a:cubicBezTo>
                  <a:pt x="694527" y="174630"/>
                  <a:pt x="640023" y="134148"/>
                  <a:pt x="640023" y="134148"/>
                </a:cubicBezTo>
                <a:cubicBezTo>
                  <a:pt x="610654" y="111658"/>
                  <a:pt x="556944" y="63769"/>
                  <a:pt x="520961" y="42073"/>
                </a:cubicBezTo>
                <a:cubicBezTo>
                  <a:pt x="484978" y="20377"/>
                  <a:pt x="464604" y="9265"/>
                  <a:pt x="424123" y="3973"/>
                </a:cubicBezTo>
                <a:cubicBezTo>
                  <a:pt x="383642" y="-1319"/>
                  <a:pt x="325169" y="-3171"/>
                  <a:pt x="278073" y="10323"/>
                </a:cubicBezTo>
                <a:cubicBezTo>
                  <a:pt x="230977" y="23817"/>
                  <a:pt x="185733" y="52921"/>
                  <a:pt x="141548" y="84936"/>
                </a:cubicBezTo>
                <a:cubicBezTo>
                  <a:pt x="97363" y="116951"/>
                  <a:pt x="5553" y="219609"/>
                  <a:pt x="261" y="224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E17EC8AB-F5AF-4EE7-9BF1-D412BD05C10D}"/>
              </a:ext>
            </a:extLst>
          </p:cNvPr>
          <p:cNvSpPr/>
          <p:nvPr/>
        </p:nvSpPr>
        <p:spPr>
          <a:xfrm>
            <a:off x="7141779" y="3579531"/>
            <a:ext cx="583995" cy="248818"/>
          </a:xfrm>
          <a:custGeom>
            <a:avLst/>
            <a:gdLst>
              <a:gd name="connsiteX0" fmla="*/ 384 w 583995"/>
              <a:gd name="connsiteY0" fmla="*/ 1869 h 248818"/>
              <a:gd name="connsiteX1" fmla="*/ 171834 w 583995"/>
              <a:gd name="connsiteY1" fmla="*/ 20919 h 248818"/>
              <a:gd name="connsiteX2" fmla="*/ 273434 w 583995"/>
              <a:gd name="connsiteY2" fmla="*/ 112994 h 248818"/>
              <a:gd name="connsiteX3" fmla="*/ 406784 w 583995"/>
              <a:gd name="connsiteY3" fmla="*/ 187607 h 248818"/>
              <a:gd name="connsiteX4" fmla="*/ 576646 w 583995"/>
              <a:gd name="connsiteY4" fmla="*/ 244757 h 248818"/>
              <a:gd name="connsiteX5" fmla="*/ 532196 w 583995"/>
              <a:gd name="connsiteY5" fmla="*/ 235232 h 248818"/>
              <a:gd name="connsiteX6" fmla="*/ 343284 w 583995"/>
              <a:gd name="connsiteY6" fmla="*/ 163794 h 248818"/>
              <a:gd name="connsiteX7" fmla="*/ 303596 w 583995"/>
              <a:gd name="connsiteY7" fmla="*/ 152682 h 248818"/>
              <a:gd name="connsiteX8" fmla="*/ 275021 w 583995"/>
              <a:gd name="connsiteY8" fmla="*/ 144744 h 248818"/>
              <a:gd name="connsiteX9" fmla="*/ 128971 w 583995"/>
              <a:gd name="connsiteY9" fmla="*/ 52669 h 248818"/>
              <a:gd name="connsiteX10" fmla="*/ 384 w 583995"/>
              <a:gd name="connsiteY10" fmla="*/ 1869 h 248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3995" h="248818">
                <a:moveTo>
                  <a:pt x="384" y="1869"/>
                </a:moveTo>
                <a:cubicBezTo>
                  <a:pt x="7528" y="-3423"/>
                  <a:pt x="126326" y="2398"/>
                  <a:pt x="171834" y="20919"/>
                </a:cubicBezTo>
                <a:cubicBezTo>
                  <a:pt x="217342" y="39440"/>
                  <a:pt x="234276" y="85213"/>
                  <a:pt x="273434" y="112994"/>
                </a:cubicBezTo>
                <a:cubicBezTo>
                  <a:pt x="312592" y="140775"/>
                  <a:pt x="356249" y="165647"/>
                  <a:pt x="406784" y="187607"/>
                </a:cubicBezTo>
                <a:cubicBezTo>
                  <a:pt x="457319" y="209567"/>
                  <a:pt x="555744" y="236820"/>
                  <a:pt x="576646" y="244757"/>
                </a:cubicBezTo>
                <a:cubicBezTo>
                  <a:pt x="597548" y="252694"/>
                  <a:pt x="571090" y="248726"/>
                  <a:pt x="532196" y="235232"/>
                </a:cubicBezTo>
                <a:cubicBezTo>
                  <a:pt x="493302" y="221738"/>
                  <a:pt x="381384" y="177552"/>
                  <a:pt x="343284" y="163794"/>
                </a:cubicBezTo>
                <a:cubicBezTo>
                  <a:pt x="305184" y="150036"/>
                  <a:pt x="314973" y="155857"/>
                  <a:pt x="303596" y="152682"/>
                </a:cubicBezTo>
                <a:cubicBezTo>
                  <a:pt x="292219" y="149507"/>
                  <a:pt x="304125" y="161413"/>
                  <a:pt x="275021" y="144744"/>
                </a:cubicBezTo>
                <a:cubicBezTo>
                  <a:pt x="245917" y="128075"/>
                  <a:pt x="170510" y="77011"/>
                  <a:pt x="128971" y="52669"/>
                </a:cubicBezTo>
                <a:cubicBezTo>
                  <a:pt x="87432" y="28327"/>
                  <a:pt x="-6760" y="7161"/>
                  <a:pt x="384" y="1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0E4F2D3B-BF83-46DF-B7AB-19FB661E5769}"/>
              </a:ext>
            </a:extLst>
          </p:cNvPr>
          <p:cNvSpPr/>
          <p:nvPr/>
        </p:nvSpPr>
        <p:spPr>
          <a:xfrm>
            <a:off x="7372332" y="3648063"/>
            <a:ext cx="200579" cy="115465"/>
          </a:xfrm>
          <a:custGeom>
            <a:avLst/>
            <a:gdLst>
              <a:gd name="connsiteX0" fmla="*/ 1606 w 200579"/>
              <a:gd name="connsiteY0" fmla="*/ 12 h 115465"/>
              <a:gd name="connsiteX1" fmla="*/ 77806 w 200579"/>
              <a:gd name="connsiteY1" fmla="*/ 53987 h 115465"/>
              <a:gd name="connsiteX2" fmla="*/ 198456 w 200579"/>
              <a:gd name="connsiteY2" fmla="*/ 112725 h 115465"/>
              <a:gd name="connsiteX3" fmla="*/ 146068 w 200579"/>
              <a:gd name="connsiteY3" fmla="*/ 100025 h 115465"/>
              <a:gd name="connsiteX4" fmla="*/ 36531 w 200579"/>
              <a:gd name="connsiteY4" fmla="*/ 49225 h 115465"/>
              <a:gd name="connsiteX5" fmla="*/ 1606 w 200579"/>
              <a:gd name="connsiteY5" fmla="*/ 12 h 1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579" h="115465">
                <a:moveTo>
                  <a:pt x="1606" y="12"/>
                </a:moveTo>
                <a:cubicBezTo>
                  <a:pt x="8485" y="806"/>
                  <a:pt x="44998" y="35202"/>
                  <a:pt x="77806" y="53987"/>
                </a:cubicBezTo>
                <a:cubicBezTo>
                  <a:pt x="110614" y="72773"/>
                  <a:pt x="187079" y="105052"/>
                  <a:pt x="198456" y="112725"/>
                </a:cubicBezTo>
                <a:cubicBezTo>
                  <a:pt x="209833" y="120398"/>
                  <a:pt x="173055" y="110608"/>
                  <a:pt x="146068" y="100025"/>
                </a:cubicBezTo>
                <a:cubicBezTo>
                  <a:pt x="119081" y="89442"/>
                  <a:pt x="62460" y="63248"/>
                  <a:pt x="36531" y="49225"/>
                </a:cubicBezTo>
                <a:cubicBezTo>
                  <a:pt x="10602" y="35202"/>
                  <a:pt x="-5273" y="-782"/>
                  <a:pt x="160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CE0F43AB-17D4-4C5E-B263-5B39B99688CC}"/>
              </a:ext>
            </a:extLst>
          </p:cNvPr>
          <p:cNvSpPr/>
          <p:nvPr/>
        </p:nvSpPr>
        <p:spPr>
          <a:xfrm>
            <a:off x="6772178" y="3746832"/>
            <a:ext cx="665181" cy="147326"/>
          </a:xfrm>
          <a:custGeom>
            <a:avLst/>
            <a:gdLst>
              <a:gd name="connsiteX0" fmla="*/ 97 w 665181"/>
              <a:gd name="connsiteY0" fmla="*/ 104443 h 147326"/>
              <a:gd name="connsiteX1" fmla="*/ 196947 w 665181"/>
              <a:gd name="connsiteY1" fmla="*/ 110793 h 147326"/>
              <a:gd name="connsiteX2" fmla="*/ 396972 w 665181"/>
              <a:gd name="connsiteY2" fmla="*/ 147306 h 147326"/>
              <a:gd name="connsiteX3" fmla="*/ 487460 w 665181"/>
              <a:gd name="connsiteY3" fmla="*/ 113968 h 147326"/>
              <a:gd name="connsiteX4" fmla="*/ 660497 w 665181"/>
              <a:gd name="connsiteY4" fmla="*/ 2843 h 147326"/>
              <a:gd name="connsiteX5" fmla="*/ 608110 w 665181"/>
              <a:gd name="connsiteY5" fmla="*/ 36181 h 147326"/>
              <a:gd name="connsiteX6" fmla="*/ 523972 w 665181"/>
              <a:gd name="connsiteY6" fmla="*/ 71106 h 147326"/>
              <a:gd name="connsiteX7" fmla="*/ 414435 w 665181"/>
              <a:gd name="connsiteY7" fmla="*/ 128256 h 147326"/>
              <a:gd name="connsiteX8" fmla="*/ 346172 w 665181"/>
              <a:gd name="connsiteY8" fmla="*/ 125081 h 147326"/>
              <a:gd name="connsiteX9" fmla="*/ 173135 w 665181"/>
              <a:gd name="connsiteY9" fmla="*/ 101268 h 147326"/>
              <a:gd name="connsiteX10" fmla="*/ 97 w 665181"/>
              <a:gd name="connsiteY10" fmla="*/ 104443 h 14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81" h="147326">
                <a:moveTo>
                  <a:pt x="97" y="104443"/>
                </a:moveTo>
                <a:cubicBezTo>
                  <a:pt x="4066" y="106030"/>
                  <a:pt x="130801" y="103649"/>
                  <a:pt x="196947" y="110793"/>
                </a:cubicBezTo>
                <a:cubicBezTo>
                  <a:pt x="263093" y="117937"/>
                  <a:pt x="348553" y="146777"/>
                  <a:pt x="396972" y="147306"/>
                </a:cubicBezTo>
                <a:cubicBezTo>
                  <a:pt x="445391" y="147835"/>
                  <a:pt x="443539" y="138045"/>
                  <a:pt x="487460" y="113968"/>
                </a:cubicBezTo>
                <a:cubicBezTo>
                  <a:pt x="531381" y="89891"/>
                  <a:pt x="660497" y="2843"/>
                  <a:pt x="660497" y="2843"/>
                </a:cubicBezTo>
                <a:cubicBezTo>
                  <a:pt x="680605" y="-10121"/>
                  <a:pt x="630864" y="24804"/>
                  <a:pt x="608110" y="36181"/>
                </a:cubicBezTo>
                <a:cubicBezTo>
                  <a:pt x="585356" y="47558"/>
                  <a:pt x="556251" y="55760"/>
                  <a:pt x="523972" y="71106"/>
                </a:cubicBezTo>
                <a:cubicBezTo>
                  <a:pt x="491693" y="86452"/>
                  <a:pt x="444068" y="119260"/>
                  <a:pt x="414435" y="128256"/>
                </a:cubicBezTo>
                <a:cubicBezTo>
                  <a:pt x="384802" y="137252"/>
                  <a:pt x="386389" y="129579"/>
                  <a:pt x="346172" y="125081"/>
                </a:cubicBezTo>
                <a:cubicBezTo>
                  <a:pt x="305955" y="120583"/>
                  <a:pt x="231873" y="105237"/>
                  <a:pt x="173135" y="101268"/>
                </a:cubicBezTo>
                <a:cubicBezTo>
                  <a:pt x="114398" y="97299"/>
                  <a:pt x="-3872" y="102856"/>
                  <a:pt x="97" y="104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9183DED-912A-429B-974A-FC96E88E931B}"/>
              </a:ext>
            </a:extLst>
          </p:cNvPr>
          <p:cNvSpPr/>
          <p:nvPr/>
        </p:nvSpPr>
        <p:spPr>
          <a:xfrm>
            <a:off x="6901486" y="3625570"/>
            <a:ext cx="50182" cy="104062"/>
          </a:xfrm>
          <a:custGeom>
            <a:avLst/>
            <a:gdLst>
              <a:gd name="connsiteX0" fmla="*/ 50177 w 50182"/>
              <a:gd name="connsiteY0" fmla="*/ 280 h 104062"/>
              <a:gd name="connsiteX1" fmla="*/ 4139 w 50182"/>
              <a:gd name="connsiteY1" fmla="*/ 52668 h 104062"/>
              <a:gd name="connsiteX2" fmla="*/ 2552 w 50182"/>
              <a:gd name="connsiteY2" fmla="*/ 103468 h 104062"/>
              <a:gd name="connsiteX3" fmla="*/ 7314 w 50182"/>
              <a:gd name="connsiteY3" fmla="*/ 76480 h 104062"/>
              <a:gd name="connsiteX4" fmla="*/ 50177 w 50182"/>
              <a:gd name="connsiteY4" fmla="*/ 280 h 10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82" h="104062">
                <a:moveTo>
                  <a:pt x="50177" y="280"/>
                </a:moveTo>
                <a:cubicBezTo>
                  <a:pt x="49648" y="-3689"/>
                  <a:pt x="12076" y="35470"/>
                  <a:pt x="4139" y="52668"/>
                </a:cubicBezTo>
                <a:cubicBezTo>
                  <a:pt x="-3798" y="69866"/>
                  <a:pt x="2023" y="99499"/>
                  <a:pt x="2552" y="103468"/>
                </a:cubicBezTo>
                <a:cubicBezTo>
                  <a:pt x="3081" y="107437"/>
                  <a:pt x="2551" y="90768"/>
                  <a:pt x="7314" y="76480"/>
                </a:cubicBezTo>
                <a:cubicBezTo>
                  <a:pt x="12077" y="62192"/>
                  <a:pt x="50706" y="4249"/>
                  <a:pt x="50177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64DD603-9C09-45C9-AC45-11C26C967257}"/>
              </a:ext>
            </a:extLst>
          </p:cNvPr>
          <p:cNvSpPr/>
          <p:nvPr/>
        </p:nvSpPr>
        <p:spPr>
          <a:xfrm>
            <a:off x="6868541" y="3681413"/>
            <a:ext cx="43477" cy="63886"/>
          </a:xfrm>
          <a:custGeom>
            <a:avLst/>
            <a:gdLst>
              <a:gd name="connsiteX0" fmla="*/ 43434 w 43477"/>
              <a:gd name="connsiteY0" fmla="*/ 63500 h 63886"/>
              <a:gd name="connsiteX1" fmla="*/ 8509 w 43477"/>
              <a:gd name="connsiteY1" fmla="*/ 25400 h 63886"/>
              <a:gd name="connsiteX2" fmla="*/ 572 w 43477"/>
              <a:gd name="connsiteY2" fmla="*/ 0 h 63886"/>
              <a:gd name="connsiteX3" fmla="*/ 43434 w 43477"/>
              <a:gd name="connsiteY3" fmla="*/ 63500 h 6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77" h="63886">
                <a:moveTo>
                  <a:pt x="43434" y="63500"/>
                </a:moveTo>
                <a:cubicBezTo>
                  <a:pt x="44757" y="67733"/>
                  <a:pt x="15653" y="35983"/>
                  <a:pt x="8509" y="25400"/>
                </a:cubicBezTo>
                <a:cubicBezTo>
                  <a:pt x="1365" y="14817"/>
                  <a:pt x="-1280" y="0"/>
                  <a:pt x="572" y="0"/>
                </a:cubicBezTo>
                <a:cubicBezTo>
                  <a:pt x="2424" y="0"/>
                  <a:pt x="42111" y="59267"/>
                  <a:pt x="43434" y="63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ADEB7A4-93C0-456A-89BB-5D2C94150990}"/>
              </a:ext>
            </a:extLst>
          </p:cNvPr>
          <p:cNvSpPr/>
          <p:nvPr/>
        </p:nvSpPr>
        <p:spPr>
          <a:xfrm>
            <a:off x="6856413" y="3702050"/>
            <a:ext cx="30261" cy="51089"/>
          </a:xfrm>
          <a:custGeom>
            <a:avLst/>
            <a:gdLst>
              <a:gd name="connsiteX0" fmla="*/ 0 w 30261"/>
              <a:gd name="connsiteY0" fmla="*/ 0 h 51089"/>
              <a:gd name="connsiteX1" fmla="*/ 30162 w 30261"/>
              <a:gd name="connsiteY1" fmla="*/ 50800 h 51089"/>
              <a:gd name="connsiteX2" fmla="*/ 0 w 30261"/>
              <a:gd name="connsiteY2" fmla="*/ 0 h 5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261" h="51089">
                <a:moveTo>
                  <a:pt x="0" y="0"/>
                </a:moveTo>
                <a:cubicBezTo>
                  <a:pt x="0" y="0"/>
                  <a:pt x="32279" y="46038"/>
                  <a:pt x="30162" y="50800"/>
                </a:cubicBezTo>
                <a:cubicBezTo>
                  <a:pt x="28045" y="55562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4B0D696-B9F7-4F07-9DB9-F2E23B9D2F6C}"/>
              </a:ext>
            </a:extLst>
          </p:cNvPr>
          <p:cNvSpPr/>
          <p:nvPr/>
        </p:nvSpPr>
        <p:spPr>
          <a:xfrm>
            <a:off x="6738931" y="3744913"/>
            <a:ext cx="69857" cy="113805"/>
          </a:xfrm>
          <a:custGeom>
            <a:avLst/>
            <a:gdLst>
              <a:gd name="connsiteX0" fmla="*/ 69857 w 69857"/>
              <a:gd name="connsiteY0" fmla="*/ 0 h 113805"/>
              <a:gd name="connsiteX1" fmla="*/ 33344 w 69857"/>
              <a:gd name="connsiteY1" fmla="*/ 41275 h 113805"/>
              <a:gd name="connsiteX2" fmla="*/ 55569 w 69857"/>
              <a:gd name="connsiteY2" fmla="*/ 111125 h 113805"/>
              <a:gd name="connsiteX3" fmla="*/ 30169 w 69857"/>
              <a:gd name="connsiteY3" fmla="*/ 96837 h 113805"/>
              <a:gd name="connsiteX4" fmla="*/ 7 w 69857"/>
              <a:gd name="connsiteY4" fmla="*/ 73025 h 113805"/>
              <a:gd name="connsiteX5" fmla="*/ 26994 w 69857"/>
              <a:gd name="connsiteY5" fmla="*/ 44450 h 113805"/>
              <a:gd name="connsiteX6" fmla="*/ 69857 w 69857"/>
              <a:gd name="connsiteY6" fmla="*/ 0 h 113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857" h="113805">
                <a:moveTo>
                  <a:pt x="69857" y="0"/>
                </a:moveTo>
                <a:cubicBezTo>
                  <a:pt x="52791" y="11377"/>
                  <a:pt x="35725" y="22754"/>
                  <a:pt x="33344" y="41275"/>
                </a:cubicBezTo>
                <a:cubicBezTo>
                  <a:pt x="30963" y="59796"/>
                  <a:pt x="56098" y="101865"/>
                  <a:pt x="55569" y="111125"/>
                </a:cubicBezTo>
                <a:cubicBezTo>
                  <a:pt x="55040" y="120385"/>
                  <a:pt x="39429" y="103187"/>
                  <a:pt x="30169" y="96837"/>
                </a:cubicBezTo>
                <a:cubicBezTo>
                  <a:pt x="20909" y="90487"/>
                  <a:pt x="536" y="81756"/>
                  <a:pt x="7" y="73025"/>
                </a:cubicBezTo>
                <a:cubicBezTo>
                  <a:pt x="-522" y="64294"/>
                  <a:pt x="26994" y="44450"/>
                  <a:pt x="26994" y="44450"/>
                </a:cubicBezTo>
                <a:lnTo>
                  <a:pt x="6985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E434A104-EAC6-4581-985C-FA2220FC7C12}"/>
              </a:ext>
            </a:extLst>
          </p:cNvPr>
          <p:cNvSpPr/>
          <p:nvPr/>
        </p:nvSpPr>
        <p:spPr>
          <a:xfrm>
            <a:off x="6700637" y="3853828"/>
            <a:ext cx="219465" cy="31406"/>
          </a:xfrm>
          <a:custGeom>
            <a:avLst/>
            <a:gdLst>
              <a:gd name="connsiteX0" fmla="*/ 201 w 219465"/>
              <a:gd name="connsiteY0" fmla="*/ 30785 h 31406"/>
              <a:gd name="connsiteX1" fmla="*/ 119263 w 219465"/>
              <a:gd name="connsiteY1" fmla="*/ 19672 h 31406"/>
              <a:gd name="connsiteX2" fmla="*/ 219276 w 219465"/>
              <a:gd name="connsiteY2" fmla="*/ 3797 h 31406"/>
              <a:gd name="connsiteX3" fmla="*/ 93863 w 219465"/>
              <a:gd name="connsiteY3" fmla="*/ 622 h 31406"/>
              <a:gd name="connsiteX4" fmla="*/ 201 w 219465"/>
              <a:gd name="connsiteY4" fmla="*/ 30785 h 3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465" h="31406">
                <a:moveTo>
                  <a:pt x="201" y="30785"/>
                </a:moveTo>
                <a:cubicBezTo>
                  <a:pt x="4434" y="33960"/>
                  <a:pt x="82750" y="24170"/>
                  <a:pt x="119263" y="19672"/>
                </a:cubicBezTo>
                <a:cubicBezTo>
                  <a:pt x="155776" y="15174"/>
                  <a:pt x="223509" y="6972"/>
                  <a:pt x="219276" y="3797"/>
                </a:cubicBezTo>
                <a:cubicBezTo>
                  <a:pt x="215043" y="622"/>
                  <a:pt x="128259" y="-966"/>
                  <a:pt x="93863" y="622"/>
                </a:cubicBezTo>
                <a:cubicBezTo>
                  <a:pt x="59467" y="2209"/>
                  <a:pt x="-4032" y="27610"/>
                  <a:pt x="201" y="30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6AEEF59-0B62-4233-AEC9-8FFB73E60167}"/>
              </a:ext>
            </a:extLst>
          </p:cNvPr>
          <p:cNvSpPr/>
          <p:nvPr/>
        </p:nvSpPr>
        <p:spPr>
          <a:xfrm>
            <a:off x="6798595" y="3772651"/>
            <a:ext cx="690489" cy="141188"/>
          </a:xfrm>
          <a:custGeom>
            <a:avLst/>
            <a:gdLst>
              <a:gd name="connsiteX0" fmla="*/ 668 w 690489"/>
              <a:gd name="connsiteY0" fmla="*/ 96087 h 141188"/>
              <a:gd name="connsiteX1" fmla="*/ 280068 w 690489"/>
              <a:gd name="connsiteY1" fmla="*/ 140537 h 141188"/>
              <a:gd name="connsiteX2" fmla="*/ 454693 w 690489"/>
              <a:gd name="connsiteY2" fmla="*/ 119899 h 141188"/>
              <a:gd name="connsiteX3" fmla="*/ 538830 w 690489"/>
              <a:gd name="connsiteY3" fmla="*/ 83387 h 141188"/>
              <a:gd name="connsiteX4" fmla="*/ 689643 w 690489"/>
              <a:gd name="connsiteY4" fmla="*/ 837 h 141188"/>
              <a:gd name="connsiteX5" fmla="*/ 589630 w 690489"/>
              <a:gd name="connsiteY5" fmla="*/ 45287 h 141188"/>
              <a:gd name="connsiteX6" fmla="*/ 378493 w 690489"/>
              <a:gd name="connsiteY6" fmla="*/ 118312 h 141188"/>
              <a:gd name="connsiteX7" fmla="*/ 207043 w 690489"/>
              <a:gd name="connsiteY7" fmla="*/ 121487 h 141188"/>
              <a:gd name="connsiteX8" fmla="*/ 668 w 690489"/>
              <a:gd name="connsiteY8" fmla="*/ 96087 h 1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489" h="141188">
                <a:moveTo>
                  <a:pt x="668" y="96087"/>
                </a:moveTo>
                <a:cubicBezTo>
                  <a:pt x="12839" y="99262"/>
                  <a:pt x="204397" y="136568"/>
                  <a:pt x="280068" y="140537"/>
                </a:cubicBezTo>
                <a:cubicBezTo>
                  <a:pt x="355739" y="144506"/>
                  <a:pt x="411566" y="129424"/>
                  <a:pt x="454693" y="119899"/>
                </a:cubicBezTo>
                <a:cubicBezTo>
                  <a:pt x="497820" y="110374"/>
                  <a:pt x="499672" y="103231"/>
                  <a:pt x="538830" y="83387"/>
                </a:cubicBezTo>
                <a:cubicBezTo>
                  <a:pt x="577988" y="63543"/>
                  <a:pt x="681176" y="7187"/>
                  <a:pt x="689643" y="837"/>
                </a:cubicBezTo>
                <a:cubicBezTo>
                  <a:pt x="698110" y="-5513"/>
                  <a:pt x="641488" y="25708"/>
                  <a:pt x="589630" y="45287"/>
                </a:cubicBezTo>
                <a:cubicBezTo>
                  <a:pt x="537772" y="64866"/>
                  <a:pt x="442258" y="105612"/>
                  <a:pt x="378493" y="118312"/>
                </a:cubicBezTo>
                <a:cubicBezTo>
                  <a:pt x="314728" y="131012"/>
                  <a:pt x="268426" y="124927"/>
                  <a:pt x="207043" y="121487"/>
                </a:cubicBezTo>
                <a:cubicBezTo>
                  <a:pt x="145660" y="118047"/>
                  <a:pt x="-11503" y="92912"/>
                  <a:pt x="668" y="96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A50380BA-B7FA-46AA-BCBA-E244348E5AAB}"/>
              </a:ext>
            </a:extLst>
          </p:cNvPr>
          <p:cNvSpPr/>
          <p:nvPr/>
        </p:nvSpPr>
        <p:spPr>
          <a:xfrm>
            <a:off x="6767502" y="3820146"/>
            <a:ext cx="683776" cy="117338"/>
          </a:xfrm>
          <a:custGeom>
            <a:avLst/>
            <a:gdLst>
              <a:gd name="connsiteX0" fmla="*/ 11 w 683776"/>
              <a:gd name="connsiteY0" fmla="*/ 56529 h 117338"/>
              <a:gd name="connsiteX1" fmla="*/ 381011 w 683776"/>
              <a:gd name="connsiteY1" fmla="*/ 116854 h 117338"/>
              <a:gd name="connsiteX2" fmla="*/ 560398 w 683776"/>
              <a:gd name="connsiteY2" fmla="*/ 80342 h 117338"/>
              <a:gd name="connsiteX3" fmla="*/ 682636 w 683776"/>
              <a:gd name="connsiteY3" fmla="*/ 967 h 117338"/>
              <a:gd name="connsiteX4" fmla="*/ 608023 w 683776"/>
              <a:gd name="connsiteY4" fmla="*/ 40654 h 117338"/>
              <a:gd name="connsiteX5" fmla="*/ 393711 w 683776"/>
              <a:gd name="connsiteY5" fmla="*/ 105742 h 117338"/>
              <a:gd name="connsiteX6" fmla="*/ 11 w 683776"/>
              <a:gd name="connsiteY6" fmla="*/ 56529 h 11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776" h="117338">
                <a:moveTo>
                  <a:pt x="11" y="56529"/>
                </a:moveTo>
                <a:cubicBezTo>
                  <a:pt x="-2106" y="58381"/>
                  <a:pt x="287613" y="112885"/>
                  <a:pt x="381011" y="116854"/>
                </a:cubicBezTo>
                <a:cubicBezTo>
                  <a:pt x="474409" y="120823"/>
                  <a:pt x="510127" y="99657"/>
                  <a:pt x="560398" y="80342"/>
                </a:cubicBezTo>
                <a:cubicBezTo>
                  <a:pt x="610669" y="61027"/>
                  <a:pt x="674699" y="7582"/>
                  <a:pt x="682636" y="967"/>
                </a:cubicBezTo>
                <a:cubicBezTo>
                  <a:pt x="690573" y="-5648"/>
                  <a:pt x="656177" y="23192"/>
                  <a:pt x="608023" y="40654"/>
                </a:cubicBezTo>
                <a:cubicBezTo>
                  <a:pt x="559869" y="58116"/>
                  <a:pt x="495046" y="101509"/>
                  <a:pt x="393711" y="105742"/>
                </a:cubicBezTo>
                <a:cubicBezTo>
                  <a:pt x="292376" y="109975"/>
                  <a:pt x="2128" y="54677"/>
                  <a:pt x="11" y="56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427FF93-33C3-47CF-B7C0-BBFE6E34001C}"/>
              </a:ext>
            </a:extLst>
          </p:cNvPr>
          <p:cNvSpPr/>
          <p:nvPr/>
        </p:nvSpPr>
        <p:spPr>
          <a:xfrm>
            <a:off x="7413599" y="3762339"/>
            <a:ext cx="185804" cy="77676"/>
          </a:xfrm>
          <a:custGeom>
            <a:avLst/>
            <a:gdLst>
              <a:gd name="connsiteX0" fmla="*/ 26 w 185804"/>
              <a:gd name="connsiteY0" fmla="*/ 36 h 77676"/>
              <a:gd name="connsiteX1" fmla="*/ 100039 w 185804"/>
              <a:gd name="connsiteY1" fmla="*/ 61949 h 77676"/>
              <a:gd name="connsiteX2" fmla="*/ 185764 w 185804"/>
              <a:gd name="connsiteY2" fmla="*/ 74649 h 77676"/>
              <a:gd name="connsiteX3" fmla="*/ 109564 w 185804"/>
              <a:gd name="connsiteY3" fmla="*/ 71474 h 77676"/>
              <a:gd name="connsiteX4" fmla="*/ 26 w 185804"/>
              <a:gd name="connsiteY4" fmla="*/ 36 h 7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804" h="77676">
                <a:moveTo>
                  <a:pt x="26" y="36"/>
                </a:moveTo>
                <a:cubicBezTo>
                  <a:pt x="-1561" y="-1551"/>
                  <a:pt x="69083" y="49514"/>
                  <a:pt x="100039" y="61949"/>
                </a:cubicBezTo>
                <a:cubicBezTo>
                  <a:pt x="130995" y="74384"/>
                  <a:pt x="184177" y="73062"/>
                  <a:pt x="185764" y="74649"/>
                </a:cubicBezTo>
                <a:cubicBezTo>
                  <a:pt x="187351" y="76236"/>
                  <a:pt x="141579" y="82057"/>
                  <a:pt x="109564" y="71474"/>
                </a:cubicBezTo>
                <a:cubicBezTo>
                  <a:pt x="77549" y="60891"/>
                  <a:pt x="1613" y="1623"/>
                  <a:pt x="26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BAD6781-E9B0-4305-8FB3-AD6658EB555A}"/>
              </a:ext>
            </a:extLst>
          </p:cNvPr>
          <p:cNvSpPr/>
          <p:nvPr/>
        </p:nvSpPr>
        <p:spPr>
          <a:xfrm>
            <a:off x="7384958" y="3790935"/>
            <a:ext cx="122579" cy="72353"/>
          </a:xfrm>
          <a:custGeom>
            <a:avLst/>
            <a:gdLst>
              <a:gd name="connsiteX0" fmla="*/ 92 w 122579"/>
              <a:gd name="connsiteY0" fmla="*/ 15 h 72353"/>
              <a:gd name="connsiteX1" fmla="*/ 85817 w 122579"/>
              <a:gd name="connsiteY1" fmla="*/ 63515 h 72353"/>
              <a:gd name="connsiteX2" fmla="*/ 122330 w 122579"/>
              <a:gd name="connsiteY2" fmla="*/ 69865 h 72353"/>
              <a:gd name="connsiteX3" fmla="*/ 69942 w 122579"/>
              <a:gd name="connsiteY3" fmla="*/ 69865 h 72353"/>
              <a:gd name="connsiteX4" fmla="*/ 92 w 122579"/>
              <a:gd name="connsiteY4" fmla="*/ 15 h 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79" h="72353">
                <a:moveTo>
                  <a:pt x="92" y="15"/>
                </a:moveTo>
                <a:cubicBezTo>
                  <a:pt x="2738" y="-1043"/>
                  <a:pt x="65444" y="51873"/>
                  <a:pt x="85817" y="63515"/>
                </a:cubicBezTo>
                <a:cubicBezTo>
                  <a:pt x="106190" y="75157"/>
                  <a:pt x="124976" y="68807"/>
                  <a:pt x="122330" y="69865"/>
                </a:cubicBezTo>
                <a:cubicBezTo>
                  <a:pt x="119684" y="70923"/>
                  <a:pt x="87404" y="74892"/>
                  <a:pt x="69942" y="69865"/>
                </a:cubicBezTo>
                <a:cubicBezTo>
                  <a:pt x="52480" y="64838"/>
                  <a:pt x="-2554" y="1073"/>
                  <a:pt x="92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AD5DE986-E796-458B-BBE5-80C08E813AE9}"/>
              </a:ext>
            </a:extLst>
          </p:cNvPr>
          <p:cNvSpPr/>
          <p:nvPr/>
        </p:nvSpPr>
        <p:spPr>
          <a:xfrm>
            <a:off x="6726957" y="3915973"/>
            <a:ext cx="742700" cy="116160"/>
          </a:xfrm>
          <a:custGeom>
            <a:avLst/>
            <a:gdLst>
              <a:gd name="connsiteX0" fmla="*/ 868 w 742700"/>
              <a:gd name="connsiteY0" fmla="*/ 390 h 116160"/>
              <a:gd name="connsiteX1" fmla="*/ 294556 w 742700"/>
              <a:gd name="connsiteY1" fmla="*/ 108340 h 116160"/>
              <a:gd name="connsiteX2" fmla="*/ 502518 w 742700"/>
              <a:gd name="connsiteY2" fmla="*/ 101990 h 116160"/>
              <a:gd name="connsiteX3" fmla="*/ 740643 w 742700"/>
              <a:gd name="connsiteY3" fmla="*/ 55952 h 116160"/>
              <a:gd name="connsiteX4" fmla="*/ 602531 w 742700"/>
              <a:gd name="connsiteY4" fmla="*/ 76590 h 116160"/>
              <a:gd name="connsiteX5" fmla="*/ 340593 w 742700"/>
              <a:gd name="connsiteY5" fmla="*/ 105165 h 116160"/>
              <a:gd name="connsiteX6" fmla="*/ 208831 w 742700"/>
              <a:gd name="connsiteY6" fmla="*/ 73415 h 116160"/>
              <a:gd name="connsiteX7" fmla="*/ 868 w 742700"/>
              <a:gd name="connsiteY7" fmla="*/ 390 h 11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2700" h="116160">
                <a:moveTo>
                  <a:pt x="868" y="390"/>
                </a:moveTo>
                <a:cubicBezTo>
                  <a:pt x="15155" y="6211"/>
                  <a:pt x="210948" y="91407"/>
                  <a:pt x="294556" y="108340"/>
                </a:cubicBezTo>
                <a:cubicBezTo>
                  <a:pt x="378164" y="125273"/>
                  <a:pt x="428170" y="110721"/>
                  <a:pt x="502518" y="101990"/>
                </a:cubicBezTo>
                <a:cubicBezTo>
                  <a:pt x="576866" y="93259"/>
                  <a:pt x="723974" y="60185"/>
                  <a:pt x="740643" y="55952"/>
                </a:cubicBezTo>
                <a:cubicBezTo>
                  <a:pt x="757312" y="51719"/>
                  <a:pt x="669206" y="68388"/>
                  <a:pt x="602531" y="76590"/>
                </a:cubicBezTo>
                <a:cubicBezTo>
                  <a:pt x="535856" y="84792"/>
                  <a:pt x="406210" y="105694"/>
                  <a:pt x="340593" y="105165"/>
                </a:cubicBezTo>
                <a:cubicBezTo>
                  <a:pt x="274976" y="104636"/>
                  <a:pt x="265187" y="91407"/>
                  <a:pt x="208831" y="73415"/>
                </a:cubicBezTo>
                <a:cubicBezTo>
                  <a:pt x="152475" y="55423"/>
                  <a:pt x="-13419" y="-5431"/>
                  <a:pt x="868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F53ABA0F-E5F5-4D67-9672-36FF6539ECF4}"/>
              </a:ext>
            </a:extLst>
          </p:cNvPr>
          <p:cNvSpPr/>
          <p:nvPr/>
        </p:nvSpPr>
        <p:spPr>
          <a:xfrm>
            <a:off x="6665607" y="3879534"/>
            <a:ext cx="119648" cy="111922"/>
          </a:xfrm>
          <a:custGeom>
            <a:avLst/>
            <a:gdLst>
              <a:gd name="connsiteX0" fmla="*/ 306 w 119648"/>
              <a:gd name="connsiteY0" fmla="*/ 316 h 111922"/>
              <a:gd name="connsiteX1" fmla="*/ 35231 w 119648"/>
              <a:gd name="connsiteY1" fmla="*/ 79691 h 111922"/>
              <a:gd name="connsiteX2" fmla="*/ 79681 w 119648"/>
              <a:gd name="connsiteY2" fmla="*/ 106679 h 111922"/>
              <a:gd name="connsiteX3" fmla="*/ 119368 w 119648"/>
              <a:gd name="connsiteY3" fmla="*/ 109854 h 111922"/>
              <a:gd name="connsiteX4" fmla="*/ 59043 w 119648"/>
              <a:gd name="connsiteY4" fmla="*/ 82866 h 111922"/>
              <a:gd name="connsiteX5" fmla="*/ 20943 w 119648"/>
              <a:gd name="connsiteY5" fmla="*/ 52704 h 111922"/>
              <a:gd name="connsiteX6" fmla="*/ 306 w 119648"/>
              <a:gd name="connsiteY6" fmla="*/ 316 h 11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48" h="111922">
                <a:moveTo>
                  <a:pt x="306" y="316"/>
                </a:moveTo>
                <a:cubicBezTo>
                  <a:pt x="2687" y="4814"/>
                  <a:pt x="22002" y="61964"/>
                  <a:pt x="35231" y="79691"/>
                </a:cubicBezTo>
                <a:cubicBezTo>
                  <a:pt x="48460" y="97418"/>
                  <a:pt x="65658" y="101652"/>
                  <a:pt x="79681" y="106679"/>
                </a:cubicBezTo>
                <a:cubicBezTo>
                  <a:pt x="93704" y="111706"/>
                  <a:pt x="122808" y="113823"/>
                  <a:pt x="119368" y="109854"/>
                </a:cubicBezTo>
                <a:cubicBezTo>
                  <a:pt x="115928" y="105885"/>
                  <a:pt x="75447" y="92391"/>
                  <a:pt x="59043" y="82866"/>
                </a:cubicBezTo>
                <a:cubicBezTo>
                  <a:pt x="42639" y="73341"/>
                  <a:pt x="32056" y="64875"/>
                  <a:pt x="20943" y="52704"/>
                </a:cubicBezTo>
                <a:cubicBezTo>
                  <a:pt x="9830" y="40533"/>
                  <a:pt x="-2075" y="-4182"/>
                  <a:pt x="306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3CCF200F-EB2F-4503-8500-58787143E950}"/>
              </a:ext>
            </a:extLst>
          </p:cNvPr>
          <p:cNvSpPr/>
          <p:nvPr/>
        </p:nvSpPr>
        <p:spPr>
          <a:xfrm>
            <a:off x="6623042" y="3754706"/>
            <a:ext cx="63791" cy="284199"/>
          </a:xfrm>
          <a:custGeom>
            <a:avLst/>
            <a:gdLst>
              <a:gd name="connsiteX0" fmla="*/ 63508 w 63791"/>
              <a:gd name="connsiteY0" fmla="*/ 1319 h 284199"/>
              <a:gd name="connsiteX1" fmla="*/ 8 w 63791"/>
              <a:gd name="connsiteY1" fmla="*/ 85457 h 284199"/>
              <a:gd name="connsiteX2" fmla="*/ 58746 w 63791"/>
              <a:gd name="connsiteY2" fmla="*/ 282307 h 284199"/>
              <a:gd name="connsiteX3" fmla="*/ 31758 w 63791"/>
              <a:gd name="connsiteY3" fmla="*/ 180707 h 284199"/>
              <a:gd name="connsiteX4" fmla="*/ 23821 w 63791"/>
              <a:gd name="connsiteY4" fmla="*/ 107682 h 284199"/>
              <a:gd name="connsiteX5" fmla="*/ 23821 w 63791"/>
              <a:gd name="connsiteY5" fmla="*/ 39419 h 284199"/>
              <a:gd name="connsiteX6" fmla="*/ 63508 w 63791"/>
              <a:gd name="connsiteY6" fmla="*/ 1319 h 28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791" h="284199">
                <a:moveTo>
                  <a:pt x="63508" y="1319"/>
                </a:moveTo>
                <a:cubicBezTo>
                  <a:pt x="59539" y="8992"/>
                  <a:pt x="802" y="38626"/>
                  <a:pt x="8" y="85457"/>
                </a:cubicBezTo>
                <a:cubicBezTo>
                  <a:pt x="-786" y="132288"/>
                  <a:pt x="53454" y="266432"/>
                  <a:pt x="58746" y="282307"/>
                </a:cubicBezTo>
                <a:cubicBezTo>
                  <a:pt x="64038" y="298182"/>
                  <a:pt x="37579" y="209811"/>
                  <a:pt x="31758" y="180707"/>
                </a:cubicBezTo>
                <a:cubicBezTo>
                  <a:pt x="25937" y="151603"/>
                  <a:pt x="25144" y="131230"/>
                  <a:pt x="23821" y="107682"/>
                </a:cubicBezTo>
                <a:cubicBezTo>
                  <a:pt x="22498" y="84134"/>
                  <a:pt x="19059" y="57675"/>
                  <a:pt x="23821" y="39419"/>
                </a:cubicBezTo>
                <a:cubicBezTo>
                  <a:pt x="28583" y="21163"/>
                  <a:pt x="67477" y="-6354"/>
                  <a:pt x="63508" y="1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7A7E9B9-2FC0-403A-8C5C-CD55A400A43A}"/>
              </a:ext>
            </a:extLst>
          </p:cNvPr>
          <p:cNvSpPr/>
          <p:nvPr/>
        </p:nvSpPr>
        <p:spPr>
          <a:xfrm>
            <a:off x="6929400" y="3582225"/>
            <a:ext cx="375767" cy="308790"/>
          </a:xfrm>
          <a:custGeom>
            <a:avLst/>
            <a:gdLst>
              <a:gd name="connsiteX0" fmla="*/ 7975 w 375767"/>
              <a:gd name="connsiteY0" fmla="*/ 54738 h 308790"/>
              <a:gd name="connsiteX1" fmla="*/ 19088 w 375767"/>
              <a:gd name="connsiteY1" fmla="*/ 105538 h 308790"/>
              <a:gd name="connsiteX2" fmla="*/ 7975 w 375767"/>
              <a:gd name="connsiteY2" fmla="*/ 173800 h 308790"/>
              <a:gd name="connsiteX3" fmla="*/ 41313 w 375767"/>
              <a:gd name="connsiteY3" fmla="*/ 229363 h 308790"/>
              <a:gd name="connsiteX4" fmla="*/ 98463 w 375767"/>
              <a:gd name="connsiteY4" fmla="*/ 288100 h 308790"/>
              <a:gd name="connsiteX5" fmla="*/ 215938 w 375767"/>
              <a:gd name="connsiteY5" fmla="*/ 308738 h 308790"/>
              <a:gd name="connsiteX6" fmla="*/ 282613 w 375767"/>
              <a:gd name="connsiteY6" fmla="*/ 283338 h 308790"/>
              <a:gd name="connsiteX7" fmla="*/ 361988 w 375767"/>
              <a:gd name="connsiteY7" fmla="*/ 207138 h 308790"/>
              <a:gd name="connsiteX8" fmla="*/ 374688 w 375767"/>
              <a:gd name="connsiteY8" fmla="*/ 78550 h 308790"/>
              <a:gd name="connsiteX9" fmla="*/ 363575 w 375767"/>
              <a:gd name="connsiteY9" fmla="*/ 45213 h 308790"/>
              <a:gd name="connsiteX10" fmla="*/ 273088 w 375767"/>
              <a:gd name="connsiteY10" fmla="*/ 15050 h 308790"/>
              <a:gd name="connsiteX11" fmla="*/ 157200 w 375767"/>
              <a:gd name="connsiteY11" fmla="*/ 763 h 308790"/>
              <a:gd name="connsiteX12" fmla="*/ 7975 w 375767"/>
              <a:gd name="connsiteY12" fmla="*/ 54738 h 30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5767" h="308790">
                <a:moveTo>
                  <a:pt x="7975" y="54738"/>
                </a:moveTo>
                <a:cubicBezTo>
                  <a:pt x="-15044" y="72201"/>
                  <a:pt x="19088" y="85694"/>
                  <a:pt x="19088" y="105538"/>
                </a:cubicBezTo>
                <a:cubicBezTo>
                  <a:pt x="19088" y="125382"/>
                  <a:pt x="4271" y="153162"/>
                  <a:pt x="7975" y="173800"/>
                </a:cubicBezTo>
                <a:cubicBezTo>
                  <a:pt x="11679" y="194438"/>
                  <a:pt x="26232" y="210313"/>
                  <a:pt x="41313" y="229363"/>
                </a:cubicBezTo>
                <a:cubicBezTo>
                  <a:pt x="56394" y="248413"/>
                  <a:pt x="69359" y="274871"/>
                  <a:pt x="98463" y="288100"/>
                </a:cubicBezTo>
                <a:cubicBezTo>
                  <a:pt x="127567" y="301329"/>
                  <a:pt x="185246" y="309532"/>
                  <a:pt x="215938" y="308738"/>
                </a:cubicBezTo>
                <a:cubicBezTo>
                  <a:pt x="246630" y="307944"/>
                  <a:pt x="258271" y="300271"/>
                  <a:pt x="282613" y="283338"/>
                </a:cubicBezTo>
                <a:cubicBezTo>
                  <a:pt x="306955" y="266405"/>
                  <a:pt x="346642" y="241269"/>
                  <a:pt x="361988" y="207138"/>
                </a:cubicBezTo>
                <a:cubicBezTo>
                  <a:pt x="377334" y="173007"/>
                  <a:pt x="374424" y="105538"/>
                  <a:pt x="374688" y="78550"/>
                </a:cubicBezTo>
                <a:cubicBezTo>
                  <a:pt x="374953" y="51562"/>
                  <a:pt x="380508" y="55796"/>
                  <a:pt x="363575" y="45213"/>
                </a:cubicBezTo>
                <a:cubicBezTo>
                  <a:pt x="346642" y="34630"/>
                  <a:pt x="307484" y="22458"/>
                  <a:pt x="273088" y="15050"/>
                </a:cubicBezTo>
                <a:cubicBezTo>
                  <a:pt x="238692" y="7642"/>
                  <a:pt x="201121" y="-2941"/>
                  <a:pt x="157200" y="763"/>
                </a:cubicBezTo>
                <a:cubicBezTo>
                  <a:pt x="113279" y="4467"/>
                  <a:pt x="30994" y="37275"/>
                  <a:pt x="7975" y="547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C465C475-6B07-47A4-8AA6-B84FF31FFA17}"/>
              </a:ext>
            </a:extLst>
          </p:cNvPr>
          <p:cNvSpPr/>
          <p:nvPr/>
        </p:nvSpPr>
        <p:spPr>
          <a:xfrm>
            <a:off x="7167563" y="3656013"/>
            <a:ext cx="635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F54349F7-93BF-48D2-91BA-98D6973E9F45}"/>
              </a:ext>
            </a:extLst>
          </p:cNvPr>
          <p:cNvSpPr/>
          <p:nvPr/>
        </p:nvSpPr>
        <p:spPr>
          <a:xfrm>
            <a:off x="7053262" y="3640138"/>
            <a:ext cx="11112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19E74D8-0899-4D5B-9750-D68134684180}"/>
              </a:ext>
            </a:extLst>
          </p:cNvPr>
          <p:cNvSpPr/>
          <p:nvPr/>
        </p:nvSpPr>
        <p:spPr>
          <a:xfrm>
            <a:off x="4939221" y="3584094"/>
            <a:ext cx="851751" cy="377033"/>
          </a:xfrm>
          <a:custGeom>
            <a:avLst/>
            <a:gdLst>
              <a:gd name="connsiteX0" fmla="*/ 1079 w 851751"/>
              <a:gd name="connsiteY0" fmla="*/ 152881 h 377033"/>
              <a:gd name="connsiteX1" fmla="*/ 186817 w 851751"/>
              <a:gd name="connsiteY1" fmla="*/ 59219 h 377033"/>
              <a:gd name="connsiteX2" fmla="*/ 410654 w 851751"/>
              <a:gd name="connsiteY2" fmla="*/ 25881 h 377033"/>
              <a:gd name="connsiteX3" fmla="*/ 585279 w 851751"/>
              <a:gd name="connsiteY3" fmla="*/ 60806 h 377033"/>
              <a:gd name="connsiteX4" fmla="*/ 728154 w 851751"/>
              <a:gd name="connsiteY4" fmla="*/ 156056 h 377033"/>
              <a:gd name="connsiteX5" fmla="*/ 828167 w 851751"/>
              <a:gd name="connsiteY5" fmla="*/ 295756 h 377033"/>
              <a:gd name="connsiteX6" fmla="*/ 820229 w 851751"/>
              <a:gd name="connsiteY6" fmla="*/ 351319 h 377033"/>
              <a:gd name="connsiteX7" fmla="*/ 801179 w 851751"/>
              <a:gd name="connsiteY7" fmla="*/ 376719 h 377033"/>
              <a:gd name="connsiteX8" fmla="*/ 837692 w 851751"/>
              <a:gd name="connsiteY8" fmla="*/ 335444 h 377033"/>
              <a:gd name="connsiteX9" fmla="*/ 844042 w 851751"/>
              <a:gd name="connsiteY9" fmla="*/ 284644 h 377033"/>
              <a:gd name="connsiteX10" fmla="*/ 732917 w 851751"/>
              <a:gd name="connsiteY10" fmla="*/ 151294 h 377033"/>
              <a:gd name="connsiteX11" fmla="*/ 609092 w 851751"/>
              <a:gd name="connsiteY11" fmla="*/ 54456 h 377033"/>
              <a:gd name="connsiteX12" fmla="*/ 461454 w 851751"/>
              <a:gd name="connsiteY12" fmla="*/ 8419 h 377033"/>
              <a:gd name="connsiteX13" fmla="*/ 274129 w 851751"/>
              <a:gd name="connsiteY13" fmla="*/ 5244 h 377033"/>
              <a:gd name="connsiteX14" fmla="*/ 116967 w 851751"/>
              <a:gd name="connsiteY14" fmla="*/ 63981 h 377033"/>
              <a:gd name="connsiteX15" fmla="*/ 1079 w 851751"/>
              <a:gd name="connsiteY15" fmla="*/ 152881 h 37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1751" h="377033">
                <a:moveTo>
                  <a:pt x="1079" y="152881"/>
                </a:moveTo>
                <a:cubicBezTo>
                  <a:pt x="12721" y="152087"/>
                  <a:pt x="118555" y="80386"/>
                  <a:pt x="186817" y="59219"/>
                </a:cubicBezTo>
                <a:cubicBezTo>
                  <a:pt x="255080" y="38052"/>
                  <a:pt x="344244" y="25617"/>
                  <a:pt x="410654" y="25881"/>
                </a:cubicBezTo>
                <a:cubicBezTo>
                  <a:pt x="477064" y="26145"/>
                  <a:pt x="532362" y="39110"/>
                  <a:pt x="585279" y="60806"/>
                </a:cubicBezTo>
                <a:cubicBezTo>
                  <a:pt x="638196" y="82502"/>
                  <a:pt x="687673" y="116898"/>
                  <a:pt x="728154" y="156056"/>
                </a:cubicBezTo>
                <a:cubicBezTo>
                  <a:pt x="768635" y="195214"/>
                  <a:pt x="812821" y="263212"/>
                  <a:pt x="828167" y="295756"/>
                </a:cubicBezTo>
                <a:cubicBezTo>
                  <a:pt x="843513" y="328300"/>
                  <a:pt x="824727" y="337825"/>
                  <a:pt x="820229" y="351319"/>
                </a:cubicBezTo>
                <a:cubicBezTo>
                  <a:pt x="815731" y="364813"/>
                  <a:pt x="798269" y="379365"/>
                  <a:pt x="801179" y="376719"/>
                </a:cubicBezTo>
                <a:cubicBezTo>
                  <a:pt x="804089" y="374073"/>
                  <a:pt x="830548" y="350790"/>
                  <a:pt x="837692" y="335444"/>
                </a:cubicBezTo>
                <a:cubicBezTo>
                  <a:pt x="844836" y="320098"/>
                  <a:pt x="861505" y="315336"/>
                  <a:pt x="844042" y="284644"/>
                </a:cubicBezTo>
                <a:cubicBezTo>
                  <a:pt x="826580" y="253952"/>
                  <a:pt x="772075" y="189659"/>
                  <a:pt x="732917" y="151294"/>
                </a:cubicBezTo>
                <a:cubicBezTo>
                  <a:pt x="693759" y="112929"/>
                  <a:pt x="654336" y="78269"/>
                  <a:pt x="609092" y="54456"/>
                </a:cubicBezTo>
                <a:cubicBezTo>
                  <a:pt x="563848" y="30643"/>
                  <a:pt x="517281" y="16621"/>
                  <a:pt x="461454" y="8419"/>
                </a:cubicBezTo>
                <a:cubicBezTo>
                  <a:pt x="405627" y="217"/>
                  <a:pt x="331543" y="-4016"/>
                  <a:pt x="274129" y="5244"/>
                </a:cubicBezTo>
                <a:cubicBezTo>
                  <a:pt x="216715" y="14504"/>
                  <a:pt x="159036" y="42285"/>
                  <a:pt x="116967" y="63981"/>
                </a:cubicBezTo>
                <a:cubicBezTo>
                  <a:pt x="74898" y="85677"/>
                  <a:pt x="-10563" y="153675"/>
                  <a:pt x="1079" y="152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29FC79C5-FE38-4A4C-980E-0F2EA85B908E}"/>
              </a:ext>
            </a:extLst>
          </p:cNvPr>
          <p:cNvSpPr/>
          <p:nvPr/>
        </p:nvSpPr>
        <p:spPr>
          <a:xfrm>
            <a:off x="4959350" y="3613098"/>
            <a:ext cx="668407" cy="198490"/>
          </a:xfrm>
          <a:custGeom>
            <a:avLst/>
            <a:gdLst>
              <a:gd name="connsiteX0" fmla="*/ 0 w 668407"/>
              <a:gd name="connsiteY0" fmla="*/ 198490 h 198490"/>
              <a:gd name="connsiteX1" fmla="*/ 88900 w 668407"/>
              <a:gd name="connsiteY1" fmla="*/ 152452 h 198490"/>
              <a:gd name="connsiteX2" fmla="*/ 244475 w 668407"/>
              <a:gd name="connsiteY2" fmla="*/ 79427 h 198490"/>
              <a:gd name="connsiteX3" fmla="*/ 425450 w 668407"/>
              <a:gd name="connsiteY3" fmla="*/ 41327 h 198490"/>
              <a:gd name="connsiteX4" fmla="*/ 584200 w 668407"/>
              <a:gd name="connsiteY4" fmla="*/ 77840 h 198490"/>
              <a:gd name="connsiteX5" fmla="*/ 666750 w 668407"/>
              <a:gd name="connsiteY5" fmla="*/ 127052 h 198490"/>
              <a:gd name="connsiteX6" fmla="*/ 628650 w 668407"/>
              <a:gd name="connsiteY6" fmla="*/ 96890 h 198490"/>
              <a:gd name="connsiteX7" fmla="*/ 503238 w 668407"/>
              <a:gd name="connsiteY7" fmla="*/ 39740 h 198490"/>
              <a:gd name="connsiteX8" fmla="*/ 412750 w 668407"/>
              <a:gd name="connsiteY8" fmla="*/ 20690 h 198490"/>
              <a:gd name="connsiteX9" fmla="*/ 328613 w 668407"/>
              <a:gd name="connsiteY9" fmla="*/ 52 h 198490"/>
              <a:gd name="connsiteX10" fmla="*/ 231775 w 668407"/>
              <a:gd name="connsiteY10" fmla="*/ 27040 h 198490"/>
              <a:gd name="connsiteX11" fmla="*/ 133350 w 668407"/>
              <a:gd name="connsiteY11" fmla="*/ 95302 h 198490"/>
              <a:gd name="connsiteX12" fmla="*/ 0 w 668407"/>
              <a:gd name="connsiteY12" fmla="*/ 198490 h 19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8407" h="198490">
                <a:moveTo>
                  <a:pt x="0" y="198490"/>
                </a:moveTo>
                <a:cubicBezTo>
                  <a:pt x="26194" y="184996"/>
                  <a:pt x="48154" y="172296"/>
                  <a:pt x="88900" y="152452"/>
                </a:cubicBezTo>
                <a:cubicBezTo>
                  <a:pt x="129646" y="132608"/>
                  <a:pt x="188383" y="97948"/>
                  <a:pt x="244475" y="79427"/>
                </a:cubicBezTo>
                <a:cubicBezTo>
                  <a:pt x="300567" y="60906"/>
                  <a:pt x="368829" y="41591"/>
                  <a:pt x="425450" y="41327"/>
                </a:cubicBezTo>
                <a:cubicBezTo>
                  <a:pt x="482071" y="41063"/>
                  <a:pt x="543983" y="63553"/>
                  <a:pt x="584200" y="77840"/>
                </a:cubicBezTo>
                <a:cubicBezTo>
                  <a:pt x="624417" y="92127"/>
                  <a:pt x="659342" y="123877"/>
                  <a:pt x="666750" y="127052"/>
                </a:cubicBezTo>
                <a:cubicBezTo>
                  <a:pt x="674158" y="130227"/>
                  <a:pt x="655902" y="111442"/>
                  <a:pt x="628650" y="96890"/>
                </a:cubicBezTo>
                <a:cubicBezTo>
                  <a:pt x="601398" y="82338"/>
                  <a:pt x="539221" y="52440"/>
                  <a:pt x="503238" y="39740"/>
                </a:cubicBezTo>
                <a:cubicBezTo>
                  <a:pt x="467255" y="27040"/>
                  <a:pt x="441854" y="27305"/>
                  <a:pt x="412750" y="20690"/>
                </a:cubicBezTo>
                <a:cubicBezTo>
                  <a:pt x="383646" y="14075"/>
                  <a:pt x="358775" y="-1006"/>
                  <a:pt x="328613" y="52"/>
                </a:cubicBezTo>
                <a:cubicBezTo>
                  <a:pt x="298451" y="1110"/>
                  <a:pt x="264319" y="11165"/>
                  <a:pt x="231775" y="27040"/>
                </a:cubicBezTo>
                <a:cubicBezTo>
                  <a:pt x="199231" y="42915"/>
                  <a:pt x="133350" y="95302"/>
                  <a:pt x="133350" y="95302"/>
                </a:cubicBezTo>
                <a:lnTo>
                  <a:pt x="0" y="1984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F7D2F605-26C8-4BFA-8FA6-9F35FFEC2DC6}"/>
              </a:ext>
            </a:extLst>
          </p:cNvPr>
          <p:cNvSpPr/>
          <p:nvPr/>
        </p:nvSpPr>
        <p:spPr>
          <a:xfrm>
            <a:off x="4839196" y="3666251"/>
            <a:ext cx="326774" cy="201160"/>
          </a:xfrm>
          <a:custGeom>
            <a:avLst/>
            <a:gdLst>
              <a:gd name="connsiteX0" fmla="*/ 326529 w 326774"/>
              <a:gd name="connsiteY0" fmla="*/ 874 h 201160"/>
              <a:gd name="connsiteX1" fmla="*/ 150317 w 326774"/>
              <a:gd name="connsiteY1" fmla="*/ 124699 h 201160"/>
              <a:gd name="connsiteX2" fmla="*/ 91579 w 326774"/>
              <a:gd name="connsiteY2" fmla="*/ 172324 h 201160"/>
              <a:gd name="connsiteX3" fmla="*/ 1092 w 326774"/>
              <a:gd name="connsiteY3" fmla="*/ 200899 h 201160"/>
              <a:gd name="connsiteX4" fmla="*/ 45542 w 326774"/>
              <a:gd name="connsiteY4" fmla="*/ 183437 h 201160"/>
              <a:gd name="connsiteX5" fmla="*/ 105867 w 326774"/>
              <a:gd name="connsiteY5" fmla="*/ 134224 h 201160"/>
              <a:gd name="connsiteX6" fmla="*/ 186829 w 326774"/>
              <a:gd name="connsiteY6" fmla="*/ 72312 h 201160"/>
              <a:gd name="connsiteX7" fmla="*/ 326529 w 326774"/>
              <a:gd name="connsiteY7" fmla="*/ 874 h 201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774" h="201160">
                <a:moveTo>
                  <a:pt x="326529" y="874"/>
                </a:moveTo>
                <a:cubicBezTo>
                  <a:pt x="320444" y="9605"/>
                  <a:pt x="189475" y="96124"/>
                  <a:pt x="150317" y="124699"/>
                </a:cubicBezTo>
                <a:cubicBezTo>
                  <a:pt x="111159" y="153274"/>
                  <a:pt x="116450" y="159624"/>
                  <a:pt x="91579" y="172324"/>
                </a:cubicBezTo>
                <a:cubicBezTo>
                  <a:pt x="66708" y="185024"/>
                  <a:pt x="8765" y="199047"/>
                  <a:pt x="1092" y="200899"/>
                </a:cubicBezTo>
                <a:cubicBezTo>
                  <a:pt x="-6581" y="202751"/>
                  <a:pt x="28080" y="194549"/>
                  <a:pt x="45542" y="183437"/>
                </a:cubicBezTo>
                <a:cubicBezTo>
                  <a:pt x="63004" y="172325"/>
                  <a:pt x="82319" y="152745"/>
                  <a:pt x="105867" y="134224"/>
                </a:cubicBezTo>
                <a:cubicBezTo>
                  <a:pt x="129415" y="115703"/>
                  <a:pt x="149787" y="93479"/>
                  <a:pt x="186829" y="72312"/>
                </a:cubicBezTo>
                <a:cubicBezTo>
                  <a:pt x="223871" y="51145"/>
                  <a:pt x="332614" y="-7857"/>
                  <a:pt x="326529" y="87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FAE2B253-9960-4474-805C-30E479B93058}"/>
              </a:ext>
            </a:extLst>
          </p:cNvPr>
          <p:cNvSpPr/>
          <p:nvPr/>
        </p:nvSpPr>
        <p:spPr>
          <a:xfrm>
            <a:off x="5607050" y="3729038"/>
            <a:ext cx="65216" cy="182341"/>
          </a:xfrm>
          <a:custGeom>
            <a:avLst/>
            <a:gdLst>
              <a:gd name="connsiteX0" fmla="*/ 0 w 65216"/>
              <a:gd name="connsiteY0" fmla="*/ 0 h 182341"/>
              <a:gd name="connsiteX1" fmla="*/ 65088 w 65216"/>
              <a:gd name="connsiteY1" fmla="*/ 106362 h 182341"/>
              <a:gd name="connsiteX2" fmla="*/ 17463 w 65216"/>
              <a:gd name="connsiteY2" fmla="*/ 180975 h 182341"/>
              <a:gd name="connsiteX3" fmla="*/ 46038 w 65216"/>
              <a:gd name="connsiteY3" fmla="*/ 152400 h 182341"/>
              <a:gd name="connsiteX4" fmla="*/ 50800 w 65216"/>
              <a:gd name="connsiteY4" fmla="*/ 123825 h 182341"/>
              <a:gd name="connsiteX5" fmla="*/ 55563 w 65216"/>
              <a:gd name="connsiteY5" fmla="*/ 100012 h 182341"/>
              <a:gd name="connsiteX6" fmla="*/ 41275 w 65216"/>
              <a:gd name="connsiteY6" fmla="*/ 74612 h 182341"/>
              <a:gd name="connsiteX7" fmla="*/ 0 w 65216"/>
              <a:gd name="connsiteY7" fmla="*/ 0 h 18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216" h="182341">
                <a:moveTo>
                  <a:pt x="0" y="0"/>
                </a:moveTo>
                <a:cubicBezTo>
                  <a:pt x="31089" y="38100"/>
                  <a:pt x="62178" y="76200"/>
                  <a:pt x="65088" y="106362"/>
                </a:cubicBezTo>
                <a:cubicBezTo>
                  <a:pt x="67999" y="136525"/>
                  <a:pt x="20638" y="173302"/>
                  <a:pt x="17463" y="180975"/>
                </a:cubicBezTo>
                <a:cubicBezTo>
                  <a:pt x="14288" y="188648"/>
                  <a:pt x="40482" y="161925"/>
                  <a:pt x="46038" y="152400"/>
                </a:cubicBezTo>
                <a:cubicBezTo>
                  <a:pt x="51594" y="142875"/>
                  <a:pt x="49212" y="132556"/>
                  <a:pt x="50800" y="123825"/>
                </a:cubicBezTo>
                <a:cubicBezTo>
                  <a:pt x="52388" y="115094"/>
                  <a:pt x="57151" y="108214"/>
                  <a:pt x="55563" y="100012"/>
                </a:cubicBezTo>
                <a:cubicBezTo>
                  <a:pt x="53975" y="91810"/>
                  <a:pt x="41275" y="74612"/>
                  <a:pt x="41275" y="7461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F28D8E8-E646-4BB7-A9C0-C301BC24864B}"/>
              </a:ext>
            </a:extLst>
          </p:cNvPr>
          <p:cNvSpPr/>
          <p:nvPr/>
        </p:nvSpPr>
        <p:spPr>
          <a:xfrm>
            <a:off x="5083598" y="3717831"/>
            <a:ext cx="236193" cy="184438"/>
          </a:xfrm>
          <a:custGeom>
            <a:avLst/>
            <a:gdLst>
              <a:gd name="connsiteX0" fmla="*/ 74190 w 236193"/>
              <a:gd name="connsiteY0" fmla="*/ 94 h 184438"/>
              <a:gd name="connsiteX1" fmla="*/ 21802 w 236193"/>
              <a:gd name="connsiteY1" fmla="*/ 55657 h 184438"/>
              <a:gd name="connsiteX2" fmla="*/ 1165 w 236193"/>
              <a:gd name="connsiteY2" fmla="*/ 66769 h 184438"/>
              <a:gd name="connsiteX3" fmla="*/ 53552 w 236193"/>
              <a:gd name="connsiteY3" fmla="*/ 112807 h 184438"/>
              <a:gd name="connsiteX4" fmla="*/ 178965 w 236193"/>
              <a:gd name="connsiteY4" fmla="*/ 174719 h 184438"/>
              <a:gd name="connsiteX5" fmla="*/ 236115 w 236193"/>
              <a:gd name="connsiteY5" fmla="*/ 184244 h 184438"/>
              <a:gd name="connsiteX6" fmla="*/ 188490 w 236193"/>
              <a:gd name="connsiteY6" fmla="*/ 174719 h 184438"/>
              <a:gd name="connsiteX7" fmla="*/ 77365 w 236193"/>
              <a:gd name="connsiteY7" fmla="*/ 119157 h 184438"/>
              <a:gd name="connsiteX8" fmla="*/ 20215 w 236193"/>
              <a:gd name="connsiteY8" fmla="*/ 71532 h 184438"/>
              <a:gd name="connsiteX9" fmla="*/ 42440 w 236193"/>
              <a:gd name="connsiteY9" fmla="*/ 42957 h 184438"/>
              <a:gd name="connsiteX10" fmla="*/ 74190 w 236193"/>
              <a:gd name="connsiteY10" fmla="*/ 94 h 18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193" h="184438">
                <a:moveTo>
                  <a:pt x="74190" y="94"/>
                </a:moveTo>
                <a:cubicBezTo>
                  <a:pt x="70750" y="2211"/>
                  <a:pt x="33973" y="44544"/>
                  <a:pt x="21802" y="55657"/>
                </a:cubicBezTo>
                <a:cubicBezTo>
                  <a:pt x="9631" y="66770"/>
                  <a:pt x="-4127" y="57244"/>
                  <a:pt x="1165" y="66769"/>
                </a:cubicBezTo>
                <a:cubicBezTo>
                  <a:pt x="6457" y="76294"/>
                  <a:pt x="23919" y="94815"/>
                  <a:pt x="53552" y="112807"/>
                </a:cubicBezTo>
                <a:cubicBezTo>
                  <a:pt x="83185" y="130799"/>
                  <a:pt x="148538" y="162813"/>
                  <a:pt x="178965" y="174719"/>
                </a:cubicBezTo>
                <a:cubicBezTo>
                  <a:pt x="209392" y="186625"/>
                  <a:pt x="234528" y="184244"/>
                  <a:pt x="236115" y="184244"/>
                </a:cubicBezTo>
                <a:cubicBezTo>
                  <a:pt x="237702" y="184244"/>
                  <a:pt x="214948" y="185567"/>
                  <a:pt x="188490" y="174719"/>
                </a:cubicBezTo>
                <a:cubicBezTo>
                  <a:pt x="162032" y="163871"/>
                  <a:pt x="105411" y="136355"/>
                  <a:pt x="77365" y="119157"/>
                </a:cubicBezTo>
                <a:cubicBezTo>
                  <a:pt x="49319" y="101959"/>
                  <a:pt x="26036" y="84232"/>
                  <a:pt x="20215" y="71532"/>
                </a:cubicBezTo>
                <a:cubicBezTo>
                  <a:pt x="14394" y="58832"/>
                  <a:pt x="33444" y="53805"/>
                  <a:pt x="42440" y="42957"/>
                </a:cubicBezTo>
                <a:cubicBezTo>
                  <a:pt x="51436" y="32109"/>
                  <a:pt x="77630" y="-2023"/>
                  <a:pt x="74190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2A872993-8177-41CB-A671-382C6825D5AC}"/>
              </a:ext>
            </a:extLst>
          </p:cNvPr>
          <p:cNvSpPr/>
          <p:nvPr/>
        </p:nvSpPr>
        <p:spPr>
          <a:xfrm>
            <a:off x="5308464" y="3904743"/>
            <a:ext cx="341004" cy="24444"/>
          </a:xfrm>
          <a:custGeom>
            <a:avLst/>
            <a:gdLst>
              <a:gd name="connsiteX0" fmla="*/ 136 w 341004"/>
              <a:gd name="connsiteY0" fmla="*/ 10032 h 24444"/>
              <a:gd name="connsiteX1" fmla="*/ 223974 w 341004"/>
              <a:gd name="connsiteY1" fmla="*/ 24320 h 24444"/>
              <a:gd name="connsiteX2" fmla="*/ 339861 w 341004"/>
              <a:gd name="connsiteY2" fmla="*/ 507 h 24444"/>
              <a:gd name="connsiteX3" fmla="*/ 277949 w 341004"/>
              <a:gd name="connsiteY3" fmla="*/ 8445 h 24444"/>
              <a:gd name="connsiteX4" fmla="*/ 192224 w 341004"/>
              <a:gd name="connsiteY4" fmla="*/ 13207 h 24444"/>
              <a:gd name="connsiteX5" fmla="*/ 136 w 341004"/>
              <a:gd name="connsiteY5" fmla="*/ 10032 h 2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004" h="24444">
                <a:moveTo>
                  <a:pt x="136" y="10032"/>
                </a:moveTo>
                <a:cubicBezTo>
                  <a:pt x="5428" y="11884"/>
                  <a:pt x="167353" y="25907"/>
                  <a:pt x="223974" y="24320"/>
                </a:cubicBezTo>
                <a:cubicBezTo>
                  <a:pt x="280595" y="22733"/>
                  <a:pt x="330865" y="3153"/>
                  <a:pt x="339861" y="507"/>
                </a:cubicBezTo>
                <a:cubicBezTo>
                  <a:pt x="348857" y="-2139"/>
                  <a:pt x="302555" y="6328"/>
                  <a:pt x="277949" y="8445"/>
                </a:cubicBezTo>
                <a:cubicBezTo>
                  <a:pt x="253343" y="10562"/>
                  <a:pt x="239585" y="14530"/>
                  <a:pt x="192224" y="13207"/>
                </a:cubicBezTo>
                <a:cubicBezTo>
                  <a:pt x="144864" y="11884"/>
                  <a:pt x="-5156" y="8180"/>
                  <a:pt x="136" y="10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DCD67DD5-09A4-4707-9817-48F960C75FFC}"/>
              </a:ext>
            </a:extLst>
          </p:cNvPr>
          <p:cNvSpPr/>
          <p:nvPr/>
        </p:nvSpPr>
        <p:spPr>
          <a:xfrm>
            <a:off x="5071736" y="3776560"/>
            <a:ext cx="201769" cy="136681"/>
          </a:xfrm>
          <a:custGeom>
            <a:avLst/>
            <a:gdLst>
              <a:gd name="connsiteX0" fmla="*/ 1914 w 201769"/>
              <a:gd name="connsiteY0" fmla="*/ 103 h 136681"/>
              <a:gd name="connsiteX1" fmla="*/ 68589 w 201769"/>
              <a:gd name="connsiteY1" fmla="*/ 69953 h 136681"/>
              <a:gd name="connsiteX2" fmla="*/ 200352 w 201769"/>
              <a:gd name="connsiteY2" fmla="*/ 135040 h 136681"/>
              <a:gd name="connsiteX3" fmla="*/ 133677 w 201769"/>
              <a:gd name="connsiteY3" fmla="*/ 114403 h 136681"/>
              <a:gd name="connsiteX4" fmla="*/ 60652 w 201769"/>
              <a:gd name="connsiteY4" fmla="*/ 84240 h 136681"/>
              <a:gd name="connsiteX5" fmla="*/ 20964 w 201769"/>
              <a:gd name="connsiteY5" fmla="*/ 54078 h 136681"/>
              <a:gd name="connsiteX6" fmla="*/ 1914 w 201769"/>
              <a:gd name="connsiteY6" fmla="*/ 103 h 13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769" h="136681">
                <a:moveTo>
                  <a:pt x="1914" y="103"/>
                </a:moveTo>
                <a:cubicBezTo>
                  <a:pt x="9851" y="2749"/>
                  <a:pt x="35516" y="47464"/>
                  <a:pt x="68589" y="69953"/>
                </a:cubicBezTo>
                <a:cubicBezTo>
                  <a:pt x="101662" y="92442"/>
                  <a:pt x="189504" y="127632"/>
                  <a:pt x="200352" y="135040"/>
                </a:cubicBezTo>
                <a:cubicBezTo>
                  <a:pt x="211200" y="142448"/>
                  <a:pt x="156960" y="122870"/>
                  <a:pt x="133677" y="114403"/>
                </a:cubicBezTo>
                <a:cubicBezTo>
                  <a:pt x="110394" y="105936"/>
                  <a:pt x="79437" y="94294"/>
                  <a:pt x="60652" y="84240"/>
                </a:cubicBezTo>
                <a:cubicBezTo>
                  <a:pt x="41867" y="74186"/>
                  <a:pt x="29166" y="62015"/>
                  <a:pt x="20964" y="54078"/>
                </a:cubicBezTo>
                <a:cubicBezTo>
                  <a:pt x="12762" y="46141"/>
                  <a:pt x="-6023" y="-2543"/>
                  <a:pt x="1914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0B584FF-EBAF-4ADE-8546-BB2213391A4E}"/>
              </a:ext>
            </a:extLst>
          </p:cNvPr>
          <p:cNvSpPr/>
          <p:nvPr/>
        </p:nvSpPr>
        <p:spPr>
          <a:xfrm>
            <a:off x="4931760" y="3782897"/>
            <a:ext cx="149831" cy="65593"/>
          </a:xfrm>
          <a:custGeom>
            <a:avLst/>
            <a:gdLst>
              <a:gd name="connsiteX0" fmla="*/ 149828 w 149831"/>
              <a:gd name="connsiteY0" fmla="*/ 1703 h 65593"/>
              <a:gd name="connsiteX1" fmla="*/ 68865 w 149831"/>
              <a:gd name="connsiteY1" fmla="*/ 63616 h 65593"/>
              <a:gd name="connsiteX2" fmla="*/ 603 w 149831"/>
              <a:gd name="connsiteY2" fmla="*/ 49328 h 65593"/>
              <a:gd name="connsiteX3" fmla="*/ 37115 w 149831"/>
              <a:gd name="connsiteY3" fmla="*/ 39803 h 65593"/>
              <a:gd name="connsiteX4" fmla="*/ 65690 w 149831"/>
              <a:gd name="connsiteY4" fmla="*/ 19166 h 65593"/>
              <a:gd name="connsiteX5" fmla="*/ 149828 w 149831"/>
              <a:gd name="connsiteY5" fmla="*/ 1703 h 65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831" h="65593">
                <a:moveTo>
                  <a:pt x="149828" y="1703"/>
                </a:moveTo>
                <a:cubicBezTo>
                  <a:pt x="150357" y="9111"/>
                  <a:pt x="93736" y="55679"/>
                  <a:pt x="68865" y="63616"/>
                </a:cubicBezTo>
                <a:cubicBezTo>
                  <a:pt x="43994" y="71553"/>
                  <a:pt x="5895" y="53297"/>
                  <a:pt x="603" y="49328"/>
                </a:cubicBezTo>
                <a:cubicBezTo>
                  <a:pt x="-4689" y="45359"/>
                  <a:pt x="26267" y="44830"/>
                  <a:pt x="37115" y="39803"/>
                </a:cubicBezTo>
                <a:cubicBezTo>
                  <a:pt x="47963" y="34776"/>
                  <a:pt x="51667" y="25251"/>
                  <a:pt x="65690" y="19166"/>
                </a:cubicBezTo>
                <a:cubicBezTo>
                  <a:pt x="79713" y="13081"/>
                  <a:pt x="149299" y="-5705"/>
                  <a:pt x="149828" y="170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CB5EF19-F288-4B59-8030-880E3E2F15EC}"/>
              </a:ext>
            </a:extLst>
          </p:cNvPr>
          <p:cNvSpPr/>
          <p:nvPr/>
        </p:nvSpPr>
        <p:spPr>
          <a:xfrm>
            <a:off x="5019864" y="3857045"/>
            <a:ext cx="576231" cy="97184"/>
          </a:xfrm>
          <a:custGeom>
            <a:avLst/>
            <a:gdLst>
              <a:gd name="connsiteX0" fmla="*/ 9336 w 576231"/>
              <a:gd name="connsiteY0" fmla="*/ 5343 h 97184"/>
              <a:gd name="connsiteX1" fmla="*/ 317311 w 576231"/>
              <a:gd name="connsiteY1" fmla="*/ 91068 h 97184"/>
              <a:gd name="connsiteX2" fmla="*/ 520511 w 576231"/>
              <a:gd name="connsiteY2" fmla="*/ 87893 h 97184"/>
              <a:gd name="connsiteX3" fmla="*/ 576074 w 576231"/>
              <a:gd name="connsiteY3" fmla="*/ 68843 h 97184"/>
              <a:gd name="connsiteX4" fmla="*/ 509399 w 576231"/>
              <a:gd name="connsiteY4" fmla="*/ 83130 h 97184"/>
              <a:gd name="connsiteX5" fmla="*/ 380811 w 576231"/>
              <a:gd name="connsiteY5" fmla="*/ 79955 h 97184"/>
              <a:gd name="connsiteX6" fmla="*/ 160149 w 576231"/>
              <a:gd name="connsiteY6" fmla="*/ 40268 h 97184"/>
              <a:gd name="connsiteX7" fmla="*/ 90299 w 576231"/>
              <a:gd name="connsiteY7" fmla="*/ 14868 h 97184"/>
              <a:gd name="connsiteX8" fmla="*/ 9336 w 576231"/>
              <a:gd name="connsiteY8" fmla="*/ 5343 h 9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6231" h="97184">
                <a:moveTo>
                  <a:pt x="9336" y="5343"/>
                </a:moveTo>
                <a:cubicBezTo>
                  <a:pt x="47171" y="18043"/>
                  <a:pt x="232115" y="77310"/>
                  <a:pt x="317311" y="91068"/>
                </a:cubicBezTo>
                <a:cubicBezTo>
                  <a:pt x="402507" y="104826"/>
                  <a:pt x="477384" y="91597"/>
                  <a:pt x="520511" y="87893"/>
                </a:cubicBezTo>
                <a:cubicBezTo>
                  <a:pt x="563638" y="84189"/>
                  <a:pt x="577926" y="69637"/>
                  <a:pt x="576074" y="68843"/>
                </a:cubicBezTo>
                <a:cubicBezTo>
                  <a:pt x="574222" y="68049"/>
                  <a:pt x="541943" y="81278"/>
                  <a:pt x="509399" y="83130"/>
                </a:cubicBezTo>
                <a:cubicBezTo>
                  <a:pt x="476855" y="84982"/>
                  <a:pt x="439019" y="87099"/>
                  <a:pt x="380811" y="79955"/>
                </a:cubicBezTo>
                <a:cubicBezTo>
                  <a:pt x="322603" y="72811"/>
                  <a:pt x="208568" y="51116"/>
                  <a:pt x="160149" y="40268"/>
                </a:cubicBezTo>
                <a:cubicBezTo>
                  <a:pt x="111730" y="29420"/>
                  <a:pt x="121785" y="24393"/>
                  <a:pt x="90299" y="14868"/>
                </a:cubicBezTo>
                <a:cubicBezTo>
                  <a:pt x="58814" y="5343"/>
                  <a:pt x="-28499" y="-7357"/>
                  <a:pt x="9336" y="5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3FBEA6E-4CD8-4D04-BB5D-48579E449961}"/>
              </a:ext>
            </a:extLst>
          </p:cNvPr>
          <p:cNvSpPr/>
          <p:nvPr/>
        </p:nvSpPr>
        <p:spPr>
          <a:xfrm>
            <a:off x="5538769" y="3910964"/>
            <a:ext cx="242661" cy="12031"/>
          </a:xfrm>
          <a:custGeom>
            <a:avLst/>
            <a:gdLst>
              <a:gd name="connsiteX0" fmla="*/ 19 w 242661"/>
              <a:gd name="connsiteY0" fmla="*/ 6986 h 12031"/>
              <a:gd name="connsiteX1" fmla="*/ 212744 w 242661"/>
              <a:gd name="connsiteY1" fmla="*/ 8574 h 12031"/>
              <a:gd name="connsiteX2" fmla="*/ 239731 w 242661"/>
              <a:gd name="connsiteY2" fmla="*/ 11749 h 12031"/>
              <a:gd name="connsiteX3" fmla="*/ 200044 w 242661"/>
              <a:gd name="connsiteY3" fmla="*/ 636 h 12031"/>
              <a:gd name="connsiteX4" fmla="*/ 19 w 242661"/>
              <a:gd name="connsiteY4" fmla="*/ 6986 h 1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661" h="12031">
                <a:moveTo>
                  <a:pt x="19" y="6986"/>
                </a:moveTo>
                <a:cubicBezTo>
                  <a:pt x="2136" y="8309"/>
                  <a:pt x="172792" y="7780"/>
                  <a:pt x="212744" y="8574"/>
                </a:cubicBezTo>
                <a:cubicBezTo>
                  <a:pt x="252696" y="9368"/>
                  <a:pt x="241848" y="13072"/>
                  <a:pt x="239731" y="11749"/>
                </a:cubicBezTo>
                <a:cubicBezTo>
                  <a:pt x="237614" y="10426"/>
                  <a:pt x="233911" y="3546"/>
                  <a:pt x="200044" y="636"/>
                </a:cubicBezTo>
                <a:cubicBezTo>
                  <a:pt x="166177" y="-2274"/>
                  <a:pt x="-2098" y="5663"/>
                  <a:pt x="19" y="6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54FE6F1F-BF98-4F60-BE8F-CE4873B05883}"/>
              </a:ext>
            </a:extLst>
          </p:cNvPr>
          <p:cNvSpPr/>
          <p:nvPr/>
        </p:nvSpPr>
        <p:spPr>
          <a:xfrm>
            <a:off x="5646615" y="3949303"/>
            <a:ext cx="114472" cy="78314"/>
          </a:xfrm>
          <a:custGeom>
            <a:avLst/>
            <a:gdLst>
              <a:gd name="connsiteX0" fmla="*/ 114423 w 114472"/>
              <a:gd name="connsiteY0" fmla="*/ 397 h 78314"/>
              <a:gd name="connsiteX1" fmla="*/ 36635 w 114472"/>
              <a:gd name="connsiteY1" fmla="*/ 68660 h 78314"/>
              <a:gd name="connsiteX2" fmla="*/ 123 w 114472"/>
              <a:gd name="connsiteY2" fmla="*/ 75010 h 78314"/>
              <a:gd name="connsiteX3" fmla="*/ 47748 w 114472"/>
              <a:gd name="connsiteY3" fmla="*/ 41672 h 78314"/>
              <a:gd name="connsiteX4" fmla="*/ 114423 w 114472"/>
              <a:gd name="connsiteY4" fmla="*/ 397 h 7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72" h="78314">
                <a:moveTo>
                  <a:pt x="114423" y="397"/>
                </a:moveTo>
                <a:cubicBezTo>
                  <a:pt x="112571" y="4895"/>
                  <a:pt x="55685" y="56225"/>
                  <a:pt x="36635" y="68660"/>
                </a:cubicBezTo>
                <a:cubicBezTo>
                  <a:pt x="17585" y="81095"/>
                  <a:pt x="-1729" y="79508"/>
                  <a:pt x="123" y="75010"/>
                </a:cubicBezTo>
                <a:cubicBezTo>
                  <a:pt x="1975" y="70512"/>
                  <a:pt x="30021" y="52520"/>
                  <a:pt x="47748" y="41672"/>
                </a:cubicBezTo>
                <a:cubicBezTo>
                  <a:pt x="65475" y="30824"/>
                  <a:pt x="116275" y="-4101"/>
                  <a:pt x="114423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1BE117BC-4B23-4AC0-A980-CF0E44DBF88E}"/>
              </a:ext>
            </a:extLst>
          </p:cNvPr>
          <p:cNvSpPr/>
          <p:nvPr/>
        </p:nvSpPr>
        <p:spPr>
          <a:xfrm>
            <a:off x="4913312" y="3657508"/>
            <a:ext cx="250826" cy="143116"/>
          </a:xfrm>
          <a:custGeom>
            <a:avLst/>
            <a:gdLst>
              <a:gd name="connsiteX0" fmla="*/ 250826 w 250826"/>
              <a:gd name="connsiteY0" fmla="*/ 92 h 143116"/>
              <a:gd name="connsiteX1" fmla="*/ 90488 w 250826"/>
              <a:gd name="connsiteY1" fmla="*/ 76292 h 143116"/>
              <a:gd name="connsiteX2" fmla="*/ 1 w 250826"/>
              <a:gd name="connsiteY2" fmla="*/ 142967 h 143116"/>
              <a:gd name="connsiteX3" fmla="*/ 92076 w 250826"/>
              <a:gd name="connsiteY3" fmla="*/ 92167 h 143116"/>
              <a:gd name="connsiteX4" fmla="*/ 250826 w 250826"/>
              <a:gd name="connsiteY4" fmla="*/ 92 h 14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826" h="143116">
                <a:moveTo>
                  <a:pt x="250826" y="92"/>
                </a:moveTo>
                <a:cubicBezTo>
                  <a:pt x="250561" y="-2554"/>
                  <a:pt x="132292" y="52480"/>
                  <a:pt x="90488" y="76292"/>
                </a:cubicBezTo>
                <a:cubicBezTo>
                  <a:pt x="48684" y="100105"/>
                  <a:pt x="-264" y="140321"/>
                  <a:pt x="1" y="142967"/>
                </a:cubicBezTo>
                <a:cubicBezTo>
                  <a:pt x="266" y="145613"/>
                  <a:pt x="52653" y="112540"/>
                  <a:pt x="92076" y="92167"/>
                </a:cubicBezTo>
                <a:cubicBezTo>
                  <a:pt x="131499" y="71794"/>
                  <a:pt x="251091" y="2738"/>
                  <a:pt x="250826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6F31098-D4A1-46D3-844F-9826B98B6780}"/>
              </a:ext>
            </a:extLst>
          </p:cNvPr>
          <p:cNvSpPr/>
          <p:nvPr/>
        </p:nvSpPr>
        <p:spPr>
          <a:xfrm>
            <a:off x="4995863" y="3873500"/>
            <a:ext cx="205421" cy="60936"/>
          </a:xfrm>
          <a:custGeom>
            <a:avLst/>
            <a:gdLst>
              <a:gd name="connsiteX0" fmla="*/ 0 w 205421"/>
              <a:gd name="connsiteY0" fmla="*/ 0 h 60936"/>
              <a:gd name="connsiteX1" fmla="*/ 200025 w 205421"/>
              <a:gd name="connsiteY1" fmla="*/ 53975 h 60936"/>
              <a:gd name="connsiteX2" fmla="*/ 141287 w 205421"/>
              <a:gd name="connsiteY2" fmla="*/ 57150 h 60936"/>
              <a:gd name="connsiteX3" fmla="*/ 65087 w 205421"/>
              <a:gd name="connsiteY3" fmla="*/ 25400 h 60936"/>
              <a:gd name="connsiteX4" fmla="*/ 0 w 205421"/>
              <a:gd name="connsiteY4" fmla="*/ 0 h 6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421" h="60936">
                <a:moveTo>
                  <a:pt x="0" y="0"/>
                </a:moveTo>
                <a:cubicBezTo>
                  <a:pt x="88238" y="22225"/>
                  <a:pt x="176477" y="44450"/>
                  <a:pt x="200025" y="53975"/>
                </a:cubicBezTo>
                <a:cubicBezTo>
                  <a:pt x="223573" y="63500"/>
                  <a:pt x="163777" y="61912"/>
                  <a:pt x="141287" y="57150"/>
                </a:cubicBezTo>
                <a:cubicBezTo>
                  <a:pt x="118797" y="52388"/>
                  <a:pt x="65087" y="25400"/>
                  <a:pt x="65087" y="254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18A85470-C4AE-4121-A746-920E96CDA671}"/>
              </a:ext>
            </a:extLst>
          </p:cNvPr>
          <p:cNvSpPr/>
          <p:nvPr/>
        </p:nvSpPr>
        <p:spPr>
          <a:xfrm>
            <a:off x="5327007" y="3622674"/>
            <a:ext cx="352194" cy="149238"/>
          </a:xfrm>
          <a:custGeom>
            <a:avLst/>
            <a:gdLst>
              <a:gd name="connsiteX0" fmla="*/ 643 w 352194"/>
              <a:gd name="connsiteY0" fmla="*/ 1 h 149238"/>
              <a:gd name="connsiteX1" fmla="*/ 222893 w 352194"/>
              <a:gd name="connsiteY1" fmla="*/ 44451 h 149238"/>
              <a:gd name="connsiteX2" fmla="*/ 314968 w 352194"/>
              <a:gd name="connsiteY2" fmla="*/ 95251 h 149238"/>
              <a:gd name="connsiteX3" fmla="*/ 351481 w 352194"/>
              <a:gd name="connsiteY3" fmla="*/ 149226 h 149238"/>
              <a:gd name="connsiteX4" fmla="*/ 286393 w 352194"/>
              <a:gd name="connsiteY4" fmla="*/ 90489 h 149238"/>
              <a:gd name="connsiteX5" fmla="*/ 159393 w 352194"/>
              <a:gd name="connsiteY5" fmla="*/ 42864 h 149238"/>
              <a:gd name="connsiteX6" fmla="*/ 643 w 352194"/>
              <a:gd name="connsiteY6" fmla="*/ 1 h 14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194" h="149238">
                <a:moveTo>
                  <a:pt x="643" y="1"/>
                </a:moveTo>
                <a:cubicBezTo>
                  <a:pt x="11226" y="266"/>
                  <a:pt x="170506" y="28576"/>
                  <a:pt x="222893" y="44451"/>
                </a:cubicBezTo>
                <a:cubicBezTo>
                  <a:pt x="275280" y="60326"/>
                  <a:pt x="293537" y="77789"/>
                  <a:pt x="314968" y="95251"/>
                </a:cubicBezTo>
                <a:cubicBezTo>
                  <a:pt x="336399" y="112713"/>
                  <a:pt x="356243" y="150020"/>
                  <a:pt x="351481" y="149226"/>
                </a:cubicBezTo>
                <a:cubicBezTo>
                  <a:pt x="346719" y="148432"/>
                  <a:pt x="318408" y="108216"/>
                  <a:pt x="286393" y="90489"/>
                </a:cubicBezTo>
                <a:cubicBezTo>
                  <a:pt x="254378" y="72762"/>
                  <a:pt x="205960" y="56887"/>
                  <a:pt x="159393" y="42864"/>
                </a:cubicBezTo>
                <a:cubicBezTo>
                  <a:pt x="112826" y="28841"/>
                  <a:pt x="-9940" y="-264"/>
                  <a:pt x="64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CFC97E4B-A699-4EBD-8C46-30D2B3872FC0}"/>
              </a:ext>
            </a:extLst>
          </p:cNvPr>
          <p:cNvSpPr/>
          <p:nvPr/>
        </p:nvSpPr>
        <p:spPr>
          <a:xfrm>
            <a:off x="5598109" y="3696549"/>
            <a:ext cx="192033" cy="216579"/>
          </a:xfrm>
          <a:custGeom>
            <a:avLst/>
            <a:gdLst>
              <a:gd name="connsiteX0" fmla="*/ 4179 w 192033"/>
              <a:gd name="connsiteY0" fmla="*/ 2326 h 216579"/>
              <a:gd name="connsiteX1" fmla="*/ 175629 w 192033"/>
              <a:gd name="connsiteY1" fmla="*/ 192826 h 216579"/>
              <a:gd name="connsiteX2" fmla="*/ 167691 w 192033"/>
              <a:gd name="connsiteY2" fmla="*/ 215051 h 216579"/>
              <a:gd name="connsiteX3" fmla="*/ 21641 w 192033"/>
              <a:gd name="connsiteY3" fmla="*/ 211876 h 216579"/>
              <a:gd name="connsiteX4" fmla="*/ 62916 w 192033"/>
              <a:gd name="connsiteY4" fmla="*/ 189651 h 216579"/>
              <a:gd name="connsiteX5" fmla="*/ 70854 w 192033"/>
              <a:gd name="connsiteY5" fmla="*/ 134089 h 216579"/>
              <a:gd name="connsiteX6" fmla="*/ 51804 w 192033"/>
              <a:gd name="connsiteY6" fmla="*/ 88051 h 216579"/>
              <a:gd name="connsiteX7" fmla="*/ 4179 w 192033"/>
              <a:gd name="connsiteY7" fmla="*/ 2326 h 21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033" h="216579">
                <a:moveTo>
                  <a:pt x="4179" y="2326"/>
                </a:moveTo>
                <a:cubicBezTo>
                  <a:pt x="24816" y="19788"/>
                  <a:pt x="148377" y="157372"/>
                  <a:pt x="175629" y="192826"/>
                </a:cubicBezTo>
                <a:cubicBezTo>
                  <a:pt x="202881" y="228280"/>
                  <a:pt x="193356" y="211876"/>
                  <a:pt x="167691" y="215051"/>
                </a:cubicBezTo>
                <a:cubicBezTo>
                  <a:pt x="142026" y="218226"/>
                  <a:pt x="39103" y="216109"/>
                  <a:pt x="21641" y="211876"/>
                </a:cubicBezTo>
                <a:cubicBezTo>
                  <a:pt x="4179" y="207643"/>
                  <a:pt x="54714" y="202616"/>
                  <a:pt x="62916" y="189651"/>
                </a:cubicBezTo>
                <a:cubicBezTo>
                  <a:pt x="71118" y="176687"/>
                  <a:pt x="72706" y="151022"/>
                  <a:pt x="70854" y="134089"/>
                </a:cubicBezTo>
                <a:cubicBezTo>
                  <a:pt x="69002" y="117156"/>
                  <a:pt x="57889" y="105249"/>
                  <a:pt x="51804" y="88051"/>
                </a:cubicBezTo>
                <a:cubicBezTo>
                  <a:pt x="45719" y="70853"/>
                  <a:pt x="-16458" y="-15136"/>
                  <a:pt x="4179" y="2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791C0F4B-A8A5-4CF4-B42C-A166C219F299}"/>
              </a:ext>
            </a:extLst>
          </p:cNvPr>
          <p:cNvSpPr/>
          <p:nvPr/>
        </p:nvSpPr>
        <p:spPr>
          <a:xfrm>
            <a:off x="5232799" y="3636239"/>
            <a:ext cx="375090" cy="299347"/>
          </a:xfrm>
          <a:custGeom>
            <a:avLst/>
            <a:gdLst>
              <a:gd name="connsiteX0" fmla="*/ 75801 w 375090"/>
              <a:gd name="connsiteY0" fmla="*/ 10249 h 299347"/>
              <a:gd name="connsiteX1" fmla="*/ 12301 w 375090"/>
              <a:gd name="connsiteY1" fmla="*/ 68986 h 299347"/>
              <a:gd name="connsiteX2" fmla="*/ 4364 w 375090"/>
              <a:gd name="connsiteY2" fmla="*/ 146774 h 299347"/>
              <a:gd name="connsiteX3" fmla="*/ 63101 w 375090"/>
              <a:gd name="connsiteY3" fmla="*/ 259486 h 299347"/>
              <a:gd name="connsiteX4" fmla="*/ 182164 w 375090"/>
              <a:gd name="connsiteY4" fmla="*/ 289649 h 299347"/>
              <a:gd name="connsiteX5" fmla="*/ 247251 w 375090"/>
              <a:gd name="connsiteY5" fmla="*/ 289649 h 299347"/>
              <a:gd name="connsiteX6" fmla="*/ 339326 w 375090"/>
              <a:gd name="connsiteY6" fmla="*/ 175349 h 299347"/>
              <a:gd name="connsiteX7" fmla="*/ 347264 w 375090"/>
              <a:gd name="connsiteY7" fmla="*/ 105499 h 299347"/>
              <a:gd name="connsiteX8" fmla="*/ 367901 w 375090"/>
              <a:gd name="connsiteY8" fmla="*/ 80099 h 299347"/>
              <a:gd name="connsiteX9" fmla="*/ 355201 w 375090"/>
              <a:gd name="connsiteY9" fmla="*/ 57874 h 299347"/>
              <a:gd name="connsiteX10" fmla="*/ 161526 w 375090"/>
              <a:gd name="connsiteY10" fmla="*/ 5486 h 299347"/>
              <a:gd name="connsiteX11" fmla="*/ 75801 w 375090"/>
              <a:gd name="connsiteY11" fmla="*/ 10249 h 299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5090" h="299347">
                <a:moveTo>
                  <a:pt x="75801" y="10249"/>
                </a:moveTo>
                <a:cubicBezTo>
                  <a:pt x="50930" y="20832"/>
                  <a:pt x="24207" y="46232"/>
                  <a:pt x="12301" y="68986"/>
                </a:cubicBezTo>
                <a:cubicBezTo>
                  <a:pt x="395" y="91740"/>
                  <a:pt x="-4103" y="115024"/>
                  <a:pt x="4364" y="146774"/>
                </a:cubicBezTo>
                <a:cubicBezTo>
                  <a:pt x="12831" y="178524"/>
                  <a:pt x="33468" y="235674"/>
                  <a:pt x="63101" y="259486"/>
                </a:cubicBezTo>
                <a:cubicBezTo>
                  <a:pt x="92734" y="283298"/>
                  <a:pt x="151472" y="284622"/>
                  <a:pt x="182164" y="289649"/>
                </a:cubicBezTo>
                <a:cubicBezTo>
                  <a:pt x="212856" y="294676"/>
                  <a:pt x="221057" y="308699"/>
                  <a:pt x="247251" y="289649"/>
                </a:cubicBezTo>
                <a:cubicBezTo>
                  <a:pt x="273445" y="270599"/>
                  <a:pt x="322657" y="206041"/>
                  <a:pt x="339326" y="175349"/>
                </a:cubicBezTo>
                <a:cubicBezTo>
                  <a:pt x="355995" y="144657"/>
                  <a:pt x="342502" y="121374"/>
                  <a:pt x="347264" y="105499"/>
                </a:cubicBezTo>
                <a:cubicBezTo>
                  <a:pt x="352026" y="89624"/>
                  <a:pt x="366578" y="88037"/>
                  <a:pt x="367901" y="80099"/>
                </a:cubicBezTo>
                <a:cubicBezTo>
                  <a:pt x="369224" y="72162"/>
                  <a:pt x="389597" y="70309"/>
                  <a:pt x="355201" y="57874"/>
                </a:cubicBezTo>
                <a:cubicBezTo>
                  <a:pt x="320805" y="45439"/>
                  <a:pt x="209415" y="15011"/>
                  <a:pt x="161526" y="5486"/>
                </a:cubicBezTo>
                <a:cubicBezTo>
                  <a:pt x="113637" y="-4039"/>
                  <a:pt x="100672" y="-334"/>
                  <a:pt x="75801" y="102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39150C7-148C-4A33-8812-F2939C9009B1}"/>
              </a:ext>
            </a:extLst>
          </p:cNvPr>
          <p:cNvSpPr/>
          <p:nvPr/>
        </p:nvSpPr>
        <p:spPr>
          <a:xfrm>
            <a:off x="5480050" y="3702050"/>
            <a:ext cx="66675" cy="666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28F6A74B-12F0-4A82-A358-9F9CE8072D80}"/>
              </a:ext>
            </a:extLst>
          </p:cNvPr>
          <p:cNvSpPr/>
          <p:nvPr/>
        </p:nvSpPr>
        <p:spPr>
          <a:xfrm flipH="1" flipV="1">
            <a:off x="5404168" y="3662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DB21C8D-5F4D-4994-8252-B9219B96C1ED}"/>
              </a:ext>
            </a:extLst>
          </p:cNvPr>
          <p:cNvSpPr/>
          <p:nvPr/>
        </p:nvSpPr>
        <p:spPr>
          <a:xfrm>
            <a:off x="4716912" y="3359915"/>
            <a:ext cx="948898" cy="51650"/>
          </a:xfrm>
          <a:custGeom>
            <a:avLst/>
            <a:gdLst>
              <a:gd name="connsiteX0" fmla="*/ 1138 w 948898"/>
              <a:gd name="connsiteY0" fmla="*/ 51623 h 51650"/>
              <a:gd name="connsiteX1" fmla="*/ 251963 w 948898"/>
              <a:gd name="connsiteY1" fmla="*/ 16698 h 51650"/>
              <a:gd name="connsiteX2" fmla="*/ 471038 w 948898"/>
              <a:gd name="connsiteY2" fmla="*/ 16698 h 51650"/>
              <a:gd name="connsiteX3" fmla="*/ 720276 w 948898"/>
              <a:gd name="connsiteY3" fmla="*/ 42098 h 51650"/>
              <a:gd name="connsiteX4" fmla="*/ 875851 w 948898"/>
              <a:gd name="connsiteY4" fmla="*/ 34160 h 51650"/>
              <a:gd name="connsiteX5" fmla="*/ 948876 w 948898"/>
              <a:gd name="connsiteY5" fmla="*/ 2410 h 51650"/>
              <a:gd name="connsiteX6" fmla="*/ 869501 w 948898"/>
              <a:gd name="connsiteY6" fmla="*/ 19873 h 51650"/>
              <a:gd name="connsiteX7" fmla="*/ 739326 w 948898"/>
              <a:gd name="connsiteY7" fmla="*/ 29398 h 51650"/>
              <a:gd name="connsiteX8" fmla="*/ 491676 w 948898"/>
              <a:gd name="connsiteY8" fmla="*/ 823 h 51650"/>
              <a:gd name="connsiteX9" fmla="*/ 172588 w 948898"/>
              <a:gd name="connsiteY9" fmla="*/ 10348 h 51650"/>
              <a:gd name="connsiteX10" fmla="*/ 1138 w 948898"/>
              <a:gd name="connsiteY10" fmla="*/ 51623 h 5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8898" h="51650">
                <a:moveTo>
                  <a:pt x="1138" y="51623"/>
                </a:moveTo>
                <a:cubicBezTo>
                  <a:pt x="14367" y="52681"/>
                  <a:pt x="173646" y="22519"/>
                  <a:pt x="251963" y="16698"/>
                </a:cubicBezTo>
                <a:cubicBezTo>
                  <a:pt x="330280" y="10877"/>
                  <a:pt x="392986" y="12465"/>
                  <a:pt x="471038" y="16698"/>
                </a:cubicBezTo>
                <a:cubicBezTo>
                  <a:pt x="549090" y="20931"/>
                  <a:pt x="652807" y="39188"/>
                  <a:pt x="720276" y="42098"/>
                </a:cubicBezTo>
                <a:cubicBezTo>
                  <a:pt x="787745" y="45008"/>
                  <a:pt x="837751" y="40775"/>
                  <a:pt x="875851" y="34160"/>
                </a:cubicBezTo>
                <a:cubicBezTo>
                  <a:pt x="913951" y="27545"/>
                  <a:pt x="949934" y="4791"/>
                  <a:pt x="948876" y="2410"/>
                </a:cubicBezTo>
                <a:cubicBezTo>
                  <a:pt x="947818" y="29"/>
                  <a:pt x="904426" y="15375"/>
                  <a:pt x="869501" y="19873"/>
                </a:cubicBezTo>
                <a:cubicBezTo>
                  <a:pt x="834576" y="24371"/>
                  <a:pt x="802297" y="32573"/>
                  <a:pt x="739326" y="29398"/>
                </a:cubicBezTo>
                <a:cubicBezTo>
                  <a:pt x="676355" y="26223"/>
                  <a:pt x="586132" y="3998"/>
                  <a:pt x="491676" y="823"/>
                </a:cubicBezTo>
                <a:cubicBezTo>
                  <a:pt x="397220" y="-2352"/>
                  <a:pt x="252492" y="4263"/>
                  <a:pt x="172588" y="10348"/>
                </a:cubicBezTo>
                <a:cubicBezTo>
                  <a:pt x="92684" y="16433"/>
                  <a:pt x="-12091" y="50565"/>
                  <a:pt x="1138" y="51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B02073EE-1A0E-4709-BFCB-8CA5D2DA3DA9}"/>
              </a:ext>
            </a:extLst>
          </p:cNvPr>
          <p:cNvSpPr/>
          <p:nvPr/>
        </p:nvSpPr>
        <p:spPr>
          <a:xfrm>
            <a:off x="4707407" y="3156592"/>
            <a:ext cx="952243" cy="243705"/>
          </a:xfrm>
          <a:custGeom>
            <a:avLst/>
            <a:gdLst>
              <a:gd name="connsiteX0" fmla="*/ 2706 w 952243"/>
              <a:gd name="connsiteY0" fmla="*/ 242246 h 243705"/>
              <a:gd name="connsiteX1" fmla="*/ 156693 w 952243"/>
              <a:gd name="connsiteY1" fmla="*/ 121596 h 243705"/>
              <a:gd name="connsiteX2" fmla="*/ 372593 w 952243"/>
              <a:gd name="connsiteY2" fmla="*/ 19996 h 243705"/>
              <a:gd name="connsiteX3" fmla="*/ 575793 w 952243"/>
              <a:gd name="connsiteY3" fmla="*/ 34283 h 243705"/>
              <a:gd name="connsiteX4" fmla="*/ 778993 w 952243"/>
              <a:gd name="connsiteY4" fmla="*/ 81908 h 243705"/>
              <a:gd name="connsiteX5" fmla="*/ 853606 w 952243"/>
              <a:gd name="connsiteY5" fmla="*/ 110483 h 243705"/>
              <a:gd name="connsiteX6" fmla="*/ 950443 w 952243"/>
              <a:gd name="connsiteY6" fmla="*/ 207321 h 243705"/>
              <a:gd name="connsiteX7" fmla="*/ 905993 w 952243"/>
              <a:gd name="connsiteY7" fmla="*/ 146996 h 243705"/>
              <a:gd name="connsiteX8" fmla="*/ 777406 w 952243"/>
              <a:gd name="connsiteY8" fmla="*/ 67621 h 243705"/>
              <a:gd name="connsiteX9" fmla="*/ 423393 w 952243"/>
              <a:gd name="connsiteY9" fmla="*/ 2533 h 243705"/>
              <a:gd name="connsiteX10" fmla="*/ 286868 w 952243"/>
              <a:gd name="connsiteY10" fmla="*/ 34283 h 243705"/>
              <a:gd name="connsiteX11" fmla="*/ 2706 w 952243"/>
              <a:gd name="connsiteY11" fmla="*/ 242246 h 24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2243" h="243705">
                <a:moveTo>
                  <a:pt x="2706" y="242246"/>
                </a:moveTo>
                <a:cubicBezTo>
                  <a:pt x="-18990" y="256798"/>
                  <a:pt x="95045" y="158638"/>
                  <a:pt x="156693" y="121596"/>
                </a:cubicBezTo>
                <a:cubicBezTo>
                  <a:pt x="218341" y="84554"/>
                  <a:pt x="302743" y="34548"/>
                  <a:pt x="372593" y="19996"/>
                </a:cubicBezTo>
                <a:cubicBezTo>
                  <a:pt x="442443" y="5444"/>
                  <a:pt x="508060" y="23964"/>
                  <a:pt x="575793" y="34283"/>
                </a:cubicBezTo>
                <a:cubicBezTo>
                  <a:pt x="643526" y="44602"/>
                  <a:pt x="732691" y="69208"/>
                  <a:pt x="778993" y="81908"/>
                </a:cubicBezTo>
                <a:cubicBezTo>
                  <a:pt x="825295" y="94608"/>
                  <a:pt x="825031" y="89581"/>
                  <a:pt x="853606" y="110483"/>
                </a:cubicBezTo>
                <a:cubicBezTo>
                  <a:pt x="882181" y="131385"/>
                  <a:pt x="941712" y="201235"/>
                  <a:pt x="950443" y="207321"/>
                </a:cubicBezTo>
                <a:cubicBezTo>
                  <a:pt x="959174" y="213407"/>
                  <a:pt x="934833" y="170279"/>
                  <a:pt x="905993" y="146996"/>
                </a:cubicBezTo>
                <a:cubicBezTo>
                  <a:pt x="877153" y="123713"/>
                  <a:pt x="857839" y="91698"/>
                  <a:pt x="777406" y="67621"/>
                </a:cubicBezTo>
                <a:cubicBezTo>
                  <a:pt x="696973" y="43544"/>
                  <a:pt x="505149" y="8089"/>
                  <a:pt x="423393" y="2533"/>
                </a:cubicBezTo>
                <a:cubicBezTo>
                  <a:pt x="341637" y="-3023"/>
                  <a:pt x="355924" y="-2230"/>
                  <a:pt x="286868" y="34283"/>
                </a:cubicBezTo>
                <a:cubicBezTo>
                  <a:pt x="217812" y="70796"/>
                  <a:pt x="24402" y="227694"/>
                  <a:pt x="2706" y="242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949928B7-9F98-41A0-8F07-C01616E44F61}"/>
              </a:ext>
            </a:extLst>
          </p:cNvPr>
          <p:cNvSpPr/>
          <p:nvPr/>
        </p:nvSpPr>
        <p:spPr>
          <a:xfrm>
            <a:off x="6704950" y="3337665"/>
            <a:ext cx="958418" cy="67374"/>
          </a:xfrm>
          <a:custGeom>
            <a:avLst/>
            <a:gdLst>
              <a:gd name="connsiteX0" fmla="*/ 650 w 958418"/>
              <a:gd name="connsiteY0" fmla="*/ 40535 h 67374"/>
              <a:gd name="connsiteX1" fmla="*/ 316563 w 958418"/>
              <a:gd name="connsiteY1" fmla="*/ 31010 h 67374"/>
              <a:gd name="connsiteX2" fmla="*/ 530875 w 958418"/>
              <a:gd name="connsiteY2" fmla="*/ 8785 h 67374"/>
              <a:gd name="connsiteX3" fmla="*/ 727725 w 958418"/>
              <a:gd name="connsiteY3" fmla="*/ 4023 h 67374"/>
              <a:gd name="connsiteX4" fmla="*/ 953150 w 958418"/>
              <a:gd name="connsiteY4" fmla="*/ 65935 h 67374"/>
              <a:gd name="connsiteX5" fmla="*/ 867425 w 958418"/>
              <a:gd name="connsiteY5" fmla="*/ 45298 h 67374"/>
              <a:gd name="connsiteX6" fmla="*/ 649938 w 958418"/>
              <a:gd name="connsiteY6" fmla="*/ 18310 h 67374"/>
              <a:gd name="connsiteX7" fmla="*/ 405463 w 958418"/>
              <a:gd name="connsiteY7" fmla="*/ 27835 h 67374"/>
              <a:gd name="connsiteX8" fmla="*/ 650 w 958418"/>
              <a:gd name="connsiteY8" fmla="*/ 40535 h 67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8418" h="67374">
                <a:moveTo>
                  <a:pt x="650" y="40535"/>
                </a:moveTo>
                <a:cubicBezTo>
                  <a:pt x="-14167" y="41064"/>
                  <a:pt x="228192" y="36302"/>
                  <a:pt x="316563" y="31010"/>
                </a:cubicBezTo>
                <a:cubicBezTo>
                  <a:pt x="404934" y="25718"/>
                  <a:pt x="462348" y="13283"/>
                  <a:pt x="530875" y="8785"/>
                </a:cubicBezTo>
                <a:cubicBezTo>
                  <a:pt x="599402" y="4287"/>
                  <a:pt x="657346" y="-5502"/>
                  <a:pt x="727725" y="4023"/>
                </a:cubicBezTo>
                <a:cubicBezTo>
                  <a:pt x="798104" y="13548"/>
                  <a:pt x="929867" y="59056"/>
                  <a:pt x="953150" y="65935"/>
                </a:cubicBezTo>
                <a:cubicBezTo>
                  <a:pt x="976433" y="72814"/>
                  <a:pt x="917960" y="53236"/>
                  <a:pt x="867425" y="45298"/>
                </a:cubicBezTo>
                <a:cubicBezTo>
                  <a:pt x="816890" y="37360"/>
                  <a:pt x="726932" y="21221"/>
                  <a:pt x="649938" y="18310"/>
                </a:cubicBezTo>
                <a:lnTo>
                  <a:pt x="405463" y="27835"/>
                </a:lnTo>
                <a:cubicBezTo>
                  <a:pt x="300953" y="33656"/>
                  <a:pt x="15467" y="40006"/>
                  <a:pt x="650" y="40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A702F677-4349-4A78-8FD2-A5BE5AAA06FF}"/>
              </a:ext>
            </a:extLst>
          </p:cNvPr>
          <p:cNvSpPr/>
          <p:nvPr/>
        </p:nvSpPr>
        <p:spPr>
          <a:xfrm>
            <a:off x="6778585" y="3158963"/>
            <a:ext cx="909890" cy="240002"/>
          </a:xfrm>
          <a:custGeom>
            <a:avLst/>
            <a:gdLst>
              <a:gd name="connsiteX0" fmla="*/ 40 w 909890"/>
              <a:gd name="connsiteY0" fmla="*/ 97000 h 240002"/>
              <a:gd name="connsiteX1" fmla="*/ 344528 w 909890"/>
              <a:gd name="connsiteY1" fmla="*/ 9687 h 240002"/>
              <a:gd name="connsiteX2" fmla="*/ 571540 w 909890"/>
              <a:gd name="connsiteY2" fmla="*/ 12862 h 240002"/>
              <a:gd name="connsiteX3" fmla="*/ 798553 w 909890"/>
              <a:gd name="connsiteY3" fmla="*/ 104937 h 240002"/>
              <a:gd name="connsiteX4" fmla="*/ 904915 w 909890"/>
              <a:gd name="connsiteY4" fmla="*/ 236700 h 240002"/>
              <a:gd name="connsiteX5" fmla="*/ 874753 w 909890"/>
              <a:gd name="connsiteY5" fmla="*/ 190662 h 240002"/>
              <a:gd name="connsiteX6" fmla="*/ 720765 w 909890"/>
              <a:gd name="connsiteY6" fmla="*/ 85887 h 240002"/>
              <a:gd name="connsiteX7" fmla="*/ 533440 w 909890"/>
              <a:gd name="connsiteY7" fmla="*/ 28737 h 240002"/>
              <a:gd name="connsiteX8" fmla="*/ 366753 w 909890"/>
              <a:gd name="connsiteY8" fmla="*/ 20800 h 240002"/>
              <a:gd name="connsiteX9" fmla="*/ 40 w 909890"/>
              <a:gd name="connsiteY9" fmla="*/ 97000 h 24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9890" h="240002">
                <a:moveTo>
                  <a:pt x="40" y="97000"/>
                </a:moveTo>
                <a:cubicBezTo>
                  <a:pt x="-3664" y="95148"/>
                  <a:pt x="249278" y="23710"/>
                  <a:pt x="344528" y="9687"/>
                </a:cubicBezTo>
                <a:cubicBezTo>
                  <a:pt x="439778" y="-4336"/>
                  <a:pt x="495869" y="-3013"/>
                  <a:pt x="571540" y="12862"/>
                </a:cubicBezTo>
                <a:cubicBezTo>
                  <a:pt x="647211" y="28737"/>
                  <a:pt x="742991" y="67631"/>
                  <a:pt x="798553" y="104937"/>
                </a:cubicBezTo>
                <a:cubicBezTo>
                  <a:pt x="854116" y="142243"/>
                  <a:pt x="892215" y="222413"/>
                  <a:pt x="904915" y="236700"/>
                </a:cubicBezTo>
                <a:cubicBezTo>
                  <a:pt x="917615" y="250988"/>
                  <a:pt x="905445" y="215797"/>
                  <a:pt x="874753" y="190662"/>
                </a:cubicBezTo>
                <a:cubicBezTo>
                  <a:pt x="844061" y="165527"/>
                  <a:pt x="777651" y="112875"/>
                  <a:pt x="720765" y="85887"/>
                </a:cubicBezTo>
                <a:cubicBezTo>
                  <a:pt x="663880" y="58899"/>
                  <a:pt x="592442" y="39585"/>
                  <a:pt x="533440" y="28737"/>
                </a:cubicBezTo>
                <a:cubicBezTo>
                  <a:pt x="474438" y="17889"/>
                  <a:pt x="457770" y="10481"/>
                  <a:pt x="366753" y="20800"/>
                </a:cubicBezTo>
                <a:cubicBezTo>
                  <a:pt x="275736" y="31119"/>
                  <a:pt x="3744" y="98852"/>
                  <a:pt x="40" y="97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EDB25EA-DC9D-439B-88CE-51C7095D6F3D}"/>
              </a:ext>
            </a:extLst>
          </p:cNvPr>
          <p:cNvSpPr/>
          <p:nvPr/>
        </p:nvSpPr>
        <p:spPr>
          <a:xfrm>
            <a:off x="5739705" y="4527230"/>
            <a:ext cx="149736" cy="516850"/>
          </a:xfrm>
          <a:custGeom>
            <a:avLst/>
            <a:gdLst>
              <a:gd name="connsiteX0" fmla="*/ 134045 w 149736"/>
              <a:gd name="connsiteY0" fmla="*/ 320 h 516850"/>
              <a:gd name="connsiteX1" fmla="*/ 132458 w 149736"/>
              <a:gd name="connsiteY1" fmla="*/ 155895 h 516850"/>
              <a:gd name="connsiteX2" fmla="*/ 22920 w 149736"/>
              <a:gd name="connsiteY2" fmla="*/ 265433 h 516850"/>
              <a:gd name="connsiteX3" fmla="*/ 2283 w 149736"/>
              <a:gd name="connsiteY3" fmla="*/ 386083 h 516850"/>
              <a:gd name="connsiteX4" fmla="*/ 57845 w 149736"/>
              <a:gd name="connsiteY4" fmla="*/ 513083 h 516850"/>
              <a:gd name="connsiteX5" fmla="*/ 43558 w 149736"/>
              <a:gd name="connsiteY5" fmla="*/ 474983 h 516850"/>
              <a:gd name="connsiteX6" fmla="*/ 16570 w 149736"/>
              <a:gd name="connsiteY6" fmla="*/ 389258 h 516850"/>
              <a:gd name="connsiteX7" fmla="*/ 13395 w 149736"/>
              <a:gd name="connsiteY7" fmla="*/ 300358 h 516850"/>
              <a:gd name="connsiteX8" fmla="*/ 70545 w 149736"/>
              <a:gd name="connsiteY8" fmla="*/ 233683 h 516850"/>
              <a:gd name="connsiteX9" fmla="*/ 140395 w 149736"/>
              <a:gd name="connsiteY9" fmla="*/ 163833 h 516850"/>
              <a:gd name="connsiteX10" fmla="*/ 148333 w 149736"/>
              <a:gd name="connsiteY10" fmla="*/ 116208 h 516850"/>
              <a:gd name="connsiteX11" fmla="*/ 134045 w 149736"/>
              <a:gd name="connsiteY11" fmla="*/ 320 h 51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36" h="516850">
                <a:moveTo>
                  <a:pt x="134045" y="320"/>
                </a:moveTo>
                <a:cubicBezTo>
                  <a:pt x="131399" y="6935"/>
                  <a:pt x="150979" y="111710"/>
                  <a:pt x="132458" y="155895"/>
                </a:cubicBezTo>
                <a:cubicBezTo>
                  <a:pt x="113937" y="200080"/>
                  <a:pt x="44616" y="227068"/>
                  <a:pt x="22920" y="265433"/>
                </a:cubicBezTo>
                <a:cubicBezTo>
                  <a:pt x="1224" y="303798"/>
                  <a:pt x="-3538" y="344808"/>
                  <a:pt x="2283" y="386083"/>
                </a:cubicBezTo>
                <a:cubicBezTo>
                  <a:pt x="8104" y="427358"/>
                  <a:pt x="50966" y="498266"/>
                  <a:pt x="57845" y="513083"/>
                </a:cubicBezTo>
                <a:cubicBezTo>
                  <a:pt x="64724" y="527900"/>
                  <a:pt x="50437" y="495620"/>
                  <a:pt x="43558" y="474983"/>
                </a:cubicBezTo>
                <a:cubicBezTo>
                  <a:pt x="36679" y="454346"/>
                  <a:pt x="21597" y="418362"/>
                  <a:pt x="16570" y="389258"/>
                </a:cubicBezTo>
                <a:cubicBezTo>
                  <a:pt x="11543" y="360154"/>
                  <a:pt x="4399" y="326287"/>
                  <a:pt x="13395" y="300358"/>
                </a:cubicBezTo>
                <a:cubicBezTo>
                  <a:pt x="22391" y="274429"/>
                  <a:pt x="49378" y="256437"/>
                  <a:pt x="70545" y="233683"/>
                </a:cubicBezTo>
                <a:cubicBezTo>
                  <a:pt x="91712" y="210929"/>
                  <a:pt x="127430" y="183412"/>
                  <a:pt x="140395" y="163833"/>
                </a:cubicBezTo>
                <a:cubicBezTo>
                  <a:pt x="153360" y="144254"/>
                  <a:pt x="149391" y="141079"/>
                  <a:pt x="148333" y="116208"/>
                </a:cubicBezTo>
                <a:cubicBezTo>
                  <a:pt x="147275" y="91337"/>
                  <a:pt x="136691" y="-6295"/>
                  <a:pt x="134045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67A6157-010D-4E4B-B7BB-F070AC3A1EFD}"/>
              </a:ext>
            </a:extLst>
          </p:cNvPr>
          <p:cNvSpPr/>
          <p:nvPr/>
        </p:nvSpPr>
        <p:spPr>
          <a:xfrm>
            <a:off x="5856284" y="4942244"/>
            <a:ext cx="744627" cy="202162"/>
          </a:xfrm>
          <a:custGeom>
            <a:avLst/>
            <a:gdLst>
              <a:gd name="connsiteX0" fmla="*/ 4 w 744627"/>
              <a:gd name="connsiteY0" fmla="*/ 25044 h 202162"/>
              <a:gd name="connsiteX1" fmla="*/ 127004 w 744627"/>
              <a:gd name="connsiteY1" fmla="*/ 18694 h 202162"/>
              <a:gd name="connsiteX2" fmla="*/ 184154 w 744627"/>
              <a:gd name="connsiteY2" fmla="*/ 88544 h 202162"/>
              <a:gd name="connsiteX3" fmla="*/ 241304 w 744627"/>
              <a:gd name="connsiteY3" fmla="*/ 161569 h 202162"/>
              <a:gd name="connsiteX4" fmla="*/ 355604 w 744627"/>
              <a:gd name="connsiteY4" fmla="*/ 201256 h 202162"/>
              <a:gd name="connsiteX5" fmla="*/ 425454 w 744627"/>
              <a:gd name="connsiteY5" fmla="*/ 182206 h 202162"/>
              <a:gd name="connsiteX6" fmla="*/ 473079 w 744627"/>
              <a:gd name="connsiteY6" fmla="*/ 104419 h 202162"/>
              <a:gd name="connsiteX7" fmla="*/ 515941 w 744627"/>
              <a:gd name="connsiteY7" fmla="*/ 45681 h 202162"/>
              <a:gd name="connsiteX8" fmla="*/ 549279 w 744627"/>
              <a:gd name="connsiteY8" fmla="*/ 15519 h 202162"/>
              <a:gd name="connsiteX9" fmla="*/ 631829 w 744627"/>
              <a:gd name="connsiteY9" fmla="*/ 10756 h 202162"/>
              <a:gd name="connsiteX10" fmla="*/ 709616 w 744627"/>
              <a:gd name="connsiteY10" fmla="*/ 25044 h 202162"/>
              <a:gd name="connsiteX11" fmla="*/ 744541 w 744627"/>
              <a:gd name="connsiteY11" fmla="*/ 40919 h 202162"/>
              <a:gd name="connsiteX12" fmla="*/ 714379 w 744627"/>
              <a:gd name="connsiteY12" fmla="*/ 13931 h 202162"/>
              <a:gd name="connsiteX13" fmla="*/ 584204 w 744627"/>
              <a:gd name="connsiteY13" fmla="*/ 2819 h 202162"/>
              <a:gd name="connsiteX14" fmla="*/ 508004 w 744627"/>
              <a:gd name="connsiteY14" fmla="*/ 42506 h 202162"/>
              <a:gd name="connsiteX15" fmla="*/ 438154 w 744627"/>
              <a:gd name="connsiteY15" fmla="*/ 140931 h 202162"/>
              <a:gd name="connsiteX16" fmla="*/ 409579 w 744627"/>
              <a:gd name="connsiteY16" fmla="*/ 185381 h 202162"/>
              <a:gd name="connsiteX17" fmla="*/ 352429 w 744627"/>
              <a:gd name="connsiteY17" fmla="*/ 190144 h 202162"/>
              <a:gd name="connsiteX18" fmla="*/ 261941 w 744627"/>
              <a:gd name="connsiteY18" fmla="*/ 172681 h 202162"/>
              <a:gd name="connsiteX19" fmla="*/ 211141 w 744627"/>
              <a:gd name="connsiteY19" fmla="*/ 104419 h 202162"/>
              <a:gd name="connsiteX20" fmla="*/ 166691 w 744627"/>
              <a:gd name="connsiteY20" fmla="*/ 39331 h 202162"/>
              <a:gd name="connsiteX21" fmla="*/ 122241 w 744627"/>
              <a:gd name="connsiteY21" fmla="*/ 1231 h 202162"/>
              <a:gd name="connsiteX22" fmla="*/ 4 w 744627"/>
              <a:gd name="connsiteY22" fmla="*/ 25044 h 20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44627" h="202162">
                <a:moveTo>
                  <a:pt x="4" y="25044"/>
                </a:moveTo>
                <a:cubicBezTo>
                  <a:pt x="798" y="27954"/>
                  <a:pt x="96312" y="8111"/>
                  <a:pt x="127004" y="18694"/>
                </a:cubicBezTo>
                <a:cubicBezTo>
                  <a:pt x="157696" y="29277"/>
                  <a:pt x="165104" y="64732"/>
                  <a:pt x="184154" y="88544"/>
                </a:cubicBezTo>
                <a:cubicBezTo>
                  <a:pt x="203204" y="112356"/>
                  <a:pt x="212729" y="142784"/>
                  <a:pt x="241304" y="161569"/>
                </a:cubicBezTo>
                <a:cubicBezTo>
                  <a:pt x="269879" y="180354"/>
                  <a:pt x="324912" y="197817"/>
                  <a:pt x="355604" y="201256"/>
                </a:cubicBezTo>
                <a:cubicBezTo>
                  <a:pt x="386296" y="204695"/>
                  <a:pt x="405875" y="198345"/>
                  <a:pt x="425454" y="182206"/>
                </a:cubicBezTo>
                <a:cubicBezTo>
                  <a:pt x="445033" y="166067"/>
                  <a:pt x="457998" y="127173"/>
                  <a:pt x="473079" y="104419"/>
                </a:cubicBezTo>
                <a:cubicBezTo>
                  <a:pt x="488160" y="81665"/>
                  <a:pt x="503241" y="60498"/>
                  <a:pt x="515941" y="45681"/>
                </a:cubicBezTo>
                <a:cubicBezTo>
                  <a:pt x="528641" y="30864"/>
                  <a:pt x="529964" y="21340"/>
                  <a:pt x="549279" y="15519"/>
                </a:cubicBezTo>
                <a:cubicBezTo>
                  <a:pt x="568594" y="9698"/>
                  <a:pt x="605106" y="9169"/>
                  <a:pt x="631829" y="10756"/>
                </a:cubicBezTo>
                <a:cubicBezTo>
                  <a:pt x="658552" y="12343"/>
                  <a:pt x="690831" y="20017"/>
                  <a:pt x="709616" y="25044"/>
                </a:cubicBezTo>
                <a:cubicBezTo>
                  <a:pt x="728401" y="30071"/>
                  <a:pt x="743747" y="42771"/>
                  <a:pt x="744541" y="40919"/>
                </a:cubicBezTo>
                <a:cubicBezTo>
                  <a:pt x="745335" y="39067"/>
                  <a:pt x="741102" y="20281"/>
                  <a:pt x="714379" y="13931"/>
                </a:cubicBezTo>
                <a:cubicBezTo>
                  <a:pt x="687656" y="7581"/>
                  <a:pt x="618600" y="-1943"/>
                  <a:pt x="584204" y="2819"/>
                </a:cubicBezTo>
                <a:cubicBezTo>
                  <a:pt x="549808" y="7581"/>
                  <a:pt x="532346" y="19487"/>
                  <a:pt x="508004" y="42506"/>
                </a:cubicBezTo>
                <a:cubicBezTo>
                  <a:pt x="483662" y="65525"/>
                  <a:pt x="454558" y="117119"/>
                  <a:pt x="438154" y="140931"/>
                </a:cubicBezTo>
                <a:cubicBezTo>
                  <a:pt x="421750" y="164743"/>
                  <a:pt x="423867" y="177179"/>
                  <a:pt x="409579" y="185381"/>
                </a:cubicBezTo>
                <a:cubicBezTo>
                  <a:pt x="395291" y="193583"/>
                  <a:pt x="377035" y="192261"/>
                  <a:pt x="352429" y="190144"/>
                </a:cubicBezTo>
                <a:cubicBezTo>
                  <a:pt x="327823" y="188027"/>
                  <a:pt x="285489" y="186968"/>
                  <a:pt x="261941" y="172681"/>
                </a:cubicBezTo>
                <a:cubicBezTo>
                  <a:pt x="238393" y="158394"/>
                  <a:pt x="227016" y="126644"/>
                  <a:pt x="211141" y="104419"/>
                </a:cubicBezTo>
                <a:cubicBezTo>
                  <a:pt x="195266" y="82194"/>
                  <a:pt x="181508" y="56529"/>
                  <a:pt x="166691" y="39331"/>
                </a:cubicBezTo>
                <a:cubicBezTo>
                  <a:pt x="151874" y="22133"/>
                  <a:pt x="147376" y="8639"/>
                  <a:pt x="122241" y="1231"/>
                </a:cubicBezTo>
                <a:cubicBezTo>
                  <a:pt x="97106" y="-6177"/>
                  <a:pt x="-790" y="22134"/>
                  <a:pt x="4" y="25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9E9BEEE8-055D-4134-BA8A-D90CA36C8A34}"/>
              </a:ext>
            </a:extLst>
          </p:cNvPr>
          <p:cNvSpPr/>
          <p:nvPr/>
        </p:nvSpPr>
        <p:spPr>
          <a:xfrm>
            <a:off x="6591291" y="4690348"/>
            <a:ext cx="157613" cy="299567"/>
          </a:xfrm>
          <a:custGeom>
            <a:avLst/>
            <a:gdLst>
              <a:gd name="connsiteX0" fmla="*/ 93672 w 157613"/>
              <a:gd name="connsiteY0" fmla="*/ 715 h 299567"/>
              <a:gd name="connsiteX1" fmla="*/ 157172 w 157613"/>
              <a:gd name="connsiteY1" fmla="*/ 149940 h 299567"/>
              <a:gd name="connsiteX2" fmla="*/ 119072 w 157613"/>
              <a:gd name="connsiteY2" fmla="*/ 229315 h 299567"/>
              <a:gd name="connsiteX3" fmla="*/ 66684 w 157613"/>
              <a:gd name="connsiteY3" fmla="*/ 284877 h 299567"/>
              <a:gd name="connsiteX4" fmla="*/ 9 w 157613"/>
              <a:gd name="connsiteY4" fmla="*/ 299165 h 299567"/>
              <a:gd name="connsiteX5" fmla="*/ 71447 w 157613"/>
              <a:gd name="connsiteY5" fmla="*/ 273765 h 299567"/>
              <a:gd name="connsiteX6" fmla="*/ 136534 w 157613"/>
              <a:gd name="connsiteY6" fmla="*/ 194390 h 299567"/>
              <a:gd name="connsiteX7" fmla="*/ 146059 w 157613"/>
              <a:gd name="connsiteY7" fmla="*/ 143590 h 299567"/>
              <a:gd name="connsiteX8" fmla="*/ 123834 w 157613"/>
              <a:gd name="connsiteY8" fmla="*/ 94377 h 299567"/>
              <a:gd name="connsiteX9" fmla="*/ 93672 w 157613"/>
              <a:gd name="connsiteY9" fmla="*/ 715 h 29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613" h="299567">
                <a:moveTo>
                  <a:pt x="93672" y="715"/>
                </a:moveTo>
                <a:cubicBezTo>
                  <a:pt x="99228" y="9976"/>
                  <a:pt x="152939" y="111840"/>
                  <a:pt x="157172" y="149940"/>
                </a:cubicBezTo>
                <a:cubicBezTo>
                  <a:pt x="161405" y="188040"/>
                  <a:pt x="134153" y="206826"/>
                  <a:pt x="119072" y="229315"/>
                </a:cubicBezTo>
                <a:cubicBezTo>
                  <a:pt x="103991" y="251805"/>
                  <a:pt x="86528" y="273235"/>
                  <a:pt x="66684" y="284877"/>
                </a:cubicBezTo>
                <a:cubicBezTo>
                  <a:pt x="46840" y="296519"/>
                  <a:pt x="-785" y="301017"/>
                  <a:pt x="9" y="299165"/>
                </a:cubicBezTo>
                <a:cubicBezTo>
                  <a:pt x="803" y="297313"/>
                  <a:pt x="48693" y="291228"/>
                  <a:pt x="71447" y="273765"/>
                </a:cubicBezTo>
                <a:cubicBezTo>
                  <a:pt x="94201" y="256303"/>
                  <a:pt x="124099" y="216086"/>
                  <a:pt x="136534" y="194390"/>
                </a:cubicBezTo>
                <a:cubicBezTo>
                  <a:pt x="148969" y="172694"/>
                  <a:pt x="148176" y="160259"/>
                  <a:pt x="146059" y="143590"/>
                </a:cubicBezTo>
                <a:cubicBezTo>
                  <a:pt x="143942" y="126921"/>
                  <a:pt x="132565" y="113956"/>
                  <a:pt x="123834" y="94377"/>
                </a:cubicBezTo>
                <a:cubicBezTo>
                  <a:pt x="115103" y="74798"/>
                  <a:pt x="88116" y="-8546"/>
                  <a:pt x="93672" y="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565DF5C7-A7EE-46EE-80E2-9A80F7BBEF4A}"/>
              </a:ext>
            </a:extLst>
          </p:cNvPr>
          <p:cNvSpPr/>
          <p:nvPr/>
        </p:nvSpPr>
        <p:spPr>
          <a:xfrm>
            <a:off x="5994071" y="3685854"/>
            <a:ext cx="115002" cy="705480"/>
          </a:xfrm>
          <a:custGeom>
            <a:avLst/>
            <a:gdLst>
              <a:gd name="connsiteX0" fmla="*/ 329 w 115002"/>
              <a:gd name="connsiteY0" fmla="*/ 321 h 705480"/>
              <a:gd name="connsiteX1" fmla="*/ 114629 w 115002"/>
              <a:gd name="connsiteY1" fmla="*/ 368621 h 705480"/>
              <a:gd name="connsiteX2" fmla="*/ 38429 w 115002"/>
              <a:gd name="connsiteY2" fmla="*/ 701996 h 705480"/>
              <a:gd name="connsiteX3" fmla="*/ 79704 w 115002"/>
              <a:gd name="connsiteY3" fmla="*/ 533721 h 705480"/>
              <a:gd name="connsiteX4" fmla="*/ 92404 w 115002"/>
              <a:gd name="connsiteY4" fmla="*/ 384496 h 705480"/>
              <a:gd name="connsiteX5" fmla="*/ 79704 w 115002"/>
              <a:gd name="connsiteY5" fmla="*/ 305121 h 705480"/>
              <a:gd name="connsiteX6" fmla="*/ 329 w 115002"/>
              <a:gd name="connsiteY6" fmla="*/ 321 h 70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002" h="705480">
                <a:moveTo>
                  <a:pt x="329" y="321"/>
                </a:moveTo>
                <a:cubicBezTo>
                  <a:pt x="6150" y="10904"/>
                  <a:pt x="108279" y="251675"/>
                  <a:pt x="114629" y="368621"/>
                </a:cubicBezTo>
                <a:cubicBezTo>
                  <a:pt x="120979" y="485567"/>
                  <a:pt x="44250" y="674479"/>
                  <a:pt x="38429" y="701996"/>
                </a:cubicBezTo>
                <a:cubicBezTo>
                  <a:pt x="32608" y="729513"/>
                  <a:pt x="70708" y="586638"/>
                  <a:pt x="79704" y="533721"/>
                </a:cubicBezTo>
                <a:cubicBezTo>
                  <a:pt x="88700" y="480804"/>
                  <a:pt x="92404" y="422596"/>
                  <a:pt x="92404" y="384496"/>
                </a:cubicBezTo>
                <a:cubicBezTo>
                  <a:pt x="92404" y="346396"/>
                  <a:pt x="91875" y="366504"/>
                  <a:pt x="79704" y="305121"/>
                </a:cubicBezTo>
                <a:cubicBezTo>
                  <a:pt x="67533" y="243738"/>
                  <a:pt x="-5492" y="-10262"/>
                  <a:pt x="329" y="32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C4834A9-C71F-4E70-800B-7ACFDA3DC970}"/>
              </a:ext>
            </a:extLst>
          </p:cNvPr>
          <p:cNvSpPr/>
          <p:nvPr/>
        </p:nvSpPr>
        <p:spPr>
          <a:xfrm>
            <a:off x="6545865" y="4364121"/>
            <a:ext cx="123391" cy="319214"/>
          </a:xfrm>
          <a:custGeom>
            <a:avLst/>
            <a:gdLst>
              <a:gd name="connsiteX0" fmla="*/ 985 w 123391"/>
              <a:gd name="connsiteY0" fmla="*/ 1504 h 319214"/>
              <a:gd name="connsiteX1" fmla="*/ 121635 w 123391"/>
              <a:gd name="connsiteY1" fmla="*/ 312654 h 319214"/>
              <a:gd name="connsiteX2" fmla="*/ 67660 w 123391"/>
              <a:gd name="connsiteY2" fmla="*/ 198354 h 319214"/>
              <a:gd name="connsiteX3" fmla="*/ 985 w 123391"/>
              <a:gd name="connsiteY3" fmla="*/ 1504 h 319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91" h="319214">
                <a:moveTo>
                  <a:pt x="985" y="1504"/>
                </a:moveTo>
                <a:cubicBezTo>
                  <a:pt x="9981" y="20554"/>
                  <a:pt x="110523" y="279846"/>
                  <a:pt x="121635" y="312654"/>
                </a:cubicBezTo>
                <a:cubicBezTo>
                  <a:pt x="132748" y="345462"/>
                  <a:pt x="88298" y="247037"/>
                  <a:pt x="67660" y="198354"/>
                </a:cubicBezTo>
                <a:cubicBezTo>
                  <a:pt x="47023" y="149671"/>
                  <a:pt x="-8011" y="-17546"/>
                  <a:pt x="985" y="1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4D9692A1-9128-46F5-B75E-3B69D46D40B8}"/>
              </a:ext>
            </a:extLst>
          </p:cNvPr>
          <p:cNvSpPr/>
          <p:nvPr/>
        </p:nvSpPr>
        <p:spPr>
          <a:xfrm>
            <a:off x="6861129" y="4797387"/>
            <a:ext cx="289040" cy="247892"/>
          </a:xfrm>
          <a:custGeom>
            <a:avLst/>
            <a:gdLst>
              <a:gd name="connsiteX0" fmla="*/ 46 w 289040"/>
              <a:gd name="connsiteY0" fmla="*/ 38 h 247892"/>
              <a:gd name="connsiteX1" fmla="*/ 155621 w 289040"/>
              <a:gd name="connsiteY1" fmla="*/ 174663 h 247892"/>
              <a:gd name="connsiteX2" fmla="*/ 288971 w 289040"/>
              <a:gd name="connsiteY2" fmla="*/ 247688 h 247892"/>
              <a:gd name="connsiteX3" fmla="*/ 171496 w 289040"/>
              <a:gd name="connsiteY3" fmla="*/ 190538 h 247892"/>
              <a:gd name="connsiteX4" fmla="*/ 46 w 289040"/>
              <a:gd name="connsiteY4" fmla="*/ 38 h 24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040" h="247892">
                <a:moveTo>
                  <a:pt x="46" y="38"/>
                </a:moveTo>
                <a:cubicBezTo>
                  <a:pt x="-2600" y="-2608"/>
                  <a:pt x="107467" y="133388"/>
                  <a:pt x="155621" y="174663"/>
                </a:cubicBezTo>
                <a:cubicBezTo>
                  <a:pt x="203775" y="215938"/>
                  <a:pt x="286325" y="245042"/>
                  <a:pt x="288971" y="247688"/>
                </a:cubicBezTo>
                <a:cubicBezTo>
                  <a:pt x="291617" y="250334"/>
                  <a:pt x="218063" y="227050"/>
                  <a:pt x="171496" y="190538"/>
                </a:cubicBezTo>
                <a:cubicBezTo>
                  <a:pt x="124929" y="154026"/>
                  <a:pt x="2692" y="2684"/>
                  <a:pt x="46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84A99D1-15D5-4F65-928A-7C4376A3C3BE}"/>
              </a:ext>
            </a:extLst>
          </p:cNvPr>
          <p:cNvSpPr/>
          <p:nvPr/>
        </p:nvSpPr>
        <p:spPr>
          <a:xfrm>
            <a:off x="5538786" y="5502101"/>
            <a:ext cx="745995" cy="93930"/>
          </a:xfrm>
          <a:custGeom>
            <a:avLst/>
            <a:gdLst>
              <a:gd name="connsiteX0" fmla="*/ 2 w 745995"/>
              <a:gd name="connsiteY0" fmla="*/ 58912 h 93930"/>
              <a:gd name="connsiteX1" fmla="*/ 163514 w 745995"/>
              <a:gd name="connsiteY1" fmla="*/ 93837 h 93930"/>
              <a:gd name="connsiteX2" fmla="*/ 357189 w 745995"/>
              <a:gd name="connsiteY2" fmla="*/ 46212 h 93930"/>
              <a:gd name="connsiteX3" fmla="*/ 569914 w 745995"/>
              <a:gd name="connsiteY3" fmla="*/ 9699 h 93930"/>
              <a:gd name="connsiteX4" fmla="*/ 715964 w 745995"/>
              <a:gd name="connsiteY4" fmla="*/ 31924 h 93930"/>
              <a:gd name="connsiteX5" fmla="*/ 744539 w 745995"/>
              <a:gd name="connsiteY5" fmla="*/ 39862 h 93930"/>
              <a:gd name="connsiteX6" fmla="*/ 690564 w 745995"/>
              <a:gd name="connsiteY6" fmla="*/ 22399 h 93930"/>
              <a:gd name="connsiteX7" fmla="*/ 547689 w 745995"/>
              <a:gd name="connsiteY7" fmla="*/ 174 h 93930"/>
              <a:gd name="connsiteX8" fmla="*/ 354014 w 745995"/>
              <a:gd name="connsiteY8" fmla="*/ 35099 h 93930"/>
              <a:gd name="connsiteX9" fmla="*/ 244477 w 745995"/>
              <a:gd name="connsiteY9" fmla="*/ 68437 h 93930"/>
              <a:gd name="connsiteX10" fmla="*/ 166689 w 745995"/>
              <a:gd name="connsiteY10" fmla="*/ 77962 h 93930"/>
              <a:gd name="connsiteX11" fmla="*/ 2 w 745995"/>
              <a:gd name="connsiteY11" fmla="*/ 58912 h 93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5995" h="93930">
                <a:moveTo>
                  <a:pt x="2" y="58912"/>
                </a:moveTo>
                <a:cubicBezTo>
                  <a:pt x="-527" y="61558"/>
                  <a:pt x="103983" y="95954"/>
                  <a:pt x="163514" y="93837"/>
                </a:cubicBezTo>
                <a:cubicBezTo>
                  <a:pt x="223045" y="91720"/>
                  <a:pt x="289456" y="60235"/>
                  <a:pt x="357189" y="46212"/>
                </a:cubicBezTo>
                <a:cubicBezTo>
                  <a:pt x="424922" y="32189"/>
                  <a:pt x="510118" y="12080"/>
                  <a:pt x="569914" y="9699"/>
                </a:cubicBezTo>
                <a:cubicBezTo>
                  <a:pt x="629710" y="7318"/>
                  <a:pt x="686860" y="26897"/>
                  <a:pt x="715964" y="31924"/>
                </a:cubicBezTo>
                <a:cubicBezTo>
                  <a:pt x="745068" y="36951"/>
                  <a:pt x="748772" y="41449"/>
                  <a:pt x="744539" y="39862"/>
                </a:cubicBezTo>
                <a:cubicBezTo>
                  <a:pt x="740306" y="38275"/>
                  <a:pt x="723372" y="29014"/>
                  <a:pt x="690564" y="22399"/>
                </a:cubicBezTo>
                <a:cubicBezTo>
                  <a:pt x="657756" y="15784"/>
                  <a:pt x="603781" y="-1943"/>
                  <a:pt x="547689" y="174"/>
                </a:cubicBezTo>
                <a:cubicBezTo>
                  <a:pt x="491597" y="2291"/>
                  <a:pt x="404549" y="23722"/>
                  <a:pt x="354014" y="35099"/>
                </a:cubicBezTo>
                <a:cubicBezTo>
                  <a:pt x="303479" y="46476"/>
                  <a:pt x="275698" y="61293"/>
                  <a:pt x="244477" y="68437"/>
                </a:cubicBezTo>
                <a:cubicBezTo>
                  <a:pt x="213256" y="75581"/>
                  <a:pt x="206906" y="80079"/>
                  <a:pt x="166689" y="77962"/>
                </a:cubicBezTo>
                <a:cubicBezTo>
                  <a:pt x="126472" y="75845"/>
                  <a:pt x="531" y="56266"/>
                  <a:pt x="2" y="58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EC2495AE-DE86-4D87-BD33-437923C8F981}"/>
              </a:ext>
            </a:extLst>
          </p:cNvPr>
          <p:cNvSpPr/>
          <p:nvPr/>
        </p:nvSpPr>
        <p:spPr>
          <a:xfrm>
            <a:off x="6269868" y="5495798"/>
            <a:ext cx="625400" cy="55697"/>
          </a:xfrm>
          <a:custGeom>
            <a:avLst/>
            <a:gdLst>
              <a:gd name="connsiteX0" fmla="*/ 3932 w 625400"/>
              <a:gd name="connsiteY0" fmla="*/ 46165 h 55697"/>
              <a:gd name="connsiteX1" fmla="*/ 170620 w 625400"/>
              <a:gd name="connsiteY1" fmla="*/ 17590 h 55697"/>
              <a:gd name="connsiteX2" fmla="*/ 281745 w 625400"/>
              <a:gd name="connsiteY2" fmla="*/ 8065 h 55697"/>
              <a:gd name="connsiteX3" fmla="*/ 491295 w 625400"/>
              <a:gd name="connsiteY3" fmla="*/ 41402 h 55697"/>
              <a:gd name="connsiteX4" fmla="*/ 594482 w 625400"/>
              <a:gd name="connsiteY4" fmla="*/ 55690 h 55697"/>
              <a:gd name="connsiteX5" fmla="*/ 624645 w 625400"/>
              <a:gd name="connsiteY5" fmla="*/ 39815 h 55697"/>
              <a:gd name="connsiteX6" fmla="*/ 570670 w 625400"/>
              <a:gd name="connsiteY6" fmla="*/ 41402 h 55697"/>
              <a:gd name="connsiteX7" fmla="*/ 457957 w 625400"/>
              <a:gd name="connsiteY7" fmla="*/ 35052 h 55697"/>
              <a:gd name="connsiteX8" fmla="*/ 251582 w 625400"/>
              <a:gd name="connsiteY8" fmla="*/ 127 h 55697"/>
              <a:gd name="connsiteX9" fmla="*/ 69020 w 625400"/>
              <a:gd name="connsiteY9" fmla="*/ 23940 h 55697"/>
              <a:gd name="connsiteX10" fmla="*/ 3932 w 625400"/>
              <a:gd name="connsiteY10" fmla="*/ 46165 h 5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5400" h="55697">
                <a:moveTo>
                  <a:pt x="3932" y="46165"/>
                </a:moveTo>
                <a:cubicBezTo>
                  <a:pt x="20865" y="45107"/>
                  <a:pt x="124318" y="23940"/>
                  <a:pt x="170620" y="17590"/>
                </a:cubicBezTo>
                <a:cubicBezTo>
                  <a:pt x="216922" y="11240"/>
                  <a:pt x="228299" y="4096"/>
                  <a:pt x="281745" y="8065"/>
                </a:cubicBezTo>
                <a:cubicBezTo>
                  <a:pt x="335191" y="12034"/>
                  <a:pt x="439172" y="33464"/>
                  <a:pt x="491295" y="41402"/>
                </a:cubicBezTo>
                <a:cubicBezTo>
                  <a:pt x="543418" y="49340"/>
                  <a:pt x="572257" y="55954"/>
                  <a:pt x="594482" y="55690"/>
                </a:cubicBezTo>
                <a:cubicBezTo>
                  <a:pt x="616707" y="55426"/>
                  <a:pt x="628614" y="42196"/>
                  <a:pt x="624645" y="39815"/>
                </a:cubicBezTo>
                <a:cubicBezTo>
                  <a:pt x="620676" y="37434"/>
                  <a:pt x="598451" y="42196"/>
                  <a:pt x="570670" y="41402"/>
                </a:cubicBezTo>
                <a:cubicBezTo>
                  <a:pt x="542889" y="40608"/>
                  <a:pt x="511138" y="41931"/>
                  <a:pt x="457957" y="35052"/>
                </a:cubicBezTo>
                <a:cubicBezTo>
                  <a:pt x="404776" y="28173"/>
                  <a:pt x="316405" y="1979"/>
                  <a:pt x="251582" y="127"/>
                </a:cubicBezTo>
                <a:cubicBezTo>
                  <a:pt x="186759" y="-1725"/>
                  <a:pt x="110295" y="17061"/>
                  <a:pt x="69020" y="23940"/>
                </a:cubicBezTo>
                <a:cubicBezTo>
                  <a:pt x="27745" y="30819"/>
                  <a:pt x="-13001" y="47223"/>
                  <a:pt x="3932" y="46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6780C575-F0B1-4ED7-9576-0B01024DC665}"/>
              </a:ext>
            </a:extLst>
          </p:cNvPr>
          <p:cNvSpPr/>
          <p:nvPr/>
        </p:nvSpPr>
        <p:spPr>
          <a:xfrm>
            <a:off x="5501019" y="5557836"/>
            <a:ext cx="226792" cy="141289"/>
          </a:xfrm>
          <a:custGeom>
            <a:avLst/>
            <a:gdLst>
              <a:gd name="connsiteX0" fmla="*/ 226681 w 226792"/>
              <a:gd name="connsiteY0" fmla="*/ 141289 h 141289"/>
              <a:gd name="connsiteX1" fmla="*/ 120319 w 226792"/>
              <a:gd name="connsiteY1" fmla="*/ 68264 h 141289"/>
              <a:gd name="connsiteX2" fmla="*/ 52056 w 226792"/>
              <a:gd name="connsiteY2" fmla="*/ 28577 h 141289"/>
              <a:gd name="connsiteX3" fmla="*/ 4431 w 226792"/>
              <a:gd name="connsiteY3" fmla="*/ 2 h 141289"/>
              <a:gd name="connsiteX4" fmla="*/ 166356 w 226792"/>
              <a:gd name="connsiteY4" fmla="*/ 26989 h 141289"/>
              <a:gd name="connsiteX5" fmla="*/ 145719 w 226792"/>
              <a:gd name="connsiteY5" fmla="*/ 39689 h 141289"/>
              <a:gd name="connsiteX6" fmla="*/ 140956 w 226792"/>
              <a:gd name="connsiteY6" fmla="*/ 66677 h 141289"/>
              <a:gd name="connsiteX7" fmla="*/ 226681 w 226792"/>
              <a:gd name="connsiteY7" fmla="*/ 141289 h 141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792" h="141289">
                <a:moveTo>
                  <a:pt x="226681" y="141289"/>
                </a:moveTo>
                <a:cubicBezTo>
                  <a:pt x="223242" y="141553"/>
                  <a:pt x="149423" y="87049"/>
                  <a:pt x="120319" y="68264"/>
                </a:cubicBezTo>
                <a:cubicBezTo>
                  <a:pt x="91215" y="49479"/>
                  <a:pt x="71371" y="39954"/>
                  <a:pt x="52056" y="28577"/>
                </a:cubicBezTo>
                <a:cubicBezTo>
                  <a:pt x="32741" y="17200"/>
                  <a:pt x="-14619" y="267"/>
                  <a:pt x="4431" y="2"/>
                </a:cubicBezTo>
                <a:cubicBezTo>
                  <a:pt x="23481" y="-263"/>
                  <a:pt x="142808" y="20374"/>
                  <a:pt x="166356" y="26989"/>
                </a:cubicBezTo>
                <a:cubicBezTo>
                  <a:pt x="189904" y="33604"/>
                  <a:pt x="149952" y="33074"/>
                  <a:pt x="145719" y="39689"/>
                </a:cubicBezTo>
                <a:cubicBezTo>
                  <a:pt x="141486" y="46304"/>
                  <a:pt x="129050" y="51596"/>
                  <a:pt x="140956" y="66677"/>
                </a:cubicBezTo>
                <a:cubicBezTo>
                  <a:pt x="152862" y="81758"/>
                  <a:pt x="230120" y="141025"/>
                  <a:pt x="226681" y="141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7C29CC74-950F-4ED2-9300-FBF8B5D9DAD6}"/>
              </a:ext>
            </a:extLst>
          </p:cNvPr>
          <p:cNvSpPr/>
          <p:nvPr/>
        </p:nvSpPr>
        <p:spPr>
          <a:xfrm>
            <a:off x="6845876" y="5489552"/>
            <a:ext cx="150731" cy="86214"/>
          </a:xfrm>
          <a:custGeom>
            <a:avLst/>
            <a:gdLst>
              <a:gd name="connsiteX0" fmla="*/ 1012 w 150731"/>
              <a:gd name="connsiteY0" fmla="*/ 79398 h 86214"/>
              <a:gd name="connsiteX1" fmla="*/ 116899 w 150731"/>
              <a:gd name="connsiteY1" fmla="*/ 31773 h 86214"/>
              <a:gd name="connsiteX2" fmla="*/ 150237 w 150731"/>
              <a:gd name="connsiteY2" fmla="*/ 23 h 86214"/>
              <a:gd name="connsiteX3" fmla="*/ 135949 w 150731"/>
              <a:gd name="connsiteY3" fmla="*/ 36536 h 86214"/>
              <a:gd name="connsiteX4" fmla="*/ 123249 w 150731"/>
              <a:gd name="connsiteY4" fmla="*/ 53998 h 86214"/>
              <a:gd name="connsiteX5" fmla="*/ 62924 w 150731"/>
              <a:gd name="connsiteY5" fmla="*/ 82573 h 86214"/>
              <a:gd name="connsiteX6" fmla="*/ 1012 w 150731"/>
              <a:gd name="connsiteY6" fmla="*/ 79398 h 86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731" h="86214">
                <a:moveTo>
                  <a:pt x="1012" y="79398"/>
                </a:moveTo>
                <a:cubicBezTo>
                  <a:pt x="10008" y="70931"/>
                  <a:pt x="92028" y="45002"/>
                  <a:pt x="116899" y="31773"/>
                </a:cubicBezTo>
                <a:cubicBezTo>
                  <a:pt x="141770" y="18544"/>
                  <a:pt x="147062" y="-771"/>
                  <a:pt x="150237" y="23"/>
                </a:cubicBezTo>
                <a:cubicBezTo>
                  <a:pt x="153412" y="817"/>
                  <a:pt x="140447" y="27540"/>
                  <a:pt x="135949" y="36536"/>
                </a:cubicBezTo>
                <a:cubicBezTo>
                  <a:pt x="131451" y="45532"/>
                  <a:pt x="135420" y="46325"/>
                  <a:pt x="123249" y="53998"/>
                </a:cubicBezTo>
                <a:cubicBezTo>
                  <a:pt x="111078" y="61671"/>
                  <a:pt x="80386" y="77281"/>
                  <a:pt x="62924" y="82573"/>
                </a:cubicBezTo>
                <a:cubicBezTo>
                  <a:pt x="45462" y="87865"/>
                  <a:pt x="-7984" y="87865"/>
                  <a:pt x="1012" y="79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2A369F17-1860-452D-A44B-D6AB4FED752D}"/>
              </a:ext>
            </a:extLst>
          </p:cNvPr>
          <p:cNvSpPr/>
          <p:nvPr/>
        </p:nvSpPr>
        <p:spPr>
          <a:xfrm>
            <a:off x="5637175" y="5599093"/>
            <a:ext cx="666843" cy="104804"/>
          </a:xfrm>
          <a:custGeom>
            <a:avLst/>
            <a:gdLst>
              <a:gd name="connsiteX0" fmla="*/ 38 w 666843"/>
              <a:gd name="connsiteY0" fmla="*/ 20 h 104804"/>
              <a:gd name="connsiteX1" fmla="*/ 296900 w 666843"/>
              <a:gd name="connsiteY1" fmla="*/ 61932 h 104804"/>
              <a:gd name="connsiteX2" fmla="*/ 511213 w 666843"/>
              <a:gd name="connsiteY2" fmla="*/ 79395 h 104804"/>
              <a:gd name="connsiteX3" fmla="*/ 590588 w 666843"/>
              <a:gd name="connsiteY3" fmla="*/ 95270 h 104804"/>
              <a:gd name="connsiteX4" fmla="*/ 665200 w 666843"/>
              <a:gd name="connsiteY4" fmla="*/ 104795 h 104804"/>
              <a:gd name="connsiteX5" fmla="*/ 515975 w 666843"/>
              <a:gd name="connsiteY5" fmla="*/ 93682 h 104804"/>
              <a:gd name="connsiteX6" fmla="*/ 277850 w 666843"/>
              <a:gd name="connsiteY6" fmla="*/ 55582 h 104804"/>
              <a:gd name="connsiteX7" fmla="*/ 38 w 666843"/>
              <a:gd name="connsiteY7" fmla="*/ 20 h 10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6843" h="104804">
                <a:moveTo>
                  <a:pt x="38" y="20"/>
                </a:moveTo>
                <a:cubicBezTo>
                  <a:pt x="3213" y="1078"/>
                  <a:pt x="211704" y="48703"/>
                  <a:pt x="296900" y="61932"/>
                </a:cubicBezTo>
                <a:cubicBezTo>
                  <a:pt x="382096" y="75161"/>
                  <a:pt x="462265" y="73839"/>
                  <a:pt x="511213" y="79395"/>
                </a:cubicBezTo>
                <a:cubicBezTo>
                  <a:pt x="560161" y="84951"/>
                  <a:pt x="564924" y="91037"/>
                  <a:pt x="590588" y="95270"/>
                </a:cubicBezTo>
                <a:cubicBezTo>
                  <a:pt x="616252" y="99503"/>
                  <a:pt x="677635" y="105060"/>
                  <a:pt x="665200" y="104795"/>
                </a:cubicBezTo>
                <a:cubicBezTo>
                  <a:pt x="652765" y="104530"/>
                  <a:pt x="580533" y="101884"/>
                  <a:pt x="515975" y="93682"/>
                </a:cubicBezTo>
                <a:cubicBezTo>
                  <a:pt x="451417" y="85480"/>
                  <a:pt x="362252" y="71192"/>
                  <a:pt x="277850" y="55582"/>
                </a:cubicBezTo>
                <a:cubicBezTo>
                  <a:pt x="193448" y="39972"/>
                  <a:pt x="-3137" y="-1038"/>
                  <a:pt x="38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FF4BFDD7-CED1-475B-AF1D-F994CBAD304F}"/>
              </a:ext>
            </a:extLst>
          </p:cNvPr>
          <p:cNvSpPr/>
          <p:nvPr/>
        </p:nvSpPr>
        <p:spPr>
          <a:xfrm>
            <a:off x="6282907" y="5589766"/>
            <a:ext cx="542034" cy="120498"/>
          </a:xfrm>
          <a:custGeom>
            <a:avLst/>
            <a:gdLst>
              <a:gd name="connsiteX0" fmla="*/ 2006 w 542034"/>
              <a:gd name="connsiteY0" fmla="*/ 120472 h 120498"/>
              <a:gd name="connsiteX1" fmla="*/ 233781 w 542034"/>
              <a:gd name="connsiteY1" fmla="*/ 74434 h 120498"/>
              <a:gd name="connsiteX2" fmla="*/ 386181 w 542034"/>
              <a:gd name="connsiteY2" fmla="*/ 17284 h 120498"/>
              <a:gd name="connsiteX3" fmla="*/ 541756 w 542034"/>
              <a:gd name="connsiteY3" fmla="*/ 1409 h 120498"/>
              <a:gd name="connsiteX4" fmla="*/ 419518 w 542034"/>
              <a:gd name="connsiteY4" fmla="*/ 6172 h 120498"/>
              <a:gd name="connsiteX5" fmla="*/ 248068 w 542034"/>
              <a:gd name="connsiteY5" fmla="*/ 49034 h 120498"/>
              <a:gd name="connsiteX6" fmla="*/ 129006 w 542034"/>
              <a:gd name="connsiteY6" fmla="*/ 80784 h 120498"/>
              <a:gd name="connsiteX7" fmla="*/ 2006 w 542034"/>
              <a:gd name="connsiteY7" fmla="*/ 120472 h 12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34" h="120498">
                <a:moveTo>
                  <a:pt x="2006" y="120472"/>
                </a:moveTo>
                <a:cubicBezTo>
                  <a:pt x="19468" y="119414"/>
                  <a:pt x="169752" y="91632"/>
                  <a:pt x="233781" y="74434"/>
                </a:cubicBezTo>
                <a:cubicBezTo>
                  <a:pt x="297810" y="57236"/>
                  <a:pt x="334852" y="29455"/>
                  <a:pt x="386181" y="17284"/>
                </a:cubicBezTo>
                <a:cubicBezTo>
                  <a:pt x="437510" y="5113"/>
                  <a:pt x="536200" y="3261"/>
                  <a:pt x="541756" y="1409"/>
                </a:cubicBezTo>
                <a:cubicBezTo>
                  <a:pt x="547312" y="-443"/>
                  <a:pt x="468466" y="-1765"/>
                  <a:pt x="419518" y="6172"/>
                </a:cubicBezTo>
                <a:cubicBezTo>
                  <a:pt x="370570" y="14109"/>
                  <a:pt x="248068" y="49034"/>
                  <a:pt x="248068" y="49034"/>
                </a:cubicBezTo>
                <a:cubicBezTo>
                  <a:pt x="199650" y="61469"/>
                  <a:pt x="172398" y="71259"/>
                  <a:pt x="129006" y="80784"/>
                </a:cubicBezTo>
                <a:cubicBezTo>
                  <a:pt x="85614" y="90309"/>
                  <a:pt x="-15456" y="121530"/>
                  <a:pt x="2006" y="120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9A2C048E-07A6-401C-BD61-42FE219A5266}"/>
              </a:ext>
            </a:extLst>
          </p:cNvPr>
          <p:cNvSpPr/>
          <p:nvPr/>
        </p:nvSpPr>
        <p:spPr>
          <a:xfrm>
            <a:off x="5704030" y="5684362"/>
            <a:ext cx="863678" cy="265695"/>
          </a:xfrm>
          <a:custGeom>
            <a:avLst/>
            <a:gdLst>
              <a:gd name="connsiteX0" fmla="*/ 1445 w 863678"/>
              <a:gd name="connsiteY0" fmla="*/ 476 h 265695"/>
              <a:gd name="connsiteX1" fmla="*/ 180833 w 863678"/>
              <a:gd name="connsiteY1" fmla="*/ 149701 h 265695"/>
              <a:gd name="connsiteX2" fmla="*/ 309420 w 863678"/>
              <a:gd name="connsiteY2" fmla="*/ 224313 h 265695"/>
              <a:gd name="connsiteX3" fmla="*/ 555483 w 863678"/>
              <a:gd name="connsiteY3" fmla="*/ 259238 h 265695"/>
              <a:gd name="connsiteX4" fmla="*/ 741220 w 863678"/>
              <a:gd name="connsiteY4" fmla="*/ 257651 h 265695"/>
              <a:gd name="connsiteX5" fmla="*/ 830120 w 863678"/>
              <a:gd name="connsiteY5" fmla="*/ 178276 h 265695"/>
              <a:gd name="connsiteX6" fmla="*/ 861870 w 863678"/>
              <a:gd name="connsiteY6" fmla="*/ 141763 h 265695"/>
              <a:gd name="connsiteX7" fmla="*/ 782495 w 863678"/>
              <a:gd name="connsiteY7" fmla="*/ 214788 h 265695"/>
              <a:gd name="connsiteX8" fmla="*/ 679308 w 863678"/>
              <a:gd name="connsiteY8" fmla="*/ 244951 h 265695"/>
              <a:gd name="connsiteX9" fmla="*/ 511033 w 863678"/>
              <a:gd name="connsiteY9" fmla="*/ 246538 h 265695"/>
              <a:gd name="connsiteX10" fmla="*/ 285608 w 863678"/>
              <a:gd name="connsiteY10" fmla="*/ 203676 h 265695"/>
              <a:gd name="connsiteX11" fmla="*/ 1445 w 863678"/>
              <a:gd name="connsiteY11" fmla="*/ 476 h 26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3678" h="265695">
                <a:moveTo>
                  <a:pt x="1445" y="476"/>
                </a:moveTo>
                <a:cubicBezTo>
                  <a:pt x="-16018" y="-8520"/>
                  <a:pt x="129504" y="112395"/>
                  <a:pt x="180833" y="149701"/>
                </a:cubicBezTo>
                <a:cubicBezTo>
                  <a:pt x="232162" y="187007"/>
                  <a:pt x="246979" y="206057"/>
                  <a:pt x="309420" y="224313"/>
                </a:cubicBezTo>
                <a:cubicBezTo>
                  <a:pt x="371861" y="242569"/>
                  <a:pt x="483516" y="253682"/>
                  <a:pt x="555483" y="259238"/>
                </a:cubicBezTo>
                <a:cubicBezTo>
                  <a:pt x="627450" y="264794"/>
                  <a:pt x="695447" y="271145"/>
                  <a:pt x="741220" y="257651"/>
                </a:cubicBezTo>
                <a:cubicBezTo>
                  <a:pt x="786993" y="244157"/>
                  <a:pt x="810012" y="197591"/>
                  <a:pt x="830120" y="178276"/>
                </a:cubicBezTo>
                <a:cubicBezTo>
                  <a:pt x="850228" y="158961"/>
                  <a:pt x="869807" y="135678"/>
                  <a:pt x="861870" y="141763"/>
                </a:cubicBezTo>
                <a:cubicBezTo>
                  <a:pt x="853933" y="147848"/>
                  <a:pt x="812922" y="197590"/>
                  <a:pt x="782495" y="214788"/>
                </a:cubicBezTo>
                <a:cubicBezTo>
                  <a:pt x="752068" y="231986"/>
                  <a:pt x="724552" y="239659"/>
                  <a:pt x="679308" y="244951"/>
                </a:cubicBezTo>
                <a:cubicBezTo>
                  <a:pt x="634064" y="250243"/>
                  <a:pt x="576650" y="253417"/>
                  <a:pt x="511033" y="246538"/>
                </a:cubicBezTo>
                <a:cubicBezTo>
                  <a:pt x="445416" y="239659"/>
                  <a:pt x="368158" y="243363"/>
                  <a:pt x="285608" y="203676"/>
                </a:cubicBezTo>
                <a:cubicBezTo>
                  <a:pt x="203058" y="163989"/>
                  <a:pt x="18908" y="9472"/>
                  <a:pt x="1445" y="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20C88FED-BB65-47FC-9282-7F3201C70E96}"/>
              </a:ext>
            </a:extLst>
          </p:cNvPr>
          <p:cNvSpPr/>
          <p:nvPr/>
        </p:nvSpPr>
        <p:spPr>
          <a:xfrm>
            <a:off x="6565629" y="5556164"/>
            <a:ext cx="384788" cy="280860"/>
          </a:xfrm>
          <a:custGeom>
            <a:avLst/>
            <a:gdLst>
              <a:gd name="connsiteX0" fmla="*/ 384446 w 384788"/>
              <a:gd name="connsiteY0" fmla="*/ 86 h 280860"/>
              <a:gd name="connsiteX1" fmla="*/ 227284 w 384788"/>
              <a:gd name="connsiteY1" fmla="*/ 115974 h 280860"/>
              <a:gd name="connsiteX2" fmla="*/ 170134 w 384788"/>
              <a:gd name="connsiteY2" fmla="*/ 200111 h 280860"/>
              <a:gd name="connsiteX3" fmla="*/ 66946 w 384788"/>
              <a:gd name="connsiteY3" fmla="*/ 257261 h 280860"/>
              <a:gd name="connsiteX4" fmla="*/ 3446 w 384788"/>
              <a:gd name="connsiteY4" fmla="*/ 277899 h 280860"/>
              <a:gd name="connsiteX5" fmla="*/ 171721 w 384788"/>
              <a:gd name="connsiteY5" fmla="*/ 196936 h 280860"/>
              <a:gd name="connsiteX6" fmla="*/ 266971 w 384788"/>
              <a:gd name="connsiteY6" fmla="*/ 98511 h 280860"/>
              <a:gd name="connsiteX7" fmla="*/ 384446 w 384788"/>
              <a:gd name="connsiteY7" fmla="*/ 86 h 28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788" h="280860">
                <a:moveTo>
                  <a:pt x="384446" y="86"/>
                </a:moveTo>
                <a:cubicBezTo>
                  <a:pt x="377832" y="2996"/>
                  <a:pt x="263003" y="82637"/>
                  <a:pt x="227284" y="115974"/>
                </a:cubicBezTo>
                <a:cubicBezTo>
                  <a:pt x="191565" y="149311"/>
                  <a:pt x="196857" y="176563"/>
                  <a:pt x="170134" y="200111"/>
                </a:cubicBezTo>
                <a:cubicBezTo>
                  <a:pt x="143411" y="223659"/>
                  <a:pt x="94727" y="244296"/>
                  <a:pt x="66946" y="257261"/>
                </a:cubicBezTo>
                <a:cubicBezTo>
                  <a:pt x="39165" y="270226"/>
                  <a:pt x="-14016" y="287953"/>
                  <a:pt x="3446" y="277899"/>
                </a:cubicBezTo>
                <a:cubicBezTo>
                  <a:pt x="20908" y="267845"/>
                  <a:pt x="127800" y="226834"/>
                  <a:pt x="171721" y="196936"/>
                </a:cubicBezTo>
                <a:cubicBezTo>
                  <a:pt x="215642" y="167038"/>
                  <a:pt x="233898" y="128144"/>
                  <a:pt x="266971" y="98511"/>
                </a:cubicBezTo>
                <a:cubicBezTo>
                  <a:pt x="300044" y="68878"/>
                  <a:pt x="391060" y="-2824"/>
                  <a:pt x="384446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385BBE39-13A1-40DF-A849-1BECB43F05CF}"/>
              </a:ext>
            </a:extLst>
          </p:cNvPr>
          <p:cNvSpPr/>
          <p:nvPr/>
        </p:nvSpPr>
        <p:spPr>
          <a:xfrm>
            <a:off x="5353050" y="4794159"/>
            <a:ext cx="168275" cy="251121"/>
          </a:xfrm>
          <a:custGeom>
            <a:avLst/>
            <a:gdLst>
              <a:gd name="connsiteX0" fmla="*/ 168275 w 168275"/>
              <a:gd name="connsiteY0" fmla="*/ 91 h 251121"/>
              <a:gd name="connsiteX1" fmla="*/ 95250 w 168275"/>
              <a:gd name="connsiteY1" fmla="*/ 147729 h 251121"/>
              <a:gd name="connsiteX2" fmla="*/ 0 w 168275"/>
              <a:gd name="connsiteY2" fmla="*/ 250916 h 251121"/>
              <a:gd name="connsiteX3" fmla="*/ 95250 w 168275"/>
              <a:gd name="connsiteY3" fmla="*/ 169954 h 251121"/>
              <a:gd name="connsiteX4" fmla="*/ 168275 w 168275"/>
              <a:gd name="connsiteY4" fmla="*/ 91 h 25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75" h="251121">
                <a:moveTo>
                  <a:pt x="168275" y="91"/>
                </a:moveTo>
                <a:cubicBezTo>
                  <a:pt x="168275" y="-3613"/>
                  <a:pt x="123296" y="105925"/>
                  <a:pt x="95250" y="147729"/>
                </a:cubicBezTo>
                <a:cubicBezTo>
                  <a:pt x="67204" y="189533"/>
                  <a:pt x="0" y="247212"/>
                  <a:pt x="0" y="250916"/>
                </a:cubicBezTo>
                <a:cubicBezTo>
                  <a:pt x="0" y="254620"/>
                  <a:pt x="68262" y="207525"/>
                  <a:pt x="95250" y="169954"/>
                </a:cubicBezTo>
                <a:cubicBezTo>
                  <a:pt x="122238" y="132383"/>
                  <a:pt x="168275" y="3795"/>
                  <a:pt x="168275" y="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8D94F8B7-E883-450F-9799-18CD4E7B598C}"/>
              </a:ext>
            </a:extLst>
          </p:cNvPr>
          <p:cNvSpPr/>
          <p:nvPr/>
        </p:nvSpPr>
        <p:spPr>
          <a:xfrm>
            <a:off x="4477512" y="3039526"/>
            <a:ext cx="139934" cy="1848399"/>
          </a:xfrm>
          <a:custGeom>
            <a:avLst/>
            <a:gdLst>
              <a:gd name="connsiteX0" fmla="*/ 124121 w 139934"/>
              <a:gd name="connsiteY0" fmla="*/ 7 h 1848399"/>
              <a:gd name="connsiteX1" fmla="*/ 18288 w 139934"/>
              <a:gd name="connsiteY1" fmla="*/ 605374 h 1848399"/>
              <a:gd name="connsiteX2" fmla="*/ 9821 w 139934"/>
              <a:gd name="connsiteY2" fmla="*/ 1011774 h 1848399"/>
              <a:gd name="connsiteX3" fmla="*/ 119888 w 139934"/>
              <a:gd name="connsiteY3" fmla="*/ 1680641 h 1848399"/>
              <a:gd name="connsiteX4" fmla="*/ 124121 w 139934"/>
              <a:gd name="connsiteY4" fmla="*/ 1845741 h 1848399"/>
              <a:gd name="connsiteX5" fmla="*/ 132588 w 139934"/>
              <a:gd name="connsiteY5" fmla="*/ 1595974 h 1848399"/>
              <a:gd name="connsiteX6" fmla="*/ 5588 w 139934"/>
              <a:gd name="connsiteY6" fmla="*/ 1011774 h 1848399"/>
              <a:gd name="connsiteX7" fmla="*/ 39455 w 139934"/>
              <a:gd name="connsiteY7" fmla="*/ 592674 h 1848399"/>
              <a:gd name="connsiteX8" fmla="*/ 124121 w 139934"/>
              <a:gd name="connsiteY8" fmla="*/ 7 h 184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934" h="1848399">
                <a:moveTo>
                  <a:pt x="124121" y="7"/>
                </a:moveTo>
                <a:cubicBezTo>
                  <a:pt x="120593" y="2124"/>
                  <a:pt x="37338" y="436746"/>
                  <a:pt x="18288" y="605374"/>
                </a:cubicBezTo>
                <a:cubicBezTo>
                  <a:pt x="-762" y="774002"/>
                  <a:pt x="-7112" y="832563"/>
                  <a:pt x="9821" y="1011774"/>
                </a:cubicBezTo>
                <a:cubicBezTo>
                  <a:pt x="26754" y="1190985"/>
                  <a:pt x="100838" y="1541646"/>
                  <a:pt x="119888" y="1680641"/>
                </a:cubicBezTo>
                <a:cubicBezTo>
                  <a:pt x="138938" y="1819636"/>
                  <a:pt x="122004" y="1859852"/>
                  <a:pt x="124121" y="1845741"/>
                </a:cubicBezTo>
                <a:cubicBezTo>
                  <a:pt x="126238" y="1831630"/>
                  <a:pt x="152343" y="1734968"/>
                  <a:pt x="132588" y="1595974"/>
                </a:cubicBezTo>
                <a:cubicBezTo>
                  <a:pt x="112833" y="1456980"/>
                  <a:pt x="21110" y="1178991"/>
                  <a:pt x="5588" y="1011774"/>
                </a:cubicBezTo>
                <a:cubicBezTo>
                  <a:pt x="-9934" y="844557"/>
                  <a:pt x="20405" y="759185"/>
                  <a:pt x="39455" y="592674"/>
                </a:cubicBezTo>
                <a:cubicBezTo>
                  <a:pt x="58505" y="426163"/>
                  <a:pt x="127649" y="-2110"/>
                  <a:pt x="12412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D97BBAE-2082-4D68-BBB1-730CEF0773CD}"/>
              </a:ext>
            </a:extLst>
          </p:cNvPr>
          <p:cNvSpPr/>
          <p:nvPr/>
        </p:nvSpPr>
        <p:spPr>
          <a:xfrm>
            <a:off x="4588662" y="4838671"/>
            <a:ext cx="1131867" cy="1765368"/>
          </a:xfrm>
          <a:custGeom>
            <a:avLst/>
            <a:gdLst>
              <a:gd name="connsiteX0" fmla="*/ 271 w 1131867"/>
              <a:gd name="connsiteY0" fmla="*/ 29 h 1765368"/>
              <a:gd name="connsiteX1" fmla="*/ 34138 w 1131867"/>
              <a:gd name="connsiteY1" fmla="*/ 296362 h 1765368"/>
              <a:gd name="connsiteX2" fmla="*/ 101871 w 1131867"/>
              <a:gd name="connsiteY2" fmla="*/ 609629 h 1765368"/>
              <a:gd name="connsiteX3" fmla="*/ 398205 w 1131867"/>
              <a:gd name="connsiteY3" fmla="*/ 1054129 h 1765368"/>
              <a:gd name="connsiteX4" fmla="*/ 677605 w 1131867"/>
              <a:gd name="connsiteY4" fmla="*/ 1371629 h 1765368"/>
              <a:gd name="connsiteX5" fmla="*/ 889271 w 1131867"/>
              <a:gd name="connsiteY5" fmla="*/ 1587529 h 1765368"/>
              <a:gd name="connsiteX6" fmla="*/ 1130571 w 1131867"/>
              <a:gd name="connsiteY6" fmla="*/ 1765329 h 1765368"/>
              <a:gd name="connsiteX7" fmla="*/ 986638 w 1131867"/>
              <a:gd name="connsiteY7" fmla="*/ 1604462 h 1765368"/>
              <a:gd name="connsiteX8" fmla="*/ 1016271 w 1131867"/>
              <a:gd name="connsiteY8" fmla="*/ 1672196 h 1765368"/>
              <a:gd name="connsiteX9" fmla="*/ 774971 w 1131867"/>
              <a:gd name="connsiteY9" fmla="*/ 1443596 h 1765368"/>
              <a:gd name="connsiteX10" fmla="*/ 233105 w 1131867"/>
              <a:gd name="connsiteY10" fmla="*/ 808596 h 1765368"/>
              <a:gd name="connsiteX11" fmla="*/ 51071 w 1131867"/>
              <a:gd name="connsiteY11" fmla="*/ 313296 h 1765368"/>
              <a:gd name="connsiteX12" fmla="*/ 271 w 1131867"/>
              <a:gd name="connsiteY12" fmla="*/ 29 h 176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1867" h="1765368">
                <a:moveTo>
                  <a:pt x="271" y="29"/>
                </a:moveTo>
                <a:cubicBezTo>
                  <a:pt x="-2551" y="-2793"/>
                  <a:pt x="17205" y="194762"/>
                  <a:pt x="34138" y="296362"/>
                </a:cubicBezTo>
                <a:cubicBezTo>
                  <a:pt x="51071" y="397962"/>
                  <a:pt x="41193" y="483335"/>
                  <a:pt x="101871" y="609629"/>
                </a:cubicBezTo>
                <a:cubicBezTo>
                  <a:pt x="162549" y="735923"/>
                  <a:pt x="302249" y="927129"/>
                  <a:pt x="398205" y="1054129"/>
                </a:cubicBezTo>
                <a:cubicBezTo>
                  <a:pt x="494161" y="1181129"/>
                  <a:pt x="595761" y="1282729"/>
                  <a:pt x="677605" y="1371629"/>
                </a:cubicBezTo>
                <a:cubicBezTo>
                  <a:pt x="759449" y="1460529"/>
                  <a:pt x="813777" y="1521912"/>
                  <a:pt x="889271" y="1587529"/>
                </a:cubicBezTo>
                <a:cubicBezTo>
                  <a:pt x="964765" y="1653146"/>
                  <a:pt x="1114343" y="1762507"/>
                  <a:pt x="1130571" y="1765329"/>
                </a:cubicBezTo>
                <a:cubicBezTo>
                  <a:pt x="1146799" y="1768151"/>
                  <a:pt x="1005688" y="1619984"/>
                  <a:pt x="986638" y="1604462"/>
                </a:cubicBezTo>
                <a:cubicBezTo>
                  <a:pt x="967588" y="1588940"/>
                  <a:pt x="1051549" y="1699007"/>
                  <a:pt x="1016271" y="1672196"/>
                </a:cubicBezTo>
                <a:cubicBezTo>
                  <a:pt x="980993" y="1645385"/>
                  <a:pt x="905499" y="1587529"/>
                  <a:pt x="774971" y="1443596"/>
                </a:cubicBezTo>
                <a:cubicBezTo>
                  <a:pt x="644443" y="1299663"/>
                  <a:pt x="353755" y="996979"/>
                  <a:pt x="233105" y="808596"/>
                </a:cubicBezTo>
                <a:cubicBezTo>
                  <a:pt x="112455" y="620213"/>
                  <a:pt x="89171" y="443118"/>
                  <a:pt x="51071" y="313296"/>
                </a:cubicBezTo>
                <a:cubicBezTo>
                  <a:pt x="12971" y="183474"/>
                  <a:pt x="3093" y="2851"/>
                  <a:pt x="271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F410C54-5AF0-4CD8-BA27-1A8400A57C20}"/>
              </a:ext>
            </a:extLst>
          </p:cNvPr>
          <p:cNvSpPr/>
          <p:nvPr/>
        </p:nvSpPr>
        <p:spPr>
          <a:xfrm>
            <a:off x="5672442" y="5974230"/>
            <a:ext cx="1954596" cy="788964"/>
          </a:xfrm>
          <a:custGeom>
            <a:avLst/>
            <a:gdLst>
              <a:gd name="connsiteX0" fmla="*/ 1951791 w 1954596"/>
              <a:gd name="connsiteY0" fmla="*/ 3237 h 788964"/>
              <a:gd name="connsiteX1" fmla="*/ 1473425 w 1954596"/>
              <a:gd name="connsiteY1" fmla="*/ 413870 h 788964"/>
              <a:gd name="connsiteX2" fmla="*/ 1177091 w 1954596"/>
              <a:gd name="connsiteY2" fmla="*/ 634003 h 788964"/>
              <a:gd name="connsiteX3" fmla="*/ 927325 w 1954596"/>
              <a:gd name="connsiteY3" fmla="*/ 710203 h 788964"/>
              <a:gd name="connsiteX4" fmla="*/ 639458 w 1954596"/>
              <a:gd name="connsiteY4" fmla="*/ 786403 h 788964"/>
              <a:gd name="connsiteX5" fmla="*/ 376991 w 1954596"/>
              <a:gd name="connsiteY5" fmla="*/ 756770 h 788964"/>
              <a:gd name="connsiteX6" fmla="*/ 225 w 1954596"/>
              <a:gd name="connsiteY6" fmla="*/ 621303 h 788964"/>
              <a:gd name="connsiteX7" fmla="*/ 330425 w 1954596"/>
              <a:gd name="connsiteY7" fmla="*/ 744070 h 788964"/>
              <a:gd name="connsiteX8" fmla="*/ 863825 w 1954596"/>
              <a:gd name="connsiteY8" fmla="*/ 777937 h 788964"/>
              <a:gd name="connsiteX9" fmla="*/ 1236358 w 1954596"/>
              <a:gd name="connsiteY9" fmla="*/ 655170 h 788964"/>
              <a:gd name="connsiteX10" fmla="*/ 1951791 w 1954596"/>
              <a:gd name="connsiteY10" fmla="*/ 3237 h 788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54596" h="788964">
                <a:moveTo>
                  <a:pt x="1951791" y="3237"/>
                </a:moveTo>
                <a:cubicBezTo>
                  <a:pt x="1991302" y="-36980"/>
                  <a:pt x="1602542" y="308742"/>
                  <a:pt x="1473425" y="413870"/>
                </a:cubicBezTo>
                <a:cubicBezTo>
                  <a:pt x="1344308" y="518998"/>
                  <a:pt x="1268108" y="584614"/>
                  <a:pt x="1177091" y="634003"/>
                </a:cubicBezTo>
                <a:cubicBezTo>
                  <a:pt x="1086074" y="683392"/>
                  <a:pt x="1016931" y="684803"/>
                  <a:pt x="927325" y="710203"/>
                </a:cubicBezTo>
                <a:cubicBezTo>
                  <a:pt x="837719" y="735603"/>
                  <a:pt x="731180" y="778642"/>
                  <a:pt x="639458" y="786403"/>
                </a:cubicBezTo>
                <a:cubicBezTo>
                  <a:pt x="547736" y="794164"/>
                  <a:pt x="483530" y="784287"/>
                  <a:pt x="376991" y="756770"/>
                </a:cubicBezTo>
                <a:cubicBezTo>
                  <a:pt x="270452" y="729253"/>
                  <a:pt x="7986" y="623420"/>
                  <a:pt x="225" y="621303"/>
                </a:cubicBezTo>
                <a:cubicBezTo>
                  <a:pt x="-7536" y="619186"/>
                  <a:pt x="186492" y="717964"/>
                  <a:pt x="330425" y="744070"/>
                </a:cubicBezTo>
                <a:cubicBezTo>
                  <a:pt x="474358" y="770176"/>
                  <a:pt x="712836" y="792754"/>
                  <a:pt x="863825" y="777937"/>
                </a:cubicBezTo>
                <a:cubicBezTo>
                  <a:pt x="1014814" y="763120"/>
                  <a:pt x="1051503" y="784287"/>
                  <a:pt x="1236358" y="655170"/>
                </a:cubicBezTo>
                <a:cubicBezTo>
                  <a:pt x="1421213" y="526053"/>
                  <a:pt x="1912280" y="43454"/>
                  <a:pt x="1951791" y="3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AA31CC6D-25E6-4FFF-8683-8B8EBAC67162}"/>
              </a:ext>
            </a:extLst>
          </p:cNvPr>
          <p:cNvSpPr/>
          <p:nvPr/>
        </p:nvSpPr>
        <p:spPr>
          <a:xfrm>
            <a:off x="7586021" y="4990964"/>
            <a:ext cx="563149" cy="1022168"/>
          </a:xfrm>
          <a:custGeom>
            <a:avLst/>
            <a:gdLst>
              <a:gd name="connsiteX0" fmla="*/ 563146 w 563149"/>
              <a:gd name="connsiteY0" fmla="*/ 136 h 1022168"/>
              <a:gd name="connsiteX1" fmla="*/ 508112 w 563149"/>
              <a:gd name="connsiteY1" fmla="*/ 245669 h 1022168"/>
              <a:gd name="connsiteX2" fmla="*/ 395929 w 563149"/>
              <a:gd name="connsiteY2" fmla="*/ 522953 h 1022168"/>
              <a:gd name="connsiteX3" fmla="*/ 205429 w 563149"/>
              <a:gd name="connsiteY3" fmla="*/ 783303 h 1022168"/>
              <a:gd name="connsiteX4" fmla="*/ 2229 w 563149"/>
              <a:gd name="connsiteY4" fmla="*/ 1016136 h 1022168"/>
              <a:gd name="connsiteX5" fmla="*/ 116529 w 563149"/>
              <a:gd name="connsiteY5" fmla="*/ 914536 h 1022168"/>
              <a:gd name="connsiteX6" fmla="*/ 408629 w 563149"/>
              <a:gd name="connsiteY6" fmla="*/ 506019 h 1022168"/>
              <a:gd name="connsiteX7" fmla="*/ 505996 w 563149"/>
              <a:gd name="connsiteY7" fmla="*/ 216036 h 1022168"/>
              <a:gd name="connsiteX8" fmla="*/ 563146 w 563149"/>
              <a:gd name="connsiteY8" fmla="*/ 136 h 102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149" h="1022168">
                <a:moveTo>
                  <a:pt x="563146" y="136"/>
                </a:moveTo>
                <a:cubicBezTo>
                  <a:pt x="563499" y="5075"/>
                  <a:pt x="535981" y="158533"/>
                  <a:pt x="508112" y="245669"/>
                </a:cubicBezTo>
                <a:cubicBezTo>
                  <a:pt x="480243" y="332805"/>
                  <a:pt x="446376" y="433347"/>
                  <a:pt x="395929" y="522953"/>
                </a:cubicBezTo>
                <a:cubicBezTo>
                  <a:pt x="345482" y="612559"/>
                  <a:pt x="271046" y="701106"/>
                  <a:pt x="205429" y="783303"/>
                </a:cubicBezTo>
                <a:cubicBezTo>
                  <a:pt x="139812" y="865500"/>
                  <a:pt x="17046" y="994264"/>
                  <a:pt x="2229" y="1016136"/>
                </a:cubicBezTo>
                <a:cubicBezTo>
                  <a:pt x="-12588" y="1038008"/>
                  <a:pt x="48796" y="999555"/>
                  <a:pt x="116529" y="914536"/>
                </a:cubicBezTo>
                <a:cubicBezTo>
                  <a:pt x="184262" y="829517"/>
                  <a:pt x="343718" y="622436"/>
                  <a:pt x="408629" y="506019"/>
                </a:cubicBezTo>
                <a:cubicBezTo>
                  <a:pt x="473540" y="389602"/>
                  <a:pt x="479185" y="307053"/>
                  <a:pt x="505996" y="216036"/>
                </a:cubicBezTo>
                <a:cubicBezTo>
                  <a:pt x="532807" y="125019"/>
                  <a:pt x="562793" y="-4803"/>
                  <a:pt x="563146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1EBB1839-6FEF-4E54-9D0B-72B73EBE390D}"/>
              </a:ext>
            </a:extLst>
          </p:cNvPr>
          <p:cNvSpPr/>
          <p:nvPr/>
        </p:nvSpPr>
        <p:spPr>
          <a:xfrm>
            <a:off x="8345686" y="3539408"/>
            <a:ext cx="392296" cy="1261992"/>
          </a:xfrm>
          <a:custGeom>
            <a:avLst/>
            <a:gdLst>
              <a:gd name="connsiteX0" fmla="*/ 331 w 392296"/>
              <a:gd name="connsiteY0" fmla="*/ 236725 h 1261992"/>
              <a:gd name="connsiteX1" fmla="*/ 178131 w 392296"/>
              <a:gd name="connsiteY1" fmla="*/ 71625 h 1261992"/>
              <a:gd name="connsiteX2" fmla="*/ 256447 w 392296"/>
              <a:gd name="connsiteY2" fmla="*/ 14475 h 1261992"/>
              <a:gd name="connsiteX3" fmla="*/ 336881 w 392296"/>
              <a:gd name="connsiteY3" fmla="*/ 3892 h 1261992"/>
              <a:gd name="connsiteX4" fmla="*/ 383447 w 392296"/>
              <a:gd name="connsiteY4" fmla="*/ 69509 h 1261992"/>
              <a:gd name="connsiteX5" fmla="*/ 387681 w 392296"/>
              <a:gd name="connsiteY5" fmla="*/ 376425 h 1261992"/>
              <a:gd name="connsiteX6" fmla="*/ 332647 w 392296"/>
              <a:gd name="connsiteY6" fmla="*/ 638892 h 1261992"/>
              <a:gd name="connsiteX7" fmla="*/ 269147 w 392296"/>
              <a:gd name="connsiteY7" fmla="*/ 742609 h 1261992"/>
              <a:gd name="connsiteX8" fmla="*/ 256447 w 392296"/>
              <a:gd name="connsiteY8" fmla="*/ 996609 h 1261992"/>
              <a:gd name="connsiteX9" fmla="*/ 188714 w 392296"/>
              <a:gd name="connsiteY9" fmla="*/ 1115142 h 1261992"/>
              <a:gd name="connsiteX10" fmla="*/ 25731 w 392296"/>
              <a:gd name="connsiteY10" fmla="*/ 1261192 h 1261992"/>
              <a:gd name="connsiteX11" fmla="*/ 165431 w 392296"/>
              <a:gd name="connsiteY11" fmla="*/ 1159592 h 1261992"/>
              <a:gd name="connsiteX12" fmla="*/ 288197 w 392296"/>
              <a:gd name="connsiteY12" fmla="*/ 875959 h 1261992"/>
              <a:gd name="connsiteX13" fmla="*/ 322064 w 392296"/>
              <a:gd name="connsiteY13" fmla="*/ 647359 h 1261992"/>
              <a:gd name="connsiteX14" fmla="*/ 372864 w 392296"/>
              <a:gd name="connsiteY14" fmla="*/ 361609 h 1261992"/>
              <a:gd name="connsiteX15" fmla="*/ 381331 w 392296"/>
              <a:gd name="connsiteY15" fmla="*/ 61042 h 1261992"/>
              <a:gd name="connsiteX16" fmla="*/ 345347 w 392296"/>
              <a:gd name="connsiteY16" fmla="*/ 22942 h 1261992"/>
              <a:gd name="connsiteX17" fmla="*/ 226814 w 392296"/>
              <a:gd name="connsiteY17" fmla="*/ 46225 h 1261992"/>
              <a:gd name="connsiteX18" fmla="*/ 331 w 392296"/>
              <a:gd name="connsiteY18" fmla="*/ 236725 h 126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2296" h="1261992">
                <a:moveTo>
                  <a:pt x="331" y="236725"/>
                </a:moveTo>
                <a:cubicBezTo>
                  <a:pt x="-7783" y="240958"/>
                  <a:pt x="135445" y="108667"/>
                  <a:pt x="178131" y="71625"/>
                </a:cubicBezTo>
                <a:cubicBezTo>
                  <a:pt x="220817" y="34583"/>
                  <a:pt x="229989" y="25764"/>
                  <a:pt x="256447" y="14475"/>
                </a:cubicBezTo>
                <a:cubicBezTo>
                  <a:pt x="282905" y="3186"/>
                  <a:pt x="315714" y="-5280"/>
                  <a:pt x="336881" y="3892"/>
                </a:cubicBezTo>
                <a:cubicBezTo>
                  <a:pt x="358048" y="13064"/>
                  <a:pt x="374980" y="7420"/>
                  <a:pt x="383447" y="69509"/>
                </a:cubicBezTo>
                <a:cubicBezTo>
                  <a:pt x="391914" y="131598"/>
                  <a:pt x="396148" y="281528"/>
                  <a:pt x="387681" y="376425"/>
                </a:cubicBezTo>
                <a:cubicBezTo>
                  <a:pt x="379214" y="471322"/>
                  <a:pt x="352403" y="577861"/>
                  <a:pt x="332647" y="638892"/>
                </a:cubicBezTo>
                <a:cubicBezTo>
                  <a:pt x="312891" y="699923"/>
                  <a:pt x="281847" y="682990"/>
                  <a:pt x="269147" y="742609"/>
                </a:cubicBezTo>
                <a:cubicBezTo>
                  <a:pt x="256447" y="802229"/>
                  <a:pt x="269852" y="934520"/>
                  <a:pt x="256447" y="996609"/>
                </a:cubicBezTo>
                <a:cubicBezTo>
                  <a:pt x="243042" y="1058698"/>
                  <a:pt x="227167" y="1071045"/>
                  <a:pt x="188714" y="1115142"/>
                </a:cubicBezTo>
                <a:cubicBezTo>
                  <a:pt x="150261" y="1159239"/>
                  <a:pt x="29612" y="1253784"/>
                  <a:pt x="25731" y="1261192"/>
                </a:cubicBezTo>
                <a:cubicBezTo>
                  <a:pt x="21850" y="1268600"/>
                  <a:pt x="121687" y="1223797"/>
                  <a:pt x="165431" y="1159592"/>
                </a:cubicBezTo>
                <a:cubicBezTo>
                  <a:pt x="209175" y="1095387"/>
                  <a:pt x="262091" y="961331"/>
                  <a:pt x="288197" y="875959"/>
                </a:cubicBezTo>
                <a:cubicBezTo>
                  <a:pt x="314303" y="790587"/>
                  <a:pt x="307953" y="733084"/>
                  <a:pt x="322064" y="647359"/>
                </a:cubicBezTo>
                <a:cubicBezTo>
                  <a:pt x="336175" y="561634"/>
                  <a:pt x="362986" y="459329"/>
                  <a:pt x="372864" y="361609"/>
                </a:cubicBezTo>
                <a:cubicBezTo>
                  <a:pt x="382742" y="263890"/>
                  <a:pt x="385917" y="117487"/>
                  <a:pt x="381331" y="61042"/>
                </a:cubicBezTo>
                <a:cubicBezTo>
                  <a:pt x="376745" y="4597"/>
                  <a:pt x="371100" y="25411"/>
                  <a:pt x="345347" y="22942"/>
                </a:cubicBezTo>
                <a:cubicBezTo>
                  <a:pt x="319594" y="20473"/>
                  <a:pt x="280789" y="14475"/>
                  <a:pt x="226814" y="46225"/>
                </a:cubicBezTo>
                <a:cubicBezTo>
                  <a:pt x="172839" y="77975"/>
                  <a:pt x="8445" y="232492"/>
                  <a:pt x="331" y="236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0445A91A-6FF1-4BD2-B081-34DAD0D5FE82}"/>
              </a:ext>
            </a:extLst>
          </p:cNvPr>
          <p:cNvSpPr/>
          <p:nvPr/>
        </p:nvSpPr>
        <p:spPr>
          <a:xfrm>
            <a:off x="8142424" y="4801728"/>
            <a:ext cx="238575" cy="217607"/>
          </a:xfrm>
          <a:custGeom>
            <a:avLst/>
            <a:gdLst>
              <a:gd name="connsiteX0" fmla="*/ 237459 w 238575"/>
              <a:gd name="connsiteY0" fmla="*/ 989 h 217607"/>
              <a:gd name="connsiteX1" fmla="*/ 146443 w 238575"/>
              <a:gd name="connsiteY1" fmla="*/ 108939 h 217607"/>
              <a:gd name="connsiteX2" fmla="*/ 393 w 238575"/>
              <a:gd name="connsiteY2" fmla="*/ 216889 h 217607"/>
              <a:gd name="connsiteX3" fmla="*/ 106226 w 238575"/>
              <a:gd name="connsiteY3" fmla="*/ 151272 h 217607"/>
              <a:gd name="connsiteX4" fmla="*/ 190893 w 238575"/>
              <a:gd name="connsiteY4" fmla="*/ 60255 h 217607"/>
              <a:gd name="connsiteX5" fmla="*/ 237459 w 238575"/>
              <a:gd name="connsiteY5" fmla="*/ 989 h 21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575" h="217607">
                <a:moveTo>
                  <a:pt x="237459" y="989"/>
                </a:moveTo>
                <a:cubicBezTo>
                  <a:pt x="230051" y="9103"/>
                  <a:pt x="185954" y="72956"/>
                  <a:pt x="146443" y="108939"/>
                </a:cubicBezTo>
                <a:cubicBezTo>
                  <a:pt x="106932" y="144922"/>
                  <a:pt x="7096" y="209834"/>
                  <a:pt x="393" y="216889"/>
                </a:cubicBezTo>
                <a:cubicBezTo>
                  <a:pt x="-6310" y="223944"/>
                  <a:pt x="74476" y="177378"/>
                  <a:pt x="106226" y="151272"/>
                </a:cubicBezTo>
                <a:cubicBezTo>
                  <a:pt x="137976" y="125166"/>
                  <a:pt x="167962" y="83891"/>
                  <a:pt x="190893" y="60255"/>
                </a:cubicBezTo>
                <a:cubicBezTo>
                  <a:pt x="213823" y="36619"/>
                  <a:pt x="244867" y="-7125"/>
                  <a:pt x="237459" y="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4EA968B5-0A9C-4651-BE2C-8581D5D8B4FC}"/>
              </a:ext>
            </a:extLst>
          </p:cNvPr>
          <p:cNvSpPr/>
          <p:nvPr/>
        </p:nvSpPr>
        <p:spPr>
          <a:xfrm>
            <a:off x="4163457" y="3498845"/>
            <a:ext cx="324274" cy="462721"/>
          </a:xfrm>
          <a:custGeom>
            <a:avLst/>
            <a:gdLst>
              <a:gd name="connsiteX0" fmla="*/ 323876 w 324274"/>
              <a:gd name="connsiteY0" fmla="*/ 461438 h 462721"/>
              <a:gd name="connsiteX1" fmla="*/ 228626 w 324274"/>
              <a:gd name="connsiteY1" fmla="*/ 196855 h 462721"/>
              <a:gd name="connsiteX2" fmla="*/ 190526 w 324274"/>
              <a:gd name="connsiteY2" fmla="*/ 38105 h 462721"/>
              <a:gd name="connsiteX3" fmla="*/ 156660 w 324274"/>
              <a:gd name="connsiteY3" fmla="*/ 5 h 462721"/>
              <a:gd name="connsiteX4" fmla="*/ 16960 w 324274"/>
              <a:gd name="connsiteY4" fmla="*/ 35988 h 462721"/>
              <a:gd name="connsiteX5" fmla="*/ 4260 w 324274"/>
              <a:gd name="connsiteY5" fmla="*/ 122772 h 462721"/>
              <a:gd name="connsiteX6" fmla="*/ 33893 w 324274"/>
              <a:gd name="connsiteY6" fmla="*/ 44455 h 462721"/>
              <a:gd name="connsiteX7" fmla="*/ 91043 w 324274"/>
              <a:gd name="connsiteY7" fmla="*/ 19055 h 462721"/>
              <a:gd name="connsiteX8" fmla="*/ 143960 w 324274"/>
              <a:gd name="connsiteY8" fmla="*/ 19055 h 462721"/>
              <a:gd name="connsiteX9" fmla="*/ 188410 w 324274"/>
              <a:gd name="connsiteY9" fmla="*/ 78322 h 462721"/>
              <a:gd name="connsiteX10" fmla="*/ 323876 w 324274"/>
              <a:gd name="connsiteY10" fmla="*/ 461438 h 46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274" h="462721">
                <a:moveTo>
                  <a:pt x="323876" y="461438"/>
                </a:moveTo>
                <a:cubicBezTo>
                  <a:pt x="330579" y="481193"/>
                  <a:pt x="250851" y="267410"/>
                  <a:pt x="228626" y="196855"/>
                </a:cubicBezTo>
                <a:cubicBezTo>
                  <a:pt x="206401" y="126299"/>
                  <a:pt x="202520" y="70913"/>
                  <a:pt x="190526" y="38105"/>
                </a:cubicBezTo>
                <a:cubicBezTo>
                  <a:pt x="178532" y="5297"/>
                  <a:pt x="185588" y="358"/>
                  <a:pt x="156660" y="5"/>
                </a:cubicBezTo>
                <a:cubicBezTo>
                  <a:pt x="127732" y="-348"/>
                  <a:pt x="42360" y="15527"/>
                  <a:pt x="16960" y="35988"/>
                </a:cubicBezTo>
                <a:cubicBezTo>
                  <a:pt x="-8440" y="56449"/>
                  <a:pt x="1438" y="121361"/>
                  <a:pt x="4260" y="122772"/>
                </a:cubicBezTo>
                <a:cubicBezTo>
                  <a:pt x="7082" y="124183"/>
                  <a:pt x="19429" y="61741"/>
                  <a:pt x="33893" y="44455"/>
                </a:cubicBezTo>
                <a:cubicBezTo>
                  <a:pt x="48357" y="27169"/>
                  <a:pt x="72698" y="23288"/>
                  <a:pt x="91043" y="19055"/>
                </a:cubicBezTo>
                <a:cubicBezTo>
                  <a:pt x="109387" y="14822"/>
                  <a:pt x="127732" y="9177"/>
                  <a:pt x="143960" y="19055"/>
                </a:cubicBezTo>
                <a:cubicBezTo>
                  <a:pt x="160188" y="28933"/>
                  <a:pt x="161952" y="8119"/>
                  <a:pt x="188410" y="78322"/>
                </a:cubicBezTo>
                <a:cubicBezTo>
                  <a:pt x="214868" y="148525"/>
                  <a:pt x="317173" y="441683"/>
                  <a:pt x="323876" y="461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E1A0CB6D-BA39-41B7-BFEE-2592B4D7440E}"/>
              </a:ext>
            </a:extLst>
          </p:cNvPr>
          <p:cNvSpPr/>
          <p:nvPr/>
        </p:nvSpPr>
        <p:spPr>
          <a:xfrm>
            <a:off x="4160244" y="3621611"/>
            <a:ext cx="124440" cy="616204"/>
          </a:xfrm>
          <a:custGeom>
            <a:avLst/>
            <a:gdLst>
              <a:gd name="connsiteX0" fmla="*/ 3239 w 124440"/>
              <a:gd name="connsiteY0" fmla="*/ 6 h 616204"/>
              <a:gd name="connsiteX1" fmla="*/ 11706 w 124440"/>
              <a:gd name="connsiteY1" fmla="*/ 175689 h 616204"/>
              <a:gd name="connsiteX2" fmla="*/ 39223 w 124440"/>
              <a:gd name="connsiteY2" fmla="*/ 328089 h 616204"/>
              <a:gd name="connsiteX3" fmla="*/ 123889 w 124440"/>
              <a:gd name="connsiteY3" fmla="*/ 611722 h 616204"/>
              <a:gd name="connsiteX4" fmla="*/ 73089 w 124440"/>
              <a:gd name="connsiteY4" fmla="*/ 486839 h 616204"/>
              <a:gd name="connsiteX5" fmla="*/ 20173 w 124440"/>
              <a:gd name="connsiteY5" fmla="*/ 285756 h 616204"/>
              <a:gd name="connsiteX6" fmla="*/ 1123 w 124440"/>
              <a:gd name="connsiteY6" fmla="*/ 182039 h 616204"/>
              <a:gd name="connsiteX7" fmla="*/ 3239 w 124440"/>
              <a:gd name="connsiteY7" fmla="*/ 6 h 61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440" h="616204">
                <a:moveTo>
                  <a:pt x="3239" y="6"/>
                </a:moveTo>
                <a:cubicBezTo>
                  <a:pt x="5003" y="-1052"/>
                  <a:pt x="5709" y="121009"/>
                  <a:pt x="11706" y="175689"/>
                </a:cubicBezTo>
                <a:cubicBezTo>
                  <a:pt x="17703" y="230369"/>
                  <a:pt x="20526" y="255417"/>
                  <a:pt x="39223" y="328089"/>
                </a:cubicBezTo>
                <a:cubicBezTo>
                  <a:pt x="57920" y="400761"/>
                  <a:pt x="118245" y="585264"/>
                  <a:pt x="123889" y="611722"/>
                </a:cubicBezTo>
                <a:cubicBezTo>
                  <a:pt x="129533" y="638180"/>
                  <a:pt x="90375" y="541167"/>
                  <a:pt x="73089" y="486839"/>
                </a:cubicBezTo>
                <a:cubicBezTo>
                  <a:pt x="55803" y="432511"/>
                  <a:pt x="32167" y="336556"/>
                  <a:pt x="20173" y="285756"/>
                </a:cubicBezTo>
                <a:cubicBezTo>
                  <a:pt x="8179" y="234956"/>
                  <a:pt x="3945" y="230017"/>
                  <a:pt x="1123" y="182039"/>
                </a:cubicBezTo>
                <a:cubicBezTo>
                  <a:pt x="-1699" y="134061"/>
                  <a:pt x="1475" y="1064"/>
                  <a:pt x="323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641416D0-325C-48B8-B68C-106E56F1D349}"/>
              </a:ext>
            </a:extLst>
          </p:cNvPr>
          <p:cNvSpPr/>
          <p:nvPr/>
        </p:nvSpPr>
        <p:spPr>
          <a:xfrm>
            <a:off x="4286090" y="4226979"/>
            <a:ext cx="320954" cy="721061"/>
          </a:xfrm>
          <a:custGeom>
            <a:avLst/>
            <a:gdLst>
              <a:gd name="connsiteX0" fmla="*/ 160 w 320954"/>
              <a:gd name="connsiteY0" fmla="*/ 4 h 721061"/>
              <a:gd name="connsiteX1" fmla="*/ 78477 w 320954"/>
              <a:gd name="connsiteY1" fmla="*/ 230721 h 721061"/>
              <a:gd name="connsiteX2" fmla="*/ 158910 w 320954"/>
              <a:gd name="connsiteY2" fmla="*/ 383121 h 721061"/>
              <a:gd name="connsiteX3" fmla="*/ 243577 w 320954"/>
              <a:gd name="connsiteY3" fmla="*/ 529171 h 721061"/>
              <a:gd name="connsiteX4" fmla="*/ 256277 w 320954"/>
              <a:gd name="connsiteY4" fmla="*/ 577854 h 721061"/>
              <a:gd name="connsiteX5" fmla="*/ 292260 w 320954"/>
              <a:gd name="connsiteY5" fmla="*/ 687921 h 721061"/>
              <a:gd name="connsiteX6" fmla="*/ 319777 w 320954"/>
              <a:gd name="connsiteY6" fmla="*/ 715438 h 721061"/>
              <a:gd name="connsiteX7" fmla="*/ 252043 w 320954"/>
              <a:gd name="connsiteY7" fmla="*/ 592671 h 721061"/>
              <a:gd name="connsiteX8" fmla="*/ 177960 w 320954"/>
              <a:gd name="connsiteY8" fmla="*/ 427571 h 721061"/>
              <a:gd name="connsiteX9" fmla="*/ 61543 w 320954"/>
              <a:gd name="connsiteY9" fmla="*/ 237071 h 721061"/>
              <a:gd name="connsiteX10" fmla="*/ 160 w 320954"/>
              <a:gd name="connsiteY10" fmla="*/ 4 h 7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0954" h="721061">
                <a:moveTo>
                  <a:pt x="160" y="4"/>
                </a:moveTo>
                <a:cubicBezTo>
                  <a:pt x="2982" y="-1054"/>
                  <a:pt x="52019" y="166868"/>
                  <a:pt x="78477" y="230721"/>
                </a:cubicBezTo>
                <a:cubicBezTo>
                  <a:pt x="104935" y="294574"/>
                  <a:pt x="131393" y="333379"/>
                  <a:pt x="158910" y="383121"/>
                </a:cubicBezTo>
                <a:cubicBezTo>
                  <a:pt x="186427" y="432863"/>
                  <a:pt x="227349" y="496716"/>
                  <a:pt x="243577" y="529171"/>
                </a:cubicBezTo>
                <a:cubicBezTo>
                  <a:pt x="259805" y="561627"/>
                  <a:pt x="248163" y="551396"/>
                  <a:pt x="256277" y="577854"/>
                </a:cubicBezTo>
                <a:cubicBezTo>
                  <a:pt x="264391" y="604312"/>
                  <a:pt x="281677" y="664990"/>
                  <a:pt x="292260" y="687921"/>
                </a:cubicBezTo>
                <a:cubicBezTo>
                  <a:pt x="302843" y="710852"/>
                  <a:pt x="326480" y="731313"/>
                  <a:pt x="319777" y="715438"/>
                </a:cubicBezTo>
                <a:cubicBezTo>
                  <a:pt x="313074" y="699563"/>
                  <a:pt x="275679" y="640649"/>
                  <a:pt x="252043" y="592671"/>
                </a:cubicBezTo>
                <a:cubicBezTo>
                  <a:pt x="228407" y="544693"/>
                  <a:pt x="209710" y="486838"/>
                  <a:pt x="177960" y="427571"/>
                </a:cubicBezTo>
                <a:cubicBezTo>
                  <a:pt x="146210" y="368304"/>
                  <a:pt x="90823" y="305510"/>
                  <a:pt x="61543" y="237071"/>
                </a:cubicBezTo>
                <a:cubicBezTo>
                  <a:pt x="32263" y="168632"/>
                  <a:pt x="-2662" y="1062"/>
                  <a:pt x="16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D87BCC3B-1557-407F-B6EB-236034E0DFA3}"/>
              </a:ext>
            </a:extLst>
          </p:cNvPr>
          <p:cNvSpPr/>
          <p:nvPr/>
        </p:nvSpPr>
        <p:spPr>
          <a:xfrm>
            <a:off x="8149299" y="3879157"/>
            <a:ext cx="164276" cy="1147224"/>
          </a:xfrm>
          <a:custGeom>
            <a:avLst/>
            <a:gdLst>
              <a:gd name="connsiteX0" fmla="*/ 160734 w 164276"/>
              <a:gd name="connsiteY0" fmla="*/ 4926 h 1147224"/>
              <a:gd name="connsiteX1" fmla="*/ 152268 w 164276"/>
              <a:gd name="connsiteY1" fmla="*/ 233526 h 1147224"/>
              <a:gd name="connsiteX2" fmla="*/ 33734 w 164276"/>
              <a:gd name="connsiteY2" fmla="*/ 747876 h 1147224"/>
              <a:gd name="connsiteX3" fmla="*/ 4101 w 164276"/>
              <a:gd name="connsiteY3" fmla="*/ 1135226 h 1147224"/>
              <a:gd name="connsiteX4" fmla="*/ 8334 w 164276"/>
              <a:gd name="connsiteY4" fmla="*/ 1012460 h 1147224"/>
              <a:gd name="connsiteX5" fmla="*/ 78184 w 164276"/>
              <a:gd name="connsiteY5" fmla="*/ 648393 h 1147224"/>
              <a:gd name="connsiteX6" fmla="*/ 152268 w 164276"/>
              <a:gd name="connsiteY6" fmla="*/ 297026 h 1147224"/>
              <a:gd name="connsiteX7" fmla="*/ 156501 w 164276"/>
              <a:gd name="connsiteY7" fmla="*/ 93826 h 1147224"/>
              <a:gd name="connsiteX8" fmla="*/ 160734 w 164276"/>
              <a:gd name="connsiteY8" fmla="*/ 4926 h 114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276" h="1147224">
                <a:moveTo>
                  <a:pt x="160734" y="4926"/>
                </a:moveTo>
                <a:cubicBezTo>
                  <a:pt x="160028" y="28209"/>
                  <a:pt x="173435" y="109701"/>
                  <a:pt x="152268" y="233526"/>
                </a:cubicBezTo>
                <a:cubicBezTo>
                  <a:pt x="131101" y="357351"/>
                  <a:pt x="58428" y="597593"/>
                  <a:pt x="33734" y="747876"/>
                </a:cubicBezTo>
                <a:cubicBezTo>
                  <a:pt x="9040" y="898159"/>
                  <a:pt x="8334" y="1091129"/>
                  <a:pt x="4101" y="1135226"/>
                </a:cubicBezTo>
                <a:cubicBezTo>
                  <a:pt x="-132" y="1179323"/>
                  <a:pt x="-4013" y="1093599"/>
                  <a:pt x="8334" y="1012460"/>
                </a:cubicBezTo>
                <a:cubicBezTo>
                  <a:pt x="20681" y="931321"/>
                  <a:pt x="54195" y="767632"/>
                  <a:pt x="78184" y="648393"/>
                </a:cubicBezTo>
                <a:cubicBezTo>
                  <a:pt x="102173" y="529154"/>
                  <a:pt x="139215" y="389454"/>
                  <a:pt x="152268" y="297026"/>
                </a:cubicBezTo>
                <a:cubicBezTo>
                  <a:pt x="165321" y="204598"/>
                  <a:pt x="155090" y="141804"/>
                  <a:pt x="156501" y="93826"/>
                </a:cubicBezTo>
                <a:cubicBezTo>
                  <a:pt x="157912" y="45848"/>
                  <a:pt x="161440" y="-18357"/>
                  <a:pt x="160734" y="4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B4BAE430-EA1A-4AAE-B7BC-D700A48F7396}"/>
              </a:ext>
            </a:extLst>
          </p:cNvPr>
          <p:cNvSpPr/>
          <p:nvPr/>
        </p:nvSpPr>
        <p:spPr>
          <a:xfrm>
            <a:off x="6886422" y="1249674"/>
            <a:ext cx="888435" cy="2115935"/>
          </a:xfrm>
          <a:custGeom>
            <a:avLst/>
            <a:gdLst>
              <a:gd name="connsiteX0" fmla="*/ 1211 w 888435"/>
              <a:gd name="connsiteY0" fmla="*/ 3393 h 2115935"/>
              <a:gd name="connsiteX1" fmla="*/ 369511 w 888435"/>
              <a:gd name="connsiteY1" fmla="*/ 985526 h 2115935"/>
              <a:gd name="connsiteX2" fmla="*/ 873278 w 888435"/>
              <a:gd name="connsiteY2" fmla="*/ 2065026 h 2115935"/>
              <a:gd name="connsiteX3" fmla="*/ 733578 w 888435"/>
              <a:gd name="connsiteY3" fmla="*/ 1878759 h 2115935"/>
              <a:gd name="connsiteX4" fmla="*/ 492278 w 888435"/>
              <a:gd name="connsiteY4" fmla="*/ 1332659 h 2115935"/>
              <a:gd name="connsiteX5" fmla="*/ 1211 w 888435"/>
              <a:gd name="connsiteY5" fmla="*/ 3393 h 211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8435" h="2115935">
                <a:moveTo>
                  <a:pt x="1211" y="3393"/>
                </a:moveTo>
                <a:cubicBezTo>
                  <a:pt x="-19250" y="-54462"/>
                  <a:pt x="224167" y="641921"/>
                  <a:pt x="369511" y="985526"/>
                </a:cubicBezTo>
                <a:cubicBezTo>
                  <a:pt x="514855" y="1329131"/>
                  <a:pt x="812600" y="1916154"/>
                  <a:pt x="873278" y="2065026"/>
                </a:cubicBezTo>
                <a:cubicBezTo>
                  <a:pt x="933956" y="2213898"/>
                  <a:pt x="797078" y="2000820"/>
                  <a:pt x="733578" y="1878759"/>
                </a:cubicBezTo>
                <a:cubicBezTo>
                  <a:pt x="670078" y="1756698"/>
                  <a:pt x="609400" y="1642398"/>
                  <a:pt x="492278" y="1332659"/>
                </a:cubicBezTo>
                <a:cubicBezTo>
                  <a:pt x="375156" y="1022920"/>
                  <a:pt x="21672" y="61248"/>
                  <a:pt x="1211" y="3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641886C4-58FA-4F97-B0F5-31431339765E}"/>
              </a:ext>
            </a:extLst>
          </p:cNvPr>
          <p:cNvSpPr/>
          <p:nvPr/>
        </p:nvSpPr>
        <p:spPr>
          <a:xfrm>
            <a:off x="6856568" y="1249225"/>
            <a:ext cx="483827" cy="2070267"/>
          </a:xfrm>
          <a:custGeom>
            <a:avLst/>
            <a:gdLst>
              <a:gd name="connsiteX0" fmla="*/ 5665 w 483827"/>
              <a:gd name="connsiteY0" fmla="*/ 20775 h 2070267"/>
              <a:gd name="connsiteX1" fmla="*/ 77632 w 483827"/>
              <a:gd name="connsiteY1" fmla="*/ 1328875 h 2070267"/>
              <a:gd name="connsiteX2" fmla="*/ 475565 w 483827"/>
              <a:gd name="connsiteY2" fmla="*/ 2061242 h 2070267"/>
              <a:gd name="connsiteX3" fmla="*/ 323165 w 483827"/>
              <a:gd name="connsiteY3" fmla="*/ 1663308 h 2070267"/>
              <a:gd name="connsiteX4" fmla="*/ 39532 w 483827"/>
              <a:gd name="connsiteY4" fmla="*/ 604975 h 2070267"/>
              <a:gd name="connsiteX5" fmla="*/ 5665 w 483827"/>
              <a:gd name="connsiteY5" fmla="*/ 20775 h 207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827" h="2070267">
                <a:moveTo>
                  <a:pt x="5665" y="20775"/>
                </a:moveTo>
                <a:cubicBezTo>
                  <a:pt x="12015" y="141425"/>
                  <a:pt x="-685" y="988797"/>
                  <a:pt x="77632" y="1328875"/>
                </a:cubicBezTo>
                <a:cubicBezTo>
                  <a:pt x="155949" y="1668953"/>
                  <a:pt x="434643" y="2005503"/>
                  <a:pt x="475565" y="2061242"/>
                </a:cubicBezTo>
                <a:cubicBezTo>
                  <a:pt x="516487" y="2116981"/>
                  <a:pt x="395837" y="1906019"/>
                  <a:pt x="323165" y="1663308"/>
                </a:cubicBezTo>
                <a:cubicBezTo>
                  <a:pt x="250493" y="1420597"/>
                  <a:pt x="91037" y="877319"/>
                  <a:pt x="39532" y="604975"/>
                </a:cubicBezTo>
                <a:cubicBezTo>
                  <a:pt x="-11973" y="332631"/>
                  <a:pt x="-685" y="-99875"/>
                  <a:pt x="5665" y="20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4E2039AA-AA70-4C0E-9ABE-B9EBC0D50B0E}"/>
              </a:ext>
            </a:extLst>
          </p:cNvPr>
          <p:cNvSpPr/>
          <p:nvPr/>
        </p:nvSpPr>
        <p:spPr>
          <a:xfrm>
            <a:off x="6404915" y="1187432"/>
            <a:ext cx="262984" cy="2191264"/>
          </a:xfrm>
          <a:custGeom>
            <a:avLst/>
            <a:gdLst>
              <a:gd name="connsiteX0" fmla="*/ 262585 w 262984"/>
              <a:gd name="connsiteY0" fmla="*/ 2135 h 2191264"/>
              <a:gd name="connsiteX1" fmla="*/ 118 w 262984"/>
              <a:gd name="connsiteY1" fmla="*/ 679468 h 2191264"/>
              <a:gd name="connsiteX2" fmla="*/ 228718 w 262984"/>
              <a:gd name="connsiteY2" fmla="*/ 2114568 h 2191264"/>
              <a:gd name="connsiteX3" fmla="*/ 216018 w 262984"/>
              <a:gd name="connsiteY3" fmla="*/ 1869035 h 2191264"/>
              <a:gd name="connsiteX4" fmla="*/ 50918 w 262984"/>
              <a:gd name="connsiteY4" fmla="*/ 793768 h 2191264"/>
              <a:gd name="connsiteX5" fmla="*/ 59385 w 262984"/>
              <a:gd name="connsiteY5" fmla="*/ 476268 h 2191264"/>
              <a:gd name="connsiteX6" fmla="*/ 262585 w 262984"/>
              <a:gd name="connsiteY6" fmla="*/ 2135 h 219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984" h="2191264">
                <a:moveTo>
                  <a:pt x="262585" y="2135"/>
                </a:moveTo>
                <a:cubicBezTo>
                  <a:pt x="252707" y="36002"/>
                  <a:pt x="5762" y="327396"/>
                  <a:pt x="118" y="679468"/>
                </a:cubicBezTo>
                <a:cubicBezTo>
                  <a:pt x="-5526" y="1031540"/>
                  <a:pt x="192735" y="1916307"/>
                  <a:pt x="228718" y="2114568"/>
                </a:cubicBezTo>
                <a:cubicBezTo>
                  <a:pt x="264701" y="2312829"/>
                  <a:pt x="245651" y="2089168"/>
                  <a:pt x="216018" y="1869035"/>
                </a:cubicBezTo>
                <a:cubicBezTo>
                  <a:pt x="186385" y="1648902"/>
                  <a:pt x="77023" y="1025896"/>
                  <a:pt x="50918" y="793768"/>
                </a:cubicBezTo>
                <a:cubicBezTo>
                  <a:pt x="24813" y="561640"/>
                  <a:pt x="22696" y="606090"/>
                  <a:pt x="59385" y="476268"/>
                </a:cubicBezTo>
                <a:cubicBezTo>
                  <a:pt x="96074" y="346446"/>
                  <a:pt x="272463" y="-31732"/>
                  <a:pt x="262585" y="2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3F2D17B9-F501-4D0A-9459-9EB7AF498A91}"/>
              </a:ext>
            </a:extLst>
          </p:cNvPr>
          <p:cNvSpPr/>
          <p:nvPr/>
        </p:nvSpPr>
        <p:spPr>
          <a:xfrm>
            <a:off x="6226915" y="1133951"/>
            <a:ext cx="369027" cy="2225162"/>
          </a:xfrm>
          <a:custGeom>
            <a:avLst/>
            <a:gdLst>
              <a:gd name="connsiteX0" fmla="*/ 368618 w 369027"/>
              <a:gd name="connsiteY0" fmla="*/ 21749 h 2225162"/>
              <a:gd name="connsiteX1" fmla="*/ 123085 w 369027"/>
              <a:gd name="connsiteY1" fmla="*/ 301149 h 2225162"/>
              <a:gd name="connsiteX2" fmla="*/ 17252 w 369027"/>
              <a:gd name="connsiteY2" fmla="*/ 1884416 h 2225162"/>
              <a:gd name="connsiteX3" fmla="*/ 186585 w 369027"/>
              <a:gd name="connsiteY3" fmla="*/ 2210382 h 2225162"/>
              <a:gd name="connsiteX4" fmla="*/ 68052 w 369027"/>
              <a:gd name="connsiteY4" fmla="*/ 2096082 h 2225162"/>
              <a:gd name="connsiteX5" fmla="*/ 318 w 369027"/>
              <a:gd name="connsiteY5" fmla="*/ 1456849 h 2225162"/>
              <a:gd name="connsiteX6" fmla="*/ 59585 w 369027"/>
              <a:gd name="connsiteY6" fmla="*/ 610182 h 2225162"/>
              <a:gd name="connsiteX7" fmla="*/ 368618 w 369027"/>
              <a:gd name="connsiteY7" fmla="*/ 21749 h 222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027" h="2225162">
                <a:moveTo>
                  <a:pt x="368618" y="21749"/>
                </a:moveTo>
                <a:cubicBezTo>
                  <a:pt x="379201" y="-29756"/>
                  <a:pt x="181646" y="-9296"/>
                  <a:pt x="123085" y="301149"/>
                </a:cubicBezTo>
                <a:cubicBezTo>
                  <a:pt x="64524" y="611594"/>
                  <a:pt x="6669" y="1566211"/>
                  <a:pt x="17252" y="1884416"/>
                </a:cubicBezTo>
                <a:cubicBezTo>
                  <a:pt x="27835" y="2202621"/>
                  <a:pt x="178118" y="2175104"/>
                  <a:pt x="186585" y="2210382"/>
                </a:cubicBezTo>
                <a:cubicBezTo>
                  <a:pt x="195052" y="2245660"/>
                  <a:pt x="99096" y="2221671"/>
                  <a:pt x="68052" y="2096082"/>
                </a:cubicBezTo>
                <a:cubicBezTo>
                  <a:pt x="37007" y="1970493"/>
                  <a:pt x="1729" y="1704499"/>
                  <a:pt x="318" y="1456849"/>
                </a:cubicBezTo>
                <a:cubicBezTo>
                  <a:pt x="-1093" y="1209199"/>
                  <a:pt x="-387" y="854304"/>
                  <a:pt x="59585" y="610182"/>
                </a:cubicBezTo>
                <a:cubicBezTo>
                  <a:pt x="119557" y="366060"/>
                  <a:pt x="358035" y="73254"/>
                  <a:pt x="368618" y="21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F32E43F2-832C-485B-9ED7-E89F5BA79291}"/>
              </a:ext>
            </a:extLst>
          </p:cNvPr>
          <p:cNvSpPr/>
          <p:nvPr/>
        </p:nvSpPr>
        <p:spPr>
          <a:xfrm>
            <a:off x="5908164" y="973822"/>
            <a:ext cx="578619" cy="2455358"/>
          </a:xfrm>
          <a:custGeom>
            <a:avLst/>
            <a:gdLst>
              <a:gd name="connsiteX0" fmla="*/ 547669 w 578619"/>
              <a:gd name="connsiteY0" fmla="*/ 97211 h 2455358"/>
              <a:gd name="connsiteX1" fmla="*/ 471469 w 578619"/>
              <a:gd name="connsiteY1" fmla="*/ 118378 h 2455358"/>
              <a:gd name="connsiteX2" fmla="*/ 18503 w 578619"/>
              <a:gd name="connsiteY2" fmla="*/ 1032778 h 2455358"/>
              <a:gd name="connsiteX3" fmla="*/ 86236 w 578619"/>
              <a:gd name="connsiteY3" fmla="*/ 2378978 h 2455358"/>
              <a:gd name="connsiteX4" fmla="*/ 73536 w 578619"/>
              <a:gd name="connsiteY4" fmla="*/ 2226578 h 2455358"/>
              <a:gd name="connsiteX5" fmla="*/ 69303 w 578619"/>
              <a:gd name="connsiteY5" fmla="*/ 1710111 h 2455358"/>
              <a:gd name="connsiteX6" fmla="*/ 145503 w 578619"/>
              <a:gd name="connsiteY6" fmla="*/ 829578 h 2455358"/>
              <a:gd name="connsiteX7" fmla="*/ 547669 w 578619"/>
              <a:gd name="connsiteY7" fmla="*/ 46411 h 2455358"/>
              <a:gd name="connsiteX8" fmla="*/ 547669 w 578619"/>
              <a:gd name="connsiteY8" fmla="*/ 97211 h 245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8619" h="2455358">
                <a:moveTo>
                  <a:pt x="547669" y="97211"/>
                </a:moveTo>
                <a:cubicBezTo>
                  <a:pt x="534969" y="109206"/>
                  <a:pt x="559663" y="-37550"/>
                  <a:pt x="471469" y="118378"/>
                </a:cubicBezTo>
                <a:cubicBezTo>
                  <a:pt x="383275" y="274306"/>
                  <a:pt x="82708" y="656011"/>
                  <a:pt x="18503" y="1032778"/>
                </a:cubicBezTo>
                <a:cubicBezTo>
                  <a:pt x="-45703" y="1409545"/>
                  <a:pt x="77064" y="2180011"/>
                  <a:pt x="86236" y="2378978"/>
                </a:cubicBezTo>
                <a:cubicBezTo>
                  <a:pt x="95408" y="2577945"/>
                  <a:pt x="76358" y="2338056"/>
                  <a:pt x="73536" y="2226578"/>
                </a:cubicBezTo>
                <a:cubicBezTo>
                  <a:pt x="70714" y="2115100"/>
                  <a:pt x="57309" y="1942944"/>
                  <a:pt x="69303" y="1710111"/>
                </a:cubicBezTo>
                <a:cubicBezTo>
                  <a:pt x="81297" y="1477278"/>
                  <a:pt x="65775" y="1106861"/>
                  <a:pt x="145503" y="829578"/>
                </a:cubicBezTo>
                <a:cubicBezTo>
                  <a:pt x="225231" y="552295"/>
                  <a:pt x="484875" y="170589"/>
                  <a:pt x="547669" y="46411"/>
                </a:cubicBezTo>
                <a:cubicBezTo>
                  <a:pt x="610463" y="-77767"/>
                  <a:pt x="560369" y="85216"/>
                  <a:pt x="547669" y="97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B13A2C95-0B57-4DB6-BE30-47F3A565D833}"/>
              </a:ext>
            </a:extLst>
          </p:cNvPr>
          <p:cNvSpPr/>
          <p:nvPr/>
        </p:nvSpPr>
        <p:spPr>
          <a:xfrm>
            <a:off x="5686058" y="986380"/>
            <a:ext cx="647040" cy="2346832"/>
          </a:xfrm>
          <a:custGeom>
            <a:avLst/>
            <a:gdLst>
              <a:gd name="connsiteX0" fmla="*/ 647009 w 647040"/>
              <a:gd name="connsiteY0" fmla="*/ 4220 h 2346832"/>
              <a:gd name="connsiteX1" fmla="*/ 100909 w 647040"/>
              <a:gd name="connsiteY1" fmla="*/ 999053 h 2346832"/>
              <a:gd name="connsiteX2" fmla="*/ 33175 w 647040"/>
              <a:gd name="connsiteY2" fmla="*/ 2264820 h 2346832"/>
              <a:gd name="connsiteX3" fmla="*/ 33175 w 647040"/>
              <a:gd name="connsiteY3" fmla="*/ 2226720 h 2346832"/>
              <a:gd name="connsiteX4" fmla="*/ 33175 w 647040"/>
              <a:gd name="connsiteY4" fmla="*/ 1972720 h 2346832"/>
              <a:gd name="connsiteX5" fmla="*/ 3542 w 647040"/>
              <a:gd name="connsiteY5" fmla="*/ 1333487 h 2346832"/>
              <a:gd name="connsiteX6" fmla="*/ 126309 w 647040"/>
              <a:gd name="connsiteY6" fmla="*/ 668853 h 2346832"/>
              <a:gd name="connsiteX7" fmla="*/ 647009 w 647040"/>
              <a:gd name="connsiteY7" fmla="*/ 4220 h 234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7040" h="2346832">
                <a:moveTo>
                  <a:pt x="647009" y="4220"/>
                </a:moveTo>
                <a:cubicBezTo>
                  <a:pt x="642776" y="59253"/>
                  <a:pt x="203215" y="622286"/>
                  <a:pt x="100909" y="999053"/>
                </a:cubicBezTo>
                <a:cubicBezTo>
                  <a:pt x="-1397" y="1375820"/>
                  <a:pt x="44464" y="2060209"/>
                  <a:pt x="33175" y="2264820"/>
                </a:cubicBezTo>
                <a:cubicBezTo>
                  <a:pt x="21886" y="2469431"/>
                  <a:pt x="33175" y="2226720"/>
                  <a:pt x="33175" y="2226720"/>
                </a:cubicBezTo>
                <a:cubicBezTo>
                  <a:pt x="33175" y="2178037"/>
                  <a:pt x="38114" y="2121592"/>
                  <a:pt x="33175" y="1972720"/>
                </a:cubicBezTo>
                <a:cubicBezTo>
                  <a:pt x="28236" y="1823848"/>
                  <a:pt x="-11980" y="1550798"/>
                  <a:pt x="3542" y="1333487"/>
                </a:cubicBezTo>
                <a:cubicBezTo>
                  <a:pt x="19064" y="1116176"/>
                  <a:pt x="23298" y="891103"/>
                  <a:pt x="126309" y="668853"/>
                </a:cubicBezTo>
                <a:cubicBezTo>
                  <a:pt x="229320" y="446603"/>
                  <a:pt x="651242" y="-50813"/>
                  <a:pt x="647009" y="4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4A9F3649-4BE3-43F8-97AB-CDD72EDAFABF}"/>
              </a:ext>
            </a:extLst>
          </p:cNvPr>
          <p:cNvSpPr/>
          <p:nvPr/>
        </p:nvSpPr>
        <p:spPr>
          <a:xfrm>
            <a:off x="5228916" y="943902"/>
            <a:ext cx="1070417" cy="2339564"/>
          </a:xfrm>
          <a:custGeom>
            <a:avLst/>
            <a:gdLst>
              <a:gd name="connsiteX0" fmla="*/ 1070284 w 1070417"/>
              <a:gd name="connsiteY0" fmla="*/ 131 h 2339564"/>
              <a:gd name="connsiteX1" fmla="*/ 282884 w 1070417"/>
              <a:gd name="connsiteY1" fmla="*/ 986498 h 2339564"/>
              <a:gd name="connsiteX2" fmla="*/ 20417 w 1070417"/>
              <a:gd name="connsiteY2" fmla="*/ 2252265 h 2339564"/>
              <a:gd name="connsiteX3" fmla="*/ 20417 w 1070417"/>
              <a:gd name="connsiteY3" fmla="*/ 2184531 h 2339564"/>
              <a:gd name="connsiteX4" fmla="*/ 45817 w 1070417"/>
              <a:gd name="connsiteY4" fmla="*/ 1820465 h 2339564"/>
              <a:gd name="connsiteX5" fmla="*/ 219384 w 1070417"/>
              <a:gd name="connsiteY5" fmla="*/ 922998 h 2339564"/>
              <a:gd name="connsiteX6" fmla="*/ 1070284 w 1070417"/>
              <a:gd name="connsiteY6" fmla="*/ 131 h 233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0417" h="2339564">
                <a:moveTo>
                  <a:pt x="1070284" y="131"/>
                </a:moveTo>
                <a:cubicBezTo>
                  <a:pt x="1080867" y="10714"/>
                  <a:pt x="457862" y="611142"/>
                  <a:pt x="282884" y="986498"/>
                </a:cubicBezTo>
                <a:cubicBezTo>
                  <a:pt x="107906" y="1361854"/>
                  <a:pt x="64161" y="2052593"/>
                  <a:pt x="20417" y="2252265"/>
                </a:cubicBezTo>
                <a:cubicBezTo>
                  <a:pt x="-23327" y="2451937"/>
                  <a:pt x="16184" y="2256498"/>
                  <a:pt x="20417" y="2184531"/>
                </a:cubicBezTo>
                <a:cubicBezTo>
                  <a:pt x="24650" y="2112564"/>
                  <a:pt x="12656" y="2030720"/>
                  <a:pt x="45817" y="1820465"/>
                </a:cubicBezTo>
                <a:cubicBezTo>
                  <a:pt x="78978" y="1610210"/>
                  <a:pt x="52873" y="1225681"/>
                  <a:pt x="219384" y="922998"/>
                </a:cubicBezTo>
                <a:cubicBezTo>
                  <a:pt x="385895" y="620315"/>
                  <a:pt x="1059701" y="-10452"/>
                  <a:pt x="1070284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3308281B-E5E4-4485-BD71-30B6F0426B3D}"/>
              </a:ext>
            </a:extLst>
          </p:cNvPr>
          <p:cNvSpPr/>
          <p:nvPr/>
        </p:nvSpPr>
        <p:spPr>
          <a:xfrm>
            <a:off x="6628519" y="1126141"/>
            <a:ext cx="240453" cy="2290697"/>
          </a:xfrm>
          <a:custGeom>
            <a:avLst/>
            <a:gdLst>
              <a:gd name="connsiteX0" fmla="*/ 140581 w 240453"/>
              <a:gd name="connsiteY0" fmla="*/ 105759 h 2290697"/>
              <a:gd name="connsiteX1" fmla="*/ 881 w 240453"/>
              <a:gd name="connsiteY1" fmla="*/ 1087892 h 2290697"/>
              <a:gd name="connsiteX2" fmla="*/ 216781 w 240453"/>
              <a:gd name="connsiteY2" fmla="*/ 2239359 h 2290697"/>
              <a:gd name="connsiteX3" fmla="*/ 216781 w 240453"/>
              <a:gd name="connsiteY3" fmla="*/ 1993826 h 2290697"/>
              <a:gd name="connsiteX4" fmla="*/ 55914 w 240453"/>
              <a:gd name="connsiteY4" fmla="*/ 1134459 h 2290697"/>
              <a:gd name="connsiteX5" fmla="*/ 47448 w 240453"/>
              <a:gd name="connsiteY5" fmla="*/ 643392 h 2290697"/>
              <a:gd name="connsiteX6" fmla="*/ 178681 w 240453"/>
              <a:gd name="connsiteY6" fmla="*/ 46492 h 2290697"/>
              <a:gd name="connsiteX7" fmla="*/ 144814 w 240453"/>
              <a:gd name="connsiteY7" fmla="*/ 46492 h 2290697"/>
              <a:gd name="connsiteX8" fmla="*/ 140581 w 240453"/>
              <a:gd name="connsiteY8" fmla="*/ 105759 h 229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453" h="2290697">
                <a:moveTo>
                  <a:pt x="140581" y="105759"/>
                </a:moveTo>
                <a:cubicBezTo>
                  <a:pt x="116592" y="279326"/>
                  <a:pt x="-11819" y="732292"/>
                  <a:pt x="881" y="1087892"/>
                </a:cubicBezTo>
                <a:cubicBezTo>
                  <a:pt x="13581" y="1443492"/>
                  <a:pt x="180798" y="2088370"/>
                  <a:pt x="216781" y="2239359"/>
                </a:cubicBezTo>
                <a:cubicBezTo>
                  <a:pt x="252764" y="2390348"/>
                  <a:pt x="243592" y="2177976"/>
                  <a:pt x="216781" y="1993826"/>
                </a:cubicBezTo>
                <a:cubicBezTo>
                  <a:pt x="189970" y="1809676"/>
                  <a:pt x="84136" y="1359531"/>
                  <a:pt x="55914" y="1134459"/>
                </a:cubicBezTo>
                <a:cubicBezTo>
                  <a:pt x="27692" y="909387"/>
                  <a:pt x="26987" y="824720"/>
                  <a:pt x="47448" y="643392"/>
                </a:cubicBezTo>
                <a:cubicBezTo>
                  <a:pt x="67909" y="462064"/>
                  <a:pt x="162453" y="145975"/>
                  <a:pt x="178681" y="46492"/>
                </a:cubicBezTo>
                <a:cubicBezTo>
                  <a:pt x="194909" y="-52991"/>
                  <a:pt x="149753" y="36614"/>
                  <a:pt x="144814" y="46492"/>
                </a:cubicBezTo>
                <a:cubicBezTo>
                  <a:pt x="139875" y="56370"/>
                  <a:pt x="164570" y="-67808"/>
                  <a:pt x="140581" y="105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48F2C758-064B-48B9-A8A0-B103B98C7AFA}"/>
              </a:ext>
            </a:extLst>
          </p:cNvPr>
          <p:cNvSpPr/>
          <p:nvPr/>
        </p:nvSpPr>
        <p:spPr>
          <a:xfrm>
            <a:off x="6908307" y="1170462"/>
            <a:ext cx="1017199" cy="2249050"/>
          </a:xfrm>
          <a:custGeom>
            <a:avLst/>
            <a:gdLst>
              <a:gd name="connsiteX0" fmla="*/ 47060 w 1017199"/>
              <a:gd name="connsiteY0" fmla="*/ 91071 h 2249050"/>
              <a:gd name="connsiteX1" fmla="*/ 76693 w 1017199"/>
              <a:gd name="connsiteY1" fmla="*/ 141871 h 2249050"/>
              <a:gd name="connsiteX2" fmla="*/ 567760 w 1017199"/>
              <a:gd name="connsiteY2" fmla="*/ 1191738 h 2249050"/>
              <a:gd name="connsiteX3" fmla="*/ 762493 w 1017199"/>
              <a:gd name="connsiteY3" fmla="*/ 1860605 h 2249050"/>
              <a:gd name="connsiteX4" fmla="*/ 1016493 w 1017199"/>
              <a:gd name="connsiteY4" fmla="*/ 2245838 h 2249050"/>
              <a:gd name="connsiteX5" fmla="*/ 834460 w 1017199"/>
              <a:gd name="connsiteY5" fmla="*/ 2008771 h 2249050"/>
              <a:gd name="connsiteX6" fmla="*/ 715926 w 1017199"/>
              <a:gd name="connsiteY6" fmla="*/ 1403405 h 2249050"/>
              <a:gd name="connsiteX7" fmla="*/ 525426 w 1017199"/>
              <a:gd name="connsiteY7" fmla="*/ 895405 h 2249050"/>
              <a:gd name="connsiteX8" fmla="*/ 47060 w 1017199"/>
              <a:gd name="connsiteY8" fmla="*/ 91071 h 224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7199" h="2249050">
                <a:moveTo>
                  <a:pt x="47060" y="91071"/>
                </a:moveTo>
                <a:cubicBezTo>
                  <a:pt x="-27729" y="-34518"/>
                  <a:pt x="-10090" y="-41573"/>
                  <a:pt x="76693" y="141871"/>
                </a:cubicBezTo>
                <a:cubicBezTo>
                  <a:pt x="163476" y="325315"/>
                  <a:pt x="453460" y="905282"/>
                  <a:pt x="567760" y="1191738"/>
                </a:cubicBezTo>
                <a:cubicBezTo>
                  <a:pt x="682060" y="1478194"/>
                  <a:pt x="687704" y="1684922"/>
                  <a:pt x="762493" y="1860605"/>
                </a:cubicBezTo>
                <a:cubicBezTo>
                  <a:pt x="837282" y="2036288"/>
                  <a:pt x="1004499" y="2221144"/>
                  <a:pt x="1016493" y="2245838"/>
                </a:cubicBezTo>
                <a:cubicBezTo>
                  <a:pt x="1028488" y="2270532"/>
                  <a:pt x="884554" y="2149176"/>
                  <a:pt x="834460" y="2008771"/>
                </a:cubicBezTo>
                <a:cubicBezTo>
                  <a:pt x="784366" y="1868366"/>
                  <a:pt x="767432" y="1588966"/>
                  <a:pt x="715926" y="1403405"/>
                </a:cubicBezTo>
                <a:cubicBezTo>
                  <a:pt x="664420" y="1217844"/>
                  <a:pt x="639020" y="1120477"/>
                  <a:pt x="525426" y="895405"/>
                </a:cubicBezTo>
                <a:cubicBezTo>
                  <a:pt x="411832" y="670333"/>
                  <a:pt x="121849" y="216660"/>
                  <a:pt x="47060" y="91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3F59B52E-C2D2-43A8-9449-3EA2B63BA1A6}"/>
              </a:ext>
            </a:extLst>
          </p:cNvPr>
          <p:cNvSpPr/>
          <p:nvPr/>
        </p:nvSpPr>
        <p:spPr>
          <a:xfrm>
            <a:off x="7087140" y="1310758"/>
            <a:ext cx="1023037" cy="2110715"/>
          </a:xfrm>
          <a:custGeom>
            <a:avLst/>
            <a:gdLst>
              <a:gd name="connsiteX0" fmla="*/ 3693 w 1023037"/>
              <a:gd name="connsiteY0" fmla="*/ 5809 h 2110715"/>
              <a:gd name="connsiteX1" fmla="*/ 537093 w 1023037"/>
              <a:gd name="connsiteY1" fmla="*/ 810142 h 2110715"/>
              <a:gd name="connsiteX2" fmla="*/ 727593 w 1023037"/>
              <a:gd name="connsiteY2" fmla="*/ 1635642 h 2110715"/>
              <a:gd name="connsiteX3" fmla="*/ 1006993 w 1023037"/>
              <a:gd name="connsiteY3" fmla="*/ 2101309 h 2110715"/>
              <a:gd name="connsiteX4" fmla="*/ 964660 w 1023037"/>
              <a:gd name="connsiteY4" fmla="*/ 1910809 h 2110715"/>
              <a:gd name="connsiteX5" fmla="*/ 761460 w 1023037"/>
              <a:gd name="connsiteY5" fmla="*/ 1470542 h 2110715"/>
              <a:gd name="connsiteX6" fmla="*/ 325427 w 1023037"/>
              <a:gd name="connsiteY6" fmla="*/ 501109 h 2110715"/>
              <a:gd name="connsiteX7" fmla="*/ 3693 w 1023037"/>
              <a:gd name="connsiteY7" fmla="*/ 5809 h 211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3037" h="2110715">
                <a:moveTo>
                  <a:pt x="3693" y="5809"/>
                </a:moveTo>
                <a:cubicBezTo>
                  <a:pt x="38971" y="57315"/>
                  <a:pt x="416443" y="538503"/>
                  <a:pt x="537093" y="810142"/>
                </a:cubicBezTo>
                <a:cubicBezTo>
                  <a:pt x="657743" y="1081781"/>
                  <a:pt x="649276" y="1420448"/>
                  <a:pt x="727593" y="1635642"/>
                </a:cubicBezTo>
                <a:cubicBezTo>
                  <a:pt x="805910" y="1850836"/>
                  <a:pt x="967482" y="2055448"/>
                  <a:pt x="1006993" y="2101309"/>
                </a:cubicBezTo>
                <a:cubicBezTo>
                  <a:pt x="1046504" y="2147170"/>
                  <a:pt x="1005582" y="2015937"/>
                  <a:pt x="964660" y="1910809"/>
                </a:cubicBezTo>
                <a:cubicBezTo>
                  <a:pt x="923738" y="1805681"/>
                  <a:pt x="867999" y="1705492"/>
                  <a:pt x="761460" y="1470542"/>
                </a:cubicBezTo>
                <a:cubicBezTo>
                  <a:pt x="654921" y="1235592"/>
                  <a:pt x="456660" y="746642"/>
                  <a:pt x="325427" y="501109"/>
                </a:cubicBezTo>
                <a:cubicBezTo>
                  <a:pt x="194194" y="255576"/>
                  <a:pt x="-31585" y="-45697"/>
                  <a:pt x="3693" y="5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3D6260C9-C0BE-4482-8305-7DCE718885D0}"/>
              </a:ext>
            </a:extLst>
          </p:cNvPr>
          <p:cNvSpPr/>
          <p:nvPr/>
        </p:nvSpPr>
        <p:spPr>
          <a:xfrm>
            <a:off x="4876601" y="926174"/>
            <a:ext cx="1336278" cy="2303607"/>
          </a:xfrm>
          <a:custGeom>
            <a:avLst/>
            <a:gdLst>
              <a:gd name="connsiteX0" fmla="*/ 1320999 w 1336278"/>
              <a:gd name="connsiteY0" fmla="*/ 43259 h 2303607"/>
              <a:gd name="connsiteX1" fmla="*/ 436232 w 1336278"/>
              <a:gd name="connsiteY1" fmla="*/ 919559 h 2303607"/>
              <a:gd name="connsiteX2" fmla="*/ 182232 w 1336278"/>
              <a:gd name="connsiteY2" fmla="*/ 1800093 h 2303607"/>
              <a:gd name="connsiteX3" fmla="*/ 55232 w 1336278"/>
              <a:gd name="connsiteY3" fmla="*/ 2223426 h 2303607"/>
              <a:gd name="connsiteX4" fmla="*/ 199 w 1336278"/>
              <a:gd name="connsiteY4" fmla="*/ 2299626 h 2303607"/>
              <a:gd name="connsiteX5" fmla="*/ 72166 w 1336278"/>
              <a:gd name="connsiteY5" fmla="*/ 2164159 h 2303607"/>
              <a:gd name="connsiteX6" fmla="*/ 156832 w 1336278"/>
              <a:gd name="connsiteY6" fmla="*/ 1719659 h 2303607"/>
              <a:gd name="connsiteX7" fmla="*/ 313466 w 1336278"/>
              <a:gd name="connsiteY7" fmla="*/ 1012693 h 2303607"/>
              <a:gd name="connsiteX8" fmla="*/ 948466 w 1336278"/>
              <a:gd name="connsiteY8" fmla="*/ 225293 h 2303607"/>
              <a:gd name="connsiteX9" fmla="*/ 1320999 w 1336278"/>
              <a:gd name="connsiteY9" fmla="*/ 43259 h 230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6278" h="2303607">
                <a:moveTo>
                  <a:pt x="1320999" y="43259"/>
                </a:moveTo>
                <a:cubicBezTo>
                  <a:pt x="1235627" y="158970"/>
                  <a:pt x="626026" y="626753"/>
                  <a:pt x="436232" y="919559"/>
                </a:cubicBezTo>
                <a:cubicBezTo>
                  <a:pt x="246438" y="1212365"/>
                  <a:pt x="182232" y="1800093"/>
                  <a:pt x="182232" y="1800093"/>
                </a:cubicBezTo>
                <a:cubicBezTo>
                  <a:pt x="118732" y="2017404"/>
                  <a:pt x="85571" y="2140171"/>
                  <a:pt x="55232" y="2223426"/>
                </a:cubicBezTo>
                <a:cubicBezTo>
                  <a:pt x="24893" y="2306681"/>
                  <a:pt x="-2623" y="2309504"/>
                  <a:pt x="199" y="2299626"/>
                </a:cubicBezTo>
                <a:cubicBezTo>
                  <a:pt x="3021" y="2289748"/>
                  <a:pt x="46061" y="2260820"/>
                  <a:pt x="72166" y="2164159"/>
                </a:cubicBezTo>
                <a:cubicBezTo>
                  <a:pt x="98271" y="2067498"/>
                  <a:pt x="116615" y="1911570"/>
                  <a:pt x="156832" y="1719659"/>
                </a:cubicBezTo>
                <a:cubicBezTo>
                  <a:pt x="197049" y="1527748"/>
                  <a:pt x="181527" y="1261754"/>
                  <a:pt x="313466" y="1012693"/>
                </a:cubicBezTo>
                <a:cubicBezTo>
                  <a:pt x="445405" y="763632"/>
                  <a:pt x="783366" y="387571"/>
                  <a:pt x="948466" y="225293"/>
                </a:cubicBezTo>
                <a:cubicBezTo>
                  <a:pt x="1113566" y="63015"/>
                  <a:pt x="1406371" y="-72452"/>
                  <a:pt x="1320999" y="43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3AC452F3-F14E-4E07-922C-5004DE295691}"/>
              </a:ext>
            </a:extLst>
          </p:cNvPr>
          <p:cNvSpPr/>
          <p:nvPr/>
        </p:nvSpPr>
        <p:spPr>
          <a:xfrm>
            <a:off x="4613281" y="815251"/>
            <a:ext cx="1757516" cy="2512909"/>
          </a:xfrm>
          <a:custGeom>
            <a:avLst/>
            <a:gdLst>
              <a:gd name="connsiteX0" fmla="*/ 1668986 w 1757516"/>
              <a:gd name="connsiteY0" fmla="*/ 52582 h 2512909"/>
              <a:gd name="connsiteX1" fmla="*/ 1613952 w 1757516"/>
              <a:gd name="connsiteY1" fmla="*/ 56816 h 2512909"/>
              <a:gd name="connsiteX2" fmla="*/ 686852 w 1757516"/>
              <a:gd name="connsiteY2" fmla="*/ 611382 h 2512909"/>
              <a:gd name="connsiteX3" fmla="*/ 111119 w 1757516"/>
              <a:gd name="connsiteY3" fmla="*/ 1843282 h 2512909"/>
              <a:gd name="connsiteX4" fmla="*/ 34919 w 1757516"/>
              <a:gd name="connsiteY4" fmla="*/ 2478282 h 2512909"/>
              <a:gd name="connsiteX5" fmla="*/ 34919 w 1757516"/>
              <a:gd name="connsiteY5" fmla="*/ 2380916 h 2512909"/>
              <a:gd name="connsiteX6" fmla="*/ 9519 w 1757516"/>
              <a:gd name="connsiteY6" fmla="*/ 1974516 h 2512909"/>
              <a:gd name="connsiteX7" fmla="*/ 216952 w 1757516"/>
              <a:gd name="connsiteY7" fmla="*/ 1352216 h 2512909"/>
              <a:gd name="connsiteX8" fmla="*/ 775752 w 1757516"/>
              <a:gd name="connsiteY8" fmla="*/ 361616 h 2512909"/>
              <a:gd name="connsiteX9" fmla="*/ 1668986 w 1757516"/>
              <a:gd name="connsiteY9" fmla="*/ 52582 h 251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7516" h="2512909">
                <a:moveTo>
                  <a:pt x="1668986" y="52582"/>
                </a:moveTo>
                <a:cubicBezTo>
                  <a:pt x="1808686" y="1782"/>
                  <a:pt x="1777641" y="-36317"/>
                  <a:pt x="1613952" y="56816"/>
                </a:cubicBezTo>
                <a:cubicBezTo>
                  <a:pt x="1450263" y="149949"/>
                  <a:pt x="937324" y="313638"/>
                  <a:pt x="686852" y="611382"/>
                </a:cubicBezTo>
                <a:cubicBezTo>
                  <a:pt x="436380" y="909126"/>
                  <a:pt x="219774" y="1532132"/>
                  <a:pt x="111119" y="1843282"/>
                </a:cubicBezTo>
                <a:cubicBezTo>
                  <a:pt x="2464" y="2154432"/>
                  <a:pt x="47619" y="2388676"/>
                  <a:pt x="34919" y="2478282"/>
                </a:cubicBezTo>
                <a:cubicBezTo>
                  <a:pt x="22219" y="2567888"/>
                  <a:pt x="39152" y="2464877"/>
                  <a:pt x="34919" y="2380916"/>
                </a:cubicBezTo>
                <a:cubicBezTo>
                  <a:pt x="30686" y="2296955"/>
                  <a:pt x="-20820" y="2145966"/>
                  <a:pt x="9519" y="1974516"/>
                </a:cubicBezTo>
                <a:cubicBezTo>
                  <a:pt x="39858" y="1803066"/>
                  <a:pt x="89246" y="1621033"/>
                  <a:pt x="216952" y="1352216"/>
                </a:cubicBezTo>
                <a:cubicBezTo>
                  <a:pt x="344657" y="1083399"/>
                  <a:pt x="531630" y="585277"/>
                  <a:pt x="775752" y="361616"/>
                </a:cubicBezTo>
                <a:cubicBezTo>
                  <a:pt x="1019874" y="137955"/>
                  <a:pt x="1529286" y="103382"/>
                  <a:pt x="1668986" y="52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BB1E6AB7-ED57-4E20-87BA-6488EA179721}"/>
              </a:ext>
            </a:extLst>
          </p:cNvPr>
          <p:cNvSpPr/>
          <p:nvPr/>
        </p:nvSpPr>
        <p:spPr>
          <a:xfrm>
            <a:off x="7128804" y="1318610"/>
            <a:ext cx="1307858" cy="2105297"/>
          </a:xfrm>
          <a:custGeom>
            <a:avLst/>
            <a:gdLst>
              <a:gd name="connsiteX0" fmla="*/ 129 w 1307858"/>
              <a:gd name="connsiteY0" fmla="*/ 2190 h 2105297"/>
              <a:gd name="connsiteX1" fmla="*/ 783296 w 1307858"/>
              <a:gd name="connsiteY1" fmla="*/ 1094390 h 2105297"/>
              <a:gd name="connsiteX2" fmla="*/ 1096563 w 1307858"/>
              <a:gd name="connsiteY2" fmla="*/ 1797123 h 2105297"/>
              <a:gd name="connsiteX3" fmla="*/ 1303996 w 1307858"/>
              <a:gd name="connsiteY3" fmla="*/ 2101923 h 2105297"/>
              <a:gd name="connsiteX4" fmla="*/ 1219329 w 1307858"/>
              <a:gd name="connsiteY4" fmla="*/ 1932590 h 2105297"/>
              <a:gd name="connsiteX5" fmla="*/ 1066929 w 1307858"/>
              <a:gd name="connsiteY5" fmla="*/ 1517723 h 2105297"/>
              <a:gd name="connsiteX6" fmla="*/ 724029 w 1307858"/>
              <a:gd name="connsiteY6" fmla="*/ 831923 h 2105297"/>
              <a:gd name="connsiteX7" fmla="*/ 129 w 1307858"/>
              <a:gd name="connsiteY7" fmla="*/ 2190 h 2105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7858" h="2105297">
                <a:moveTo>
                  <a:pt x="129" y="2190"/>
                </a:moveTo>
                <a:cubicBezTo>
                  <a:pt x="10007" y="45934"/>
                  <a:pt x="600557" y="795235"/>
                  <a:pt x="783296" y="1094390"/>
                </a:cubicBezTo>
                <a:cubicBezTo>
                  <a:pt x="966035" y="1393546"/>
                  <a:pt x="1009780" y="1629201"/>
                  <a:pt x="1096563" y="1797123"/>
                </a:cubicBezTo>
                <a:cubicBezTo>
                  <a:pt x="1183346" y="1965045"/>
                  <a:pt x="1283535" y="2079345"/>
                  <a:pt x="1303996" y="2101923"/>
                </a:cubicBezTo>
                <a:cubicBezTo>
                  <a:pt x="1324457" y="2124501"/>
                  <a:pt x="1258840" y="2029957"/>
                  <a:pt x="1219329" y="1932590"/>
                </a:cubicBezTo>
                <a:cubicBezTo>
                  <a:pt x="1179818" y="1835223"/>
                  <a:pt x="1149479" y="1701168"/>
                  <a:pt x="1066929" y="1517723"/>
                </a:cubicBezTo>
                <a:cubicBezTo>
                  <a:pt x="984379" y="1334278"/>
                  <a:pt x="900418" y="1082395"/>
                  <a:pt x="724029" y="831923"/>
                </a:cubicBezTo>
                <a:cubicBezTo>
                  <a:pt x="547640" y="581451"/>
                  <a:pt x="-9749" y="-41554"/>
                  <a:pt x="129" y="2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46C28035-EBFB-4C36-962A-2461687E5F23}"/>
              </a:ext>
            </a:extLst>
          </p:cNvPr>
          <p:cNvSpPr/>
          <p:nvPr/>
        </p:nvSpPr>
        <p:spPr>
          <a:xfrm>
            <a:off x="6952668" y="1181658"/>
            <a:ext cx="1704904" cy="1493911"/>
          </a:xfrm>
          <a:custGeom>
            <a:avLst/>
            <a:gdLst>
              <a:gd name="connsiteX0" fmla="*/ 6932 w 1704904"/>
              <a:gd name="connsiteY0" fmla="*/ 3675 h 1493911"/>
              <a:gd name="connsiteX1" fmla="*/ 891699 w 1704904"/>
              <a:gd name="connsiteY1" fmla="*/ 575175 h 1493911"/>
              <a:gd name="connsiteX2" fmla="*/ 1391232 w 1704904"/>
              <a:gd name="connsiteY2" fmla="*/ 1256742 h 1493911"/>
              <a:gd name="connsiteX3" fmla="*/ 1704499 w 1704904"/>
              <a:gd name="connsiteY3" fmla="*/ 1493809 h 1493911"/>
              <a:gd name="connsiteX4" fmla="*/ 1446265 w 1704904"/>
              <a:gd name="connsiteY4" fmla="*/ 1277909 h 1493911"/>
              <a:gd name="connsiteX5" fmla="*/ 989065 w 1704904"/>
              <a:gd name="connsiteY5" fmla="*/ 702175 h 1493911"/>
              <a:gd name="connsiteX6" fmla="*/ 506465 w 1704904"/>
              <a:gd name="connsiteY6" fmla="*/ 346575 h 1493911"/>
              <a:gd name="connsiteX7" fmla="*/ 6932 w 1704904"/>
              <a:gd name="connsiteY7" fmla="*/ 3675 h 149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04" h="1493911">
                <a:moveTo>
                  <a:pt x="6932" y="3675"/>
                </a:moveTo>
                <a:cubicBezTo>
                  <a:pt x="71138" y="41775"/>
                  <a:pt x="660982" y="366331"/>
                  <a:pt x="891699" y="575175"/>
                </a:cubicBezTo>
                <a:cubicBezTo>
                  <a:pt x="1122416" y="784019"/>
                  <a:pt x="1255765" y="1103636"/>
                  <a:pt x="1391232" y="1256742"/>
                </a:cubicBezTo>
                <a:cubicBezTo>
                  <a:pt x="1526699" y="1409848"/>
                  <a:pt x="1695327" y="1490281"/>
                  <a:pt x="1704499" y="1493809"/>
                </a:cubicBezTo>
                <a:cubicBezTo>
                  <a:pt x="1713671" y="1497337"/>
                  <a:pt x="1565504" y="1409848"/>
                  <a:pt x="1446265" y="1277909"/>
                </a:cubicBezTo>
                <a:cubicBezTo>
                  <a:pt x="1327026" y="1145970"/>
                  <a:pt x="1145698" y="857397"/>
                  <a:pt x="989065" y="702175"/>
                </a:cubicBezTo>
                <a:cubicBezTo>
                  <a:pt x="832432" y="546953"/>
                  <a:pt x="671565" y="459464"/>
                  <a:pt x="506465" y="346575"/>
                </a:cubicBezTo>
                <a:cubicBezTo>
                  <a:pt x="341365" y="233686"/>
                  <a:pt x="-57274" y="-34425"/>
                  <a:pt x="6932" y="3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80C84A82-537C-4CC9-8BF6-CE85488976A8}"/>
              </a:ext>
            </a:extLst>
          </p:cNvPr>
          <p:cNvSpPr/>
          <p:nvPr/>
        </p:nvSpPr>
        <p:spPr>
          <a:xfrm>
            <a:off x="7830525" y="2545826"/>
            <a:ext cx="517611" cy="1373956"/>
          </a:xfrm>
          <a:custGeom>
            <a:avLst/>
            <a:gdLst>
              <a:gd name="connsiteX0" fmla="*/ 26542 w 517611"/>
              <a:gd name="connsiteY0" fmla="*/ 70374 h 1373956"/>
              <a:gd name="connsiteX1" fmla="*/ 56175 w 517611"/>
              <a:gd name="connsiteY1" fmla="*/ 138107 h 1373956"/>
              <a:gd name="connsiteX2" fmla="*/ 471042 w 517611"/>
              <a:gd name="connsiteY2" fmla="*/ 1124474 h 1373956"/>
              <a:gd name="connsiteX3" fmla="*/ 509142 w 517611"/>
              <a:gd name="connsiteY3" fmla="*/ 1370007 h 1373956"/>
              <a:gd name="connsiteX4" fmla="*/ 483742 w 517611"/>
              <a:gd name="connsiteY4" fmla="*/ 997474 h 1373956"/>
              <a:gd name="connsiteX5" fmla="*/ 217042 w 517611"/>
              <a:gd name="connsiteY5" fmla="*/ 425974 h 1373956"/>
              <a:gd name="connsiteX6" fmla="*/ 13842 w 517611"/>
              <a:gd name="connsiteY6" fmla="*/ 19574 h 1373956"/>
              <a:gd name="connsiteX7" fmla="*/ 26542 w 517611"/>
              <a:gd name="connsiteY7" fmla="*/ 70374 h 137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611" h="1373956">
                <a:moveTo>
                  <a:pt x="26542" y="70374"/>
                </a:moveTo>
                <a:cubicBezTo>
                  <a:pt x="33598" y="90130"/>
                  <a:pt x="56175" y="138107"/>
                  <a:pt x="56175" y="138107"/>
                </a:cubicBezTo>
                <a:cubicBezTo>
                  <a:pt x="130258" y="313790"/>
                  <a:pt x="395548" y="919157"/>
                  <a:pt x="471042" y="1124474"/>
                </a:cubicBezTo>
                <a:cubicBezTo>
                  <a:pt x="546537" y="1329791"/>
                  <a:pt x="507025" y="1391174"/>
                  <a:pt x="509142" y="1370007"/>
                </a:cubicBezTo>
                <a:cubicBezTo>
                  <a:pt x="511259" y="1348840"/>
                  <a:pt x="532425" y="1154813"/>
                  <a:pt x="483742" y="997474"/>
                </a:cubicBezTo>
                <a:cubicBezTo>
                  <a:pt x="435059" y="840135"/>
                  <a:pt x="295359" y="588957"/>
                  <a:pt x="217042" y="425974"/>
                </a:cubicBezTo>
                <a:cubicBezTo>
                  <a:pt x="138725" y="262991"/>
                  <a:pt x="48414" y="78135"/>
                  <a:pt x="13842" y="19574"/>
                </a:cubicBezTo>
                <a:cubicBezTo>
                  <a:pt x="-20730" y="-38987"/>
                  <a:pt x="19486" y="50618"/>
                  <a:pt x="26542" y="70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B158988-3C05-4F22-BC7A-330711E2E636}"/>
              </a:ext>
            </a:extLst>
          </p:cNvPr>
          <p:cNvSpPr/>
          <p:nvPr/>
        </p:nvSpPr>
        <p:spPr>
          <a:xfrm>
            <a:off x="8084184" y="1219712"/>
            <a:ext cx="544990" cy="2332381"/>
          </a:xfrm>
          <a:custGeom>
            <a:avLst/>
            <a:gdLst>
              <a:gd name="connsiteX0" fmla="*/ 1483 w 544990"/>
              <a:gd name="connsiteY0" fmla="*/ 3721 h 2332381"/>
              <a:gd name="connsiteX1" fmla="*/ 496783 w 544990"/>
              <a:gd name="connsiteY1" fmla="*/ 782655 h 2332381"/>
              <a:gd name="connsiteX2" fmla="*/ 522183 w 544990"/>
              <a:gd name="connsiteY2" fmla="*/ 1502321 h 2332381"/>
              <a:gd name="connsiteX3" fmla="*/ 462916 w 544990"/>
              <a:gd name="connsiteY3" fmla="*/ 2327821 h 2332381"/>
              <a:gd name="connsiteX4" fmla="*/ 513716 w 544990"/>
              <a:gd name="connsiteY4" fmla="*/ 1794421 h 2332381"/>
              <a:gd name="connsiteX5" fmla="*/ 496783 w 544990"/>
              <a:gd name="connsiteY5" fmla="*/ 947755 h 2332381"/>
              <a:gd name="connsiteX6" fmla="*/ 348616 w 544990"/>
              <a:gd name="connsiteY6" fmla="*/ 507488 h 2332381"/>
              <a:gd name="connsiteX7" fmla="*/ 1483 w 544990"/>
              <a:gd name="connsiteY7" fmla="*/ 3721 h 233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990" h="2332381">
                <a:moveTo>
                  <a:pt x="1483" y="3721"/>
                </a:moveTo>
                <a:cubicBezTo>
                  <a:pt x="26177" y="49582"/>
                  <a:pt x="410000" y="532888"/>
                  <a:pt x="496783" y="782655"/>
                </a:cubicBezTo>
                <a:cubicBezTo>
                  <a:pt x="583566" y="1032422"/>
                  <a:pt x="527827" y="1244793"/>
                  <a:pt x="522183" y="1502321"/>
                </a:cubicBezTo>
                <a:cubicBezTo>
                  <a:pt x="516539" y="1759849"/>
                  <a:pt x="464327" y="2279138"/>
                  <a:pt x="462916" y="2327821"/>
                </a:cubicBezTo>
                <a:cubicBezTo>
                  <a:pt x="461505" y="2376504"/>
                  <a:pt x="508072" y="2024432"/>
                  <a:pt x="513716" y="1794421"/>
                </a:cubicBezTo>
                <a:cubicBezTo>
                  <a:pt x="519360" y="1564410"/>
                  <a:pt x="524300" y="1162244"/>
                  <a:pt x="496783" y="947755"/>
                </a:cubicBezTo>
                <a:cubicBezTo>
                  <a:pt x="469266" y="733266"/>
                  <a:pt x="429755" y="666944"/>
                  <a:pt x="348616" y="507488"/>
                </a:cubicBezTo>
                <a:cubicBezTo>
                  <a:pt x="267477" y="348032"/>
                  <a:pt x="-23211" y="-42140"/>
                  <a:pt x="1483" y="3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0C7AE4D1-7371-4BE8-8BFB-364779142175}"/>
              </a:ext>
            </a:extLst>
          </p:cNvPr>
          <p:cNvSpPr/>
          <p:nvPr/>
        </p:nvSpPr>
        <p:spPr>
          <a:xfrm>
            <a:off x="4291535" y="1040841"/>
            <a:ext cx="703822" cy="2506926"/>
          </a:xfrm>
          <a:custGeom>
            <a:avLst/>
            <a:gdLst>
              <a:gd name="connsiteX0" fmla="*/ 703798 w 703822"/>
              <a:gd name="connsiteY0" fmla="*/ 559 h 2506926"/>
              <a:gd name="connsiteX1" fmla="*/ 212732 w 703822"/>
              <a:gd name="connsiteY1" fmla="*/ 749859 h 2506926"/>
              <a:gd name="connsiteX2" fmla="*/ 1065 w 703822"/>
              <a:gd name="connsiteY2" fmla="*/ 1778559 h 2506926"/>
              <a:gd name="connsiteX3" fmla="*/ 128065 w 703822"/>
              <a:gd name="connsiteY3" fmla="*/ 2506692 h 2506926"/>
              <a:gd name="connsiteX4" fmla="*/ 64565 w 703822"/>
              <a:gd name="connsiteY4" fmla="*/ 1846292 h 2506926"/>
              <a:gd name="connsiteX5" fmla="*/ 191565 w 703822"/>
              <a:gd name="connsiteY5" fmla="*/ 864159 h 2506926"/>
              <a:gd name="connsiteX6" fmla="*/ 703798 w 703822"/>
              <a:gd name="connsiteY6" fmla="*/ 559 h 250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3822" h="2506926">
                <a:moveTo>
                  <a:pt x="703798" y="559"/>
                </a:moveTo>
                <a:cubicBezTo>
                  <a:pt x="707326" y="-18491"/>
                  <a:pt x="329854" y="453526"/>
                  <a:pt x="212732" y="749859"/>
                </a:cubicBezTo>
                <a:cubicBezTo>
                  <a:pt x="95610" y="1046192"/>
                  <a:pt x="15176" y="1485753"/>
                  <a:pt x="1065" y="1778559"/>
                </a:cubicBezTo>
                <a:cubicBezTo>
                  <a:pt x="-13046" y="2071365"/>
                  <a:pt x="117482" y="2495403"/>
                  <a:pt x="128065" y="2506692"/>
                </a:cubicBezTo>
                <a:cubicBezTo>
                  <a:pt x="138648" y="2517981"/>
                  <a:pt x="53982" y="2120047"/>
                  <a:pt x="64565" y="1846292"/>
                </a:cubicBezTo>
                <a:cubicBezTo>
                  <a:pt x="75148" y="1572537"/>
                  <a:pt x="85732" y="1175309"/>
                  <a:pt x="191565" y="864159"/>
                </a:cubicBezTo>
                <a:cubicBezTo>
                  <a:pt x="297398" y="553009"/>
                  <a:pt x="700270" y="19609"/>
                  <a:pt x="703798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5EE0437B-0132-40CD-B53E-652A3FF3260D}"/>
              </a:ext>
            </a:extLst>
          </p:cNvPr>
          <p:cNvSpPr/>
          <p:nvPr/>
        </p:nvSpPr>
        <p:spPr>
          <a:xfrm>
            <a:off x="4922419" y="579205"/>
            <a:ext cx="933112" cy="517301"/>
          </a:xfrm>
          <a:custGeom>
            <a:avLst/>
            <a:gdLst>
              <a:gd name="connsiteX0" fmla="*/ 919581 w 933112"/>
              <a:gd name="connsiteY0" fmla="*/ 13462 h 517301"/>
              <a:gd name="connsiteX1" fmla="*/ 259181 w 933112"/>
              <a:gd name="connsiteY1" fmla="*/ 237828 h 517301"/>
              <a:gd name="connsiteX2" fmla="*/ 948 w 933112"/>
              <a:gd name="connsiteY2" fmla="*/ 517228 h 517301"/>
              <a:gd name="connsiteX3" fmla="*/ 191448 w 933112"/>
              <a:gd name="connsiteY3" fmla="*/ 263228 h 517301"/>
              <a:gd name="connsiteX4" fmla="*/ 665581 w 933112"/>
              <a:gd name="connsiteY4" fmla="*/ 51562 h 517301"/>
              <a:gd name="connsiteX5" fmla="*/ 919581 w 933112"/>
              <a:gd name="connsiteY5" fmla="*/ 13462 h 51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3112" h="517301">
                <a:moveTo>
                  <a:pt x="919581" y="13462"/>
                </a:moveTo>
                <a:cubicBezTo>
                  <a:pt x="851848" y="44506"/>
                  <a:pt x="412286" y="153867"/>
                  <a:pt x="259181" y="237828"/>
                </a:cubicBezTo>
                <a:cubicBezTo>
                  <a:pt x="106076" y="321789"/>
                  <a:pt x="12237" y="512995"/>
                  <a:pt x="948" y="517228"/>
                </a:cubicBezTo>
                <a:cubicBezTo>
                  <a:pt x="-10341" y="521461"/>
                  <a:pt x="80676" y="340839"/>
                  <a:pt x="191448" y="263228"/>
                </a:cubicBezTo>
                <a:cubicBezTo>
                  <a:pt x="302220" y="185617"/>
                  <a:pt x="546342" y="93895"/>
                  <a:pt x="665581" y="51562"/>
                </a:cubicBezTo>
                <a:cubicBezTo>
                  <a:pt x="784820" y="9229"/>
                  <a:pt x="987314" y="-17582"/>
                  <a:pt x="919581" y="13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FAF28B2C-C931-49D1-B1B6-0F8DE58F4B2F}"/>
              </a:ext>
            </a:extLst>
          </p:cNvPr>
          <p:cNvSpPr/>
          <p:nvPr/>
        </p:nvSpPr>
        <p:spPr>
          <a:xfrm>
            <a:off x="5703628" y="300172"/>
            <a:ext cx="1486746" cy="233891"/>
          </a:xfrm>
          <a:custGeom>
            <a:avLst/>
            <a:gdLst>
              <a:gd name="connsiteX0" fmla="*/ 2905 w 1486746"/>
              <a:gd name="connsiteY0" fmla="*/ 186661 h 233891"/>
              <a:gd name="connsiteX1" fmla="*/ 684472 w 1486746"/>
              <a:gd name="connsiteY1" fmla="*/ 395 h 233891"/>
              <a:gd name="connsiteX2" fmla="*/ 1192472 w 1486746"/>
              <a:gd name="connsiteY2" fmla="*/ 140095 h 233891"/>
              <a:gd name="connsiteX3" fmla="*/ 1484572 w 1486746"/>
              <a:gd name="connsiteY3" fmla="*/ 233228 h 233891"/>
              <a:gd name="connsiteX4" fmla="*/ 1277139 w 1486746"/>
              <a:gd name="connsiteY4" fmla="*/ 93528 h 233891"/>
              <a:gd name="connsiteX5" fmla="*/ 472805 w 1486746"/>
              <a:gd name="connsiteY5" fmla="*/ 13095 h 233891"/>
              <a:gd name="connsiteX6" fmla="*/ 2905 w 1486746"/>
              <a:gd name="connsiteY6" fmla="*/ 186661 h 23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6746" h="233891">
                <a:moveTo>
                  <a:pt x="2905" y="186661"/>
                </a:moveTo>
                <a:cubicBezTo>
                  <a:pt x="38183" y="184544"/>
                  <a:pt x="486211" y="8156"/>
                  <a:pt x="684472" y="395"/>
                </a:cubicBezTo>
                <a:cubicBezTo>
                  <a:pt x="882733" y="-7366"/>
                  <a:pt x="1059122" y="101289"/>
                  <a:pt x="1192472" y="140095"/>
                </a:cubicBezTo>
                <a:cubicBezTo>
                  <a:pt x="1325822" y="178900"/>
                  <a:pt x="1470461" y="240989"/>
                  <a:pt x="1484572" y="233228"/>
                </a:cubicBezTo>
                <a:cubicBezTo>
                  <a:pt x="1498683" y="225467"/>
                  <a:pt x="1445767" y="130217"/>
                  <a:pt x="1277139" y="93528"/>
                </a:cubicBezTo>
                <a:cubicBezTo>
                  <a:pt x="1108511" y="56839"/>
                  <a:pt x="684472" y="-2427"/>
                  <a:pt x="472805" y="13095"/>
                </a:cubicBezTo>
                <a:cubicBezTo>
                  <a:pt x="261138" y="28617"/>
                  <a:pt x="-32373" y="188778"/>
                  <a:pt x="2905" y="186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8D0E397-B828-4129-8457-572EA7AB6508}"/>
              </a:ext>
            </a:extLst>
          </p:cNvPr>
          <p:cNvSpPr/>
          <p:nvPr/>
        </p:nvSpPr>
        <p:spPr>
          <a:xfrm>
            <a:off x="7133625" y="565975"/>
            <a:ext cx="1032625" cy="759464"/>
          </a:xfrm>
          <a:custGeom>
            <a:avLst/>
            <a:gdLst>
              <a:gd name="connsiteX0" fmla="*/ 3775 w 1032625"/>
              <a:gd name="connsiteY0" fmla="*/ 43625 h 759464"/>
              <a:gd name="connsiteX1" fmla="*/ 355142 w 1032625"/>
              <a:gd name="connsiteY1" fmla="*/ 56325 h 759464"/>
              <a:gd name="connsiteX2" fmla="*/ 854675 w 1032625"/>
              <a:gd name="connsiteY2" fmla="*/ 479658 h 759464"/>
              <a:gd name="connsiteX3" fmla="*/ 1032475 w 1032625"/>
              <a:gd name="connsiteY3" fmla="*/ 759058 h 759464"/>
              <a:gd name="connsiteX4" fmla="*/ 875842 w 1032625"/>
              <a:gd name="connsiteY4" fmla="*/ 420392 h 759464"/>
              <a:gd name="connsiteX5" fmla="*/ 422875 w 1032625"/>
              <a:gd name="connsiteY5" fmla="*/ 69025 h 759464"/>
              <a:gd name="connsiteX6" fmla="*/ 185808 w 1032625"/>
              <a:gd name="connsiteY6" fmla="*/ 1292 h 759464"/>
              <a:gd name="connsiteX7" fmla="*/ 3775 w 1032625"/>
              <a:gd name="connsiteY7" fmla="*/ 43625 h 759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2625" h="759464">
                <a:moveTo>
                  <a:pt x="3775" y="43625"/>
                </a:moveTo>
                <a:cubicBezTo>
                  <a:pt x="31997" y="52797"/>
                  <a:pt x="213325" y="-16347"/>
                  <a:pt x="355142" y="56325"/>
                </a:cubicBezTo>
                <a:cubicBezTo>
                  <a:pt x="496959" y="128997"/>
                  <a:pt x="741786" y="362536"/>
                  <a:pt x="854675" y="479658"/>
                </a:cubicBezTo>
                <a:cubicBezTo>
                  <a:pt x="967564" y="596780"/>
                  <a:pt x="1028947" y="768936"/>
                  <a:pt x="1032475" y="759058"/>
                </a:cubicBezTo>
                <a:cubicBezTo>
                  <a:pt x="1036003" y="749180"/>
                  <a:pt x="977442" y="535397"/>
                  <a:pt x="875842" y="420392"/>
                </a:cubicBezTo>
                <a:cubicBezTo>
                  <a:pt x="774242" y="305387"/>
                  <a:pt x="537881" y="138875"/>
                  <a:pt x="422875" y="69025"/>
                </a:cubicBezTo>
                <a:cubicBezTo>
                  <a:pt x="307869" y="-825"/>
                  <a:pt x="259186" y="10464"/>
                  <a:pt x="185808" y="1292"/>
                </a:cubicBezTo>
                <a:cubicBezTo>
                  <a:pt x="112430" y="-7880"/>
                  <a:pt x="-24447" y="34453"/>
                  <a:pt x="3775" y="43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F89DCD9F-3058-4DB4-95B2-D11E5B85C0F5}"/>
              </a:ext>
            </a:extLst>
          </p:cNvPr>
          <p:cNvSpPr/>
          <p:nvPr/>
        </p:nvSpPr>
        <p:spPr>
          <a:xfrm>
            <a:off x="6956670" y="5251098"/>
            <a:ext cx="210566" cy="385867"/>
          </a:xfrm>
          <a:custGeom>
            <a:avLst/>
            <a:gdLst>
              <a:gd name="connsiteX0" fmla="*/ 813 w 210566"/>
              <a:gd name="connsiteY0" fmla="*/ 352 h 385867"/>
              <a:gd name="connsiteX1" fmla="*/ 204013 w 210566"/>
              <a:gd name="connsiteY1" fmla="*/ 123119 h 385867"/>
              <a:gd name="connsiteX2" fmla="*/ 163797 w 210566"/>
              <a:gd name="connsiteY2" fmla="*/ 322085 h 385867"/>
              <a:gd name="connsiteX3" fmla="*/ 195547 w 210566"/>
              <a:gd name="connsiteY3" fmla="*/ 385585 h 385867"/>
              <a:gd name="connsiteX4" fmla="*/ 168030 w 210566"/>
              <a:gd name="connsiteY4" fmla="*/ 343252 h 385867"/>
              <a:gd name="connsiteX5" fmla="*/ 159563 w 210566"/>
              <a:gd name="connsiteY5" fmla="*/ 292452 h 385867"/>
              <a:gd name="connsiteX6" fmla="*/ 195547 w 210566"/>
              <a:gd name="connsiteY6" fmla="*/ 182385 h 385867"/>
              <a:gd name="connsiteX7" fmla="*/ 195547 w 210566"/>
              <a:gd name="connsiteY7" fmla="*/ 140052 h 385867"/>
              <a:gd name="connsiteX8" fmla="*/ 134163 w 210566"/>
              <a:gd name="connsiteY8" fmla="*/ 87135 h 385867"/>
              <a:gd name="connsiteX9" fmla="*/ 813 w 210566"/>
              <a:gd name="connsiteY9" fmla="*/ 352 h 38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566" h="385867">
                <a:moveTo>
                  <a:pt x="813" y="352"/>
                </a:moveTo>
                <a:cubicBezTo>
                  <a:pt x="12455" y="6349"/>
                  <a:pt x="176849" y="69497"/>
                  <a:pt x="204013" y="123119"/>
                </a:cubicBezTo>
                <a:cubicBezTo>
                  <a:pt x="231177" y="176741"/>
                  <a:pt x="165208" y="278341"/>
                  <a:pt x="163797" y="322085"/>
                </a:cubicBezTo>
                <a:cubicBezTo>
                  <a:pt x="162386" y="365829"/>
                  <a:pt x="194842" y="382057"/>
                  <a:pt x="195547" y="385585"/>
                </a:cubicBezTo>
                <a:cubicBezTo>
                  <a:pt x="196252" y="389113"/>
                  <a:pt x="174027" y="358774"/>
                  <a:pt x="168030" y="343252"/>
                </a:cubicBezTo>
                <a:cubicBezTo>
                  <a:pt x="162033" y="327730"/>
                  <a:pt x="154977" y="319263"/>
                  <a:pt x="159563" y="292452"/>
                </a:cubicBezTo>
                <a:cubicBezTo>
                  <a:pt x="164149" y="265641"/>
                  <a:pt x="189550" y="207785"/>
                  <a:pt x="195547" y="182385"/>
                </a:cubicBezTo>
                <a:cubicBezTo>
                  <a:pt x="201544" y="156985"/>
                  <a:pt x="205778" y="155927"/>
                  <a:pt x="195547" y="140052"/>
                </a:cubicBezTo>
                <a:cubicBezTo>
                  <a:pt x="185316" y="124177"/>
                  <a:pt x="162385" y="107596"/>
                  <a:pt x="134163" y="87135"/>
                </a:cubicBezTo>
                <a:cubicBezTo>
                  <a:pt x="105941" y="66674"/>
                  <a:pt x="-10829" y="-5645"/>
                  <a:pt x="813" y="3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3E4C77DC-48EE-49DF-8782-006FA8421904}"/>
              </a:ext>
            </a:extLst>
          </p:cNvPr>
          <p:cNvSpPr/>
          <p:nvPr/>
        </p:nvSpPr>
        <p:spPr>
          <a:xfrm>
            <a:off x="6886179" y="5454000"/>
            <a:ext cx="194735" cy="122188"/>
          </a:xfrm>
          <a:custGeom>
            <a:avLst/>
            <a:gdLst>
              <a:gd name="connsiteX0" fmla="*/ 3571 w 194735"/>
              <a:gd name="connsiteY0" fmla="*/ 53567 h 122188"/>
              <a:gd name="connsiteX1" fmla="*/ 62838 w 194735"/>
              <a:gd name="connsiteY1" fmla="*/ 45100 h 122188"/>
              <a:gd name="connsiteX2" fmla="*/ 189838 w 194735"/>
              <a:gd name="connsiteY2" fmla="*/ 650 h 122188"/>
              <a:gd name="connsiteX3" fmla="*/ 170788 w 194735"/>
              <a:gd name="connsiteY3" fmla="*/ 83200 h 122188"/>
              <a:gd name="connsiteX4" fmla="*/ 191954 w 194735"/>
              <a:gd name="connsiteY4" fmla="*/ 121300 h 122188"/>
              <a:gd name="connsiteX5" fmla="*/ 132688 w 194735"/>
              <a:gd name="connsiteY5" fmla="*/ 108600 h 122188"/>
              <a:gd name="connsiteX6" fmla="*/ 130571 w 194735"/>
              <a:gd name="connsiteY6" fmla="*/ 91667 h 122188"/>
              <a:gd name="connsiteX7" fmla="*/ 162321 w 194735"/>
              <a:gd name="connsiteY7" fmla="*/ 57800 h 122188"/>
              <a:gd name="connsiteX8" fmla="*/ 162321 w 194735"/>
              <a:gd name="connsiteY8" fmla="*/ 45100 h 122188"/>
              <a:gd name="connsiteX9" fmla="*/ 3571 w 194735"/>
              <a:gd name="connsiteY9" fmla="*/ 53567 h 12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735" h="122188">
                <a:moveTo>
                  <a:pt x="3571" y="53567"/>
                </a:moveTo>
                <a:cubicBezTo>
                  <a:pt x="-13009" y="53567"/>
                  <a:pt x="31794" y="53919"/>
                  <a:pt x="62838" y="45100"/>
                </a:cubicBezTo>
                <a:cubicBezTo>
                  <a:pt x="93882" y="36281"/>
                  <a:pt x="171846" y="-5700"/>
                  <a:pt x="189838" y="650"/>
                </a:cubicBezTo>
                <a:cubicBezTo>
                  <a:pt x="207830" y="7000"/>
                  <a:pt x="170435" y="63092"/>
                  <a:pt x="170788" y="83200"/>
                </a:cubicBezTo>
                <a:cubicBezTo>
                  <a:pt x="171141" y="103308"/>
                  <a:pt x="198304" y="117067"/>
                  <a:pt x="191954" y="121300"/>
                </a:cubicBezTo>
                <a:cubicBezTo>
                  <a:pt x="185604" y="125533"/>
                  <a:pt x="142918" y="113539"/>
                  <a:pt x="132688" y="108600"/>
                </a:cubicBezTo>
                <a:cubicBezTo>
                  <a:pt x="122458" y="103661"/>
                  <a:pt x="125632" y="100134"/>
                  <a:pt x="130571" y="91667"/>
                </a:cubicBezTo>
                <a:cubicBezTo>
                  <a:pt x="135510" y="83200"/>
                  <a:pt x="157029" y="65561"/>
                  <a:pt x="162321" y="57800"/>
                </a:cubicBezTo>
                <a:cubicBezTo>
                  <a:pt x="167613" y="50039"/>
                  <a:pt x="184546" y="46511"/>
                  <a:pt x="162321" y="45100"/>
                </a:cubicBezTo>
                <a:cubicBezTo>
                  <a:pt x="140096" y="43689"/>
                  <a:pt x="20151" y="53567"/>
                  <a:pt x="3571" y="535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B4D09753-D6D7-4BBD-920F-C74EF3BAA225}"/>
              </a:ext>
            </a:extLst>
          </p:cNvPr>
          <p:cNvSpPr/>
          <p:nvPr/>
        </p:nvSpPr>
        <p:spPr>
          <a:xfrm>
            <a:off x="5392357" y="5460654"/>
            <a:ext cx="359791" cy="202704"/>
          </a:xfrm>
          <a:custGeom>
            <a:avLst/>
            <a:gdLst>
              <a:gd name="connsiteX0" fmla="*/ 356510 w 359791"/>
              <a:gd name="connsiteY0" fmla="*/ 110413 h 202704"/>
              <a:gd name="connsiteX1" fmla="*/ 108860 w 359791"/>
              <a:gd name="connsiteY1" fmla="*/ 65963 h 202704"/>
              <a:gd name="connsiteX2" fmla="*/ 5143 w 359791"/>
              <a:gd name="connsiteY2" fmla="*/ 10929 h 202704"/>
              <a:gd name="connsiteX3" fmla="*/ 22076 w 359791"/>
              <a:gd name="connsiteY3" fmla="*/ 6696 h 202704"/>
              <a:gd name="connsiteX4" fmla="*/ 77110 w 359791"/>
              <a:gd name="connsiteY4" fmla="*/ 85013 h 202704"/>
              <a:gd name="connsiteX5" fmla="*/ 87693 w 359791"/>
              <a:gd name="connsiteY5" fmla="*/ 165446 h 202704"/>
              <a:gd name="connsiteX6" fmla="*/ 121560 w 359791"/>
              <a:gd name="connsiteY6" fmla="*/ 201429 h 202704"/>
              <a:gd name="connsiteX7" fmla="*/ 151193 w 359791"/>
              <a:gd name="connsiteY7" fmla="*/ 123113 h 202704"/>
              <a:gd name="connsiteX8" fmla="*/ 151193 w 359791"/>
              <a:gd name="connsiteY8" fmla="*/ 93479 h 202704"/>
              <a:gd name="connsiteX9" fmla="*/ 246443 w 359791"/>
              <a:gd name="connsiteY9" fmla="*/ 97713 h 202704"/>
              <a:gd name="connsiteX10" fmla="*/ 356510 w 359791"/>
              <a:gd name="connsiteY10" fmla="*/ 110413 h 20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9791" h="202704">
                <a:moveTo>
                  <a:pt x="356510" y="110413"/>
                </a:moveTo>
                <a:cubicBezTo>
                  <a:pt x="333580" y="105121"/>
                  <a:pt x="167421" y="82544"/>
                  <a:pt x="108860" y="65963"/>
                </a:cubicBezTo>
                <a:cubicBezTo>
                  <a:pt x="50299" y="49382"/>
                  <a:pt x="19607" y="20807"/>
                  <a:pt x="5143" y="10929"/>
                </a:cubicBezTo>
                <a:cubicBezTo>
                  <a:pt x="-9321" y="1051"/>
                  <a:pt x="10082" y="-5651"/>
                  <a:pt x="22076" y="6696"/>
                </a:cubicBezTo>
                <a:cubicBezTo>
                  <a:pt x="34070" y="19043"/>
                  <a:pt x="66174" y="58555"/>
                  <a:pt x="77110" y="85013"/>
                </a:cubicBezTo>
                <a:cubicBezTo>
                  <a:pt x="88046" y="111471"/>
                  <a:pt x="80285" y="146043"/>
                  <a:pt x="87693" y="165446"/>
                </a:cubicBezTo>
                <a:cubicBezTo>
                  <a:pt x="95101" y="184849"/>
                  <a:pt x="110977" y="208484"/>
                  <a:pt x="121560" y="201429"/>
                </a:cubicBezTo>
                <a:cubicBezTo>
                  <a:pt x="132143" y="194374"/>
                  <a:pt x="146254" y="141105"/>
                  <a:pt x="151193" y="123113"/>
                </a:cubicBezTo>
                <a:cubicBezTo>
                  <a:pt x="156132" y="105121"/>
                  <a:pt x="135318" y="97712"/>
                  <a:pt x="151193" y="93479"/>
                </a:cubicBezTo>
                <a:cubicBezTo>
                  <a:pt x="167068" y="89246"/>
                  <a:pt x="217162" y="94891"/>
                  <a:pt x="246443" y="97713"/>
                </a:cubicBezTo>
                <a:cubicBezTo>
                  <a:pt x="275723" y="100535"/>
                  <a:pt x="379440" y="115705"/>
                  <a:pt x="356510" y="1104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DCC0A26B-7DF2-4A5A-9D62-BE501D152ABA}"/>
              </a:ext>
            </a:extLst>
          </p:cNvPr>
          <p:cNvSpPr/>
          <p:nvPr/>
        </p:nvSpPr>
        <p:spPr>
          <a:xfrm>
            <a:off x="5801087" y="5827183"/>
            <a:ext cx="926581" cy="204551"/>
          </a:xfrm>
          <a:custGeom>
            <a:avLst/>
            <a:gdLst>
              <a:gd name="connsiteX0" fmla="*/ 696 w 926581"/>
              <a:gd name="connsiteY0" fmla="*/ 0 h 204551"/>
              <a:gd name="connsiteX1" fmla="*/ 421913 w 926581"/>
              <a:gd name="connsiteY1" fmla="*/ 154517 h 204551"/>
              <a:gd name="connsiteX2" fmla="*/ 597596 w 926581"/>
              <a:gd name="connsiteY2" fmla="*/ 148167 h 204551"/>
              <a:gd name="connsiteX3" fmla="*/ 917213 w 926581"/>
              <a:gd name="connsiteY3" fmla="*/ 61384 h 204551"/>
              <a:gd name="connsiteX4" fmla="*/ 811380 w 926581"/>
              <a:gd name="connsiteY4" fmla="*/ 110067 h 204551"/>
              <a:gd name="connsiteX5" fmla="*/ 504463 w 926581"/>
              <a:gd name="connsiteY5" fmla="*/ 203200 h 204551"/>
              <a:gd name="connsiteX6" fmla="*/ 326663 w 926581"/>
              <a:gd name="connsiteY6" fmla="*/ 154517 h 204551"/>
              <a:gd name="connsiteX7" fmla="*/ 696 w 926581"/>
              <a:gd name="connsiteY7" fmla="*/ 0 h 20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6581" h="204551">
                <a:moveTo>
                  <a:pt x="696" y="0"/>
                </a:moveTo>
                <a:cubicBezTo>
                  <a:pt x="16571" y="0"/>
                  <a:pt x="322430" y="129823"/>
                  <a:pt x="421913" y="154517"/>
                </a:cubicBezTo>
                <a:cubicBezTo>
                  <a:pt x="521396" y="179211"/>
                  <a:pt x="515046" y="163689"/>
                  <a:pt x="597596" y="148167"/>
                </a:cubicBezTo>
                <a:cubicBezTo>
                  <a:pt x="680146" y="132645"/>
                  <a:pt x="881582" y="67734"/>
                  <a:pt x="917213" y="61384"/>
                </a:cubicBezTo>
                <a:cubicBezTo>
                  <a:pt x="952844" y="55034"/>
                  <a:pt x="880172" y="86431"/>
                  <a:pt x="811380" y="110067"/>
                </a:cubicBezTo>
                <a:cubicBezTo>
                  <a:pt x="742588" y="133703"/>
                  <a:pt x="585249" y="195792"/>
                  <a:pt x="504463" y="203200"/>
                </a:cubicBezTo>
                <a:cubicBezTo>
                  <a:pt x="423677" y="210608"/>
                  <a:pt x="408507" y="186620"/>
                  <a:pt x="326663" y="154517"/>
                </a:cubicBezTo>
                <a:cubicBezTo>
                  <a:pt x="244819" y="122414"/>
                  <a:pt x="-15179" y="0"/>
                  <a:pt x="696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EABF86C2-46D6-49F2-AA6D-08B4482B2373}"/>
              </a:ext>
            </a:extLst>
          </p:cNvPr>
          <p:cNvSpPr/>
          <p:nvPr/>
        </p:nvSpPr>
        <p:spPr>
          <a:xfrm>
            <a:off x="5463096" y="4199460"/>
            <a:ext cx="328125" cy="103741"/>
          </a:xfrm>
          <a:custGeom>
            <a:avLst/>
            <a:gdLst>
              <a:gd name="connsiteX0" fmla="*/ 328104 w 328125"/>
              <a:gd name="connsiteY0" fmla="*/ 7 h 103741"/>
              <a:gd name="connsiteX1" fmla="*/ 169354 w 328125"/>
              <a:gd name="connsiteY1" fmla="*/ 67740 h 103741"/>
              <a:gd name="connsiteX2" fmla="*/ 21 w 328125"/>
              <a:gd name="connsiteY2" fmla="*/ 103723 h 103741"/>
              <a:gd name="connsiteX3" fmla="*/ 158771 w 328125"/>
              <a:gd name="connsiteY3" fmla="*/ 63507 h 103741"/>
              <a:gd name="connsiteX4" fmla="*/ 328104 w 328125"/>
              <a:gd name="connsiteY4" fmla="*/ 7 h 10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125" h="103741">
                <a:moveTo>
                  <a:pt x="328104" y="7"/>
                </a:moveTo>
                <a:cubicBezTo>
                  <a:pt x="329868" y="713"/>
                  <a:pt x="224034" y="50454"/>
                  <a:pt x="169354" y="67740"/>
                </a:cubicBezTo>
                <a:cubicBezTo>
                  <a:pt x="114674" y="85026"/>
                  <a:pt x="1785" y="104429"/>
                  <a:pt x="21" y="103723"/>
                </a:cubicBezTo>
                <a:cubicBezTo>
                  <a:pt x="-1743" y="103017"/>
                  <a:pt x="107618" y="80440"/>
                  <a:pt x="158771" y="63507"/>
                </a:cubicBezTo>
                <a:cubicBezTo>
                  <a:pt x="209924" y="46574"/>
                  <a:pt x="326340" y="-699"/>
                  <a:pt x="328104" y="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88D903B5-A10B-458D-A83F-D850FFCA7F77}"/>
              </a:ext>
            </a:extLst>
          </p:cNvPr>
          <p:cNvSpPr/>
          <p:nvPr/>
        </p:nvSpPr>
        <p:spPr>
          <a:xfrm>
            <a:off x="7081311" y="4043914"/>
            <a:ext cx="464446" cy="155769"/>
          </a:xfrm>
          <a:custGeom>
            <a:avLst/>
            <a:gdLst>
              <a:gd name="connsiteX0" fmla="*/ 9522 w 464446"/>
              <a:gd name="connsiteY0" fmla="*/ 5269 h 155769"/>
              <a:gd name="connsiteX1" fmla="*/ 77256 w 464446"/>
              <a:gd name="connsiteY1" fmla="*/ 22203 h 155769"/>
              <a:gd name="connsiteX2" fmla="*/ 451906 w 464446"/>
              <a:gd name="connsiteY2" fmla="*/ 151319 h 155769"/>
              <a:gd name="connsiteX3" fmla="*/ 360889 w 464446"/>
              <a:gd name="connsiteY3" fmla="*/ 121686 h 155769"/>
              <a:gd name="connsiteX4" fmla="*/ 214839 w 464446"/>
              <a:gd name="connsiteY4" fmla="*/ 79353 h 155769"/>
              <a:gd name="connsiteX5" fmla="*/ 9522 w 464446"/>
              <a:gd name="connsiteY5" fmla="*/ 5269 h 15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446" h="155769">
                <a:moveTo>
                  <a:pt x="9522" y="5269"/>
                </a:moveTo>
                <a:cubicBezTo>
                  <a:pt x="-13408" y="-4256"/>
                  <a:pt x="3525" y="-2139"/>
                  <a:pt x="77256" y="22203"/>
                </a:cubicBezTo>
                <a:cubicBezTo>
                  <a:pt x="150987" y="46545"/>
                  <a:pt x="451906" y="151319"/>
                  <a:pt x="451906" y="151319"/>
                </a:cubicBezTo>
                <a:cubicBezTo>
                  <a:pt x="499178" y="167899"/>
                  <a:pt x="400400" y="133680"/>
                  <a:pt x="360889" y="121686"/>
                </a:cubicBezTo>
                <a:cubicBezTo>
                  <a:pt x="321378" y="109692"/>
                  <a:pt x="270931" y="98756"/>
                  <a:pt x="214839" y="79353"/>
                </a:cubicBezTo>
                <a:cubicBezTo>
                  <a:pt x="158747" y="59950"/>
                  <a:pt x="32452" y="14794"/>
                  <a:pt x="9522" y="52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FBCE7EF-9107-47C8-9D50-6170E7765186}"/>
              </a:ext>
            </a:extLst>
          </p:cNvPr>
          <p:cNvSpPr/>
          <p:nvPr/>
        </p:nvSpPr>
        <p:spPr>
          <a:xfrm>
            <a:off x="6651549" y="4377916"/>
            <a:ext cx="289063" cy="487637"/>
          </a:xfrm>
          <a:custGeom>
            <a:avLst/>
            <a:gdLst>
              <a:gd name="connsiteX0" fmla="*/ 1134 w 289063"/>
              <a:gd name="connsiteY0" fmla="*/ 3584 h 487637"/>
              <a:gd name="connsiteX1" fmla="*/ 149301 w 289063"/>
              <a:gd name="connsiteY1" fmla="*/ 354951 h 487637"/>
              <a:gd name="connsiteX2" fmla="*/ 286884 w 289063"/>
              <a:gd name="connsiteY2" fmla="*/ 486184 h 487637"/>
              <a:gd name="connsiteX3" fmla="*/ 223384 w 289063"/>
              <a:gd name="connsiteY3" fmla="*/ 409984 h 487637"/>
              <a:gd name="connsiteX4" fmla="*/ 87918 w 289063"/>
              <a:gd name="connsiteY4" fmla="*/ 185617 h 487637"/>
              <a:gd name="connsiteX5" fmla="*/ 1134 w 289063"/>
              <a:gd name="connsiteY5" fmla="*/ 3584 h 48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063" h="487637">
                <a:moveTo>
                  <a:pt x="1134" y="3584"/>
                </a:moveTo>
                <a:cubicBezTo>
                  <a:pt x="11364" y="31806"/>
                  <a:pt x="101676" y="274518"/>
                  <a:pt x="149301" y="354951"/>
                </a:cubicBezTo>
                <a:cubicBezTo>
                  <a:pt x="196926" y="435384"/>
                  <a:pt x="274537" y="477012"/>
                  <a:pt x="286884" y="486184"/>
                </a:cubicBezTo>
                <a:cubicBezTo>
                  <a:pt x="299231" y="495356"/>
                  <a:pt x="256545" y="460078"/>
                  <a:pt x="223384" y="409984"/>
                </a:cubicBezTo>
                <a:cubicBezTo>
                  <a:pt x="190223" y="359890"/>
                  <a:pt x="123548" y="250175"/>
                  <a:pt x="87918" y="185617"/>
                </a:cubicBezTo>
                <a:cubicBezTo>
                  <a:pt x="52288" y="121059"/>
                  <a:pt x="-9096" y="-24638"/>
                  <a:pt x="1134" y="35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7A38E775-BD90-4AB1-A7CB-66418AA165EC}"/>
              </a:ext>
            </a:extLst>
          </p:cNvPr>
          <p:cNvSpPr/>
          <p:nvPr/>
        </p:nvSpPr>
        <p:spPr>
          <a:xfrm>
            <a:off x="6297827" y="5151749"/>
            <a:ext cx="50113" cy="256743"/>
          </a:xfrm>
          <a:custGeom>
            <a:avLst/>
            <a:gdLst>
              <a:gd name="connsiteX0" fmla="*/ 50056 w 50113"/>
              <a:gd name="connsiteY0" fmla="*/ 218 h 256743"/>
              <a:gd name="connsiteX1" fmla="*/ 11956 w 50113"/>
              <a:gd name="connsiteY1" fmla="*/ 129334 h 256743"/>
              <a:gd name="connsiteX2" fmla="*/ 45823 w 50113"/>
              <a:gd name="connsiteY2" fmla="*/ 256334 h 256743"/>
              <a:gd name="connsiteX3" fmla="*/ 11956 w 50113"/>
              <a:gd name="connsiteY3" fmla="*/ 167434 h 256743"/>
              <a:gd name="connsiteX4" fmla="*/ 1373 w 50113"/>
              <a:gd name="connsiteY4" fmla="*/ 99701 h 256743"/>
              <a:gd name="connsiteX5" fmla="*/ 50056 w 50113"/>
              <a:gd name="connsiteY5" fmla="*/ 218 h 2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13" h="256743">
                <a:moveTo>
                  <a:pt x="50056" y="218"/>
                </a:moveTo>
                <a:cubicBezTo>
                  <a:pt x="51820" y="5157"/>
                  <a:pt x="12661" y="86648"/>
                  <a:pt x="11956" y="129334"/>
                </a:cubicBezTo>
                <a:cubicBezTo>
                  <a:pt x="11251" y="172020"/>
                  <a:pt x="45823" y="249984"/>
                  <a:pt x="45823" y="256334"/>
                </a:cubicBezTo>
                <a:cubicBezTo>
                  <a:pt x="45823" y="262684"/>
                  <a:pt x="19364" y="193539"/>
                  <a:pt x="11956" y="167434"/>
                </a:cubicBezTo>
                <a:cubicBezTo>
                  <a:pt x="4548" y="141329"/>
                  <a:pt x="-3213" y="124043"/>
                  <a:pt x="1373" y="99701"/>
                </a:cubicBezTo>
                <a:cubicBezTo>
                  <a:pt x="5959" y="75359"/>
                  <a:pt x="48292" y="-4721"/>
                  <a:pt x="50056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F5A69E0C-4703-4D3E-B77D-B04A60CA9D52}"/>
              </a:ext>
            </a:extLst>
          </p:cNvPr>
          <p:cNvSpPr/>
          <p:nvPr/>
        </p:nvSpPr>
        <p:spPr>
          <a:xfrm>
            <a:off x="6199714" y="5168615"/>
            <a:ext cx="36383" cy="119774"/>
          </a:xfrm>
          <a:custGeom>
            <a:avLst/>
            <a:gdLst>
              <a:gd name="connsiteX0" fmla="*/ 3 w 36383"/>
              <a:gd name="connsiteY0" fmla="*/ 285 h 119774"/>
              <a:gd name="connsiteX1" fmla="*/ 31753 w 36383"/>
              <a:gd name="connsiteY1" fmla="*/ 91302 h 119774"/>
              <a:gd name="connsiteX2" fmla="*/ 35986 w 36383"/>
              <a:gd name="connsiteY2" fmla="*/ 118818 h 119774"/>
              <a:gd name="connsiteX3" fmla="*/ 29636 w 36383"/>
              <a:gd name="connsiteY3" fmla="*/ 63785 h 119774"/>
              <a:gd name="connsiteX4" fmla="*/ 3 w 36383"/>
              <a:gd name="connsiteY4" fmla="*/ 285 h 11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83" h="119774">
                <a:moveTo>
                  <a:pt x="3" y="285"/>
                </a:moveTo>
                <a:cubicBezTo>
                  <a:pt x="356" y="4871"/>
                  <a:pt x="25756" y="71547"/>
                  <a:pt x="31753" y="91302"/>
                </a:cubicBezTo>
                <a:cubicBezTo>
                  <a:pt x="37750" y="111057"/>
                  <a:pt x="36339" y="123404"/>
                  <a:pt x="35986" y="118818"/>
                </a:cubicBezTo>
                <a:cubicBezTo>
                  <a:pt x="35633" y="114232"/>
                  <a:pt x="34222" y="80013"/>
                  <a:pt x="29636" y="63785"/>
                </a:cubicBezTo>
                <a:cubicBezTo>
                  <a:pt x="25050" y="47557"/>
                  <a:pt x="-350" y="-4301"/>
                  <a:pt x="3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C06CC4D7-20A7-4F7C-9499-E88422A6B8CE}"/>
              </a:ext>
            </a:extLst>
          </p:cNvPr>
          <p:cNvSpPr/>
          <p:nvPr/>
        </p:nvSpPr>
        <p:spPr>
          <a:xfrm>
            <a:off x="5772379" y="5013317"/>
            <a:ext cx="406241" cy="162500"/>
          </a:xfrm>
          <a:custGeom>
            <a:avLst/>
            <a:gdLst>
              <a:gd name="connsiteX0" fmla="*/ 6121 w 406241"/>
              <a:gd name="connsiteY0" fmla="*/ 8 h 162500"/>
              <a:gd name="connsiteX1" fmla="*/ 158521 w 406241"/>
              <a:gd name="connsiteY1" fmla="*/ 123833 h 162500"/>
              <a:gd name="connsiteX2" fmla="*/ 285521 w 406241"/>
              <a:gd name="connsiteY2" fmla="*/ 73033 h 162500"/>
              <a:gd name="connsiteX3" fmla="*/ 368071 w 406241"/>
              <a:gd name="connsiteY3" fmla="*/ 104783 h 162500"/>
              <a:gd name="connsiteX4" fmla="*/ 406171 w 406241"/>
              <a:gd name="connsiteY4" fmla="*/ 117483 h 162500"/>
              <a:gd name="connsiteX5" fmla="*/ 371246 w 406241"/>
              <a:gd name="connsiteY5" fmla="*/ 120658 h 162500"/>
              <a:gd name="connsiteX6" fmla="*/ 202971 w 406241"/>
              <a:gd name="connsiteY6" fmla="*/ 161933 h 162500"/>
              <a:gd name="connsiteX7" fmla="*/ 107721 w 406241"/>
              <a:gd name="connsiteY7" fmla="*/ 142883 h 162500"/>
              <a:gd name="connsiteX8" fmla="*/ 37871 w 406241"/>
              <a:gd name="connsiteY8" fmla="*/ 117483 h 162500"/>
              <a:gd name="connsiteX9" fmla="*/ 6121 w 406241"/>
              <a:gd name="connsiteY9" fmla="*/ 8 h 1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241" h="162500">
                <a:moveTo>
                  <a:pt x="6121" y="8"/>
                </a:moveTo>
                <a:cubicBezTo>
                  <a:pt x="26229" y="1066"/>
                  <a:pt x="111954" y="111662"/>
                  <a:pt x="158521" y="123833"/>
                </a:cubicBezTo>
                <a:cubicBezTo>
                  <a:pt x="205088" y="136004"/>
                  <a:pt x="250596" y="76208"/>
                  <a:pt x="285521" y="73033"/>
                </a:cubicBezTo>
                <a:cubicBezTo>
                  <a:pt x="320446" y="69858"/>
                  <a:pt x="347963" y="97375"/>
                  <a:pt x="368071" y="104783"/>
                </a:cubicBezTo>
                <a:cubicBezTo>
                  <a:pt x="388179" y="112191"/>
                  <a:pt x="405642" y="114837"/>
                  <a:pt x="406171" y="117483"/>
                </a:cubicBezTo>
                <a:cubicBezTo>
                  <a:pt x="406700" y="120129"/>
                  <a:pt x="405113" y="113250"/>
                  <a:pt x="371246" y="120658"/>
                </a:cubicBezTo>
                <a:cubicBezTo>
                  <a:pt x="337379" y="128066"/>
                  <a:pt x="246892" y="158229"/>
                  <a:pt x="202971" y="161933"/>
                </a:cubicBezTo>
                <a:cubicBezTo>
                  <a:pt x="159050" y="165637"/>
                  <a:pt x="135238" y="150291"/>
                  <a:pt x="107721" y="142883"/>
                </a:cubicBezTo>
                <a:cubicBezTo>
                  <a:pt x="80204" y="135475"/>
                  <a:pt x="55333" y="137591"/>
                  <a:pt x="37871" y="117483"/>
                </a:cubicBezTo>
                <a:cubicBezTo>
                  <a:pt x="20409" y="97375"/>
                  <a:pt x="-13987" y="-1050"/>
                  <a:pt x="6121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91068B77-470F-4897-B934-4EC58EF6A027}"/>
              </a:ext>
            </a:extLst>
          </p:cNvPr>
          <p:cNvSpPr/>
          <p:nvPr/>
        </p:nvSpPr>
        <p:spPr>
          <a:xfrm>
            <a:off x="6435545" y="5003354"/>
            <a:ext cx="211335" cy="79930"/>
          </a:xfrm>
          <a:custGeom>
            <a:avLst/>
            <a:gdLst>
              <a:gd name="connsiteX0" fmla="*/ 144643 w 211335"/>
              <a:gd name="connsiteY0" fmla="*/ 446 h 79930"/>
              <a:gd name="connsiteX1" fmla="*/ 100193 w 211335"/>
              <a:gd name="connsiteY1" fmla="*/ 46484 h 79930"/>
              <a:gd name="connsiteX2" fmla="*/ 180 w 211335"/>
              <a:gd name="connsiteY2" fmla="*/ 67121 h 79930"/>
              <a:gd name="connsiteX3" fmla="*/ 77968 w 211335"/>
              <a:gd name="connsiteY3" fmla="*/ 67121 h 79930"/>
              <a:gd name="connsiteX4" fmla="*/ 163693 w 211335"/>
              <a:gd name="connsiteY4" fmla="*/ 78234 h 79930"/>
              <a:gd name="connsiteX5" fmla="*/ 211318 w 211335"/>
              <a:gd name="connsiteY5" fmla="*/ 25846 h 79930"/>
              <a:gd name="connsiteX6" fmla="*/ 144643 w 211335"/>
              <a:gd name="connsiteY6" fmla="*/ 446 h 7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335" h="79930">
                <a:moveTo>
                  <a:pt x="144643" y="446"/>
                </a:moveTo>
                <a:cubicBezTo>
                  <a:pt x="126122" y="3886"/>
                  <a:pt x="124270" y="35372"/>
                  <a:pt x="100193" y="46484"/>
                </a:cubicBezTo>
                <a:cubicBezTo>
                  <a:pt x="76116" y="57596"/>
                  <a:pt x="3884" y="63682"/>
                  <a:pt x="180" y="67121"/>
                </a:cubicBezTo>
                <a:cubicBezTo>
                  <a:pt x="-3524" y="70560"/>
                  <a:pt x="50716" y="65269"/>
                  <a:pt x="77968" y="67121"/>
                </a:cubicBezTo>
                <a:cubicBezTo>
                  <a:pt x="105220" y="68973"/>
                  <a:pt x="141468" y="85113"/>
                  <a:pt x="163693" y="78234"/>
                </a:cubicBezTo>
                <a:cubicBezTo>
                  <a:pt x="185918" y="71355"/>
                  <a:pt x="212112" y="37488"/>
                  <a:pt x="211318" y="25846"/>
                </a:cubicBezTo>
                <a:cubicBezTo>
                  <a:pt x="210524" y="14204"/>
                  <a:pt x="163164" y="-2994"/>
                  <a:pt x="144643" y="4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649D4814-94C4-4F08-AE00-A1AF78D848E8}"/>
              </a:ext>
            </a:extLst>
          </p:cNvPr>
          <p:cNvSpPr/>
          <p:nvPr/>
        </p:nvSpPr>
        <p:spPr>
          <a:xfrm>
            <a:off x="6950813" y="5562464"/>
            <a:ext cx="81953" cy="130657"/>
          </a:xfrm>
          <a:custGeom>
            <a:avLst/>
            <a:gdLst>
              <a:gd name="connsiteX0" fmla="*/ 80754 w 81953"/>
              <a:gd name="connsiteY0" fmla="*/ 2253 h 130657"/>
              <a:gd name="connsiteX1" fmla="*/ 4554 w 81953"/>
              <a:gd name="connsiteY1" fmla="*/ 125019 h 130657"/>
              <a:gd name="connsiteX2" fmla="*/ 13020 w 81953"/>
              <a:gd name="connsiteY2" fmla="*/ 103853 h 130657"/>
              <a:gd name="connsiteX3" fmla="*/ 49004 w 81953"/>
              <a:gd name="connsiteY3" fmla="*/ 48819 h 130657"/>
              <a:gd name="connsiteX4" fmla="*/ 80754 w 81953"/>
              <a:gd name="connsiteY4" fmla="*/ 2253 h 13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53" h="130657">
                <a:moveTo>
                  <a:pt x="80754" y="2253"/>
                </a:moveTo>
                <a:cubicBezTo>
                  <a:pt x="73346" y="14953"/>
                  <a:pt x="15843" y="108086"/>
                  <a:pt x="4554" y="125019"/>
                </a:cubicBezTo>
                <a:cubicBezTo>
                  <a:pt x="-6735" y="141952"/>
                  <a:pt x="5612" y="116553"/>
                  <a:pt x="13020" y="103853"/>
                </a:cubicBezTo>
                <a:cubicBezTo>
                  <a:pt x="20428" y="91153"/>
                  <a:pt x="38773" y="63636"/>
                  <a:pt x="49004" y="48819"/>
                </a:cubicBezTo>
                <a:cubicBezTo>
                  <a:pt x="59235" y="34002"/>
                  <a:pt x="88162" y="-10447"/>
                  <a:pt x="80754" y="2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A08E24C2-C32E-4F21-B24B-A5053EC97FEB}"/>
              </a:ext>
            </a:extLst>
          </p:cNvPr>
          <p:cNvSpPr/>
          <p:nvPr/>
        </p:nvSpPr>
        <p:spPr>
          <a:xfrm>
            <a:off x="5387525" y="5494667"/>
            <a:ext cx="424959" cy="414943"/>
          </a:xfrm>
          <a:custGeom>
            <a:avLst/>
            <a:gdLst>
              <a:gd name="connsiteX0" fmla="*/ 7858 w 424959"/>
              <a:gd name="connsiteY0" fmla="*/ 6550 h 414943"/>
              <a:gd name="connsiteX1" fmla="*/ 153908 w 424959"/>
              <a:gd name="connsiteY1" fmla="*/ 226683 h 414943"/>
              <a:gd name="connsiteX2" fmla="*/ 418492 w 424959"/>
              <a:gd name="connsiteY2" fmla="*/ 410833 h 414943"/>
              <a:gd name="connsiteX3" fmla="*/ 331708 w 424959"/>
              <a:gd name="connsiteY3" fmla="*/ 347333 h 414943"/>
              <a:gd name="connsiteX4" fmla="*/ 198358 w 424959"/>
              <a:gd name="connsiteY4" fmla="*/ 262666 h 414943"/>
              <a:gd name="connsiteX5" fmla="*/ 37492 w 424959"/>
              <a:gd name="connsiteY5" fmla="*/ 74283 h 414943"/>
              <a:gd name="connsiteX6" fmla="*/ 7858 w 424959"/>
              <a:gd name="connsiteY6" fmla="*/ 6550 h 41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959" h="414943">
                <a:moveTo>
                  <a:pt x="7858" y="6550"/>
                </a:moveTo>
                <a:cubicBezTo>
                  <a:pt x="27261" y="31950"/>
                  <a:pt x="85469" y="159303"/>
                  <a:pt x="153908" y="226683"/>
                </a:cubicBezTo>
                <a:cubicBezTo>
                  <a:pt x="222347" y="294063"/>
                  <a:pt x="388859" y="390725"/>
                  <a:pt x="418492" y="410833"/>
                </a:cubicBezTo>
                <a:cubicBezTo>
                  <a:pt x="448125" y="430941"/>
                  <a:pt x="368397" y="372028"/>
                  <a:pt x="331708" y="347333"/>
                </a:cubicBezTo>
                <a:cubicBezTo>
                  <a:pt x="295019" y="322639"/>
                  <a:pt x="247394" y="308174"/>
                  <a:pt x="198358" y="262666"/>
                </a:cubicBezTo>
                <a:cubicBezTo>
                  <a:pt x="149322" y="217158"/>
                  <a:pt x="67478" y="113441"/>
                  <a:pt x="37492" y="74283"/>
                </a:cubicBezTo>
                <a:cubicBezTo>
                  <a:pt x="7506" y="35125"/>
                  <a:pt x="-11545" y="-18850"/>
                  <a:pt x="7858" y="6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3642F648-6D2D-4DA8-8961-57120C290009}"/>
              </a:ext>
            </a:extLst>
          </p:cNvPr>
          <p:cNvSpPr/>
          <p:nvPr/>
        </p:nvSpPr>
        <p:spPr>
          <a:xfrm>
            <a:off x="5918907" y="6023857"/>
            <a:ext cx="286731" cy="15937"/>
          </a:xfrm>
          <a:custGeom>
            <a:avLst/>
            <a:gdLst>
              <a:gd name="connsiteX0" fmla="*/ 1410 w 286731"/>
              <a:gd name="connsiteY0" fmla="*/ 12876 h 15937"/>
              <a:gd name="connsiteX1" fmla="*/ 280810 w 286731"/>
              <a:gd name="connsiteY1" fmla="*/ 14993 h 15937"/>
              <a:gd name="connsiteX2" fmla="*/ 177093 w 286731"/>
              <a:gd name="connsiteY2" fmla="*/ 176 h 15937"/>
              <a:gd name="connsiteX3" fmla="*/ 1410 w 286731"/>
              <a:gd name="connsiteY3" fmla="*/ 12876 h 15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731" h="15937">
                <a:moveTo>
                  <a:pt x="1410" y="12876"/>
                </a:moveTo>
                <a:cubicBezTo>
                  <a:pt x="18696" y="15345"/>
                  <a:pt x="251530" y="17110"/>
                  <a:pt x="280810" y="14993"/>
                </a:cubicBezTo>
                <a:cubicBezTo>
                  <a:pt x="310091" y="12876"/>
                  <a:pt x="223660" y="1940"/>
                  <a:pt x="177093" y="176"/>
                </a:cubicBezTo>
                <a:cubicBezTo>
                  <a:pt x="130526" y="-1588"/>
                  <a:pt x="-15876" y="10407"/>
                  <a:pt x="1410" y="12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5D4BDF76-BD65-4A74-9C11-D4D755339B41}"/>
              </a:ext>
            </a:extLst>
          </p:cNvPr>
          <p:cNvSpPr/>
          <p:nvPr/>
        </p:nvSpPr>
        <p:spPr>
          <a:xfrm>
            <a:off x="5095475" y="5225928"/>
            <a:ext cx="261700" cy="133795"/>
          </a:xfrm>
          <a:custGeom>
            <a:avLst/>
            <a:gdLst>
              <a:gd name="connsiteX0" fmla="*/ 400 w 261700"/>
              <a:gd name="connsiteY0" fmla="*/ 122 h 133795"/>
              <a:gd name="connsiteX1" fmla="*/ 229000 w 261700"/>
              <a:gd name="connsiteY1" fmla="*/ 73147 h 133795"/>
              <a:gd name="connsiteX2" fmla="*/ 260750 w 261700"/>
              <a:gd name="connsiteY2" fmla="*/ 133472 h 133795"/>
              <a:gd name="connsiteX3" fmla="*/ 235350 w 261700"/>
              <a:gd name="connsiteY3" fmla="*/ 95372 h 133795"/>
              <a:gd name="connsiteX4" fmla="*/ 175025 w 261700"/>
              <a:gd name="connsiteY4" fmla="*/ 57272 h 133795"/>
              <a:gd name="connsiteX5" fmla="*/ 400 w 261700"/>
              <a:gd name="connsiteY5" fmla="*/ 122 h 13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700" h="133795">
                <a:moveTo>
                  <a:pt x="400" y="122"/>
                </a:moveTo>
                <a:cubicBezTo>
                  <a:pt x="9396" y="2768"/>
                  <a:pt x="185608" y="50922"/>
                  <a:pt x="229000" y="73147"/>
                </a:cubicBezTo>
                <a:cubicBezTo>
                  <a:pt x="272392" y="95372"/>
                  <a:pt x="259692" y="129768"/>
                  <a:pt x="260750" y="133472"/>
                </a:cubicBezTo>
                <a:cubicBezTo>
                  <a:pt x="261808" y="137176"/>
                  <a:pt x="249638" y="108072"/>
                  <a:pt x="235350" y="95372"/>
                </a:cubicBezTo>
                <a:cubicBezTo>
                  <a:pt x="221063" y="82672"/>
                  <a:pt x="213654" y="76322"/>
                  <a:pt x="175025" y="57272"/>
                </a:cubicBezTo>
                <a:cubicBezTo>
                  <a:pt x="136396" y="38222"/>
                  <a:pt x="-8596" y="-2524"/>
                  <a:pt x="400" y="12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DBF01982-A7B5-486E-AC8F-4A88BF2FAA0E}"/>
              </a:ext>
            </a:extLst>
          </p:cNvPr>
          <p:cNvSpPr/>
          <p:nvPr/>
        </p:nvSpPr>
        <p:spPr>
          <a:xfrm>
            <a:off x="5524500" y="5473700"/>
            <a:ext cx="674649" cy="37717"/>
          </a:xfrm>
          <a:custGeom>
            <a:avLst/>
            <a:gdLst>
              <a:gd name="connsiteX0" fmla="*/ 0 w 674649"/>
              <a:gd name="connsiteY0" fmla="*/ 0 h 37717"/>
              <a:gd name="connsiteX1" fmla="*/ 498475 w 674649"/>
              <a:gd name="connsiteY1" fmla="*/ 6350 h 37717"/>
              <a:gd name="connsiteX2" fmla="*/ 673100 w 674649"/>
              <a:gd name="connsiteY2" fmla="*/ 9525 h 37717"/>
              <a:gd name="connsiteX3" fmla="*/ 574675 w 674649"/>
              <a:gd name="connsiteY3" fmla="*/ 9525 h 37717"/>
              <a:gd name="connsiteX4" fmla="*/ 415925 w 674649"/>
              <a:gd name="connsiteY4" fmla="*/ 34925 h 37717"/>
              <a:gd name="connsiteX5" fmla="*/ 155575 w 674649"/>
              <a:gd name="connsiteY5" fmla="*/ 34925 h 37717"/>
              <a:gd name="connsiteX6" fmla="*/ 0 w 674649"/>
              <a:gd name="connsiteY6" fmla="*/ 0 h 3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649" h="37717">
                <a:moveTo>
                  <a:pt x="0" y="0"/>
                </a:moveTo>
                <a:lnTo>
                  <a:pt x="498475" y="6350"/>
                </a:lnTo>
                <a:lnTo>
                  <a:pt x="673100" y="9525"/>
                </a:lnTo>
                <a:cubicBezTo>
                  <a:pt x="685800" y="10054"/>
                  <a:pt x="617538" y="5292"/>
                  <a:pt x="574675" y="9525"/>
                </a:cubicBezTo>
                <a:cubicBezTo>
                  <a:pt x="531813" y="13758"/>
                  <a:pt x="485775" y="30692"/>
                  <a:pt x="415925" y="34925"/>
                </a:cubicBezTo>
                <a:cubicBezTo>
                  <a:pt x="346075" y="39158"/>
                  <a:pt x="224896" y="38100"/>
                  <a:pt x="155575" y="34925"/>
                </a:cubicBezTo>
                <a:cubicBezTo>
                  <a:pt x="86254" y="31750"/>
                  <a:pt x="43127" y="23812"/>
                  <a:pt x="0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4EEC80EB-5815-431F-8DA5-41F446CDE68B}"/>
              </a:ext>
            </a:extLst>
          </p:cNvPr>
          <p:cNvSpPr/>
          <p:nvPr/>
        </p:nvSpPr>
        <p:spPr>
          <a:xfrm>
            <a:off x="6281849" y="5501217"/>
            <a:ext cx="676907" cy="23539"/>
          </a:xfrm>
          <a:custGeom>
            <a:avLst/>
            <a:gdLst>
              <a:gd name="connsiteX0" fmla="*/ 8884 w 676907"/>
              <a:gd name="connsiteY0" fmla="*/ 23283 h 23539"/>
              <a:gd name="connsiteX1" fmla="*/ 400468 w 676907"/>
              <a:gd name="connsiteY1" fmla="*/ 0 h 23539"/>
              <a:gd name="connsiteX2" fmla="*/ 597318 w 676907"/>
              <a:gd name="connsiteY2" fmla="*/ 23283 h 23539"/>
              <a:gd name="connsiteX3" fmla="*/ 673518 w 676907"/>
              <a:gd name="connsiteY3" fmla="*/ 12700 h 23539"/>
              <a:gd name="connsiteX4" fmla="*/ 497834 w 676907"/>
              <a:gd name="connsiteY4" fmla="*/ 16933 h 23539"/>
              <a:gd name="connsiteX5" fmla="*/ 157051 w 676907"/>
              <a:gd name="connsiteY5" fmla="*/ 12700 h 23539"/>
              <a:gd name="connsiteX6" fmla="*/ 8884 w 676907"/>
              <a:gd name="connsiteY6" fmla="*/ 23283 h 2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907" h="23539">
                <a:moveTo>
                  <a:pt x="8884" y="23283"/>
                </a:moveTo>
                <a:cubicBezTo>
                  <a:pt x="49453" y="21166"/>
                  <a:pt x="302396" y="0"/>
                  <a:pt x="400468" y="0"/>
                </a:cubicBezTo>
                <a:cubicBezTo>
                  <a:pt x="498540" y="0"/>
                  <a:pt x="551810" y="21166"/>
                  <a:pt x="597318" y="23283"/>
                </a:cubicBezTo>
                <a:cubicBezTo>
                  <a:pt x="642826" y="25400"/>
                  <a:pt x="690099" y="13758"/>
                  <a:pt x="673518" y="12700"/>
                </a:cubicBezTo>
                <a:cubicBezTo>
                  <a:pt x="656937" y="11642"/>
                  <a:pt x="583912" y="16933"/>
                  <a:pt x="497834" y="16933"/>
                </a:cubicBezTo>
                <a:cubicBezTo>
                  <a:pt x="411756" y="16933"/>
                  <a:pt x="157051" y="12700"/>
                  <a:pt x="157051" y="12700"/>
                </a:cubicBezTo>
                <a:cubicBezTo>
                  <a:pt x="75207" y="12700"/>
                  <a:pt x="-31685" y="25400"/>
                  <a:pt x="8884" y="232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57D93251-8BDF-49EE-9710-137884E589A2}"/>
              </a:ext>
            </a:extLst>
          </p:cNvPr>
          <p:cNvSpPr/>
          <p:nvPr/>
        </p:nvSpPr>
        <p:spPr>
          <a:xfrm>
            <a:off x="5664153" y="5511681"/>
            <a:ext cx="1206821" cy="182966"/>
          </a:xfrm>
          <a:custGeom>
            <a:avLst/>
            <a:gdLst>
              <a:gd name="connsiteX0" fmla="*/ 47 w 1206821"/>
              <a:gd name="connsiteY0" fmla="*/ 93252 h 182966"/>
              <a:gd name="connsiteX1" fmla="*/ 287914 w 1206821"/>
              <a:gd name="connsiteY1" fmla="*/ 33986 h 182966"/>
              <a:gd name="connsiteX2" fmla="*/ 575780 w 1206821"/>
              <a:gd name="connsiteY2" fmla="*/ 27636 h 182966"/>
              <a:gd name="connsiteX3" fmla="*/ 656214 w 1206821"/>
              <a:gd name="connsiteY3" fmla="*/ 21286 h 182966"/>
              <a:gd name="connsiteX4" fmla="*/ 893280 w 1206821"/>
              <a:gd name="connsiteY4" fmla="*/ 119 h 182966"/>
              <a:gd name="connsiteX5" fmla="*/ 1096480 w 1206821"/>
              <a:gd name="connsiteY5" fmla="*/ 31869 h 182966"/>
              <a:gd name="connsiteX6" fmla="*/ 1206547 w 1206821"/>
              <a:gd name="connsiteY6" fmla="*/ 46686 h 182966"/>
              <a:gd name="connsiteX7" fmla="*/ 1066847 w 1206821"/>
              <a:gd name="connsiteY7" fmla="*/ 89019 h 182966"/>
              <a:gd name="connsiteX8" fmla="*/ 723947 w 1206821"/>
              <a:gd name="connsiteY8" fmla="*/ 169452 h 182966"/>
              <a:gd name="connsiteX9" fmla="*/ 582130 w 1206821"/>
              <a:gd name="connsiteY9" fmla="*/ 182152 h 182966"/>
              <a:gd name="connsiteX10" fmla="*/ 309080 w 1206821"/>
              <a:gd name="connsiteY10" fmla="*/ 160986 h 182966"/>
              <a:gd name="connsiteX11" fmla="*/ 47 w 1206821"/>
              <a:gd name="connsiteY11" fmla="*/ 93252 h 18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6821" h="182966">
                <a:moveTo>
                  <a:pt x="47" y="93252"/>
                </a:moveTo>
                <a:cubicBezTo>
                  <a:pt x="-3481" y="72085"/>
                  <a:pt x="191959" y="44922"/>
                  <a:pt x="287914" y="33986"/>
                </a:cubicBezTo>
                <a:cubicBezTo>
                  <a:pt x="383869" y="23050"/>
                  <a:pt x="514397" y="29753"/>
                  <a:pt x="575780" y="27636"/>
                </a:cubicBezTo>
                <a:cubicBezTo>
                  <a:pt x="637163" y="25519"/>
                  <a:pt x="603297" y="25872"/>
                  <a:pt x="656214" y="21286"/>
                </a:cubicBezTo>
                <a:cubicBezTo>
                  <a:pt x="709131" y="16700"/>
                  <a:pt x="819902" y="-1645"/>
                  <a:pt x="893280" y="119"/>
                </a:cubicBezTo>
                <a:cubicBezTo>
                  <a:pt x="966658" y="1883"/>
                  <a:pt x="1044269" y="24108"/>
                  <a:pt x="1096480" y="31869"/>
                </a:cubicBezTo>
                <a:cubicBezTo>
                  <a:pt x="1148691" y="39630"/>
                  <a:pt x="1211486" y="37161"/>
                  <a:pt x="1206547" y="46686"/>
                </a:cubicBezTo>
                <a:cubicBezTo>
                  <a:pt x="1201608" y="56211"/>
                  <a:pt x="1147280" y="68558"/>
                  <a:pt x="1066847" y="89019"/>
                </a:cubicBezTo>
                <a:cubicBezTo>
                  <a:pt x="986414" y="109480"/>
                  <a:pt x="804733" y="153930"/>
                  <a:pt x="723947" y="169452"/>
                </a:cubicBezTo>
                <a:cubicBezTo>
                  <a:pt x="643161" y="184974"/>
                  <a:pt x="651274" y="183563"/>
                  <a:pt x="582130" y="182152"/>
                </a:cubicBezTo>
                <a:cubicBezTo>
                  <a:pt x="512986" y="180741"/>
                  <a:pt x="404330" y="174744"/>
                  <a:pt x="309080" y="160986"/>
                </a:cubicBezTo>
                <a:cubicBezTo>
                  <a:pt x="213830" y="147228"/>
                  <a:pt x="3575" y="114419"/>
                  <a:pt x="47" y="9325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EC15F79A-31B7-4AF3-B1A0-6B350C517C43}"/>
              </a:ext>
            </a:extLst>
          </p:cNvPr>
          <p:cNvSpPr/>
          <p:nvPr/>
        </p:nvSpPr>
        <p:spPr>
          <a:xfrm>
            <a:off x="5638496" y="5550750"/>
            <a:ext cx="1310559" cy="361247"/>
          </a:xfrm>
          <a:custGeom>
            <a:avLst/>
            <a:gdLst>
              <a:gd name="connsiteX0" fmla="*/ 8771 w 1310559"/>
              <a:gd name="connsiteY0" fmla="*/ 62650 h 361247"/>
              <a:gd name="connsiteX1" fmla="*/ 540054 w 1310559"/>
              <a:gd name="connsiteY1" fmla="*/ 151550 h 361247"/>
              <a:gd name="connsiteX2" fmla="*/ 893537 w 1310559"/>
              <a:gd name="connsiteY2" fmla="*/ 104983 h 361247"/>
              <a:gd name="connsiteX3" fmla="*/ 1204687 w 1310559"/>
              <a:gd name="connsiteY3" fmla="*/ 30900 h 361247"/>
              <a:gd name="connsiteX4" fmla="*/ 1310521 w 1310559"/>
              <a:gd name="connsiteY4" fmla="*/ 1267 h 361247"/>
              <a:gd name="connsiteX5" fmla="*/ 1196221 w 1310559"/>
              <a:gd name="connsiteY5" fmla="*/ 69000 h 361247"/>
              <a:gd name="connsiteX6" fmla="*/ 1075571 w 1310559"/>
              <a:gd name="connsiteY6" fmla="*/ 210817 h 361247"/>
              <a:gd name="connsiteX7" fmla="*/ 923171 w 1310559"/>
              <a:gd name="connsiteY7" fmla="*/ 295483 h 361247"/>
              <a:gd name="connsiteX8" fmla="*/ 787704 w 1310559"/>
              <a:gd name="connsiteY8" fmla="*/ 346283 h 361247"/>
              <a:gd name="connsiteX9" fmla="*/ 618371 w 1310559"/>
              <a:gd name="connsiteY9" fmla="*/ 358983 h 361247"/>
              <a:gd name="connsiteX10" fmla="*/ 385537 w 1310559"/>
              <a:gd name="connsiteY10" fmla="*/ 348400 h 361247"/>
              <a:gd name="connsiteX11" fmla="*/ 222554 w 1310559"/>
              <a:gd name="connsiteY11" fmla="*/ 240450 h 361247"/>
              <a:gd name="connsiteX12" fmla="*/ 8771 w 1310559"/>
              <a:gd name="connsiteY12" fmla="*/ 62650 h 36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0559" h="361247">
                <a:moveTo>
                  <a:pt x="8771" y="62650"/>
                </a:moveTo>
                <a:cubicBezTo>
                  <a:pt x="61688" y="47833"/>
                  <a:pt x="392593" y="144495"/>
                  <a:pt x="540054" y="151550"/>
                </a:cubicBezTo>
                <a:cubicBezTo>
                  <a:pt x="687515" y="158605"/>
                  <a:pt x="782765" y="125091"/>
                  <a:pt x="893537" y="104983"/>
                </a:cubicBezTo>
                <a:cubicBezTo>
                  <a:pt x="1004309" y="84875"/>
                  <a:pt x="1135190" y="48186"/>
                  <a:pt x="1204687" y="30900"/>
                </a:cubicBezTo>
                <a:cubicBezTo>
                  <a:pt x="1274184" y="13614"/>
                  <a:pt x="1311932" y="-5083"/>
                  <a:pt x="1310521" y="1267"/>
                </a:cubicBezTo>
                <a:cubicBezTo>
                  <a:pt x="1309110" y="7617"/>
                  <a:pt x="1235379" y="34075"/>
                  <a:pt x="1196221" y="69000"/>
                </a:cubicBezTo>
                <a:cubicBezTo>
                  <a:pt x="1157063" y="103925"/>
                  <a:pt x="1121079" y="173070"/>
                  <a:pt x="1075571" y="210817"/>
                </a:cubicBezTo>
                <a:cubicBezTo>
                  <a:pt x="1030063" y="248564"/>
                  <a:pt x="971149" y="272905"/>
                  <a:pt x="923171" y="295483"/>
                </a:cubicBezTo>
                <a:cubicBezTo>
                  <a:pt x="875193" y="318061"/>
                  <a:pt x="838504" y="335700"/>
                  <a:pt x="787704" y="346283"/>
                </a:cubicBezTo>
                <a:cubicBezTo>
                  <a:pt x="736904" y="356866"/>
                  <a:pt x="685399" y="358630"/>
                  <a:pt x="618371" y="358983"/>
                </a:cubicBezTo>
                <a:cubicBezTo>
                  <a:pt x="551343" y="359336"/>
                  <a:pt x="451507" y="368156"/>
                  <a:pt x="385537" y="348400"/>
                </a:cubicBezTo>
                <a:cubicBezTo>
                  <a:pt x="319568" y="328645"/>
                  <a:pt x="288171" y="286311"/>
                  <a:pt x="222554" y="240450"/>
                </a:cubicBezTo>
                <a:cubicBezTo>
                  <a:pt x="156937" y="194589"/>
                  <a:pt x="-44146" y="77467"/>
                  <a:pt x="8771" y="6265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81A4B73D-730D-4779-B22D-D2EF2059AEB5}"/>
              </a:ext>
            </a:extLst>
          </p:cNvPr>
          <p:cNvSpPr/>
          <p:nvPr/>
        </p:nvSpPr>
        <p:spPr>
          <a:xfrm>
            <a:off x="5984652" y="5668057"/>
            <a:ext cx="646492" cy="113729"/>
          </a:xfrm>
          <a:custGeom>
            <a:avLst/>
            <a:gdLst>
              <a:gd name="connsiteX0" fmla="*/ 13981 w 646492"/>
              <a:gd name="connsiteY0" fmla="*/ 65993 h 113729"/>
              <a:gd name="connsiteX1" fmla="*/ 577015 w 646492"/>
              <a:gd name="connsiteY1" fmla="*/ 25776 h 113729"/>
              <a:gd name="connsiteX2" fmla="*/ 638398 w 646492"/>
              <a:gd name="connsiteY2" fmla="*/ 376 h 113729"/>
              <a:gd name="connsiteX3" fmla="*/ 585481 w 646492"/>
              <a:gd name="connsiteY3" fmla="*/ 44826 h 113729"/>
              <a:gd name="connsiteX4" fmla="*/ 513515 w 646492"/>
              <a:gd name="connsiteY4" fmla="*/ 68110 h 113729"/>
              <a:gd name="connsiteX5" fmla="*/ 358998 w 646492"/>
              <a:gd name="connsiteY5" fmla="*/ 99860 h 113729"/>
              <a:gd name="connsiteX6" fmla="*/ 185431 w 646492"/>
              <a:gd name="connsiteY6" fmla="*/ 112560 h 113729"/>
              <a:gd name="connsiteX7" fmla="*/ 13981 w 646492"/>
              <a:gd name="connsiteY7" fmla="*/ 65993 h 11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6492" h="113729">
                <a:moveTo>
                  <a:pt x="13981" y="65993"/>
                </a:moveTo>
                <a:cubicBezTo>
                  <a:pt x="79245" y="51529"/>
                  <a:pt x="472945" y="36712"/>
                  <a:pt x="577015" y="25776"/>
                </a:cubicBezTo>
                <a:cubicBezTo>
                  <a:pt x="681085" y="14840"/>
                  <a:pt x="636987" y="-2799"/>
                  <a:pt x="638398" y="376"/>
                </a:cubicBezTo>
                <a:cubicBezTo>
                  <a:pt x="639809" y="3551"/>
                  <a:pt x="606295" y="33537"/>
                  <a:pt x="585481" y="44826"/>
                </a:cubicBezTo>
                <a:cubicBezTo>
                  <a:pt x="564667" y="56115"/>
                  <a:pt x="551262" y="58938"/>
                  <a:pt x="513515" y="68110"/>
                </a:cubicBezTo>
                <a:cubicBezTo>
                  <a:pt x="475768" y="77282"/>
                  <a:pt x="413679" y="92452"/>
                  <a:pt x="358998" y="99860"/>
                </a:cubicBezTo>
                <a:cubicBezTo>
                  <a:pt x="304317" y="107268"/>
                  <a:pt x="240817" y="117146"/>
                  <a:pt x="185431" y="112560"/>
                </a:cubicBezTo>
                <a:cubicBezTo>
                  <a:pt x="130045" y="107974"/>
                  <a:pt x="-51283" y="80457"/>
                  <a:pt x="13981" y="659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C7973A1D-6815-4027-BB0B-D16DC7A614FD}"/>
              </a:ext>
            </a:extLst>
          </p:cNvPr>
          <p:cNvSpPr/>
          <p:nvPr/>
        </p:nvSpPr>
        <p:spPr>
          <a:xfrm>
            <a:off x="6478899" y="5693833"/>
            <a:ext cx="287940" cy="80926"/>
          </a:xfrm>
          <a:custGeom>
            <a:avLst/>
            <a:gdLst>
              <a:gd name="connsiteX0" fmla="*/ 4451 w 287940"/>
              <a:gd name="connsiteY0" fmla="*/ 76200 h 80926"/>
              <a:gd name="connsiteX1" fmla="*/ 72184 w 287940"/>
              <a:gd name="connsiteY1" fmla="*/ 69850 h 80926"/>
              <a:gd name="connsiteX2" fmla="*/ 239401 w 287940"/>
              <a:gd name="connsiteY2" fmla="*/ 14817 h 80926"/>
              <a:gd name="connsiteX3" fmla="*/ 285968 w 287940"/>
              <a:gd name="connsiteY3" fmla="*/ 0 h 80926"/>
              <a:gd name="connsiteX4" fmla="*/ 188601 w 287940"/>
              <a:gd name="connsiteY4" fmla="*/ 14817 h 80926"/>
              <a:gd name="connsiteX5" fmla="*/ 4451 w 287940"/>
              <a:gd name="connsiteY5" fmla="*/ 76200 h 8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940" h="80926">
                <a:moveTo>
                  <a:pt x="4451" y="76200"/>
                </a:moveTo>
                <a:cubicBezTo>
                  <a:pt x="-14952" y="85372"/>
                  <a:pt x="33026" y="80081"/>
                  <a:pt x="72184" y="69850"/>
                </a:cubicBezTo>
                <a:cubicBezTo>
                  <a:pt x="111342" y="59619"/>
                  <a:pt x="203770" y="26459"/>
                  <a:pt x="239401" y="14817"/>
                </a:cubicBezTo>
                <a:cubicBezTo>
                  <a:pt x="275032" y="3175"/>
                  <a:pt x="294435" y="0"/>
                  <a:pt x="285968" y="0"/>
                </a:cubicBezTo>
                <a:cubicBezTo>
                  <a:pt x="277501" y="0"/>
                  <a:pt x="230229" y="4939"/>
                  <a:pt x="188601" y="14817"/>
                </a:cubicBezTo>
                <a:cubicBezTo>
                  <a:pt x="146973" y="24695"/>
                  <a:pt x="23854" y="67028"/>
                  <a:pt x="4451" y="76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0EA98C5B-E288-41AA-AC17-1A14DEE0860A}"/>
              </a:ext>
            </a:extLst>
          </p:cNvPr>
          <p:cNvSpPr/>
          <p:nvPr/>
        </p:nvSpPr>
        <p:spPr>
          <a:xfrm>
            <a:off x="6574367" y="5598525"/>
            <a:ext cx="252866" cy="65675"/>
          </a:xfrm>
          <a:custGeom>
            <a:avLst/>
            <a:gdLst>
              <a:gd name="connsiteX0" fmla="*/ 0 w 252866"/>
              <a:gd name="connsiteY0" fmla="*/ 65675 h 65675"/>
              <a:gd name="connsiteX1" fmla="*/ 196850 w 252866"/>
              <a:gd name="connsiteY1" fmla="*/ 31808 h 65675"/>
              <a:gd name="connsiteX2" fmla="*/ 251883 w 252866"/>
              <a:gd name="connsiteY2" fmla="*/ 58 h 65675"/>
              <a:gd name="connsiteX3" fmla="*/ 162983 w 252866"/>
              <a:gd name="connsiteY3" fmla="*/ 23342 h 65675"/>
              <a:gd name="connsiteX4" fmla="*/ 0 w 252866"/>
              <a:gd name="connsiteY4" fmla="*/ 65675 h 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866" h="65675">
                <a:moveTo>
                  <a:pt x="0" y="65675"/>
                </a:moveTo>
                <a:cubicBezTo>
                  <a:pt x="77435" y="54209"/>
                  <a:pt x="154870" y="42744"/>
                  <a:pt x="196850" y="31808"/>
                </a:cubicBezTo>
                <a:cubicBezTo>
                  <a:pt x="238830" y="20872"/>
                  <a:pt x="257528" y="1469"/>
                  <a:pt x="251883" y="58"/>
                </a:cubicBezTo>
                <a:cubicBezTo>
                  <a:pt x="246239" y="-1353"/>
                  <a:pt x="162983" y="23342"/>
                  <a:pt x="162983" y="23342"/>
                </a:cubicBezTo>
                <a:lnTo>
                  <a:pt x="0" y="656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4CA0B652-A8ED-4D3E-8A50-5E11B17C025D}"/>
              </a:ext>
            </a:extLst>
          </p:cNvPr>
          <p:cNvSpPr/>
          <p:nvPr/>
        </p:nvSpPr>
        <p:spPr>
          <a:xfrm>
            <a:off x="4320820" y="1571732"/>
            <a:ext cx="758013" cy="1829742"/>
          </a:xfrm>
          <a:custGeom>
            <a:avLst/>
            <a:gdLst>
              <a:gd name="connsiteX0" fmla="*/ 754947 w 758013"/>
              <a:gd name="connsiteY0" fmla="*/ 24235 h 1829742"/>
              <a:gd name="connsiteX1" fmla="*/ 331613 w 758013"/>
              <a:gd name="connsiteY1" fmla="*/ 485668 h 1829742"/>
              <a:gd name="connsiteX2" fmla="*/ 22580 w 758013"/>
              <a:gd name="connsiteY2" fmla="*/ 1345035 h 1829742"/>
              <a:gd name="connsiteX3" fmla="*/ 22580 w 758013"/>
              <a:gd name="connsiteY3" fmla="*/ 1810701 h 1829742"/>
              <a:gd name="connsiteX4" fmla="*/ 14113 w 758013"/>
              <a:gd name="connsiteY4" fmla="*/ 1687935 h 1829742"/>
              <a:gd name="connsiteX5" fmla="*/ 98780 w 758013"/>
              <a:gd name="connsiteY5" fmla="*/ 1213801 h 1829742"/>
              <a:gd name="connsiteX6" fmla="*/ 754947 w 758013"/>
              <a:gd name="connsiteY6" fmla="*/ 24235 h 182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8013" h="1829742">
                <a:moveTo>
                  <a:pt x="754947" y="24235"/>
                </a:moveTo>
                <a:cubicBezTo>
                  <a:pt x="793752" y="-97120"/>
                  <a:pt x="453674" y="265535"/>
                  <a:pt x="331613" y="485668"/>
                </a:cubicBezTo>
                <a:cubicBezTo>
                  <a:pt x="209552" y="705801"/>
                  <a:pt x="74085" y="1124196"/>
                  <a:pt x="22580" y="1345035"/>
                </a:cubicBezTo>
                <a:cubicBezTo>
                  <a:pt x="-28925" y="1565874"/>
                  <a:pt x="23991" y="1753551"/>
                  <a:pt x="22580" y="1810701"/>
                </a:cubicBezTo>
                <a:cubicBezTo>
                  <a:pt x="21169" y="1867851"/>
                  <a:pt x="1413" y="1787418"/>
                  <a:pt x="14113" y="1687935"/>
                </a:cubicBezTo>
                <a:cubicBezTo>
                  <a:pt x="26813" y="1588452"/>
                  <a:pt x="-19048" y="1487557"/>
                  <a:pt x="98780" y="1213801"/>
                </a:cubicBezTo>
                <a:cubicBezTo>
                  <a:pt x="216608" y="940045"/>
                  <a:pt x="716142" y="145590"/>
                  <a:pt x="754947" y="24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EE028BB6-3BDE-4A71-89ED-DE6B57875893}"/>
              </a:ext>
            </a:extLst>
          </p:cNvPr>
          <p:cNvSpPr/>
          <p:nvPr/>
        </p:nvSpPr>
        <p:spPr>
          <a:xfrm>
            <a:off x="4417208" y="1445166"/>
            <a:ext cx="768739" cy="486888"/>
          </a:xfrm>
          <a:custGeom>
            <a:avLst/>
            <a:gdLst>
              <a:gd name="connsiteX0" fmla="*/ 764392 w 768739"/>
              <a:gd name="connsiteY0" fmla="*/ 2634 h 486888"/>
              <a:gd name="connsiteX1" fmla="*/ 421492 w 768739"/>
              <a:gd name="connsiteY1" fmla="*/ 239701 h 486888"/>
              <a:gd name="connsiteX2" fmla="*/ 10859 w 768739"/>
              <a:gd name="connsiteY2" fmla="*/ 476767 h 486888"/>
              <a:gd name="connsiteX3" fmla="*/ 175959 w 768739"/>
              <a:gd name="connsiteY3" fmla="*/ 400567 h 486888"/>
              <a:gd name="connsiteX4" fmla="*/ 764392 w 768739"/>
              <a:gd name="connsiteY4" fmla="*/ 2634 h 48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739" h="486888">
                <a:moveTo>
                  <a:pt x="764392" y="2634"/>
                </a:moveTo>
                <a:cubicBezTo>
                  <a:pt x="805314" y="-24177"/>
                  <a:pt x="547081" y="160679"/>
                  <a:pt x="421492" y="239701"/>
                </a:cubicBezTo>
                <a:cubicBezTo>
                  <a:pt x="295903" y="318723"/>
                  <a:pt x="51781" y="449956"/>
                  <a:pt x="10859" y="476767"/>
                </a:cubicBezTo>
                <a:cubicBezTo>
                  <a:pt x="-30063" y="503578"/>
                  <a:pt x="48959" y="476767"/>
                  <a:pt x="175959" y="400567"/>
                </a:cubicBezTo>
                <a:cubicBezTo>
                  <a:pt x="302959" y="324367"/>
                  <a:pt x="723470" y="29445"/>
                  <a:pt x="764392" y="2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8A0EADA-98EA-471D-BF75-748B218C45E7}"/>
              </a:ext>
            </a:extLst>
          </p:cNvPr>
          <p:cNvSpPr/>
          <p:nvPr/>
        </p:nvSpPr>
        <p:spPr>
          <a:xfrm>
            <a:off x="4487263" y="1379813"/>
            <a:ext cx="745163" cy="311987"/>
          </a:xfrm>
          <a:custGeom>
            <a:avLst/>
            <a:gdLst>
              <a:gd name="connsiteX0" fmla="*/ 745137 w 745163"/>
              <a:gd name="connsiteY0" fmla="*/ 254 h 311987"/>
              <a:gd name="connsiteX1" fmla="*/ 249837 w 745163"/>
              <a:gd name="connsiteY1" fmla="*/ 216154 h 311987"/>
              <a:gd name="connsiteX2" fmla="*/ 70 w 745163"/>
              <a:gd name="connsiteY2" fmla="*/ 309287 h 311987"/>
              <a:gd name="connsiteX3" fmla="*/ 271004 w 745163"/>
              <a:gd name="connsiteY3" fmla="*/ 262720 h 311987"/>
              <a:gd name="connsiteX4" fmla="*/ 745137 w 745163"/>
              <a:gd name="connsiteY4" fmla="*/ 254 h 31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5163" h="311987">
                <a:moveTo>
                  <a:pt x="745137" y="254"/>
                </a:moveTo>
                <a:cubicBezTo>
                  <a:pt x="741609" y="-7507"/>
                  <a:pt x="374015" y="164649"/>
                  <a:pt x="249837" y="216154"/>
                </a:cubicBezTo>
                <a:cubicBezTo>
                  <a:pt x="125659" y="267659"/>
                  <a:pt x="-3458" y="301526"/>
                  <a:pt x="70" y="309287"/>
                </a:cubicBezTo>
                <a:cubicBezTo>
                  <a:pt x="3598" y="317048"/>
                  <a:pt x="148237" y="309992"/>
                  <a:pt x="271004" y="262720"/>
                </a:cubicBezTo>
                <a:cubicBezTo>
                  <a:pt x="393771" y="215448"/>
                  <a:pt x="748665" y="8015"/>
                  <a:pt x="745137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9DE3688C-9824-45AB-B89C-FF1E9D0094E4}"/>
              </a:ext>
            </a:extLst>
          </p:cNvPr>
          <p:cNvSpPr/>
          <p:nvPr/>
        </p:nvSpPr>
        <p:spPr>
          <a:xfrm>
            <a:off x="4690533" y="1269779"/>
            <a:ext cx="616409" cy="97588"/>
          </a:xfrm>
          <a:custGeom>
            <a:avLst/>
            <a:gdLst>
              <a:gd name="connsiteX0" fmla="*/ 609600 w 616409"/>
              <a:gd name="connsiteY0" fmla="*/ 221 h 97588"/>
              <a:gd name="connsiteX1" fmla="*/ 215900 w 616409"/>
              <a:gd name="connsiteY1" fmla="*/ 76421 h 97588"/>
              <a:gd name="connsiteX2" fmla="*/ 0 w 616409"/>
              <a:gd name="connsiteY2" fmla="*/ 97588 h 97588"/>
              <a:gd name="connsiteX3" fmla="*/ 427567 w 616409"/>
              <a:gd name="connsiteY3" fmla="*/ 55254 h 97588"/>
              <a:gd name="connsiteX4" fmla="*/ 609600 w 616409"/>
              <a:gd name="connsiteY4" fmla="*/ 221 h 9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409" h="97588">
                <a:moveTo>
                  <a:pt x="609600" y="221"/>
                </a:moveTo>
                <a:cubicBezTo>
                  <a:pt x="574322" y="3749"/>
                  <a:pt x="317500" y="60193"/>
                  <a:pt x="215900" y="76421"/>
                </a:cubicBezTo>
                <a:cubicBezTo>
                  <a:pt x="114300" y="92649"/>
                  <a:pt x="0" y="97588"/>
                  <a:pt x="0" y="97588"/>
                </a:cubicBezTo>
                <a:cubicBezTo>
                  <a:pt x="35278" y="94060"/>
                  <a:pt x="318206" y="74304"/>
                  <a:pt x="427567" y="55254"/>
                </a:cubicBezTo>
                <a:cubicBezTo>
                  <a:pt x="536928" y="36204"/>
                  <a:pt x="644878" y="-3307"/>
                  <a:pt x="609600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: 図形 1025">
            <a:extLst>
              <a:ext uri="{FF2B5EF4-FFF2-40B4-BE49-F238E27FC236}">
                <a16:creationId xmlns:a16="http://schemas.microsoft.com/office/drawing/2014/main" id="{71BDD7CF-1383-4C81-8B07-C177F1DEB346}"/>
              </a:ext>
            </a:extLst>
          </p:cNvPr>
          <p:cNvSpPr/>
          <p:nvPr/>
        </p:nvSpPr>
        <p:spPr>
          <a:xfrm>
            <a:off x="4961463" y="1128663"/>
            <a:ext cx="537873" cy="82420"/>
          </a:xfrm>
          <a:custGeom>
            <a:avLst/>
            <a:gdLst>
              <a:gd name="connsiteX0" fmla="*/ 491070 w 537873"/>
              <a:gd name="connsiteY0" fmla="*/ 5870 h 82420"/>
              <a:gd name="connsiteX1" fmla="*/ 160870 w 537873"/>
              <a:gd name="connsiteY1" fmla="*/ 10104 h 82420"/>
              <a:gd name="connsiteX2" fmla="*/ 4 w 537873"/>
              <a:gd name="connsiteY2" fmla="*/ 1637 h 82420"/>
              <a:gd name="connsiteX3" fmla="*/ 165104 w 537873"/>
              <a:gd name="connsiteY3" fmla="*/ 48204 h 82420"/>
              <a:gd name="connsiteX4" fmla="*/ 499537 w 537873"/>
              <a:gd name="connsiteY4" fmla="*/ 82070 h 82420"/>
              <a:gd name="connsiteX5" fmla="*/ 491070 w 537873"/>
              <a:gd name="connsiteY5" fmla="*/ 5870 h 8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873" h="82420">
                <a:moveTo>
                  <a:pt x="491070" y="5870"/>
                </a:moveTo>
                <a:cubicBezTo>
                  <a:pt x="434626" y="-6124"/>
                  <a:pt x="242714" y="10810"/>
                  <a:pt x="160870" y="10104"/>
                </a:cubicBezTo>
                <a:cubicBezTo>
                  <a:pt x="79026" y="9399"/>
                  <a:pt x="-702" y="-4713"/>
                  <a:pt x="4" y="1637"/>
                </a:cubicBezTo>
                <a:cubicBezTo>
                  <a:pt x="710" y="7987"/>
                  <a:pt x="81849" y="34799"/>
                  <a:pt x="165104" y="48204"/>
                </a:cubicBezTo>
                <a:cubicBezTo>
                  <a:pt x="248359" y="61609"/>
                  <a:pt x="443093" y="85598"/>
                  <a:pt x="499537" y="82070"/>
                </a:cubicBezTo>
                <a:cubicBezTo>
                  <a:pt x="555981" y="78542"/>
                  <a:pt x="547514" y="17864"/>
                  <a:pt x="491070" y="5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B236EC1-DCAA-4648-B43A-2136570BFBC3}"/>
              </a:ext>
            </a:extLst>
          </p:cNvPr>
          <p:cNvSpPr/>
          <p:nvPr/>
        </p:nvSpPr>
        <p:spPr>
          <a:xfrm>
            <a:off x="4977392" y="968997"/>
            <a:ext cx="911714" cy="103355"/>
          </a:xfrm>
          <a:custGeom>
            <a:avLst/>
            <a:gdLst>
              <a:gd name="connsiteX0" fmla="*/ 898475 w 911714"/>
              <a:gd name="connsiteY0" fmla="*/ 436 h 103355"/>
              <a:gd name="connsiteX1" fmla="*/ 246541 w 911714"/>
              <a:gd name="connsiteY1" fmla="*/ 63936 h 103355"/>
              <a:gd name="connsiteX2" fmla="*/ 1008 w 911714"/>
              <a:gd name="connsiteY2" fmla="*/ 30070 h 103355"/>
              <a:gd name="connsiteX3" fmla="*/ 322741 w 911714"/>
              <a:gd name="connsiteY3" fmla="*/ 63936 h 103355"/>
              <a:gd name="connsiteX4" fmla="*/ 657175 w 911714"/>
              <a:gd name="connsiteY4" fmla="*/ 102036 h 103355"/>
              <a:gd name="connsiteX5" fmla="*/ 898475 w 911714"/>
              <a:gd name="connsiteY5" fmla="*/ 436 h 103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14" h="103355">
                <a:moveTo>
                  <a:pt x="898475" y="436"/>
                </a:moveTo>
                <a:cubicBezTo>
                  <a:pt x="830036" y="-5914"/>
                  <a:pt x="396119" y="58997"/>
                  <a:pt x="246541" y="63936"/>
                </a:cubicBezTo>
                <a:cubicBezTo>
                  <a:pt x="96963" y="68875"/>
                  <a:pt x="-11692" y="30070"/>
                  <a:pt x="1008" y="30070"/>
                </a:cubicBezTo>
                <a:cubicBezTo>
                  <a:pt x="13708" y="30070"/>
                  <a:pt x="213380" y="51942"/>
                  <a:pt x="322741" y="63936"/>
                </a:cubicBezTo>
                <a:cubicBezTo>
                  <a:pt x="432102" y="75930"/>
                  <a:pt x="561925" y="110503"/>
                  <a:pt x="657175" y="102036"/>
                </a:cubicBezTo>
                <a:cubicBezTo>
                  <a:pt x="752425" y="93569"/>
                  <a:pt x="966914" y="6786"/>
                  <a:pt x="898475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ACF24DAF-FD11-4DC8-BF57-E63DFDEE702D}"/>
              </a:ext>
            </a:extLst>
          </p:cNvPr>
          <p:cNvSpPr/>
          <p:nvPr/>
        </p:nvSpPr>
        <p:spPr>
          <a:xfrm>
            <a:off x="5194998" y="800446"/>
            <a:ext cx="849413" cy="188842"/>
          </a:xfrm>
          <a:custGeom>
            <a:avLst/>
            <a:gdLst>
              <a:gd name="connsiteX0" fmla="*/ 3535 w 849413"/>
              <a:gd name="connsiteY0" fmla="*/ 3887 h 188842"/>
              <a:gd name="connsiteX1" fmla="*/ 401469 w 849413"/>
              <a:gd name="connsiteY1" fmla="*/ 63154 h 188842"/>
              <a:gd name="connsiteX2" fmla="*/ 845969 w 849413"/>
              <a:gd name="connsiteY2" fmla="*/ 84321 h 188842"/>
              <a:gd name="connsiteX3" fmla="*/ 587735 w 849413"/>
              <a:gd name="connsiteY3" fmla="*/ 113954 h 188842"/>
              <a:gd name="connsiteX4" fmla="*/ 227902 w 849413"/>
              <a:gd name="connsiteY4" fmla="*/ 185921 h 188842"/>
              <a:gd name="connsiteX5" fmla="*/ 3535 w 849413"/>
              <a:gd name="connsiteY5" fmla="*/ 3887 h 18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413" h="188842">
                <a:moveTo>
                  <a:pt x="3535" y="3887"/>
                </a:moveTo>
                <a:cubicBezTo>
                  <a:pt x="32463" y="-16574"/>
                  <a:pt x="261063" y="49748"/>
                  <a:pt x="401469" y="63154"/>
                </a:cubicBezTo>
                <a:cubicBezTo>
                  <a:pt x="541875" y="76560"/>
                  <a:pt x="814925" y="75854"/>
                  <a:pt x="845969" y="84321"/>
                </a:cubicBezTo>
                <a:cubicBezTo>
                  <a:pt x="877013" y="92788"/>
                  <a:pt x="690746" y="97021"/>
                  <a:pt x="587735" y="113954"/>
                </a:cubicBezTo>
                <a:cubicBezTo>
                  <a:pt x="484724" y="130887"/>
                  <a:pt x="325974" y="204265"/>
                  <a:pt x="227902" y="185921"/>
                </a:cubicBezTo>
                <a:cubicBezTo>
                  <a:pt x="129830" y="167577"/>
                  <a:pt x="-25393" y="24348"/>
                  <a:pt x="3535" y="3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A05B80E8-4EF7-4B0D-92F4-5A2282EAB06F}"/>
              </a:ext>
            </a:extLst>
          </p:cNvPr>
          <p:cNvSpPr/>
          <p:nvPr/>
        </p:nvSpPr>
        <p:spPr>
          <a:xfrm>
            <a:off x="5515692" y="664514"/>
            <a:ext cx="762913" cy="204265"/>
          </a:xfrm>
          <a:custGeom>
            <a:avLst/>
            <a:gdLst>
              <a:gd name="connsiteX0" fmla="*/ 762341 w 762913"/>
              <a:gd name="connsiteY0" fmla="*/ 148286 h 204265"/>
              <a:gd name="connsiteX1" fmla="*/ 330541 w 762913"/>
              <a:gd name="connsiteY1" fmla="*/ 127119 h 204265"/>
              <a:gd name="connsiteX2" fmla="*/ 8808 w 762913"/>
              <a:gd name="connsiteY2" fmla="*/ 119 h 204265"/>
              <a:gd name="connsiteX3" fmla="*/ 118875 w 762913"/>
              <a:gd name="connsiteY3" fmla="*/ 105953 h 204265"/>
              <a:gd name="connsiteX4" fmla="*/ 415208 w 762913"/>
              <a:gd name="connsiteY4" fmla="*/ 203319 h 204265"/>
              <a:gd name="connsiteX5" fmla="*/ 762341 w 762913"/>
              <a:gd name="connsiteY5" fmla="*/ 148286 h 20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2913" h="204265">
                <a:moveTo>
                  <a:pt x="762341" y="148286"/>
                </a:moveTo>
                <a:cubicBezTo>
                  <a:pt x="748230" y="135586"/>
                  <a:pt x="456130" y="151813"/>
                  <a:pt x="330541" y="127119"/>
                </a:cubicBezTo>
                <a:cubicBezTo>
                  <a:pt x="204952" y="102425"/>
                  <a:pt x="44086" y="3647"/>
                  <a:pt x="8808" y="119"/>
                </a:cubicBezTo>
                <a:cubicBezTo>
                  <a:pt x="-26470" y="-3409"/>
                  <a:pt x="51142" y="72086"/>
                  <a:pt x="118875" y="105953"/>
                </a:cubicBezTo>
                <a:cubicBezTo>
                  <a:pt x="186608" y="139820"/>
                  <a:pt x="304436" y="194852"/>
                  <a:pt x="415208" y="203319"/>
                </a:cubicBezTo>
                <a:cubicBezTo>
                  <a:pt x="525980" y="211786"/>
                  <a:pt x="776452" y="160986"/>
                  <a:pt x="762341" y="148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45EF503F-C8B5-4F9B-A0A4-D4CC964D7883}"/>
              </a:ext>
            </a:extLst>
          </p:cNvPr>
          <p:cNvSpPr/>
          <p:nvPr/>
        </p:nvSpPr>
        <p:spPr>
          <a:xfrm>
            <a:off x="5764376" y="527086"/>
            <a:ext cx="665993" cy="252583"/>
          </a:xfrm>
          <a:custGeom>
            <a:avLst/>
            <a:gdLst>
              <a:gd name="connsiteX0" fmla="*/ 657591 w 665993"/>
              <a:gd name="connsiteY0" fmla="*/ 251847 h 252583"/>
              <a:gd name="connsiteX1" fmla="*/ 344324 w 665993"/>
              <a:gd name="connsiteY1" fmla="*/ 209514 h 252583"/>
              <a:gd name="connsiteX2" fmla="*/ 5657 w 665993"/>
              <a:gd name="connsiteY2" fmla="*/ 2081 h 252583"/>
              <a:gd name="connsiteX3" fmla="*/ 162291 w 665993"/>
              <a:gd name="connsiteY3" fmla="*/ 107914 h 252583"/>
              <a:gd name="connsiteX4" fmla="*/ 543291 w 665993"/>
              <a:gd name="connsiteY4" fmla="*/ 192581 h 252583"/>
              <a:gd name="connsiteX5" fmla="*/ 657591 w 665993"/>
              <a:gd name="connsiteY5" fmla="*/ 251847 h 25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993" h="252583">
                <a:moveTo>
                  <a:pt x="657591" y="251847"/>
                </a:moveTo>
                <a:cubicBezTo>
                  <a:pt x="624430" y="254669"/>
                  <a:pt x="452980" y="251142"/>
                  <a:pt x="344324" y="209514"/>
                </a:cubicBezTo>
                <a:cubicBezTo>
                  <a:pt x="235668" y="167886"/>
                  <a:pt x="35996" y="19014"/>
                  <a:pt x="5657" y="2081"/>
                </a:cubicBezTo>
                <a:cubicBezTo>
                  <a:pt x="-24682" y="-14852"/>
                  <a:pt x="72685" y="76164"/>
                  <a:pt x="162291" y="107914"/>
                </a:cubicBezTo>
                <a:cubicBezTo>
                  <a:pt x="251897" y="139664"/>
                  <a:pt x="466385" y="167886"/>
                  <a:pt x="543291" y="192581"/>
                </a:cubicBezTo>
                <a:cubicBezTo>
                  <a:pt x="620196" y="217275"/>
                  <a:pt x="690752" y="249025"/>
                  <a:pt x="657591" y="25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075C5132-A370-4E21-BD64-CA920524E58A}"/>
              </a:ext>
            </a:extLst>
          </p:cNvPr>
          <p:cNvSpPr/>
          <p:nvPr/>
        </p:nvSpPr>
        <p:spPr>
          <a:xfrm>
            <a:off x="6467005" y="469223"/>
            <a:ext cx="657328" cy="309958"/>
          </a:xfrm>
          <a:custGeom>
            <a:avLst/>
            <a:gdLst>
              <a:gd name="connsiteX0" fmla="*/ 1528 w 657328"/>
              <a:gd name="connsiteY0" fmla="*/ 309710 h 309958"/>
              <a:gd name="connsiteX1" fmla="*/ 412162 w 657328"/>
              <a:gd name="connsiteY1" fmla="*/ 225044 h 309958"/>
              <a:gd name="connsiteX2" fmla="*/ 628062 w 657328"/>
              <a:gd name="connsiteY2" fmla="*/ 81110 h 309958"/>
              <a:gd name="connsiteX3" fmla="*/ 653462 w 657328"/>
              <a:gd name="connsiteY3" fmla="*/ 677 h 309958"/>
              <a:gd name="connsiteX4" fmla="*/ 611128 w 657328"/>
              <a:gd name="connsiteY4" fmla="*/ 51477 h 309958"/>
              <a:gd name="connsiteX5" fmla="*/ 285162 w 657328"/>
              <a:gd name="connsiteY5" fmla="*/ 199644 h 309958"/>
              <a:gd name="connsiteX6" fmla="*/ 1528 w 657328"/>
              <a:gd name="connsiteY6" fmla="*/ 309710 h 309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328" h="309958">
                <a:moveTo>
                  <a:pt x="1528" y="309710"/>
                </a:moveTo>
                <a:cubicBezTo>
                  <a:pt x="22695" y="313943"/>
                  <a:pt x="307740" y="263144"/>
                  <a:pt x="412162" y="225044"/>
                </a:cubicBezTo>
                <a:cubicBezTo>
                  <a:pt x="516584" y="186944"/>
                  <a:pt x="587845" y="118504"/>
                  <a:pt x="628062" y="81110"/>
                </a:cubicBezTo>
                <a:cubicBezTo>
                  <a:pt x="668279" y="43716"/>
                  <a:pt x="656284" y="5616"/>
                  <a:pt x="653462" y="677"/>
                </a:cubicBezTo>
                <a:cubicBezTo>
                  <a:pt x="650640" y="-4262"/>
                  <a:pt x="672511" y="18316"/>
                  <a:pt x="611128" y="51477"/>
                </a:cubicBezTo>
                <a:cubicBezTo>
                  <a:pt x="549745" y="84638"/>
                  <a:pt x="386056" y="159427"/>
                  <a:pt x="285162" y="199644"/>
                </a:cubicBezTo>
                <a:cubicBezTo>
                  <a:pt x="184268" y="239861"/>
                  <a:pt x="-19639" y="305477"/>
                  <a:pt x="1528" y="309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FD2C723E-5ABD-4E3A-BC1D-FFA6B3164405}"/>
              </a:ext>
            </a:extLst>
          </p:cNvPr>
          <p:cNvSpPr/>
          <p:nvPr/>
        </p:nvSpPr>
        <p:spPr>
          <a:xfrm>
            <a:off x="6502090" y="379353"/>
            <a:ext cx="397429" cy="337336"/>
          </a:xfrm>
          <a:custGeom>
            <a:avLst/>
            <a:gdLst>
              <a:gd name="connsiteX0" fmla="*/ 310 w 397429"/>
              <a:gd name="connsiteY0" fmla="*/ 331847 h 337336"/>
              <a:gd name="connsiteX1" fmla="*/ 283943 w 397429"/>
              <a:gd name="connsiteY1" fmla="*/ 238714 h 337336"/>
              <a:gd name="connsiteX2" fmla="*/ 389777 w 397429"/>
              <a:gd name="connsiteY2" fmla="*/ 5880 h 337336"/>
              <a:gd name="connsiteX3" fmla="*/ 343210 w 397429"/>
              <a:gd name="connsiteY3" fmla="*/ 90547 h 337336"/>
              <a:gd name="connsiteX4" fmla="*/ 310 w 397429"/>
              <a:gd name="connsiteY4" fmla="*/ 331847 h 33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429" h="337336">
                <a:moveTo>
                  <a:pt x="310" y="331847"/>
                </a:moveTo>
                <a:cubicBezTo>
                  <a:pt x="-9568" y="356541"/>
                  <a:pt x="219032" y="293042"/>
                  <a:pt x="283943" y="238714"/>
                </a:cubicBezTo>
                <a:cubicBezTo>
                  <a:pt x="348854" y="184386"/>
                  <a:pt x="379899" y="30574"/>
                  <a:pt x="389777" y="5880"/>
                </a:cubicBezTo>
                <a:cubicBezTo>
                  <a:pt x="399655" y="-18814"/>
                  <a:pt x="411649" y="39041"/>
                  <a:pt x="343210" y="90547"/>
                </a:cubicBezTo>
                <a:cubicBezTo>
                  <a:pt x="274771" y="142053"/>
                  <a:pt x="10188" y="307153"/>
                  <a:pt x="310" y="33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C2818929-87CD-4E5E-B4E1-229E085CBC30}"/>
              </a:ext>
            </a:extLst>
          </p:cNvPr>
          <p:cNvSpPr/>
          <p:nvPr/>
        </p:nvSpPr>
        <p:spPr>
          <a:xfrm>
            <a:off x="5858903" y="325392"/>
            <a:ext cx="588476" cy="365731"/>
          </a:xfrm>
          <a:custGeom>
            <a:avLst/>
            <a:gdLst>
              <a:gd name="connsiteX0" fmla="*/ 588464 w 588476"/>
              <a:gd name="connsiteY0" fmla="*/ 364641 h 365731"/>
              <a:gd name="connsiteX1" fmla="*/ 215930 w 588476"/>
              <a:gd name="connsiteY1" fmla="*/ 246108 h 365731"/>
              <a:gd name="connsiteX2" fmla="*/ 30 w 588476"/>
              <a:gd name="connsiteY2" fmla="*/ 575 h 365731"/>
              <a:gd name="connsiteX3" fmla="*/ 203230 w 588476"/>
              <a:gd name="connsiteY3" fmla="*/ 182608 h 365731"/>
              <a:gd name="connsiteX4" fmla="*/ 588464 w 588476"/>
              <a:gd name="connsiteY4" fmla="*/ 364641 h 36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476" h="365731">
                <a:moveTo>
                  <a:pt x="588464" y="364641"/>
                </a:moveTo>
                <a:cubicBezTo>
                  <a:pt x="590581" y="375224"/>
                  <a:pt x="314002" y="306786"/>
                  <a:pt x="215930" y="246108"/>
                </a:cubicBezTo>
                <a:cubicBezTo>
                  <a:pt x="117858" y="185430"/>
                  <a:pt x="2147" y="11158"/>
                  <a:pt x="30" y="575"/>
                </a:cubicBezTo>
                <a:cubicBezTo>
                  <a:pt x="-2087" y="-10008"/>
                  <a:pt x="107980" y="128280"/>
                  <a:pt x="203230" y="182608"/>
                </a:cubicBezTo>
                <a:cubicBezTo>
                  <a:pt x="298480" y="236936"/>
                  <a:pt x="586347" y="354058"/>
                  <a:pt x="588464" y="364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273EE9D9-9395-4B43-AAE4-9300CD907C78}"/>
              </a:ext>
            </a:extLst>
          </p:cNvPr>
          <p:cNvSpPr/>
          <p:nvPr/>
        </p:nvSpPr>
        <p:spPr>
          <a:xfrm>
            <a:off x="6396468" y="300222"/>
            <a:ext cx="279242" cy="379989"/>
          </a:xfrm>
          <a:custGeom>
            <a:avLst/>
            <a:gdLst>
              <a:gd name="connsiteX0" fmla="*/ 99 w 279242"/>
              <a:gd name="connsiteY0" fmla="*/ 377111 h 379989"/>
              <a:gd name="connsiteX1" fmla="*/ 220232 w 279242"/>
              <a:gd name="connsiteY1" fmla="*/ 228945 h 379989"/>
              <a:gd name="connsiteX2" fmla="*/ 271032 w 279242"/>
              <a:gd name="connsiteY2" fmla="*/ 4578 h 379989"/>
              <a:gd name="connsiteX3" fmla="*/ 249865 w 279242"/>
              <a:gd name="connsiteY3" fmla="*/ 97711 h 379989"/>
              <a:gd name="connsiteX4" fmla="*/ 99 w 279242"/>
              <a:gd name="connsiteY4" fmla="*/ 377111 h 37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242" h="379989">
                <a:moveTo>
                  <a:pt x="99" y="377111"/>
                </a:moveTo>
                <a:cubicBezTo>
                  <a:pt x="-4840" y="398983"/>
                  <a:pt x="175077" y="291034"/>
                  <a:pt x="220232" y="228945"/>
                </a:cubicBezTo>
                <a:cubicBezTo>
                  <a:pt x="265387" y="166856"/>
                  <a:pt x="266093" y="26450"/>
                  <a:pt x="271032" y="4578"/>
                </a:cubicBezTo>
                <a:cubicBezTo>
                  <a:pt x="275971" y="-17294"/>
                  <a:pt x="295020" y="43383"/>
                  <a:pt x="249865" y="97711"/>
                </a:cubicBezTo>
                <a:cubicBezTo>
                  <a:pt x="204710" y="152039"/>
                  <a:pt x="5038" y="355239"/>
                  <a:pt x="99" y="377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F12DE843-9FFB-4D5C-A73A-CF3DA47B2196}"/>
              </a:ext>
            </a:extLst>
          </p:cNvPr>
          <p:cNvSpPr/>
          <p:nvPr/>
        </p:nvSpPr>
        <p:spPr>
          <a:xfrm>
            <a:off x="6083398" y="293774"/>
            <a:ext cx="271258" cy="343012"/>
          </a:xfrm>
          <a:custGeom>
            <a:avLst/>
            <a:gdLst>
              <a:gd name="connsiteX0" fmla="*/ 270835 w 271258"/>
              <a:gd name="connsiteY0" fmla="*/ 341226 h 343012"/>
              <a:gd name="connsiteX1" fmla="*/ 71869 w 271258"/>
              <a:gd name="connsiteY1" fmla="*/ 133793 h 343012"/>
              <a:gd name="connsiteX2" fmla="*/ 12602 w 271258"/>
              <a:gd name="connsiteY2" fmla="*/ 6793 h 343012"/>
              <a:gd name="connsiteX3" fmla="*/ 270835 w 271258"/>
              <a:gd name="connsiteY3" fmla="*/ 341226 h 34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258" h="343012">
                <a:moveTo>
                  <a:pt x="270835" y="341226"/>
                </a:moveTo>
                <a:cubicBezTo>
                  <a:pt x="280713" y="362393"/>
                  <a:pt x="114908" y="189532"/>
                  <a:pt x="71869" y="133793"/>
                </a:cubicBezTo>
                <a:cubicBezTo>
                  <a:pt x="28830" y="78054"/>
                  <a:pt x="-24792" y="-27779"/>
                  <a:pt x="12602" y="6793"/>
                </a:cubicBezTo>
                <a:cubicBezTo>
                  <a:pt x="49996" y="41365"/>
                  <a:pt x="260957" y="320059"/>
                  <a:pt x="270835" y="341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7600D5FA-7F3A-474C-836F-7981EC4822C8}"/>
              </a:ext>
            </a:extLst>
          </p:cNvPr>
          <p:cNvSpPr/>
          <p:nvPr/>
        </p:nvSpPr>
        <p:spPr>
          <a:xfrm>
            <a:off x="6525363" y="549811"/>
            <a:ext cx="1011277" cy="385838"/>
          </a:xfrm>
          <a:custGeom>
            <a:avLst/>
            <a:gdLst>
              <a:gd name="connsiteX0" fmla="*/ 6670 w 1011277"/>
              <a:gd name="connsiteY0" fmla="*/ 385756 h 385838"/>
              <a:gd name="connsiteX1" fmla="*/ 142137 w 1011277"/>
              <a:gd name="connsiteY1" fmla="*/ 220656 h 385838"/>
              <a:gd name="connsiteX2" fmla="*/ 557004 w 1011277"/>
              <a:gd name="connsiteY2" fmla="*/ 34389 h 385838"/>
              <a:gd name="connsiteX3" fmla="*/ 823704 w 1011277"/>
              <a:gd name="connsiteY3" fmla="*/ 4756 h 385838"/>
              <a:gd name="connsiteX4" fmla="*/ 1009970 w 1011277"/>
              <a:gd name="connsiteY4" fmla="*/ 93656 h 385838"/>
              <a:gd name="connsiteX5" fmla="*/ 730570 w 1011277"/>
              <a:gd name="connsiteY5" fmla="*/ 34389 h 385838"/>
              <a:gd name="connsiteX6" fmla="*/ 319937 w 1011277"/>
              <a:gd name="connsiteY6" fmla="*/ 199489 h 385838"/>
              <a:gd name="connsiteX7" fmla="*/ 6670 w 1011277"/>
              <a:gd name="connsiteY7" fmla="*/ 385756 h 38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1277" h="385838">
                <a:moveTo>
                  <a:pt x="6670" y="385756"/>
                </a:moveTo>
                <a:cubicBezTo>
                  <a:pt x="-22963" y="389284"/>
                  <a:pt x="50415" y="279217"/>
                  <a:pt x="142137" y="220656"/>
                </a:cubicBezTo>
                <a:cubicBezTo>
                  <a:pt x="233859" y="162095"/>
                  <a:pt x="443410" y="70372"/>
                  <a:pt x="557004" y="34389"/>
                </a:cubicBezTo>
                <a:cubicBezTo>
                  <a:pt x="670598" y="-1594"/>
                  <a:pt x="748210" y="-5122"/>
                  <a:pt x="823704" y="4756"/>
                </a:cubicBezTo>
                <a:cubicBezTo>
                  <a:pt x="899198" y="14634"/>
                  <a:pt x="1025492" y="88717"/>
                  <a:pt x="1009970" y="93656"/>
                </a:cubicBezTo>
                <a:cubicBezTo>
                  <a:pt x="994448" y="98595"/>
                  <a:pt x="845575" y="16750"/>
                  <a:pt x="730570" y="34389"/>
                </a:cubicBezTo>
                <a:cubicBezTo>
                  <a:pt x="615565" y="52028"/>
                  <a:pt x="437765" y="140222"/>
                  <a:pt x="319937" y="199489"/>
                </a:cubicBezTo>
                <a:cubicBezTo>
                  <a:pt x="202109" y="258756"/>
                  <a:pt x="36303" y="382228"/>
                  <a:pt x="6670" y="385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80C0D668-ADBD-4D92-81F1-D89A46DF1A57}"/>
              </a:ext>
            </a:extLst>
          </p:cNvPr>
          <p:cNvSpPr/>
          <p:nvPr/>
        </p:nvSpPr>
        <p:spPr>
          <a:xfrm>
            <a:off x="6686623" y="670690"/>
            <a:ext cx="1115604" cy="307219"/>
          </a:xfrm>
          <a:custGeom>
            <a:avLst/>
            <a:gdLst>
              <a:gd name="connsiteX0" fmla="*/ 23210 w 1115604"/>
              <a:gd name="connsiteY0" fmla="*/ 307210 h 307219"/>
              <a:gd name="connsiteX1" fmla="*/ 243344 w 1115604"/>
              <a:gd name="connsiteY1" fmla="*/ 99777 h 307219"/>
              <a:gd name="connsiteX2" fmla="*/ 620110 w 1115604"/>
              <a:gd name="connsiteY2" fmla="*/ 10877 h 307219"/>
              <a:gd name="connsiteX3" fmla="*/ 836010 w 1115604"/>
              <a:gd name="connsiteY3" fmla="*/ 19343 h 307219"/>
              <a:gd name="connsiteX4" fmla="*/ 1106944 w 1115604"/>
              <a:gd name="connsiteY4" fmla="*/ 171743 h 307219"/>
              <a:gd name="connsiteX5" fmla="*/ 1026510 w 1115604"/>
              <a:gd name="connsiteY5" fmla="*/ 120943 h 307219"/>
              <a:gd name="connsiteX6" fmla="*/ 806377 w 1115604"/>
              <a:gd name="connsiteY6" fmla="*/ 91310 h 307219"/>
              <a:gd name="connsiteX7" fmla="*/ 23210 w 1115604"/>
              <a:gd name="connsiteY7" fmla="*/ 307210 h 30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604" h="307219">
                <a:moveTo>
                  <a:pt x="23210" y="307210"/>
                </a:moveTo>
                <a:cubicBezTo>
                  <a:pt x="-70629" y="308621"/>
                  <a:pt x="143861" y="149166"/>
                  <a:pt x="243344" y="99777"/>
                </a:cubicBezTo>
                <a:cubicBezTo>
                  <a:pt x="342827" y="50388"/>
                  <a:pt x="521332" y="24283"/>
                  <a:pt x="620110" y="10877"/>
                </a:cubicBezTo>
                <a:cubicBezTo>
                  <a:pt x="718888" y="-2529"/>
                  <a:pt x="754871" y="-7468"/>
                  <a:pt x="836010" y="19343"/>
                </a:cubicBezTo>
                <a:cubicBezTo>
                  <a:pt x="917149" y="46154"/>
                  <a:pt x="1075194" y="154810"/>
                  <a:pt x="1106944" y="171743"/>
                </a:cubicBezTo>
                <a:cubicBezTo>
                  <a:pt x="1138694" y="188676"/>
                  <a:pt x="1076605" y="134348"/>
                  <a:pt x="1026510" y="120943"/>
                </a:cubicBezTo>
                <a:cubicBezTo>
                  <a:pt x="976416" y="107537"/>
                  <a:pt x="976416" y="61677"/>
                  <a:pt x="806377" y="91310"/>
                </a:cubicBezTo>
                <a:cubicBezTo>
                  <a:pt x="636338" y="120943"/>
                  <a:pt x="117049" y="305799"/>
                  <a:pt x="23210" y="307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4C78ABA-7795-4156-A926-625435534BC5}"/>
              </a:ext>
            </a:extLst>
          </p:cNvPr>
          <p:cNvSpPr/>
          <p:nvPr/>
        </p:nvSpPr>
        <p:spPr>
          <a:xfrm>
            <a:off x="6876662" y="843921"/>
            <a:ext cx="1157265" cy="247055"/>
          </a:xfrm>
          <a:custGeom>
            <a:avLst/>
            <a:gdLst>
              <a:gd name="connsiteX0" fmla="*/ 19438 w 1157265"/>
              <a:gd name="connsiteY0" fmla="*/ 189012 h 247055"/>
              <a:gd name="connsiteX1" fmla="*/ 387738 w 1157265"/>
              <a:gd name="connsiteY1" fmla="*/ 70479 h 247055"/>
              <a:gd name="connsiteX2" fmla="*/ 717938 w 1157265"/>
              <a:gd name="connsiteY2" fmla="*/ 6979 h 247055"/>
              <a:gd name="connsiteX3" fmla="*/ 1128571 w 1157265"/>
              <a:gd name="connsiteY3" fmla="*/ 235579 h 247055"/>
              <a:gd name="connsiteX4" fmla="*/ 1090471 w 1157265"/>
              <a:gd name="connsiteY4" fmla="*/ 201712 h 247055"/>
              <a:gd name="connsiteX5" fmla="*/ 832238 w 1157265"/>
              <a:gd name="connsiteY5" fmla="*/ 104346 h 247055"/>
              <a:gd name="connsiteX6" fmla="*/ 358105 w 1157265"/>
              <a:gd name="connsiteY6" fmla="*/ 189012 h 247055"/>
              <a:gd name="connsiteX7" fmla="*/ 82938 w 1157265"/>
              <a:gd name="connsiteY7" fmla="*/ 146679 h 247055"/>
              <a:gd name="connsiteX8" fmla="*/ 19438 w 1157265"/>
              <a:gd name="connsiteY8" fmla="*/ 189012 h 24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7265" h="247055">
                <a:moveTo>
                  <a:pt x="19438" y="189012"/>
                </a:moveTo>
                <a:cubicBezTo>
                  <a:pt x="70238" y="176312"/>
                  <a:pt x="271321" y="100818"/>
                  <a:pt x="387738" y="70479"/>
                </a:cubicBezTo>
                <a:cubicBezTo>
                  <a:pt x="504155" y="40140"/>
                  <a:pt x="594466" y="-20538"/>
                  <a:pt x="717938" y="6979"/>
                </a:cubicBezTo>
                <a:cubicBezTo>
                  <a:pt x="841410" y="34496"/>
                  <a:pt x="1066482" y="203124"/>
                  <a:pt x="1128571" y="235579"/>
                </a:cubicBezTo>
                <a:cubicBezTo>
                  <a:pt x="1190660" y="268034"/>
                  <a:pt x="1139860" y="223584"/>
                  <a:pt x="1090471" y="201712"/>
                </a:cubicBezTo>
                <a:cubicBezTo>
                  <a:pt x="1041082" y="179840"/>
                  <a:pt x="954299" y="106463"/>
                  <a:pt x="832238" y="104346"/>
                </a:cubicBezTo>
                <a:cubicBezTo>
                  <a:pt x="710177" y="102229"/>
                  <a:pt x="482988" y="181956"/>
                  <a:pt x="358105" y="189012"/>
                </a:cubicBezTo>
                <a:cubicBezTo>
                  <a:pt x="233222" y="196068"/>
                  <a:pt x="138677" y="151618"/>
                  <a:pt x="82938" y="146679"/>
                </a:cubicBezTo>
                <a:cubicBezTo>
                  <a:pt x="27199" y="141740"/>
                  <a:pt x="-31362" y="201712"/>
                  <a:pt x="19438" y="189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78099C40-4D23-435F-9E94-F6D1184F6BE5}"/>
              </a:ext>
            </a:extLst>
          </p:cNvPr>
          <p:cNvSpPr/>
          <p:nvPr/>
        </p:nvSpPr>
        <p:spPr>
          <a:xfrm>
            <a:off x="6997444" y="1103837"/>
            <a:ext cx="1342375" cy="315481"/>
          </a:xfrm>
          <a:custGeom>
            <a:avLst/>
            <a:gdLst>
              <a:gd name="connsiteX0" fmla="*/ 38356 w 1342375"/>
              <a:gd name="connsiteY0" fmla="*/ 1063 h 315481"/>
              <a:gd name="connsiteX1" fmla="*/ 652189 w 1342375"/>
              <a:gd name="connsiteY1" fmla="*/ 85730 h 315481"/>
              <a:gd name="connsiteX2" fmla="*/ 1194056 w 1342375"/>
              <a:gd name="connsiteY2" fmla="*/ 297396 h 315481"/>
              <a:gd name="connsiteX3" fmla="*/ 1342223 w 1342375"/>
              <a:gd name="connsiteY3" fmla="*/ 301630 h 315481"/>
              <a:gd name="connsiteX4" fmla="*/ 1177123 w 1342375"/>
              <a:gd name="connsiteY4" fmla="*/ 276230 h 315481"/>
              <a:gd name="connsiteX5" fmla="*/ 631023 w 1342375"/>
              <a:gd name="connsiteY5" fmla="*/ 128063 h 315481"/>
              <a:gd name="connsiteX6" fmla="*/ 123023 w 1342375"/>
              <a:gd name="connsiteY6" fmla="*/ 43396 h 315481"/>
              <a:gd name="connsiteX7" fmla="*/ 38356 w 1342375"/>
              <a:gd name="connsiteY7" fmla="*/ 1063 h 31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2375" h="315481">
                <a:moveTo>
                  <a:pt x="38356" y="1063"/>
                </a:moveTo>
                <a:cubicBezTo>
                  <a:pt x="126550" y="8119"/>
                  <a:pt x="459572" y="36341"/>
                  <a:pt x="652189" y="85730"/>
                </a:cubicBezTo>
                <a:cubicBezTo>
                  <a:pt x="844806" y="135119"/>
                  <a:pt x="1079050" y="261413"/>
                  <a:pt x="1194056" y="297396"/>
                </a:cubicBezTo>
                <a:cubicBezTo>
                  <a:pt x="1309062" y="333379"/>
                  <a:pt x="1345045" y="305158"/>
                  <a:pt x="1342223" y="301630"/>
                </a:cubicBezTo>
                <a:cubicBezTo>
                  <a:pt x="1339401" y="298102"/>
                  <a:pt x="1295656" y="305158"/>
                  <a:pt x="1177123" y="276230"/>
                </a:cubicBezTo>
                <a:cubicBezTo>
                  <a:pt x="1058590" y="247302"/>
                  <a:pt x="806706" y="166869"/>
                  <a:pt x="631023" y="128063"/>
                </a:cubicBezTo>
                <a:cubicBezTo>
                  <a:pt x="455340" y="89257"/>
                  <a:pt x="216862" y="63151"/>
                  <a:pt x="123023" y="43396"/>
                </a:cubicBezTo>
                <a:cubicBezTo>
                  <a:pt x="29184" y="23641"/>
                  <a:pt x="-49838" y="-5993"/>
                  <a:pt x="38356" y="1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EE29307-0A12-43BC-B38C-A60CFC8EB68B}"/>
              </a:ext>
            </a:extLst>
          </p:cNvPr>
          <p:cNvSpPr/>
          <p:nvPr/>
        </p:nvSpPr>
        <p:spPr>
          <a:xfrm>
            <a:off x="7233444" y="1184577"/>
            <a:ext cx="1278037" cy="900529"/>
          </a:xfrm>
          <a:custGeom>
            <a:avLst/>
            <a:gdLst>
              <a:gd name="connsiteX0" fmla="*/ 18256 w 1278037"/>
              <a:gd name="connsiteY0" fmla="*/ 17690 h 900529"/>
              <a:gd name="connsiteX1" fmla="*/ 69056 w 1278037"/>
              <a:gd name="connsiteY1" fmla="*/ 17690 h 900529"/>
              <a:gd name="connsiteX2" fmla="*/ 674423 w 1278037"/>
              <a:gd name="connsiteY2" fmla="*/ 220890 h 900529"/>
              <a:gd name="connsiteX3" fmla="*/ 1140089 w 1278037"/>
              <a:gd name="connsiteY3" fmla="*/ 614590 h 900529"/>
              <a:gd name="connsiteX4" fmla="*/ 1262856 w 1278037"/>
              <a:gd name="connsiteY4" fmla="*/ 893990 h 900529"/>
              <a:gd name="connsiteX5" fmla="*/ 1258623 w 1278037"/>
              <a:gd name="connsiteY5" fmla="*/ 796623 h 900529"/>
              <a:gd name="connsiteX6" fmla="*/ 1250156 w 1278037"/>
              <a:gd name="connsiteY6" fmla="*/ 623056 h 900529"/>
              <a:gd name="connsiteX7" fmla="*/ 907256 w 1278037"/>
              <a:gd name="connsiteY7" fmla="*/ 284390 h 900529"/>
              <a:gd name="connsiteX8" fmla="*/ 111389 w 1278037"/>
              <a:gd name="connsiteY8" fmla="*/ 81190 h 900529"/>
              <a:gd name="connsiteX9" fmla="*/ 18256 w 1278037"/>
              <a:gd name="connsiteY9" fmla="*/ 17690 h 90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8037" h="900529">
                <a:moveTo>
                  <a:pt x="18256" y="17690"/>
                </a:moveTo>
                <a:cubicBezTo>
                  <a:pt x="11201" y="7107"/>
                  <a:pt x="-40305" y="-16177"/>
                  <a:pt x="69056" y="17690"/>
                </a:cubicBezTo>
                <a:cubicBezTo>
                  <a:pt x="178417" y="51557"/>
                  <a:pt x="495918" y="121407"/>
                  <a:pt x="674423" y="220890"/>
                </a:cubicBezTo>
                <a:cubicBezTo>
                  <a:pt x="852929" y="320373"/>
                  <a:pt x="1042017" y="502407"/>
                  <a:pt x="1140089" y="614590"/>
                </a:cubicBezTo>
                <a:cubicBezTo>
                  <a:pt x="1238161" y="726773"/>
                  <a:pt x="1243100" y="863651"/>
                  <a:pt x="1262856" y="893990"/>
                </a:cubicBezTo>
                <a:cubicBezTo>
                  <a:pt x="1282612" y="924329"/>
                  <a:pt x="1260740" y="841779"/>
                  <a:pt x="1258623" y="796623"/>
                </a:cubicBezTo>
                <a:cubicBezTo>
                  <a:pt x="1256506" y="751467"/>
                  <a:pt x="1308717" y="708428"/>
                  <a:pt x="1250156" y="623056"/>
                </a:cubicBezTo>
                <a:cubicBezTo>
                  <a:pt x="1191595" y="537684"/>
                  <a:pt x="1097050" y="374701"/>
                  <a:pt x="907256" y="284390"/>
                </a:cubicBezTo>
                <a:cubicBezTo>
                  <a:pt x="717462" y="194079"/>
                  <a:pt x="266611" y="129873"/>
                  <a:pt x="111389" y="81190"/>
                </a:cubicBezTo>
                <a:cubicBezTo>
                  <a:pt x="-43833" y="32507"/>
                  <a:pt x="25311" y="28273"/>
                  <a:pt x="18256" y="17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AF371C22-1D58-4844-B3E5-73C7837A2AA3}"/>
              </a:ext>
            </a:extLst>
          </p:cNvPr>
          <p:cNvSpPr/>
          <p:nvPr/>
        </p:nvSpPr>
        <p:spPr>
          <a:xfrm>
            <a:off x="7387576" y="1309996"/>
            <a:ext cx="1241710" cy="1005946"/>
          </a:xfrm>
          <a:custGeom>
            <a:avLst/>
            <a:gdLst>
              <a:gd name="connsiteX0" fmla="*/ 50391 w 1241710"/>
              <a:gd name="connsiteY0" fmla="*/ 40437 h 1005946"/>
              <a:gd name="connsiteX1" fmla="*/ 105424 w 1241710"/>
              <a:gd name="connsiteY1" fmla="*/ 40437 h 1005946"/>
              <a:gd name="connsiteX2" fmla="*/ 913991 w 1241710"/>
              <a:gd name="connsiteY2" fmla="*/ 446837 h 1005946"/>
              <a:gd name="connsiteX3" fmla="*/ 1112957 w 1241710"/>
              <a:gd name="connsiteY3" fmla="*/ 815137 h 1005946"/>
              <a:gd name="connsiteX4" fmla="*/ 1235724 w 1241710"/>
              <a:gd name="connsiteY4" fmla="*/ 984471 h 1005946"/>
              <a:gd name="connsiteX5" fmla="*/ 1193391 w 1241710"/>
              <a:gd name="connsiteY5" fmla="*/ 963304 h 1005946"/>
              <a:gd name="connsiteX6" fmla="*/ 943624 w 1241710"/>
              <a:gd name="connsiteY6" fmla="*/ 620404 h 1005946"/>
              <a:gd name="connsiteX7" fmla="*/ 482191 w 1241710"/>
              <a:gd name="connsiteY7" fmla="*/ 269037 h 1005946"/>
              <a:gd name="connsiteX8" fmla="*/ 50391 w 1241710"/>
              <a:gd name="connsiteY8" fmla="*/ 40437 h 100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1710" h="1005946">
                <a:moveTo>
                  <a:pt x="50391" y="40437"/>
                </a:moveTo>
                <a:cubicBezTo>
                  <a:pt x="-12404" y="2337"/>
                  <a:pt x="-38509" y="-27296"/>
                  <a:pt x="105424" y="40437"/>
                </a:cubicBezTo>
                <a:cubicBezTo>
                  <a:pt x="249357" y="108170"/>
                  <a:pt x="746069" y="317720"/>
                  <a:pt x="913991" y="446837"/>
                </a:cubicBezTo>
                <a:cubicBezTo>
                  <a:pt x="1081913" y="575954"/>
                  <a:pt x="1059335" y="725531"/>
                  <a:pt x="1112957" y="815137"/>
                </a:cubicBezTo>
                <a:cubicBezTo>
                  <a:pt x="1166579" y="904743"/>
                  <a:pt x="1222318" y="959777"/>
                  <a:pt x="1235724" y="984471"/>
                </a:cubicBezTo>
                <a:cubicBezTo>
                  <a:pt x="1249130" y="1009165"/>
                  <a:pt x="1242074" y="1023982"/>
                  <a:pt x="1193391" y="963304"/>
                </a:cubicBezTo>
                <a:cubicBezTo>
                  <a:pt x="1144708" y="902626"/>
                  <a:pt x="1062157" y="736115"/>
                  <a:pt x="943624" y="620404"/>
                </a:cubicBezTo>
                <a:cubicBezTo>
                  <a:pt x="825091" y="504693"/>
                  <a:pt x="632474" y="369226"/>
                  <a:pt x="482191" y="269037"/>
                </a:cubicBezTo>
                <a:cubicBezTo>
                  <a:pt x="331908" y="168848"/>
                  <a:pt x="113186" y="78537"/>
                  <a:pt x="50391" y="40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9B0F24A3-2302-4C05-9AB3-C2D2B41A3CFE}"/>
              </a:ext>
            </a:extLst>
          </p:cNvPr>
          <p:cNvSpPr/>
          <p:nvPr/>
        </p:nvSpPr>
        <p:spPr>
          <a:xfrm>
            <a:off x="7104125" y="1217550"/>
            <a:ext cx="1501794" cy="1400523"/>
          </a:xfrm>
          <a:custGeom>
            <a:avLst/>
            <a:gdLst>
              <a:gd name="connsiteX0" fmla="*/ 41742 w 1501794"/>
              <a:gd name="connsiteY0" fmla="*/ 31283 h 1400523"/>
              <a:gd name="connsiteX1" fmla="*/ 122175 w 1501794"/>
              <a:gd name="connsiteY1" fmla="*/ 69383 h 1400523"/>
              <a:gd name="connsiteX2" fmla="*/ 1188975 w 1501794"/>
              <a:gd name="connsiteY2" fmla="*/ 708617 h 1400523"/>
              <a:gd name="connsiteX3" fmla="*/ 1476842 w 1501794"/>
              <a:gd name="connsiteY3" fmla="*/ 1203917 h 1400523"/>
              <a:gd name="connsiteX4" fmla="*/ 1485308 w 1501794"/>
              <a:gd name="connsiteY4" fmla="*/ 1398650 h 1400523"/>
              <a:gd name="connsiteX5" fmla="*/ 1464142 w 1501794"/>
              <a:gd name="connsiteY5" fmla="*/ 1288583 h 1400523"/>
              <a:gd name="connsiteX6" fmla="*/ 1371008 w 1501794"/>
              <a:gd name="connsiteY6" fmla="*/ 1064217 h 1400523"/>
              <a:gd name="connsiteX7" fmla="*/ 892642 w 1501794"/>
              <a:gd name="connsiteY7" fmla="*/ 598550 h 1400523"/>
              <a:gd name="connsiteX8" fmla="*/ 41742 w 1501794"/>
              <a:gd name="connsiteY8" fmla="*/ 31283 h 1400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1794" h="1400523">
                <a:moveTo>
                  <a:pt x="41742" y="31283"/>
                </a:moveTo>
                <a:cubicBezTo>
                  <a:pt x="-86669" y="-56911"/>
                  <a:pt x="122175" y="69383"/>
                  <a:pt x="122175" y="69383"/>
                </a:cubicBezTo>
                <a:cubicBezTo>
                  <a:pt x="313380" y="182272"/>
                  <a:pt x="963197" y="519528"/>
                  <a:pt x="1188975" y="708617"/>
                </a:cubicBezTo>
                <a:cubicBezTo>
                  <a:pt x="1414753" y="897706"/>
                  <a:pt x="1427453" y="1088912"/>
                  <a:pt x="1476842" y="1203917"/>
                </a:cubicBezTo>
                <a:cubicBezTo>
                  <a:pt x="1526231" y="1318923"/>
                  <a:pt x="1487425" y="1384539"/>
                  <a:pt x="1485308" y="1398650"/>
                </a:cubicBezTo>
                <a:cubicBezTo>
                  <a:pt x="1483191" y="1412761"/>
                  <a:pt x="1483192" y="1344322"/>
                  <a:pt x="1464142" y="1288583"/>
                </a:cubicBezTo>
                <a:cubicBezTo>
                  <a:pt x="1445092" y="1232844"/>
                  <a:pt x="1466258" y="1179223"/>
                  <a:pt x="1371008" y="1064217"/>
                </a:cubicBezTo>
                <a:cubicBezTo>
                  <a:pt x="1275758" y="949211"/>
                  <a:pt x="1117714" y="772822"/>
                  <a:pt x="892642" y="598550"/>
                </a:cubicBezTo>
                <a:cubicBezTo>
                  <a:pt x="667570" y="424278"/>
                  <a:pt x="170153" y="119477"/>
                  <a:pt x="41742" y="31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45E1B71B-BA66-4DFE-B0CE-31220D7A5C76}"/>
              </a:ext>
            </a:extLst>
          </p:cNvPr>
          <p:cNvSpPr/>
          <p:nvPr/>
        </p:nvSpPr>
        <p:spPr>
          <a:xfrm>
            <a:off x="7951135" y="2036377"/>
            <a:ext cx="748414" cy="815974"/>
          </a:xfrm>
          <a:custGeom>
            <a:avLst/>
            <a:gdLst>
              <a:gd name="connsiteX0" fmla="*/ 20232 w 748414"/>
              <a:gd name="connsiteY0" fmla="*/ 25256 h 815974"/>
              <a:gd name="connsiteX1" fmla="*/ 62565 w 748414"/>
              <a:gd name="connsiteY1" fmla="*/ 109923 h 815974"/>
              <a:gd name="connsiteX2" fmla="*/ 371598 w 748414"/>
              <a:gd name="connsiteY2" fmla="*/ 681423 h 815974"/>
              <a:gd name="connsiteX3" fmla="*/ 739898 w 748414"/>
              <a:gd name="connsiteY3" fmla="*/ 812656 h 815974"/>
              <a:gd name="connsiteX4" fmla="*/ 604432 w 748414"/>
              <a:gd name="connsiteY4" fmla="*/ 744923 h 815974"/>
              <a:gd name="connsiteX5" fmla="*/ 308098 w 748414"/>
              <a:gd name="connsiteY5" fmla="*/ 418956 h 815974"/>
              <a:gd name="connsiteX6" fmla="*/ 20232 w 748414"/>
              <a:gd name="connsiteY6" fmla="*/ 25256 h 81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414" h="815974">
                <a:moveTo>
                  <a:pt x="20232" y="25256"/>
                </a:moveTo>
                <a:cubicBezTo>
                  <a:pt x="-20690" y="-26250"/>
                  <a:pt x="4004" y="562"/>
                  <a:pt x="62565" y="109923"/>
                </a:cubicBezTo>
                <a:cubicBezTo>
                  <a:pt x="121126" y="219284"/>
                  <a:pt x="258709" y="564301"/>
                  <a:pt x="371598" y="681423"/>
                </a:cubicBezTo>
                <a:cubicBezTo>
                  <a:pt x="484487" y="798545"/>
                  <a:pt x="701093" y="802073"/>
                  <a:pt x="739898" y="812656"/>
                </a:cubicBezTo>
                <a:cubicBezTo>
                  <a:pt x="778703" y="823239"/>
                  <a:pt x="676398" y="810539"/>
                  <a:pt x="604432" y="744923"/>
                </a:cubicBezTo>
                <a:cubicBezTo>
                  <a:pt x="532466" y="679307"/>
                  <a:pt x="403348" y="540312"/>
                  <a:pt x="308098" y="418956"/>
                </a:cubicBezTo>
                <a:cubicBezTo>
                  <a:pt x="212848" y="297600"/>
                  <a:pt x="61154" y="76762"/>
                  <a:pt x="20232" y="25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9C9F043D-11DD-4EF9-A391-B6144E7F0EBE}"/>
              </a:ext>
            </a:extLst>
          </p:cNvPr>
          <p:cNvSpPr/>
          <p:nvPr/>
        </p:nvSpPr>
        <p:spPr>
          <a:xfrm>
            <a:off x="8295041" y="2778290"/>
            <a:ext cx="324026" cy="328362"/>
          </a:xfrm>
          <a:custGeom>
            <a:avLst/>
            <a:gdLst>
              <a:gd name="connsiteX0" fmla="*/ 6526 w 324026"/>
              <a:gd name="connsiteY0" fmla="*/ 3010 h 328362"/>
              <a:gd name="connsiteX1" fmla="*/ 260526 w 324026"/>
              <a:gd name="connsiteY1" fmla="*/ 303577 h 328362"/>
              <a:gd name="connsiteX2" fmla="*/ 324026 w 324026"/>
              <a:gd name="connsiteY2" fmla="*/ 307810 h 328362"/>
              <a:gd name="connsiteX3" fmla="*/ 260526 w 324026"/>
              <a:gd name="connsiteY3" fmla="*/ 278177 h 328362"/>
              <a:gd name="connsiteX4" fmla="*/ 91192 w 324026"/>
              <a:gd name="connsiteY4" fmla="*/ 155410 h 328362"/>
              <a:gd name="connsiteX5" fmla="*/ 6526 w 324026"/>
              <a:gd name="connsiteY5" fmla="*/ 3010 h 32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026" h="328362">
                <a:moveTo>
                  <a:pt x="6526" y="3010"/>
                </a:moveTo>
                <a:cubicBezTo>
                  <a:pt x="34748" y="27704"/>
                  <a:pt x="207609" y="252777"/>
                  <a:pt x="260526" y="303577"/>
                </a:cubicBezTo>
                <a:cubicBezTo>
                  <a:pt x="313443" y="354377"/>
                  <a:pt x="324026" y="312043"/>
                  <a:pt x="324026" y="307810"/>
                </a:cubicBezTo>
                <a:cubicBezTo>
                  <a:pt x="324026" y="303577"/>
                  <a:pt x="299332" y="303577"/>
                  <a:pt x="260526" y="278177"/>
                </a:cubicBezTo>
                <a:cubicBezTo>
                  <a:pt x="221720" y="252777"/>
                  <a:pt x="134231" y="198449"/>
                  <a:pt x="91192" y="155410"/>
                </a:cubicBezTo>
                <a:cubicBezTo>
                  <a:pt x="48153" y="112371"/>
                  <a:pt x="-21696" y="-21684"/>
                  <a:pt x="6526" y="3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BBD3DF4A-4028-42BD-AD70-8F84663F4556}"/>
              </a:ext>
            </a:extLst>
          </p:cNvPr>
          <p:cNvSpPr/>
          <p:nvPr/>
        </p:nvSpPr>
        <p:spPr>
          <a:xfrm>
            <a:off x="5002201" y="3978211"/>
            <a:ext cx="604304" cy="78386"/>
          </a:xfrm>
          <a:custGeom>
            <a:avLst/>
            <a:gdLst>
              <a:gd name="connsiteX0" fmla="*/ 12 w 604304"/>
              <a:gd name="connsiteY0" fmla="*/ 64 h 78386"/>
              <a:gd name="connsiteX1" fmla="*/ 219087 w 604304"/>
              <a:gd name="connsiteY1" fmla="*/ 68327 h 78386"/>
              <a:gd name="connsiteX2" fmla="*/ 409587 w 604304"/>
              <a:gd name="connsiteY2" fmla="*/ 76264 h 78386"/>
              <a:gd name="connsiteX3" fmla="*/ 600087 w 604304"/>
              <a:gd name="connsiteY3" fmla="*/ 50864 h 78386"/>
              <a:gd name="connsiteX4" fmla="*/ 546112 w 604304"/>
              <a:gd name="connsiteY4" fmla="*/ 50864 h 78386"/>
              <a:gd name="connsiteX5" fmla="*/ 434987 w 604304"/>
              <a:gd name="connsiteY5" fmla="*/ 54039 h 78386"/>
              <a:gd name="connsiteX6" fmla="*/ 228612 w 604304"/>
              <a:gd name="connsiteY6" fmla="*/ 55627 h 78386"/>
              <a:gd name="connsiteX7" fmla="*/ 12 w 604304"/>
              <a:gd name="connsiteY7" fmla="*/ 64 h 7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304" h="78386">
                <a:moveTo>
                  <a:pt x="12" y="64"/>
                </a:moveTo>
                <a:cubicBezTo>
                  <a:pt x="-1576" y="2181"/>
                  <a:pt x="150824" y="55627"/>
                  <a:pt x="219087" y="68327"/>
                </a:cubicBezTo>
                <a:cubicBezTo>
                  <a:pt x="287350" y="81027"/>
                  <a:pt x="346087" y="79175"/>
                  <a:pt x="409587" y="76264"/>
                </a:cubicBezTo>
                <a:cubicBezTo>
                  <a:pt x="473087" y="73353"/>
                  <a:pt x="577333" y="55097"/>
                  <a:pt x="600087" y="50864"/>
                </a:cubicBezTo>
                <a:cubicBezTo>
                  <a:pt x="622841" y="46631"/>
                  <a:pt x="546112" y="50864"/>
                  <a:pt x="546112" y="50864"/>
                </a:cubicBezTo>
                <a:lnTo>
                  <a:pt x="434987" y="54039"/>
                </a:lnTo>
                <a:cubicBezTo>
                  <a:pt x="382070" y="54833"/>
                  <a:pt x="297933" y="62506"/>
                  <a:pt x="228612" y="55627"/>
                </a:cubicBezTo>
                <a:cubicBezTo>
                  <a:pt x="159291" y="48748"/>
                  <a:pt x="1600" y="-2053"/>
                  <a:pt x="12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CD799E1E-8B85-467B-994A-D6D77BE09C94}"/>
              </a:ext>
            </a:extLst>
          </p:cNvPr>
          <p:cNvSpPr/>
          <p:nvPr/>
        </p:nvSpPr>
        <p:spPr>
          <a:xfrm>
            <a:off x="4168772" y="3636366"/>
            <a:ext cx="141326" cy="605513"/>
          </a:xfrm>
          <a:custGeom>
            <a:avLst/>
            <a:gdLst>
              <a:gd name="connsiteX0" fmla="*/ 3 w 141326"/>
              <a:gd name="connsiteY0" fmla="*/ 5359 h 605513"/>
              <a:gd name="connsiteX1" fmla="*/ 84141 w 141326"/>
              <a:gd name="connsiteY1" fmla="*/ 10122 h 605513"/>
              <a:gd name="connsiteX2" fmla="*/ 122241 w 141326"/>
              <a:gd name="connsiteY2" fmla="*/ 114897 h 605513"/>
              <a:gd name="connsiteX3" fmla="*/ 112716 w 141326"/>
              <a:gd name="connsiteY3" fmla="*/ 508597 h 605513"/>
              <a:gd name="connsiteX4" fmla="*/ 141291 w 141326"/>
              <a:gd name="connsiteY4" fmla="*/ 603847 h 605513"/>
              <a:gd name="connsiteX5" fmla="*/ 119066 w 141326"/>
              <a:gd name="connsiteY5" fmla="*/ 556222 h 605513"/>
              <a:gd name="connsiteX6" fmla="*/ 139703 w 141326"/>
              <a:gd name="connsiteY6" fmla="*/ 397472 h 605513"/>
              <a:gd name="connsiteX7" fmla="*/ 119066 w 141326"/>
              <a:gd name="connsiteY7" fmla="*/ 72034 h 605513"/>
              <a:gd name="connsiteX8" fmla="*/ 80966 w 141326"/>
              <a:gd name="connsiteY8" fmla="*/ 21234 h 605513"/>
              <a:gd name="connsiteX9" fmla="*/ 3 w 141326"/>
              <a:gd name="connsiteY9" fmla="*/ 5359 h 60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1326" h="605513">
                <a:moveTo>
                  <a:pt x="3" y="5359"/>
                </a:moveTo>
                <a:cubicBezTo>
                  <a:pt x="532" y="3507"/>
                  <a:pt x="63768" y="-8134"/>
                  <a:pt x="84141" y="10122"/>
                </a:cubicBezTo>
                <a:cubicBezTo>
                  <a:pt x="104514" y="28378"/>
                  <a:pt x="117479" y="31818"/>
                  <a:pt x="122241" y="114897"/>
                </a:cubicBezTo>
                <a:cubicBezTo>
                  <a:pt x="127003" y="197976"/>
                  <a:pt x="109541" y="427105"/>
                  <a:pt x="112716" y="508597"/>
                </a:cubicBezTo>
                <a:cubicBezTo>
                  <a:pt x="115891" y="590089"/>
                  <a:pt x="140233" y="595910"/>
                  <a:pt x="141291" y="603847"/>
                </a:cubicBezTo>
                <a:cubicBezTo>
                  <a:pt x="142349" y="611784"/>
                  <a:pt x="119331" y="590618"/>
                  <a:pt x="119066" y="556222"/>
                </a:cubicBezTo>
                <a:cubicBezTo>
                  <a:pt x="118801" y="521826"/>
                  <a:pt x="139703" y="478170"/>
                  <a:pt x="139703" y="397472"/>
                </a:cubicBezTo>
                <a:cubicBezTo>
                  <a:pt x="139703" y="316774"/>
                  <a:pt x="128855" y="134740"/>
                  <a:pt x="119066" y="72034"/>
                </a:cubicBezTo>
                <a:cubicBezTo>
                  <a:pt x="109277" y="9328"/>
                  <a:pt x="99222" y="33140"/>
                  <a:pt x="80966" y="21234"/>
                </a:cubicBezTo>
                <a:cubicBezTo>
                  <a:pt x="62710" y="9328"/>
                  <a:pt x="-526" y="7211"/>
                  <a:pt x="3" y="5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D09BF772-D913-4031-BC77-88DD1E6DD7B8}"/>
              </a:ext>
            </a:extLst>
          </p:cNvPr>
          <p:cNvSpPr/>
          <p:nvPr/>
        </p:nvSpPr>
        <p:spPr>
          <a:xfrm>
            <a:off x="4370040" y="4090617"/>
            <a:ext cx="168739" cy="393225"/>
          </a:xfrm>
          <a:custGeom>
            <a:avLst/>
            <a:gdLst>
              <a:gd name="connsiteX0" fmla="*/ 81310 w 168739"/>
              <a:gd name="connsiteY0" fmla="*/ 371 h 393225"/>
              <a:gd name="connsiteX1" fmla="*/ 3523 w 168739"/>
              <a:gd name="connsiteY1" fmla="*/ 81333 h 393225"/>
              <a:gd name="connsiteX2" fmla="*/ 28923 w 168739"/>
              <a:gd name="connsiteY2" fmla="*/ 275008 h 393225"/>
              <a:gd name="connsiteX3" fmla="*/ 165448 w 168739"/>
              <a:gd name="connsiteY3" fmla="*/ 389308 h 393225"/>
              <a:gd name="connsiteX4" fmla="*/ 120998 w 168739"/>
              <a:gd name="connsiteY4" fmla="*/ 360733 h 393225"/>
              <a:gd name="connsiteX5" fmla="*/ 60673 w 168739"/>
              <a:gd name="connsiteY5" fmla="*/ 301996 h 393225"/>
              <a:gd name="connsiteX6" fmla="*/ 40035 w 168739"/>
              <a:gd name="connsiteY6" fmla="*/ 249608 h 393225"/>
              <a:gd name="connsiteX7" fmla="*/ 27335 w 168739"/>
              <a:gd name="connsiteY7" fmla="*/ 162296 h 393225"/>
              <a:gd name="connsiteX8" fmla="*/ 52735 w 168739"/>
              <a:gd name="connsiteY8" fmla="*/ 55933 h 393225"/>
              <a:gd name="connsiteX9" fmla="*/ 81310 w 168739"/>
              <a:gd name="connsiteY9" fmla="*/ 371 h 39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739" h="393225">
                <a:moveTo>
                  <a:pt x="81310" y="371"/>
                </a:moveTo>
                <a:cubicBezTo>
                  <a:pt x="73108" y="4604"/>
                  <a:pt x="12254" y="35560"/>
                  <a:pt x="3523" y="81333"/>
                </a:cubicBezTo>
                <a:cubicBezTo>
                  <a:pt x="-5208" y="127106"/>
                  <a:pt x="1935" y="223679"/>
                  <a:pt x="28923" y="275008"/>
                </a:cubicBezTo>
                <a:cubicBezTo>
                  <a:pt x="55910" y="326337"/>
                  <a:pt x="150102" y="375021"/>
                  <a:pt x="165448" y="389308"/>
                </a:cubicBezTo>
                <a:cubicBezTo>
                  <a:pt x="180794" y="403596"/>
                  <a:pt x="138461" y="375285"/>
                  <a:pt x="120998" y="360733"/>
                </a:cubicBezTo>
                <a:cubicBezTo>
                  <a:pt x="103535" y="346181"/>
                  <a:pt x="74167" y="320517"/>
                  <a:pt x="60673" y="301996"/>
                </a:cubicBezTo>
                <a:cubicBezTo>
                  <a:pt x="47179" y="283475"/>
                  <a:pt x="45591" y="272891"/>
                  <a:pt x="40035" y="249608"/>
                </a:cubicBezTo>
                <a:cubicBezTo>
                  <a:pt x="34479" y="226325"/>
                  <a:pt x="25218" y="194575"/>
                  <a:pt x="27335" y="162296"/>
                </a:cubicBezTo>
                <a:cubicBezTo>
                  <a:pt x="29452" y="130017"/>
                  <a:pt x="42681" y="82921"/>
                  <a:pt x="52735" y="55933"/>
                </a:cubicBezTo>
                <a:cubicBezTo>
                  <a:pt x="62789" y="28946"/>
                  <a:pt x="89512" y="-3862"/>
                  <a:pt x="81310" y="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DEE633A3-729E-4486-B115-7449239C50C2}"/>
              </a:ext>
            </a:extLst>
          </p:cNvPr>
          <p:cNvSpPr/>
          <p:nvPr/>
        </p:nvSpPr>
        <p:spPr>
          <a:xfrm>
            <a:off x="8567163" y="3656864"/>
            <a:ext cx="138691" cy="310711"/>
          </a:xfrm>
          <a:custGeom>
            <a:avLst/>
            <a:gdLst>
              <a:gd name="connsiteX0" fmla="*/ 575 w 138691"/>
              <a:gd name="connsiteY0" fmla="*/ 121386 h 310711"/>
              <a:gd name="connsiteX1" fmla="*/ 111700 w 138691"/>
              <a:gd name="connsiteY1" fmla="*/ 7086 h 310711"/>
              <a:gd name="connsiteX2" fmla="*/ 135512 w 138691"/>
              <a:gd name="connsiteY2" fmla="*/ 27724 h 310711"/>
              <a:gd name="connsiteX3" fmla="*/ 124400 w 138691"/>
              <a:gd name="connsiteY3" fmla="*/ 154724 h 310711"/>
              <a:gd name="connsiteX4" fmla="*/ 92650 w 138691"/>
              <a:gd name="connsiteY4" fmla="*/ 303949 h 310711"/>
              <a:gd name="connsiteX5" fmla="*/ 97412 w 138691"/>
              <a:gd name="connsiteY5" fmla="*/ 262674 h 310711"/>
              <a:gd name="connsiteX6" fmla="*/ 135512 w 138691"/>
              <a:gd name="connsiteY6" fmla="*/ 64236 h 310711"/>
              <a:gd name="connsiteX7" fmla="*/ 129162 w 138691"/>
              <a:gd name="connsiteY7" fmla="*/ 29311 h 310711"/>
              <a:gd name="connsiteX8" fmla="*/ 70425 w 138691"/>
              <a:gd name="connsiteY8" fmla="*/ 61061 h 310711"/>
              <a:gd name="connsiteX9" fmla="*/ 575 w 138691"/>
              <a:gd name="connsiteY9" fmla="*/ 121386 h 31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691" h="310711">
                <a:moveTo>
                  <a:pt x="575" y="121386"/>
                </a:moveTo>
                <a:cubicBezTo>
                  <a:pt x="7454" y="112390"/>
                  <a:pt x="89210" y="22696"/>
                  <a:pt x="111700" y="7086"/>
                </a:cubicBezTo>
                <a:cubicBezTo>
                  <a:pt x="134190" y="-8524"/>
                  <a:pt x="133395" y="3118"/>
                  <a:pt x="135512" y="27724"/>
                </a:cubicBezTo>
                <a:cubicBezTo>
                  <a:pt x="137629" y="52330"/>
                  <a:pt x="131544" y="108687"/>
                  <a:pt x="124400" y="154724"/>
                </a:cubicBezTo>
                <a:cubicBezTo>
                  <a:pt x="117256" y="200761"/>
                  <a:pt x="97148" y="285957"/>
                  <a:pt x="92650" y="303949"/>
                </a:cubicBezTo>
                <a:cubicBezTo>
                  <a:pt x="88152" y="321941"/>
                  <a:pt x="90268" y="302626"/>
                  <a:pt x="97412" y="262674"/>
                </a:cubicBezTo>
                <a:cubicBezTo>
                  <a:pt x="104556" y="222722"/>
                  <a:pt x="130220" y="103130"/>
                  <a:pt x="135512" y="64236"/>
                </a:cubicBezTo>
                <a:cubicBezTo>
                  <a:pt x="140804" y="25342"/>
                  <a:pt x="140010" y="29840"/>
                  <a:pt x="129162" y="29311"/>
                </a:cubicBezTo>
                <a:cubicBezTo>
                  <a:pt x="118314" y="28782"/>
                  <a:pt x="90533" y="48890"/>
                  <a:pt x="70425" y="61061"/>
                </a:cubicBezTo>
                <a:cubicBezTo>
                  <a:pt x="50317" y="73232"/>
                  <a:pt x="-6304" y="130382"/>
                  <a:pt x="575" y="12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D581CA02-C5F5-42EC-8311-144A1068A030}"/>
              </a:ext>
            </a:extLst>
          </p:cNvPr>
          <p:cNvSpPr/>
          <p:nvPr/>
        </p:nvSpPr>
        <p:spPr>
          <a:xfrm>
            <a:off x="8635994" y="3722987"/>
            <a:ext cx="38152" cy="253995"/>
          </a:xfrm>
          <a:custGeom>
            <a:avLst/>
            <a:gdLst>
              <a:gd name="connsiteX0" fmla="*/ 6 w 38152"/>
              <a:gd name="connsiteY0" fmla="*/ 1288 h 253995"/>
              <a:gd name="connsiteX1" fmla="*/ 34931 w 38152"/>
              <a:gd name="connsiteY1" fmla="*/ 79076 h 253995"/>
              <a:gd name="connsiteX2" fmla="*/ 20644 w 38152"/>
              <a:gd name="connsiteY2" fmla="*/ 250526 h 253995"/>
              <a:gd name="connsiteX3" fmla="*/ 19056 w 38152"/>
              <a:gd name="connsiteY3" fmla="*/ 182263 h 253995"/>
              <a:gd name="connsiteX4" fmla="*/ 38106 w 38152"/>
              <a:gd name="connsiteY4" fmla="*/ 40976 h 253995"/>
              <a:gd name="connsiteX5" fmla="*/ 6 w 38152"/>
              <a:gd name="connsiteY5" fmla="*/ 1288 h 25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52" h="253995">
                <a:moveTo>
                  <a:pt x="6" y="1288"/>
                </a:moveTo>
                <a:cubicBezTo>
                  <a:pt x="-523" y="7638"/>
                  <a:pt x="31491" y="37536"/>
                  <a:pt x="34931" y="79076"/>
                </a:cubicBezTo>
                <a:cubicBezTo>
                  <a:pt x="38371" y="120616"/>
                  <a:pt x="23290" y="233328"/>
                  <a:pt x="20644" y="250526"/>
                </a:cubicBezTo>
                <a:cubicBezTo>
                  <a:pt x="17998" y="267724"/>
                  <a:pt x="16146" y="217188"/>
                  <a:pt x="19056" y="182263"/>
                </a:cubicBezTo>
                <a:cubicBezTo>
                  <a:pt x="21966" y="147338"/>
                  <a:pt x="39164" y="69286"/>
                  <a:pt x="38106" y="40976"/>
                </a:cubicBezTo>
                <a:cubicBezTo>
                  <a:pt x="37048" y="12666"/>
                  <a:pt x="535" y="-5062"/>
                  <a:pt x="6" y="1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CED34C7D-4057-4C37-97A2-72DA01219A09}"/>
              </a:ext>
            </a:extLst>
          </p:cNvPr>
          <p:cNvSpPr/>
          <p:nvPr/>
        </p:nvSpPr>
        <p:spPr>
          <a:xfrm>
            <a:off x="8206022" y="4024136"/>
            <a:ext cx="281715" cy="539260"/>
          </a:xfrm>
          <a:custGeom>
            <a:avLst/>
            <a:gdLst>
              <a:gd name="connsiteX0" fmla="*/ 126766 w 281715"/>
              <a:gd name="connsiteY0" fmla="*/ 177 h 539260"/>
              <a:gd name="connsiteX1" fmla="*/ 263291 w 281715"/>
              <a:gd name="connsiteY1" fmla="*/ 157339 h 539260"/>
              <a:gd name="connsiteX2" fmla="*/ 275991 w 281715"/>
              <a:gd name="connsiteY2" fmla="*/ 354189 h 539260"/>
              <a:gd name="connsiteX3" fmla="*/ 222016 w 281715"/>
              <a:gd name="connsiteY3" fmla="*/ 452614 h 539260"/>
              <a:gd name="connsiteX4" fmla="*/ 93428 w 281715"/>
              <a:gd name="connsiteY4" fmla="*/ 468489 h 539260"/>
              <a:gd name="connsiteX5" fmla="*/ 58503 w 281715"/>
              <a:gd name="connsiteY5" fmla="*/ 520877 h 539260"/>
              <a:gd name="connsiteX6" fmla="*/ 2941 w 281715"/>
              <a:gd name="connsiteY6" fmla="*/ 536752 h 539260"/>
              <a:gd name="connsiteX7" fmla="*/ 156928 w 281715"/>
              <a:gd name="connsiteY7" fmla="*/ 473252 h 539260"/>
              <a:gd name="connsiteX8" fmla="*/ 244241 w 281715"/>
              <a:gd name="connsiteY8" fmla="*/ 417689 h 539260"/>
              <a:gd name="connsiteX9" fmla="*/ 274403 w 281715"/>
              <a:gd name="connsiteY9" fmla="*/ 284339 h 539260"/>
              <a:gd name="connsiteX10" fmla="*/ 247416 w 281715"/>
              <a:gd name="connsiteY10" fmla="*/ 187502 h 539260"/>
              <a:gd name="connsiteX11" fmla="*/ 126766 w 281715"/>
              <a:gd name="connsiteY11" fmla="*/ 177 h 53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1715" h="539260">
                <a:moveTo>
                  <a:pt x="126766" y="177"/>
                </a:moveTo>
                <a:cubicBezTo>
                  <a:pt x="129412" y="-4850"/>
                  <a:pt x="238420" y="98337"/>
                  <a:pt x="263291" y="157339"/>
                </a:cubicBezTo>
                <a:cubicBezTo>
                  <a:pt x="288162" y="216341"/>
                  <a:pt x="282870" y="304977"/>
                  <a:pt x="275991" y="354189"/>
                </a:cubicBezTo>
                <a:cubicBezTo>
                  <a:pt x="269112" y="403401"/>
                  <a:pt x="252443" y="433564"/>
                  <a:pt x="222016" y="452614"/>
                </a:cubicBezTo>
                <a:cubicBezTo>
                  <a:pt x="191589" y="471664"/>
                  <a:pt x="120680" y="457112"/>
                  <a:pt x="93428" y="468489"/>
                </a:cubicBezTo>
                <a:cubicBezTo>
                  <a:pt x="66176" y="479866"/>
                  <a:pt x="73584" y="509500"/>
                  <a:pt x="58503" y="520877"/>
                </a:cubicBezTo>
                <a:cubicBezTo>
                  <a:pt x="43422" y="532254"/>
                  <a:pt x="-13463" y="544690"/>
                  <a:pt x="2941" y="536752"/>
                </a:cubicBezTo>
                <a:cubicBezTo>
                  <a:pt x="19345" y="528815"/>
                  <a:pt x="116711" y="493096"/>
                  <a:pt x="156928" y="473252"/>
                </a:cubicBezTo>
                <a:cubicBezTo>
                  <a:pt x="197145" y="453408"/>
                  <a:pt x="224662" y="449175"/>
                  <a:pt x="244241" y="417689"/>
                </a:cubicBezTo>
                <a:cubicBezTo>
                  <a:pt x="263820" y="386204"/>
                  <a:pt x="273874" y="322703"/>
                  <a:pt x="274403" y="284339"/>
                </a:cubicBezTo>
                <a:cubicBezTo>
                  <a:pt x="274932" y="245975"/>
                  <a:pt x="271493" y="231158"/>
                  <a:pt x="247416" y="187502"/>
                </a:cubicBezTo>
                <a:cubicBezTo>
                  <a:pt x="223339" y="143846"/>
                  <a:pt x="124120" y="5204"/>
                  <a:pt x="126766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588F3C7E-3CA2-4521-A7FB-3319192165B6}"/>
              </a:ext>
            </a:extLst>
          </p:cNvPr>
          <p:cNvSpPr/>
          <p:nvPr/>
        </p:nvSpPr>
        <p:spPr>
          <a:xfrm>
            <a:off x="8389798" y="4176239"/>
            <a:ext cx="147440" cy="460945"/>
          </a:xfrm>
          <a:custGeom>
            <a:avLst/>
            <a:gdLst>
              <a:gd name="connsiteX0" fmla="*/ 144602 w 147440"/>
              <a:gd name="connsiteY0" fmla="*/ 474 h 460945"/>
              <a:gd name="connsiteX1" fmla="*/ 144602 w 147440"/>
              <a:gd name="connsiteY1" fmla="*/ 303686 h 460945"/>
              <a:gd name="connsiteX2" fmla="*/ 109677 w 147440"/>
              <a:gd name="connsiteY2" fmla="*/ 384649 h 460945"/>
              <a:gd name="connsiteX3" fmla="*/ 140 w 147440"/>
              <a:gd name="connsiteY3" fmla="*/ 460849 h 460945"/>
              <a:gd name="connsiteX4" fmla="*/ 87452 w 147440"/>
              <a:gd name="connsiteY4" fmla="*/ 398936 h 460945"/>
              <a:gd name="connsiteX5" fmla="*/ 123965 w 147440"/>
              <a:gd name="connsiteY5" fmla="*/ 327499 h 460945"/>
              <a:gd name="connsiteX6" fmla="*/ 138252 w 147440"/>
              <a:gd name="connsiteY6" fmla="*/ 235424 h 460945"/>
              <a:gd name="connsiteX7" fmla="*/ 144602 w 147440"/>
              <a:gd name="connsiteY7" fmla="*/ 474 h 46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440" h="460945">
                <a:moveTo>
                  <a:pt x="144602" y="474"/>
                </a:moveTo>
                <a:cubicBezTo>
                  <a:pt x="145660" y="11851"/>
                  <a:pt x="150423" y="239657"/>
                  <a:pt x="144602" y="303686"/>
                </a:cubicBezTo>
                <a:cubicBezTo>
                  <a:pt x="138781" y="367715"/>
                  <a:pt x="133754" y="358455"/>
                  <a:pt x="109677" y="384649"/>
                </a:cubicBezTo>
                <a:cubicBezTo>
                  <a:pt x="85600" y="410843"/>
                  <a:pt x="3844" y="458468"/>
                  <a:pt x="140" y="460849"/>
                </a:cubicBezTo>
                <a:cubicBezTo>
                  <a:pt x="-3564" y="463230"/>
                  <a:pt x="66815" y="421161"/>
                  <a:pt x="87452" y="398936"/>
                </a:cubicBezTo>
                <a:cubicBezTo>
                  <a:pt x="108089" y="376711"/>
                  <a:pt x="115498" y="354751"/>
                  <a:pt x="123965" y="327499"/>
                </a:cubicBezTo>
                <a:cubicBezTo>
                  <a:pt x="132432" y="300247"/>
                  <a:pt x="135077" y="285430"/>
                  <a:pt x="138252" y="235424"/>
                </a:cubicBezTo>
                <a:cubicBezTo>
                  <a:pt x="141427" y="185418"/>
                  <a:pt x="143544" y="-10903"/>
                  <a:pt x="144602" y="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00AF116E-730C-4432-B29C-A7BF36FC29BC}"/>
              </a:ext>
            </a:extLst>
          </p:cNvPr>
          <p:cNvSpPr/>
          <p:nvPr/>
        </p:nvSpPr>
        <p:spPr>
          <a:xfrm>
            <a:off x="8178668" y="4611649"/>
            <a:ext cx="173528" cy="249359"/>
          </a:xfrm>
          <a:custGeom>
            <a:avLst/>
            <a:gdLst>
              <a:gd name="connsiteX0" fmla="*/ 132 w 173528"/>
              <a:gd name="connsiteY0" fmla="*/ 249276 h 249359"/>
              <a:gd name="connsiteX1" fmla="*/ 65220 w 173528"/>
              <a:gd name="connsiteY1" fmla="*/ 109576 h 249359"/>
              <a:gd name="connsiteX2" fmla="*/ 116020 w 173528"/>
              <a:gd name="connsiteY2" fmla="*/ 28614 h 249359"/>
              <a:gd name="connsiteX3" fmla="*/ 173170 w 173528"/>
              <a:gd name="connsiteY3" fmla="*/ 39 h 249359"/>
              <a:gd name="connsiteX4" fmla="*/ 87445 w 173528"/>
              <a:gd name="connsiteY4" fmla="*/ 33376 h 249359"/>
              <a:gd name="connsiteX5" fmla="*/ 49345 w 173528"/>
              <a:gd name="connsiteY5" fmla="*/ 128626 h 249359"/>
              <a:gd name="connsiteX6" fmla="*/ 132 w 173528"/>
              <a:gd name="connsiteY6" fmla="*/ 249276 h 24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528" h="249359">
                <a:moveTo>
                  <a:pt x="132" y="249276"/>
                </a:moveTo>
                <a:cubicBezTo>
                  <a:pt x="2778" y="246101"/>
                  <a:pt x="45905" y="146353"/>
                  <a:pt x="65220" y="109576"/>
                </a:cubicBezTo>
                <a:cubicBezTo>
                  <a:pt x="84535" y="72799"/>
                  <a:pt x="98028" y="46870"/>
                  <a:pt x="116020" y="28614"/>
                </a:cubicBezTo>
                <a:cubicBezTo>
                  <a:pt x="134012" y="10358"/>
                  <a:pt x="177932" y="-755"/>
                  <a:pt x="173170" y="39"/>
                </a:cubicBezTo>
                <a:cubicBezTo>
                  <a:pt x="168408" y="833"/>
                  <a:pt x="108083" y="11945"/>
                  <a:pt x="87445" y="33376"/>
                </a:cubicBezTo>
                <a:cubicBezTo>
                  <a:pt x="66808" y="54807"/>
                  <a:pt x="63632" y="92643"/>
                  <a:pt x="49345" y="128626"/>
                </a:cubicBezTo>
                <a:cubicBezTo>
                  <a:pt x="35058" y="164609"/>
                  <a:pt x="-2514" y="252451"/>
                  <a:pt x="132" y="249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B7B9DBD2-928A-4307-8935-11224A48F030}"/>
              </a:ext>
            </a:extLst>
          </p:cNvPr>
          <p:cNvSpPr/>
          <p:nvPr/>
        </p:nvSpPr>
        <p:spPr>
          <a:xfrm>
            <a:off x="7084472" y="5571041"/>
            <a:ext cx="116731" cy="174477"/>
          </a:xfrm>
          <a:custGeom>
            <a:avLst/>
            <a:gdLst>
              <a:gd name="connsiteX0" fmla="*/ 11 w 116731"/>
              <a:gd name="connsiteY0" fmla="*/ 26 h 174477"/>
              <a:gd name="connsiteX1" fmla="*/ 97378 w 116731"/>
              <a:gd name="connsiteY1" fmla="*/ 158776 h 174477"/>
              <a:gd name="connsiteX2" fmla="*/ 116428 w 116731"/>
              <a:gd name="connsiteY2" fmla="*/ 167242 h 174477"/>
              <a:gd name="connsiteX3" fmla="*/ 91028 w 116731"/>
              <a:gd name="connsiteY3" fmla="*/ 146076 h 174477"/>
              <a:gd name="connsiteX4" fmla="*/ 11 w 116731"/>
              <a:gd name="connsiteY4" fmla="*/ 26 h 17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731" h="174477">
                <a:moveTo>
                  <a:pt x="11" y="26"/>
                </a:moveTo>
                <a:cubicBezTo>
                  <a:pt x="1069" y="2143"/>
                  <a:pt x="77975" y="130907"/>
                  <a:pt x="97378" y="158776"/>
                </a:cubicBezTo>
                <a:cubicBezTo>
                  <a:pt x="116781" y="186645"/>
                  <a:pt x="117486" y="169359"/>
                  <a:pt x="116428" y="167242"/>
                </a:cubicBezTo>
                <a:cubicBezTo>
                  <a:pt x="115370" y="165125"/>
                  <a:pt x="110078" y="168654"/>
                  <a:pt x="91028" y="146076"/>
                </a:cubicBezTo>
                <a:cubicBezTo>
                  <a:pt x="71978" y="123498"/>
                  <a:pt x="-1047" y="-2091"/>
                  <a:pt x="11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E219DF72-3AD7-4D59-81C1-09EC2E800A2F}"/>
              </a:ext>
            </a:extLst>
          </p:cNvPr>
          <p:cNvSpPr/>
          <p:nvPr/>
        </p:nvSpPr>
        <p:spPr>
          <a:xfrm>
            <a:off x="4872488" y="4167496"/>
            <a:ext cx="162520" cy="435957"/>
          </a:xfrm>
          <a:custGeom>
            <a:avLst/>
            <a:gdLst>
              <a:gd name="connsiteX0" fmla="*/ 79 w 162520"/>
              <a:gd name="connsiteY0" fmla="*/ 221 h 435957"/>
              <a:gd name="connsiteX1" fmla="*/ 156712 w 162520"/>
              <a:gd name="connsiteY1" fmla="*/ 158971 h 435957"/>
              <a:gd name="connsiteX2" fmla="*/ 131312 w 162520"/>
              <a:gd name="connsiteY2" fmla="*/ 429904 h 435957"/>
              <a:gd name="connsiteX3" fmla="*/ 154595 w 162520"/>
              <a:gd name="connsiteY3" fmla="*/ 334654 h 435957"/>
              <a:gd name="connsiteX4" fmla="*/ 160945 w 162520"/>
              <a:gd name="connsiteY4" fmla="*/ 188604 h 435957"/>
              <a:gd name="connsiteX5" fmla="*/ 135545 w 162520"/>
              <a:gd name="connsiteY5" fmla="*/ 125104 h 435957"/>
              <a:gd name="connsiteX6" fmla="*/ 79 w 162520"/>
              <a:gd name="connsiteY6" fmla="*/ 221 h 43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520" h="435957">
                <a:moveTo>
                  <a:pt x="79" y="221"/>
                </a:moveTo>
                <a:cubicBezTo>
                  <a:pt x="3607" y="5866"/>
                  <a:pt x="134840" y="87357"/>
                  <a:pt x="156712" y="158971"/>
                </a:cubicBezTo>
                <a:cubicBezTo>
                  <a:pt x="178584" y="230585"/>
                  <a:pt x="131665" y="400624"/>
                  <a:pt x="131312" y="429904"/>
                </a:cubicBezTo>
                <a:cubicBezTo>
                  <a:pt x="130959" y="459185"/>
                  <a:pt x="149656" y="374871"/>
                  <a:pt x="154595" y="334654"/>
                </a:cubicBezTo>
                <a:cubicBezTo>
                  <a:pt x="159534" y="294437"/>
                  <a:pt x="164120" y="223529"/>
                  <a:pt x="160945" y="188604"/>
                </a:cubicBezTo>
                <a:cubicBezTo>
                  <a:pt x="157770" y="153679"/>
                  <a:pt x="159534" y="151915"/>
                  <a:pt x="135545" y="125104"/>
                </a:cubicBezTo>
                <a:cubicBezTo>
                  <a:pt x="111556" y="98293"/>
                  <a:pt x="-3449" y="-5424"/>
                  <a:pt x="79" y="2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95EA0A55-EAB5-4149-9FA4-6429B43ADC85}"/>
              </a:ext>
            </a:extLst>
          </p:cNvPr>
          <p:cNvSpPr/>
          <p:nvPr/>
        </p:nvSpPr>
        <p:spPr>
          <a:xfrm>
            <a:off x="6733792" y="3555487"/>
            <a:ext cx="529234" cy="258028"/>
          </a:xfrm>
          <a:custGeom>
            <a:avLst/>
            <a:gdLst>
              <a:gd name="connsiteX0" fmla="*/ 3558 w 529234"/>
              <a:gd name="connsiteY0" fmla="*/ 257688 h 258028"/>
              <a:gd name="connsiteX1" fmla="*/ 225808 w 529234"/>
              <a:gd name="connsiteY1" fmla="*/ 60838 h 258028"/>
              <a:gd name="connsiteX2" fmla="*/ 509971 w 529234"/>
              <a:gd name="connsiteY2" fmla="*/ 21151 h 258028"/>
              <a:gd name="connsiteX3" fmla="*/ 489333 w 529234"/>
              <a:gd name="connsiteY3" fmla="*/ 13213 h 258028"/>
              <a:gd name="connsiteX4" fmla="*/ 373446 w 529234"/>
              <a:gd name="connsiteY4" fmla="*/ 513 h 258028"/>
              <a:gd name="connsiteX5" fmla="*/ 243271 w 529234"/>
              <a:gd name="connsiteY5" fmla="*/ 32263 h 258028"/>
              <a:gd name="connsiteX6" fmla="*/ 98808 w 529234"/>
              <a:gd name="connsiteY6" fmla="*/ 106876 h 258028"/>
              <a:gd name="connsiteX7" fmla="*/ 3558 w 529234"/>
              <a:gd name="connsiteY7" fmla="*/ 257688 h 25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9234" h="258028">
                <a:moveTo>
                  <a:pt x="3558" y="257688"/>
                </a:moveTo>
                <a:cubicBezTo>
                  <a:pt x="24725" y="250015"/>
                  <a:pt x="141406" y="100261"/>
                  <a:pt x="225808" y="60838"/>
                </a:cubicBezTo>
                <a:cubicBezTo>
                  <a:pt x="310210" y="21415"/>
                  <a:pt x="466050" y="29088"/>
                  <a:pt x="509971" y="21151"/>
                </a:cubicBezTo>
                <a:cubicBezTo>
                  <a:pt x="553892" y="13213"/>
                  <a:pt x="512087" y="16653"/>
                  <a:pt x="489333" y="13213"/>
                </a:cubicBezTo>
                <a:cubicBezTo>
                  <a:pt x="466579" y="9773"/>
                  <a:pt x="414456" y="-2662"/>
                  <a:pt x="373446" y="513"/>
                </a:cubicBezTo>
                <a:cubicBezTo>
                  <a:pt x="332436" y="3688"/>
                  <a:pt x="289044" y="14536"/>
                  <a:pt x="243271" y="32263"/>
                </a:cubicBezTo>
                <a:cubicBezTo>
                  <a:pt x="197498" y="49990"/>
                  <a:pt x="136643" y="72745"/>
                  <a:pt x="98808" y="106876"/>
                </a:cubicBezTo>
                <a:cubicBezTo>
                  <a:pt x="60973" y="141007"/>
                  <a:pt x="-17609" y="265361"/>
                  <a:pt x="3558" y="257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60AAEF43-F062-4366-BA75-A6DA5FC4EFA6}"/>
              </a:ext>
            </a:extLst>
          </p:cNvPr>
          <p:cNvSpPr/>
          <p:nvPr/>
        </p:nvSpPr>
        <p:spPr>
          <a:xfrm>
            <a:off x="5289530" y="3606587"/>
            <a:ext cx="491369" cy="302133"/>
          </a:xfrm>
          <a:custGeom>
            <a:avLst/>
            <a:gdLst>
              <a:gd name="connsiteX0" fmla="*/ 20 w 491369"/>
              <a:gd name="connsiteY0" fmla="*/ 6563 h 302133"/>
              <a:gd name="connsiteX1" fmla="*/ 231795 w 491369"/>
              <a:gd name="connsiteY1" fmla="*/ 57363 h 302133"/>
              <a:gd name="connsiteX2" fmla="*/ 352445 w 491369"/>
              <a:gd name="connsiteY2" fmla="*/ 136738 h 302133"/>
              <a:gd name="connsiteX3" fmla="*/ 481033 w 491369"/>
              <a:gd name="connsiteY3" fmla="*/ 295488 h 302133"/>
              <a:gd name="connsiteX4" fmla="*/ 481033 w 491369"/>
              <a:gd name="connsiteY4" fmla="*/ 268501 h 302133"/>
              <a:gd name="connsiteX5" fmla="*/ 460395 w 491369"/>
              <a:gd name="connsiteY5" fmla="*/ 233576 h 302133"/>
              <a:gd name="connsiteX6" fmla="*/ 381020 w 491369"/>
              <a:gd name="connsiteY6" fmla="*/ 125626 h 302133"/>
              <a:gd name="connsiteX7" fmla="*/ 219095 w 491369"/>
              <a:gd name="connsiteY7" fmla="*/ 14501 h 302133"/>
              <a:gd name="connsiteX8" fmla="*/ 20 w 491369"/>
              <a:gd name="connsiteY8" fmla="*/ 6563 h 30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1369" h="302133">
                <a:moveTo>
                  <a:pt x="20" y="6563"/>
                </a:moveTo>
                <a:cubicBezTo>
                  <a:pt x="2137" y="13707"/>
                  <a:pt x="173058" y="35667"/>
                  <a:pt x="231795" y="57363"/>
                </a:cubicBezTo>
                <a:cubicBezTo>
                  <a:pt x="290532" y="79059"/>
                  <a:pt x="310905" y="97051"/>
                  <a:pt x="352445" y="136738"/>
                </a:cubicBezTo>
                <a:cubicBezTo>
                  <a:pt x="393985" y="176426"/>
                  <a:pt x="459602" y="273528"/>
                  <a:pt x="481033" y="295488"/>
                </a:cubicBezTo>
                <a:cubicBezTo>
                  <a:pt x="502464" y="317448"/>
                  <a:pt x="484473" y="278820"/>
                  <a:pt x="481033" y="268501"/>
                </a:cubicBezTo>
                <a:cubicBezTo>
                  <a:pt x="477593" y="258182"/>
                  <a:pt x="477064" y="257389"/>
                  <a:pt x="460395" y="233576"/>
                </a:cubicBezTo>
                <a:cubicBezTo>
                  <a:pt x="443726" y="209764"/>
                  <a:pt x="421237" y="162139"/>
                  <a:pt x="381020" y="125626"/>
                </a:cubicBezTo>
                <a:cubicBezTo>
                  <a:pt x="340803" y="89114"/>
                  <a:pt x="281537" y="35403"/>
                  <a:pt x="219095" y="14501"/>
                </a:cubicBezTo>
                <a:cubicBezTo>
                  <a:pt x="156653" y="-6401"/>
                  <a:pt x="-2097" y="-581"/>
                  <a:pt x="20" y="6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F2076A9A-8D2A-4C1F-8F61-5878755EBFF2}"/>
              </a:ext>
            </a:extLst>
          </p:cNvPr>
          <p:cNvSpPr/>
          <p:nvPr/>
        </p:nvSpPr>
        <p:spPr>
          <a:xfrm>
            <a:off x="7362432" y="3665243"/>
            <a:ext cx="368312" cy="176878"/>
          </a:xfrm>
          <a:custGeom>
            <a:avLst/>
            <a:gdLst>
              <a:gd name="connsiteX0" fmla="*/ 393 w 368312"/>
              <a:gd name="connsiteY0" fmla="*/ 295 h 176878"/>
              <a:gd name="connsiteX1" fmla="*/ 143268 w 368312"/>
              <a:gd name="connsiteY1" fmla="*/ 135232 h 176878"/>
              <a:gd name="connsiteX2" fmla="*/ 349643 w 368312"/>
              <a:gd name="connsiteY2" fmla="*/ 170157 h 176878"/>
              <a:gd name="connsiteX3" fmla="*/ 340118 w 368312"/>
              <a:gd name="connsiteY3" fmla="*/ 170157 h 176878"/>
              <a:gd name="connsiteX4" fmla="*/ 186131 w 368312"/>
              <a:gd name="connsiteY4" fmla="*/ 100307 h 176878"/>
              <a:gd name="connsiteX5" fmla="*/ 393 w 368312"/>
              <a:gd name="connsiteY5" fmla="*/ 295 h 17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312" h="176878">
                <a:moveTo>
                  <a:pt x="393" y="295"/>
                </a:moveTo>
                <a:cubicBezTo>
                  <a:pt x="-6751" y="6116"/>
                  <a:pt x="85060" y="106922"/>
                  <a:pt x="143268" y="135232"/>
                </a:cubicBezTo>
                <a:cubicBezTo>
                  <a:pt x="201476" y="163542"/>
                  <a:pt x="316835" y="164336"/>
                  <a:pt x="349643" y="170157"/>
                </a:cubicBezTo>
                <a:cubicBezTo>
                  <a:pt x="382451" y="175978"/>
                  <a:pt x="367370" y="181799"/>
                  <a:pt x="340118" y="170157"/>
                </a:cubicBezTo>
                <a:cubicBezTo>
                  <a:pt x="312866" y="158515"/>
                  <a:pt x="236137" y="124384"/>
                  <a:pt x="186131" y="100307"/>
                </a:cubicBezTo>
                <a:cubicBezTo>
                  <a:pt x="136125" y="76230"/>
                  <a:pt x="7537" y="-5526"/>
                  <a:pt x="393" y="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647A51A6-5952-4871-9790-391E09EFA413}"/>
              </a:ext>
            </a:extLst>
          </p:cNvPr>
          <p:cNvSpPr/>
          <p:nvPr/>
        </p:nvSpPr>
        <p:spPr>
          <a:xfrm>
            <a:off x="7188184" y="3583698"/>
            <a:ext cx="308311" cy="159802"/>
          </a:xfrm>
          <a:custGeom>
            <a:avLst/>
            <a:gdLst>
              <a:gd name="connsiteX0" fmla="*/ 16 w 308311"/>
              <a:gd name="connsiteY0" fmla="*/ 877 h 159802"/>
              <a:gd name="connsiteX1" fmla="*/ 200041 w 308311"/>
              <a:gd name="connsiteY1" fmla="*/ 73902 h 159802"/>
              <a:gd name="connsiteX2" fmla="*/ 307991 w 308311"/>
              <a:gd name="connsiteY2" fmla="*/ 159627 h 159802"/>
              <a:gd name="connsiteX3" fmla="*/ 231791 w 308311"/>
              <a:gd name="connsiteY3" fmla="*/ 94540 h 159802"/>
              <a:gd name="connsiteX4" fmla="*/ 188929 w 308311"/>
              <a:gd name="connsiteY4" fmla="*/ 37390 h 159802"/>
              <a:gd name="connsiteX5" fmla="*/ 16 w 308311"/>
              <a:gd name="connsiteY5" fmla="*/ 877 h 15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311" h="159802">
                <a:moveTo>
                  <a:pt x="16" y="877"/>
                </a:moveTo>
                <a:cubicBezTo>
                  <a:pt x="1868" y="6962"/>
                  <a:pt x="148712" y="47444"/>
                  <a:pt x="200041" y="73902"/>
                </a:cubicBezTo>
                <a:cubicBezTo>
                  <a:pt x="251370" y="100360"/>
                  <a:pt x="302699" y="156187"/>
                  <a:pt x="307991" y="159627"/>
                </a:cubicBezTo>
                <a:cubicBezTo>
                  <a:pt x="313283" y="163067"/>
                  <a:pt x="251635" y="114913"/>
                  <a:pt x="231791" y="94540"/>
                </a:cubicBezTo>
                <a:cubicBezTo>
                  <a:pt x="211947" y="74167"/>
                  <a:pt x="220679" y="53000"/>
                  <a:pt x="188929" y="37390"/>
                </a:cubicBezTo>
                <a:cubicBezTo>
                  <a:pt x="157179" y="21780"/>
                  <a:pt x="-1836" y="-5208"/>
                  <a:pt x="16" y="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9B320847-10D9-4164-9502-A0EF1B59FFB3}"/>
              </a:ext>
            </a:extLst>
          </p:cNvPr>
          <p:cNvSpPr/>
          <p:nvPr/>
        </p:nvSpPr>
        <p:spPr>
          <a:xfrm>
            <a:off x="7136193" y="3547761"/>
            <a:ext cx="422085" cy="137024"/>
          </a:xfrm>
          <a:custGeom>
            <a:avLst/>
            <a:gdLst>
              <a:gd name="connsiteX0" fmla="*/ 15495 w 422085"/>
              <a:gd name="connsiteY0" fmla="*/ 3477 h 137024"/>
              <a:gd name="connsiteX1" fmla="*/ 74232 w 422085"/>
              <a:gd name="connsiteY1" fmla="*/ 14589 h 137024"/>
              <a:gd name="connsiteX2" fmla="*/ 328232 w 422085"/>
              <a:gd name="connsiteY2" fmla="*/ 86027 h 137024"/>
              <a:gd name="connsiteX3" fmla="*/ 420307 w 422085"/>
              <a:gd name="connsiteY3" fmla="*/ 136827 h 137024"/>
              <a:gd name="connsiteX4" fmla="*/ 383795 w 422085"/>
              <a:gd name="connsiteY4" fmla="*/ 101902 h 137024"/>
              <a:gd name="connsiteX5" fmla="*/ 320295 w 422085"/>
              <a:gd name="connsiteY5" fmla="*/ 59039 h 137024"/>
              <a:gd name="connsiteX6" fmla="*/ 15495 w 422085"/>
              <a:gd name="connsiteY6" fmla="*/ 3477 h 13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085" h="137024">
                <a:moveTo>
                  <a:pt x="15495" y="3477"/>
                </a:moveTo>
                <a:cubicBezTo>
                  <a:pt x="-25515" y="-3931"/>
                  <a:pt x="22109" y="831"/>
                  <a:pt x="74232" y="14589"/>
                </a:cubicBezTo>
                <a:cubicBezTo>
                  <a:pt x="126355" y="28347"/>
                  <a:pt x="270553" y="65654"/>
                  <a:pt x="328232" y="86027"/>
                </a:cubicBezTo>
                <a:cubicBezTo>
                  <a:pt x="385911" y="106400"/>
                  <a:pt x="411047" y="134181"/>
                  <a:pt x="420307" y="136827"/>
                </a:cubicBezTo>
                <a:cubicBezTo>
                  <a:pt x="429568" y="139473"/>
                  <a:pt x="400464" y="114867"/>
                  <a:pt x="383795" y="101902"/>
                </a:cubicBezTo>
                <a:cubicBezTo>
                  <a:pt x="367126" y="88937"/>
                  <a:pt x="377974" y="74914"/>
                  <a:pt x="320295" y="59039"/>
                </a:cubicBezTo>
                <a:cubicBezTo>
                  <a:pt x="262616" y="43164"/>
                  <a:pt x="56505" y="10885"/>
                  <a:pt x="15495" y="3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0638C11E-9DE5-4207-9DA5-9DAEB6B9E556}"/>
              </a:ext>
            </a:extLst>
          </p:cNvPr>
          <p:cNvSpPr/>
          <p:nvPr/>
        </p:nvSpPr>
        <p:spPr>
          <a:xfrm>
            <a:off x="6945263" y="3534108"/>
            <a:ext cx="257382" cy="53720"/>
          </a:xfrm>
          <a:custGeom>
            <a:avLst/>
            <a:gdLst>
              <a:gd name="connsiteX0" fmla="*/ 50 w 257382"/>
              <a:gd name="connsiteY0" fmla="*/ 53642 h 53720"/>
              <a:gd name="connsiteX1" fmla="*/ 179437 w 257382"/>
              <a:gd name="connsiteY1" fmla="*/ 15542 h 53720"/>
              <a:gd name="connsiteX2" fmla="*/ 257225 w 257382"/>
              <a:gd name="connsiteY2" fmla="*/ 2842 h 53720"/>
              <a:gd name="connsiteX3" fmla="*/ 161975 w 257382"/>
              <a:gd name="connsiteY3" fmla="*/ 4430 h 53720"/>
              <a:gd name="connsiteX4" fmla="*/ 50 w 257382"/>
              <a:gd name="connsiteY4" fmla="*/ 53642 h 53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382" h="53720">
                <a:moveTo>
                  <a:pt x="50" y="53642"/>
                </a:moveTo>
                <a:cubicBezTo>
                  <a:pt x="2960" y="55494"/>
                  <a:pt x="136575" y="24009"/>
                  <a:pt x="179437" y="15542"/>
                </a:cubicBezTo>
                <a:cubicBezTo>
                  <a:pt x="222299" y="7075"/>
                  <a:pt x="260135" y="4694"/>
                  <a:pt x="257225" y="2842"/>
                </a:cubicBezTo>
                <a:cubicBezTo>
                  <a:pt x="254315" y="990"/>
                  <a:pt x="203779" y="-3243"/>
                  <a:pt x="161975" y="4430"/>
                </a:cubicBezTo>
                <a:cubicBezTo>
                  <a:pt x="120171" y="12103"/>
                  <a:pt x="-2860" y="51790"/>
                  <a:pt x="50" y="53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AF8A6723-A178-4DA4-81D2-F3D62405EADD}"/>
              </a:ext>
            </a:extLst>
          </p:cNvPr>
          <p:cNvSpPr/>
          <p:nvPr/>
        </p:nvSpPr>
        <p:spPr>
          <a:xfrm>
            <a:off x="7254445" y="3640687"/>
            <a:ext cx="177034" cy="103212"/>
          </a:xfrm>
          <a:custGeom>
            <a:avLst/>
            <a:gdLst>
              <a:gd name="connsiteX0" fmla="*/ 430 w 177034"/>
              <a:gd name="connsiteY0" fmla="*/ 2626 h 103212"/>
              <a:gd name="connsiteX1" fmla="*/ 143305 w 177034"/>
              <a:gd name="connsiteY1" fmla="*/ 83588 h 103212"/>
              <a:gd name="connsiteX2" fmla="*/ 176643 w 177034"/>
              <a:gd name="connsiteY2" fmla="*/ 102638 h 103212"/>
              <a:gd name="connsiteX3" fmla="*/ 157593 w 177034"/>
              <a:gd name="connsiteY3" fmla="*/ 69301 h 103212"/>
              <a:gd name="connsiteX4" fmla="*/ 100443 w 177034"/>
              <a:gd name="connsiteY4" fmla="*/ 24851 h 103212"/>
              <a:gd name="connsiteX5" fmla="*/ 430 w 177034"/>
              <a:gd name="connsiteY5" fmla="*/ 2626 h 10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034" h="103212">
                <a:moveTo>
                  <a:pt x="430" y="2626"/>
                </a:moveTo>
                <a:cubicBezTo>
                  <a:pt x="7574" y="12415"/>
                  <a:pt x="143305" y="83588"/>
                  <a:pt x="143305" y="83588"/>
                </a:cubicBezTo>
                <a:cubicBezTo>
                  <a:pt x="172674" y="100257"/>
                  <a:pt x="174262" y="105019"/>
                  <a:pt x="176643" y="102638"/>
                </a:cubicBezTo>
                <a:cubicBezTo>
                  <a:pt x="179024" y="100257"/>
                  <a:pt x="170293" y="82265"/>
                  <a:pt x="157593" y="69301"/>
                </a:cubicBezTo>
                <a:cubicBezTo>
                  <a:pt x="144893" y="56337"/>
                  <a:pt x="123726" y="37022"/>
                  <a:pt x="100443" y="24851"/>
                </a:cubicBezTo>
                <a:cubicBezTo>
                  <a:pt x="77160" y="12680"/>
                  <a:pt x="-6714" y="-7163"/>
                  <a:pt x="430" y="2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A59A2986-3957-44DB-9C22-3974E5CF68F5}"/>
              </a:ext>
            </a:extLst>
          </p:cNvPr>
          <p:cNvSpPr/>
          <p:nvPr/>
        </p:nvSpPr>
        <p:spPr>
          <a:xfrm>
            <a:off x="7334250" y="3704794"/>
            <a:ext cx="114006" cy="102063"/>
          </a:xfrm>
          <a:custGeom>
            <a:avLst/>
            <a:gdLst>
              <a:gd name="connsiteX0" fmla="*/ 0 w 114006"/>
              <a:gd name="connsiteY0" fmla="*/ 102031 h 102063"/>
              <a:gd name="connsiteX1" fmla="*/ 95250 w 114006"/>
              <a:gd name="connsiteY1" fmla="*/ 60756 h 102063"/>
              <a:gd name="connsiteX2" fmla="*/ 42863 w 114006"/>
              <a:gd name="connsiteY2" fmla="*/ 431 h 102063"/>
              <a:gd name="connsiteX3" fmla="*/ 109538 w 114006"/>
              <a:gd name="connsiteY3" fmla="*/ 35356 h 102063"/>
              <a:gd name="connsiteX4" fmla="*/ 96838 w 114006"/>
              <a:gd name="connsiteY4" fmla="*/ 67106 h 102063"/>
              <a:gd name="connsiteX5" fmla="*/ 0 w 114006"/>
              <a:gd name="connsiteY5" fmla="*/ 102031 h 102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006" h="102063">
                <a:moveTo>
                  <a:pt x="0" y="102031"/>
                </a:moveTo>
                <a:cubicBezTo>
                  <a:pt x="-265" y="100973"/>
                  <a:pt x="88106" y="77689"/>
                  <a:pt x="95250" y="60756"/>
                </a:cubicBezTo>
                <a:cubicBezTo>
                  <a:pt x="102394" y="43823"/>
                  <a:pt x="40482" y="4664"/>
                  <a:pt x="42863" y="431"/>
                </a:cubicBezTo>
                <a:cubicBezTo>
                  <a:pt x="45244" y="-3802"/>
                  <a:pt x="100542" y="24244"/>
                  <a:pt x="109538" y="35356"/>
                </a:cubicBezTo>
                <a:cubicBezTo>
                  <a:pt x="118534" y="46468"/>
                  <a:pt x="113771" y="56523"/>
                  <a:pt x="96838" y="67106"/>
                </a:cubicBezTo>
                <a:cubicBezTo>
                  <a:pt x="79905" y="77689"/>
                  <a:pt x="265" y="103089"/>
                  <a:pt x="0" y="102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9CF1ECEC-238A-4301-A01B-C92A04BC8E4E}"/>
              </a:ext>
            </a:extLst>
          </p:cNvPr>
          <p:cNvSpPr/>
          <p:nvPr/>
        </p:nvSpPr>
        <p:spPr>
          <a:xfrm>
            <a:off x="6789427" y="3603596"/>
            <a:ext cx="245591" cy="151744"/>
          </a:xfrm>
          <a:custGeom>
            <a:avLst/>
            <a:gdLst>
              <a:gd name="connsiteX0" fmla="*/ 244786 w 245591"/>
              <a:gd name="connsiteY0" fmla="*/ 4792 h 151744"/>
              <a:gd name="connsiteX1" fmla="*/ 108261 w 245591"/>
              <a:gd name="connsiteY1" fmla="*/ 88929 h 151744"/>
              <a:gd name="connsiteX2" fmla="*/ 36823 w 245591"/>
              <a:gd name="connsiteY2" fmla="*/ 144492 h 151744"/>
              <a:gd name="connsiteX3" fmla="*/ 311 w 245591"/>
              <a:gd name="connsiteY3" fmla="*/ 146079 h 151744"/>
              <a:gd name="connsiteX4" fmla="*/ 55873 w 245591"/>
              <a:gd name="connsiteY4" fmla="*/ 98454 h 151744"/>
              <a:gd name="connsiteX5" fmla="*/ 159061 w 245591"/>
              <a:gd name="connsiteY5" fmla="*/ 20667 h 151744"/>
              <a:gd name="connsiteX6" fmla="*/ 244786 w 245591"/>
              <a:gd name="connsiteY6" fmla="*/ 4792 h 15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591" h="151744">
                <a:moveTo>
                  <a:pt x="244786" y="4792"/>
                </a:moveTo>
                <a:cubicBezTo>
                  <a:pt x="236319" y="16169"/>
                  <a:pt x="142921" y="65646"/>
                  <a:pt x="108261" y="88929"/>
                </a:cubicBezTo>
                <a:cubicBezTo>
                  <a:pt x="73600" y="112212"/>
                  <a:pt x="54815" y="134967"/>
                  <a:pt x="36823" y="144492"/>
                </a:cubicBezTo>
                <a:cubicBezTo>
                  <a:pt x="18831" y="154017"/>
                  <a:pt x="-2864" y="153752"/>
                  <a:pt x="311" y="146079"/>
                </a:cubicBezTo>
                <a:cubicBezTo>
                  <a:pt x="3486" y="138406"/>
                  <a:pt x="29415" y="119356"/>
                  <a:pt x="55873" y="98454"/>
                </a:cubicBezTo>
                <a:cubicBezTo>
                  <a:pt x="82331" y="77552"/>
                  <a:pt x="125194" y="37600"/>
                  <a:pt x="159061" y="20667"/>
                </a:cubicBezTo>
                <a:cubicBezTo>
                  <a:pt x="192928" y="3734"/>
                  <a:pt x="253253" y="-6585"/>
                  <a:pt x="244786" y="4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D6CC3883-1E39-44EA-87F8-86D09775346F}"/>
              </a:ext>
            </a:extLst>
          </p:cNvPr>
          <p:cNvSpPr/>
          <p:nvPr/>
        </p:nvSpPr>
        <p:spPr>
          <a:xfrm>
            <a:off x="4920244" y="3577670"/>
            <a:ext cx="610635" cy="146732"/>
          </a:xfrm>
          <a:custGeom>
            <a:avLst/>
            <a:gdLst>
              <a:gd name="connsiteX0" fmla="*/ 4181 w 610635"/>
              <a:gd name="connsiteY0" fmla="*/ 146605 h 146732"/>
              <a:gd name="connsiteX1" fmla="*/ 178806 w 610635"/>
              <a:gd name="connsiteY1" fmla="*/ 48180 h 146732"/>
              <a:gd name="connsiteX2" fmla="*/ 388356 w 610635"/>
              <a:gd name="connsiteY2" fmla="*/ 555 h 146732"/>
              <a:gd name="connsiteX3" fmla="*/ 559806 w 610635"/>
              <a:gd name="connsiteY3" fmla="*/ 24368 h 146732"/>
              <a:gd name="connsiteX4" fmla="*/ 610606 w 610635"/>
              <a:gd name="connsiteY4" fmla="*/ 57705 h 146732"/>
              <a:gd name="connsiteX5" fmla="*/ 562981 w 610635"/>
              <a:gd name="connsiteY5" fmla="*/ 41830 h 146732"/>
              <a:gd name="connsiteX6" fmla="*/ 359781 w 610635"/>
              <a:gd name="connsiteY6" fmla="*/ 25955 h 146732"/>
              <a:gd name="connsiteX7" fmla="*/ 4181 w 610635"/>
              <a:gd name="connsiteY7" fmla="*/ 146605 h 14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635" h="146732">
                <a:moveTo>
                  <a:pt x="4181" y="146605"/>
                </a:moveTo>
                <a:cubicBezTo>
                  <a:pt x="-25982" y="150309"/>
                  <a:pt x="114777" y="72522"/>
                  <a:pt x="178806" y="48180"/>
                </a:cubicBezTo>
                <a:cubicBezTo>
                  <a:pt x="242835" y="23838"/>
                  <a:pt x="324856" y="4524"/>
                  <a:pt x="388356" y="555"/>
                </a:cubicBezTo>
                <a:cubicBezTo>
                  <a:pt x="451856" y="-3414"/>
                  <a:pt x="522764" y="14843"/>
                  <a:pt x="559806" y="24368"/>
                </a:cubicBezTo>
                <a:cubicBezTo>
                  <a:pt x="596848" y="33893"/>
                  <a:pt x="610077" y="54795"/>
                  <a:pt x="610606" y="57705"/>
                </a:cubicBezTo>
                <a:cubicBezTo>
                  <a:pt x="611135" y="60615"/>
                  <a:pt x="604785" y="47122"/>
                  <a:pt x="562981" y="41830"/>
                </a:cubicBezTo>
                <a:cubicBezTo>
                  <a:pt x="521177" y="36538"/>
                  <a:pt x="449210" y="11668"/>
                  <a:pt x="359781" y="25955"/>
                </a:cubicBezTo>
                <a:cubicBezTo>
                  <a:pt x="270352" y="40242"/>
                  <a:pt x="34344" y="142901"/>
                  <a:pt x="4181" y="146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35786EBE-6325-43B0-A099-E017F8F915A6}"/>
              </a:ext>
            </a:extLst>
          </p:cNvPr>
          <p:cNvSpPr/>
          <p:nvPr/>
        </p:nvSpPr>
        <p:spPr>
          <a:xfrm>
            <a:off x="4949269" y="3674476"/>
            <a:ext cx="400938" cy="145146"/>
          </a:xfrm>
          <a:custGeom>
            <a:avLst/>
            <a:gdLst>
              <a:gd name="connsiteX0" fmla="*/ 400606 w 400938"/>
              <a:gd name="connsiteY0" fmla="*/ 6937 h 145146"/>
              <a:gd name="connsiteX1" fmla="*/ 232331 w 400938"/>
              <a:gd name="connsiteY1" fmla="*/ 33924 h 145146"/>
              <a:gd name="connsiteX2" fmla="*/ 160894 w 400938"/>
              <a:gd name="connsiteY2" fmla="*/ 95837 h 145146"/>
              <a:gd name="connsiteX3" fmla="*/ 2144 w 400938"/>
              <a:gd name="connsiteY3" fmla="*/ 145049 h 145146"/>
              <a:gd name="connsiteX4" fmla="*/ 76756 w 400938"/>
              <a:gd name="connsiteY4" fmla="*/ 83137 h 145146"/>
              <a:gd name="connsiteX5" fmla="*/ 184706 w 400938"/>
              <a:gd name="connsiteY5" fmla="*/ 8524 h 145146"/>
              <a:gd name="connsiteX6" fmla="*/ 400606 w 400938"/>
              <a:gd name="connsiteY6" fmla="*/ 6937 h 14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938" h="145146">
                <a:moveTo>
                  <a:pt x="400606" y="6937"/>
                </a:moveTo>
                <a:cubicBezTo>
                  <a:pt x="408543" y="11170"/>
                  <a:pt x="272283" y="19107"/>
                  <a:pt x="232331" y="33924"/>
                </a:cubicBezTo>
                <a:cubicBezTo>
                  <a:pt x="192379" y="48741"/>
                  <a:pt x="199258" y="77316"/>
                  <a:pt x="160894" y="95837"/>
                </a:cubicBezTo>
                <a:cubicBezTo>
                  <a:pt x="122530" y="114358"/>
                  <a:pt x="16167" y="147166"/>
                  <a:pt x="2144" y="145049"/>
                </a:cubicBezTo>
                <a:cubicBezTo>
                  <a:pt x="-11879" y="142932"/>
                  <a:pt x="46329" y="105891"/>
                  <a:pt x="76756" y="83137"/>
                </a:cubicBezTo>
                <a:cubicBezTo>
                  <a:pt x="107183" y="60383"/>
                  <a:pt x="134435" y="24134"/>
                  <a:pt x="184706" y="8524"/>
                </a:cubicBezTo>
                <a:cubicBezTo>
                  <a:pt x="234977" y="-7086"/>
                  <a:pt x="392669" y="2704"/>
                  <a:pt x="400606" y="6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83442ABD-7876-46B8-A633-DA3A514CD511}"/>
              </a:ext>
            </a:extLst>
          </p:cNvPr>
          <p:cNvSpPr/>
          <p:nvPr/>
        </p:nvSpPr>
        <p:spPr>
          <a:xfrm>
            <a:off x="5541085" y="3699425"/>
            <a:ext cx="147565" cy="197384"/>
          </a:xfrm>
          <a:custGeom>
            <a:avLst/>
            <a:gdLst>
              <a:gd name="connsiteX0" fmla="*/ 146928 w 147565"/>
              <a:gd name="connsiteY0" fmla="*/ 196300 h 197384"/>
              <a:gd name="connsiteX1" fmla="*/ 99303 w 147565"/>
              <a:gd name="connsiteY1" fmla="*/ 110575 h 197384"/>
              <a:gd name="connsiteX2" fmla="*/ 56440 w 147565"/>
              <a:gd name="connsiteY2" fmla="*/ 58188 h 197384"/>
              <a:gd name="connsiteX3" fmla="*/ 38978 w 147565"/>
              <a:gd name="connsiteY3" fmla="*/ 124863 h 197384"/>
              <a:gd name="connsiteX4" fmla="*/ 878 w 147565"/>
              <a:gd name="connsiteY4" fmla="*/ 142325 h 197384"/>
              <a:gd name="connsiteX5" fmla="*/ 15165 w 147565"/>
              <a:gd name="connsiteY5" fmla="*/ 85175 h 197384"/>
              <a:gd name="connsiteX6" fmla="*/ 48503 w 147565"/>
              <a:gd name="connsiteY6" fmla="*/ 1038 h 197384"/>
              <a:gd name="connsiteX7" fmla="*/ 121528 w 147565"/>
              <a:gd name="connsiteY7" fmla="*/ 45488 h 197384"/>
              <a:gd name="connsiteX8" fmla="*/ 146928 w 147565"/>
              <a:gd name="connsiteY8" fmla="*/ 196300 h 19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565" h="197384">
                <a:moveTo>
                  <a:pt x="146928" y="196300"/>
                </a:moveTo>
                <a:cubicBezTo>
                  <a:pt x="143224" y="207148"/>
                  <a:pt x="114384" y="133594"/>
                  <a:pt x="99303" y="110575"/>
                </a:cubicBezTo>
                <a:cubicBezTo>
                  <a:pt x="84222" y="87556"/>
                  <a:pt x="66494" y="55807"/>
                  <a:pt x="56440" y="58188"/>
                </a:cubicBezTo>
                <a:cubicBezTo>
                  <a:pt x="46386" y="60569"/>
                  <a:pt x="48238" y="110840"/>
                  <a:pt x="38978" y="124863"/>
                </a:cubicBezTo>
                <a:cubicBezTo>
                  <a:pt x="29718" y="138886"/>
                  <a:pt x="4847" y="148940"/>
                  <a:pt x="878" y="142325"/>
                </a:cubicBezTo>
                <a:cubicBezTo>
                  <a:pt x="-3091" y="135710"/>
                  <a:pt x="7228" y="108723"/>
                  <a:pt x="15165" y="85175"/>
                </a:cubicBezTo>
                <a:cubicBezTo>
                  <a:pt x="23102" y="61627"/>
                  <a:pt x="30776" y="7652"/>
                  <a:pt x="48503" y="1038"/>
                </a:cubicBezTo>
                <a:cubicBezTo>
                  <a:pt x="66230" y="-5577"/>
                  <a:pt x="105389" y="20617"/>
                  <a:pt x="121528" y="45488"/>
                </a:cubicBezTo>
                <a:cubicBezTo>
                  <a:pt x="137667" y="70359"/>
                  <a:pt x="150632" y="185452"/>
                  <a:pt x="146928" y="196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DF9FBDC9-AD21-4F65-8A6B-5A85F2E669C3}"/>
              </a:ext>
            </a:extLst>
          </p:cNvPr>
          <p:cNvSpPr/>
          <p:nvPr/>
        </p:nvSpPr>
        <p:spPr>
          <a:xfrm>
            <a:off x="4882013" y="3776663"/>
            <a:ext cx="216750" cy="104775"/>
          </a:xfrm>
          <a:custGeom>
            <a:avLst/>
            <a:gdLst>
              <a:gd name="connsiteX0" fmla="*/ 213862 w 216750"/>
              <a:gd name="connsiteY0" fmla="*/ 0 h 104775"/>
              <a:gd name="connsiteX1" fmla="*/ 166237 w 216750"/>
              <a:gd name="connsiteY1" fmla="*/ 61912 h 104775"/>
              <a:gd name="connsiteX2" fmla="*/ 1137 w 216750"/>
              <a:gd name="connsiteY2" fmla="*/ 104775 h 104775"/>
              <a:gd name="connsiteX3" fmla="*/ 97975 w 216750"/>
              <a:gd name="connsiteY3" fmla="*/ 61912 h 104775"/>
              <a:gd name="connsiteX4" fmla="*/ 213862 w 216750"/>
              <a:gd name="connsiteY4" fmla="*/ 0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50" h="104775">
                <a:moveTo>
                  <a:pt x="213862" y="0"/>
                </a:moveTo>
                <a:cubicBezTo>
                  <a:pt x="225239" y="0"/>
                  <a:pt x="201691" y="44450"/>
                  <a:pt x="166237" y="61912"/>
                </a:cubicBezTo>
                <a:cubicBezTo>
                  <a:pt x="130783" y="79374"/>
                  <a:pt x="12514" y="104775"/>
                  <a:pt x="1137" y="104775"/>
                </a:cubicBezTo>
                <a:cubicBezTo>
                  <a:pt x="-10240" y="104775"/>
                  <a:pt x="66754" y="78052"/>
                  <a:pt x="97975" y="61912"/>
                </a:cubicBezTo>
                <a:cubicBezTo>
                  <a:pt x="129196" y="45772"/>
                  <a:pt x="202485" y="0"/>
                  <a:pt x="2138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A3F7C7B6-63FC-49AF-823D-1FB13A85A764}"/>
              </a:ext>
            </a:extLst>
          </p:cNvPr>
          <p:cNvSpPr/>
          <p:nvPr/>
        </p:nvSpPr>
        <p:spPr>
          <a:xfrm>
            <a:off x="4844755" y="3636963"/>
            <a:ext cx="354436" cy="236961"/>
          </a:xfrm>
          <a:custGeom>
            <a:avLst/>
            <a:gdLst>
              <a:gd name="connsiteX0" fmla="*/ 354308 w 354436"/>
              <a:gd name="connsiteY0" fmla="*/ 0 h 236961"/>
              <a:gd name="connsiteX1" fmla="*/ 139995 w 354436"/>
              <a:gd name="connsiteY1" fmla="*/ 114300 h 236961"/>
              <a:gd name="connsiteX2" fmla="*/ 20933 w 354436"/>
              <a:gd name="connsiteY2" fmla="*/ 201612 h 236961"/>
              <a:gd name="connsiteX3" fmla="*/ 3470 w 354436"/>
              <a:gd name="connsiteY3" fmla="*/ 236537 h 236961"/>
              <a:gd name="connsiteX4" fmla="*/ 60620 w 354436"/>
              <a:gd name="connsiteY4" fmla="*/ 180975 h 236961"/>
              <a:gd name="connsiteX5" fmla="*/ 170158 w 354436"/>
              <a:gd name="connsiteY5" fmla="*/ 114300 h 236961"/>
              <a:gd name="connsiteX6" fmla="*/ 354308 w 354436"/>
              <a:gd name="connsiteY6" fmla="*/ 0 h 23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436" h="236961">
                <a:moveTo>
                  <a:pt x="354308" y="0"/>
                </a:moveTo>
                <a:cubicBezTo>
                  <a:pt x="349281" y="0"/>
                  <a:pt x="195557" y="80698"/>
                  <a:pt x="139995" y="114300"/>
                </a:cubicBezTo>
                <a:cubicBezTo>
                  <a:pt x="84433" y="147902"/>
                  <a:pt x="43687" y="181239"/>
                  <a:pt x="20933" y="201612"/>
                </a:cubicBezTo>
                <a:cubicBezTo>
                  <a:pt x="-1821" y="221985"/>
                  <a:pt x="-3144" y="239976"/>
                  <a:pt x="3470" y="236537"/>
                </a:cubicBezTo>
                <a:cubicBezTo>
                  <a:pt x="10084" y="233098"/>
                  <a:pt x="32839" y="201348"/>
                  <a:pt x="60620" y="180975"/>
                </a:cubicBezTo>
                <a:cubicBezTo>
                  <a:pt x="88401" y="160602"/>
                  <a:pt x="124650" y="141023"/>
                  <a:pt x="170158" y="114300"/>
                </a:cubicBezTo>
                <a:cubicBezTo>
                  <a:pt x="215666" y="87577"/>
                  <a:pt x="359335" y="0"/>
                  <a:pt x="35430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D932424E-1FCF-4844-8D5A-83A55642B509}"/>
              </a:ext>
            </a:extLst>
          </p:cNvPr>
          <p:cNvSpPr/>
          <p:nvPr/>
        </p:nvSpPr>
        <p:spPr>
          <a:xfrm>
            <a:off x="6698722" y="3700959"/>
            <a:ext cx="161532" cy="183142"/>
          </a:xfrm>
          <a:custGeom>
            <a:avLst/>
            <a:gdLst>
              <a:gd name="connsiteX0" fmla="*/ 161395 w 161532"/>
              <a:gd name="connsiteY0" fmla="*/ 1091 h 183142"/>
              <a:gd name="connsiteX1" fmla="*/ 57678 w 161532"/>
              <a:gd name="connsiteY1" fmla="*/ 100574 h 183142"/>
              <a:gd name="connsiteX2" fmla="*/ 95778 w 161532"/>
              <a:gd name="connsiteY2" fmla="*/ 170424 h 183142"/>
              <a:gd name="connsiteX3" fmla="*/ 15345 w 161532"/>
              <a:gd name="connsiteY3" fmla="*/ 183124 h 183142"/>
              <a:gd name="connsiteX4" fmla="*/ 528 w 161532"/>
              <a:gd name="connsiteY4" fmla="*/ 170424 h 183142"/>
              <a:gd name="connsiteX5" fmla="*/ 23811 w 161532"/>
              <a:gd name="connsiteY5" fmla="*/ 123858 h 183142"/>
              <a:gd name="connsiteX6" fmla="*/ 78845 w 161532"/>
              <a:gd name="connsiteY6" fmla="*/ 51891 h 183142"/>
              <a:gd name="connsiteX7" fmla="*/ 161395 w 161532"/>
              <a:gd name="connsiteY7" fmla="*/ 1091 h 18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532" h="183142">
                <a:moveTo>
                  <a:pt x="161395" y="1091"/>
                </a:moveTo>
                <a:cubicBezTo>
                  <a:pt x="157867" y="9205"/>
                  <a:pt x="68614" y="72352"/>
                  <a:pt x="57678" y="100574"/>
                </a:cubicBezTo>
                <a:cubicBezTo>
                  <a:pt x="46742" y="128796"/>
                  <a:pt x="102833" y="156666"/>
                  <a:pt x="95778" y="170424"/>
                </a:cubicBezTo>
                <a:cubicBezTo>
                  <a:pt x="88723" y="184182"/>
                  <a:pt x="31220" y="183124"/>
                  <a:pt x="15345" y="183124"/>
                </a:cubicBezTo>
                <a:cubicBezTo>
                  <a:pt x="-530" y="183124"/>
                  <a:pt x="-883" y="180302"/>
                  <a:pt x="528" y="170424"/>
                </a:cubicBezTo>
                <a:cubicBezTo>
                  <a:pt x="1939" y="160546"/>
                  <a:pt x="10758" y="143613"/>
                  <a:pt x="23811" y="123858"/>
                </a:cubicBezTo>
                <a:cubicBezTo>
                  <a:pt x="36864" y="104103"/>
                  <a:pt x="58031" y="71647"/>
                  <a:pt x="78845" y="51891"/>
                </a:cubicBezTo>
                <a:cubicBezTo>
                  <a:pt x="99659" y="32135"/>
                  <a:pt x="164923" y="-7023"/>
                  <a:pt x="161395" y="1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5E1A9109-2A12-4AD4-A34B-505BCBD35BB4}"/>
              </a:ext>
            </a:extLst>
          </p:cNvPr>
          <p:cNvSpPr/>
          <p:nvPr/>
        </p:nvSpPr>
        <p:spPr>
          <a:xfrm>
            <a:off x="5400675" y="3409950"/>
            <a:ext cx="437969" cy="219376"/>
          </a:xfrm>
          <a:custGeom>
            <a:avLst/>
            <a:gdLst>
              <a:gd name="connsiteX0" fmla="*/ 0 w 437969"/>
              <a:gd name="connsiteY0" fmla="*/ 0 h 219376"/>
              <a:gd name="connsiteX1" fmla="*/ 317500 w 437969"/>
              <a:gd name="connsiteY1" fmla="*/ 111125 h 219376"/>
              <a:gd name="connsiteX2" fmla="*/ 434975 w 437969"/>
              <a:gd name="connsiteY2" fmla="*/ 215900 h 219376"/>
              <a:gd name="connsiteX3" fmla="*/ 396875 w 437969"/>
              <a:gd name="connsiteY3" fmla="*/ 190500 h 219376"/>
              <a:gd name="connsiteX4" fmla="*/ 330200 w 437969"/>
              <a:gd name="connsiteY4" fmla="*/ 152400 h 219376"/>
              <a:gd name="connsiteX5" fmla="*/ 254000 w 437969"/>
              <a:gd name="connsiteY5" fmla="*/ 92075 h 219376"/>
              <a:gd name="connsiteX6" fmla="*/ 196850 w 437969"/>
              <a:gd name="connsiteY6" fmla="*/ 66675 h 219376"/>
              <a:gd name="connsiteX7" fmla="*/ 114300 w 437969"/>
              <a:gd name="connsiteY7" fmla="*/ 44450 h 219376"/>
              <a:gd name="connsiteX8" fmla="*/ 0 w 437969"/>
              <a:gd name="connsiteY8" fmla="*/ 0 h 219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969" h="219376">
                <a:moveTo>
                  <a:pt x="0" y="0"/>
                </a:moveTo>
                <a:cubicBezTo>
                  <a:pt x="122502" y="37571"/>
                  <a:pt x="245004" y="75142"/>
                  <a:pt x="317500" y="111125"/>
                </a:cubicBezTo>
                <a:cubicBezTo>
                  <a:pt x="389996" y="147108"/>
                  <a:pt x="421746" y="202671"/>
                  <a:pt x="434975" y="215900"/>
                </a:cubicBezTo>
                <a:cubicBezTo>
                  <a:pt x="448204" y="229129"/>
                  <a:pt x="414338" y="201083"/>
                  <a:pt x="396875" y="190500"/>
                </a:cubicBezTo>
                <a:cubicBezTo>
                  <a:pt x="379413" y="179917"/>
                  <a:pt x="354012" y="168804"/>
                  <a:pt x="330200" y="152400"/>
                </a:cubicBezTo>
                <a:cubicBezTo>
                  <a:pt x="306388" y="135996"/>
                  <a:pt x="276225" y="106363"/>
                  <a:pt x="254000" y="92075"/>
                </a:cubicBezTo>
                <a:cubicBezTo>
                  <a:pt x="231775" y="77787"/>
                  <a:pt x="220133" y="74613"/>
                  <a:pt x="196850" y="66675"/>
                </a:cubicBezTo>
                <a:cubicBezTo>
                  <a:pt x="173567" y="58738"/>
                  <a:pt x="114300" y="44450"/>
                  <a:pt x="114300" y="444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D69FB19F-EA75-4464-9877-A816F4803A45}"/>
              </a:ext>
            </a:extLst>
          </p:cNvPr>
          <p:cNvSpPr/>
          <p:nvPr/>
        </p:nvSpPr>
        <p:spPr>
          <a:xfrm>
            <a:off x="5817803" y="3462726"/>
            <a:ext cx="393362" cy="585719"/>
          </a:xfrm>
          <a:custGeom>
            <a:avLst/>
            <a:gdLst>
              <a:gd name="connsiteX0" fmla="*/ 914 w 393362"/>
              <a:gd name="connsiteY0" fmla="*/ 141 h 585719"/>
              <a:gd name="connsiteX1" fmla="*/ 303597 w 393362"/>
              <a:gd name="connsiteY1" fmla="*/ 118674 h 585719"/>
              <a:gd name="connsiteX2" fmla="*/ 367097 w 393362"/>
              <a:gd name="connsiteY2" fmla="*/ 252024 h 585719"/>
              <a:gd name="connsiteX3" fmla="*/ 392497 w 393362"/>
              <a:gd name="connsiteY3" fmla="*/ 569524 h 585719"/>
              <a:gd name="connsiteX4" fmla="*/ 386147 w 393362"/>
              <a:gd name="connsiteY4" fmla="*/ 522957 h 585719"/>
              <a:gd name="connsiteX5" fmla="*/ 373447 w 393362"/>
              <a:gd name="connsiteY5" fmla="*/ 381141 h 585719"/>
              <a:gd name="connsiteX6" fmla="*/ 350164 w 393362"/>
              <a:gd name="connsiteY6" fmla="*/ 258374 h 585719"/>
              <a:gd name="connsiteX7" fmla="*/ 335347 w 393362"/>
              <a:gd name="connsiteY7" fmla="*/ 165241 h 585719"/>
              <a:gd name="connsiteX8" fmla="*/ 314180 w 393362"/>
              <a:gd name="connsiteY8" fmla="*/ 137724 h 585719"/>
              <a:gd name="connsiteX9" fmla="*/ 212580 w 393362"/>
              <a:gd name="connsiteY9" fmla="*/ 95391 h 585719"/>
              <a:gd name="connsiteX10" fmla="*/ 914 w 393362"/>
              <a:gd name="connsiteY10" fmla="*/ 141 h 58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3362" h="585719">
                <a:moveTo>
                  <a:pt x="914" y="141"/>
                </a:moveTo>
                <a:cubicBezTo>
                  <a:pt x="16083" y="4021"/>
                  <a:pt x="242567" y="76694"/>
                  <a:pt x="303597" y="118674"/>
                </a:cubicBezTo>
                <a:cubicBezTo>
                  <a:pt x="364627" y="160654"/>
                  <a:pt x="352280" y="176882"/>
                  <a:pt x="367097" y="252024"/>
                </a:cubicBezTo>
                <a:cubicBezTo>
                  <a:pt x="381914" y="327166"/>
                  <a:pt x="389322" y="524369"/>
                  <a:pt x="392497" y="569524"/>
                </a:cubicBezTo>
                <a:cubicBezTo>
                  <a:pt x="395672" y="614679"/>
                  <a:pt x="389322" y="554354"/>
                  <a:pt x="386147" y="522957"/>
                </a:cubicBezTo>
                <a:cubicBezTo>
                  <a:pt x="382972" y="491560"/>
                  <a:pt x="379444" y="425238"/>
                  <a:pt x="373447" y="381141"/>
                </a:cubicBezTo>
                <a:cubicBezTo>
                  <a:pt x="367450" y="337044"/>
                  <a:pt x="356514" y="294357"/>
                  <a:pt x="350164" y="258374"/>
                </a:cubicBezTo>
                <a:cubicBezTo>
                  <a:pt x="343814" y="222391"/>
                  <a:pt x="341344" y="185349"/>
                  <a:pt x="335347" y="165241"/>
                </a:cubicBezTo>
                <a:cubicBezTo>
                  <a:pt x="329350" y="145133"/>
                  <a:pt x="334641" y="149366"/>
                  <a:pt x="314180" y="137724"/>
                </a:cubicBezTo>
                <a:cubicBezTo>
                  <a:pt x="293719" y="126082"/>
                  <a:pt x="261616" y="117616"/>
                  <a:pt x="212580" y="95391"/>
                </a:cubicBezTo>
                <a:cubicBezTo>
                  <a:pt x="163544" y="73166"/>
                  <a:pt x="-14255" y="-3739"/>
                  <a:pt x="914" y="1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1E474A60-EE5A-4507-B5AE-4C838195724E}"/>
              </a:ext>
            </a:extLst>
          </p:cNvPr>
          <p:cNvSpPr/>
          <p:nvPr/>
        </p:nvSpPr>
        <p:spPr>
          <a:xfrm>
            <a:off x="7111257" y="5633690"/>
            <a:ext cx="115138" cy="242195"/>
          </a:xfrm>
          <a:custGeom>
            <a:avLst/>
            <a:gdLst>
              <a:gd name="connsiteX0" fmla="*/ 743 w 115138"/>
              <a:gd name="connsiteY0" fmla="*/ 877 h 242195"/>
              <a:gd name="connsiteX1" fmla="*/ 93876 w 115138"/>
              <a:gd name="connsiteY1" fmla="*/ 182910 h 242195"/>
              <a:gd name="connsiteX2" fmla="*/ 115043 w 115138"/>
              <a:gd name="connsiteY2" fmla="*/ 242177 h 242195"/>
              <a:gd name="connsiteX3" fmla="*/ 89643 w 115138"/>
              <a:gd name="connsiteY3" fmla="*/ 178677 h 242195"/>
              <a:gd name="connsiteX4" fmla="*/ 51543 w 115138"/>
              <a:gd name="connsiteY4" fmla="*/ 115177 h 242195"/>
              <a:gd name="connsiteX5" fmla="*/ 743 w 115138"/>
              <a:gd name="connsiteY5" fmla="*/ 877 h 24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138" h="242195">
                <a:moveTo>
                  <a:pt x="743" y="877"/>
                </a:moveTo>
                <a:cubicBezTo>
                  <a:pt x="7798" y="12166"/>
                  <a:pt x="74826" y="142693"/>
                  <a:pt x="93876" y="182910"/>
                </a:cubicBezTo>
                <a:cubicBezTo>
                  <a:pt x="112926" y="223127"/>
                  <a:pt x="115748" y="242882"/>
                  <a:pt x="115043" y="242177"/>
                </a:cubicBezTo>
                <a:cubicBezTo>
                  <a:pt x="114338" y="241472"/>
                  <a:pt x="100226" y="199844"/>
                  <a:pt x="89643" y="178677"/>
                </a:cubicBezTo>
                <a:cubicBezTo>
                  <a:pt x="79060" y="157510"/>
                  <a:pt x="64243" y="139872"/>
                  <a:pt x="51543" y="115177"/>
                </a:cubicBezTo>
                <a:cubicBezTo>
                  <a:pt x="38843" y="90482"/>
                  <a:pt x="-6312" y="-10412"/>
                  <a:pt x="743" y="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16C9FFFB-A6C1-4E01-81AA-8110FDA118EB}"/>
              </a:ext>
            </a:extLst>
          </p:cNvPr>
          <p:cNvSpPr/>
          <p:nvPr/>
        </p:nvSpPr>
        <p:spPr>
          <a:xfrm>
            <a:off x="4878189" y="5653303"/>
            <a:ext cx="2051425" cy="1078470"/>
          </a:xfrm>
          <a:custGeom>
            <a:avLst/>
            <a:gdLst>
              <a:gd name="connsiteX0" fmla="*/ 15544 w 2051425"/>
              <a:gd name="connsiteY0" fmla="*/ 57464 h 1078470"/>
              <a:gd name="connsiteX1" fmla="*/ 222978 w 2051425"/>
              <a:gd name="connsiteY1" fmla="*/ 99797 h 1078470"/>
              <a:gd name="connsiteX2" fmla="*/ 438878 w 2051425"/>
              <a:gd name="connsiteY2" fmla="*/ 463864 h 1078470"/>
              <a:gd name="connsiteX3" fmla="*/ 1281311 w 2051425"/>
              <a:gd name="connsiteY3" fmla="*/ 904130 h 1078470"/>
              <a:gd name="connsiteX4" fmla="*/ 2030611 w 2051425"/>
              <a:gd name="connsiteY4" fmla="*/ 937997 h 1078470"/>
              <a:gd name="connsiteX5" fmla="*/ 1806244 w 2051425"/>
              <a:gd name="connsiteY5" fmla="*/ 984564 h 1078470"/>
              <a:gd name="connsiteX6" fmla="*/ 1421011 w 2051425"/>
              <a:gd name="connsiteY6" fmla="*/ 1073464 h 1078470"/>
              <a:gd name="connsiteX7" fmla="*/ 667478 w 2051425"/>
              <a:gd name="connsiteY7" fmla="*/ 819464 h 1078470"/>
              <a:gd name="connsiteX8" fmla="*/ 15544 w 2051425"/>
              <a:gd name="connsiteY8" fmla="*/ 57464 h 1078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1425" h="1078470">
                <a:moveTo>
                  <a:pt x="15544" y="57464"/>
                </a:moveTo>
                <a:cubicBezTo>
                  <a:pt x="-58539" y="-62480"/>
                  <a:pt x="152422" y="32064"/>
                  <a:pt x="222978" y="99797"/>
                </a:cubicBezTo>
                <a:cubicBezTo>
                  <a:pt x="293534" y="167530"/>
                  <a:pt x="262489" y="329809"/>
                  <a:pt x="438878" y="463864"/>
                </a:cubicBezTo>
                <a:cubicBezTo>
                  <a:pt x="615267" y="597920"/>
                  <a:pt x="1016022" y="825108"/>
                  <a:pt x="1281311" y="904130"/>
                </a:cubicBezTo>
                <a:cubicBezTo>
                  <a:pt x="1546600" y="983152"/>
                  <a:pt x="1943122" y="924591"/>
                  <a:pt x="2030611" y="937997"/>
                </a:cubicBezTo>
                <a:cubicBezTo>
                  <a:pt x="2118100" y="951403"/>
                  <a:pt x="1907844" y="961986"/>
                  <a:pt x="1806244" y="984564"/>
                </a:cubicBezTo>
                <a:cubicBezTo>
                  <a:pt x="1704644" y="1007142"/>
                  <a:pt x="1610805" y="1100981"/>
                  <a:pt x="1421011" y="1073464"/>
                </a:cubicBezTo>
                <a:cubicBezTo>
                  <a:pt x="1231217" y="1045947"/>
                  <a:pt x="904544" y="981742"/>
                  <a:pt x="667478" y="819464"/>
                </a:cubicBezTo>
                <a:cubicBezTo>
                  <a:pt x="430412" y="657186"/>
                  <a:pt x="89627" y="177408"/>
                  <a:pt x="15544" y="574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F0DF619C-F861-48E6-8C0C-26864E122F28}"/>
              </a:ext>
            </a:extLst>
          </p:cNvPr>
          <p:cNvSpPr/>
          <p:nvPr/>
        </p:nvSpPr>
        <p:spPr>
          <a:xfrm>
            <a:off x="5416180" y="1456897"/>
            <a:ext cx="473349" cy="1934591"/>
          </a:xfrm>
          <a:custGeom>
            <a:avLst/>
            <a:gdLst>
              <a:gd name="connsiteX0" fmla="*/ 472387 w 473349"/>
              <a:gd name="connsiteY0" fmla="*/ 12070 h 1934591"/>
              <a:gd name="connsiteX1" fmla="*/ 167587 w 473349"/>
              <a:gd name="connsiteY1" fmla="*/ 676703 h 1934591"/>
              <a:gd name="connsiteX2" fmla="*/ 27887 w 473349"/>
              <a:gd name="connsiteY2" fmla="*/ 1531836 h 1934591"/>
              <a:gd name="connsiteX3" fmla="*/ 104087 w 473349"/>
              <a:gd name="connsiteY3" fmla="*/ 1849336 h 1934591"/>
              <a:gd name="connsiteX4" fmla="*/ 171820 w 473349"/>
              <a:gd name="connsiteY4" fmla="*/ 1934003 h 1934591"/>
              <a:gd name="connsiteX5" fmla="*/ 129487 w 473349"/>
              <a:gd name="connsiteY5" fmla="*/ 1878970 h 1934591"/>
              <a:gd name="connsiteX6" fmla="*/ 10953 w 473349"/>
              <a:gd name="connsiteY6" fmla="*/ 1735036 h 1934591"/>
              <a:gd name="connsiteX7" fmla="*/ 57520 w 473349"/>
              <a:gd name="connsiteY7" fmla="*/ 1256670 h 1934591"/>
              <a:gd name="connsiteX8" fmla="*/ 472387 w 473349"/>
              <a:gd name="connsiteY8" fmla="*/ 12070 h 19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3349" h="1934591">
                <a:moveTo>
                  <a:pt x="472387" y="12070"/>
                </a:moveTo>
                <a:cubicBezTo>
                  <a:pt x="490731" y="-84591"/>
                  <a:pt x="241670" y="423409"/>
                  <a:pt x="167587" y="676703"/>
                </a:cubicBezTo>
                <a:cubicBezTo>
                  <a:pt x="93504" y="929997"/>
                  <a:pt x="38470" y="1336397"/>
                  <a:pt x="27887" y="1531836"/>
                </a:cubicBezTo>
                <a:cubicBezTo>
                  <a:pt x="17304" y="1727275"/>
                  <a:pt x="80098" y="1782308"/>
                  <a:pt x="104087" y="1849336"/>
                </a:cubicBezTo>
                <a:cubicBezTo>
                  <a:pt x="128076" y="1916364"/>
                  <a:pt x="167587" y="1929064"/>
                  <a:pt x="171820" y="1934003"/>
                </a:cubicBezTo>
                <a:cubicBezTo>
                  <a:pt x="176053" y="1938942"/>
                  <a:pt x="156298" y="1912131"/>
                  <a:pt x="129487" y="1878970"/>
                </a:cubicBezTo>
                <a:cubicBezTo>
                  <a:pt x="102676" y="1845809"/>
                  <a:pt x="22947" y="1838753"/>
                  <a:pt x="10953" y="1735036"/>
                </a:cubicBezTo>
                <a:cubicBezTo>
                  <a:pt x="-1041" y="1631319"/>
                  <a:pt x="-19386" y="1538892"/>
                  <a:pt x="57520" y="1256670"/>
                </a:cubicBezTo>
                <a:cubicBezTo>
                  <a:pt x="134426" y="974448"/>
                  <a:pt x="454043" y="108731"/>
                  <a:pt x="472387" y="12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CE7EE003-1FD2-4AE6-ADE1-E702C26953E0}"/>
              </a:ext>
            </a:extLst>
          </p:cNvPr>
          <p:cNvSpPr/>
          <p:nvPr/>
        </p:nvSpPr>
        <p:spPr>
          <a:xfrm>
            <a:off x="5046061" y="1485807"/>
            <a:ext cx="601144" cy="1956982"/>
          </a:xfrm>
          <a:custGeom>
            <a:avLst/>
            <a:gdLst>
              <a:gd name="connsiteX0" fmla="*/ 588506 w 601144"/>
              <a:gd name="connsiteY0" fmla="*/ 50893 h 1956982"/>
              <a:gd name="connsiteX1" fmla="*/ 21239 w 601144"/>
              <a:gd name="connsiteY1" fmla="*/ 1312426 h 1956982"/>
              <a:gd name="connsiteX2" fmla="*/ 114372 w 601144"/>
              <a:gd name="connsiteY2" fmla="*/ 1934726 h 1956982"/>
              <a:gd name="connsiteX3" fmla="*/ 55106 w 601144"/>
              <a:gd name="connsiteY3" fmla="*/ 1769626 h 1956982"/>
              <a:gd name="connsiteX4" fmla="*/ 84739 w 601144"/>
              <a:gd name="connsiteY4" fmla="*/ 1299726 h 1956982"/>
              <a:gd name="connsiteX5" fmla="*/ 389539 w 601144"/>
              <a:gd name="connsiteY5" fmla="*/ 347226 h 1956982"/>
              <a:gd name="connsiteX6" fmla="*/ 588506 w 601144"/>
              <a:gd name="connsiteY6" fmla="*/ 50893 h 195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144" h="1956982">
                <a:moveTo>
                  <a:pt x="588506" y="50893"/>
                </a:moveTo>
                <a:cubicBezTo>
                  <a:pt x="527123" y="211760"/>
                  <a:pt x="100261" y="998454"/>
                  <a:pt x="21239" y="1312426"/>
                </a:cubicBezTo>
                <a:cubicBezTo>
                  <a:pt x="-57783" y="1626398"/>
                  <a:pt x="108728" y="1858526"/>
                  <a:pt x="114372" y="1934726"/>
                </a:cubicBezTo>
                <a:cubicBezTo>
                  <a:pt x="120016" y="2010926"/>
                  <a:pt x="60045" y="1875459"/>
                  <a:pt x="55106" y="1769626"/>
                </a:cubicBezTo>
                <a:cubicBezTo>
                  <a:pt x="50167" y="1663793"/>
                  <a:pt x="29000" y="1536793"/>
                  <a:pt x="84739" y="1299726"/>
                </a:cubicBezTo>
                <a:cubicBezTo>
                  <a:pt x="140478" y="1062659"/>
                  <a:pt x="306989" y="550426"/>
                  <a:pt x="389539" y="347226"/>
                </a:cubicBezTo>
                <a:cubicBezTo>
                  <a:pt x="472089" y="144026"/>
                  <a:pt x="649889" y="-109974"/>
                  <a:pt x="588506" y="50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D77F1D8-6864-46F9-910D-A93CE4EA02E6}"/>
              </a:ext>
            </a:extLst>
          </p:cNvPr>
          <p:cNvSpPr/>
          <p:nvPr/>
        </p:nvSpPr>
        <p:spPr>
          <a:xfrm>
            <a:off x="6781397" y="1505912"/>
            <a:ext cx="411087" cy="1841768"/>
          </a:xfrm>
          <a:custGeom>
            <a:avLst/>
            <a:gdLst>
              <a:gd name="connsiteX0" fmla="*/ 25803 w 411087"/>
              <a:gd name="connsiteY0" fmla="*/ 68888 h 1841768"/>
              <a:gd name="connsiteX1" fmla="*/ 30036 w 411087"/>
              <a:gd name="connsiteY1" fmla="*/ 178955 h 1841768"/>
              <a:gd name="connsiteX2" fmla="*/ 237470 w 411087"/>
              <a:gd name="connsiteY2" fmla="*/ 1664855 h 1841768"/>
              <a:gd name="connsiteX3" fmla="*/ 411036 w 411087"/>
              <a:gd name="connsiteY3" fmla="*/ 1804555 h 1841768"/>
              <a:gd name="connsiteX4" fmla="*/ 220536 w 411087"/>
              <a:gd name="connsiteY4" fmla="*/ 1580188 h 1841768"/>
              <a:gd name="connsiteX5" fmla="*/ 13103 w 411087"/>
              <a:gd name="connsiteY5" fmla="*/ 564188 h 1841768"/>
              <a:gd name="connsiteX6" fmla="*/ 25803 w 411087"/>
              <a:gd name="connsiteY6" fmla="*/ 68888 h 184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087" h="1841768">
                <a:moveTo>
                  <a:pt x="25803" y="68888"/>
                </a:moveTo>
                <a:cubicBezTo>
                  <a:pt x="28625" y="4683"/>
                  <a:pt x="-5242" y="-87040"/>
                  <a:pt x="30036" y="178955"/>
                </a:cubicBezTo>
                <a:cubicBezTo>
                  <a:pt x="65314" y="444950"/>
                  <a:pt x="173970" y="1393922"/>
                  <a:pt x="237470" y="1664855"/>
                </a:cubicBezTo>
                <a:cubicBezTo>
                  <a:pt x="300970" y="1935788"/>
                  <a:pt x="413858" y="1818666"/>
                  <a:pt x="411036" y="1804555"/>
                </a:cubicBezTo>
                <a:cubicBezTo>
                  <a:pt x="408214" y="1790444"/>
                  <a:pt x="286858" y="1786916"/>
                  <a:pt x="220536" y="1580188"/>
                </a:cubicBezTo>
                <a:cubicBezTo>
                  <a:pt x="154214" y="1373460"/>
                  <a:pt x="47675" y="821010"/>
                  <a:pt x="13103" y="564188"/>
                </a:cubicBezTo>
                <a:cubicBezTo>
                  <a:pt x="-21469" y="307366"/>
                  <a:pt x="22981" y="133093"/>
                  <a:pt x="25803" y="68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3817CF42-454B-4ECB-856E-9EC7C6DD6B46}"/>
              </a:ext>
            </a:extLst>
          </p:cNvPr>
          <p:cNvSpPr/>
          <p:nvPr/>
        </p:nvSpPr>
        <p:spPr>
          <a:xfrm>
            <a:off x="4664354" y="1326158"/>
            <a:ext cx="958685" cy="1995853"/>
          </a:xfrm>
          <a:custGeom>
            <a:avLst/>
            <a:gdLst>
              <a:gd name="connsiteX0" fmla="*/ 945871 w 958685"/>
              <a:gd name="connsiteY0" fmla="*/ 29567 h 1995853"/>
              <a:gd name="connsiteX1" fmla="*/ 190221 w 958685"/>
              <a:gd name="connsiteY1" fmla="*/ 1201142 h 1995853"/>
              <a:gd name="connsiteX2" fmla="*/ 94971 w 958685"/>
              <a:gd name="connsiteY2" fmla="*/ 1839317 h 1995853"/>
              <a:gd name="connsiteX3" fmla="*/ 2896 w 958685"/>
              <a:gd name="connsiteY3" fmla="*/ 1985367 h 1995853"/>
              <a:gd name="connsiteX4" fmla="*/ 34646 w 958685"/>
              <a:gd name="connsiteY4" fmla="*/ 1959967 h 1995853"/>
              <a:gd name="connsiteX5" fmla="*/ 148946 w 958685"/>
              <a:gd name="connsiteY5" fmla="*/ 1766292 h 1995853"/>
              <a:gd name="connsiteX6" fmla="*/ 237846 w 958685"/>
              <a:gd name="connsiteY6" fmla="*/ 1258292 h 1995853"/>
              <a:gd name="connsiteX7" fmla="*/ 463271 w 958685"/>
              <a:gd name="connsiteY7" fmla="*/ 655042 h 1995853"/>
              <a:gd name="connsiteX8" fmla="*/ 650596 w 958685"/>
              <a:gd name="connsiteY8" fmla="*/ 375642 h 1995853"/>
              <a:gd name="connsiteX9" fmla="*/ 945871 w 958685"/>
              <a:gd name="connsiteY9" fmla="*/ 29567 h 199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8685" h="1995853">
                <a:moveTo>
                  <a:pt x="945871" y="29567"/>
                </a:moveTo>
                <a:cubicBezTo>
                  <a:pt x="869142" y="167150"/>
                  <a:pt x="332038" y="899517"/>
                  <a:pt x="190221" y="1201142"/>
                </a:cubicBezTo>
                <a:cubicBezTo>
                  <a:pt x="48404" y="1502767"/>
                  <a:pt x="126192" y="1708613"/>
                  <a:pt x="94971" y="1839317"/>
                </a:cubicBezTo>
                <a:cubicBezTo>
                  <a:pt x="63750" y="1970021"/>
                  <a:pt x="12950" y="1965259"/>
                  <a:pt x="2896" y="1985367"/>
                </a:cubicBezTo>
                <a:cubicBezTo>
                  <a:pt x="-7158" y="2005475"/>
                  <a:pt x="10304" y="1996480"/>
                  <a:pt x="34646" y="1959967"/>
                </a:cubicBezTo>
                <a:cubicBezTo>
                  <a:pt x="58988" y="1923455"/>
                  <a:pt x="115079" y="1883238"/>
                  <a:pt x="148946" y="1766292"/>
                </a:cubicBezTo>
                <a:cubicBezTo>
                  <a:pt x="182813" y="1649346"/>
                  <a:pt x="185458" y="1443500"/>
                  <a:pt x="237846" y="1258292"/>
                </a:cubicBezTo>
                <a:cubicBezTo>
                  <a:pt x="290233" y="1073084"/>
                  <a:pt x="394479" y="802150"/>
                  <a:pt x="463271" y="655042"/>
                </a:cubicBezTo>
                <a:cubicBezTo>
                  <a:pt x="532063" y="507934"/>
                  <a:pt x="568046" y="477771"/>
                  <a:pt x="650596" y="375642"/>
                </a:cubicBezTo>
                <a:cubicBezTo>
                  <a:pt x="733146" y="273513"/>
                  <a:pt x="1022600" y="-108016"/>
                  <a:pt x="945871" y="29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DB9705DC-1627-4AC6-8B6E-2D31F3E91A77}"/>
              </a:ext>
            </a:extLst>
          </p:cNvPr>
          <p:cNvSpPr/>
          <p:nvPr/>
        </p:nvSpPr>
        <p:spPr>
          <a:xfrm>
            <a:off x="6025063" y="1524838"/>
            <a:ext cx="244710" cy="1806461"/>
          </a:xfrm>
          <a:custGeom>
            <a:avLst/>
            <a:gdLst>
              <a:gd name="connsiteX0" fmla="*/ 242387 w 244710"/>
              <a:gd name="connsiteY0" fmla="*/ 24562 h 1806461"/>
              <a:gd name="connsiteX1" fmla="*/ 4262 w 244710"/>
              <a:gd name="connsiteY1" fmla="*/ 1034212 h 1806461"/>
              <a:gd name="connsiteX2" fmla="*/ 89987 w 244710"/>
              <a:gd name="connsiteY2" fmla="*/ 1777162 h 1806461"/>
              <a:gd name="connsiteX3" fmla="*/ 96337 w 244710"/>
              <a:gd name="connsiteY3" fmla="*/ 1605712 h 1806461"/>
              <a:gd name="connsiteX4" fmla="*/ 51887 w 244710"/>
              <a:gd name="connsiteY4" fmla="*/ 1126287 h 1806461"/>
              <a:gd name="connsiteX5" fmla="*/ 96337 w 244710"/>
              <a:gd name="connsiteY5" fmla="*/ 519862 h 1806461"/>
              <a:gd name="connsiteX6" fmla="*/ 124912 w 244710"/>
              <a:gd name="connsiteY6" fmla="*/ 326187 h 1806461"/>
              <a:gd name="connsiteX7" fmla="*/ 242387 w 244710"/>
              <a:gd name="connsiteY7" fmla="*/ 24562 h 1806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4710" h="1806461">
                <a:moveTo>
                  <a:pt x="242387" y="24562"/>
                </a:moveTo>
                <a:cubicBezTo>
                  <a:pt x="222279" y="142566"/>
                  <a:pt x="29662" y="742112"/>
                  <a:pt x="4262" y="1034212"/>
                </a:cubicBezTo>
                <a:cubicBezTo>
                  <a:pt x="-21138" y="1326312"/>
                  <a:pt x="74641" y="1681912"/>
                  <a:pt x="89987" y="1777162"/>
                </a:cubicBezTo>
                <a:cubicBezTo>
                  <a:pt x="105333" y="1872412"/>
                  <a:pt x="102687" y="1714191"/>
                  <a:pt x="96337" y="1605712"/>
                </a:cubicBezTo>
                <a:cubicBezTo>
                  <a:pt x="89987" y="1497233"/>
                  <a:pt x="51887" y="1307262"/>
                  <a:pt x="51887" y="1126287"/>
                </a:cubicBezTo>
                <a:cubicBezTo>
                  <a:pt x="51887" y="945312"/>
                  <a:pt x="84166" y="653212"/>
                  <a:pt x="96337" y="519862"/>
                </a:cubicBezTo>
                <a:cubicBezTo>
                  <a:pt x="108508" y="386512"/>
                  <a:pt x="103745" y="404504"/>
                  <a:pt x="124912" y="326187"/>
                </a:cubicBezTo>
                <a:cubicBezTo>
                  <a:pt x="146079" y="247870"/>
                  <a:pt x="262495" y="-93442"/>
                  <a:pt x="242387" y="24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F65D5B5-FFE8-402B-A2B2-286334929677}"/>
              </a:ext>
            </a:extLst>
          </p:cNvPr>
          <p:cNvSpPr/>
          <p:nvPr/>
        </p:nvSpPr>
        <p:spPr>
          <a:xfrm>
            <a:off x="4486477" y="933441"/>
            <a:ext cx="576342" cy="364469"/>
          </a:xfrm>
          <a:custGeom>
            <a:avLst/>
            <a:gdLst>
              <a:gd name="connsiteX0" fmla="*/ 573203 w 576342"/>
              <a:gd name="connsiteY0" fmla="*/ 11439 h 364469"/>
              <a:gd name="connsiteX1" fmla="*/ 288723 w 576342"/>
              <a:gd name="connsiteY1" fmla="*/ 72399 h 364469"/>
              <a:gd name="connsiteX2" fmla="*/ 14403 w 576342"/>
              <a:gd name="connsiteY2" fmla="*/ 356879 h 364469"/>
              <a:gd name="connsiteX3" fmla="*/ 95683 w 576342"/>
              <a:gd name="connsiteY3" fmla="*/ 255279 h 364469"/>
              <a:gd name="connsiteX4" fmla="*/ 573203 w 576342"/>
              <a:gd name="connsiteY4" fmla="*/ 11439 h 36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342" h="364469">
                <a:moveTo>
                  <a:pt x="573203" y="11439"/>
                </a:moveTo>
                <a:cubicBezTo>
                  <a:pt x="605376" y="-19041"/>
                  <a:pt x="381856" y="14826"/>
                  <a:pt x="288723" y="72399"/>
                </a:cubicBezTo>
                <a:cubicBezTo>
                  <a:pt x="195590" y="129972"/>
                  <a:pt x="46576" y="326399"/>
                  <a:pt x="14403" y="356879"/>
                </a:cubicBezTo>
                <a:cubicBezTo>
                  <a:pt x="-17770" y="387359"/>
                  <a:pt x="1703" y="320472"/>
                  <a:pt x="95683" y="255279"/>
                </a:cubicBezTo>
                <a:cubicBezTo>
                  <a:pt x="189663" y="190086"/>
                  <a:pt x="541030" y="41919"/>
                  <a:pt x="573203" y="1143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3F22B71-37CC-42CD-B62F-13874EF5938B}"/>
              </a:ext>
            </a:extLst>
          </p:cNvPr>
          <p:cNvSpPr/>
          <p:nvPr/>
        </p:nvSpPr>
        <p:spPr>
          <a:xfrm>
            <a:off x="4395893" y="1365245"/>
            <a:ext cx="333295" cy="306773"/>
          </a:xfrm>
          <a:custGeom>
            <a:avLst/>
            <a:gdLst>
              <a:gd name="connsiteX0" fmla="*/ 333270 w 333295"/>
              <a:gd name="connsiteY0" fmla="*/ 5 h 306773"/>
              <a:gd name="connsiteX1" fmla="*/ 68157 w 333295"/>
              <a:gd name="connsiteY1" fmla="*/ 198443 h 306773"/>
              <a:gd name="connsiteX2" fmla="*/ 1482 w 333295"/>
              <a:gd name="connsiteY2" fmla="*/ 304805 h 306773"/>
              <a:gd name="connsiteX3" fmla="*/ 26882 w 333295"/>
              <a:gd name="connsiteY3" fmla="*/ 261943 h 306773"/>
              <a:gd name="connsiteX4" fmla="*/ 84032 w 333295"/>
              <a:gd name="connsiteY4" fmla="*/ 192093 h 306773"/>
              <a:gd name="connsiteX5" fmla="*/ 333270 w 333295"/>
              <a:gd name="connsiteY5" fmla="*/ 5 h 30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295" h="306773">
                <a:moveTo>
                  <a:pt x="333270" y="5"/>
                </a:moveTo>
                <a:cubicBezTo>
                  <a:pt x="330624" y="1063"/>
                  <a:pt x="123455" y="147643"/>
                  <a:pt x="68157" y="198443"/>
                </a:cubicBezTo>
                <a:cubicBezTo>
                  <a:pt x="12859" y="249243"/>
                  <a:pt x="8361" y="294222"/>
                  <a:pt x="1482" y="304805"/>
                </a:cubicBezTo>
                <a:cubicBezTo>
                  <a:pt x="-5397" y="315388"/>
                  <a:pt x="13124" y="280728"/>
                  <a:pt x="26882" y="261943"/>
                </a:cubicBezTo>
                <a:cubicBezTo>
                  <a:pt x="40640" y="243158"/>
                  <a:pt x="35084" y="231780"/>
                  <a:pt x="84032" y="192093"/>
                </a:cubicBezTo>
                <a:cubicBezTo>
                  <a:pt x="132980" y="152406"/>
                  <a:pt x="335916" y="-1053"/>
                  <a:pt x="333270" y="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03D432BD-C778-45EE-BD90-407CAC072568}"/>
              </a:ext>
            </a:extLst>
          </p:cNvPr>
          <p:cNvSpPr/>
          <p:nvPr/>
        </p:nvSpPr>
        <p:spPr>
          <a:xfrm>
            <a:off x="4207887" y="1922397"/>
            <a:ext cx="245083" cy="393188"/>
          </a:xfrm>
          <a:custGeom>
            <a:avLst/>
            <a:gdLst>
              <a:gd name="connsiteX0" fmla="*/ 245051 w 245083"/>
              <a:gd name="connsiteY0" fmla="*/ 66 h 393188"/>
              <a:gd name="connsiteX1" fmla="*/ 35501 w 245083"/>
              <a:gd name="connsiteY1" fmla="*/ 239778 h 393188"/>
              <a:gd name="connsiteX2" fmla="*/ 576 w 245083"/>
              <a:gd name="connsiteY2" fmla="*/ 392178 h 393188"/>
              <a:gd name="connsiteX3" fmla="*/ 16451 w 245083"/>
              <a:gd name="connsiteY3" fmla="*/ 301691 h 393188"/>
              <a:gd name="connsiteX4" fmla="*/ 51376 w 245083"/>
              <a:gd name="connsiteY4" fmla="*/ 215966 h 393188"/>
              <a:gd name="connsiteX5" fmla="*/ 245051 w 245083"/>
              <a:gd name="connsiteY5" fmla="*/ 66 h 39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083" h="393188">
                <a:moveTo>
                  <a:pt x="245051" y="66"/>
                </a:moveTo>
                <a:cubicBezTo>
                  <a:pt x="242405" y="4035"/>
                  <a:pt x="76247" y="174426"/>
                  <a:pt x="35501" y="239778"/>
                </a:cubicBezTo>
                <a:cubicBezTo>
                  <a:pt x="-5245" y="305130"/>
                  <a:pt x="3751" y="381859"/>
                  <a:pt x="576" y="392178"/>
                </a:cubicBezTo>
                <a:cubicBezTo>
                  <a:pt x="-2599" y="402497"/>
                  <a:pt x="7984" y="331060"/>
                  <a:pt x="16451" y="301691"/>
                </a:cubicBezTo>
                <a:cubicBezTo>
                  <a:pt x="24918" y="272322"/>
                  <a:pt x="16716" y="262003"/>
                  <a:pt x="51376" y="215966"/>
                </a:cubicBezTo>
                <a:cubicBezTo>
                  <a:pt x="86036" y="169929"/>
                  <a:pt x="247697" y="-3903"/>
                  <a:pt x="245051" y="6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3E85BB9-C695-408C-9DB8-B160466856A5}"/>
              </a:ext>
            </a:extLst>
          </p:cNvPr>
          <p:cNvSpPr/>
          <p:nvPr/>
        </p:nvSpPr>
        <p:spPr>
          <a:xfrm>
            <a:off x="4148344" y="2388626"/>
            <a:ext cx="178768" cy="447373"/>
          </a:xfrm>
          <a:custGeom>
            <a:avLst/>
            <a:gdLst>
              <a:gd name="connsiteX0" fmla="*/ 177594 w 178768"/>
              <a:gd name="connsiteY0" fmla="*/ 2149 h 447373"/>
              <a:gd name="connsiteX1" fmla="*/ 53769 w 178768"/>
              <a:gd name="connsiteY1" fmla="*/ 183124 h 447373"/>
              <a:gd name="connsiteX2" fmla="*/ 1381 w 178768"/>
              <a:gd name="connsiteY2" fmla="*/ 440299 h 447373"/>
              <a:gd name="connsiteX3" fmla="*/ 17256 w 178768"/>
              <a:gd name="connsiteY3" fmla="*/ 367274 h 447373"/>
              <a:gd name="connsiteX4" fmla="*/ 39481 w 178768"/>
              <a:gd name="connsiteY4" fmla="*/ 283137 h 447373"/>
              <a:gd name="connsiteX5" fmla="*/ 110919 w 178768"/>
              <a:gd name="connsiteY5" fmla="*/ 95812 h 447373"/>
              <a:gd name="connsiteX6" fmla="*/ 177594 w 178768"/>
              <a:gd name="connsiteY6" fmla="*/ 2149 h 44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768" h="447373">
                <a:moveTo>
                  <a:pt x="177594" y="2149"/>
                </a:moveTo>
                <a:cubicBezTo>
                  <a:pt x="168069" y="16701"/>
                  <a:pt x="83138" y="110099"/>
                  <a:pt x="53769" y="183124"/>
                </a:cubicBezTo>
                <a:cubicBezTo>
                  <a:pt x="24400" y="256149"/>
                  <a:pt x="7467" y="409607"/>
                  <a:pt x="1381" y="440299"/>
                </a:cubicBezTo>
                <a:cubicBezTo>
                  <a:pt x="-4705" y="470991"/>
                  <a:pt x="10906" y="393468"/>
                  <a:pt x="17256" y="367274"/>
                </a:cubicBezTo>
                <a:cubicBezTo>
                  <a:pt x="23606" y="341080"/>
                  <a:pt x="23870" y="328381"/>
                  <a:pt x="39481" y="283137"/>
                </a:cubicBezTo>
                <a:cubicBezTo>
                  <a:pt x="55091" y="237893"/>
                  <a:pt x="85519" y="141585"/>
                  <a:pt x="110919" y="95812"/>
                </a:cubicBezTo>
                <a:cubicBezTo>
                  <a:pt x="136319" y="50039"/>
                  <a:pt x="187119" y="-12403"/>
                  <a:pt x="177594" y="214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E4937638-1FA7-41C3-AFC2-EC574E13A1DA}"/>
              </a:ext>
            </a:extLst>
          </p:cNvPr>
          <p:cNvSpPr/>
          <p:nvPr/>
        </p:nvSpPr>
        <p:spPr>
          <a:xfrm>
            <a:off x="4264003" y="2796492"/>
            <a:ext cx="47858" cy="626478"/>
          </a:xfrm>
          <a:custGeom>
            <a:avLst/>
            <a:gdLst>
              <a:gd name="connsiteX0" fmla="*/ 47647 w 47858"/>
              <a:gd name="connsiteY0" fmla="*/ 2271 h 626478"/>
              <a:gd name="connsiteX1" fmla="*/ 22 w 47858"/>
              <a:gd name="connsiteY1" fmla="*/ 267383 h 626478"/>
              <a:gd name="connsiteX2" fmla="*/ 41297 w 47858"/>
              <a:gd name="connsiteY2" fmla="*/ 619808 h 626478"/>
              <a:gd name="connsiteX3" fmla="*/ 34947 w 47858"/>
              <a:gd name="connsiteY3" fmla="*/ 483283 h 626478"/>
              <a:gd name="connsiteX4" fmla="*/ 20660 w 47858"/>
              <a:gd name="connsiteY4" fmla="*/ 297546 h 626478"/>
              <a:gd name="connsiteX5" fmla="*/ 17485 w 47858"/>
              <a:gd name="connsiteY5" fmla="*/ 146733 h 626478"/>
              <a:gd name="connsiteX6" fmla="*/ 47647 w 47858"/>
              <a:gd name="connsiteY6" fmla="*/ 2271 h 626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58" h="626478">
                <a:moveTo>
                  <a:pt x="47647" y="2271"/>
                </a:moveTo>
                <a:cubicBezTo>
                  <a:pt x="44737" y="22379"/>
                  <a:pt x="1080" y="164460"/>
                  <a:pt x="22" y="267383"/>
                </a:cubicBezTo>
                <a:cubicBezTo>
                  <a:pt x="-1036" y="370306"/>
                  <a:pt x="35476" y="583825"/>
                  <a:pt x="41297" y="619808"/>
                </a:cubicBezTo>
                <a:cubicBezTo>
                  <a:pt x="47118" y="655791"/>
                  <a:pt x="38386" y="536993"/>
                  <a:pt x="34947" y="483283"/>
                </a:cubicBezTo>
                <a:cubicBezTo>
                  <a:pt x="31508" y="429573"/>
                  <a:pt x="23570" y="353638"/>
                  <a:pt x="20660" y="297546"/>
                </a:cubicBezTo>
                <a:cubicBezTo>
                  <a:pt x="17750" y="241454"/>
                  <a:pt x="12458" y="192506"/>
                  <a:pt x="17485" y="146733"/>
                </a:cubicBezTo>
                <a:cubicBezTo>
                  <a:pt x="22512" y="100960"/>
                  <a:pt x="50557" y="-17837"/>
                  <a:pt x="47647" y="227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1A49864D-0B09-4A35-B06C-C1ADE500F69F}"/>
              </a:ext>
            </a:extLst>
          </p:cNvPr>
          <p:cNvSpPr/>
          <p:nvPr/>
        </p:nvSpPr>
        <p:spPr>
          <a:xfrm>
            <a:off x="5272828" y="577847"/>
            <a:ext cx="597643" cy="102243"/>
          </a:xfrm>
          <a:custGeom>
            <a:avLst/>
            <a:gdLst>
              <a:gd name="connsiteX0" fmla="*/ 591397 w 597643"/>
              <a:gd name="connsiteY0" fmla="*/ 3 h 102243"/>
              <a:gd name="connsiteX1" fmla="*/ 194522 w 597643"/>
              <a:gd name="connsiteY1" fmla="*/ 23816 h 102243"/>
              <a:gd name="connsiteX2" fmla="*/ 4022 w 597643"/>
              <a:gd name="connsiteY2" fmla="*/ 101603 h 102243"/>
              <a:gd name="connsiteX3" fmla="*/ 92922 w 597643"/>
              <a:gd name="connsiteY3" fmla="*/ 58741 h 102243"/>
              <a:gd name="connsiteX4" fmla="*/ 412010 w 597643"/>
              <a:gd name="connsiteY4" fmla="*/ 22228 h 102243"/>
              <a:gd name="connsiteX5" fmla="*/ 591397 w 597643"/>
              <a:gd name="connsiteY5" fmla="*/ 3 h 102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643" h="102243">
                <a:moveTo>
                  <a:pt x="591397" y="3"/>
                </a:moveTo>
                <a:cubicBezTo>
                  <a:pt x="555149" y="268"/>
                  <a:pt x="292418" y="6883"/>
                  <a:pt x="194522" y="23816"/>
                </a:cubicBezTo>
                <a:cubicBezTo>
                  <a:pt x="96626" y="40749"/>
                  <a:pt x="20955" y="95782"/>
                  <a:pt x="4022" y="101603"/>
                </a:cubicBezTo>
                <a:cubicBezTo>
                  <a:pt x="-12911" y="107424"/>
                  <a:pt x="24924" y="71970"/>
                  <a:pt x="92922" y="58741"/>
                </a:cubicBezTo>
                <a:cubicBezTo>
                  <a:pt x="160920" y="45512"/>
                  <a:pt x="326020" y="30959"/>
                  <a:pt x="412010" y="22228"/>
                </a:cubicBezTo>
                <a:cubicBezTo>
                  <a:pt x="498000" y="13497"/>
                  <a:pt x="627645" y="-262"/>
                  <a:pt x="591397" y="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9ED55768-BFD9-4A15-BB75-83791E3E8491}"/>
              </a:ext>
            </a:extLst>
          </p:cNvPr>
          <p:cNvSpPr/>
          <p:nvPr/>
        </p:nvSpPr>
        <p:spPr>
          <a:xfrm>
            <a:off x="6545273" y="286691"/>
            <a:ext cx="646292" cy="193401"/>
          </a:xfrm>
          <a:custGeom>
            <a:avLst/>
            <a:gdLst>
              <a:gd name="connsiteX0" fmla="*/ 7927 w 646292"/>
              <a:gd name="connsiteY0" fmla="*/ 192734 h 193401"/>
              <a:gd name="connsiteX1" fmla="*/ 263515 w 646292"/>
              <a:gd name="connsiteY1" fmla="*/ 75259 h 193401"/>
              <a:gd name="connsiteX2" fmla="*/ 609590 w 646292"/>
              <a:gd name="connsiteY2" fmla="*/ 647 h 193401"/>
              <a:gd name="connsiteX3" fmla="*/ 639752 w 646292"/>
              <a:gd name="connsiteY3" fmla="*/ 116534 h 193401"/>
              <a:gd name="connsiteX4" fmla="*/ 641340 w 646292"/>
              <a:gd name="connsiteY4" fmla="*/ 81609 h 193401"/>
              <a:gd name="connsiteX5" fmla="*/ 628640 w 646292"/>
              <a:gd name="connsiteY5" fmla="*/ 35572 h 193401"/>
              <a:gd name="connsiteX6" fmla="*/ 568315 w 646292"/>
              <a:gd name="connsiteY6" fmla="*/ 18109 h 193401"/>
              <a:gd name="connsiteX7" fmla="*/ 7927 w 646292"/>
              <a:gd name="connsiteY7" fmla="*/ 192734 h 19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6292" h="193401">
                <a:moveTo>
                  <a:pt x="7927" y="192734"/>
                </a:moveTo>
                <a:cubicBezTo>
                  <a:pt x="-42873" y="202259"/>
                  <a:pt x="163238" y="107273"/>
                  <a:pt x="263515" y="75259"/>
                </a:cubicBezTo>
                <a:cubicBezTo>
                  <a:pt x="363792" y="43244"/>
                  <a:pt x="546884" y="-6232"/>
                  <a:pt x="609590" y="647"/>
                </a:cubicBezTo>
                <a:cubicBezTo>
                  <a:pt x="672296" y="7526"/>
                  <a:pt x="634460" y="103040"/>
                  <a:pt x="639752" y="116534"/>
                </a:cubicBezTo>
                <a:cubicBezTo>
                  <a:pt x="645044" y="130028"/>
                  <a:pt x="643192" y="95103"/>
                  <a:pt x="641340" y="81609"/>
                </a:cubicBezTo>
                <a:cubicBezTo>
                  <a:pt x="639488" y="68115"/>
                  <a:pt x="640811" y="46155"/>
                  <a:pt x="628640" y="35572"/>
                </a:cubicBezTo>
                <a:cubicBezTo>
                  <a:pt x="616469" y="24989"/>
                  <a:pt x="666211" y="-3587"/>
                  <a:pt x="568315" y="18109"/>
                </a:cubicBezTo>
                <a:cubicBezTo>
                  <a:pt x="470419" y="39805"/>
                  <a:pt x="58727" y="183209"/>
                  <a:pt x="7927" y="19273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DC9B41F1-1C2C-4AB5-B9D3-D0A9E95A754E}"/>
              </a:ext>
            </a:extLst>
          </p:cNvPr>
          <p:cNvSpPr/>
          <p:nvPr/>
        </p:nvSpPr>
        <p:spPr>
          <a:xfrm>
            <a:off x="5665781" y="274495"/>
            <a:ext cx="497475" cy="186258"/>
          </a:xfrm>
          <a:custGeom>
            <a:avLst/>
            <a:gdLst>
              <a:gd name="connsiteX0" fmla="*/ 490544 w 497475"/>
              <a:gd name="connsiteY0" fmla="*/ 185880 h 186258"/>
              <a:gd name="connsiteX1" fmla="*/ 382594 w 497475"/>
              <a:gd name="connsiteY1" fmla="*/ 58880 h 186258"/>
              <a:gd name="connsiteX2" fmla="*/ 90494 w 497475"/>
              <a:gd name="connsiteY2" fmla="*/ 143 h 186258"/>
              <a:gd name="connsiteX3" fmla="*/ 7 w 497475"/>
              <a:gd name="connsiteY3" fmla="*/ 41418 h 186258"/>
              <a:gd name="connsiteX4" fmla="*/ 93669 w 497475"/>
              <a:gd name="connsiteY4" fmla="*/ 11255 h 186258"/>
              <a:gd name="connsiteX5" fmla="*/ 204794 w 497475"/>
              <a:gd name="connsiteY5" fmla="*/ 14430 h 186258"/>
              <a:gd name="connsiteX6" fmla="*/ 490544 w 497475"/>
              <a:gd name="connsiteY6" fmla="*/ 185880 h 18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75" h="186258">
                <a:moveTo>
                  <a:pt x="490544" y="185880"/>
                </a:moveTo>
                <a:cubicBezTo>
                  <a:pt x="520177" y="193288"/>
                  <a:pt x="449269" y="89836"/>
                  <a:pt x="382594" y="58880"/>
                </a:cubicBezTo>
                <a:cubicBezTo>
                  <a:pt x="315919" y="27924"/>
                  <a:pt x="154258" y="3053"/>
                  <a:pt x="90494" y="143"/>
                </a:cubicBezTo>
                <a:cubicBezTo>
                  <a:pt x="26730" y="-2767"/>
                  <a:pt x="-522" y="39566"/>
                  <a:pt x="7" y="41418"/>
                </a:cubicBezTo>
                <a:cubicBezTo>
                  <a:pt x="536" y="43270"/>
                  <a:pt x="59538" y="15753"/>
                  <a:pt x="93669" y="11255"/>
                </a:cubicBezTo>
                <a:cubicBezTo>
                  <a:pt x="127800" y="6757"/>
                  <a:pt x="140765" y="-9647"/>
                  <a:pt x="204794" y="14430"/>
                </a:cubicBezTo>
                <a:cubicBezTo>
                  <a:pt x="268823" y="38507"/>
                  <a:pt x="460911" y="178472"/>
                  <a:pt x="490544" y="18588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D5A284CD-E7DC-49B0-B48D-FC38BA1195D1}"/>
              </a:ext>
            </a:extLst>
          </p:cNvPr>
          <p:cNvSpPr/>
          <p:nvPr/>
        </p:nvSpPr>
        <p:spPr>
          <a:xfrm>
            <a:off x="7730641" y="774633"/>
            <a:ext cx="494438" cy="411290"/>
          </a:xfrm>
          <a:custGeom>
            <a:avLst/>
            <a:gdLst>
              <a:gd name="connsiteX0" fmla="*/ 484 w 494438"/>
              <a:gd name="connsiteY0" fmla="*/ 67 h 411290"/>
              <a:gd name="connsiteX1" fmla="*/ 297347 w 494438"/>
              <a:gd name="connsiteY1" fmla="*/ 173105 h 411290"/>
              <a:gd name="connsiteX2" fmla="*/ 481497 w 494438"/>
              <a:gd name="connsiteY2" fmla="*/ 396942 h 411290"/>
              <a:gd name="connsiteX3" fmla="*/ 471972 w 494438"/>
              <a:gd name="connsiteY3" fmla="*/ 379480 h 411290"/>
              <a:gd name="connsiteX4" fmla="*/ 414822 w 494438"/>
              <a:gd name="connsiteY4" fmla="*/ 303280 h 411290"/>
              <a:gd name="connsiteX5" fmla="*/ 232259 w 494438"/>
              <a:gd name="connsiteY5" fmla="*/ 154055 h 411290"/>
              <a:gd name="connsiteX6" fmla="*/ 484 w 494438"/>
              <a:gd name="connsiteY6" fmla="*/ 67 h 411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438" h="411290">
                <a:moveTo>
                  <a:pt x="484" y="67"/>
                </a:moveTo>
                <a:cubicBezTo>
                  <a:pt x="11332" y="3242"/>
                  <a:pt x="217178" y="106959"/>
                  <a:pt x="297347" y="173105"/>
                </a:cubicBezTo>
                <a:cubicBezTo>
                  <a:pt x="377516" y="239251"/>
                  <a:pt x="452393" y="362546"/>
                  <a:pt x="481497" y="396942"/>
                </a:cubicBezTo>
                <a:cubicBezTo>
                  <a:pt x="510601" y="431338"/>
                  <a:pt x="483085" y="395090"/>
                  <a:pt x="471972" y="379480"/>
                </a:cubicBezTo>
                <a:cubicBezTo>
                  <a:pt x="460859" y="363870"/>
                  <a:pt x="454774" y="340851"/>
                  <a:pt x="414822" y="303280"/>
                </a:cubicBezTo>
                <a:cubicBezTo>
                  <a:pt x="374870" y="265709"/>
                  <a:pt x="300521" y="201151"/>
                  <a:pt x="232259" y="154055"/>
                </a:cubicBezTo>
                <a:cubicBezTo>
                  <a:pt x="163997" y="106959"/>
                  <a:pt x="-10364" y="-3108"/>
                  <a:pt x="484" y="6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F8CD46D0-589F-4A56-B0AB-D78DEB3E14AA}"/>
              </a:ext>
            </a:extLst>
          </p:cNvPr>
          <p:cNvSpPr/>
          <p:nvPr/>
        </p:nvSpPr>
        <p:spPr>
          <a:xfrm>
            <a:off x="8180360" y="1339837"/>
            <a:ext cx="425522" cy="466191"/>
          </a:xfrm>
          <a:custGeom>
            <a:avLst/>
            <a:gdLst>
              <a:gd name="connsiteX0" fmla="*/ 28 w 425522"/>
              <a:gd name="connsiteY0" fmla="*/ 13 h 466191"/>
              <a:gd name="connsiteX1" fmla="*/ 265140 w 425522"/>
              <a:gd name="connsiteY1" fmla="*/ 166701 h 466191"/>
              <a:gd name="connsiteX2" fmla="*/ 419128 w 425522"/>
              <a:gd name="connsiteY2" fmla="*/ 450863 h 466191"/>
              <a:gd name="connsiteX3" fmla="*/ 393728 w 425522"/>
              <a:gd name="connsiteY3" fmla="*/ 420701 h 466191"/>
              <a:gd name="connsiteX4" fmla="*/ 369915 w 425522"/>
              <a:gd name="connsiteY4" fmla="*/ 358788 h 466191"/>
              <a:gd name="connsiteX5" fmla="*/ 249265 w 425522"/>
              <a:gd name="connsiteY5" fmla="*/ 158763 h 466191"/>
              <a:gd name="connsiteX6" fmla="*/ 28 w 425522"/>
              <a:gd name="connsiteY6" fmla="*/ 13 h 46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5522" h="466191">
                <a:moveTo>
                  <a:pt x="28" y="13"/>
                </a:moveTo>
                <a:cubicBezTo>
                  <a:pt x="2674" y="1336"/>
                  <a:pt x="195290" y="91559"/>
                  <a:pt x="265140" y="166701"/>
                </a:cubicBezTo>
                <a:cubicBezTo>
                  <a:pt x="334990" y="241843"/>
                  <a:pt x="397697" y="408530"/>
                  <a:pt x="419128" y="450863"/>
                </a:cubicBezTo>
                <a:cubicBezTo>
                  <a:pt x="440559" y="493196"/>
                  <a:pt x="401930" y="436047"/>
                  <a:pt x="393728" y="420701"/>
                </a:cubicBezTo>
                <a:cubicBezTo>
                  <a:pt x="385526" y="405355"/>
                  <a:pt x="393992" y="402444"/>
                  <a:pt x="369915" y="358788"/>
                </a:cubicBezTo>
                <a:cubicBezTo>
                  <a:pt x="345838" y="315132"/>
                  <a:pt x="315675" y="222263"/>
                  <a:pt x="249265" y="158763"/>
                </a:cubicBezTo>
                <a:cubicBezTo>
                  <a:pt x="182855" y="95263"/>
                  <a:pt x="-2618" y="-1310"/>
                  <a:pt x="28" y="1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9E94ED18-075B-410D-871D-AFA6176C986A}"/>
              </a:ext>
            </a:extLst>
          </p:cNvPr>
          <p:cNvSpPr/>
          <p:nvPr/>
        </p:nvSpPr>
        <p:spPr>
          <a:xfrm>
            <a:off x="8431385" y="2039450"/>
            <a:ext cx="303789" cy="818794"/>
          </a:xfrm>
          <a:custGeom>
            <a:avLst/>
            <a:gdLst>
              <a:gd name="connsiteX0" fmla="*/ 1415 w 303789"/>
              <a:gd name="connsiteY0" fmla="*/ 2075 h 818794"/>
              <a:gd name="connsiteX1" fmla="*/ 257003 w 303789"/>
              <a:gd name="connsiteY1" fmla="*/ 413238 h 818794"/>
              <a:gd name="connsiteX2" fmla="*/ 299865 w 303789"/>
              <a:gd name="connsiteY2" fmla="*/ 787888 h 818794"/>
              <a:gd name="connsiteX3" fmla="*/ 299865 w 303789"/>
              <a:gd name="connsiteY3" fmla="*/ 779950 h 818794"/>
              <a:gd name="connsiteX4" fmla="*/ 282403 w 303789"/>
              <a:gd name="connsiteY4" fmla="*/ 638663 h 818794"/>
              <a:gd name="connsiteX5" fmla="*/ 266528 w 303789"/>
              <a:gd name="connsiteY5" fmla="*/ 444988 h 818794"/>
              <a:gd name="connsiteX6" fmla="*/ 158578 w 303789"/>
              <a:gd name="connsiteY6" fmla="*/ 260838 h 818794"/>
              <a:gd name="connsiteX7" fmla="*/ 1415 w 303789"/>
              <a:gd name="connsiteY7" fmla="*/ 2075 h 81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789" h="818794">
                <a:moveTo>
                  <a:pt x="1415" y="2075"/>
                </a:moveTo>
                <a:cubicBezTo>
                  <a:pt x="17819" y="27475"/>
                  <a:pt x="207261" y="282269"/>
                  <a:pt x="257003" y="413238"/>
                </a:cubicBezTo>
                <a:cubicBezTo>
                  <a:pt x="306745" y="544207"/>
                  <a:pt x="299865" y="787888"/>
                  <a:pt x="299865" y="787888"/>
                </a:cubicBezTo>
                <a:cubicBezTo>
                  <a:pt x="307009" y="849007"/>
                  <a:pt x="302775" y="804821"/>
                  <a:pt x="299865" y="779950"/>
                </a:cubicBezTo>
                <a:cubicBezTo>
                  <a:pt x="296955" y="755079"/>
                  <a:pt x="287959" y="694490"/>
                  <a:pt x="282403" y="638663"/>
                </a:cubicBezTo>
                <a:cubicBezTo>
                  <a:pt x="276847" y="582836"/>
                  <a:pt x="287166" y="507959"/>
                  <a:pt x="266528" y="444988"/>
                </a:cubicBezTo>
                <a:cubicBezTo>
                  <a:pt x="245891" y="382017"/>
                  <a:pt x="201441" y="330159"/>
                  <a:pt x="158578" y="260838"/>
                </a:cubicBezTo>
                <a:cubicBezTo>
                  <a:pt x="115716" y="191517"/>
                  <a:pt x="-14989" y="-23325"/>
                  <a:pt x="1415" y="207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0149B5B6-E442-4F06-BB22-D112DB147221}"/>
              </a:ext>
            </a:extLst>
          </p:cNvPr>
          <p:cNvSpPr/>
          <p:nvPr/>
        </p:nvSpPr>
        <p:spPr>
          <a:xfrm>
            <a:off x="8280398" y="2874867"/>
            <a:ext cx="525713" cy="461841"/>
          </a:xfrm>
          <a:custGeom>
            <a:avLst/>
            <a:gdLst>
              <a:gd name="connsiteX0" fmla="*/ 2 w 525713"/>
              <a:gd name="connsiteY0" fmla="*/ 96 h 461841"/>
              <a:gd name="connsiteX1" fmla="*/ 155577 w 525713"/>
              <a:gd name="connsiteY1" fmla="*/ 300133 h 461841"/>
              <a:gd name="connsiteX2" fmla="*/ 501652 w 525713"/>
              <a:gd name="connsiteY2" fmla="*/ 452533 h 461841"/>
              <a:gd name="connsiteX3" fmla="*/ 477840 w 525713"/>
              <a:gd name="connsiteY3" fmla="*/ 436658 h 461841"/>
              <a:gd name="connsiteX4" fmla="*/ 330202 w 525713"/>
              <a:gd name="connsiteY4" fmla="*/ 366808 h 461841"/>
              <a:gd name="connsiteX5" fmla="*/ 158752 w 525713"/>
              <a:gd name="connsiteY5" fmla="*/ 268383 h 461841"/>
              <a:gd name="connsiteX6" fmla="*/ 2 w 525713"/>
              <a:gd name="connsiteY6" fmla="*/ 96 h 46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713" h="461841">
                <a:moveTo>
                  <a:pt x="2" y="96"/>
                </a:moveTo>
                <a:cubicBezTo>
                  <a:pt x="-527" y="5388"/>
                  <a:pt x="71969" y="224727"/>
                  <a:pt x="155577" y="300133"/>
                </a:cubicBezTo>
                <a:cubicBezTo>
                  <a:pt x="239185" y="375539"/>
                  <a:pt x="447942" y="429779"/>
                  <a:pt x="501652" y="452533"/>
                </a:cubicBezTo>
                <a:cubicBezTo>
                  <a:pt x="555362" y="475287"/>
                  <a:pt x="506415" y="450945"/>
                  <a:pt x="477840" y="436658"/>
                </a:cubicBezTo>
                <a:cubicBezTo>
                  <a:pt x="449265" y="422371"/>
                  <a:pt x="383383" y="394854"/>
                  <a:pt x="330202" y="366808"/>
                </a:cubicBezTo>
                <a:cubicBezTo>
                  <a:pt x="277021" y="338762"/>
                  <a:pt x="214050" y="328179"/>
                  <a:pt x="158752" y="268383"/>
                </a:cubicBezTo>
                <a:cubicBezTo>
                  <a:pt x="103454" y="208587"/>
                  <a:pt x="531" y="-5196"/>
                  <a:pt x="2" y="9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3BCDBCD2-2A13-4B5E-A8E2-12474E2463A4}"/>
              </a:ext>
            </a:extLst>
          </p:cNvPr>
          <p:cNvSpPr/>
          <p:nvPr/>
        </p:nvSpPr>
        <p:spPr>
          <a:xfrm>
            <a:off x="8366619" y="3252776"/>
            <a:ext cx="509017" cy="272826"/>
          </a:xfrm>
          <a:custGeom>
            <a:avLst/>
            <a:gdLst>
              <a:gd name="connsiteX0" fmla="*/ 1094 w 509017"/>
              <a:gd name="connsiteY0" fmla="*/ 12 h 272826"/>
              <a:gd name="connsiteX1" fmla="*/ 82056 w 509017"/>
              <a:gd name="connsiteY1" fmla="*/ 144474 h 272826"/>
              <a:gd name="connsiteX2" fmla="*/ 483694 w 509017"/>
              <a:gd name="connsiteY2" fmla="*/ 266712 h 272826"/>
              <a:gd name="connsiteX3" fmla="*/ 442419 w 509017"/>
              <a:gd name="connsiteY3" fmla="*/ 250837 h 272826"/>
              <a:gd name="connsiteX4" fmla="*/ 237631 w 509017"/>
              <a:gd name="connsiteY4" fmla="*/ 219087 h 272826"/>
              <a:gd name="connsiteX5" fmla="*/ 50306 w 509017"/>
              <a:gd name="connsiteY5" fmla="*/ 152412 h 272826"/>
              <a:gd name="connsiteX6" fmla="*/ 1094 w 509017"/>
              <a:gd name="connsiteY6" fmla="*/ 12 h 27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9017" h="272826">
                <a:moveTo>
                  <a:pt x="1094" y="12"/>
                </a:moveTo>
                <a:cubicBezTo>
                  <a:pt x="6386" y="-1311"/>
                  <a:pt x="1623" y="100024"/>
                  <a:pt x="82056" y="144474"/>
                </a:cubicBezTo>
                <a:cubicBezTo>
                  <a:pt x="162489" y="188924"/>
                  <a:pt x="423634" y="248985"/>
                  <a:pt x="483694" y="266712"/>
                </a:cubicBezTo>
                <a:cubicBezTo>
                  <a:pt x="543754" y="284439"/>
                  <a:pt x="483430" y="258775"/>
                  <a:pt x="442419" y="250837"/>
                </a:cubicBezTo>
                <a:cubicBezTo>
                  <a:pt x="401409" y="242900"/>
                  <a:pt x="302983" y="235491"/>
                  <a:pt x="237631" y="219087"/>
                </a:cubicBezTo>
                <a:cubicBezTo>
                  <a:pt x="172279" y="202683"/>
                  <a:pt x="91316" y="185485"/>
                  <a:pt x="50306" y="152412"/>
                </a:cubicBezTo>
                <a:cubicBezTo>
                  <a:pt x="9296" y="119339"/>
                  <a:pt x="-4198" y="1335"/>
                  <a:pt x="1094" y="1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CE13DBD7-3E21-4096-AACC-0478127C895C}"/>
              </a:ext>
            </a:extLst>
          </p:cNvPr>
          <p:cNvSpPr/>
          <p:nvPr/>
        </p:nvSpPr>
        <p:spPr>
          <a:xfrm>
            <a:off x="8723128" y="3738116"/>
            <a:ext cx="275449" cy="861596"/>
          </a:xfrm>
          <a:custGeom>
            <a:avLst/>
            <a:gdLst>
              <a:gd name="connsiteX0" fmla="*/ 4947 w 275449"/>
              <a:gd name="connsiteY0" fmla="*/ 8384 h 861596"/>
              <a:gd name="connsiteX1" fmla="*/ 239897 w 275449"/>
              <a:gd name="connsiteY1" fmla="*/ 283022 h 861596"/>
              <a:gd name="connsiteX2" fmla="*/ 251010 w 275449"/>
              <a:gd name="connsiteY2" fmla="*/ 556072 h 861596"/>
              <a:gd name="connsiteX3" fmla="*/ 12885 w 275449"/>
              <a:gd name="connsiteY3" fmla="*/ 848172 h 861596"/>
              <a:gd name="connsiteX4" fmla="*/ 68447 w 275449"/>
              <a:gd name="connsiteY4" fmla="*/ 795784 h 861596"/>
              <a:gd name="connsiteX5" fmla="*/ 190685 w 275449"/>
              <a:gd name="connsiteY5" fmla="*/ 646559 h 861596"/>
              <a:gd name="connsiteX6" fmla="*/ 262122 w 275449"/>
              <a:gd name="connsiteY6" fmla="*/ 484634 h 861596"/>
              <a:gd name="connsiteX7" fmla="*/ 246247 w 275449"/>
              <a:gd name="connsiteY7" fmla="*/ 386209 h 861596"/>
              <a:gd name="connsiteX8" fmla="*/ 162110 w 275449"/>
              <a:gd name="connsiteY8" fmla="*/ 230634 h 861596"/>
              <a:gd name="connsiteX9" fmla="*/ 125597 w 275449"/>
              <a:gd name="connsiteY9" fmla="*/ 124272 h 861596"/>
              <a:gd name="connsiteX10" fmla="*/ 82735 w 275449"/>
              <a:gd name="connsiteY10" fmla="*/ 75059 h 861596"/>
              <a:gd name="connsiteX11" fmla="*/ 4947 w 275449"/>
              <a:gd name="connsiteY11" fmla="*/ 8384 h 86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5449" h="861596">
                <a:moveTo>
                  <a:pt x="4947" y="8384"/>
                </a:moveTo>
                <a:cubicBezTo>
                  <a:pt x="31141" y="43044"/>
                  <a:pt x="198887" y="191741"/>
                  <a:pt x="239897" y="283022"/>
                </a:cubicBezTo>
                <a:cubicBezTo>
                  <a:pt x="280907" y="374303"/>
                  <a:pt x="288845" y="461880"/>
                  <a:pt x="251010" y="556072"/>
                </a:cubicBezTo>
                <a:cubicBezTo>
                  <a:pt x="213175" y="650264"/>
                  <a:pt x="43312" y="808220"/>
                  <a:pt x="12885" y="848172"/>
                </a:cubicBezTo>
                <a:cubicBezTo>
                  <a:pt x="-17542" y="888124"/>
                  <a:pt x="38814" y="829386"/>
                  <a:pt x="68447" y="795784"/>
                </a:cubicBezTo>
                <a:cubicBezTo>
                  <a:pt x="98080" y="762182"/>
                  <a:pt x="158406" y="698417"/>
                  <a:pt x="190685" y="646559"/>
                </a:cubicBezTo>
                <a:cubicBezTo>
                  <a:pt x="222964" y="594701"/>
                  <a:pt x="252862" y="528026"/>
                  <a:pt x="262122" y="484634"/>
                </a:cubicBezTo>
                <a:cubicBezTo>
                  <a:pt x="271382" y="441242"/>
                  <a:pt x="262916" y="428542"/>
                  <a:pt x="246247" y="386209"/>
                </a:cubicBezTo>
                <a:cubicBezTo>
                  <a:pt x="229578" y="343876"/>
                  <a:pt x="182218" y="274290"/>
                  <a:pt x="162110" y="230634"/>
                </a:cubicBezTo>
                <a:cubicBezTo>
                  <a:pt x="142002" y="186978"/>
                  <a:pt x="138826" y="150201"/>
                  <a:pt x="125597" y="124272"/>
                </a:cubicBezTo>
                <a:cubicBezTo>
                  <a:pt x="112368" y="98343"/>
                  <a:pt x="101256" y="93580"/>
                  <a:pt x="82735" y="75059"/>
                </a:cubicBezTo>
                <a:cubicBezTo>
                  <a:pt x="64214" y="56538"/>
                  <a:pt x="-21247" y="-26276"/>
                  <a:pt x="4947" y="838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7C8473BA-0A47-4146-BFD7-41E9312B3887}"/>
              </a:ext>
            </a:extLst>
          </p:cNvPr>
          <p:cNvSpPr/>
          <p:nvPr/>
        </p:nvSpPr>
        <p:spPr>
          <a:xfrm>
            <a:off x="8001712" y="4812840"/>
            <a:ext cx="380466" cy="671298"/>
          </a:xfrm>
          <a:custGeom>
            <a:avLst/>
            <a:gdLst>
              <a:gd name="connsiteX0" fmla="*/ 380288 w 380466"/>
              <a:gd name="connsiteY0" fmla="*/ 2048 h 671298"/>
              <a:gd name="connsiteX1" fmla="*/ 285038 w 380466"/>
              <a:gd name="connsiteY1" fmla="*/ 324310 h 671298"/>
              <a:gd name="connsiteX2" fmla="*/ 189788 w 380466"/>
              <a:gd name="connsiteY2" fmla="*/ 443373 h 671298"/>
              <a:gd name="connsiteX3" fmla="*/ 2463 w 380466"/>
              <a:gd name="connsiteY3" fmla="*/ 667210 h 671298"/>
              <a:gd name="connsiteX4" fmla="*/ 89776 w 380466"/>
              <a:gd name="connsiteY4" fmla="*/ 576723 h 671298"/>
              <a:gd name="connsiteX5" fmla="*/ 192963 w 380466"/>
              <a:gd name="connsiteY5" fmla="*/ 433848 h 671298"/>
              <a:gd name="connsiteX6" fmla="*/ 305676 w 380466"/>
              <a:gd name="connsiteY6" fmla="*/ 198898 h 671298"/>
              <a:gd name="connsiteX7" fmla="*/ 380288 w 380466"/>
              <a:gd name="connsiteY7" fmla="*/ 2048 h 671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466" h="671298">
                <a:moveTo>
                  <a:pt x="380288" y="2048"/>
                </a:moveTo>
                <a:cubicBezTo>
                  <a:pt x="376848" y="22950"/>
                  <a:pt x="316788" y="250756"/>
                  <a:pt x="285038" y="324310"/>
                </a:cubicBezTo>
                <a:cubicBezTo>
                  <a:pt x="253288" y="397864"/>
                  <a:pt x="236884" y="386223"/>
                  <a:pt x="189788" y="443373"/>
                </a:cubicBezTo>
                <a:cubicBezTo>
                  <a:pt x="142692" y="500523"/>
                  <a:pt x="19132" y="644985"/>
                  <a:pt x="2463" y="667210"/>
                </a:cubicBezTo>
                <a:cubicBezTo>
                  <a:pt x="-14206" y="689435"/>
                  <a:pt x="58026" y="615617"/>
                  <a:pt x="89776" y="576723"/>
                </a:cubicBezTo>
                <a:cubicBezTo>
                  <a:pt x="121526" y="537829"/>
                  <a:pt x="156980" y="496819"/>
                  <a:pt x="192963" y="433848"/>
                </a:cubicBezTo>
                <a:cubicBezTo>
                  <a:pt x="228946" y="370877"/>
                  <a:pt x="274720" y="272452"/>
                  <a:pt x="305676" y="198898"/>
                </a:cubicBezTo>
                <a:cubicBezTo>
                  <a:pt x="336632" y="125344"/>
                  <a:pt x="383728" y="-18854"/>
                  <a:pt x="380288" y="204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232604A0-D651-4237-9320-732B9DC1A22F}"/>
              </a:ext>
            </a:extLst>
          </p:cNvPr>
          <p:cNvSpPr/>
          <p:nvPr/>
        </p:nvSpPr>
        <p:spPr>
          <a:xfrm>
            <a:off x="8019262" y="4875198"/>
            <a:ext cx="303606" cy="518874"/>
          </a:xfrm>
          <a:custGeom>
            <a:avLst/>
            <a:gdLst>
              <a:gd name="connsiteX0" fmla="*/ 302413 w 303606"/>
              <a:gd name="connsiteY0" fmla="*/ 3190 h 518874"/>
              <a:gd name="connsiteX1" fmla="*/ 172238 w 303606"/>
              <a:gd name="connsiteY1" fmla="*/ 265127 h 518874"/>
              <a:gd name="connsiteX2" fmla="*/ 3963 w 303606"/>
              <a:gd name="connsiteY2" fmla="*/ 509602 h 518874"/>
              <a:gd name="connsiteX3" fmla="*/ 59526 w 303606"/>
              <a:gd name="connsiteY3" fmla="*/ 458802 h 518874"/>
              <a:gd name="connsiteX4" fmla="*/ 132551 w 303606"/>
              <a:gd name="connsiteY4" fmla="*/ 374665 h 518874"/>
              <a:gd name="connsiteX5" fmla="*/ 154776 w 303606"/>
              <a:gd name="connsiteY5" fmla="*/ 277827 h 518874"/>
              <a:gd name="connsiteX6" fmla="*/ 232563 w 303606"/>
              <a:gd name="connsiteY6" fmla="*/ 130190 h 518874"/>
              <a:gd name="connsiteX7" fmla="*/ 302413 w 303606"/>
              <a:gd name="connsiteY7" fmla="*/ 3190 h 51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06" h="518874">
                <a:moveTo>
                  <a:pt x="302413" y="3190"/>
                </a:moveTo>
                <a:cubicBezTo>
                  <a:pt x="292359" y="25680"/>
                  <a:pt x="221980" y="180725"/>
                  <a:pt x="172238" y="265127"/>
                </a:cubicBezTo>
                <a:cubicBezTo>
                  <a:pt x="122496" y="349529"/>
                  <a:pt x="22748" y="477323"/>
                  <a:pt x="3963" y="509602"/>
                </a:cubicBezTo>
                <a:cubicBezTo>
                  <a:pt x="-14822" y="541881"/>
                  <a:pt x="38095" y="481291"/>
                  <a:pt x="59526" y="458802"/>
                </a:cubicBezTo>
                <a:cubicBezTo>
                  <a:pt x="80957" y="436313"/>
                  <a:pt x="116676" y="404827"/>
                  <a:pt x="132551" y="374665"/>
                </a:cubicBezTo>
                <a:cubicBezTo>
                  <a:pt x="148426" y="344503"/>
                  <a:pt x="138107" y="318573"/>
                  <a:pt x="154776" y="277827"/>
                </a:cubicBezTo>
                <a:cubicBezTo>
                  <a:pt x="171445" y="237081"/>
                  <a:pt x="208750" y="177550"/>
                  <a:pt x="232563" y="130190"/>
                </a:cubicBezTo>
                <a:cubicBezTo>
                  <a:pt x="256376" y="82830"/>
                  <a:pt x="312467" y="-19300"/>
                  <a:pt x="302413" y="319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ACA05461-CE13-4D59-85F2-C8A3BFC032D3}"/>
              </a:ext>
            </a:extLst>
          </p:cNvPr>
          <p:cNvSpPr/>
          <p:nvPr/>
        </p:nvSpPr>
        <p:spPr>
          <a:xfrm>
            <a:off x="4925797" y="6014996"/>
            <a:ext cx="176485" cy="652800"/>
          </a:xfrm>
          <a:custGeom>
            <a:avLst/>
            <a:gdLst>
              <a:gd name="connsiteX0" fmla="*/ 176428 w 176485"/>
              <a:gd name="connsiteY0" fmla="*/ 42 h 652800"/>
              <a:gd name="connsiteX1" fmla="*/ 46253 w 176485"/>
              <a:gd name="connsiteY1" fmla="*/ 279442 h 652800"/>
              <a:gd name="connsiteX2" fmla="*/ 216 w 176485"/>
              <a:gd name="connsiteY2" fmla="*/ 363579 h 652800"/>
              <a:gd name="connsiteX3" fmla="*/ 28791 w 176485"/>
              <a:gd name="connsiteY3" fmla="*/ 642979 h 652800"/>
              <a:gd name="connsiteX4" fmla="*/ 25616 w 176485"/>
              <a:gd name="connsiteY4" fmla="*/ 574717 h 652800"/>
              <a:gd name="connsiteX5" fmla="*/ 17678 w 176485"/>
              <a:gd name="connsiteY5" fmla="*/ 430254 h 652800"/>
              <a:gd name="connsiteX6" fmla="*/ 16091 w 176485"/>
              <a:gd name="connsiteY6" fmla="*/ 355642 h 652800"/>
              <a:gd name="connsiteX7" fmla="*/ 62128 w 176485"/>
              <a:gd name="connsiteY7" fmla="*/ 258804 h 652800"/>
              <a:gd name="connsiteX8" fmla="*/ 176428 w 176485"/>
              <a:gd name="connsiteY8" fmla="*/ 42 h 6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485" h="652800">
                <a:moveTo>
                  <a:pt x="176428" y="42"/>
                </a:moveTo>
                <a:cubicBezTo>
                  <a:pt x="173782" y="3482"/>
                  <a:pt x="75622" y="218853"/>
                  <a:pt x="46253" y="279442"/>
                </a:cubicBezTo>
                <a:cubicBezTo>
                  <a:pt x="16884" y="340032"/>
                  <a:pt x="3126" y="302990"/>
                  <a:pt x="216" y="363579"/>
                </a:cubicBezTo>
                <a:cubicBezTo>
                  <a:pt x="-2694" y="424168"/>
                  <a:pt x="24558" y="607789"/>
                  <a:pt x="28791" y="642979"/>
                </a:cubicBezTo>
                <a:cubicBezTo>
                  <a:pt x="33024" y="678169"/>
                  <a:pt x="27468" y="610171"/>
                  <a:pt x="25616" y="574717"/>
                </a:cubicBezTo>
                <a:cubicBezTo>
                  <a:pt x="23764" y="539263"/>
                  <a:pt x="19265" y="466766"/>
                  <a:pt x="17678" y="430254"/>
                </a:cubicBezTo>
                <a:cubicBezTo>
                  <a:pt x="16091" y="393742"/>
                  <a:pt x="8683" y="384217"/>
                  <a:pt x="16091" y="355642"/>
                </a:cubicBezTo>
                <a:cubicBezTo>
                  <a:pt x="23499" y="327067"/>
                  <a:pt x="35141" y="314366"/>
                  <a:pt x="62128" y="258804"/>
                </a:cubicBezTo>
                <a:cubicBezTo>
                  <a:pt x="89115" y="203242"/>
                  <a:pt x="179074" y="-3398"/>
                  <a:pt x="176428" y="4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E1AA799E-8B34-473B-8FB7-15EFE4C2DB78}"/>
              </a:ext>
            </a:extLst>
          </p:cNvPr>
          <p:cNvSpPr/>
          <p:nvPr/>
        </p:nvSpPr>
        <p:spPr>
          <a:xfrm>
            <a:off x="4844394" y="5923017"/>
            <a:ext cx="173452" cy="756676"/>
          </a:xfrm>
          <a:custGeom>
            <a:avLst/>
            <a:gdLst>
              <a:gd name="connsiteX0" fmla="*/ 168931 w 173452"/>
              <a:gd name="connsiteY0" fmla="*/ 7883 h 756676"/>
              <a:gd name="connsiteX1" fmla="*/ 10181 w 173452"/>
              <a:gd name="connsiteY1" fmla="*/ 358721 h 756676"/>
              <a:gd name="connsiteX2" fmla="*/ 16531 w 173452"/>
              <a:gd name="connsiteY2" fmla="*/ 736546 h 756676"/>
              <a:gd name="connsiteX3" fmla="*/ 21294 w 173452"/>
              <a:gd name="connsiteY3" fmla="*/ 679396 h 756676"/>
              <a:gd name="connsiteX4" fmla="*/ 22881 w 173452"/>
              <a:gd name="connsiteY4" fmla="*/ 461908 h 756676"/>
              <a:gd name="connsiteX5" fmla="*/ 24469 w 173452"/>
              <a:gd name="connsiteY5" fmla="*/ 347608 h 756676"/>
              <a:gd name="connsiteX6" fmla="*/ 121306 w 173452"/>
              <a:gd name="connsiteY6" fmla="*/ 133296 h 756676"/>
              <a:gd name="connsiteX7" fmla="*/ 168931 w 173452"/>
              <a:gd name="connsiteY7" fmla="*/ 7883 h 75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452" h="756676">
                <a:moveTo>
                  <a:pt x="168931" y="7883"/>
                </a:moveTo>
                <a:cubicBezTo>
                  <a:pt x="150410" y="45454"/>
                  <a:pt x="35581" y="237277"/>
                  <a:pt x="10181" y="358721"/>
                </a:cubicBezTo>
                <a:cubicBezTo>
                  <a:pt x="-15219" y="480165"/>
                  <a:pt x="14679" y="683100"/>
                  <a:pt x="16531" y="736546"/>
                </a:cubicBezTo>
                <a:cubicBezTo>
                  <a:pt x="18383" y="789992"/>
                  <a:pt x="20236" y="725169"/>
                  <a:pt x="21294" y="679396"/>
                </a:cubicBezTo>
                <a:cubicBezTo>
                  <a:pt x="22352" y="633623"/>
                  <a:pt x="22352" y="517206"/>
                  <a:pt x="22881" y="461908"/>
                </a:cubicBezTo>
                <a:cubicBezTo>
                  <a:pt x="23410" y="406610"/>
                  <a:pt x="8065" y="402377"/>
                  <a:pt x="24469" y="347608"/>
                </a:cubicBezTo>
                <a:cubicBezTo>
                  <a:pt x="40873" y="292839"/>
                  <a:pt x="98023" y="190446"/>
                  <a:pt x="121306" y="133296"/>
                </a:cubicBezTo>
                <a:cubicBezTo>
                  <a:pt x="144589" y="76146"/>
                  <a:pt x="187452" y="-29688"/>
                  <a:pt x="168931" y="788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7F33C884-2747-4767-8982-CA0BA9D1831F}"/>
              </a:ext>
            </a:extLst>
          </p:cNvPr>
          <p:cNvSpPr/>
          <p:nvPr/>
        </p:nvSpPr>
        <p:spPr>
          <a:xfrm>
            <a:off x="4775848" y="5772174"/>
            <a:ext cx="196858" cy="635440"/>
          </a:xfrm>
          <a:custGeom>
            <a:avLst/>
            <a:gdLst>
              <a:gd name="connsiteX0" fmla="*/ 110477 w 196858"/>
              <a:gd name="connsiteY0" fmla="*/ 1564 h 635440"/>
              <a:gd name="connsiteX1" fmla="*/ 940 w 196858"/>
              <a:gd name="connsiteY1" fmla="*/ 193651 h 635440"/>
              <a:gd name="connsiteX2" fmla="*/ 185090 w 196858"/>
              <a:gd name="connsiteY2" fmla="*/ 615926 h 635440"/>
              <a:gd name="connsiteX3" fmla="*/ 173977 w 196858"/>
              <a:gd name="connsiteY3" fmla="*/ 557189 h 635440"/>
              <a:gd name="connsiteX4" fmla="*/ 139052 w 196858"/>
              <a:gd name="connsiteY4" fmla="*/ 487339 h 635440"/>
              <a:gd name="connsiteX5" fmla="*/ 45390 w 196858"/>
              <a:gd name="connsiteY5" fmla="*/ 274614 h 635440"/>
              <a:gd name="connsiteX6" fmla="*/ 23165 w 196858"/>
              <a:gd name="connsiteY6" fmla="*/ 188889 h 635440"/>
              <a:gd name="connsiteX7" fmla="*/ 43802 w 196858"/>
              <a:gd name="connsiteY7" fmla="*/ 106339 h 635440"/>
              <a:gd name="connsiteX8" fmla="*/ 110477 w 196858"/>
              <a:gd name="connsiteY8" fmla="*/ 1564 h 63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858" h="635440">
                <a:moveTo>
                  <a:pt x="110477" y="1564"/>
                </a:moveTo>
                <a:cubicBezTo>
                  <a:pt x="103333" y="16116"/>
                  <a:pt x="-11495" y="91257"/>
                  <a:pt x="940" y="193651"/>
                </a:cubicBezTo>
                <a:cubicBezTo>
                  <a:pt x="13375" y="296045"/>
                  <a:pt x="156251" y="555336"/>
                  <a:pt x="185090" y="615926"/>
                </a:cubicBezTo>
                <a:cubicBezTo>
                  <a:pt x="213929" y="676516"/>
                  <a:pt x="181650" y="578620"/>
                  <a:pt x="173977" y="557189"/>
                </a:cubicBezTo>
                <a:cubicBezTo>
                  <a:pt x="166304" y="535758"/>
                  <a:pt x="160483" y="534435"/>
                  <a:pt x="139052" y="487339"/>
                </a:cubicBezTo>
                <a:cubicBezTo>
                  <a:pt x="117621" y="440243"/>
                  <a:pt x="64704" y="324356"/>
                  <a:pt x="45390" y="274614"/>
                </a:cubicBezTo>
                <a:cubicBezTo>
                  <a:pt x="26076" y="224872"/>
                  <a:pt x="23430" y="216935"/>
                  <a:pt x="23165" y="188889"/>
                </a:cubicBezTo>
                <a:cubicBezTo>
                  <a:pt x="22900" y="160843"/>
                  <a:pt x="30573" y="134649"/>
                  <a:pt x="43802" y="106339"/>
                </a:cubicBezTo>
                <a:cubicBezTo>
                  <a:pt x="57031" y="78029"/>
                  <a:pt x="117621" y="-12988"/>
                  <a:pt x="110477" y="156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2440263E-1917-4B86-B4A6-8BE7B8066BAB}"/>
              </a:ext>
            </a:extLst>
          </p:cNvPr>
          <p:cNvSpPr/>
          <p:nvPr/>
        </p:nvSpPr>
        <p:spPr>
          <a:xfrm>
            <a:off x="7615340" y="5562105"/>
            <a:ext cx="373562" cy="810050"/>
          </a:xfrm>
          <a:custGeom>
            <a:avLst/>
            <a:gdLst>
              <a:gd name="connsiteX0" fmla="*/ 369785 w 373562"/>
              <a:gd name="connsiteY0" fmla="*/ 13195 h 810050"/>
              <a:gd name="connsiteX1" fmla="*/ 293585 w 373562"/>
              <a:gd name="connsiteY1" fmla="*/ 83045 h 810050"/>
              <a:gd name="connsiteX2" fmla="*/ 103085 w 373562"/>
              <a:gd name="connsiteY2" fmla="*/ 384670 h 810050"/>
              <a:gd name="connsiteX3" fmla="*/ 30060 w 373562"/>
              <a:gd name="connsiteY3" fmla="*/ 794245 h 810050"/>
              <a:gd name="connsiteX4" fmla="*/ 4660 w 373562"/>
              <a:gd name="connsiteY4" fmla="*/ 702170 h 810050"/>
              <a:gd name="connsiteX5" fmla="*/ 118960 w 373562"/>
              <a:gd name="connsiteY5" fmla="*/ 479920 h 810050"/>
              <a:gd name="connsiteX6" fmla="*/ 185635 w 373562"/>
              <a:gd name="connsiteY6" fmla="*/ 302120 h 810050"/>
              <a:gd name="connsiteX7" fmla="*/ 369785 w 373562"/>
              <a:gd name="connsiteY7" fmla="*/ 13195 h 81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562" h="810050">
                <a:moveTo>
                  <a:pt x="369785" y="13195"/>
                </a:moveTo>
                <a:cubicBezTo>
                  <a:pt x="387777" y="-23317"/>
                  <a:pt x="338035" y="21132"/>
                  <a:pt x="293585" y="83045"/>
                </a:cubicBezTo>
                <a:cubicBezTo>
                  <a:pt x="249135" y="144958"/>
                  <a:pt x="147006" y="266137"/>
                  <a:pt x="103085" y="384670"/>
                </a:cubicBezTo>
                <a:cubicBezTo>
                  <a:pt x="59164" y="503203"/>
                  <a:pt x="46464" y="741328"/>
                  <a:pt x="30060" y="794245"/>
                </a:cubicBezTo>
                <a:cubicBezTo>
                  <a:pt x="13656" y="847162"/>
                  <a:pt x="-10157" y="754557"/>
                  <a:pt x="4660" y="702170"/>
                </a:cubicBezTo>
                <a:cubicBezTo>
                  <a:pt x="19477" y="649783"/>
                  <a:pt x="88798" y="546595"/>
                  <a:pt x="118960" y="479920"/>
                </a:cubicBezTo>
                <a:cubicBezTo>
                  <a:pt x="149122" y="413245"/>
                  <a:pt x="139068" y="384670"/>
                  <a:pt x="185635" y="302120"/>
                </a:cubicBezTo>
                <a:cubicBezTo>
                  <a:pt x="232202" y="219570"/>
                  <a:pt x="351793" y="49707"/>
                  <a:pt x="369785" y="1319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123FF08C-829C-4F2D-9712-DDA615DEEEA9}"/>
              </a:ext>
            </a:extLst>
          </p:cNvPr>
          <p:cNvSpPr/>
          <p:nvPr/>
        </p:nvSpPr>
        <p:spPr>
          <a:xfrm>
            <a:off x="4726208" y="5959723"/>
            <a:ext cx="417669" cy="1260327"/>
          </a:xfrm>
          <a:custGeom>
            <a:avLst/>
            <a:gdLst>
              <a:gd name="connsiteX0" fmla="*/ 337917 w 417669"/>
              <a:gd name="connsiteY0" fmla="*/ 12452 h 1260327"/>
              <a:gd name="connsiteX1" fmla="*/ 363317 w 417669"/>
              <a:gd name="connsiteY1" fmla="*/ 402977 h 1260327"/>
              <a:gd name="connsiteX2" fmla="*/ 363317 w 417669"/>
              <a:gd name="connsiteY2" fmla="*/ 641102 h 1260327"/>
              <a:gd name="connsiteX3" fmla="*/ 223617 w 417669"/>
              <a:gd name="connsiteY3" fmla="*/ 1009402 h 1260327"/>
              <a:gd name="connsiteX4" fmla="*/ 1367 w 417669"/>
              <a:gd name="connsiteY4" fmla="*/ 1250702 h 1260327"/>
              <a:gd name="connsiteX5" fmla="*/ 141067 w 417669"/>
              <a:gd name="connsiteY5" fmla="*/ 1145927 h 1260327"/>
              <a:gd name="connsiteX6" fmla="*/ 363317 w 417669"/>
              <a:gd name="connsiteY6" fmla="*/ 552202 h 1260327"/>
              <a:gd name="connsiteX7" fmla="*/ 417292 w 417669"/>
              <a:gd name="connsiteY7" fmla="*/ 139452 h 1260327"/>
              <a:gd name="connsiteX8" fmla="*/ 337917 w 417669"/>
              <a:gd name="connsiteY8" fmla="*/ 12452 h 126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669" h="1260327">
                <a:moveTo>
                  <a:pt x="337917" y="12452"/>
                </a:moveTo>
                <a:cubicBezTo>
                  <a:pt x="328921" y="56373"/>
                  <a:pt x="359084" y="298202"/>
                  <a:pt x="363317" y="402977"/>
                </a:cubicBezTo>
                <a:cubicBezTo>
                  <a:pt x="367550" y="507752"/>
                  <a:pt x="386600" y="540031"/>
                  <a:pt x="363317" y="641102"/>
                </a:cubicBezTo>
                <a:cubicBezTo>
                  <a:pt x="340034" y="742173"/>
                  <a:pt x="283942" y="907802"/>
                  <a:pt x="223617" y="1009402"/>
                </a:cubicBezTo>
                <a:cubicBezTo>
                  <a:pt x="163292" y="1111002"/>
                  <a:pt x="15125" y="1227948"/>
                  <a:pt x="1367" y="1250702"/>
                </a:cubicBezTo>
                <a:cubicBezTo>
                  <a:pt x="-12391" y="1273456"/>
                  <a:pt x="80742" y="1262344"/>
                  <a:pt x="141067" y="1145927"/>
                </a:cubicBezTo>
                <a:cubicBezTo>
                  <a:pt x="201392" y="1029510"/>
                  <a:pt x="317279" y="719948"/>
                  <a:pt x="363317" y="552202"/>
                </a:cubicBezTo>
                <a:cubicBezTo>
                  <a:pt x="409355" y="384456"/>
                  <a:pt x="419938" y="230998"/>
                  <a:pt x="417292" y="139452"/>
                </a:cubicBezTo>
                <a:cubicBezTo>
                  <a:pt x="414646" y="47906"/>
                  <a:pt x="346913" y="-31469"/>
                  <a:pt x="337917" y="124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A3818D84-63D0-44B7-A71F-BD31BC34F7F3}"/>
              </a:ext>
            </a:extLst>
          </p:cNvPr>
          <p:cNvSpPr/>
          <p:nvPr/>
        </p:nvSpPr>
        <p:spPr>
          <a:xfrm>
            <a:off x="7547343" y="6000615"/>
            <a:ext cx="394348" cy="1438539"/>
          </a:xfrm>
          <a:custGeom>
            <a:avLst/>
            <a:gdLst>
              <a:gd name="connsiteX0" fmla="*/ 66307 w 394348"/>
              <a:gd name="connsiteY0" fmla="*/ 9660 h 1438539"/>
              <a:gd name="connsiteX1" fmla="*/ 2807 w 394348"/>
              <a:gd name="connsiteY1" fmla="*/ 577985 h 1438539"/>
              <a:gd name="connsiteX2" fmla="*/ 174257 w 394348"/>
              <a:gd name="connsiteY2" fmla="*/ 1235210 h 1438539"/>
              <a:gd name="connsiteX3" fmla="*/ 386982 w 394348"/>
              <a:gd name="connsiteY3" fmla="*/ 1432060 h 1438539"/>
              <a:gd name="connsiteX4" fmla="*/ 329832 w 394348"/>
              <a:gd name="connsiteY4" fmla="*/ 1365385 h 1438539"/>
              <a:gd name="connsiteX5" fmla="*/ 177432 w 394348"/>
              <a:gd name="connsiteY5" fmla="*/ 1114560 h 1438539"/>
              <a:gd name="connsiteX6" fmla="*/ 47257 w 394348"/>
              <a:gd name="connsiteY6" fmla="*/ 479560 h 1438539"/>
              <a:gd name="connsiteX7" fmla="*/ 47257 w 394348"/>
              <a:gd name="connsiteY7" fmla="*/ 238260 h 1438539"/>
              <a:gd name="connsiteX8" fmla="*/ 66307 w 394348"/>
              <a:gd name="connsiteY8" fmla="*/ 9660 h 143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348" h="1438539">
                <a:moveTo>
                  <a:pt x="66307" y="9660"/>
                </a:moveTo>
                <a:cubicBezTo>
                  <a:pt x="58899" y="66281"/>
                  <a:pt x="-15185" y="373727"/>
                  <a:pt x="2807" y="577985"/>
                </a:cubicBezTo>
                <a:cubicBezTo>
                  <a:pt x="20799" y="782243"/>
                  <a:pt x="110228" y="1092864"/>
                  <a:pt x="174257" y="1235210"/>
                </a:cubicBezTo>
                <a:cubicBezTo>
                  <a:pt x="238286" y="1377556"/>
                  <a:pt x="361053" y="1410364"/>
                  <a:pt x="386982" y="1432060"/>
                </a:cubicBezTo>
                <a:cubicBezTo>
                  <a:pt x="412911" y="1453756"/>
                  <a:pt x="364757" y="1418302"/>
                  <a:pt x="329832" y="1365385"/>
                </a:cubicBezTo>
                <a:cubicBezTo>
                  <a:pt x="294907" y="1312468"/>
                  <a:pt x="224528" y="1262198"/>
                  <a:pt x="177432" y="1114560"/>
                </a:cubicBezTo>
                <a:cubicBezTo>
                  <a:pt x="130336" y="966923"/>
                  <a:pt x="68953" y="625610"/>
                  <a:pt x="47257" y="479560"/>
                </a:cubicBezTo>
                <a:cubicBezTo>
                  <a:pt x="25561" y="333510"/>
                  <a:pt x="45670" y="316047"/>
                  <a:pt x="47257" y="238260"/>
                </a:cubicBezTo>
                <a:cubicBezTo>
                  <a:pt x="48844" y="160473"/>
                  <a:pt x="73715" y="-46961"/>
                  <a:pt x="66307" y="96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00CF4AB2-0561-4A56-B233-B6E38BCFB984}"/>
              </a:ext>
            </a:extLst>
          </p:cNvPr>
          <p:cNvSpPr/>
          <p:nvPr/>
        </p:nvSpPr>
        <p:spPr>
          <a:xfrm>
            <a:off x="4436987" y="7161374"/>
            <a:ext cx="344616" cy="176150"/>
          </a:xfrm>
          <a:custGeom>
            <a:avLst/>
            <a:gdLst>
              <a:gd name="connsiteX0" fmla="*/ 344563 w 344616"/>
              <a:gd name="connsiteY0" fmla="*/ 15714 h 176150"/>
              <a:gd name="connsiteX1" fmla="*/ 211213 w 344616"/>
              <a:gd name="connsiteY1" fmla="*/ 1426 h 176150"/>
              <a:gd name="connsiteX2" fmla="*/ 179463 w 344616"/>
              <a:gd name="connsiteY2" fmla="*/ 53814 h 176150"/>
              <a:gd name="connsiteX3" fmla="*/ 125488 w 344616"/>
              <a:gd name="connsiteY3" fmla="*/ 103026 h 176150"/>
              <a:gd name="connsiteX4" fmla="*/ 76 w 344616"/>
              <a:gd name="connsiteY4" fmla="*/ 176051 h 176150"/>
              <a:gd name="connsiteX5" fmla="*/ 108026 w 344616"/>
              <a:gd name="connsiteY5" fmla="*/ 117314 h 176150"/>
              <a:gd name="connsiteX6" fmla="*/ 177876 w 344616"/>
              <a:gd name="connsiteY6" fmla="*/ 55401 h 176150"/>
              <a:gd name="connsiteX7" fmla="*/ 227088 w 344616"/>
              <a:gd name="connsiteY7" fmla="*/ 25239 h 176150"/>
              <a:gd name="connsiteX8" fmla="*/ 344563 w 344616"/>
              <a:gd name="connsiteY8" fmla="*/ 15714 h 17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616" h="176150">
                <a:moveTo>
                  <a:pt x="344563" y="15714"/>
                </a:moveTo>
                <a:cubicBezTo>
                  <a:pt x="341917" y="11745"/>
                  <a:pt x="238730" y="-4924"/>
                  <a:pt x="211213" y="1426"/>
                </a:cubicBezTo>
                <a:cubicBezTo>
                  <a:pt x="183696" y="7776"/>
                  <a:pt x="193750" y="36881"/>
                  <a:pt x="179463" y="53814"/>
                </a:cubicBezTo>
                <a:cubicBezTo>
                  <a:pt x="165176" y="70747"/>
                  <a:pt x="155386" y="82653"/>
                  <a:pt x="125488" y="103026"/>
                </a:cubicBezTo>
                <a:cubicBezTo>
                  <a:pt x="95590" y="123399"/>
                  <a:pt x="2986" y="173670"/>
                  <a:pt x="76" y="176051"/>
                </a:cubicBezTo>
                <a:cubicBezTo>
                  <a:pt x="-2834" y="178432"/>
                  <a:pt x="78393" y="137422"/>
                  <a:pt x="108026" y="117314"/>
                </a:cubicBezTo>
                <a:cubicBezTo>
                  <a:pt x="137659" y="97206"/>
                  <a:pt x="158032" y="70747"/>
                  <a:pt x="177876" y="55401"/>
                </a:cubicBezTo>
                <a:cubicBezTo>
                  <a:pt x="197720" y="40055"/>
                  <a:pt x="203276" y="32912"/>
                  <a:pt x="227088" y="25239"/>
                </a:cubicBezTo>
                <a:cubicBezTo>
                  <a:pt x="250900" y="17566"/>
                  <a:pt x="347209" y="19683"/>
                  <a:pt x="344563" y="157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4D1778D8-8DE1-433B-B513-90A8FC82F983}"/>
              </a:ext>
            </a:extLst>
          </p:cNvPr>
          <p:cNvSpPr/>
          <p:nvPr/>
        </p:nvSpPr>
        <p:spPr>
          <a:xfrm>
            <a:off x="4688952" y="7178078"/>
            <a:ext cx="546308" cy="725118"/>
          </a:xfrm>
          <a:custGeom>
            <a:avLst/>
            <a:gdLst>
              <a:gd name="connsiteX0" fmla="*/ 62436 w 546308"/>
              <a:gd name="connsiteY0" fmla="*/ 597 h 725118"/>
              <a:gd name="connsiteX1" fmla="*/ 11636 w 546308"/>
              <a:gd name="connsiteY1" fmla="*/ 30760 h 725118"/>
              <a:gd name="connsiteX2" fmla="*/ 8461 w 546308"/>
              <a:gd name="connsiteY2" fmla="*/ 76797 h 725118"/>
              <a:gd name="connsiteX3" fmla="*/ 108473 w 546308"/>
              <a:gd name="connsiteY3" fmla="*/ 292697 h 725118"/>
              <a:gd name="connsiteX4" fmla="*/ 294211 w 546308"/>
              <a:gd name="connsiteY4" fmla="*/ 470497 h 725118"/>
              <a:gd name="connsiteX5" fmla="*/ 532336 w 546308"/>
              <a:gd name="connsiteY5" fmla="*/ 716560 h 725118"/>
              <a:gd name="connsiteX6" fmla="*/ 505348 w 546308"/>
              <a:gd name="connsiteY6" fmla="*/ 657822 h 725118"/>
              <a:gd name="connsiteX7" fmla="*/ 397398 w 546308"/>
              <a:gd name="connsiteY7" fmla="*/ 549872 h 725118"/>
              <a:gd name="connsiteX8" fmla="*/ 143398 w 546308"/>
              <a:gd name="connsiteY8" fmla="*/ 272060 h 725118"/>
              <a:gd name="connsiteX9" fmla="*/ 32273 w 546308"/>
              <a:gd name="connsiteY9" fmla="*/ 84735 h 725118"/>
              <a:gd name="connsiteX10" fmla="*/ 25923 w 546308"/>
              <a:gd name="connsiteY10" fmla="*/ 57747 h 725118"/>
              <a:gd name="connsiteX11" fmla="*/ 62436 w 546308"/>
              <a:gd name="connsiteY11" fmla="*/ 597 h 72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6308" h="725118">
                <a:moveTo>
                  <a:pt x="62436" y="597"/>
                </a:moveTo>
                <a:cubicBezTo>
                  <a:pt x="60055" y="-3901"/>
                  <a:pt x="20632" y="18060"/>
                  <a:pt x="11636" y="30760"/>
                </a:cubicBezTo>
                <a:cubicBezTo>
                  <a:pt x="2640" y="43460"/>
                  <a:pt x="-7678" y="33141"/>
                  <a:pt x="8461" y="76797"/>
                </a:cubicBezTo>
                <a:cubicBezTo>
                  <a:pt x="24600" y="120453"/>
                  <a:pt x="60848" y="227080"/>
                  <a:pt x="108473" y="292697"/>
                </a:cubicBezTo>
                <a:cubicBezTo>
                  <a:pt x="156098" y="358314"/>
                  <a:pt x="223567" y="399853"/>
                  <a:pt x="294211" y="470497"/>
                </a:cubicBezTo>
                <a:cubicBezTo>
                  <a:pt x="364855" y="541141"/>
                  <a:pt x="497147" y="685339"/>
                  <a:pt x="532336" y="716560"/>
                </a:cubicBezTo>
                <a:cubicBezTo>
                  <a:pt x="567525" y="747781"/>
                  <a:pt x="527838" y="685603"/>
                  <a:pt x="505348" y="657822"/>
                </a:cubicBezTo>
                <a:cubicBezTo>
                  <a:pt x="482858" y="630041"/>
                  <a:pt x="457723" y="614166"/>
                  <a:pt x="397398" y="549872"/>
                </a:cubicBezTo>
                <a:cubicBezTo>
                  <a:pt x="337073" y="485578"/>
                  <a:pt x="204252" y="349583"/>
                  <a:pt x="143398" y="272060"/>
                </a:cubicBezTo>
                <a:cubicBezTo>
                  <a:pt x="82544" y="194537"/>
                  <a:pt x="51852" y="120454"/>
                  <a:pt x="32273" y="84735"/>
                </a:cubicBezTo>
                <a:cubicBezTo>
                  <a:pt x="12694" y="49016"/>
                  <a:pt x="22748" y="69653"/>
                  <a:pt x="25923" y="57747"/>
                </a:cubicBezTo>
                <a:cubicBezTo>
                  <a:pt x="29098" y="45841"/>
                  <a:pt x="64817" y="5095"/>
                  <a:pt x="62436" y="5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671AC639-CF2E-4923-B1CD-B07B416AEFF6}"/>
              </a:ext>
            </a:extLst>
          </p:cNvPr>
          <p:cNvSpPr/>
          <p:nvPr/>
        </p:nvSpPr>
        <p:spPr>
          <a:xfrm>
            <a:off x="4643653" y="7165050"/>
            <a:ext cx="584739" cy="740740"/>
          </a:xfrm>
          <a:custGeom>
            <a:avLst/>
            <a:gdLst>
              <a:gd name="connsiteX0" fmla="*/ 55347 w 584739"/>
              <a:gd name="connsiteY0" fmla="*/ 10450 h 740740"/>
              <a:gd name="connsiteX1" fmla="*/ 2960 w 584739"/>
              <a:gd name="connsiteY1" fmla="*/ 48550 h 740740"/>
              <a:gd name="connsiteX2" fmla="*/ 156947 w 584739"/>
              <a:gd name="connsiteY2" fmla="*/ 373988 h 740740"/>
              <a:gd name="connsiteX3" fmla="*/ 455397 w 584739"/>
              <a:gd name="connsiteY3" fmla="*/ 675613 h 740740"/>
              <a:gd name="connsiteX4" fmla="*/ 579222 w 584739"/>
              <a:gd name="connsiteY4" fmla="*/ 732763 h 740740"/>
              <a:gd name="connsiteX5" fmla="*/ 522072 w 584739"/>
              <a:gd name="connsiteY5" fmla="*/ 697838 h 740740"/>
              <a:gd name="connsiteX6" fmla="*/ 168060 w 584739"/>
              <a:gd name="connsiteY6" fmla="*/ 350175 h 740740"/>
              <a:gd name="connsiteX7" fmla="*/ 53760 w 584739"/>
              <a:gd name="connsiteY7" fmla="*/ 137450 h 740740"/>
              <a:gd name="connsiteX8" fmla="*/ 55347 w 584739"/>
              <a:gd name="connsiteY8" fmla="*/ 10450 h 74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4739" h="740740">
                <a:moveTo>
                  <a:pt x="55347" y="10450"/>
                </a:moveTo>
                <a:cubicBezTo>
                  <a:pt x="46880" y="-4367"/>
                  <a:pt x="-13973" y="-12040"/>
                  <a:pt x="2960" y="48550"/>
                </a:cubicBezTo>
                <a:cubicBezTo>
                  <a:pt x="19893" y="109140"/>
                  <a:pt x="81541" y="269478"/>
                  <a:pt x="156947" y="373988"/>
                </a:cubicBezTo>
                <a:cubicBezTo>
                  <a:pt x="232353" y="478499"/>
                  <a:pt x="385018" y="615817"/>
                  <a:pt x="455397" y="675613"/>
                </a:cubicBezTo>
                <a:cubicBezTo>
                  <a:pt x="525776" y="735409"/>
                  <a:pt x="568110" y="729059"/>
                  <a:pt x="579222" y="732763"/>
                </a:cubicBezTo>
                <a:cubicBezTo>
                  <a:pt x="590334" y="736467"/>
                  <a:pt x="590599" y="761603"/>
                  <a:pt x="522072" y="697838"/>
                </a:cubicBezTo>
                <a:cubicBezTo>
                  <a:pt x="453545" y="634073"/>
                  <a:pt x="246112" y="443573"/>
                  <a:pt x="168060" y="350175"/>
                </a:cubicBezTo>
                <a:cubicBezTo>
                  <a:pt x="90008" y="256777"/>
                  <a:pt x="78895" y="191425"/>
                  <a:pt x="53760" y="137450"/>
                </a:cubicBezTo>
                <a:cubicBezTo>
                  <a:pt x="28625" y="83475"/>
                  <a:pt x="63814" y="25267"/>
                  <a:pt x="55347" y="104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38E4C396-7F3A-4BB6-99FA-84FADE7DC55C}"/>
              </a:ext>
            </a:extLst>
          </p:cNvPr>
          <p:cNvSpPr/>
          <p:nvPr/>
        </p:nvSpPr>
        <p:spPr>
          <a:xfrm>
            <a:off x="5951470" y="8112617"/>
            <a:ext cx="1280384" cy="216723"/>
          </a:xfrm>
          <a:custGeom>
            <a:avLst/>
            <a:gdLst>
              <a:gd name="connsiteX0" fmla="*/ 1655 w 1280384"/>
              <a:gd name="connsiteY0" fmla="*/ 97933 h 216723"/>
              <a:gd name="connsiteX1" fmla="*/ 531880 w 1280384"/>
              <a:gd name="connsiteY1" fmla="*/ 215408 h 216723"/>
              <a:gd name="connsiteX2" fmla="*/ 1268480 w 1280384"/>
              <a:gd name="connsiteY2" fmla="*/ 5858 h 216723"/>
              <a:gd name="connsiteX3" fmla="*/ 960505 w 1280384"/>
              <a:gd name="connsiteY3" fmla="*/ 66183 h 216723"/>
              <a:gd name="connsiteX4" fmla="*/ 604905 w 1280384"/>
              <a:gd name="connsiteY4" fmla="*/ 151908 h 216723"/>
              <a:gd name="connsiteX5" fmla="*/ 373130 w 1280384"/>
              <a:gd name="connsiteY5" fmla="*/ 161433 h 216723"/>
              <a:gd name="connsiteX6" fmla="*/ 1655 w 1280384"/>
              <a:gd name="connsiteY6" fmla="*/ 97933 h 216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0384" h="216723">
                <a:moveTo>
                  <a:pt x="1655" y="97933"/>
                </a:moveTo>
                <a:cubicBezTo>
                  <a:pt x="28113" y="106929"/>
                  <a:pt x="320743" y="230754"/>
                  <a:pt x="531880" y="215408"/>
                </a:cubicBezTo>
                <a:cubicBezTo>
                  <a:pt x="743017" y="200062"/>
                  <a:pt x="1197043" y="30729"/>
                  <a:pt x="1268480" y="5858"/>
                </a:cubicBezTo>
                <a:cubicBezTo>
                  <a:pt x="1339918" y="-19013"/>
                  <a:pt x="1071101" y="41841"/>
                  <a:pt x="960505" y="66183"/>
                </a:cubicBezTo>
                <a:cubicBezTo>
                  <a:pt x="849909" y="90525"/>
                  <a:pt x="702801" y="136033"/>
                  <a:pt x="604905" y="151908"/>
                </a:cubicBezTo>
                <a:cubicBezTo>
                  <a:pt x="507009" y="167783"/>
                  <a:pt x="473142" y="170958"/>
                  <a:pt x="373130" y="161433"/>
                </a:cubicBezTo>
                <a:cubicBezTo>
                  <a:pt x="273118" y="151908"/>
                  <a:pt x="-24803" y="88937"/>
                  <a:pt x="1655" y="979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9F10B384-7E85-4197-8695-BF88473F897D}"/>
              </a:ext>
            </a:extLst>
          </p:cNvPr>
          <p:cNvSpPr/>
          <p:nvPr/>
        </p:nvSpPr>
        <p:spPr>
          <a:xfrm>
            <a:off x="7673963" y="6846542"/>
            <a:ext cx="946573" cy="53573"/>
          </a:xfrm>
          <a:custGeom>
            <a:avLst/>
            <a:gdLst>
              <a:gd name="connsiteX0" fmla="*/ 12 w 946573"/>
              <a:gd name="connsiteY0" fmla="*/ 49558 h 53573"/>
              <a:gd name="connsiteX1" fmla="*/ 581037 w 946573"/>
              <a:gd name="connsiteY1" fmla="*/ 30508 h 53573"/>
              <a:gd name="connsiteX2" fmla="*/ 908062 w 946573"/>
              <a:gd name="connsiteY2" fmla="*/ 43208 h 53573"/>
              <a:gd name="connsiteX3" fmla="*/ 936637 w 946573"/>
              <a:gd name="connsiteY3" fmla="*/ 52733 h 53573"/>
              <a:gd name="connsiteX4" fmla="*/ 876312 w 946573"/>
              <a:gd name="connsiteY4" fmla="*/ 20983 h 53573"/>
              <a:gd name="connsiteX5" fmla="*/ 596912 w 946573"/>
              <a:gd name="connsiteY5" fmla="*/ 1933 h 53573"/>
              <a:gd name="connsiteX6" fmla="*/ 12 w 946573"/>
              <a:gd name="connsiteY6" fmla="*/ 49558 h 5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6573" h="53573">
                <a:moveTo>
                  <a:pt x="12" y="49558"/>
                </a:moveTo>
                <a:cubicBezTo>
                  <a:pt x="-2634" y="54320"/>
                  <a:pt x="429695" y="31566"/>
                  <a:pt x="581037" y="30508"/>
                </a:cubicBezTo>
                <a:cubicBezTo>
                  <a:pt x="732379" y="29450"/>
                  <a:pt x="848795" y="39504"/>
                  <a:pt x="908062" y="43208"/>
                </a:cubicBezTo>
                <a:cubicBezTo>
                  <a:pt x="967329" y="46912"/>
                  <a:pt x="941929" y="56437"/>
                  <a:pt x="936637" y="52733"/>
                </a:cubicBezTo>
                <a:cubicBezTo>
                  <a:pt x="931345" y="49029"/>
                  <a:pt x="932933" y="29450"/>
                  <a:pt x="876312" y="20983"/>
                </a:cubicBezTo>
                <a:cubicBezTo>
                  <a:pt x="819691" y="12516"/>
                  <a:pt x="742433" y="-6004"/>
                  <a:pt x="596912" y="1933"/>
                </a:cubicBezTo>
                <a:cubicBezTo>
                  <a:pt x="451391" y="9870"/>
                  <a:pt x="2658" y="44796"/>
                  <a:pt x="12" y="495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2FD49E63-F33E-41D5-A251-5ADF5ED93844}"/>
              </a:ext>
            </a:extLst>
          </p:cNvPr>
          <p:cNvSpPr/>
          <p:nvPr/>
        </p:nvSpPr>
        <p:spPr>
          <a:xfrm>
            <a:off x="8594492" y="6889717"/>
            <a:ext cx="224498" cy="562383"/>
          </a:xfrm>
          <a:custGeom>
            <a:avLst/>
            <a:gdLst>
              <a:gd name="connsiteX0" fmla="*/ 233 w 224498"/>
              <a:gd name="connsiteY0" fmla="*/ 33 h 562383"/>
              <a:gd name="connsiteX1" fmla="*/ 152633 w 224498"/>
              <a:gd name="connsiteY1" fmla="*/ 285783 h 562383"/>
              <a:gd name="connsiteX2" fmla="*/ 203433 w 224498"/>
              <a:gd name="connsiteY2" fmla="*/ 377858 h 562383"/>
              <a:gd name="connsiteX3" fmla="*/ 219308 w 224498"/>
              <a:gd name="connsiteY3" fmla="*/ 562008 h 562383"/>
              <a:gd name="connsiteX4" fmla="*/ 222483 w 224498"/>
              <a:gd name="connsiteY4" fmla="*/ 422308 h 562383"/>
              <a:gd name="connsiteX5" fmla="*/ 190733 w 224498"/>
              <a:gd name="connsiteY5" fmla="*/ 304833 h 562383"/>
              <a:gd name="connsiteX6" fmla="*/ 233 w 224498"/>
              <a:gd name="connsiteY6" fmla="*/ 33 h 56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498" h="562383">
                <a:moveTo>
                  <a:pt x="233" y="33"/>
                </a:moveTo>
                <a:cubicBezTo>
                  <a:pt x="-6117" y="-3142"/>
                  <a:pt x="118766" y="222812"/>
                  <a:pt x="152633" y="285783"/>
                </a:cubicBezTo>
                <a:cubicBezTo>
                  <a:pt x="186500" y="348754"/>
                  <a:pt x="192321" y="331821"/>
                  <a:pt x="203433" y="377858"/>
                </a:cubicBezTo>
                <a:cubicBezTo>
                  <a:pt x="214545" y="423895"/>
                  <a:pt x="216133" y="554600"/>
                  <a:pt x="219308" y="562008"/>
                </a:cubicBezTo>
                <a:cubicBezTo>
                  <a:pt x="222483" y="569416"/>
                  <a:pt x="227246" y="465171"/>
                  <a:pt x="222483" y="422308"/>
                </a:cubicBezTo>
                <a:cubicBezTo>
                  <a:pt x="217721" y="379446"/>
                  <a:pt x="222483" y="372566"/>
                  <a:pt x="190733" y="304833"/>
                </a:cubicBezTo>
                <a:cubicBezTo>
                  <a:pt x="158983" y="237100"/>
                  <a:pt x="6583" y="3208"/>
                  <a:pt x="233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5ACC31BC-59B4-4E43-BD28-545D8A990DA3}"/>
              </a:ext>
            </a:extLst>
          </p:cNvPr>
          <p:cNvSpPr/>
          <p:nvPr/>
        </p:nvSpPr>
        <p:spPr>
          <a:xfrm>
            <a:off x="7519599" y="6877216"/>
            <a:ext cx="996628" cy="1259834"/>
          </a:xfrm>
          <a:custGeom>
            <a:avLst/>
            <a:gdLst>
              <a:gd name="connsiteX0" fmla="*/ 992576 w 996628"/>
              <a:gd name="connsiteY0" fmla="*/ 3009 h 1259834"/>
              <a:gd name="connsiteX1" fmla="*/ 535376 w 996628"/>
              <a:gd name="connsiteY1" fmla="*/ 434809 h 1259834"/>
              <a:gd name="connsiteX2" fmla="*/ 303601 w 996628"/>
              <a:gd name="connsiteY2" fmla="*/ 872959 h 1259834"/>
              <a:gd name="connsiteX3" fmla="*/ 71826 w 996628"/>
              <a:gd name="connsiteY3" fmla="*/ 1180934 h 1259834"/>
              <a:gd name="connsiteX4" fmla="*/ 11501 w 996628"/>
              <a:gd name="connsiteY4" fmla="*/ 1244434 h 1259834"/>
              <a:gd name="connsiteX5" fmla="*/ 271851 w 996628"/>
              <a:gd name="connsiteY5" fmla="*/ 945984 h 1259834"/>
              <a:gd name="connsiteX6" fmla="*/ 535376 w 996628"/>
              <a:gd name="connsiteY6" fmla="*/ 539584 h 1259834"/>
              <a:gd name="connsiteX7" fmla="*/ 744926 w 996628"/>
              <a:gd name="connsiteY7" fmla="*/ 257009 h 1259834"/>
              <a:gd name="connsiteX8" fmla="*/ 992576 w 996628"/>
              <a:gd name="connsiteY8" fmla="*/ 3009 h 125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6628" h="1259834">
                <a:moveTo>
                  <a:pt x="992576" y="3009"/>
                </a:moveTo>
                <a:cubicBezTo>
                  <a:pt x="957651" y="32642"/>
                  <a:pt x="650205" y="289817"/>
                  <a:pt x="535376" y="434809"/>
                </a:cubicBezTo>
                <a:cubicBezTo>
                  <a:pt x="420547" y="579801"/>
                  <a:pt x="380859" y="748605"/>
                  <a:pt x="303601" y="872959"/>
                </a:cubicBezTo>
                <a:cubicBezTo>
                  <a:pt x="226343" y="997313"/>
                  <a:pt x="120509" y="1119022"/>
                  <a:pt x="71826" y="1180934"/>
                </a:cubicBezTo>
                <a:cubicBezTo>
                  <a:pt x="23143" y="1242846"/>
                  <a:pt x="-21837" y="1283592"/>
                  <a:pt x="11501" y="1244434"/>
                </a:cubicBezTo>
                <a:cubicBezTo>
                  <a:pt x="44838" y="1205276"/>
                  <a:pt x="184539" y="1063459"/>
                  <a:pt x="271851" y="945984"/>
                </a:cubicBezTo>
                <a:cubicBezTo>
                  <a:pt x="359163" y="828509"/>
                  <a:pt x="456530" y="654413"/>
                  <a:pt x="535376" y="539584"/>
                </a:cubicBezTo>
                <a:cubicBezTo>
                  <a:pt x="614222" y="424755"/>
                  <a:pt x="662376" y="343792"/>
                  <a:pt x="744926" y="257009"/>
                </a:cubicBezTo>
                <a:cubicBezTo>
                  <a:pt x="827476" y="170226"/>
                  <a:pt x="1027501" y="-26624"/>
                  <a:pt x="992576" y="30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8BEFE531-DED5-4B70-8C03-B27D4B3AED55}"/>
              </a:ext>
            </a:extLst>
          </p:cNvPr>
          <p:cNvSpPr/>
          <p:nvPr/>
        </p:nvSpPr>
        <p:spPr>
          <a:xfrm>
            <a:off x="7105512" y="6876076"/>
            <a:ext cx="1367912" cy="1369768"/>
          </a:xfrm>
          <a:custGeom>
            <a:avLst/>
            <a:gdLst>
              <a:gd name="connsiteX0" fmla="*/ 1365388 w 1367912"/>
              <a:gd name="connsiteY0" fmla="*/ 4149 h 1369768"/>
              <a:gd name="connsiteX1" fmla="*/ 866913 w 1367912"/>
              <a:gd name="connsiteY1" fmla="*/ 480399 h 1369768"/>
              <a:gd name="connsiteX2" fmla="*/ 479563 w 1367912"/>
              <a:gd name="connsiteY2" fmla="*/ 893149 h 1369768"/>
              <a:gd name="connsiteX3" fmla="*/ 174763 w 1367912"/>
              <a:gd name="connsiteY3" fmla="*/ 1166199 h 1369768"/>
              <a:gd name="connsiteX4" fmla="*/ 138 w 1367912"/>
              <a:gd name="connsiteY4" fmla="*/ 1369399 h 1369768"/>
              <a:gd name="connsiteX5" fmla="*/ 143013 w 1367912"/>
              <a:gd name="connsiteY5" fmla="*/ 1220174 h 1369768"/>
              <a:gd name="connsiteX6" fmla="*/ 631963 w 1367912"/>
              <a:gd name="connsiteY6" fmla="*/ 708999 h 1369768"/>
              <a:gd name="connsiteX7" fmla="*/ 1041538 w 1367912"/>
              <a:gd name="connsiteY7" fmla="*/ 274024 h 1369768"/>
              <a:gd name="connsiteX8" fmla="*/ 1365388 w 1367912"/>
              <a:gd name="connsiteY8" fmla="*/ 4149 h 136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912" h="1369768">
                <a:moveTo>
                  <a:pt x="1365388" y="4149"/>
                </a:moveTo>
                <a:cubicBezTo>
                  <a:pt x="1336284" y="38545"/>
                  <a:pt x="1014550" y="332232"/>
                  <a:pt x="866913" y="480399"/>
                </a:cubicBezTo>
                <a:cubicBezTo>
                  <a:pt x="719276" y="628566"/>
                  <a:pt x="594921" y="778849"/>
                  <a:pt x="479563" y="893149"/>
                </a:cubicBezTo>
                <a:cubicBezTo>
                  <a:pt x="364205" y="1007449"/>
                  <a:pt x="254667" y="1086824"/>
                  <a:pt x="174763" y="1166199"/>
                </a:cubicBezTo>
                <a:cubicBezTo>
                  <a:pt x="94859" y="1245574"/>
                  <a:pt x="5430" y="1360403"/>
                  <a:pt x="138" y="1369399"/>
                </a:cubicBezTo>
                <a:cubicBezTo>
                  <a:pt x="-5154" y="1378395"/>
                  <a:pt x="143013" y="1220174"/>
                  <a:pt x="143013" y="1220174"/>
                </a:cubicBezTo>
                <a:lnTo>
                  <a:pt x="631963" y="708999"/>
                </a:lnTo>
                <a:cubicBezTo>
                  <a:pt x="781717" y="551307"/>
                  <a:pt x="918242" y="390970"/>
                  <a:pt x="1041538" y="274024"/>
                </a:cubicBezTo>
                <a:cubicBezTo>
                  <a:pt x="1164834" y="157078"/>
                  <a:pt x="1394492" y="-30247"/>
                  <a:pt x="1365388" y="41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29697245-4148-4196-90F2-5A0DF09582B9}"/>
              </a:ext>
            </a:extLst>
          </p:cNvPr>
          <p:cNvSpPr/>
          <p:nvPr/>
        </p:nvSpPr>
        <p:spPr>
          <a:xfrm>
            <a:off x="7649876" y="7272847"/>
            <a:ext cx="423462" cy="516028"/>
          </a:xfrm>
          <a:custGeom>
            <a:avLst/>
            <a:gdLst>
              <a:gd name="connsiteX0" fmla="*/ 420974 w 423462"/>
              <a:gd name="connsiteY0" fmla="*/ 1078 h 516028"/>
              <a:gd name="connsiteX1" fmla="*/ 106649 w 423462"/>
              <a:gd name="connsiteY1" fmla="*/ 347153 h 516028"/>
              <a:gd name="connsiteX2" fmla="*/ 8224 w 423462"/>
              <a:gd name="connsiteY2" fmla="*/ 480503 h 516028"/>
              <a:gd name="connsiteX3" fmla="*/ 14574 w 423462"/>
              <a:gd name="connsiteY3" fmla="*/ 509078 h 516028"/>
              <a:gd name="connsiteX4" fmla="*/ 87599 w 423462"/>
              <a:gd name="connsiteY4" fmla="*/ 372553 h 516028"/>
              <a:gd name="connsiteX5" fmla="*/ 243174 w 423462"/>
              <a:gd name="connsiteY5" fmla="*/ 242378 h 516028"/>
              <a:gd name="connsiteX6" fmla="*/ 420974 w 423462"/>
              <a:gd name="connsiteY6" fmla="*/ 1078 h 51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462" h="516028">
                <a:moveTo>
                  <a:pt x="420974" y="1078"/>
                </a:moveTo>
                <a:cubicBezTo>
                  <a:pt x="398220" y="18541"/>
                  <a:pt x="175441" y="267249"/>
                  <a:pt x="106649" y="347153"/>
                </a:cubicBezTo>
                <a:cubicBezTo>
                  <a:pt x="37857" y="427057"/>
                  <a:pt x="23570" y="453516"/>
                  <a:pt x="8224" y="480503"/>
                </a:cubicBezTo>
                <a:cubicBezTo>
                  <a:pt x="-7122" y="507490"/>
                  <a:pt x="1345" y="527070"/>
                  <a:pt x="14574" y="509078"/>
                </a:cubicBezTo>
                <a:cubicBezTo>
                  <a:pt x="27803" y="491086"/>
                  <a:pt x="49499" y="417003"/>
                  <a:pt x="87599" y="372553"/>
                </a:cubicBezTo>
                <a:cubicBezTo>
                  <a:pt x="125699" y="328103"/>
                  <a:pt x="181791" y="301645"/>
                  <a:pt x="243174" y="242378"/>
                </a:cubicBezTo>
                <a:cubicBezTo>
                  <a:pt x="304557" y="183111"/>
                  <a:pt x="443728" y="-16385"/>
                  <a:pt x="420974" y="10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7C31A4A7-C2F0-47F7-A3C9-3AFEB571D7D6}"/>
              </a:ext>
            </a:extLst>
          </p:cNvPr>
          <p:cNvSpPr/>
          <p:nvPr/>
        </p:nvSpPr>
        <p:spPr>
          <a:xfrm>
            <a:off x="2553586" y="6794387"/>
            <a:ext cx="2332739" cy="282688"/>
          </a:xfrm>
          <a:custGeom>
            <a:avLst/>
            <a:gdLst>
              <a:gd name="connsiteX0" fmla="*/ 2332739 w 2332739"/>
              <a:gd name="connsiteY0" fmla="*/ 282688 h 282688"/>
              <a:gd name="connsiteX1" fmla="*/ 1761239 w 2332739"/>
              <a:gd name="connsiteY1" fmla="*/ 209663 h 282688"/>
              <a:gd name="connsiteX2" fmla="*/ 1304039 w 2332739"/>
              <a:gd name="connsiteY2" fmla="*/ 149338 h 282688"/>
              <a:gd name="connsiteX3" fmla="*/ 684914 w 2332739"/>
              <a:gd name="connsiteY3" fmla="*/ 57263 h 282688"/>
              <a:gd name="connsiteX4" fmla="*/ 313439 w 2332739"/>
              <a:gd name="connsiteY4" fmla="*/ 9638 h 282688"/>
              <a:gd name="connsiteX5" fmla="*/ 164214 w 2332739"/>
              <a:gd name="connsiteY5" fmla="*/ 9638 h 282688"/>
              <a:gd name="connsiteX6" fmla="*/ 2289 w 2332739"/>
              <a:gd name="connsiteY6" fmla="*/ 85838 h 282688"/>
              <a:gd name="connsiteX7" fmla="*/ 291214 w 2332739"/>
              <a:gd name="connsiteY7" fmla="*/ 113 h 282688"/>
              <a:gd name="connsiteX8" fmla="*/ 1107189 w 2332739"/>
              <a:gd name="connsiteY8" fmla="*/ 108063 h 282688"/>
              <a:gd name="connsiteX9" fmla="*/ 1954914 w 2332739"/>
              <a:gd name="connsiteY9" fmla="*/ 200138 h 282688"/>
              <a:gd name="connsiteX10" fmla="*/ 2332739 w 2332739"/>
              <a:gd name="connsiteY10" fmla="*/ 282688 h 2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2739" h="282688">
                <a:moveTo>
                  <a:pt x="2332739" y="282688"/>
                </a:moveTo>
                <a:lnTo>
                  <a:pt x="1761239" y="209663"/>
                </a:lnTo>
                <a:lnTo>
                  <a:pt x="1304039" y="149338"/>
                </a:lnTo>
                <a:lnTo>
                  <a:pt x="684914" y="57263"/>
                </a:lnTo>
                <a:cubicBezTo>
                  <a:pt x="519814" y="33980"/>
                  <a:pt x="400222" y="17575"/>
                  <a:pt x="313439" y="9638"/>
                </a:cubicBezTo>
                <a:cubicBezTo>
                  <a:pt x="226656" y="1701"/>
                  <a:pt x="216072" y="-3062"/>
                  <a:pt x="164214" y="9638"/>
                </a:cubicBezTo>
                <a:cubicBezTo>
                  <a:pt x="112356" y="22338"/>
                  <a:pt x="-18878" y="87425"/>
                  <a:pt x="2289" y="85838"/>
                </a:cubicBezTo>
                <a:cubicBezTo>
                  <a:pt x="23456" y="84251"/>
                  <a:pt x="107064" y="-3591"/>
                  <a:pt x="291214" y="113"/>
                </a:cubicBezTo>
                <a:cubicBezTo>
                  <a:pt x="475364" y="3817"/>
                  <a:pt x="829906" y="74725"/>
                  <a:pt x="1107189" y="108063"/>
                </a:cubicBezTo>
                <a:cubicBezTo>
                  <a:pt x="1384472" y="141400"/>
                  <a:pt x="1747481" y="173680"/>
                  <a:pt x="1954914" y="200138"/>
                </a:cubicBezTo>
                <a:cubicBezTo>
                  <a:pt x="2162347" y="226596"/>
                  <a:pt x="2257068" y="246704"/>
                  <a:pt x="2332739" y="2826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845711A6-BF9C-460D-B250-E31A3F5580AF}"/>
              </a:ext>
            </a:extLst>
          </p:cNvPr>
          <p:cNvSpPr/>
          <p:nvPr/>
        </p:nvSpPr>
        <p:spPr>
          <a:xfrm>
            <a:off x="2766712" y="6813474"/>
            <a:ext cx="2027495" cy="359603"/>
          </a:xfrm>
          <a:custGeom>
            <a:avLst/>
            <a:gdLst>
              <a:gd name="connsiteX0" fmla="*/ 2014838 w 2027495"/>
              <a:gd name="connsiteY0" fmla="*/ 358851 h 359603"/>
              <a:gd name="connsiteX1" fmla="*/ 1637013 w 2027495"/>
              <a:gd name="connsiteY1" fmla="*/ 254076 h 359603"/>
              <a:gd name="connsiteX2" fmla="*/ 1046463 w 2027495"/>
              <a:gd name="connsiteY2" fmla="*/ 142951 h 359603"/>
              <a:gd name="connsiteX3" fmla="*/ 335263 w 2027495"/>
              <a:gd name="connsiteY3" fmla="*/ 60401 h 359603"/>
              <a:gd name="connsiteX4" fmla="*/ 147938 w 2027495"/>
              <a:gd name="connsiteY4" fmla="*/ 19126 h 359603"/>
              <a:gd name="connsiteX5" fmla="*/ 1888 w 2027495"/>
              <a:gd name="connsiteY5" fmla="*/ 76 h 359603"/>
              <a:gd name="connsiteX6" fmla="*/ 252713 w 2027495"/>
              <a:gd name="connsiteY6" fmla="*/ 25476 h 359603"/>
              <a:gd name="connsiteX7" fmla="*/ 1249663 w 2027495"/>
              <a:gd name="connsiteY7" fmla="*/ 174701 h 359603"/>
              <a:gd name="connsiteX8" fmla="*/ 1875138 w 2027495"/>
              <a:gd name="connsiteY8" fmla="*/ 295351 h 359603"/>
              <a:gd name="connsiteX9" fmla="*/ 2014838 w 2027495"/>
              <a:gd name="connsiteY9" fmla="*/ 358851 h 35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7495" h="359603">
                <a:moveTo>
                  <a:pt x="2014838" y="358851"/>
                </a:moveTo>
                <a:cubicBezTo>
                  <a:pt x="1975151" y="351972"/>
                  <a:pt x="1798409" y="290059"/>
                  <a:pt x="1637013" y="254076"/>
                </a:cubicBezTo>
                <a:cubicBezTo>
                  <a:pt x="1475617" y="218093"/>
                  <a:pt x="1263421" y="175230"/>
                  <a:pt x="1046463" y="142951"/>
                </a:cubicBezTo>
                <a:cubicBezTo>
                  <a:pt x="829505" y="110672"/>
                  <a:pt x="485017" y="81039"/>
                  <a:pt x="335263" y="60401"/>
                </a:cubicBezTo>
                <a:cubicBezTo>
                  <a:pt x="185509" y="39763"/>
                  <a:pt x="203500" y="29180"/>
                  <a:pt x="147938" y="19126"/>
                </a:cubicBezTo>
                <a:cubicBezTo>
                  <a:pt x="92375" y="9072"/>
                  <a:pt x="-15574" y="-982"/>
                  <a:pt x="1888" y="76"/>
                </a:cubicBezTo>
                <a:cubicBezTo>
                  <a:pt x="19350" y="1134"/>
                  <a:pt x="44751" y="-3628"/>
                  <a:pt x="252713" y="25476"/>
                </a:cubicBezTo>
                <a:lnTo>
                  <a:pt x="1249663" y="174701"/>
                </a:lnTo>
                <a:cubicBezTo>
                  <a:pt x="1520067" y="219680"/>
                  <a:pt x="1751313" y="266776"/>
                  <a:pt x="1875138" y="295351"/>
                </a:cubicBezTo>
                <a:cubicBezTo>
                  <a:pt x="1998963" y="323926"/>
                  <a:pt x="2054525" y="365730"/>
                  <a:pt x="2014838" y="3588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710FC271-6681-4DD7-9461-B3B32B9E7AC6}"/>
              </a:ext>
            </a:extLst>
          </p:cNvPr>
          <p:cNvSpPr/>
          <p:nvPr/>
        </p:nvSpPr>
        <p:spPr>
          <a:xfrm>
            <a:off x="2346226" y="6791174"/>
            <a:ext cx="407645" cy="610892"/>
          </a:xfrm>
          <a:custGeom>
            <a:avLst/>
            <a:gdLst>
              <a:gd name="connsiteX0" fmla="*/ 406499 w 407645"/>
              <a:gd name="connsiteY0" fmla="*/ 151 h 610892"/>
              <a:gd name="connsiteX1" fmla="*/ 127099 w 407645"/>
              <a:gd name="connsiteY1" fmla="*/ 127151 h 610892"/>
              <a:gd name="connsiteX2" fmla="*/ 99 w 407645"/>
              <a:gd name="connsiteY2" fmla="*/ 377976 h 610892"/>
              <a:gd name="connsiteX3" fmla="*/ 104874 w 407645"/>
              <a:gd name="connsiteY3" fmla="*/ 609751 h 610892"/>
              <a:gd name="connsiteX4" fmla="*/ 47724 w 407645"/>
              <a:gd name="connsiteY4" fmla="*/ 463701 h 610892"/>
              <a:gd name="connsiteX5" fmla="*/ 22324 w 407645"/>
              <a:gd name="connsiteY5" fmla="*/ 390676 h 610892"/>
              <a:gd name="connsiteX6" fmla="*/ 88999 w 407645"/>
              <a:gd name="connsiteY6" fmla="*/ 270026 h 610892"/>
              <a:gd name="connsiteX7" fmla="*/ 165199 w 407645"/>
              <a:gd name="connsiteY7" fmla="*/ 146201 h 610892"/>
              <a:gd name="connsiteX8" fmla="*/ 222349 w 407645"/>
              <a:gd name="connsiteY8" fmla="*/ 101751 h 610892"/>
              <a:gd name="connsiteX9" fmla="*/ 406499 w 407645"/>
              <a:gd name="connsiteY9" fmla="*/ 151 h 61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7645" h="610892">
                <a:moveTo>
                  <a:pt x="406499" y="151"/>
                </a:moveTo>
                <a:cubicBezTo>
                  <a:pt x="390624" y="4384"/>
                  <a:pt x="194832" y="64180"/>
                  <a:pt x="127099" y="127151"/>
                </a:cubicBezTo>
                <a:cubicBezTo>
                  <a:pt x="59366" y="190122"/>
                  <a:pt x="3803" y="297543"/>
                  <a:pt x="99" y="377976"/>
                </a:cubicBezTo>
                <a:cubicBezTo>
                  <a:pt x="-3605" y="458409"/>
                  <a:pt x="96937" y="595464"/>
                  <a:pt x="104874" y="609751"/>
                </a:cubicBezTo>
                <a:cubicBezTo>
                  <a:pt x="112811" y="624038"/>
                  <a:pt x="61482" y="500213"/>
                  <a:pt x="47724" y="463701"/>
                </a:cubicBezTo>
                <a:cubicBezTo>
                  <a:pt x="33966" y="427189"/>
                  <a:pt x="15445" y="422955"/>
                  <a:pt x="22324" y="390676"/>
                </a:cubicBezTo>
                <a:cubicBezTo>
                  <a:pt x="29203" y="358397"/>
                  <a:pt x="65187" y="310772"/>
                  <a:pt x="88999" y="270026"/>
                </a:cubicBezTo>
                <a:cubicBezTo>
                  <a:pt x="112811" y="229280"/>
                  <a:pt x="142974" y="174247"/>
                  <a:pt x="165199" y="146201"/>
                </a:cubicBezTo>
                <a:cubicBezTo>
                  <a:pt x="187424" y="118155"/>
                  <a:pt x="175782" y="121859"/>
                  <a:pt x="222349" y="101751"/>
                </a:cubicBezTo>
                <a:cubicBezTo>
                  <a:pt x="268916" y="81643"/>
                  <a:pt x="422374" y="-4082"/>
                  <a:pt x="406499" y="1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9676D04B-86BE-47DA-8FFE-E62B3732CC4E}"/>
              </a:ext>
            </a:extLst>
          </p:cNvPr>
          <p:cNvSpPr/>
          <p:nvPr/>
        </p:nvSpPr>
        <p:spPr>
          <a:xfrm>
            <a:off x="2543735" y="6810134"/>
            <a:ext cx="243920" cy="291591"/>
          </a:xfrm>
          <a:custGeom>
            <a:avLst/>
            <a:gdLst>
              <a:gd name="connsiteX0" fmla="*/ 243915 w 243920"/>
              <a:gd name="connsiteY0" fmla="*/ 241 h 291591"/>
              <a:gd name="connsiteX1" fmla="*/ 40715 w 243920"/>
              <a:gd name="connsiteY1" fmla="*/ 82791 h 291591"/>
              <a:gd name="connsiteX2" fmla="*/ 8965 w 243920"/>
              <a:gd name="connsiteY2" fmla="*/ 206616 h 291591"/>
              <a:gd name="connsiteX3" fmla="*/ 155015 w 243920"/>
              <a:gd name="connsiteY3" fmla="*/ 289166 h 291591"/>
              <a:gd name="connsiteX4" fmla="*/ 101040 w 243920"/>
              <a:gd name="connsiteY4" fmla="*/ 263766 h 291591"/>
              <a:gd name="connsiteX5" fmla="*/ 31190 w 243920"/>
              <a:gd name="connsiteY5" fmla="*/ 203441 h 291591"/>
              <a:gd name="connsiteX6" fmla="*/ 12140 w 243920"/>
              <a:gd name="connsiteY6" fmla="*/ 162166 h 291591"/>
              <a:gd name="connsiteX7" fmla="*/ 34365 w 243920"/>
              <a:gd name="connsiteY7" fmla="*/ 108191 h 291591"/>
              <a:gd name="connsiteX8" fmla="*/ 243915 w 243920"/>
              <a:gd name="connsiteY8" fmla="*/ 241 h 29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920" h="291591">
                <a:moveTo>
                  <a:pt x="243915" y="241"/>
                </a:moveTo>
                <a:cubicBezTo>
                  <a:pt x="244973" y="-3992"/>
                  <a:pt x="79873" y="48395"/>
                  <a:pt x="40715" y="82791"/>
                </a:cubicBezTo>
                <a:cubicBezTo>
                  <a:pt x="1557" y="117187"/>
                  <a:pt x="-10085" y="172220"/>
                  <a:pt x="8965" y="206616"/>
                </a:cubicBezTo>
                <a:cubicBezTo>
                  <a:pt x="28015" y="241012"/>
                  <a:pt x="139669" y="279641"/>
                  <a:pt x="155015" y="289166"/>
                </a:cubicBezTo>
                <a:cubicBezTo>
                  <a:pt x="170361" y="298691"/>
                  <a:pt x="121677" y="278053"/>
                  <a:pt x="101040" y="263766"/>
                </a:cubicBezTo>
                <a:cubicBezTo>
                  <a:pt x="80403" y="249479"/>
                  <a:pt x="46007" y="220374"/>
                  <a:pt x="31190" y="203441"/>
                </a:cubicBezTo>
                <a:cubicBezTo>
                  <a:pt x="16373" y="186508"/>
                  <a:pt x="11611" y="178041"/>
                  <a:pt x="12140" y="162166"/>
                </a:cubicBezTo>
                <a:cubicBezTo>
                  <a:pt x="12669" y="146291"/>
                  <a:pt x="-31" y="135708"/>
                  <a:pt x="34365" y="108191"/>
                </a:cubicBezTo>
                <a:cubicBezTo>
                  <a:pt x="68761" y="80674"/>
                  <a:pt x="242857" y="4474"/>
                  <a:pt x="243915" y="2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CA4AC274-01FE-48F8-9F04-54CE6DC00877}"/>
              </a:ext>
            </a:extLst>
          </p:cNvPr>
          <p:cNvSpPr/>
          <p:nvPr/>
        </p:nvSpPr>
        <p:spPr>
          <a:xfrm>
            <a:off x="2599428" y="7058915"/>
            <a:ext cx="2447869" cy="809926"/>
          </a:xfrm>
          <a:custGeom>
            <a:avLst/>
            <a:gdLst>
              <a:gd name="connsiteX0" fmla="*/ 38997 w 2447869"/>
              <a:gd name="connsiteY0" fmla="*/ 11810 h 809926"/>
              <a:gd name="connsiteX1" fmla="*/ 635897 w 2447869"/>
              <a:gd name="connsiteY1" fmla="*/ 259460 h 809926"/>
              <a:gd name="connsiteX2" fmla="*/ 1464572 w 2447869"/>
              <a:gd name="connsiteY2" fmla="*/ 491235 h 809926"/>
              <a:gd name="connsiteX3" fmla="*/ 1788422 w 2447869"/>
              <a:gd name="connsiteY3" fmla="*/ 589660 h 809926"/>
              <a:gd name="connsiteX4" fmla="*/ 2121797 w 2447869"/>
              <a:gd name="connsiteY4" fmla="*/ 684910 h 809926"/>
              <a:gd name="connsiteX5" fmla="*/ 2439297 w 2447869"/>
              <a:gd name="connsiteY5" fmla="*/ 808735 h 809926"/>
              <a:gd name="connsiteX6" fmla="*/ 1763022 w 2447869"/>
              <a:gd name="connsiteY6" fmla="*/ 605535 h 809926"/>
              <a:gd name="connsiteX7" fmla="*/ 616847 w 2447869"/>
              <a:gd name="connsiteY7" fmla="*/ 275335 h 809926"/>
              <a:gd name="connsiteX8" fmla="*/ 121547 w 2447869"/>
              <a:gd name="connsiteY8" fmla="*/ 65785 h 809926"/>
              <a:gd name="connsiteX9" fmla="*/ 38997 w 2447869"/>
              <a:gd name="connsiteY9" fmla="*/ 11810 h 80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7869" h="809926">
                <a:moveTo>
                  <a:pt x="38997" y="11810"/>
                </a:moveTo>
                <a:cubicBezTo>
                  <a:pt x="124722" y="44089"/>
                  <a:pt x="398301" y="179556"/>
                  <a:pt x="635897" y="259460"/>
                </a:cubicBezTo>
                <a:cubicBezTo>
                  <a:pt x="873493" y="339364"/>
                  <a:pt x="1272485" y="436202"/>
                  <a:pt x="1464572" y="491235"/>
                </a:cubicBezTo>
                <a:cubicBezTo>
                  <a:pt x="1656659" y="546268"/>
                  <a:pt x="1788422" y="589660"/>
                  <a:pt x="1788422" y="589660"/>
                </a:cubicBezTo>
                <a:cubicBezTo>
                  <a:pt x="1897959" y="621939"/>
                  <a:pt x="2013318" y="648398"/>
                  <a:pt x="2121797" y="684910"/>
                </a:cubicBezTo>
                <a:cubicBezTo>
                  <a:pt x="2230276" y="721423"/>
                  <a:pt x="2499093" y="821964"/>
                  <a:pt x="2439297" y="808735"/>
                </a:cubicBezTo>
                <a:cubicBezTo>
                  <a:pt x="2379501" y="795506"/>
                  <a:pt x="1763022" y="605535"/>
                  <a:pt x="1763022" y="605535"/>
                </a:cubicBezTo>
                <a:cubicBezTo>
                  <a:pt x="1459280" y="516635"/>
                  <a:pt x="890426" y="365293"/>
                  <a:pt x="616847" y="275335"/>
                </a:cubicBezTo>
                <a:cubicBezTo>
                  <a:pt x="343268" y="185377"/>
                  <a:pt x="221560" y="112881"/>
                  <a:pt x="121547" y="65785"/>
                </a:cubicBezTo>
                <a:cubicBezTo>
                  <a:pt x="21534" y="18689"/>
                  <a:pt x="-46728" y="-20469"/>
                  <a:pt x="38997" y="118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10BE15AE-93EF-42B3-B082-29304565FF2A}"/>
              </a:ext>
            </a:extLst>
          </p:cNvPr>
          <p:cNvSpPr/>
          <p:nvPr/>
        </p:nvSpPr>
        <p:spPr>
          <a:xfrm>
            <a:off x="2585715" y="6838855"/>
            <a:ext cx="287794" cy="193956"/>
          </a:xfrm>
          <a:custGeom>
            <a:avLst/>
            <a:gdLst>
              <a:gd name="connsiteX0" fmla="*/ 287660 w 287794"/>
              <a:gd name="connsiteY0" fmla="*/ 95 h 193956"/>
              <a:gd name="connsiteX1" fmla="*/ 100335 w 287794"/>
              <a:gd name="connsiteY1" fmla="*/ 41370 h 193956"/>
              <a:gd name="connsiteX2" fmla="*/ 49535 w 287794"/>
              <a:gd name="connsiteY2" fmla="*/ 66770 h 193956"/>
              <a:gd name="connsiteX3" fmla="*/ 1910 w 287794"/>
              <a:gd name="connsiteY3" fmla="*/ 123920 h 193956"/>
              <a:gd name="connsiteX4" fmla="*/ 11435 w 287794"/>
              <a:gd name="connsiteY4" fmla="*/ 193770 h 193956"/>
              <a:gd name="connsiteX5" fmla="*/ 30485 w 287794"/>
              <a:gd name="connsiteY5" fmla="*/ 101695 h 193956"/>
              <a:gd name="connsiteX6" fmla="*/ 68585 w 287794"/>
              <a:gd name="connsiteY6" fmla="*/ 31845 h 193956"/>
              <a:gd name="connsiteX7" fmla="*/ 287660 w 287794"/>
              <a:gd name="connsiteY7" fmla="*/ 95 h 19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794" h="193956">
                <a:moveTo>
                  <a:pt x="287660" y="95"/>
                </a:moveTo>
                <a:cubicBezTo>
                  <a:pt x="292952" y="1682"/>
                  <a:pt x="140022" y="30258"/>
                  <a:pt x="100335" y="41370"/>
                </a:cubicBezTo>
                <a:cubicBezTo>
                  <a:pt x="60647" y="52483"/>
                  <a:pt x="65939" y="53012"/>
                  <a:pt x="49535" y="66770"/>
                </a:cubicBezTo>
                <a:cubicBezTo>
                  <a:pt x="33131" y="80528"/>
                  <a:pt x="8260" y="102753"/>
                  <a:pt x="1910" y="123920"/>
                </a:cubicBezTo>
                <a:cubicBezTo>
                  <a:pt x="-4440" y="145087"/>
                  <a:pt x="6673" y="197474"/>
                  <a:pt x="11435" y="193770"/>
                </a:cubicBezTo>
                <a:cubicBezTo>
                  <a:pt x="16197" y="190066"/>
                  <a:pt x="20960" y="128682"/>
                  <a:pt x="30485" y="101695"/>
                </a:cubicBezTo>
                <a:cubicBezTo>
                  <a:pt x="40010" y="74708"/>
                  <a:pt x="31543" y="46662"/>
                  <a:pt x="68585" y="31845"/>
                </a:cubicBezTo>
                <a:cubicBezTo>
                  <a:pt x="105627" y="17028"/>
                  <a:pt x="282368" y="-1492"/>
                  <a:pt x="287660" y="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161AB35A-2459-4F15-9CCB-E4B7A4970FC7}"/>
              </a:ext>
            </a:extLst>
          </p:cNvPr>
          <p:cNvSpPr/>
          <p:nvPr/>
        </p:nvSpPr>
        <p:spPr>
          <a:xfrm>
            <a:off x="2656879" y="6952471"/>
            <a:ext cx="2389635" cy="899615"/>
          </a:xfrm>
          <a:custGeom>
            <a:avLst/>
            <a:gdLst>
              <a:gd name="connsiteX0" fmla="*/ 118071 w 2389635"/>
              <a:gd name="connsiteY0" fmla="*/ 64279 h 899615"/>
              <a:gd name="connsiteX1" fmla="*/ 35521 w 2389635"/>
              <a:gd name="connsiteY1" fmla="*/ 779 h 899615"/>
              <a:gd name="connsiteX2" fmla="*/ 41871 w 2389635"/>
              <a:gd name="connsiteY2" fmla="*/ 96029 h 899615"/>
              <a:gd name="connsiteX3" fmla="*/ 533996 w 2389635"/>
              <a:gd name="connsiteY3" fmla="*/ 318279 h 899615"/>
              <a:gd name="connsiteX4" fmla="*/ 1216621 w 2389635"/>
              <a:gd name="connsiteY4" fmla="*/ 492904 h 899615"/>
              <a:gd name="connsiteX5" fmla="*/ 1988146 w 2389635"/>
              <a:gd name="connsiteY5" fmla="*/ 746904 h 899615"/>
              <a:gd name="connsiteX6" fmla="*/ 2388196 w 2389635"/>
              <a:gd name="connsiteY6" fmla="*/ 899304 h 899615"/>
              <a:gd name="connsiteX7" fmla="*/ 2089746 w 2389635"/>
              <a:gd name="connsiteY7" fmla="*/ 778654 h 899615"/>
              <a:gd name="connsiteX8" fmla="*/ 1302346 w 2389635"/>
              <a:gd name="connsiteY8" fmla="*/ 521479 h 899615"/>
              <a:gd name="connsiteX9" fmla="*/ 1041996 w 2389635"/>
              <a:gd name="connsiteY9" fmla="*/ 429404 h 899615"/>
              <a:gd name="connsiteX10" fmla="*/ 508596 w 2389635"/>
              <a:gd name="connsiteY10" fmla="*/ 283354 h 899615"/>
              <a:gd name="connsiteX11" fmla="*/ 118071 w 2389635"/>
              <a:gd name="connsiteY11" fmla="*/ 64279 h 89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89635" h="899615">
                <a:moveTo>
                  <a:pt x="118071" y="64279"/>
                </a:moveTo>
                <a:cubicBezTo>
                  <a:pt x="39225" y="17183"/>
                  <a:pt x="48221" y="-4513"/>
                  <a:pt x="35521" y="779"/>
                </a:cubicBezTo>
                <a:cubicBezTo>
                  <a:pt x="22821" y="6071"/>
                  <a:pt x="-41208" y="43112"/>
                  <a:pt x="41871" y="96029"/>
                </a:cubicBezTo>
                <a:cubicBezTo>
                  <a:pt x="124950" y="148946"/>
                  <a:pt x="338204" y="252133"/>
                  <a:pt x="533996" y="318279"/>
                </a:cubicBezTo>
                <a:cubicBezTo>
                  <a:pt x="729788" y="384425"/>
                  <a:pt x="974263" y="421466"/>
                  <a:pt x="1216621" y="492904"/>
                </a:cubicBezTo>
                <a:cubicBezTo>
                  <a:pt x="1458979" y="564342"/>
                  <a:pt x="1792884" y="679171"/>
                  <a:pt x="1988146" y="746904"/>
                </a:cubicBezTo>
                <a:cubicBezTo>
                  <a:pt x="2183409" y="814637"/>
                  <a:pt x="2371263" y="894012"/>
                  <a:pt x="2388196" y="899304"/>
                </a:cubicBezTo>
                <a:cubicBezTo>
                  <a:pt x="2405129" y="904596"/>
                  <a:pt x="2270721" y="841625"/>
                  <a:pt x="2089746" y="778654"/>
                </a:cubicBezTo>
                <a:cubicBezTo>
                  <a:pt x="1908771" y="715683"/>
                  <a:pt x="1476971" y="579687"/>
                  <a:pt x="1302346" y="521479"/>
                </a:cubicBezTo>
                <a:cubicBezTo>
                  <a:pt x="1127721" y="463271"/>
                  <a:pt x="1174288" y="469091"/>
                  <a:pt x="1041996" y="429404"/>
                </a:cubicBezTo>
                <a:cubicBezTo>
                  <a:pt x="909704" y="389717"/>
                  <a:pt x="666288" y="337329"/>
                  <a:pt x="508596" y="283354"/>
                </a:cubicBezTo>
                <a:cubicBezTo>
                  <a:pt x="350904" y="229379"/>
                  <a:pt x="196917" y="111375"/>
                  <a:pt x="118071" y="642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F82AFD6E-3A98-4081-AC92-4BC2083FC4C9}"/>
              </a:ext>
            </a:extLst>
          </p:cNvPr>
          <p:cNvSpPr/>
          <p:nvPr/>
        </p:nvSpPr>
        <p:spPr>
          <a:xfrm>
            <a:off x="2813530" y="6863868"/>
            <a:ext cx="196615" cy="197373"/>
          </a:xfrm>
          <a:custGeom>
            <a:avLst/>
            <a:gdLst>
              <a:gd name="connsiteX0" fmla="*/ 196370 w 196615"/>
              <a:gd name="connsiteY0" fmla="*/ 48107 h 197373"/>
              <a:gd name="connsiteX1" fmla="*/ 18570 w 196615"/>
              <a:gd name="connsiteY1" fmla="*/ 482 h 197373"/>
              <a:gd name="connsiteX2" fmla="*/ 9045 w 196615"/>
              <a:gd name="connsiteY2" fmla="*/ 83032 h 197373"/>
              <a:gd name="connsiteX3" fmla="*/ 50320 w 196615"/>
              <a:gd name="connsiteY3" fmla="*/ 197332 h 197373"/>
              <a:gd name="connsiteX4" fmla="*/ 24920 w 196615"/>
              <a:gd name="connsiteY4" fmla="*/ 95732 h 197373"/>
              <a:gd name="connsiteX5" fmla="*/ 18570 w 196615"/>
              <a:gd name="connsiteY5" fmla="*/ 54457 h 197373"/>
              <a:gd name="connsiteX6" fmla="*/ 56670 w 196615"/>
              <a:gd name="connsiteY6" fmla="*/ 29057 h 197373"/>
              <a:gd name="connsiteX7" fmla="*/ 196370 w 196615"/>
              <a:gd name="connsiteY7" fmla="*/ 48107 h 19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615" h="197373">
                <a:moveTo>
                  <a:pt x="196370" y="48107"/>
                </a:moveTo>
                <a:cubicBezTo>
                  <a:pt x="190020" y="43345"/>
                  <a:pt x="49791" y="-5339"/>
                  <a:pt x="18570" y="482"/>
                </a:cubicBezTo>
                <a:cubicBezTo>
                  <a:pt x="-12651" y="6303"/>
                  <a:pt x="3753" y="50224"/>
                  <a:pt x="9045" y="83032"/>
                </a:cubicBezTo>
                <a:cubicBezTo>
                  <a:pt x="14337" y="115840"/>
                  <a:pt x="47674" y="195215"/>
                  <a:pt x="50320" y="197332"/>
                </a:cubicBezTo>
                <a:cubicBezTo>
                  <a:pt x="52966" y="199449"/>
                  <a:pt x="30212" y="119545"/>
                  <a:pt x="24920" y="95732"/>
                </a:cubicBezTo>
                <a:cubicBezTo>
                  <a:pt x="19628" y="71919"/>
                  <a:pt x="13278" y="65570"/>
                  <a:pt x="18570" y="54457"/>
                </a:cubicBezTo>
                <a:cubicBezTo>
                  <a:pt x="23862" y="43344"/>
                  <a:pt x="29153" y="30115"/>
                  <a:pt x="56670" y="29057"/>
                </a:cubicBezTo>
                <a:cubicBezTo>
                  <a:pt x="84187" y="27999"/>
                  <a:pt x="202720" y="52869"/>
                  <a:pt x="196370" y="481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B7A53389-3BBD-4817-9D2F-427D776BE0EF}"/>
              </a:ext>
            </a:extLst>
          </p:cNvPr>
          <p:cNvSpPr/>
          <p:nvPr/>
        </p:nvSpPr>
        <p:spPr>
          <a:xfrm>
            <a:off x="3208949" y="7025871"/>
            <a:ext cx="1398731" cy="470838"/>
          </a:xfrm>
          <a:custGeom>
            <a:avLst/>
            <a:gdLst>
              <a:gd name="connsiteX0" fmla="*/ 976 w 1398731"/>
              <a:gd name="connsiteY0" fmla="*/ 219479 h 470838"/>
              <a:gd name="connsiteX1" fmla="*/ 181951 w 1398731"/>
              <a:gd name="connsiteY1" fmla="*/ 70254 h 470838"/>
              <a:gd name="connsiteX2" fmla="*/ 420076 w 1398731"/>
              <a:gd name="connsiteY2" fmla="*/ 404 h 470838"/>
              <a:gd name="connsiteX3" fmla="*/ 670901 w 1398731"/>
              <a:gd name="connsiteY3" fmla="*/ 98829 h 470838"/>
              <a:gd name="connsiteX4" fmla="*/ 1213826 w 1398731"/>
              <a:gd name="connsiteY4" fmla="*/ 371879 h 470838"/>
              <a:gd name="connsiteX5" fmla="*/ 1397976 w 1398731"/>
              <a:gd name="connsiteY5" fmla="*/ 470304 h 470838"/>
              <a:gd name="connsiteX6" fmla="*/ 1159851 w 1398731"/>
              <a:gd name="connsiteY6" fmla="*/ 336954 h 470838"/>
              <a:gd name="connsiteX7" fmla="*/ 635976 w 1398731"/>
              <a:gd name="connsiteY7" fmla="*/ 98829 h 470838"/>
              <a:gd name="connsiteX8" fmla="*/ 416901 w 1398731"/>
              <a:gd name="connsiteY8" fmla="*/ 16279 h 470838"/>
              <a:gd name="connsiteX9" fmla="*/ 261326 w 1398731"/>
              <a:gd name="connsiteY9" fmla="*/ 38504 h 470838"/>
              <a:gd name="connsiteX10" fmla="*/ 976 w 1398731"/>
              <a:gd name="connsiteY10" fmla="*/ 219479 h 47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98731" h="470838">
                <a:moveTo>
                  <a:pt x="976" y="219479"/>
                </a:moveTo>
                <a:cubicBezTo>
                  <a:pt x="-12253" y="224771"/>
                  <a:pt x="112101" y="106767"/>
                  <a:pt x="181951" y="70254"/>
                </a:cubicBezTo>
                <a:cubicBezTo>
                  <a:pt x="251801" y="33741"/>
                  <a:pt x="338584" y="-4358"/>
                  <a:pt x="420076" y="404"/>
                </a:cubicBezTo>
                <a:cubicBezTo>
                  <a:pt x="501568" y="5166"/>
                  <a:pt x="538609" y="36917"/>
                  <a:pt x="670901" y="98829"/>
                </a:cubicBezTo>
                <a:cubicBezTo>
                  <a:pt x="803193" y="160741"/>
                  <a:pt x="1092647" y="309967"/>
                  <a:pt x="1213826" y="371879"/>
                </a:cubicBezTo>
                <a:cubicBezTo>
                  <a:pt x="1335005" y="433792"/>
                  <a:pt x="1406972" y="476125"/>
                  <a:pt x="1397976" y="470304"/>
                </a:cubicBezTo>
                <a:cubicBezTo>
                  <a:pt x="1388980" y="464483"/>
                  <a:pt x="1286851" y="398866"/>
                  <a:pt x="1159851" y="336954"/>
                </a:cubicBezTo>
                <a:cubicBezTo>
                  <a:pt x="1032851" y="275042"/>
                  <a:pt x="759801" y="152275"/>
                  <a:pt x="635976" y="98829"/>
                </a:cubicBezTo>
                <a:cubicBezTo>
                  <a:pt x="512151" y="45383"/>
                  <a:pt x="479343" y="26333"/>
                  <a:pt x="416901" y="16279"/>
                </a:cubicBezTo>
                <a:cubicBezTo>
                  <a:pt x="354459" y="6225"/>
                  <a:pt x="329589" y="6754"/>
                  <a:pt x="261326" y="38504"/>
                </a:cubicBezTo>
                <a:cubicBezTo>
                  <a:pt x="193064" y="70254"/>
                  <a:pt x="14205" y="214187"/>
                  <a:pt x="976" y="2194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49A1E4B4-C94C-4BC4-8F67-36EB49BEF20C}"/>
              </a:ext>
            </a:extLst>
          </p:cNvPr>
          <p:cNvSpPr/>
          <p:nvPr/>
        </p:nvSpPr>
        <p:spPr>
          <a:xfrm>
            <a:off x="3201436" y="6973104"/>
            <a:ext cx="1835724" cy="878711"/>
          </a:xfrm>
          <a:custGeom>
            <a:avLst/>
            <a:gdLst>
              <a:gd name="connsiteX0" fmla="*/ 2139 w 1835724"/>
              <a:gd name="connsiteY0" fmla="*/ 278596 h 878711"/>
              <a:gd name="connsiteX1" fmla="*/ 157714 w 1835724"/>
              <a:gd name="connsiteY1" fmla="*/ 100796 h 878711"/>
              <a:gd name="connsiteX2" fmla="*/ 294239 w 1835724"/>
              <a:gd name="connsiteY2" fmla="*/ 21421 h 878711"/>
              <a:gd name="connsiteX3" fmla="*/ 418064 w 1835724"/>
              <a:gd name="connsiteY3" fmla="*/ 21421 h 878711"/>
              <a:gd name="connsiteX4" fmla="*/ 964164 w 1835724"/>
              <a:gd name="connsiteY4" fmla="*/ 265896 h 878711"/>
              <a:gd name="connsiteX5" fmla="*/ 1351514 w 1835724"/>
              <a:gd name="connsiteY5" fmla="*/ 497671 h 878711"/>
              <a:gd name="connsiteX6" fmla="*/ 1643614 w 1835724"/>
              <a:gd name="connsiteY6" fmla="*/ 735796 h 878711"/>
              <a:gd name="connsiteX7" fmla="*/ 1834114 w 1835724"/>
              <a:gd name="connsiteY7" fmla="*/ 878671 h 878711"/>
              <a:gd name="connsiteX8" fmla="*/ 1697589 w 1835724"/>
              <a:gd name="connsiteY8" fmla="*/ 745321 h 878711"/>
              <a:gd name="connsiteX9" fmla="*/ 1119739 w 1835724"/>
              <a:gd name="connsiteY9" fmla="*/ 338921 h 878711"/>
              <a:gd name="connsiteX10" fmla="*/ 757789 w 1835724"/>
              <a:gd name="connsiteY10" fmla="*/ 157946 h 878711"/>
              <a:gd name="connsiteX11" fmla="*/ 364089 w 1835724"/>
              <a:gd name="connsiteY11" fmla="*/ 21421 h 878711"/>
              <a:gd name="connsiteX12" fmla="*/ 278364 w 1835724"/>
              <a:gd name="connsiteY12" fmla="*/ 43646 h 878711"/>
              <a:gd name="connsiteX13" fmla="*/ 2139 w 1835724"/>
              <a:gd name="connsiteY13" fmla="*/ 278596 h 878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35724" h="878711">
                <a:moveTo>
                  <a:pt x="2139" y="278596"/>
                </a:moveTo>
                <a:cubicBezTo>
                  <a:pt x="-17969" y="288121"/>
                  <a:pt x="109031" y="143658"/>
                  <a:pt x="157714" y="100796"/>
                </a:cubicBezTo>
                <a:cubicBezTo>
                  <a:pt x="206397" y="57934"/>
                  <a:pt x="250847" y="34650"/>
                  <a:pt x="294239" y="21421"/>
                </a:cubicBezTo>
                <a:cubicBezTo>
                  <a:pt x="337631" y="8192"/>
                  <a:pt x="306410" y="-19325"/>
                  <a:pt x="418064" y="21421"/>
                </a:cubicBezTo>
                <a:cubicBezTo>
                  <a:pt x="529718" y="62167"/>
                  <a:pt x="808589" y="186521"/>
                  <a:pt x="964164" y="265896"/>
                </a:cubicBezTo>
                <a:cubicBezTo>
                  <a:pt x="1119739" y="345271"/>
                  <a:pt x="1238272" y="419354"/>
                  <a:pt x="1351514" y="497671"/>
                </a:cubicBezTo>
                <a:cubicBezTo>
                  <a:pt x="1464756" y="575988"/>
                  <a:pt x="1563181" y="672296"/>
                  <a:pt x="1643614" y="735796"/>
                </a:cubicBezTo>
                <a:cubicBezTo>
                  <a:pt x="1724047" y="799296"/>
                  <a:pt x="1825118" y="877084"/>
                  <a:pt x="1834114" y="878671"/>
                </a:cubicBezTo>
                <a:cubicBezTo>
                  <a:pt x="1843110" y="880258"/>
                  <a:pt x="1816651" y="835279"/>
                  <a:pt x="1697589" y="745321"/>
                </a:cubicBezTo>
                <a:cubicBezTo>
                  <a:pt x="1578527" y="655363"/>
                  <a:pt x="1276372" y="436817"/>
                  <a:pt x="1119739" y="338921"/>
                </a:cubicBezTo>
                <a:cubicBezTo>
                  <a:pt x="963106" y="241025"/>
                  <a:pt x="883731" y="210863"/>
                  <a:pt x="757789" y="157946"/>
                </a:cubicBezTo>
                <a:cubicBezTo>
                  <a:pt x="631847" y="105029"/>
                  <a:pt x="443993" y="40471"/>
                  <a:pt x="364089" y="21421"/>
                </a:cubicBezTo>
                <a:cubicBezTo>
                  <a:pt x="284185" y="2371"/>
                  <a:pt x="336572" y="1842"/>
                  <a:pt x="278364" y="43646"/>
                </a:cubicBezTo>
                <a:cubicBezTo>
                  <a:pt x="220156" y="85450"/>
                  <a:pt x="22247" y="269071"/>
                  <a:pt x="2139" y="2785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C8B5E3BD-865A-4AFC-8DEA-3CBC0F08CA26}"/>
              </a:ext>
            </a:extLst>
          </p:cNvPr>
          <p:cNvSpPr/>
          <p:nvPr/>
        </p:nvSpPr>
        <p:spPr>
          <a:xfrm>
            <a:off x="3902075" y="7025645"/>
            <a:ext cx="335763" cy="149857"/>
          </a:xfrm>
          <a:custGeom>
            <a:avLst/>
            <a:gdLst>
              <a:gd name="connsiteX0" fmla="*/ 0 w 335763"/>
              <a:gd name="connsiteY0" fmla="*/ 70480 h 149857"/>
              <a:gd name="connsiteX1" fmla="*/ 285750 w 335763"/>
              <a:gd name="connsiteY1" fmla="*/ 6980 h 149857"/>
              <a:gd name="connsiteX2" fmla="*/ 333375 w 335763"/>
              <a:gd name="connsiteY2" fmla="*/ 6980 h 149857"/>
              <a:gd name="connsiteX3" fmla="*/ 257175 w 335763"/>
              <a:gd name="connsiteY3" fmla="*/ 54605 h 149857"/>
              <a:gd name="connsiteX4" fmla="*/ 171450 w 335763"/>
              <a:gd name="connsiteY4" fmla="*/ 149855 h 149857"/>
              <a:gd name="connsiteX5" fmla="*/ 273050 w 335763"/>
              <a:gd name="connsiteY5" fmla="*/ 51430 h 149857"/>
              <a:gd name="connsiteX6" fmla="*/ 317500 w 335763"/>
              <a:gd name="connsiteY6" fmla="*/ 16505 h 149857"/>
              <a:gd name="connsiteX7" fmla="*/ 247650 w 335763"/>
              <a:gd name="connsiteY7" fmla="*/ 22855 h 149857"/>
              <a:gd name="connsiteX8" fmla="*/ 0 w 335763"/>
              <a:gd name="connsiteY8" fmla="*/ 70480 h 14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763" h="149857">
                <a:moveTo>
                  <a:pt x="0" y="70480"/>
                </a:moveTo>
                <a:cubicBezTo>
                  <a:pt x="6350" y="67834"/>
                  <a:pt x="230188" y="17563"/>
                  <a:pt x="285750" y="6980"/>
                </a:cubicBezTo>
                <a:cubicBezTo>
                  <a:pt x="341313" y="-3603"/>
                  <a:pt x="338138" y="-958"/>
                  <a:pt x="333375" y="6980"/>
                </a:cubicBezTo>
                <a:cubicBezTo>
                  <a:pt x="328613" y="14917"/>
                  <a:pt x="284162" y="30793"/>
                  <a:pt x="257175" y="54605"/>
                </a:cubicBezTo>
                <a:cubicBezTo>
                  <a:pt x="230188" y="78417"/>
                  <a:pt x="168804" y="150384"/>
                  <a:pt x="171450" y="149855"/>
                </a:cubicBezTo>
                <a:cubicBezTo>
                  <a:pt x="174096" y="149326"/>
                  <a:pt x="248708" y="73655"/>
                  <a:pt x="273050" y="51430"/>
                </a:cubicBezTo>
                <a:cubicBezTo>
                  <a:pt x="297392" y="29205"/>
                  <a:pt x="321733" y="21267"/>
                  <a:pt x="317500" y="16505"/>
                </a:cubicBezTo>
                <a:cubicBezTo>
                  <a:pt x="313267" y="11743"/>
                  <a:pt x="298979" y="12801"/>
                  <a:pt x="247650" y="22855"/>
                </a:cubicBezTo>
                <a:lnTo>
                  <a:pt x="0" y="7048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9425D255-4E4C-4FE6-A4AF-044BABE9491B}"/>
              </a:ext>
            </a:extLst>
          </p:cNvPr>
          <p:cNvSpPr/>
          <p:nvPr/>
        </p:nvSpPr>
        <p:spPr>
          <a:xfrm>
            <a:off x="3634158" y="6946835"/>
            <a:ext cx="369537" cy="114402"/>
          </a:xfrm>
          <a:custGeom>
            <a:avLst/>
            <a:gdLst>
              <a:gd name="connsiteX0" fmla="*/ 210767 w 369537"/>
              <a:gd name="connsiteY0" fmla="*/ 114365 h 114402"/>
              <a:gd name="connsiteX1" fmla="*/ 369517 w 369537"/>
              <a:gd name="connsiteY1" fmla="*/ 54040 h 114402"/>
              <a:gd name="connsiteX2" fmla="*/ 220292 w 369537"/>
              <a:gd name="connsiteY2" fmla="*/ 34990 h 114402"/>
              <a:gd name="connsiteX3" fmla="*/ 1217 w 369537"/>
              <a:gd name="connsiteY3" fmla="*/ 65 h 114402"/>
              <a:gd name="connsiteX4" fmla="*/ 325067 w 369537"/>
              <a:gd name="connsiteY4" fmla="*/ 44515 h 114402"/>
              <a:gd name="connsiteX5" fmla="*/ 210767 w 369537"/>
              <a:gd name="connsiteY5" fmla="*/ 114365 h 11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537" h="114402">
                <a:moveTo>
                  <a:pt x="210767" y="114365"/>
                </a:moveTo>
                <a:cubicBezTo>
                  <a:pt x="218175" y="115952"/>
                  <a:pt x="367930" y="67269"/>
                  <a:pt x="369517" y="54040"/>
                </a:cubicBezTo>
                <a:cubicBezTo>
                  <a:pt x="371104" y="40811"/>
                  <a:pt x="281675" y="43986"/>
                  <a:pt x="220292" y="34990"/>
                </a:cubicBezTo>
                <a:cubicBezTo>
                  <a:pt x="158909" y="25994"/>
                  <a:pt x="-16245" y="-1522"/>
                  <a:pt x="1217" y="65"/>
                </a:cubicBezTo>
                <a:cubicBezTo>
                  <a:pt x="18679" y="1652"/>
                  <a:pt x="286438" y="29169"/>
                  <a:pt x="325067" y="44515"/>
                </a:cubicBezTo>
                <a:cubicBezTo>
                  <a:pt x="363696" y="59861"/>
                  <a:pt x="203359" y="112778"/>
                  <a:pt x="210767" y="1143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4D405FCE-B8D6-4EAC-8851-EE7F98F2E3F2}"/>
              </a:ext>
            </a:extLst>
          </p:cNvPr>
          <p:cNvSpPr/>
          <p:nvPr/>
        </p:nvSpPr>
        <p:spPr>
          <a:xfrm>
            <a:off x="4391022" y="7044368"/>
            <a:ext cx="146059" cy="217228"/>
          </a:xfrm>
          <a:custGeom>
            <a:avLst/>
            <a:gdLst>
              <a:gd name="connsiteX0" fmla="*/ 146053 w 146059"/>
              <a:gd name="connsiteY0" fmla="*/ 216857 h 217228"/>
              <a:gd name="connsiteX1" fmla="*/ 88903 w 146059"/>
              <a:gd name="connsiteY1" fmla="*/ 61282 h 217228"/>
              <a:gd name="connsiteX2" fmla="*/ 3 w 146059"/>
              <a:gd name="connsiteY2" fmla="*/ 957 h 217228"/>
              <a:gd name="connsiteX3" fmla="*/ 85728 w 146059"/>
              <a:gd name="connsiteY3" fmla="*/ 102557 h 217228"/>
              <a:gd name="connsiteX4" fmla="*/ 146053 w 146059"/>
              <a:gd name="connsiteY4" fmla="*/ 216857 h 21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059" h="217228">
                <a:moveTo>
                  <a:pt x="146053" y="216857"/>
                </a:moveTo>
                <a:cubicBezTo>
                  <a:pt x="146582" y="209978"/>
                  <a:pt x="113245" y="97265"/>
                  <a:pt x="88903" y="61282"/>
                </a:cubicBezTo>
                <a:cubicBezTo>
                  <a:pt x="64561" y="25299"/>
                  <a:pt x="532" y="-5922"/>
                  <a:pt x="3" y="957"/>
                </a:cubicBezTo>
                <a:cubicBezTo>
                  <a:pt x="-526" y="7836"/>
                  <a:pt x="65091" y="71865"/>
                  <a:pt x="85728" y="102557"/>
                </a:cubicBezTo>
                <a:cubicBezTo>
                  <a:pt x="106365" y="133249"/>
                  <a:pt x="145524" y="223736"/>
                  <a:pt x="146053" y="2168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F004B75A-185F-4747-AB9A-D73BF95D2BA2}"/>
              </a:ext>
            </a:extLst>
          </p:cNvPr>
          <p:cNvSpPr/>
          <p:nvPr/>
        </p:nvSpPr>
        <p:spPr>
          <a:xfrm>
            <a:off x="4349376" y="7067202"/>
            <a:ext cx="232203" cy="413169"/>
          </a:xfrm>
          <a:custGeom>
            <a:avLst/>
            <a:gdLst>
              <a:gd name="connsiteX0" fmla="*/ 232149 w 232203"/>
              <a:gd name="connsiteY0" fmla="*/ 413098 h 413169"/>
              <a:gd name="connsiteX1" fmla="*/ 111499 w 232203"/>
              <a:gd name="connsiteY1" fmla="*/ 235298 h 413169"/>
              <a:gd name="connsiteX2" fmla="*/ 57524 w 232203"/>
              <a:gd name="connsiteY2" fmla="*/ 168623 h 413169"/>
              <a:gd name="connsiteX3" fmla="*/ 3549 w 232203"/>
              <a:gd name="connsiteY3" fmla="*/ 149573 h 413169"/>
              <a:gd name="connsiteX4" fmla="*/ 6724 w 232203"/>
              <a:gd name="connsiteY4" fmla="*/ 348 h 413169"/>
              <a:gd name="connsiteX5" fmla="*/ 19424 w 232203"/>
              <a:gd name="connsiteY5" fmla="*/ 111473 h 413169"/>
              <a:gd name="connsiteX6" fmla="*/ 95624 w 232203"/>
              <a:gd name="connsiteY6" fmla="*/ 213073 h 413169"/>
              <a:gd name="connsiteX7" fmla="*/ 232149 w 232203"/>
              <a:gd name="connsiteY7" fmla="*/ 413098 h 413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203" h="413169">
                <a:moveTo>
                  <a:pt x="232149" y="413098"/>
                </a:moveTo>
                <a:cubicBezTo>
                  <a:pt x="234795" y="416802"/>
                  <a:pt x="140603" y="276044"/>
                  <a:pt x="111499" y="235298"/>
                </a:cubicBezTo>
                <a:cubicBezTo>
                  <a:pt x="82395" y="194552"/>
                  <a:pt x="75516" y="182911"/>
                  <a:pt x="57524" y="168623"/>
                </a:cubicBezTo>
                <a:cubicBezTo>
                  <a:pt x="39532" y="154335"/>
                  <a:pt x="12016" y="177619"/>
                  <a:pt x="3549" y="149573"/>
                </a:cubicBezTo>
                <a:cubicBezTo>
                  <a:pt x="-4918" y="121527"/>
                  <a:pt x="4078" y="6698"/>
                  <a:pt x="6724" y="348"/>
                </a:cubicBezTo>
                <a:cubicBezTo>
                  <a:pt x="9370" y="-6002"/>
                  <a:pt x="4607" y="76019"/>
                  <a:pt x="19424" y="111473"/>
                </a:cubicBezTo>
                <a:cubicBezTo>
                  <a:pt x="34241" y="146927"/>
                  <a:pt x="66520" y="168094"/>
                  <a:pt x="95624" y="213073"/>
                </a:cubicBezTo>
                <a:cubicBezTo>
                  <a:pt x="124728" y="258052"/>
                  <a:pt x="229503" y="409394"/>
                  <a:pt x="232149" y="4130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5BDDE165-465A-473C-918B-4D0B55F562E5}"/>
              </a:ext>
            </a:extLst>
          </p:cNvPr>
          <p:cNvSpPr/>
          <p:nvPr/>
        </p:nvSpPr>
        <p:spPr>
          <a:xfrm>
            <a:off x="4390881" y="7083227"/>
            <a:ext cx="259382" cy="240553"/>
          </a:xfrm>
          <a:custGeom>
            <a:avLst/>
            <a:gdLst>
              <a:gd name="connsiteX0" fmla="*/ 144 w 259382"/>
              <a:gd name="connsiteY0" fmla="*/ 198 h 240553"/>
              <a:gd name="connsiteX1" fmla="*/ 95394 w 259382"/>
              <a:gd name="connsiteY1" fmla="*/ 216098 h 240553"/>
              <a:gd name="connsiteX2" fmla="*/ 190644 w 259382"/>
              <a:gd name="connsiteY2" fmla="*/ 177998 h 240553"/>
              <a:gd name="connsiteX3" fmla="*/ 254144 w 259382"/>
              <a:gd name="connsiteY3" fmla="*/ 108148 h 240553"/>
              <a:gd name="connsiteX4" fmla="*/ 50944 w 259382"/>
              <a:gd name="connsiteY4" fmla="*/ 238323 h 240553"/>
              <a:gd name="connsiteX5" fmla="*/ 73169 w 259382"/>
              <a:gd name="connsiteY5" fmla="*/ 177998 h 240553"/>
              <a:gd name="connsiteX6" fmla="*/ 144 w 259382"/>
              <a:gd name="connsiteY6" fmla="*/ 198 h 240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382" h="240553">
                <a:moveTo>
                  <a:pt x="144" y="198"/>
                </a:moveTo>
                <a:cubicBezTo>
                  <a:pt x="3848" y="6548"/>
                  <a:pt x="63644" y="186465"/>
                  <a:pt x="95394" y="216098"/>
                </a:cubicBezTo>
                <a:cubicBezTo>
                  <a:pt x="127144" y="245731"/>
                  <a:pt x="164186" y="195990"/>
                  <a:pt x="190644" y="177998"/>
                </a:cubicBezTo>
                <a:cubicBezTo>
                  <a:pt x="217102" y="160006"/>
                  <a:pt x="277427" y="98094"/>
                  <a:pt x="254144" y="108148"/>
                </a:cubicBezTo>
                <a:cubicBezTo>
                  <a:pt x="230861" y="118202"/>
                  <a:pt x="81106" y="226681"/>
                  <a:pt x="50944" y="238323"/>
                </a:cubicBezTo>
                <a:cubicBezTo>
                  <a:pt x="20782" y="249965"/>
                  <a:pt x="81107" y="213981"/>
                  <a:pt x="73169" y="177998"/>
                </a:cubicBezTo>
                <a:cubicBezTo>
                  <a:pt x="65232" y="142015"/>
                  <a:pt x="-3560" y="-6152"/>
                  <a:pt x="144" y="1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FEA15578-34C2-4117-A315-552D69D94E84}"/>
              </a:ext>
            </a:extLst>
          </p:cNvPr>
          <p:cNvSpPr/>
          <p:nvPr/>
        </p:nvSpPr>
        <p:spPr>
          <a:xfrm>
            <a:off x="2274014" y="7342557"/>
            <a:ext cx="170156" cy="556845"/>
          </a:xfrm>
          <a:custGeom>
            <a:avLst/>
            <a:gdLst>
              <a:gd name="connsiteX0" fmla="*/ 161211 w 170156"/>
              <a:gd name="connsiteY0" fmla="*/ 1218 h 556845"/>
              <a:gd name="connsiteX1" fmla="*/ 158036 w 170156"/>
              <a:gd name="connsiteY1" fmla="*/ 112343 h 556845"/>
              <a:gd name="connsiteX2" fmla="*/ 15161 w 170156"/>
              <a:gd name="connsiteY2" fmla="*/ 248868 h 556845"/>
              <a:gd name="connsiteX3" fmla="*/ 8811 w 170156"/>
              <a:gd name="connsiteY3" fmla="*/ 436193 h 556845"/>
              <a:gd name="connsiteX4" fmla="*/ 56436 w 170156"/>
              <a:gd name="connsiteY4" fmla="*/ 556843 h 556845"/>
              <a:gd name="connsiteX5" fmla="*/ 27861 w 170156"/>
              <a:gd name="connsiteY5" fmla="*/ 439368 h 556845"/>
              <a:gd name="connsiteX6" fmla="*/ 21511 w 170156"/>
              <a:gd name="connsiteY6" fmla="*/ 325068 h 556845"/>
              <a:gd name="connsiteX7" fmla="*/ 59611 w 170156"/>
              <a:gd name="connsiteY7" fmla="*/ 245693 h 556845"/>
              <a:gd name="connsiteX8" fmla="*/ 148511 w 170156"/>
              <a:gd name="connsiteY8" fmla="*/ 185368 h 556845"/>
              <a:gd name="connsiteX9" fmla="*/ 161211 w 170156"/>
              <a:gd name="connsiteY9" fmla="*/ 1218 h 55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156" h="556845">
                <a:moveTo>
                  <a:pt x="161211" y="1218"/>
                </a:moveTo>
                <a:cubicBezTo>
                  <a:pt x="162798" y="-10953"/>
                  <a:pt x="182378" y="71068"/>
                  <a:pt x="158036" y="112343"/>
                </a:cubicBezTo>
                <a:cubicBezTo>
                  <a:pt x="133694" y="153618"/>
                  <a:pt x="40032" y="194893"/>
                  <a:pt x="15161" y="248868"/>
                </a:cubicBezTo>
                <a:cubicBezTo>
                  <a:pt x="-9710" y="302843"/>
                  <a:pt x="1932" y="384864"/>
                  <a:pt x="8811" y="436193"/>
                </a:cubicBezTo>
                <a:cubicBezTo>
                  <a:pt x="15690" y="487522"/>
                  <a:pt x="53261" y="556314"/>
                  <a:pt x="56436" y="556843"/>
                </a:cubicBezTo>
                <a:cubicBezTo>
                  <a:pt x="59611" y="557372"/>
                  <a:pt x="33682" y="477997"/>
                  <a:pt x="27861" y="439368"/>
                </a:cubicBezTo>
                <a:cubicBezTo>
                  <a:pt x="22040" y="400739"/>
                  <a:pt x="16219" y="357347"/>
                  <a:pt x="21511" y="325068"/>
                </a:cubicBezTo>
                <a:cubicBezTo>
                  <a:pt x="26803" y="292789"/>
                  <a:pt x="38444" y="268976"/>
                  <a:pt x="59611" y="245693"/>
                </a:cubicBezTo>
                <a:cubicBezTo>
                  <a:pt x="80778" y="222410"/>
                  <a:pt x="128403" y="223468"/>
                  <a:pt x="148511" y="185368"/>
                </a:cubicBezTo>
                <a:cubicBezTo>
                  <a:pt x="168619" y="147268"/>
                  <a:pt x="159624" y="13389"/>
                  <a:pt x="161211" y="12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6AEFEBCF-649E-4ADB-90D2-F215493A43EE}"/>
              </a:ext>
            </a:extLst>
          </p:cNvPr>
          <p:cNvSpPr/>
          <p:nvPr/>
        </p:nvSpPr>
        <p:spPr>
          <a:xfrm>
            <a:off x="8816969" y="7435770"/>
            <a:ext cx="447764" cy="159954"/>
          </a:xfrm>
          <a:custGeom>
            <a:avLst/>
            <a:gdLst>
              <a:gd name="connsiteX0" fmla="*/ 6 w 447764"/>
              <a:gd name="connsiteY0" fmla="*/ 80 h 159954"/>
              <a:gd name="connsiteX1" fmla="*/ 346081 w 447764"/>
              <a:gd name="connsiteY1" fmla="*/ 133430 h 159954"/>
              <a:gd name="connsiteX2" fmla="*/ 447681 w 447764"/>
              <a:gd name="connsiteY2" fmla="*/ 158830 h 159954"/>
              <a:gd name="connsiteX3" fmla="*/ 355606 w 447764"/>
              <a:gd name="connsiteY3" fmla="*/ 114380 h 159954"/>
              <a:gd name="connsiteX4" fmla="*/ 6 w 447764"/>
              <a:gd name="connsiteY4" fmla="*/ 80 h 15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764" h="159954">
                <a:moveTo>
                  <a:pt x="6" y="80"/>
                </a:moveTo>
                <a:cubicBezTo>
                  <a:pt x="-1581" y="3255"/>
                  <a:pt x="271469" y="106972"/>
                  <a:pt x="346081" y="133430"/>
                </a:cubicBezTo>
                <a:cubicBezTo>
                  <a:pt x="420693" y="159888"/>
                  <a:pt x="446094" y="162005"/>
                  <a:pt x="447681" y="158830"/>
                </a:cubicBezTo>
                <a:cubicBezTo>
                  <a:pt x="449268" y="155655"/>
                  <a:pt x="428631" y="140309"/>
                  <a:pt x="355606" y="114380"/>
                </a:cubicBezTo>
                <a:cubicBezTo>
                  <a:pt x="282581" y="88451"/>
                  <a:pt x="1593" y="-3095"/>
                  <a:pt x="6" y="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F92A481A-9AB3-49FC-A1A3-02607F7A6B9D}"/>
              </a:ext>
            </a:extLst>
          </p:cNvPr>
          <p:cNvSpPr/>
          <p:nvPr/>
        </p:nvSpPr>
        <p:spPr>
          <a:xfrm>
            <a:off x="8829589" y="7433255"/>
            <a:ext cx="459438" cy="176407"/>
          </a:xfrm>
          <a:custGeom>
            <a:avLst/>
            <a:gdLst>
              <a:gd name="connsiteX0" fmla="*/ 86 w 459438"/>
              <a:gd name="connsiteY0" fmla="*/ 2595 h 176407"/>
              <a:gd name="connsiteX1" fmla="*/ 244561 w 459438"/>
              <a:gd name="connsiteY1" fmla="*/ 50220 h 176407"/>
              <a:gd name="connsiteX2" fmla="*/ 450936 w 459438"/>
              <a:gd name="connsiteY2" fmla="*/ 174045 h 176407"/>
              <a:gd name="connsiteX3" fmla="*/ 400136 w 459438"/>
              <a:gd name="connsiteY3" fmla="*/ 123245 h 176407"/>
              <a:gd name="connsiteX4" fmla="*/ 219161 w 459438"/>
              <a:gd name="connsiteY4" fmla="*/ 21645 h 176407"/>
              <a:gd name="connsiteX5" fmla="*/ 86 w 459438"/>
              <a:gd name="connsiteY5" fmla="*/ 2595 h 176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438" h="176407">
                <a:moveTo>
                  <a:pt x="86" y="2595"/>
                </a:moveTo>
                <a:cubicBezTo>
                  <a:pt x="4319" y="7357"/>
                  <a:pt x="169419" y="21645"/>
                  <a:pt x="244561" y="50220"/>
                </a:cubicBezTo>
                <a:cubicBezTo>
                  <a:pt x="319703" y="78795"/>
                  <a:pt x="425007" y="161874"/>
                  <a:pt x="450936" y="174045"/>
                </a:cubicBezTo>
                <a:cubicBezTo>
                  <a:pt x="476865" y="186216"/>
                  <a:pt x="438765" y="148645"/>
                  <a:pt x="400136" y="123245"/>
                </a:cubicBezTo>
                <a:cubicBezTo>
                  <a:pt x="361507" y="97845"/>
                  <a:pt x="289540" y="45987"/>
                  <a:pt x="219161" y="21645"/>
                </a:cubicBezTo>
                <a:cubicBezTo>
                  <a:pt x="148782" y="-2697"/>
                  <a:pt x="-4147" y="-2167"/>
                  <a:pt x="86" y="25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DA6A66D6-6348-499A-A494-8165DF9AAC01}"/>
              </a:ext>
            </a:extLst>
          </p:cNvPr>
          <p:cNvSpPr/>
          <p:nvPr/>
        </p:nvSpPr>
        <p:spPr>
          <a:xfrm>
            <a:off x="8813729" y="7304257"/>
            <a:ext cx="1106286" cy="36361"/>
          </a:xfrm>
          <a:custGeom>
            <a:avLst/>
            <a:gdLst>
              <a:gd name="connsiteX0" fmla="*/ 71 w 1106286"/>
              <a:gd name="connsiteY0" fmla="*/ 13060 h 36361"/>
              <a:gd name="connsiteX1" fmla="*/ 298521 w 1106286"/>
              <a:gd name="connsiteY1" fmla="*/ 36343 h 36361"/>
              <a:gd name="connsiteX2" fmla="*/ 489021 w 1106286"/>
              <a:gd name="connsiteY2" fmla="*/ 17293 h 36361"/>
              <a:gd name="connsiteX3" fmla="*/ 658354 w 1106286"/>
              <a:gd name="connsiteY3" fmla="*/ 34226 h 36361"/>
              <a:gd name="connsiteX4" fmla="*/ 802288 w 1106286"/>
              <a:gd name="connsiteY4" fmla="*/ 17293 h 36361"/>
              <a:gd name="connsiteX5" fmla="*/ 1003371 w 1106286"/>
              <a:gd name="connsiteY5" fmla="*/ 2476 h 36361"/>
              <a:gd name="connsiteX6" fmla="*/ 1100738 w 1106286"/>
              <a:gd name="connsiteY6" fmla="*/ 25760 h 36361"/>
              <a:gd name="connsiteX7" fmla="*/ 844621 w 1106286"/>
              <a:gd name="connsiteY7" fmla="*/ 360 h 36361"/>
              <a:gd name="connsiteX8" fmla="*/ 683754 w 1106286"/>
              <a:gd name="connsiteY8" fmla="*/ 10943 h 36361"/>
              <a:gd name="connsiteX9" fmla="*/ 508071 w 1106286"/>
              <a:gd name="connsiteY9" fmla="*/ 13060 h 36361"/>
              <a:gd name="connsiteX10" fmla="*/ 336621 w 1106286"/>
              <a:gd name="connsiteY10" fmla="*/ 10943 h 36361"/>
              <a:gd name="connsiteX11" fmla="*/ 271004 w 1106286"/>
              <a:gd name="connsiteY11" fmla="*/ 21526 h 36361"/>
              <a:gd name="connsiteX12" fmla="*/ 71 w 1106286"/>
              <a:gd name="connsiteY12" fmla="*/ 13060 h 3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6286" h="36361">
                <a:moveTo>
                  <a:pt x="71" y="13060"/>
                </a:moveTo>
                <a:cubicBezTo>
                  <a:pt x="4657" y="15529"/>
                  <a:pt x="217029" y="35638"/>
                  <a:pt x="298521" y="36343"/>
                </a:cubicBezTo>
                <a:cubicBezTo>
                  <a:pt x="380013" y="37049"/>
                  <a:pt x="429049" y="17646"/>
                  <a:pt x="489021" y="17293"/>
                </a:cubicBezTo>
                <a:cubicBezTo>
                  <a:pt x="548993" y="16940"/>
                  <a:pt x="606143" y="34226"/>
                  <a:pt x="658354" y="34226"/>
                </a:cubicBezTo>
                <a:cubicBezTo>
                  <a:pt x="710565" y="34226"/>
                  <a:pt x="744785" y="22585"/>
                  <a:pt x="802288" y="17293"/>
                </a:cubicBezTo>
                <a:cubicBezTo>
                  <a:pt x="859791" y="12001"/>
                  <a:pt x="953629" y="1065"/>
                  <a:pt x="1003371" y="2476"/>
                </a:cubicBezTo>
                <a:cubicBezTo>
                  <a:pt x="1053113" y="3887"/>
                  <a:pt x="1127196" y="26113"/>
                  <a:pt x="1100738" y="25760"/>
                </a:cubicBezTo>
                <a:cubicBezTo>
                  <a:pt x="1074280" y="25407"/>
                  <a:pt x="914118" y="2829"/>
                  <a:pt x="844621" y="360"/>
                </a:cubicBezTo>
                <a:cubicBezTo>
                  <a:pt x="775124" y="-2109"/>
                  <a:pt x="739846" y="8826"/>
                  <a:pt x="683754" y="10943"/>
                </a:cubicBezTo>
                <a:cubicBezTo>
                  <a:pt x="627662" y="13060"/>
                  <a:pt x="565926" y="13060"/>
                  <a:pt x="508071" y="13060"/>
                </a:cubicBezTo>
                <a:cubicBezTo>
                  <a:pt x="450216" y="13060"/>
                  <a:pt x="376132" y="9532"/>
                  <a:pt x="336621" y="10943"/>
                </a:cubicBezTo>
                <a:cubicBezTo>
                  <a:pt x="297110" y="12354"/>
                  <a:pt x="271004" y="21526"/>
                  <a:pt x="271004" y="21526"/>
                </a:cubicBezTo>
                <a:cubicBezTo>
                  <a:pt x="212796" y="21526"/>
                  <a:pt x="-4515" y="10591"/>
                  <a:pt x="71" y="130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BEBC6CB4-42DE-482C-A189-75E76DE0F070}"/>
              </a:ext>
            </a:extLst>
          </p:cNvPr>
          <p:cNvSpPr/>
          <p:nvPr/>
        </p:nvSpPr>
        <p:spPr>
          <a:xfrm>
            <a:off x="9933108" y="7303696"/>
            <a:ext cx="304116" cy="504831"/>
          </a:xfrm>
          <a:custGeom>
            <a:avLst/>
            <a:gdLst>
              <a:gd name="connsiteX0" fmla="*/ 409 w 304116"/>
              <a:gd name="connsiteY0" fmla="*/ 921 h 504831"/>
              <a:gd name="connsiteX1" fmla="*/ 180325 w 304116"/>
              <a:gd name="connsiteY1" fmla="*/ 178721 h 504831"/>
              <a:gd name="connsiteX2" fmla="*/ 269225 w 304116"/>
              <a:gd name="connsiteY2" fmla="*/ 337471 h 504831"/>
              <a:gd name="connsiteX3" fmla="*/ 254409 w 304116"/>
              <a:gd name="connsiteY3" fmla="*/ 405204 h 504831"/>
              <a:gd name="connsiteX4" fmla="*/ 214192 w 304116"/>
              <a:gd name="connsiteY4" fmla="*/ 504687 h 504831"/>
              <a:gd name="connsiteX5" fmla="*/ 298859 w 304116"/>
              <a:gd name="connsiteY5" fmla="*/ 381921 h 504831"/>
              <a:gd name="connsiteX6" fmla="*/ 277692 w 304116"/>
              <a:gd name="connsiteY6" fmla="*/ 261271 h 504831"/>
              <a:gd name="connsiteX7" fmla="*/ 135875 w 304116"/>
              <a:gd name="connsiteY7" fmla="*/ 115221 h 504831"/>
              <a:gd name="connsiteX8" fmla="*/ 409 w 304116"/>
              <a:gd name="connsiteY8" fmla="*/ 921 h 50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116" h="504831">
                <a:moveTo>
                  <a:pt x="409" y="921"/>
                </a:moveTo>
                <a:cubicBezTo>
                  <a:pt x="7817" y="11504"/>
                  <a:pt x="135522" y="122629"/>
                  <a:pt x="180325" y="178721"/>
                </a:cubicBezTo>
                <a:cubicBezTo>
                  <a:pt x="225128" y="234813"/>
                  <a:pt x="256878" y="299724"/>
                  <a:pt x="269225" y="337471"/>
                </a:cubicBezTo>
                <a:cubicBezTo>
                  <a:pt x="281572" y="375218"/>
                  <a:pt x="263581" y="377335"/>
                  <a:pt x="254409" y="405204"/>
                </a:cubicBezTo>
                <a:cubicBezTo>
                  <a:pt x="245237" y="433073"/>
                  <a:pt x="206784" y="508568"/>
                  <a:pt x="214192" y="504687"/>
                </a:cubicBezTo>
                <a:cubicBezTo>
                  <a:pt x="221600" y="500806"/>
                  <a:pt x="288276" y="422490"/>
                  <a:pt x="298859" y="381921"/>
                </a:cubicBezTo>
                <a:cubicBezTo>
                  <a:pt x="309442" y="341352"/>
                  <a:pt x="304856" y="305721"/>
                  <a:pt x="277692" y="261271"/>
                </a:cubicBezTo>
                <a:cubicBezTo>
                  <a:pt x="250528" y="216821"/>
                  <a:pt x="183853" y="156849"/>
                  <a:pt x="135875" y="115221"/>
                </a:cubicBezTo>
                <a:cubicBezTo>
                  <a:pt x="87897" y="73593"/>
                  <a:pt x="-6999" y="-9662"/>
                  <a:pt x="409" y="9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A86EB59C-4E5F-4345-BEC4-662E954335B2}"/>
              </a:ext>
            </a:extLst>
          </p:cNvPr>
          <p:cNvSpPr/>
          <p:nvPr/>
        </p:nvSpPr>
        <p:spPr>
          <a:xfrm>
            <a:off x="9711168" y="7323667"/>
            <a:ext cx="213882" cy="186440"/>
          </a:xfrm>
          <a:custGeom>
            <a:avLst/>
            <a:gdLst>
              <a:gd name="connsiteX0" fmla="*/ 213882 w 213882"/>
              <a:gd name="connsiteY0" fmla="*/ 0 h 186440"/>
              <a:gd name="connsiteX1" fmla="*/ 110165 w 213882"/>
              <a:gd name="connsiteY1" fmla="*/ 124883 h 186440"/>
              <a:gd name="connsiteX2" fmla="*/ 99 w 213882"/>
              <a:gd name="connsiteY2" fmla="*/ 186266 h 186440"/>
              <a:gd name="connsiteX3" fmla="*/ 91115 w 213882"/>
              <a:gd name="connsiteY3" fmla="*/ 141816 h 186440"/>
              <a:gd name="connsiteX4" fmla="*/ 124982 w 213882"/>
              <a:gd name="connsiteY4" fmla="*/ 95250 h 186440"/>
              <a:gd name="connsiteX5" fmla="*/ 213882 w 213882"/>
              <a:gd name="connsiteY5" fmla="*/ 0 h 186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882" h="186440">
                <a:moveTo>
                  <a:pt x="213882" y="0"/>
                </a:moveTo>
                <a:cubicBezTo>
                  <a:pt x="179838" y="46919"/>
                  <a:pt x="145795" y="93839"/>
                  <a:pt x="110165" y="124883"/>
                </a:cubicBezTo>
                <a:cubicBezTo>
                  <a:pt x="74535" y="155927"/>
                  <a:pt x="3274" y="183444"/>
                  <a:pt x="99" y="186266"/>
                </a:cubicBezTo>
                <a:cubicBezTo>
                  <a:pt x="-3076" y="189088"/>
                  <a:pt x="70301" y="156985"/>
                  <a:pt x="91115" y="141816"/>
                </a:cubicBezTo>
                <a:cubicBezTo>
                  <a:pt x="111929" y="126647"/>
                  <a:pt x="105579" y="121708"/>
                  <a:pt x="124982" y="95250"/>
                </a:cubicBezTo>
                <a:lnTo>
                  <a:pt x="21388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54E1B0F6-1031-4B1C-8A49-BBE1A5392C03}"/>
              </a:ext>
            </a:extLst>
          </p:cNvPr>
          <p:cNvSpPr/>
          <p:nvPr/>
        </p:nvSpPr>
        <p:spPr>
          <a:xfrm>
            <a:off x="9243483" y="7342717"/>
            <a:ext cx="33869" cy="95478"/>
          </a:xfrm>
          <a:custGeom>
            <a:avLst/>
            <a:gdLst>
              <a:gd name="connsiteX0" fmla="*/ 0 w 33869"/>
              <a:gd name="connsiteY0" fmla="*/ 0 h 95478"/>
              <a:gd name="connsiteX1" fmla="*/ 33867 w 33869"/>
              <a:gd name="connsiteY1" fmla="*/ 95250 h 95478"/>
              <a:gd name="connsiteX2" fmla="*/ 0 w 33869"/>
              <a:gd name="connsiteY2" fmla="*/ 0 h 9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69" h="95478">
                <a:moveTo>
                  <a:pt x="0" y="0"/>
                </a:moveTo>
                <a:cubicBezTo>
                  <a:pt x="0" y="0"/>
                  <a:pt x="33514" y="89606"/>
                  <a:pt x="33867" y="95250"/>
                </a:cubicBezTo>
                <a:cubicBezTo>
                  <a:pt x="34220" y="100894"/>
                  <a:pt x="0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BB065EA5-B8E5-4893-8A43-BFCC72C2463C}"/>
              </a:ext>
            </a:extLst>
          </p:cNvPr>
          <p:cNvSpPr/>
          <p:nvPr/>
        </p:nvSpPr>
        <p:spPr>
          <a:xfrm>
            <a:off x="9273073" y="7323596"/>
            <a:ext cx="556833" cy="264760"/>
          </a:xfrm>
          <a:custGeom>
            <a:avLst/>
            <a:gdLst>
              <a:gd name="connsiteX0" fmla="*/ 556727 w 556833"/>
              <a:gd name="connsiteY0" fmla="*/ 71 h 264760"/>
              <a:gd name="connsiteX1" fmla="*/ 448777 w 556833"/>
              <a:gd name="connsiteY1" fmla="*/ 131304 h 264760"/>
              <a:gd name="connsiteX2" fmla="*/ 277327 w 556833"/>
              <a:gd name="connsiteY2" fmla="*/ 186337 h 264760"/>
              <a:gd name="connsiteX3" fmla="*/ 44 w 556833"/>
              <a:gd name="connsiteY3" fmla="*/ 264654 h 264760"/>
              <a:gd name="connsiteX4" fmla="*/ 298494 w 556833"/>
              <a:gd name="connsiteY4" fmla="*/ 201154 h 264760"/>
              <a:gd name="connsiteX5" fmla="*/ 465710 w 556833"/>
              <a:gd name="connsiteY5" fmla="*/ 114371 h 264760"/>
              <a:gd name="connsiteX6" fmla="*/ 556727 w 556833"/>
              <a:gd name="connsiteY6" fmla="*/ 71 h 26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833" h="264760">
                <a:moveTo>
                  <a:pt x="556727" y="71"/>
                </a:moveTo>
                <a:cubicBezTo>
                  <a:pt x="553905" y="2893"/>
                  <a:pt x="495344" y="100260"/>
                  <a:pt x="448777" y="131304"/>
                </a:cubicBezTo>
                <a:cubicBezTo>
                  <a:pt x="402210" y="162348"/>
                  <a:pt x="352116" y="164112"/>
                  <a:pt x="277327" y="186337"/>
                </a:cubicBezTo>
                <a:cubicBezTo>
                  <a:pt x="202538" y="208562"/>
                  <a:pt x="-3484" y="262185"/>
                  <a:pt x="44" y="264654"/>
                </a:cubicBezTo>
                <a:cubicBezTo>
                  <a:pt x="3572" y="267123"/>
                  <a:pt x="220883" y="226201"/>
                  <a:pt x="298494" y="201154"/>
                </a:cubicBezTo>
                <a:cubicBezTo>
                  <a:pt x="376105" y="176107"/>
                  <a:pt x="425846" y="150001"/>
                  <a:pt x="465710" y="114371"/>
                </a:cubicBezTo>
                <a:cubicBezTo>
                  <a:pt x="505574" y="78741"/>
                  <a:pt x="559549" y="-2751"/>
                  <a:pt x="556727" y="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728C6786-5812-469C-A7C7-F064B08498ED}"/>
              </a:ext>
            </a:extLst>
          </p:cNvPr>
          <p:cNvSpPr/>
          <p:nvPr/>
        </p:nvSpPr>
        <p:spPr>
          <a:xfrm>
            <a:off x="8597550" y="7575229"/>
            <a:ext cx="679546" cy="250311"/>
          </a:xfrm>
          <a:custGeom>
            <a:avLst/>
            <a:gdLst>
              <a:gd name="connsiteX0" fmla="*/ 4583 w 679546"/>
              <a:gd name="connsiteY0" fmla="*/ 250088 h 250311"/>
              <a:gd name="connsiteX1" fmla="*/ 387700 w 679546"/>
              <a:gd name="connsiteY1" fmla="*/ 137904 h 250311"/>
              <a:gd name="connsiteX2" fmla="*/ 677683 w 679546"/>
              <a:gd name="connsiteY2" fmla="*/ 2438 h 250311"/>
              <a:gd name="connsiteX3" fmla="*/ 504117 w 679546"/>
              <a:gd name="connsiteY3" fmla="*/ 53238 h 250311"/>
              <a:gd name="connsiteX4" fmla="*/ 343250 w 679546"/>
              <a:gd name="connsiteY4" fmla="*/ 84988 h 250311"/>
              <a:gd name="connsiteX5" fmla="*/ 188733 w 679546"/>
              <a:gd name="connsiteY5" fmla="*/ 165421 h 250311"/>
              <a:gd name="connsiteX6" fmla="*/ 4583 w 679546"/>
              <a:gd name="connsiteY6" fmla="*/ 250088 h 25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9546" h="250311">
                <a:moveTo>
                  <a:pt x="4583" y="250088"/>
                </a:moveTo>
                <a:cubicBezTo>
                  <a:pt x="37744" y="245502"/>
                  <a:pt x="275517" y="179179"/>
                  <a:pt x="387700" y="137904"/>
                </a:cubicBezTo>
                <a:cubicBezTo>
                  <a:pt x="499883" y="96629"/>
                  <a:pt x="658280" y="16549"/>
                  <a:pt x="677683" y="2438"/>
                </a:cubicBezTo>
                <a:cubicBezTo>
                  <a:pt x="697086" y="-11673"/>
                  <a:pt x="559856" y="39480"/>
                  <a:pt x="504117" y="53238"/>
                </a:cubicBezTo>
                <a:cubicBezTo>
                  <a:pt x="448378" y="66996"/>
                  <a:pt x="395814" y="66291"/>
                  <a:pt x="343250" y="84988"/>
                </a:cubicBezTo>
                <a:cubicBezTo>
                  <a:pt x="290686" y="103685"/>
                  <a:pt x="250469" y="143549"/>
                  <a:pt x="188733" y="165421"/>
                </a:cubicBezTo>
                <a:cubicBezTo>
                  <a:pt x="126997" y="187293"/>
                  <a:pt x="-28578" y="254674"/>
                  <a:pt x="4583" y="2500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DACA8D8D-4188-49C7-9760-729BA1BA2A3F}"/>
              </a:ext>
            </a:extLst>
          </p:cNvPr>
          <p:cNvSpPr/>
          <p:nvPr/>
        </p:nvSpPr>
        <p:spPr>
          <a:xfrm>
            <a:off x="8430683" y="7507810"/>
            <a:ext cx="1236069" cy="427573"/>
          </a:xfrm>
          <a:custGeom>
            <a:avLst/>
            <a:gdLst>
              <a:gd name="connsiteX0" fmla="*/ 0 w 1236069"/>
              <a:gd name="connsiteY0" fmla="*/ 427573 h 427573"/>
              <a:gd name="connsiteX1" fmla="*/ 488950 w 1236069"/>
              <a:gd name="connsiteY1" fmla="*/ 311157 h 427573"/>
              <a:gd name="connsiteX2" fmla="*/ 838200 w 1236069"/>
              <a:gd name="connsiteY2" fmla="*/ 127007 h 427573"/>
              <a:gd name="connsiteX3" fmla="*/ 1140884 w 1236069"/>
              <a:gd name="connsiteY3" fmla="*/ 55040 h 427573"/>
              <a:gd name="connsiteX4" fmla="*/ 1234017 w 1236069"/>
              <a:gd name="connsiteY4" fmla="*/ 7 h 427573"/>
              <a:gd name="connsiteX5" fmla="*/ 1071034 w 1236069"/>
              <a:gd name="connsiteY5" fmla="*/ 50807 h 427573"/>
              <a:gd name="connsiteX6" fmla="*/ 677334 w 1236069"/>
              <a:gd name="connsiteY6" fmla="*/ 192623 h 427573"/>
              <a:gd name="connsiteX7" fmla="*/ 529167 w 1236069"/>
              <a:gd name="connsiteY7" fmla="*/ 273057 h 427573"/>
              <a:gd name="connsiteX8" fmla="*/ 254000 w 1236069"/>
              <a:gd name="connsiteY8" fmla="*/ 361957 h 427573"/>
              <a:gd name="connsiteX9" fmla="*/ 0 w 1236069"/>
              <a:gd name="connsiteY9" fmla="*/ 427573 h 42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6069" h="427573">
                <a:moveTo>
                  <a:pt x="0" y="427573"/>
                </a:moveTo>
                <a:cubicBezTo>
                  <a:pt x="39158" y="419106"/>
                  <a:pt x="349250" y="361251"/>
                  <a:pt x="488950" y="311157"/>
                </a:cubicBezTo>
                <a:cubicBezTo>
                  <a:pt x="628650" y="261063"/>
                  <a:pt x="729544" y="169693"/>
                  <a:pt x="838200" y="127007"/>
                </a:cubicBezTo>
                <a:cubicBezTo>
                  <a:pt x="946856" y="84321"/>
                  <a:pt x="1074915" y="76207"/>
                  <a:pt x="1140884" y="55040"/>
                </a:cubicBezTo>
                <a:cubicBezTo>
                  <a:pt x="1206853" y="33873"/>
                  <a:pt x="1245659" y="712"/>
                  <a:pt x="1234017" y="7"/>
                </a:cubicBezTo>
                <a:cubicBezTo>
                  <a:pt x="1222375" y="-699"/>
                  <a:pt x="1071034" y="50807"/>
                  <a:pt x="1071034" y="50807"/>
                </a:cubicBezTo>
                <a:cubicBezTo>
                  <a:pt x="978254" y="82910"/>
                  <a:pt x="767645" y="155581"/>
                  <a:pt x="677334" y="192623"/>
                </a:cubicBezTo>
                <a:cubicBezTo>
                  <a:pt x="587023" y="229665"/>
                  <a:pt x="599723" y="244835"/>
                  <a:pt x="529167" y="273057"/>
                </a:cubicBezTo>
                <a:cubicBezTo>
                  <a:pt x="458611" y="301279"/>
                  <a:pt x="339372" y="340438"/>
                  <a:pt x="254000" y="361957"/>
                </a:cubicBezTo>
                <a:lnTo>
                  <a:pt x="0" y="4275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A2320387-AF35-4EED-BF9A-77A903945800}"/>
              </a:ext>
            </a:extLst>
          </p:cNvPr>
          <p:cNvSpPr/>
          <p:nvPr/>
        </p:nvSpPr>
        <p:spPr>
          <a:xfrm>
            <a:off x="7129160" y="7818265"/>
            <a:ext cx="1494743" cy="428443"/>
          </a:xfrm>
          <a:custGeom>
            <a:avLst/>
            <a:gdLst>
              <a:gd name="connsiteX0" fmla="*/ 4007 w 1494743"/>
              <a:gd name="connsiteY0" fmla="*/ 411335 h 428443"/>
              <a:gd name="connsiteX1" fmla="*/ 97140 w 1494743"/>
              <a:gd name="connsiteY1" fmla="*/ 411335 h 428443"/>
              <a:gd name="connsiteX2" fmla="*/ 655940 w 1494743"/>
              <a:gd name="connsiteY2" fmla="*/ 233535 h 428443"/>
              <a:gd name="connsiteX3" fmla="*/ 1130073 w 1494743"/>
              <a:gd name="connsiteY3" fmla="*/ 108652 h 428443"/>
              <a:gd name="connsiteX4" fmla="*/ 1494140 w 1494743"/>
              <a:gd name="connsiteY4" fmla="*/ 702 h 428443"/>
              <a:gd name="connsiteX5" fmla="*/ 1204157 w 1494743"/>
              <a:gd name="connsiteY5" fmla="*/ 68435 h 428443"/>
              <a:gd name="connsiteX6" fmla="*/ 759657 w 1494743"/>
              <a:gd name="connsiteY6" fmla="*/ 191202 h 428443"/>
              <a:gd name="connsiteX7" fmla="*/ 374423 w 1494743"/>
              <a:gd name="connsiteY7" fmla="*/ 303385 h 428443"/>
              <a:gd name="connsiteX8" fmla="*/ 4007 w 1494743"/>
              <a:gd name="connsiteY8" fmla="*/ 411335 h 428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743" h="428443">
                <a:moveTo>
                  <a:pt x="4007" y="411335"/>
                </a:moveTo>
                <a:cubicBezTo>
                  <a:pt x="-3754" y="426151"/>
                  <a:pt x="-11515" y="440968"/>
                  <a:pt x="97140" y="411335"/>
                </a:cubicBezTo>
                <a:cubicBezTo>
                  <a:pt x="205795" y="381702"/>
                  <a:pt x="483784" y="283982"/>
                  <a:pt x="655940" y="233535"/>
                </a:cubicBezTo>
                <a:cubicBezTo>
                  <a:pt x="828096" y="183088"/>
                  <a:pt x="990373" y="147457"/>
                  <a:pt x="1130073" y="108652"/>
                </a:cubicBezTo>
                <a:cubicBezTo>
                  <a:pt x="1269773" y="69847"/>
                  <a:pt x="1481793" y="7405"/>
                  <a:pt x="1494140" y="702"/>
                </a:cubicBezTo>
                <a:cubicBezTo>
                  <a:pt x="1506487" y="-6001"/>
                  <a:pt x="1326571" y="36685"/>
                  <a:pt x="1204157" y="68435"/>
                </a:cubicBezTo>
                <a:cubicBezTo>
                  <a:pt x="1081743" y="100185"/>
                  <a:pt x="759657" y="191202"/>
                  <a:pt x="759657" y="191202"/>
                </a:cubicBezTo>
                <a:lnTo>
                  <a:pt x="374423" y="303385"/>
                </a:lnTo>
                <a:lnTo>
                  <a:pt x="4007" y="4113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D4CB91D0-D3DB-4074-B4E1-B99082DEB807}"/>
              </a:ext>
            </a:extLst>
          </p:cNvPr>
          <p:cNvSpPr/>
          <p:nvPr/>
        </p:nvSpPr>
        <p:spPr>
          <a:xfrm>
            <a:off x="6912901" y="7911752"/>
            <a:ext cx="1636072" cy="461896"/>
          </a:xfrm>
          <a:custGeom>
            <a:avLst/>
            <a:gdLst>
              <a:gd name="connsiteX0" fmla="*/ 50932 w 1636072"/>
              <a:gd name="connsiteY0" fmla="*/ 440615 h 461896"/>
              <a:gd name="connsiteX1" fmla="*/ 129249 w 1636072"/>
              <a:gd name="connsiteY1" fmla="*/ 434265 h 461896"/>
              <a:gd name="connsiteX2" fmla="*/ 732499 w 1636072"/>
              <a:gd name="connsiteY2" fmla="*/ 258581 h 461896"/>
              <a:gd name="connsiteX3" fmla="*/ 1583399 w 1636072"/>
              <a:gd name="connsiteY3" fmla="*/ 19398 h 461896"/>
              <a:gd name="connsiteX4" fmla="*/ 1458516 w 1636072"/>
              <a:gd name="connsiteY4" fmla="*/ 38448 h 461896"/>
              <a:gd name="connsiteX5" fmla="*/ 749432 w 1636072"/>
              <a:gd name="connsiteY5" fmla="*/ 231065 h 461896"/>
              <a:gd name="connsiteX6" fmla="*/ 50932 w 1636072"/>
              <a:gd name="connsiteY6" fmla="*/ 440615 h 46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6072" h="461896">
                <a:moveTo>
                  <a:pt x="50932" y="440615"/>
                </a:moveTo>
                <a:cubicBezTo>
                  <a:pt x="-52432" y="474482"/>
                  <a:pt x="15654" y="464604"/>
                  <a:pt x="129249" y="434265"/>
                </a:cubicBezTo>
                <a:cubicBezTo>
                  <a:pt x="242844" y="403926"/>
                  <a:pt x="732499" y="258581"/>
                  <a:pt x="732499" y="258581"/>
                </a:cubicBezTo>
                <a:lnTo>
                  <a:pt x="1583399" y="19398"/>
                </a:lnTo>
                <a:cubicBezTo>
                  <a:pt x="1704402" y="-17291"/>
                  <a:pt x="1597510" y="3170"/>
                  <a:pt x="1458516" y="38448"/>
                </a:cubicBezTo>
                <a:cubicBezTo>
                  <a:pt x="1319522" y="73726"/>
                  <a:pt x="749432" y="231065"/>
                  <a:pt x="749432" y="231065"/>
                </a:cubicBezTo>
                <a:cubicBezTo>
                  <a:pt x="517304" y="296682"/>
                  <a:pt x="154296" y="406748"/>
                  <a:pt x="50932" y="4406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C9D83299-420D-46C9-894A-15418BEB12C2}"/>
              </a:ext>
            </a:extLst>
          </p:cNvPr>
          <p:cNvSpPr/>
          <p:nvPr/>
        </p:nvSpPr>
        <p:spPr>
          <a:xfrm>
            <a:off x="6387971" y="8245039"/>
            <a:ext cx="737276" cy="242996"/>
          </a:xfrm>
          <a:custGeom>
            <a:avLst/>
            <a:gdLst>
              <a:gd name="connsiteX0" fmla="*/ 129 w 737276"/>
              <a:gd name="connsiteY0" fmla="*/ 242794 h 242996"/>
              <a:gd name="connsiteX1" fmla="*/ 491196 w 737276"/>
              <a:gd name="connsiteY1" fmla="*/ 79811 h 242996"/>
              <a:gd name="connsiteX2" fmla="*/ 736729 w 737276"/>
              <a:gd name="connsiteY2" fmla="*/ 1494 h 242996"/>
              <a:gd name="connsiteX3" fmla="*/ 539879 w 737276"/>
              <a:gd name="connsiteY3" fmla="*/ 43828 h 242996"/>
              <a:gd name="connsiteX4" fmla="*/ 129 w 737276"/>
              <a:gd name="connsiteY4" fmla="*/ 242794 h 24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276" h="242996">
                <a:moveTo>
                  <a:pt x="129" y="242794"/>
                </a:moveTo>
                <a:cubicBezTo>
                  <a:pt x="-7985" y="248791"/>
                  <a:pt x="368429" y="120028"/>
                  <a:pt x="491196" y="79811"/>
                </a:cubicBezTo>
                <a:cubicBezTo>
                  <a:pt x="613963" y="39594"/>
                  <a:pt x="728615" y="7491"/>
                  <a:pt x="736729" y="1494"/>
                </a:cubicBezTo>
                <a:cubicBezTo>
                  <a:pt x="744843" y="-4503"/>
                  <a:pt x="661940" y="7139"/>
                  <a:pt x="539879" y="43828"/>
                </a:cubicBezTo>
                <a:cubicBezTo>
                  <a:pt x="417818" y="80517"/>
                  <a:pt x="8243" y="236797"/>
                  <a:pt x="129" y="2427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7B0E3DB2-A743-43B8-826F-EBBA7F595422}"/>
              </a:ext>
            </a:extLst>
          </p:cNvPr>
          <p:cNvSpPr/>
          <p:nvPr/>
        </p:nvSpPr>
        <p:spPr>
          <a:xfrm>
            <a:off x="5020044" y="7831667"/>
            <a:ext cx="1041631" cy="429569"/>
          </a:xfrm>
          <a:custGeom>
            <a:avLst/>
            <a:gdLst>
              <a:gd name="connsiteX0" fmla="*/ 689 w 1041631"/>
              <a:gd name="connsiteY0" fmla="*/ 0 h 429569"/>
              <a:gd name="connsiteX1" fmla="*/ 576423 w 1041631"/>
              <a:gd name="connsiteY1" fmla="*/ 220133 h 429569"/>
              <a:gd name="connsiteX2" fmla="*/ 1027273 w 1041631"/>
              <a:gd name="connsiteY2" fmla="*/ 425450 h 429569"/>
              <a:gd name="connsiteX3" fmla="*/ 908739 w 1041631"/>
              <a:gd name="connsiteY3" fmla="*/ 347133 h 429569"/>
              <a:gd name="connsiteX4" fmla="*/ 697073 w 1041631"/>
              <a:gd name="connsiteY4" fmla="*/ 222250 h 429569"/>
              <a:gd name="connsiteX5" fmla="*/ 689 w 1041631"/>
              <a:gd name="connsiteY5" fmla="*/ 0 h 42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631" h="429569">
                <a:moveTo>
                  <a:pt x="689" y="0"/>
                </a:moveTo>
                <a:cubicBezTo>
                  <a:pt x="-19419" y="-353"/>
                  <a:pt x="405326" y="149225"/>
                  <a:pt x="576423" y="220133"/>
                </a:cubicBezTo>
                <a:cubicBezTo>
                  <a:pt x="747520" y="291041"/>
                  <a:pt x="971887" y="404283"/>
                  <a:pt x="1027273" y="425450"/>
                </a:cubicBezTo>
                <a:cubicBezTo>
                  <a:pt x="1082659" y="446617"/>
                  <a:pt x="963772" y="381000"/>
                  <a:pt x="908739" y="347133"/>
                </a:cubicBezTo>
                <a:cubicBezTo>
                  <a:pt x="853706" y="313266"/>
                  <a:pt x="850178" y="280458"/>
                  <a:pt x="697073" y="222250"/>
                </a:cubicBezTo>
                <a:cubicBezTo>
                  <a:pt x="543968" y="164042"/>
                  <a:pt x="20797" y="353"/>
                  <a:pt x="6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96D85498-1465-4897-90DB-3ECB8D5D5C37}"/>
              </a:ext>
            </a:extLst>
          </p:cNvPr>
          <p:cNvSpPr/>
          <p:nvPr/>
        </p:nvSpPr>
        <p:spPr>
          <a:xfrm>
            <a:off x="6171060" y="8339806"/>
            <a:ext cx="923688" cy="283494"/>
          </a:xfrm>
          <a:custGeom>
            <a:avLst/>
            <a:gdLst>
              <a:gd name="connsiteX0" fmla="*/ 1140 w 923688"/>
              <a:gd name="connsiteY0" fmla="*/ 283494 h 283494"/>
              <a:gd name="connsiteX1" fmla="*/ 499615 w 923688"/>
              <a:gd name="connsiteY1" fmla="*/ 131094 h 283494"/>
              <a:gd name="connsiteX2" fmla="*/ 909190 w 923688"/>
              <a:gd name="connsiteY2" fmla="*/ 19969 h 283494"/>
              <a:gd name="connsiteX3" fmla="*/ 788540 w 923688"/>
              <a:gd name="connsiteY3" fmla="*/ 10444 h 283494"/>
              <a:gd name="connsiteX4" fmla="*/ 375790 w 923688"/>
              <a:gd name="connsiteY4" fmla="*/ 131094 h 283494"/>
              <a:gd name="connsiteX5" fmla="*/ 1140 w 923688"/>
              <a:gd name="connsiteY5" fmla="*/ 283494 h 283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3688" h="283494">
                <a:moveTo>
                  <a:pt x="1140" y="283494"/>
                </a:moveTo>
                <a:cubicBezTo>
                  <a:pt x="21777" y="283494"/>
                  <a:pt x="348273" y="175015"/>
                  <a:pt x="499615" y="131094"/>
                </a:cubicBezTo>
                <a:cubicBezTo>
                  <a:pt x="650957" y="87173"/>
                  <a:pt x="861036" y="40077"/>
                  <a:pt x="909190" y="19969"/>
                </a:cubicBezTo>
                <a:cubicBezTo>
                  <a:pt x="957344" y="-139"/>
                  <a:pt x="877440" y="-8077"/>
                  <a:pt x="788540" y="10444"/>
                </a:cubicBezTo>
                <a:cubicBezTo>
                  <a:pt x="699640" y="28965"/>
                  <a:pt x="506494" y="85586"/>
                  <a:pt x="375790" y="131094"/>
                </a:cubicBezTo>
                <a:cubicBezTo>
                  <a:pt x="245086" y="176602"/>
                  <a:pt x="-19497" y="283494"/>
                  <a:pt x="1140" y="2834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D7937FB2-771F-4042-978C-9AD5D94FBCB1}"/>
              </a:ext>
            </a:extLst>
          </p:cNvPr>
          <p:cNvSpPr/>
          <p:nvPr/>
        </p:nvSpPr>
        <p:spPr>
          <a:xfrm>
            <a:off x="6025609" y="8250845"/>
            <a:ext cx="424928" cy="235030"/>
          </a:xfrm>
          <a:custGeom>
            <a:avLst/>
            <a:gdLst>
              <a:gd name="connsiteX0" fmla="*/ 541 w 424928"/>
              <a:gd name="connsiteY0" fmla="*/ 980 h 235030"/>
              <a:gd name="connsiteX1" fmla="*/ 406941 w 424928"/>
              <a:gd name="connsiteY1" fmla="*/ 229580 h 235030"/>
              <a:gd name="connsiteX2" fmla="*/ 321216 w 424928"/>
              <a:gd name="connsiteY2" fmla="*/ 150205 h 235030"/>
              <a:gd name="connsiteX3" fmla="*/ 541 w 424928"/>
              <a:gd name="connsiteY3" fmla="*/ 980 h 235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4928" h="235030">
                <a:moveTo>
                  <a:pt x="541" y="980"/>
                </a:moveTo>
                <a:cubicBezTo>
                  <a:pt x="14829" y="14209"/>
                  <a:pt x="353495" y="204709"/>
                  <a:pt x="406941" y="229580"/>
                </a:cubicBezTo>
                <a:cubicBezTo>
                  <a:pt x="460387" y="254451"/>
                  <a:pt x="383658" y="188305"/>
                  <a:pt x="321216" y="150205"/>
                </a:cubicBezTo>
                <a:cubicBezTo>
                  <a:pt x="258774" y="112105"/>
                  <a:pt x="-13747" y="-12249"/>
                  <a:pt x="541" y="9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5A884BEE-6BA2-406A-AB1D-C4F121DB3327}"/>
              </a:ext>
            </a:extLst>
          </p:cNvPr>
          <p:cNvSpPr/>
          <p:nvPr/>
        </p:nvSpPr>
        <p:spPr>
          <a:xfrm>
            <a:off x="5526401" y="8194402"/>
            <a:ext cx="737144" cy="332796"/>
          </a:xfrm>
          <a:custGeom>
            <a:avLst/>
            <a:gdLst>
              <a:gd name="connsiteX0" fmla="*/ 1274 w 737144"/>
              <a:gd name="connsiteY0" fmla="*/ 79648 h 332796"/>
              <a:gd name="connsiteX1" fmla="*/ 271149 w 737144"/>
              <a:gd name="connsiteY1" fmla="*/ 70123 h 332796"/>
              <a:gd name="connsiteX2" fmla="*/ 687074 w 737144"/>
              <a:gd name="connsiteY2" fmla="*/ 301898 h 332796"/>
              <a:gd name="connsiteX3" fmla="*/ 725174 w 737144"/>
              <a:gd name="connsiteY3" fmla="*/ 327298 h 332796"/>
              <a:gd name="connsiteX4" fmla="*/ 645799 w 737144"/>
              <a:gd name="connsiteY4" fmla="*/ 273323 h 332796"/>
              <a:gd name="connsiteX5" fmla="*/ 398149 w 737144"/>
              <a:gd name="connsiteY5" fmla="*/ 82823 h 332796"/>
              <a:gd name="connsiteX6" fmla="*/ 179074 w 737144"/>
              <a:gd name="connsiteY6" fmla="*/ 273 h 332796"/>
              <a:gd name="connsiteX7" fmla="*/ 1274 w 737144"/>
              <a:gd name="connsiteY7" fmla="*/ 79648 h 33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7144" h="332796">
                <a:moveTo>
                  <a:pt x="1274" y="79648"/>
                </a:moveTo>
                <a:cubicBezTo>
                  <a:pt x="16620" y="91290"/>
                  <a:pt x="156849" y="33081"/>
                  <a:pt x="271149" y="70123"/>
                </a:cubicBezTo>
                <a:cubicBezTo>
                  <a:pt x="385449" y="107165"/>
                  <a:pt x="611403" y="259036"/>
                  <a:pt x="687074" y="301898"/>
                </a:cubicBezTo>
                <a:cubicBezTo>
                  <a:pt x="762745" y="344760"/>
                  <a:pt x="732053" y="332060"/>
                  <a:pt x="725174" y="327298"/>
                </a:cubicBezTo>
                <a:cubicBezTo>
                  <a:pt x="718295" y="322536"/>
                  <a:pt x="700303" y="314069"/>
                  <a:pt x="645799" y="273323"/>
                </a:cubicBezTo>
                <a:cubicBezTo>
                  <a:pt x="591295" y="232577"/>
                  <a:pt x="475936" y="128331"/>
                  <a:pt x="398149" y="82823"/>
                </a:cubicBezTo>
                <a:cubicBezTo>
                  <a:pt x="320362" y="37315"/>
                  <a:pt x="245220" y="5565"/>
                  <a:pt x="179074" y="273"/>
                </a:cubicBezTo>
                <a:cubicBezTo>
                  <a:pt x="112928" y="-5019"/>
                  <a:pt x="-14072" y="68006"/>
                  <a:pt x="1274" y="796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60D53A47-A4AD-40CD-A86B-64CB42C2B6E8}"/>
              </a:ext>
            </a:extLst>
          </p:cNvPr>
          <p:cNvSpPr/>
          <p:nvPr/>
        </p:nvSpPr>
        <p:spPr>
          <a:xfrm>
            <a:off x="5452997" y="8248890"/>
            <a:ext cx="203379" cy="210539"/>
          </a:xfrm>
          <a:custGeom>
            <a:avLst/>
            <a:gdLst>
              <a:gd name="connsiteX0" fmla="*/ 112778 w 203379"/>
              <a:gd name="connsiteY0" fmla="*/ 1348 h 210539"/>
              <a:gd name="connsiteX1" fmla="*/ 11178 w 203379"/>
              <a:gd name="connsiteY1" fmla="*/ 60085 h 210539"/>
              <a:gd name="connsiteX2" fmla="*/ 12766 w 203379"/>
              <a:gd name="connsiteY2" fmla="*/ 166448 h 210539"/>
              <a:gd name="connsiteX3" fmla="*/ 101666 w 203379"/>
              <a:gd name="connsiteY3" fmla="*/ 209310 h 210539"/>
              <a:gd name="connsiteX4" fmla="*/ 203266 w 203379"/>
              <a:gd name="connsiteY4" fmla="*/ 199785 h 210539"/>
              <a:gd name="connsiteX5" fmla="*/ 120716 w 203379"/>
              <a:gd name="connsiteY5" fmla="*/ 209310 h 210539"/>
              <a:gd name="connsiteX6" fmla="*/ 74678 w 203379"/>
              <a:gd name="connsiteY6" fmla="*/ 202960 h 210539"/>
              <a:gd name="connsiteX7" fmla="*/ 46103 w 203379"/>
              <a:gd name="connsiteY7" fmla="*/ 172798 h 210539"/>
              <a:gd name="connsiteX8" fmla="*/ 28641 w 203379"/>
              <a:gd name="connsiteY8" fmla="*/ 115648 h 210539"/>
              <a:gd name="connsiteX9" fmla="*/ 112778 w 203379"/>
              <a:gd name="connsiteY9" fmla="*/ 1348 h 210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379" h="210539">
                <a:moveTo>
                  <a:pt x="112778" y="1348"/>
                </a:moveTo>
                <a:cubicBezTo>
                  <a:pt x="109868" y="-7912"/>
                  <a:pt x="27847" y="32568"/>
                  <a:pt x="11178" y="60085"/>
                </a:cubicBezTo>
                <a:cubicBezTo>
                  <a:pt x="-5491" y="87602"/>
                  <a:pt x="-2315" y="141577"/>
                  <a:pt x="12766" y="166448"/>
                </a:cubicBezTo>
                <a:cubicBezTo>
                  <a:pt x="27847" y="191319"/>
                  <a:pt x="69916" y="203754"/>
                  <a:pt x="101666" y="209310"/>
                </a:cubicBezTo>
                <a:cubicBezTo>
                  <a:pt x="133416" y="214866"/>
                  <a:pt x="200091" y="199785"/>
                  <a:pt x="203266" y="199785"/>
                </a:cubicBezTo>
                <a:cubicBezTo>
                  <a:pt x="206441" y="199785"/>
                  <a:pt x="142147" y="208781"/>
                  <a:pt x="120716" y="209310"/>
                </a:cubicBezTo>
                <a:cubicBezTo>
                  <a:pt x="99285" y="209839"/>
                  <a:pt x="87113" y="209045"/>
                  <a:pt x="74678" y="202960"/>
                </a:cubicBezTo>
                <a:cubicBezTo>
                  <a:pt x="62242" y="196875"/>
                  <a:pt x="53776" y="187350"/>
                  <a:pt x="46103" y="172798"/>
                </a:cubicBezTo>
                <a:cubicBezTo>
                  <a:pt x="38430" y="158246"/>
                  <a:pt x="22555" y="142636"/>
                  <a:pt x="28641" y="115648"/>
                </a:cubicBezTo>
                <a:cubicBezTo>
                  <a:pt x="34726" y="88661"/>
                  <a:pt x="115688" y="10608"/>
                  <a:pt x="112778" y="13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D1F59AF0-351C-4889-936E-0D81DC165361}"/>
              </a:ext>
            </a:extLst>
          </p:cNvPr>
          <p:cNvSpPr/>
          <p:nvPr/>
        </p:nvSpPr>
        <p:spPr>
          <a:xfrm>
            <a:off x="5722853" y="8241743"/>
            <a:ext cx="111715" cy="157924"/>
          </a:xfrm>
          <a:custGeom>
            <a:avLst/>
            <a:gdLst>
              <a:gd name="connsiteX0" fmla="*/ 85 w 111715"/>
              <a:gd name="connsiteY0" fmla="*/ 557 h 157924"/>
              <a:gd name="connsiteX1" fmla="*/ 109622 w 111715"/>
              <a:gd name="connsiteY1" fmla="*/ 37070 h 157924"/>
              <a:gd name="connsiteX2" fmla="*/ 69935 w 111715"/>
              <a:gd name="connsiteY2" fmla="*/ 121207 h 157924"/>
              <a:gd name="connsiteX3" fmla="*/ 42947 w 111715"/>
              <a:gd name="connsiteY3" fmla="*/ 157720 h 157924"/>
              <a:gd name="connsiteX4" fmla="*/ 81047 w 111715"/>
              <a:gd name="connsiteY4" fmla="*/ 106920 h 157924"/>
              <a:gd name="connsiteX5" fmla="*/ 90572 w 111715"/>
              <a:gd name="connsiteY5" fmla="*/ 62470 h 157924"/>
              <a:gd name="connsiteX6" fmla="*/ 85 w 111715"/>
              <a:gd name="connsiteY6" fmla="*/ 557 h 15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715" h="157924">
                <a:moveTo>
                  <a:pt x="85" y="557"/>
                </a:moveTo>
                <a:cubicBezTo>
                  <a:pt x="3260" y="-3676"/>
                  <a:pt x="97980" y="16962"/>
                  <a:pt x="109622" y="37070"/>
                </a:cubicBezTo>
                <a:cubicBezTo>
                  <a:pt x="121264" y="57178"/>
                  <a:pt x="81047" y="101099"/>
                  <a:pt x="69935" y="121207"/>
                </a:cubicBezTo>
                <a:cubicBezTo>
                  <a:pt x="58823" y="141315"/>
                  <a:pt x="41095" y="160101"/>
                  <a:pt x="42947" y="157720"/>
                </a:cubicBezTo>
                <a:cubicBezTo>
                  <a:pt x="44799" y="155339"/>
                  <a:pt x="73110" y="122795"/>
                  <a:pt x="81047" y="106920"/>
                </a:cubicBezTo>
                <a:cubicBezTo>
                  <a:pt x="88984" y="91045"/>
                  <a:pt x="97451" y="80197"/>
                  <a:pt x="90572" y="62470"/>
                </a:cubicBezTo>
                <a:cubicBezTo>
                  <a:pt x="83693" y="44743"/>
                  <a:pt x="-3090" y="4790"/>
                  <a:pt x="85" y="5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3743704C-DA49-43E4-92F2-ED6D7E7DB02D}"/>
              </a:ext>
            </a:extLst>
          </p:cNvPr>
          <p:cNvSpPr/>
          <p:nvPr/>
        </p:nvSpPr>
        <p:spPr>
          <a:xfrm>
            <a:off x="4583673" y="8159362"/>
            <a:ext cx="1066433" cy="321658"/>
          </a:xfrm>
          <a:custGeom>
            <a:avLst/>
            <a:gdLst>
              <a:gd name="connsiteX0" fmla="*/ 18490 w 1066433"/>
              <a:gd name="connsiteY0" fmla="*/ 5151 h 321658"/>
              <a:gd name="connsiteX1" fmla="*/ 70877 w 1066433"/>
              <a:gd name="connsiteY1" fmla="*/ 11501 h 321658"/>
              <a:gd name="connsiteX2" fmla="*/ 632852 w 1066433"/>
              <a:gd name="connsiteY2" fmla="*/ 143263 h 321658"/>
              <a:gd name="connsiteX3" fmla="*/ 805890 w 1066433"/>
              <a:gd name="connsiteY3" fmla="*/ 225813 h 321658"/>
              <a:gd name="connsiteX4" fmla="*/ 1029727 w 1066433"/>
              <a:gd name="connsiteY4" fmla="*/ 314713 h 321658"/>
              <a:gd name="connsiteX5" fmla="*/ 1059890 w 1066433"/>
              <a:gd name="connsiteY5" fmla="*/ 311538 h 321658"/>
              <a:gd name="connsiteX6" fmla="*/ 963052 w 1066433"/>
              <a:gd name="connsiteY6" fmla="*/ 317888 h 321658"/>
              <a:gd name="connsiteX7" fmla="*/ 783665 w 1066433"/>
              <a:gd name="connsiteY7" fmla="*/ 244863 h 321658"/>
              <a:gd name="connsiteX8" fmla="*/ 563002 w 1066433"/>
              <a:gd name="connsiteY8" fmla="*/ 138501 h 321658"/>
              <a:gd name="connsiteX9" fmla="*/ 443940 w 1066433"/>
              <a:gd name="connsiteY9" fmla="*/ 98813 h 321658"/>
              <a:gd name="connsiteX10" fmla="*/ 18490 w 1066433"/>
              <a:gd name="connsiteY10" fmla="*/ 5151 h 32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6433" h="321658">
                <a:moveTo>
                  <a:pt x="18490" y="5151"/>
                </a:moveTo>
                <a:cubicBezTo>
                  <a:pt x="-43687" y="-9401"/>
                  <a:pt x="70877" y="11501"/>
                  <a:pt x="70877" y="11501"/>
                </a:cubicBezTo>
                <a:cubicBezTo>
                  <a:pt x="173271" y="34520"/>
                  <a:pt x="510350" y="107544"/>
                  <a:pt x="632852" y="143263"/>
                </a:cubicBezTo>
                <a:cubicBezTo>
                  <a:pt x="755354" y="178982"/>
                  <a:pt x="739744" y="197238"/>
                  <a:pt x="805890" y="225813"/>
                </a:cubicBezTo>
                <a:cubicBezTo>
                  <a:pt x="872036" y="254388"/>
                  <a:pt x="987394" y="300426"/>
                  <a:pt x="1029727" y="314713"/>
                </a:cubicBezTo>
                <a:cubicBezTo>
                  <a:pt x="1072060" y="329000"/>
                  <a:pt x="1071002" y="311009"/>
                  <a:pt x="1059890" y="311538"/>
                </a:cubicBezTo>
                <a:cubicBezTo>
                  <a:pt x="1048778" y="312067"/>
                  <a:pt x="1009089" y="329000"/>
                  <a:pt x="963052" y="317888"/>
                </a:cubicBezTo>
                <a:cubicBezTo>
                  <a:pt x="917015" y="306776"/>
                  <a:pt x="850340" y="274761"/>
                  <a:pt x="783665" y="244863"/>
                </a:cubicBezTo>
                <a:cubicBezTo>
                  <a:pt x="716990" y="214965"/>
                  <a:pt x="619623" y="162843"/>
                  <a:pt x="563002" y="138501"/>
                </a:cubicBezTo>
                <a:cubicBezTo>
                  <a:pt x="506381" y="114159"/>
                  <a:pt x="534957" y="119715"/>
                  <a:pt x="443940" y="98813"/>
                </a:cubicBezTo>
                <a:lnTo>
                  <a:pt x="18490" y="51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A401EEF4-D4D6-421E-8D24-BB890C5F6D3F}"/>
              </a:ext>
            </a:extLst>
          </p:cNvPr>
          <p:cNvSpPr/>
          <p:nvPr/>
        </p:nvSpPr>
        <p:spPr>
          <a:xfrm>
            <a:off x="5776526" y="8437556"/>
            <a:ext cx="226292" cy="35874"/>
          </a:xfrm>
          <a:custGeom>
            <a:avLst/>
            <a:gdLst>
              <a:gd name="connsiteX0" fmla="*/ 8324 w 226292"/>
              <a:gd name="connsiteY0" fmla="*/ 7 h 35874"/>
              <a:gd name="connsiteX1" fmla="*/ 222637 w 226292"/>
              <a:gd name="connsiteY1" fmla="*/ 31757 h 35874"/>
              <a:gd name="connsiteX2" fmla="*/ 136912 w 226292"/>
              <a:gd name="connsiteY2" fmla="*/ 31757 h 35874"/>
              <a:gd name="connsiteX3" fmla="*/ 51187 w 226292"/>
              <a:gd name="connsiteY3" fmla="*/ 34932 h 35874"/>
              <a:gd name="connsiteX4" fmla="*/ 8324 w 226292"/>
              <a:gd name="connsiteY4" fmla="*/ 7 h 3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292" h="35874">
                <a:moveTo>
                  <a:pt x="8324" y="7"/>
                </a:moveTo>
                <a:cubicBezTo>
                  <a:pt x="36899" y="-522"/>
                  <a:pt x="201206" y="26465"/>
                  <a:pt x="222637" y="31757"/>
                </a:cubicBezTo>
                <a:cubicBezTo>
                  <a:pt x="244068" y="37049"/>
                  <a:pt x="165487" y="31228"/>
                  <a:pt x="136912" y="31757"/>
                </a:cubicBezTo>
                <a:cubicBezTo>
                  <a:pt x="108337" y="32286"/>
                  <a:pt x="69973" y="38107"/>
                  <a:pt x="51187" y="34932"/>
                </a:cubicBezTo>
                <a:cubicBezTo>
                  <a:pt x="32402" y="31757"/>
                  <a:pt x="-20251" y="536"/>
                  <a:pt x="8324" y="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26A4F378-990B-45D9-BC96-E60654DF5A2F}"/>
              </a:ext>
            </a:extLst>
          </p:cNvPr>
          <p:cNvSpPr/>
          <p:nvPr/>
        </p:nvSpPr>
        <p:spPr>
          <a:xfrm>
            <a:off x="5924503" y="8317440"/>
            <a:ext cx="365174" cy="211012"/>
          </a:xfrm>
          <a:custGeom>
            <a:avLst/>
            <a:gdLst>
              <a:gd name="connsiteX0" fmla="*/ 47 w 365174"/>
              <a:gd name="connsiteY0" fmla="*/ 2648 h 211012"/>
              <a:gd name="connsiteX1" fmla="*/ 95297 w 365174"/>
              <a:gd name="connsiteY1" fmla="*/ 121710 h 211012"/>
              <a:gd name="connsiteX2" fmla="*/ 301672 w 365174"/>
              <a:gd name="connsiteY2" fmla="*/ 207435 h 211012"/>
              <a:gd name="connsiteX3" fmla="*/ 365172 w 365174"/>
              <a:gd name="connsiteY3" fmla="*/ 191560 h 211012"/>
              <a:gd name="connsiteX4" fmla="*/ 300085 w 365174"/>
              <a:gd name="connsiteY4" fmla="*/ 161398 h 211012"/>
              <a:gd name="connsiteX5" fmla="*/ 85772 w 365174"/>
              <a:gd name="connsiteY5" fmla="*/ 48685 h 211012"/>
              <a:gd name="connsiteX6" fmla="*/ 47 w 365174"/>
              <a:gd name="connsiteY6" fmla="*/ 2648 h 211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174" h="211012">
                <a:moveTo>
                  <a:pt x="47" y="2648"/>
                </a:moveTo>
                <a:cubicBezTo>
                  <a:pt x="1634" y="14819"/>
                  <a:pt x="45026" y="87579"/>
                  <a:pt x="95297" y="121710"/>
                </a:cubicBezTo>
                <a:cubicBezTo>
                  <a:pt x="145568" y="155841"/>
                  <a:pt x="256693" y="195793"/>
                  <a:pt x="301672" y="207435"/>
                </a:cubicBezTo>
                <a:cubicBezTo>
                  <a:pt x="346651" y="219077"/>
                  <a:pt x="365436" y="199233"/>
                  <a:pt x="365172" y="191560"/>
                </a:cubicBezTo>
                <a:cubicBezTo>
                  <a:pt x="364908" y="183887"/>
                  <a:pt x="346652" y="185211"/>
                  <a:pt x="300085" y="161398"/>
                </a:cubicBezTo>
                <a:cubicBezTo>
                  <a:pt x="253518" y="137586"/>
                  <a:pt x="134455" y="74614"/>
                  <a:pt x="85772" y="48685"/>
                </a:cubicBezTo>
                <a:cubicBezTo>
                  <a:pt x="37089" y="22756"/>
                  <a:pt x="-1540" y="-9523"/>
                  <a:pt x="47" y="26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00192EB3-C2CA-464A-B48D-A8F4FD386AF0}"/>
              </a:ext>
            </a:extLst>
          </p:cNvPr>
          <p:cNvSpPr/>
          <p:nvPr/>
        </p:nvSpPr>
        <p:spPr>
          <a:xfrm>
            <a:off x="2344625" y="7788453"/>
            <a:ext cx="2340001" cy="393578"/>
          </a:xfrm>
          <a:custGeom>
            <a:avLst/>
            <a:gdLst>
              <a:gd name="connsiteX0" fmla="*/ 642 w 2340001"/>
              <a:gd name="connsiteY0" fmla="*/ 94014 h 393578"/>
              <a:gd name="connsiteX1" fmla="*/ 254642 w 2340001"/>
              <a:gd name="connsiteY1" fmla="*/ 880 h 393578"/>
              <a:gd name="connsiteX2" fmla="*/ 635642 w 2340001"/>
              <a:gd name="connsiteY2" fmla="*/ 161747 h 393578"/>
              <a:gd name="connsiteX3" fmla="*/ 1245242 w 2340001"/>
              <a:gd name="connsiteY3" fmla="*/ 267580 h 393578"/>
              <a:gd name="connsiteX4" fmla="*/ 1588142 w 2340001"/>
              <a:gd name="connsiteY4" fmla="*/ 318380 h 393578"/>
              <a:gd name="connsiteX5" fmla="*/ 2058042 w 2340001"/>
              <a:gd name="connsiteY5" fmla="*/ 373414 h 393578"/>
              <a:gd name="connsiteX6" fmla="*/ 2333208 w 2340001"/>
              <a:gd name="connsiteY6" fmla="*/ 390347 h 393578"/>
              <a:gd name="connsiteX7" fmla="*/ 1782875 w 2340001"/>
              <a:gd name="connsiteY7" fmla="*/ 314147 h 393578"/>
              <a:gd name="connsiteX8" fmla="*/ 1384942 w 2340001"/>
              <a:gd name="connsiteY8" fmla="*/ 259114 h 393578"/>
              <a:gd name="connsiteX9" fmla="*/ 800742 w 2340001"/>
              <a:gd name="connsiteY9" fmla="*/ 140580 h 393578"/>
              <a:gd name="connsiteX10" fmla="*/ 555208 w 2340001"/>
              <a:gd name="connsiteY10" fmla="*/ 115180 h 393578"/>
              <a:gd name="connsiteX11" fmla="*/ 195375 w 2340001"/>
              <a:gd name="connsiteY11" fmla="*/ 22047 h 393578"/>
              <a:gd name="connsiteX12" fmla="*/ 642 w 2340001"/>
              <a:gd name="connsiteY12" fmla="*/ 94014 h 393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40001" h="393578">
                <a:moveTo>
                  <a:pt x="642" y="94014"/>
                </a:moveTo>
                <a:cubicBezTo>
                  <a:pt x="10520" y="90486"/>
                  <a:pt x="148809" y="-10409"/>
                  <a:pt x="254642" y="880"/>
                </a:cubicBezTo>
                <a:cubicBezTo>
                  <a:pt x="360475" y="12169"/>
                  <a:pt x="470542" y="117297"/>
                  <a:pt x="635642" y="161747"/>
                </a:cubicBezTo>
                <a:cubicBezTo>
                  <a:pt x="800742" y="206197"/>
                  <a:pt x="1245242" y="267580"/>
                  <a:pt x="1245242" y="267580"/>
                </a:cubicBezTo>
                <a:cubicBezTo>
                  <a:pt x="1403992" y="293686"/>
                  <a:pt x="1588142" y="318380"/>
                  <a:pt x="1588142" y="318380"/>
                </a:cubicBezTo>
                <a:cubicBezTo>
                  <a:pt x="1723609" y="336019"/>
                  <a:pt x="1933864" y="361420"/>
                  <a:pt x="2058042" y="373414"/>
                </a:cubicBezTo>
                <a:cubicBezTo>
                  <a:pt x="2182220" y="385408"/>
                  <a:pt x="2379069" y="400225"/>
                  <a:pt x="2333208" y="390347"/>
                </a:cubicBezTo>
                <a:cubicBezTo>
                  <a:pt x="2287347" y="380469"/>
                  <a:pt x="1782875" y="314147"/>
                  <a:pt x="1782875" y="314147"/>
                </a:cubicBezTo>
                <a:cubicBezTo>
                  <a:pt x="1624831" y="292275"/>
                  <a:pt x="1548631" y="288042"/>
                  <a:pt x="1384942" y="259114"/>
                </a:cubicBezTo>
                <a:cubicBezTo>
                  <a:pt x="1221253" y="230186"/>
                  <a:pt x="939031" y="164569"/>
                  <a:pt x="800742" y="140580"/>
                </a:cubicBezTo>
                <a:cubicBezTo>
                  <a:pt x="662453" y="116591"/>
                  <a:pt x="656103" y="134936"/>
                  <a:pt x="555208" y="115180"/>
                </a:cubicBezTo>
                <a:cubicBezTo>
                  <a:pt x="454314" y="95425"/>
                  <a:pt x="294153" y="26280"/>
                  <a:pt x="195375" y="22047"/>
                </a:cubicBezTo>
                <a:cubicBezTo>
                  <a:pt x="96597" y="17814"/>
                  <a:pt x="-9236" y="97542"/>
                  <a:pt x="642" y="940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99B9486C-912B-4F97-AC2D-E05E20EEAD59}"/>
              </a:ext>
            </a:extLst>
          </p:cNvPr>
          <p:cNvSpPr/>
          <p:nvPr/>
        </p:nvSpPr>
        <p:spPr>
          <a:xfrm>
            <a:off x="2376295" y="7809213"/>
            <a:ext cx="2085034" cy="515769"/>
          </a:xfrm>
          <a:custGeom>
            <a:avLst/>
            <a:gdLst>
              <a:gd name="connsiteX0" fmla="*/ 2838 w 2085034"/>
              <a:gd name="connsiteY0" fmla="*/ 71137 h 515769"/>
              <a:gd name="connsiteX1" fmla="*/ 409238 w 2085034"/>
              <a:gd name="connsiteY1" fmla="*/ 162154 h 515769"/>
              <a:gd name="connsiteX2" fmla="*/ 1052705 w 2085034"/>
              <a:gd name="connsiteY2" fmla="*/ 384404 h 515769"/>
              <a:gd name="connsiteX3" fmla="*/ 1696172 w 2085034"/>
              <a:gd name="connsiteY3" fmla="*/ 399220 h 515769"/>
              <a:gd name="connsiteX4" fmla="*/ 2079288 w 2085034"/>
              <a:gd name="connsiteY4" fmla="*/ 515637 h 515769"/>
              <a:gd name="connsiteX5" fmla="*/ 1918422 w 2085034"/>
              <a:gd name="connsiteY5" fmla="*/ 373820 h 515769"/>
              <a:gd name="connsiteX6" fmla="*/ 1806238 w 2085034"/>
              <a:gd name="connsiteY6" fmla="*/ 325137 h 515769"/>
              <a:gd name="connsiteX7" fmla="*/ 603972 w 2085034"/>
              <a:gd name="connsiteY7" fmla="*/ 115587 h 515769"/>
              <a:gd name="connsiteX8" fmla="*/ 248372 w 2085034"/>
              <a:gd name="connsiteY8" fmla="*/ 1287 h 515769"/>
              <a:gd name="connsiteX9" fmla="*/ 2838 w 2085034"/>
              <a:gd name="connsiteY9" fmla="*/ 71137 h 51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5034" h="515769">
                <a:moveTo>
                  <a:pt x="2838" y="71137"/>
                </a:moveTo>
                <a:cubicBezTo>
                  <a:pt x="29649" y="97948"/>
                  <a:pt x="234260" y="109943"/>
                  <a:pt x="409238" y="162154"/>
                </a:cubicBezTo>
                <a:cubicBezTo>
                  <a:pt x="584216" y="214365"/>
                  <a:pt x="838216" y="344893"/>
                  <a:pt x="1052705" y="384404"/>
                </a:cubicBezTo>
                <a:cubicBezTo>
                  <a:pt x="1267194" y="423915"/>
                  <a:pt x="1525075" y="377348"/>
                  <a:pt x="1696172" y="399220"/>
                </a:cubicBezTo>
                <a:cubicBezTo>
                  <a:pt x="1867269" y="421092"/>
                  <a:pt x="2042246" y="519870"/>
                  <a:pt x="2079288" y="515637"/>
                </a:cubicBezTo>
                <a:cubicBezTo>
                  <a:pt x="2116330" y="511404"/>
                  <a:pt x="1963930" y="405570"/>
                  <a:pt x="1918422" y="373820"/>
                </a:cubicBezTo>
                <a:cubicBezTo>
                  <a:pt x="1872914" y="342070"/>
                  <a:pt x="2025313" y="368176"/>
                  <a:pt x="1806238" y="325137"/>
                </a:cubicBezTo>
                <a:cubicBezTo>
                  <a:pt x="1587163" y="282098"/>
                  <a:pt x="863616" y="169562"/>
                  <a:pt x="603972" y="115587"/>
                </a:cubicBezTo>
                <a:cubicBezTo>
                  <a:pt x="344328" y="61612"/>
                  <a:pt x="351383" y="11517"/>
                  <a:pt x="248372" y="1287"/>
                </a:cubicBezTo>
                <a:cubicBezTo>
                  <a:pt x="145361" y="-8943"/>
                  <a:pt x="-23973" y="44326"/>
                  <a:pt x="2838" y="711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60E4244A-FBC2-49C7-8BCB-EEAE9847FBEA}"/>
              </a:ext>
            </a:extLst>
          </p:cNvPr>
          <p:cNvSpPr/>
          <p:nvPr/>
        </p:nvSpPr>
        <p:spPr>
          <a:xfrm>
            <a:off x="4352033" y="8153106"/>
            <a:ext cx="1409266" cy="650533"/>
          </a:xfrm>
          <a:custGeom>
            <a:avLst/>
            <a:gdLst>
              <a:gd name="connsiteX0" fmla="*/ 21000 w 1409266"/>
              <a:gd name="connsiteY0" fmla="*/ 6644 h 650533"/>
              <a:gd name="connsiteX1" fmla="*/ 402000 w 1409266"/>
              <a:gd name="connsiteY1" fmla="*/ 279694 h 650533"/>
              <a:gd name="connsiteX2" fmla="*/ 647534 w 1409266"/>
              <a:gd name="connsiteY2" fmla="*/ 451144 h 650533"/>
              <a:gd name="connsiteX3" fmla="*/ 1189400 w 1409266"/>
              <a:gd name="connsiteY3" fmla="*/ 639527 h 650533"/>
              <a:gd name="connsiteX4" fmla="*/ 1405300 w 1409266"/>
              <a:gd name="connsiteY4" fmla="*/ 628944 h 650533"/>
              <a:gd name="connsiteX5" fmla="*/ 1026417 w 1409266"/>
              <a:gd name="connsiteY5" fmla="*/ 635294 h 650533"/>
              <a:gd name="connsiteX6" fmla="*/ 609434 w 1409266"/>
              <a:gd name="connsiteY6" fmla="*/ 449027 h 650533"/>
              <a:gd name="connsiteX7" fmla="*/ 112017 w 1409266"/>
              <a:gd name="connsiteY7" fmla="*/ 116711 h 650533"/>
              <a:gd name="connsiteX8" fmla="*/ 21000 w 1409266"/>
              <a:gd name="connsiteY8" fmla="*/ 6644 h 65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9266" h="650533">
                <a:moveTo>
                  <a:pt x="21000" y="6644"/>
                </a:moveTo>
                <a:cubicBezTo>
                  <a:pt x="69330" y="33808"/>
                  <a:pt x="402000" y="279694"/>
                  <a:pt x="402000" y="279694"/>
                </a:cubicBezTo>
                <a:cubicBezTo>
                  <a:pt x="506422" y="353777"/>
                  <a:pt x="516301" y="391172"/>
                  <a:pt x="647534" y="451144"/>
                </a:cubicBezTo>
                <a:cubicBezTo>
                  <a:pt x="778767" y="511116"/>
                  <a:pt x="1063106" y="609894"/>
                  <a:pt x="1189400" y="639527"/>
                </a:cubicBezTo>
                <a:cubicBezTo>
                  <a:pt x="1315694" y="669160"/>
                  <a:pt x="1432464" y="629649"/>
                  <a:pt x="1405300" y="628944"/>
                </a:cubicBezTo>
                <a:cubicBezTo>
                  <a:pt x="1378136" y="628239"/>
                  <a:pt x="1159061" y="665280"/>
                  <a:pt x="1026417" y="635294"/>
                </a:cubicBezTo>
                <a:cubicBezTo>
                  <a:pt x="893773" y="605308"/>
                  <a:pt x="761834" y="535458"/>
                  <a:pt x="609434" y="449027"/>
                </a:cubicBezTo>
                <a:cubicBezTo>
                  <a:pt x="457034" y="362597"/>
                  <a:pt x="214323" y="193969"/>
                  <a:pt x="112017" y="116711"/>
                </a:cubicBezTo>
                <a:cubicBezTo>
                  <a:pt x="9711" y="39453"/>
                  <a:pt x="-27330" y="-20520"/>
                  <a:pt x="21000" y="66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6CB4700D-D97A-4C13-8F23-C475525D02D2}"/>
              </a:ext>
            </a:extLst>
          </p:cNvPr>
          <p:cNvSpPr/>
          <p:nvPr/>
        </p:nvSpPr>
        <p:spPr>
          <a:xfrm>
            <a:off x="4184807" y="8120791"/>
            <a:ext cx="754142" cy="325867"/>
          </a:xfrm>
          <a:custGeom>
            <a:avLst/>
            <a:gdLst>
              <a:gd name="connsiteX0" fmla="*/ 6193 w 754142"/>
              <a:gd name="connsiteY0" fmla="*/ 5092 h 325867"/>
              <a:gd name="connsiteX1" fmla="*/ 65460 w 754142"/>
              <a:gd name="connsiteY1" fmla="*/ 26259 h 325867"/>
              <a:gd name="connsiteX2" fmla="*/ 482443 w 754142"/>
              <a:gd name="connsiteY2" fmla="*/ 68592 h 325867"/>
              <a:gd name="connsiteX3" fmla="*/ 501493 w 754142"/>
              <a:gd name="connsiteY3" fmla="*/ 68592 h 325867"/>
              <a:gd name="connsiteX4" fmla="*/ 450693 w 754142"/>
              <a:gd name="connsiteY4" fmla="*/ 98226 h 325867"/>
              <a:gd name="connsiteX5" fmla="*/ 577693 w 754142"/>
              <a:gd name="connsiteY5" fmla="*/ 208292 h 325867"/>
              <a:gd name="connsiteX6" fmla="*/ 753376 w 754142"/>
              <a:gd name="connsiteY6" fmla="*/ 324709 h 325867"/>
              <a:gd name="connsiteX7" fmla="*/ 632726 w 754142"/>
              <a:gd name="connsiteY7" fmla="*/ 265442 h 325867"/>
              <a:gd name="connsiteX8" fmla="*/ 425293 w 754142"/>
              <a:gd name="connsiteY8" fmla="*/ 223109 h 325867"/>
              <a:gd name="connsiteX9" fmla="*/ 253843 w 754142"/>
              <a:gd name="connsiteY9" fmla="*/ 174426 h 325867"/>
              <a:gd name="connsiteX10" fmla="*/ 118376 w 754142"/>
              <a:gd name="connsiteY10" fmla="*/ 123626 h 325867"/>
              <a:gd name="connsiteX11" fmla="*/ 6193 w 754142"/>
              <a:gd name="connsiteY11" fmla="*/ 5092 h 32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4142" h="325867">
                <a:moveTo>
                  <a:pt x="6193" y="5092"/>
                </a:moveTo>
                <a:cubicBezTo>
                  <a:pt x="-2626" y="-11136"/>
                  <a:pt x="-13915" y="15676"/>
                  <a:pt x="65460" y="26259"/>
                </a:cubicBezTo>
                <a:cubicBezTo>
                  <a:pt x="144835" y="36842"/>
                  <a:pt x="409771" y="61537"/>
                  <a:pt x="482443" y="68592"/>
                </a:cubicBezTo>
                <a:cubicBezTo>
                  <a:pt x="555115" y="75647"/>
                  <a:pt x="506785" y="63653"/>
                  <a:pt x="501493" y="68592"/>
                </a:cubicBezTo>
                <a:cubicBezTo>
                  <a:pt x="496201" y="73531"/>
                  <a:pt x="437993" y="74943"/>
                  <a:pt x="450693" y="98226"/>
                </a:cubicBezTo>
                <a:cubicBezTo>
                  <a:pt x="463393" y="121509"/>
                  <a:pt x="527246" y="170545"/>
                  <a:pt x="577693" y="208292"/>
                </a:cubicBezTo>
                <a:cubicBezTo>
                  <a:pt x="628140" y="246039"/>
                  <a:pt x="744204" y="315184"/>
                  <a:pt x="753376" y="324709"/>
                </a:cubicBezTo>
                <a:cubicBezTo>
                  <a:pt x="762548" y="334234"/>
                  <a:pt x="687407" y="282375"/>
                  <a:pt x="632726" y="265442"/>
                </a:cubicBezTo>
                <a:cubicBezTo>
                  <a:pt x="578046" y="248509"/>
                  <a:pt x="488440" y="238278"/>
                  <a:pt x="425293" y="223109"/>
                </a:cubicBezTo>
                <a:cubicBezTo>
                  <a:pt x="362146" y="207940"/>
                  <a:pt x="304996" y="191007"/>
                  <a:pt x="253843" y="174426"/>
                </a:cubicBezTo>
                <a:cubicBezTo>
                  <a:pt x="202690" y="157846"/>
                  <a:pt x="161768" y="151495"/>
                  <a:pt x="118376" y="123626"/>
                </a:cubicBezTo>
                <a:cubicBezTo>
                  <a:pt x="74984" y="95757"/>
                  <a:pt x="15012" y="21320"/>
                  <a:pt x="6193" y="50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1D18F9A3-BC9C-4436-BE05-E105A75CC80A}"/>
              </a:ext>
            </a:extLst>
          </p:cNvPr>
          <p:cNvSpPr/>
          <p:nvPr/>
        </p:nvSpPr>
        <p:spPr>
          <a:xfrm>
            <a:off x="3505200" y="8189067"/>
            <a:ext cx="1043579" cy="178777"/>
          </a:xfrm>
          <a:custGeom>
            <a:avLst/>
            <a:gdLst>
              <a:gd name="connsiteX0" fmla="*/ 0 w 1043579"/>
              <a:gd name="connsiteY0" fmla="*/ 8783 h 178777"/>
              <a:gd name="connsiteX1" fmla="*/ 618067 w 1043579"/>
              <a:gd name="connsiteY1" fmla="*/ 10900 h 178777"/>
              <a:gd name="connsiteX2" fmla="*/ 882650 w 1043579"/>
              <a:gd name="connsiteY2" fmla="*/ 116733 h 178777"/>
              <a:gd name="connsiteX3" fmla="*/ 1043517 w 1043579"/>
              <a:gd name="connsiteY3" fmla="*/ 178116 h 178777"/>
              <a:gd name="connsiteX4" fmla="*/ 865717 w 1043579"/>
              <a:gd name="connsiteY4" fmla="*/ 144250 h 178777"/>
              <a:gd name="connsiteX5" fmla="*/ 539750 w 1043579"/>
              <a:gd name="connsiteY5" fmla="*/ 68050 h 178777"/>
              <a:gd name="connsiteX6" fmla="*/ 152400 w 1043579"/>
              <a:gd name="connsiteY6" fmla="*/ 25716 h 178777"/>
              <a:gd name="connsiteX7" fmla="*/ 0 w 1043579"/>
              <a:gd name="connsiteY7" fmla="*/ 8783 h 17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3579" h="178777">
                <a:moveTo>
                  <a:pt x="0" y="8783"/>
                </a:moveTo>
                <a:cubicBezTo>
                  <a:pt x="235479" y="845"/>
                  <a:pt x="470959" y="-7092"/>
                  <a:pt x="618067" y="10900"/>
                </a:cubicBezTo>
                <a:cubicBezTo>
                  <a:pt x="765175" y="28892"/>
                  <a:pt x="811742" y="88864"/>
                  <a:pt x="882650" y="116733"/>
                </a:cubicBezTo>
                <a:cubicBezTo>
                  <a:pt x="953558" y="144602"/>
                  <a:pt x="1046339" y="173530"/>
                  <a:pt x="1043517" y="178116"/>
                </a:cubicBezTo>
                <a:cubicBezTo>
                  <a:pt x="1040695" y="182702"/>
                  <a:pt x="949678" y="162594"/>
                  <a:pt x="865717" y="144250"/>
                </a:cubicBezTo>
                <a:cubicBezTo>
                  <a:pt x="781756" y="125906"/>
                  <a:pt x="658636" y="87806"/>
                  <a:pt x="539750" y="68050"/>
                </a:cubicBezTo>
                <a:cubicBezTo>
                  <a:pt x="420864" y="48294"/>
                  <a:pt x="241300" y="35241"/>
                  <a:pt x="152400" y="25716"/>
                </a:cubicBezTo>
                <a:lnTo>
                  <a:pt x="0" y="87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3B1B31A3-E4FF-4374-834F-D55DE5C291ED}"/>
              </a:ext>
            </a:extLst>
          </p:cNvPr>
          <p:cNvSpPr/>
          <p:nvPr/>
        </p:nvSpPr>
        <p:spPr>
          <a:xfrm>
            <a:off x="4927250" y="8445558"/>
            <a:ext cx="783416" cy="265232"/>
          </a:xfrm>
          <a:custGeom>
            <a:avLst/>
            <a:gdLst>
              <a:gd name="connsiteX0" fmla="*/ 6700 w 783416"/>
              <a:gd name="connsiteY0" fmla="*/ 6292 h 265232"/>
              <a:gd name="connsiteX1" fmla="*/ 430033 w 783416"/>
              <a:gd name="connsiteY1" fmla="*/ 224309 h 265232"/>
              <a:gd name="connsiteX2" fmla="*/ 548567 w 783416"/>
              <a:gd name="connsiteY2" fmla="*/ 262409 h 265232"/>
              <a:gd name="connsiteX3" fmla="*/ 692500 w 783416"/>
              <a:gd name="connsiteY3" fmla="*/ 260292 h 265232"/>
              <a:gd name="connsiteX4" fmla="*/ 779283 w 783416"/>
              <a:gd name="connsiteY4" fmla="*/ 243359 h 265232"/>
              <a:gd name="connsiteX5" fmla="*/ 561267 w 783416"/>
              <a:gd name="connsiteY5" fmla="*/ 247592 h 265232"/>
              <a:gd name="connsiteX6" fmla="*/ 436383 w 783416"/>
              <a:gd name="connsiteY6" fmla="*/ 192559 h 265232"/>
              <a:gd name="connsiteX7" fmla="*/ 188733 w 783416"/>
              <a:gd name="connsiteY7" fmla="*/ 71909 h 265232"/>
              <a:gd name="connsiteX8" fmla="*/ 6700 w 783416"/>
              <a:gd name="connsiteY8" fmla="*/ 6292 h 26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3416" h="265232">
                <a:moveTo>
                  <a:pt x="6700" y="6292"/>
                </a:moveTo>
                <a:cubicBezTo>
                  <a:pt x="46917" y="31692"/>
                  <a:pt x="339722" y="181623"/>
                  <a:pt x="430033" y="224309"/>
                </a:cubicBezTo>
                <a:cubicBezTo>
                  <a:pt x="520344" y="266995"/>
                  <a:pt x="504823" y="256412"/>
                  <a:pt x="548567" y="262409"/>
                </a:cubicBezTo>
                <a:cubicBezTo>
                  <a:pt x="592311" y="268406"/>
                  <a:pt x="654047" y="263467"/>
                  <a:pt x="692500" y="260292"/>
                </a:cubicBezTo>
                <a:cubicBezTo>
                  <a:pt x="730953" y="257117"/>
                  <a:pt x="801155" y="245476"/>
                  <a:pt x="779283" y="243359"/>
                </a:cubicBezTo>
                <a:cubicBezTo>
                  <a:pt x="757411" y="241242"/>
                  <a:pt x="618417" y="256059"/>
                  <a:pt x="561267" y="247592"/>
                </a:cubicBezTo>
                <a:cubicBezTo>
                  <a:pt x="504117" y="239125"/>
                  <a:pt x="498472" y="221839"/>
                  <a:pt x="436383" y="192559"/>
                </a:cubicBezTo>
                <a:cubicBezTo>
                  <a:pt x="374294" y="163279"/>
                  <a:pt x="259994" y="105423"/>
                  <a:pt x="188733" y="71909"/>
                </a:cubicBezTo>
                <a:cubicBezTo>
                  <a:pt x="117472" y="38395"/>
                  <a:pt x="-33517" y="-19108"/>
                  <a:pt x="6700" y="62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B3BB3644-EA12-449F-ADEC-1F096E4F0808}"/>
              </a:ext>
            </a:extLst>
          </p:cNvPr>
          <p:cNvSpPr/>
          <p:nvPr/>
        </p:nvSpPr>
        <p:spPr>
          <a:xfrm>
            <a:off x="4465882" y="8314312"/>
            <a:ext cx="1284682" cy="525285"/>
          </a:xfrm>
          <a:custGeom>
            <a:avLst/>
            <a:gdLst>
              <a:gd name="connsiteX0" fmla="*/ 29918 w 1284682"/>
              <a:gd name="connsiteY0" fmla="*/ 14771 h 525285"/>
              <a:gd name="connsiteX1" fmla="*/ 72251 w 1284682"/>
              <a:gd name="connsiteY1" fmla="*/ 50755 h 525285"/>
              <a:gd name="connsiteX2" fmla="*/ 658568 w 1284682"/>
              <a:gd name="connsiteY2" fmla="*/ 431755 h 525285"/>
              <a:gd name="connsiteX3" fmla="*/ 897751 w 1284682"/>
              <a:gd name="connsiteY3" fmla="*/ 493138 h 525285"/>
              <a:gd name="connsiteX4" fmla="*/ 1081901 w 1284682"/>
              <a:gd name="connsiteY4" fmla="*/ 518538 h 525285"/>
              <a:gd name="connsiteX5" fmla="*/ 1276635 w 1284682"/>
              <a:gd name="connsiteY5" fmla="*/ 522771 h 525285"/>
              <a:gd name="connsiteX6" fmla="*/ 794035 w 1284682"/>
              <a:gd name="connsiteY6" fmla="*/ 484671 h 525285"/>
              <a:gd name="connsiteX7" fmla="*/ 677618 w 1284682"/>
              <a:gd name="connsiteY7" fmla="*/ 429638 h 525285"/>
              <a:gd name="connsiteX8" fmla="*/ 527335 w 1284682"/>
              <a:gd name="connsiteY8" fmla="*/ 332271 h 525285"/>
              <a:gd name="connsiteX9" fmla="*/ 29918 w 1284682"/>
              <a:gd name="connsiteY9" fmla="*/ 14771 h 52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4682" h="525285">
                <a:moveTo>
                  <a:pt x="29918" y="14771"/>
                </a:moveTo>
                <a:cubicBezTo>
                  <a:pt x="-1303" y="-1986"/>
                  <a:pt x="-32524" y="-18742"/>
                  <a:pt x="72251" y="50755"/>
                </a:cubicBezTo>
                <a:cubicBezTo>
                  <a:pt x="177026" y="120252"/>
                  <a:pt x="520985" y="358024"/>
                  <a:pt x="658568" y="431755"/>
                </a:cubicBezTo>
                <a:cubicBezTo>
                  <a:pt x="796151" y="505486"/>
                  <a:pt x="827196" y="478674"/>
                  <a:pt x="897751" y="493138"/>
                </a:cubicBezTo>
                <a:cubicBezTo>
                  <a:pt x="968306" y="507602"/>
                  <a:pt x="1018754" y="513599"/>
                  <a:pt x="1081901" y="518538"/>
                </a:cubicBezTo>
                <a:cubicBezTo>
                  <a:pt x="1145048" y="523477"/>
                  <a:pt x="1324613" y="528416"/>
                  <a:pt x="1276635" y="522771"/>
                </a:cubicBezTo>
                <a:cubicBezTo>
                  <a:pt x="1228657" y="517127"/>
                  <a:pt x="893871" y="500193"/>
                  <a:pt x="794035" y="484671"/>
                </a:cubicBezTo>
                <a:cubicBezTo>
                  <a:pt x="694199" y="469149"/>
                  <a:pt x="722068" y="455038"/>
                  <a:pt x="677618" y="429638"/>
                </a:cubicBezTo>
                <a:cubicBezTo>
                  <a:pt x="633168" y="404238"/>
                  <a:pt x="527335" y="332271"/>
                  <a:pt x="527335" y="332271"/>
                </a:cubicBezTo>
                <a:lnTo>
                  <a:pt x="29918" y="147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8BA86137-7853-4A01-994E-3B0214BDE3C8}"/>
              </a:ext>
            </a:extLst>
          </p:cNvPr>
          <p:cNvSpPr/>
          <p:nvPr/>
        </p:nvSpPr>
        <p:spPr>
          <a:xfrm>
            <a:off x="5092356" y="8731248"/>
            <a:ext cx="752730" cy="202041"/>
          </a:xfrm>
          <a:custGeom>
            <a:avLst/>
            <a:gdLst>
              <a:gd name="connsiteX0" fmla="*/ 344 w 752730"/>
              <a:gd name="connsiteY0" fmla="*/ 2 h 202041"/>
              <a:gd name="connsiteX1" fmla="*/ 247994 w 752730"/>
              <a:gd name="connsiteY1" fmla="*/ 160869 h 202041"/>
              <a:gd name="connsiteX2" fmla="*/ 482944 w 752730"/>
              <a:gd name="connsiteY2" fmla="*/ 198969 h 202041"/>
              <a:gd name="connsiteX3" fmla="*/ 749644 w 752730"/>
              <a:gd name="connsiteY3" fmla="*/ 198969 h 202041"/>
              <a:gd name="connsiteX4" fmla="*/ 635344 w 752730"/>
              <a:gd name="connsiteY4" fmla="*/ 192619 h 202041"/>
              <a:gd name="connsiteX5" fmla="*/ 408861 w 752730"/>
              <a:gd name="connsiteY5" fmla="*/ 173569 h 202041"/>
              <a:gd name="connsiteX6" fmla="*/ 303027 w 752730"/>
              <a:gd name="connsiteY6" fmla="*/ 156635 h 202041"/>
              <a:gd name="connsiteX7" fmla="*/ 344 w 752730"/>
              <a:gd name="connsiteY7" fmla="*/ 2 h 20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2730" h="202041">
                <a:moveTo>
                  <a:pt x="344" y="2"/>
                </a:moveTo>
                <a:cubicBezTo>
                  <a:pt x="-8828" y="708"/>
                  <a:pt x="167561" y="127708"/>
                  <a:pt x="247994" y="160869"/>
                </a:cubicBezTo>
                <a:cubicBezTo>
                  <a:pt x="328427" y="194030"/>
                  <a:pt x="399336" y="192619"/>
                  <a:pt x="482944" y="198969"/>
                </a:cubicBezTo>
                <a:cubicBezTo>
                  <a:pt x="566552" y="205319"/>
                  <a:pt x="724244" y="200027"/>
                  <a:pt x="749644" y="198969"/>
                </a:cubicBezTo>
                <a:cubicBezTo>
                  <a:pt x="775044" y="197911"/>
                  <a:pt x="635344" y="192619"/>
                  <a:pt x="635344" y="192619"/>
                </a:cubicBezTo>
                <a:lnTo>
                  <a:pt x="408861" y="173569"/>
                </a:lnTo>
                <a:cubicBezTo>
                  <a:pt x="353475" y="167572"/>
                  <a:pt x="367233" y="179566"/>
                  <a:pt x="303027" y="156635"/>
                </a:cubicBezTo>
                <a:cubicBezTo>
                  <a:pt x="238821" y="133704"/>
                  <a:pt x="9516" y="-704"/>
                  <a:pt x="344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D66024DC-F938-411F-AB71-4542044C079B}"/>
              </a:ext>
            </a:extLst>
          </p:cNvPr>
          <p:cNvSpPr/>
          <p:nvPr/>
        </p:nvSpPr>
        <p:spPr>
          <a:xfrm>
            <a:off x="5334591" y="8826498"/>
            <a:ext cx="430347" cy="41711"/>
          </a:xfrm>
          <a:custGeom>
            <a:avLst/>
            <a:gdLst>
              <a:gd name="connsiteX0" fmla="*/ 1526 w 430347"/>
              <a:gd name="connsiteY0" fmla="*/ 2 h 41711"/>
              <a:gd name="connsiteX1" fmla="*/ 247059 w 430347"/>
              <a:gd name="connsiteY1" fmla="*/ 38102 h 41711"/>
              <a:gd name="connsiteX2" fmla="*/ 429092 w 430347"/>
              <a:gd name="connsiteY2" fmla="*/ 40219 h 41711"/>
              <a:gd name="connsiteX3" fmla="*/ 156042 w 430347"/>
              <a:gd name="connsiteY3" fmla="*/ 40219 h 41711"/>
              <a:gd name="connsiteX4" fmla="*/ 1526 w 430347"/>
              <a:gd name="connsiteY4" fmla="*/ 2 h 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347" h="41711">
                <a:moveTo>
                  <a:pt x="1526" y="2"/>
                </a:moveTo>
                <a:cubicBezTo>
                  <a:pt x="16695" y="-351"/>
                  <a:pt x="175798" y="31399"/>
                  <a:pt x="247059" y="38102"/>
                </a:cubicBezTo>
                <a:cubicBezTo>
                  <a:pt x="318320" y="44805"/>
                  <a:pt x="444261" y="39866"/>
                  <a:pt x="429092" y="40219"/>
                </a:cubicBezTo>
                <a:cubicBezTo>
                  <a:pt x="413923" y="40572"/>
                  <a:pt x="224481" y="43394"/>
                  <a:pt x="156042" y="40219"/>
                </a:cubicBezTo>
                <a:cubicBezTo>
                  <a:pt x="87603" y="37044"/>
                  <a:pt x="-13643" y="355"/>
                  <a:pt x="1526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BF36BDAC-9B8F-45B4-BFC0-EC1032EAF057}"/>
              </a:ext>
            </a:extLst>
          </p:cNvPr>
          <p:cNvSpPr/>
          <p:nvPr/>
        </p:nvSpPr>
        <p:spPr>
          <a:xfrm>
            <a:off x="5865540" y="8489906"/>
            <a:ext cx="442449" cy="210937"/>
          </a:xfrm>
          <a:custGeom>
            <a:avLst/>
            <a:gdLst>
              <a:gd name="connsiteX0" fmla="*/ 3977 w 442449"/>
              <a:gd name="connsiteY0" fmla="*/ 209594 h 210937"/>
              <a:gd name="connsiteX1" fmla="*/ 84410 w 442449"/>
              <a:gd name="connsiteY1" fmla="*/ 194777 h 210937"/>
              <a:gd name="connsiteX2" fmla="*/ 243160 w 442449"/>
              <a:gd name="connsiteY2" fmla="*/ 131277 h 210937"/>
              <a:gd name="connsiteX3" fmla="*/ 412493 w 442449"/>
              <a:gd name="connsiteY3" fmla="*/ 16977 h 210937"/>
              <a:gd name="connsiteX4" fmla="*/ 437893 w 442449"/>
              <a:gd name="connsiteY4" fmla="*/ 6394 h 210937"/>
              <a:gd name="connsiteX5" fmla="*/ 359577 w 442449"/>
              <a:gd name="connsiteY5" fmla="*/ 74127 h 210937"/>
              <a:gd name="connsiteX6" fmla="*/ 274910 w 442449"/>
              <a:gd name="connsiteY6" fmla="*/ 135511 h 210937"/>
              <a:gd name="connsiteX7" fmla="*/ 205060 w 442449"/>
              <a:gd name="connsiteY7" fmla="*/ 169377 h 210937"/>
              <a:gd name="connsiteX8" fmla="*/ 3977 w 442449"/>
              <a:gd name="connsiteY8" fmla="*/ 209594 h 2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2449" h="210937">
                <a:moveTo>
                  <a:pt x="3977" y="209594"/>
                </a:moveTo>
                <a:cubicBezTo>
                  <a:pt x="-16131" y="213827"/>
                  <a:pt x="44546" y="207830"/>
                  <a:pt x="84410" y="194777"/>
                </a:cubicBezTo>
                <a:cubicBezTo>
                  <a:pt x="124274" y="181724"/>
                  <a:pt x="188480" y="160910"/>
                  <a:pt x="243160" y="131277"/>
                </a:cubicBezTo>
                <a:cubicBezTo>
                  <a:pt x="297840" y="101644"/>
                  <a:pt x="380038" y="37791"/>
                  <a:pt x="412493" y="16977"/>
                </a:cubicBezTo>
                <a:cubicBezTo>
                  <a:pt x="444949" y="-3837"/>
                  <a:pt x="446712" y="-3131"/>
                  <a:pt x="437893" y="6394"/>
                </a:cubicBezTo>
                <a:cubicBezTo>
                  <a:pt x="429074" y="15919"/>
                  <a:pt x="386741" y="52608"/>
                  <a:pt x="359577" y="74127"/>
                </a:cubicBezTo>
                <a:cubicBezTo>
                  <a:pt x="332413" y="95646"/>
                  <a:pt x="300663" y="119636"/>
                  <a:pt x="274910" y="135511"/>
                </a:cubicBezTo>
                <a:cubicBezTo>
                  <a:pt x="249157" y="151386"/>
                  <a:pt x="247393" y="155619"/>
                  <a:pt x="205060" y="169377"/>
                </a:cubicBezTo>
                <a:cubicBezTo>
                  <a:pt x="162727" y="183135"/>
                  <a:pt x="24085" y="205361"/>
                  <a:pt x="3977" y="2095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31421EB9-9766-4666-A396-00E23B970356}"/>
              </a:ext>
            </a:extLst>
          </p:cNvPr>
          <p:cNvSpPr/>
          <p:nvPr/>
        </p:nvSpPr>
        <p:spPr>
          <a:xfrm>
            <a:off x="6246722" y="8603357"/>
            <a:ext cx="810528" cy="147524"/>
          </a:xfrm>
          <a:custGeom>
            <a:avLst/>
            <a:gdLst>
              <a:gd name="connsiteX0" fmla="*/ 3795 w 810528"/>
              <a:gd name="connsiteY0" fmla="*/ 32643 h 147524"/>
              <a:gd name="connsiteX1" fmla="*/ 289545 w 810528"/>
              <a:gd name="connsiteY1" fmla="*/ 113076 h 147524"/>
              <a:gd name="connsiteX2" fmla="*/ 615511 w 810528"/>
              <a:gd name="connsiteY2" fmla="*/ 108843 h 147524"/>
              <a:gd name="connsiteX3" fmla="*/ 729811 w 810528"/>
              <a:gd name="connsiteY3" fmla="*/ 70743 h 147524"/>
              <a:gd name="connsiteX4" fmla="*/ 770028 w 810528"/>
              <a:gd name="connsiteY4" fmla="*/ 3010 h 147524"/>
              <a:gd name="connsiteX5" fmla="*/ 810245 w 810528"/>
              <a:gd name="connsiteY5" fmla="*/ 19943 h 147524"/>
              <a:gd name="connsiteX6" fmla="*/ 748861 w 810528"/>
              <a:gd name="connsiteY6" fmla="*/ 91910 h 147524"/>
              <a:gd name="connsiteX7" fmla="*/ 638795 w 810528"/>
              <a:gd name="connsiteY7" fmla="*/ 136360 h 147524"/>
              <a:gd name="connsiteX8" fmla="*/ 397495 w 810528"/>
              <a:gd name="connsiteY8" fmla="*/ 144826 h 147524"/>
              <a:gd name="connsiteX9" fmla="*/ 253561 w 810528"/>
              <a:gd name="connsiteY9" fmla="*/ 144826 h 147524"/>
              <a:gd name="connsiteX10" fmla="*/ 132911 w 810528"/>
              <a:gd name="connsiteY10" fmla="*/ 113076 h 147524"/>
              <a:gd name="connsiteX11" fmla="*/ 3795 w 810528"/>
              <a:gd name="connsiteY11" fmla="*/ 32643 h 14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0528" h="147524">
                <a:moveTo>
                  <a:pt x="3795" y="32643"/>
                </a:moveTo>
                <a:cubicBezTo>
                  <a:pt x="29901" y="32643"/>
                  <a:pt x="187592" y="100376"/>
                  <a:pt x="289545" y="113076"/>
                </a:cubicBezTo>
                <a:cubicBezTo>
                  <a:pt x="391498" y="125776"/>
                  <a:pt x="542133" y="115899"/>
                  <a:pt x="615511" y="108843"/>
                </a:cubicBezTo>
                <a:cubicBezTo>
                  <a:pt x="688889" y="101788"/>
                  <a:pt x="704058" y="88382"/>
                  <a:pt x="729811" y="70743"/>
                </a:cubicBezTo>
                <a:cubicBezTo>
                  <a:pt x="755564" y="53104"/>
                  <a:pt x="756622" y="11477"/>
                  <a:pt x="770028" y="3010"/>
                </a:cubicBezTo>
                <a:cubicBezTo>
                  <a:pt x="783434" y="-5457"/>
                  <a:pt x="813773" y="5126"/>
                  <a:pt x="810245" y="19943"/>
                </a:cubicBezTo>
                <a:cubicBezTo>
                  <a:pt x="806717" y="34760"/>
                  <a:pt x="777436" y="72507"/>
                  <a:pt x="748861" y="91910"/>
                </a:cubicBezTo>
                <a:cubicBezTo>
                  <a:pt x="720286" y="111313"/>
                  <a:pt x="697356" y="127541"/>
                  <a:pt x="638795" y="136360"/>
                </a:cubicBezTo>
                <a:cubicBezTo>
                  <a:pt x="580234" y="145179"/>
                  <a:pt x="461701" y="143415"/>
                  <a:pt x="397495" y="144826"/>
                </a:cubicBezTo>
                <a:cubicBezTo>
                  <a:pt x="333289" y="146237"/>
                  <a:pt x="297658" y="150118"/>
                  <a:pt x="253561" y="144826"/>
                </a:cubicBezTo>
                <a:cubicBezTo>
                  <a:pt x="209464" y="139534"/>
                  <a:pt x="172422" y="131420"/>
                  <a:pt x="132911" y="113076"/>
                </a:cubicBezTo>
                <a:cubicBezTo>
                  <a:pt x="93400" y="94732"/>
                  <a:pt x="-22311" y="32643"/>
                  <a:pt x="3795" y="326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B1FC90AC-BBF9-4AB2-A0E6-317F571BC419}"/>
              </a:ext>
            </a:extLst>
          </p:cNvPr>
          <p:cNvSpPr/>
          <p:nvPr/>
        </p:nvSpPr>
        <p:spPr>
          <a:xfrm>
            <a:off x="7008784" y="8441097"/>
            <a:ext cx="380020" cy="214086"/>
          </a:xfrm>
          <a:custGeom>
            <a:avLst/>
            <a:gdLst>
              <a:gd name="connsiteX0" fmla="*/ 211166 w 380020"/>
              <a:gd name="connsiteY0" fmla="*/ 205486 h 214086"/>
              <a:gd name="connsiteX1" fmla="*/ 363566 w 380020"/>
              <a:gd name="connsiteY1" fmla="*/ 158920 h 214086"/>
              <a:gd name="connsiteX2" fmla="*/ 372033 w 380020"/>
              <a:gd name="connsiteY2" fmla="*/ 86953 h 214086"/>
              <a:gd name="connsiteX3" fmla="*/ 329699 w 380020"/>
              <a:gd name="connsiteY3" fmla="*/ 34036 h 214086"/>
              <a:gd name="connsiteX4" fmla="*/ 225983 w 380020"/>
              <a:gd name="connsiteY4" fmla="*/ 2286 h 214086"/>
              <a:gd name="connsiteX5" fmla="*/ 90516 w 380020"/>
              <a:gd name="connsiteY5" fmla="*/ 10753 h 214086"/>
              <a:gd name="connsiteX6" fmla="*/ 14316 w 380020"/>
              <a:gd name="connsiteY6" fmla="*/ 76370 h 214086"/>
              <a:gd name="connsiteX7" fmla="*/ 5849 w 380020"/>
              <a:gd name="connsiteY7" fmla="*/ 127170 h 214086"/>
              <a:gd name="connsiteX8" fmla="*/ 79933 w 380020"/>
              <a:gd name="connsiteY8" fmla="*/ 213953 h 214086"/>
              <a:gd name="connsiteX9" fmla="*/ 24899 w 380020"/>
              <a:gd name="connsiteY9" fmla="*/ 146220 h 214086"/>
              <a:gd name="connsiteX10" fmla="*/ 16433 w 380020"/>
              <a:gd name="connsiteY10" fmla="*/ 114470 h 214086"/>
              <a:gd name="connsiteX11" fmla="*/ 69349 w 380020"/>
              <a:gd name="connsiteY11" fmla="*/ 63670 h 214086"/>
              <a:gd name="connsiteX12" fmla="*/ 145549 w 380020"/>
              <a:gd name="connsiteY12" fmla="*/ 23453 h 214086"/>
              <a:gd name="connsiteX13" fmla="*/ 302183 w 380020"/>
              <a:gd name="connsiteY13" fmla="*/ 44620 h 214086"/>
              <a:gd name="connsiteX14" fmla="*/ 336049 w 380020"/>
              <a:gd name="connsiteY14" fmla="*/ 59436 h 214086"/>
              <a:gd name="connsiteX15" fmla="*/ 352983 w 380020"/>
              <a:gd name="connsiteY15" fmla="*/ 110236 h 214086"/>
              <a:gd name="connsiteX16" fmla="*/ 329699 w 380020"/>
              <a:gd name="connsiteY16" fmla="*/ 152570 h 214086"/>
              <a:gd name="connsiteX17" fmla="*/ 211166 w 380020"/>
              <a:gd name="connsiteY17" fmla="*/ 205486 h 21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80020" h="214086">
                <a:moveTo>
                  <a:pt x="211166" y="205486"/>
                </a:moveTo>
                <a:cubicBezTo>
                  <a:pt x="216810" y="206544"/>
                  <a:pt x="336755" y="178675"/>
                  <a:pt x="363566" y="158920"/>
                </a:cubicBezTo>
                <a:cubicBezTo>
                  <a:pt x="390377" y="139165"/>
                  <a:pt x="377677" y="107767"/>
                  <a:pt x="372033" y="86953"/>
                </a:cubicBezTo>
                <a:cubicBezTo>
                  <a:pt x="366389" y="66139"/>
                  <a:pt x="354041" y="48147"/>
                  <a:pt x="329699" y="34036"/>
                </a:cubicBezTo>
                <a:cubicBezTo>
                  <a:pt x="305357" y="19925"/>
                  <a:pt x="265847" y="6166"/>
                  <a:pt x="225983" y="2286"/>
                </a:cubicBezTo>
                <a:cubicBezTo>
                  <a:pt x="186119" y="-1594"/>
                  <a:pt x="125794" y="-1594"/>
                  <a:pt x="90516" y="10753"/>
                </a:cubicBezTo>
                <a:cubicBezTo>
                  <a:pt x="55238" y="23100"/>
                  <a:pt x="28427" y="56967"/>
                  <a:pt x="14316" y="76370"/>
                </a:cubicBezTo>
                <a:cubicBezTo>
                  <a:pt x="205" y="95773"/>
                  <a:pt x="-5087" y="104240"/>
                  <a:pt x="5849" y="127170"/>
                </a:cubicBezTo>
                <a:cubicBezTo>
                  <a:pt x="16785" y="150100"/>
                  <a:pt x="76758" y="210778"/>
                  <a:pt x="79933" y="213953"/>
                </a:cubicBezTo>
                <a:cubicBezTo>
                  <a:pt x="83108" y="217128"/>
                  <a:pt x="35482" y="162800"/>
                  <a:pt x="24899" y="146220"/>
                </a:cubicBezTo>
                <a:cubicBezTo>
                  <a:pt x="14316" y="129640"/>
                  <a:pt x="9025" y="128228"/>
                  <a:pt x="16433" y="114470"/>
                </a:cubicBezTo>
                <a:cubicBezTo>
                  <a:pt x="23841" y="100712"/>
                  <a:pt x="47830" y="78839"/>
                  <a:pt x="69349" y="63670"/>
                </a:cubicBezTo>
                <a:cubicBezTo>
                  <a:pt x="90868" y="48501"/>
                  <a:pt x="106743" y="26628"/>
                  <a:pt x="145549" y="23453"/>
                </a:cubicBezTo>
                <a:cubicBezTo>
                  <a:pt x="184355" y="20278"/>
                  <a:pt x="270433" y="38623"/>
                  <a:pt x="302183" y="44620"/>
                </a:cubicBezTo>
                <a:cubicBezTo>
                  <a:pt x="333933" y="50617"/>
                  <a:pt x="327582" y="48500"/>
                  <a:pt x="336049" y="59436"/>
                </a:cubicBezTo>
                <a:cubicBezTo>
                  <a:pt x="344516" y="70372"/>
                  <a:pt x="354041" y="94714"/>
                  <a:pt x="352983" y="110236"/>
                </a:cubicBezTo>
                <a:cubicBezTo>
                  <a:pt x="351925" y="125758"/>
                  <a:pt x="348749" y="137400"/>
                  <a:pt x="329699" y="152570"/>
                </a:cubicBezTo>
                <a:cubicBezTo>
                  <a:pt x="310649" y="167739"/>
                  <a:pt x="205522" y="204428"/>
                  <a:pt x="211166" y="2054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EDC31830-B107-43D8-9AEA-0FCC1C79B546}"/>
              </a:ext>
            </a:extLst>
          </p:cNvPr>
          <p:cNvSpPr/>
          <p:nvPr/>
        </p:nvSpPr>
        <p:spPr>
          <a:xfrm>
            <a:off x="7235539" y="8485338"/>
            <a:ext cx="1188929" cy="163708"/>
          </a:xfrm>
          <a:custGeom>
            <a:avLst/>
            <a:gdLst>
              <a:gd name="connsiteX0" fmla="*/ 3461 w 1188929"/>
              <a:gd name="connsiteY0" fmla="*/ 163362 h 163708"/>
              <a:gd name="connsiteX1" fmla="*/ 58494 w 1188929"/>
              <a:gd name="connsiteY1" fmla="*/ 144312 h 163708"/>
              <a:gd name="connsiteX2" fmla="*/ 337894 w 1188929"/>
              <a:gd name="connsiteY2" fmla="*/ 80812 h 163708"/>
              <a:gd name="connsiteX3" fmla="*/ 511461 w 1188929"/>
              <a:gd name="connsiteY3" fmla="*/ 65995 h 163708"/>
              <a:gd name="connsiteX4" fmla="*/ 672328 w 1188929"/>
              <a:gd name="connsiteY4" fmla="*/ 2495 h 163708"/>
              <a:gd name="connsiteX5" fmla="*/ 936911 w 1188929"/>
              <a:gd name="connsiteY5" fmla="*/ 19429 h 163708"/>
              <a:gd name="connsiteX6" fmla="*/ 1188794 w 1188929"/>
              <a:gd name="connsiteY6" fmla="*/ 379 h 163708"/>
              <a:gd name="connsiteX7" fmla="*/ 903044 w 1188929"/>
              <a:gd name="connsiteY7" fmla="*/ 40595 h 163708"/>
              <a:gd name="connsiteX8" fmla="*/ 566494 w 1188929"/>
              <a:gd name="connsiteY8" fmla="*/ 76579 h 163708"/>
              <a:gd name="connsiteX9" fmla="*/ 308261 w 1188929"/>
              <a:gd name="connsiteY9" fmla="*/ 123145 h 163708"/>
              <a:gd name="connsiteX10" fmla="*/ 117761 w 1188929"/>
              <a:gd name="connsiteY10" fmla="*/ 154895 h 163708"/>
              <a:gd name="connsiteX11" fmla="*/ 3461 w 1188929"/>
              <a:gd name="connsiteY11" fmla="*/ 163362 h 16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8929" h="163708">
                <a:moveTo>
                  <a:pt x="3461" y="163362"/>
                </a:moveTo>
                <a:cubicBezTo>
                  <a:pt x="-6417" y="161598"/>
                  <a:pt x="2755" y="158070"/>
                  <a:pt x="58494" y="144312"/>
                </a:cubicBezTo>
                <a:cubicBezTo>
                  <a:pt x="114233" y="130554"/>
                  <a:pt x="262400" y="93865"/>
                  <a:pt x="337894" y="80812"/>
                </a:cubicBezTo>
                <a:cubicBezTo>
                  <a:pt x="413389" y="67759"/>
                  <a:pt x="455722" y="79048"/>
                  <a:pt x="511461" y="65995"/>
                </a:cubicBezTo>
                <a:cubicBezTo>
                  <a:pt x="567200" y="52942"/>
                  <a:pt x="601420" y="10256"/>
                  <a:pt x="672328" y="2495"/>
                </a:cubicBezTo>
                <a:cubicBezTo>
                  <a:pt x="743236" y="-5266"/>
                  <a:pt x="850833" y="19782"/>
                  <a:pt x="936911" y="19429"/>
                </a:cubicBezTo>
                <a:cubicBezTo>
                  <a:pt x="1022989" y="19076"/>
                  <a:pt x="1194438" y="-3149"/>
                  <a:pt x="1188794" y="379"/>
                </a:cubicBezTo>
                <a:cubicBezTo>
                  <a:pt x="1183150" y="3907"/>
                  <a:pt x="1006761" y="27895"/>
                  <a:pt x="903044" y="40595"/>
                </a:cubicBezTo>
                <a:cubicBezTo>
                  <a:pt x="799327" y="53295"/>
                  <a:pt x="665625" y="62821"/>
                  <a:pt x="566494" y="76579"/>
                </a:cubicBezTo>
                <a:cubicBezTo>
                  <a:pt x="467364" y="90337"/>
                  <a:pt x="383050" y="110092"/>
                  <a:pt x="308261" y="123145"/>
                </a:cubicBezTo>
                <a:cubicBezTo>
                  <a:pt x="233472" y="136198"/>
                  <a:pt x="167503" y="149956"/>
                  <a:pt x="117761" y="154895"/>
                </a:cubicBezTo>
                <a:cubicBezTo>
                  <a:pt x="68019" y="159834"/>
                  <a:pt x="13339" y="165126"/>
                  <a:pt x="3461" y="1633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3BD98BFB-CCB7-42F5-910D-C9628BF9FE39}"/>
              </a:ext>
            </a:extLst>
          </p:cNvPr>
          <p:cNvSpPr/>
          <p:nvPr/>
        </p:nvSpPr>
        <p:spPr>
          <a:xfrm>
            <a:off x="8214776" y="8277947"/>
            <a:ext cx="1380933" cy="243779"/>
          </a:xfrm>
          <a:custGeom>
            <a:avLst/>
            <a:gdLst>
              <a:gd name="connsiteX0" fmla="*/ 7 w 1380933"/>
              <a:gd name="connsiteY0" fmla="*/ 209886 h 243779"/>
              <a:gd name="connsiteX1" fmla="*/ 99491 w 1380933"/>
              <a:gd name="connsiteY1" fmla="*/ 220470 h 243779"/>
              <a:gd name="connsiteX2" fmla="*/ 529174 w 1380933"/>
              <a:gd name="connsiteY2" fmla="*/ 163320 h 243779"/>
              <a:gd name="connsiteX3" fmla="*/ 899591 w 1380933"/>
              <a:gd name="connsiteY3" fmla="*/ 110403 h 243779"/>
              <a:gd name="connsiteX4" fmla="*/ 1377957 w 1380933"/>
              <a:gd name="connsiteY4" fmla="*/ 336 h 243779"/>
              <a:gd name="connsiteX5" fmla="*/ 1081624 w 1380933"/>
              <a:gd name="connsiteY5" fmla="*/ 78653 h 243779"/>
              <a:gd name="connsiteX6" fmla="*/ 670991 w 1380933"/>
              <a:gd name="connsiteY6" fmla="*/ 150620 h 243779"/>
              <a:gd name="connsiteX7" fmla="*/ 368307 w 1380933"/>
              <a:gd name="connsiteY7" fmla="*/ 216236 h 243779"/>
              <a:gd name="connsiteX8" fmla="*/ 101607 w 1380933"/>
              <a:gd name="connsiteY8" fmla="*/ 243753 h 243779"/>
              <a:gd name="connsiteX9" fmla="*/ 7 w 1380933"/>
              <a:gd name="connsiteY9" fmla="*/ 209886 h 24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0933" h="243779">
                <a:moveTo>
                  <a:pt x="7" y="209886"/>
                </a:moveTo>
                <a:cubicBezTo>
                  <a:pt x="-346" y="206006"/>
                  <a:pt x="11297" y="228231"/>
                  <a:pt x="99491" y="220470"/>
                </a:cubicBezTo>
                <a:cubicBezTo>
                  <a:pt x="187685" y="212709"/>
                  <a:pt x="529174" y="163320"/>
                  <a:pt x="529174" y="163320"/>
                </a:cubicBezTo>
                <a:cubicBezTo>
                  <a:pt x="662524" y="144975"/>
                  <a:pt x="758127" y="137567"/>
                  <a:pt x="899591" y="110403"/>
                </a:cubicBezTo>
                <a:cubicBezTo>
                  <a:pt x="1041055" y="83239"/>
                  <a:pt x="1347618" y="5628"/>
                  <a:pt x="1377957" y="336"/>
                </a:cubicBezTo>
                <a:cubicBezTo>
                  <a:pt x="1408296" y="-4956"/>
                  <a:pt x="1199452" y="53606"/>
                  <a:pt x="1081624" y="78653"/>
                </a:cubicBezTo>
                <a:cubicBezTo>
                  <a:pt x="963796" y="103700"/>
                  <a:pt x="789877" y="127689"/>
                  <a:pt x="670991" y="150620"/>
                </a:cubicBezTo>
                <a:cubicBezTo>
                  <a:pt x="552105" y="173550"/>
                  <a:pt x="463204" y="200714"/>
                  <a:pt x="368307" y="216236"/>
                </a:cubicBezTo>
                <a:cubicBezTo>
                  <a:pt x="273410" y="231758"/>
                  <a:pt x="163696" y="242695"/>
                  <a:pt x="101607" y="243753"/>
                </a:cubicBezTo>
                <a:cubicBezTo>
                  <a:pt x="39518" y="244811"/>
                  <a:pt x="360" y="213766"/>
                  <a:pt x="7" y="2098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BD08C0E5-04DF-4B50-BF6D-AD9C684E64F2}"/>
              </a:ext>
            </a:extLst>
          </p:cNvPr>
          <p:cNvSpPr/>
          <p:nvPr/>
        </p:nvSpPr>
        <p:spPr>
          <a:xfrm>
            <a:off x="9554469" y="8169882"/>
            <a:ext cx="824176" cy="161318"/>
          </a:xfrm>
          <a:custGeom>
            <a:avLst/>
            <a:gdLst>
              <a:gd name="connsiteX0" fmla="*/ 164 w 824176"/>
              <a:gd name="connsiteY0" fmla="*/ 125335 h 161318"/>
              <a:gd name="connsiteX1" fmla="*/ 436198 w 824176"/>
              <a:gd name="connsiteY1" fmla="*/ 42785 h 161318"/>
              <a:gd name="connsiteX2" fmla="*/ 601298 w 824176"/>
              <a:gd name="connsiteY2" fmla="*/ 47018 h 161318"/>
              <a:gd name="connsiteX3" fmla="*/ 743114 w 824176"/>
              <a:gd name="connsiteY3" fmla="*/ 97818 h 161318"/>
              <a:gd name="connsiteX4" fmla="*/ 821431 w 824176"/>
              <a:gd name="connsiteY4" fmla="*/ 161318 h 161318"/>
              <a:gd name="connsiteX5" fmla="*/ 789681 w 824176"/>
              <a:gd name="connsiteY5" fmla="*/ 97818 h 161318"/>
              <a:gd name="connsiteX6" fmla="*/ 633048 w 824176"/>
              <a:gd name="connsiteY6" fmla="*/ 27968 h 161318"/>
              <a:gd name="connsiteX7" fmla="*/ 387514 w 824176"/>
              <a:gd name="connsiteY7" fmla="*/ 4685 h 161318"/>
              <a:gd name="connsiteX8" fmla="*/ 164 w 824176"/>
              <a:gd name="connsiteY8" fmla="*/ 125335 h 16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176" h="161318">
                <a:moveTo>
                  <a:pt x="164" y="125335"/>
                </a:moveTo>
                <a:cubicBezTo>
                  <a:pt x="8278" y="131685"/>
                  <a:pt x="336009" y="55838"/>
                  <a:pt x="436198" y="42785"/>
                </a:cubicBezTo>
                <a:cubicBezTo>
                  <a:pt x="536387" y="29732"/>
                  <a:pt x="550145" y="37846"/>
                  <a:pt x="601298" y="47018"/>
                </a:cubicBezTo>
                <a:cubicBezTo>
                  <a:pt x="652451" y="56190"/>
                  <a:pt x="706425" y="78768"/>
                  <a:pt x="743114" y="97818"/>
                </a:cubicBezTo>
                <a:cubicBezTo>
                  <a:pt x="779803" y="116868"/>
                  <a:pt x="813670" y="161318"/>
                  <a:pt x="821431" y="161318"/>
                </a:cubicBezTo>
                <a:cubicBezTo>
                  <a:pt x="829192" y="161318"/>
                  <a:pt x="821078" y="120043"/>
                  <a:pt x="789681" y="97818"/>
                </a:cubicBezTo>
                <a:cubicBezTo>
                  <a:pt x="758284" y="75593"/>
                  <a:pt x="700076" y="43490"/>
                  <a:pt x="633048" y="27968"/>
                </a:cubicBezTo>
                <a:cubicBezTo>
                  <a:pt x="566020" y="12446"/>
                  <a:pt x="489114" y="-9779"/>
                  <a:pt x="387514" y="4685"/>
                </a:cubicBezTo>
                <a:cubicBezTo>
                  <a:pt x="285914" y="19149"/>
                  <a:pt x="-7950" y="118985"/>
                  <a:pt x="164" y="1253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91DC4DD4-396C-4661-9C13-0E99D10472A7}"/>
              </a:ext>
            </a:extLst>
          </p:cNvPr>
          <p:cNvSpPr/>
          <p:nvPr/>
        </p:nvSpPr>
        <p:spPr>
          <a:xfrm>
            <a:off x="8743220" y="7785862"/>
            <a:ext cx="1421865" cy="622356"/>
          </a:xfrm>
          <a:custGeom>
            <a:avLst/>
            <a:gdLst>
              <a:gd name="connsiteX0" fmla="*/ 730 w 1421865"/>
              <a:gd name="connsiteY0" fmla="*/ 621538 h 622356"/>
              <a:gd name="connsiteX1" fmla="*/ 540480 w 1421865"/>
              <a:gd name="connsiteY1" fmla="*/ 475488 h 622356"/>
              <a:gd name="connsiteX2" fmla="*/ 965930 w 1421865"/>
              <a:gd name="connsiteY2" fmla="*/ 238421 h 622356"/>
              <a:gd name="connsiteX3" fmla="*/ 1186063 w 1421865"/>
              <a:gd name="connsiteY3" fmla="*/ 90255 h 622356"/>
              <a:gd name="connsiteX4" fmla="*/ 1338463 w 1421865"/>
              <a:gd name="connsiteY4" fmla="*/ 11938 h 622356"/>
              <a:gd name="connsiteX5" fmla="*/ 1421013 w 1421865"/>
              <a:gd name="connsiteY5" fmla="*/ 3471 h 622356"/>
              <a:gd name="connsiteX6" fmla="*/ 1289780 w 1421865"/>
              <a:gd name="connsiteY6" fmla="*/ 43688 h 622356"/>
              <a:gd name="connsiteX7" fmla="*/ 1101397 w 1421865"/>
              <a:gd name="connsiteY7" fmla="*/ 153755 h 622356"/>
              <a:gd name="connsiteX8" fmla="*/ 877030 w 1421865"/>
              <a:gd name="connsiteY8" fmla="*/ 312505 h 622356"/>
              <a:gd name="connsiteX9" fmla="*/ 434647 w 1421865"/>
              <a:gd name="connsiteY9" fmla="*/ 524171 h 622356"/>
              <a:gd name="connsiteX10" fmla="*/ 730 w 1421865"/>
              <a:gd name="connsiteY10" fmla="*/ 621538 h 62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21865" h="622356">
                <a:moveTo>
                  <a:pt x="730" y="621538"/>
                </a:moveTo>
                <a:cubicBezTo>
                  <a:pt x="18369" y="613424"/>
                  <a:pt x="379613" y="539341"/>
                  <a:pt x="540480" y="475488"/>
                </a:cubicBezTo>
                <a:cubicBezTo>
                  <a:pt x="701347" y="411635"/>
                  <a:pt x="858333" y="302627"/>
                  <a:pt x="965930" y="238421"/>
                </a:cubicBezTo>
                <a:cubicBezTo>
                  <a:pt x="1073527" y="174215"/>
                  <a:pt x="1123974" y="128002"/>
                  <a:pt x="1186063" y="90255"/>
                </a:cubicBezTo>
                <a:cubicBezTo>
                  <a:pt x="1248152" y="52508"/>
                  <a:pt x="1299305" y="26402"/>
                  <a:pt x="1338463" y="11938"/>
                </a:cubicBezTo>
                <a:cubicBezTo>
                  <a:pt x="1377621" y="-2526"/>
                  <a:pt x="1429127" y="-1821"/>
                  <a:pt x="1421013" y="3471"/>
                </a:cubicBezTo>
                <a:cubicBezTo>
                  <a:pt x="1412899" y="8763"/>
                  <a:pt x="1343049" y="18641"/>
                  <a:pt x="1289780" y="43688"/>
                </a:cubicBezTo>
                <a:cubicBezTo>
                  <a:pt x="1236511" y="68735"/>
                  <a:pt x="1170189" y="108952"/>
                  <a:pt x="1101397" y="153755"/>
                </a:cubicBezTo>
                <a:cubicBezTo>
                  <a:pt x="1032605" y="198558"/>
                  <a:pt x="988155" y="250769"/>
                  <a:pt x="877030" y="312505"/>
                </a:cubicBezTo>
                <a:cubicBezTo>
                  <a:pt x="765905" y="374241"/>
                  <a:pt x="579992" y="472313"/>
                  <a:pt x="434647" y="524171"/>
                </a:cubicBezTo>
                <a:cubicBezTo>
                  <a:pt x="289302" y="576029"/>
                  <a:pt x="-16909" y="629652"/>
                  <a:pt x="730" y="6215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70B191A0-BD7F-4168-B529-A92875AD2C9C}"/>
              </a:ext>
            </a:extLst>
          </p:cNvPr>
          <p:cNvSpPr/>
          <p:nvPr/>
        </p:nvSpPr>
        <p:spPr>
          <a:xfrm>
            <a:off x="10136477" y="7791398"/>
            <a:ext cx="261302" cy="602951"/>
          </a:xfrm>
          <a:custGeom>
            <a:avLst/>
            <a:gdLst>
              <a:gd name="connsiteX0" fmla="*/ 240 w 261302"/>
              <a:gd name="connsiteY0" fmla="*/ 52 h 602951"/>
              <a:gd name="connsiteX1" fmla="*/ 192856 w 261302"/>
              <a:gd name="connsiteY1" fmla="*/ 207485 h 602951"/>
              <a:gd name="connsiteX2" fmla="*/ 247890 w 261302"/>
              <a:gd name="connsiteY2" fmla="*/ 397985 h 602951"/>
              <a:gd name="connsiteX3" fmla="*/ 260590 w 261302"/>
              <a:gd name="connsiteY3" fmla="*/ 596952 h 602951"/>
              <a:gd name="connsiteX4" fmla="*/ 233073 w 261302"/>
              <a:gd name="connsiteY4" fmla="*/ 537685 h 602951"/>
              <a:gd name="connsiteX5" fmla="*/ 239423 w 261302"/>
              <a:gd name="connsiteY5" fmla="*/ 400102 h 602951"/>
              <a:gd name="connsiteX6" fmla="*/ 224606 w 261302"/>
              <a:gd name="connsiteY6" fmla="*/ 306969 h 602951"/>
              <a:gd name="connsiteX7" fmla="*/ 154756 w 261302"/>
              <a:gd name="connsiteY7" fmla="*/ 188435 h 602951"/>
              <a:gd name="connsiteX8" fmla="*/ 240 w 261302"/>
              <a:gd name="connsiteY8" fmla="*/ 52 h 60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302" h="602951">
                <a:moveTo>
                  <a:pt x="240" y="52"/>
                </a:moveTo>
                <a:cubicBezTo>
                  <a:pt x="6590" y="3227"/>
                  <a:pt x="151581" y="141163"/>
                  <a:pt x="192856" y="207485"/>
                </a:cubicBezTo>
                <a:cubicBezTo>
                  <a:pt x="234131" y="273807"/>
                  <a:pt x="236601" y="333074"/>
                  <a:pt x="247890" y="397985"/>
                </a:cubicBezTo>
                <a:cubicBezTo>
                  <a:pt x="259179" y="462896"/>
                  <a:pt x="263060" y="573669"/>
                  <a:pt x="260590" y="596952"/>
                </a:cubicBezTo>
                <a:cubicBezTo>
                  <a:pt x="258121" y="620235"/>
                  <a:pt x="236601" y="570493"/>
                  <a:pt x="233073" y="537685"/>
                </a:cubicBezTo>
                <a:cubicBezTo>
                  <a:pt x="229545" y="504877"/>
                  <a:pt x="240834" y="438555"/>
                  <a:pt x="239423" y="400102"/>
                </a:cubicBezTo>
                <a:cubicBezTo>
                  <a:pt x="238012" y="361649"/>
                  <a:pt x="238717" y="342247"/>
                  <a:pt x="224606" y="306969"/>
                </a:cubicBezTo>
                <a:cubicBezTo>
                  <a:pt x="210495" y="271691"/>
                  <a:pt x="194267" y="238882"/>
                  <a:pt x="154756" y="188435"/>
                </a:cubicBezTo>
                <a:cubicBezTo>
                  <a:pt x="115245" y="137988"/>
                  <a:pt x="-6110" y="-3123"/>
                  <a:pt x="240" y="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3B5C5B96-E8D9-4CD1-B934-9D8A5C02EB44}"/>
              </a:ext>
            </a:extLst>
          </p:cNvPr>
          <p:cNvSpPr/>
          <p:nvPr/>
        </p:nvSpPr>
        <p:spPr>
          <a:xfrm>
            <a:off x="10340500" y="8314575"/>
            <a:ext cx="921952" cy="1301079"/>
          </a:xfrm>
          <a:custGeom>
            <a:avLst/>
            <a:gdLst>
              <a:gd name="connsiteX0" fmla="*/ 14233 w 921952"/>
              <a:gd name="connsiteY0" fmla="*/ 16625 h 1301079"/>
              <a:gd name="connsiteX1" fmla="*/ 65033 w 921952"/>
              <a:gd name="connsiteY1" fmla="*/ 37792 h 1301079"/>
              <a:gd name="connsiteX2" fmla="*/ 369833 w 921952"/>
              <a:gd name="connsiteY2" fmla="*/ 300258 h 1301079"/>
              <a:gd name="connsiteX3" fmla="*/ 526467 w 921952"/>
              <a:gd name="connsiteY3" fmla="*/ 571192 h 1301079"/>
              <a:gd name="connsiteX4" fmla="*/ 890533 w 921952"/>
              <a:gd name="connsiteY4" fmla="*/ 1265458 h 1301079"/>
              <a:gd name="connsiteX5" fmla="*/ 877833 w 921952"/>
              <a:gd name="connsiteY5" fmla="*/ 1146925 h 1301079"/>
              <a:gd name="connsiteX6" fmla="*/ 670400 w 921952"/>
              <a:gd name="connsiteY6" fmla="*/ 685492 h 1301079"/>
              <a:gd name="connsiteX7" fmla="*/ 433333 w 921952"/>
              <a:gd name="connsiteY7" fmla="*/ 389158 h 1301079"/>
              <a:gd name="connsiteX8" fmla="*/ 255533 w 921952"/>
              <a:gd name="connsiteY8" fmla="*/ 181725 h 1301079"/>
              <a:gd name="connsiteX9" fmla="*/ 14233 w 921952"/>
              <a:gd name="connsiteY9" fmla="*/ 16625 h 130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1952" h="1301079">
                <a:moveTo>
                  <a:pt x="14233" y="16625"/>
                </a:moveTo>
                <a:cubicBezTo>
                  <a:pt x="-17517" y="-7364"/>
                  <a:pt x="5766" y="-9480"/>
                  <a:pt x="65033" y="37792"/>
                </a:cubicBezTo>
                <a:cubicBezTo>
                  <a:pt x="124300" y="85064"/>
                  <a:pt x="292927" y="211358"/>
                  <a:pt x="369833" y="300258"/>
                </a:cubicBezTo>
                <a:cubicBezTo>
                  <a:pt x="446739" y="389158"/>
                  <a:pt x="439684" y="410325"/>
                  <a:pt x="526467" y="571192"/>
                </a:cubicBezTo>
                <a:cubicBezTo>
                  <a:pt x="613250" y="732059"/>
                  <a:pt x="831972" y="1169502"/>
                  <a:pt x="890533" y="1265458"/>
                </a:cubicBezTo>
                <a:cubicBezTo>
                  <a:pt x="949094" y="1361414"/>
                  <a:pt x="914522" y="1243586"/>
                  <a:pt x="877833" y="1146925"/>
                </a:cubicBezTo>
                <a:cubicBezTo>
                  <a:pt x="841144" y="1050264"/>
                  <a:pt x="744483" y="811786"/>
                  <a:pt x="670400" y="685492"/>
                </a:cubicBezTo>
                <a:cubicBezTo>
                  <a:pt x="596317" y="559198"/>
                  <a:pt x="502477" y="473119"/>
                  <a:pt x="433333" y="389158"/>
                </a:cubicBezTo>
                <a:cubicBezTo>
                  <a:pt x="364189" y="305197"/>
                  <a:pt x="331027" y="245225"/>
                  <a:pt x="255533" y="181725"/>
                </a:cubicBezTo>
                <a:cubicBezTo>
                  <a:pt x="180039" y="118225"/>
                  <a:pt x="45983" y="40614"/>
                  <a:pt x="14233" y="166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ADFAAA42-E335-465F-BB6C-D5AF31F2019A}"/>
              </a:ext>
            </a:extLst>
          </p:cNvPr>
          <p:cNvSpPr/>
          <p:nvPr/>
        </p:nvSpPr>
        <p:spPr>
          <a:xfrm>
            <a:off x="10712041" y="9193640"/>
            <a:ext cx="243838" cy="378124"/>
          </a:xfrm>
          <a:custGeom>
            <a:avLst/>
            <a:gdLst>
              <a:gd name="connsiteX0" fmla="*/ 243826 w 243838"/>
              <a:gd name="connsiteY0" fmla="*/ 106993 h 378124"/>
              <a:gd name="connsiteX1" fmla="*/ 176092 w 243838"/>
              <a:gd name="connsiteY1" fmla="*/ 5393 h 378124"/>
              <a:gd name="connsiteX2" fmla="*/ 15226 w 243838"/>
              <a:gd name="connsiteY2" fmla="*/ 293260 h 378124"/>
              <a:gd name="connsiteX3" fmla="*/ 10992 w 243838"/>
              <a:gd name="connsiteY3" fmla="*/ 373693 h 378124"/>
              <a:gd name="connsiteX4" fmla="*/ 53326 w 243838"/>
              <a:gd name="connsiteY4" fmla="*/ 187427 h 378124"/>
              <a:gd name="connsiteX5" fmla="*/ 171859 w 243838"/>
              <a:gd name="connsiteY5" fmla="*/ 1160 h 378124"/>
              <a:gd name="connsiteX6" fmla="*/ 243826 w 243838"/>
              <a:gd name="connsiteY6" fmla="*/ 106993 h 37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838" h="378124">
                <a:moveTo>
                  <a:pt x="243826" y="106993"/>
                </a:moveTo>
                <a:cubicBezTo>
                  <a:pt x="244531" y="107698"/>
                  <a:pt x="214192" y="-25651"/>
                  <a:pt x="176092" y="5393"/>
                </a:cubicBezTo>
                <a:cubicBezTo>
                  <a:pt x="137992" y="36437"/>
                  <a:pt x="42743" y="231877"/>
                  <a:pt x="15226" y="293260"/>
                </a:cubicBezTo>
                <a:cubicBezTo>
                  <a:pt x="-12291" y="354643"/>
                  <a:pt x="4642" y="391332"/>
                  <a:pt x="10992" y="373693"/>
                </a:cubicBezTo>
                <a:cubicBezTo>
                  <a:pt x="17342" y="356054"/>
                  <a:pt x="26515" y="249516"/>
                  <a:pt x="53326" y="187427"/>
                </a:cubicBezTo>
                <a:cubicBezTo>
                  <a:pt x="80137" y="125338"/>
                  <a:pt x="134465" y="15271"/>
                  <a:pt x="171859" y="1160"/>
                </a:cubicBezTo>
                <a:cubicBezTo>
                  <a:pt x="209253" y="-12951"/>
                  <a:pt x="243121" y="106288"/>
                  <a:pt x="243826" y="1069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39125900-F4A9-43AC-8B80-AC1CC0B40B72}"/>
              </a:ext>
            </a:extLst>
          </p:cNvPr>
          <p:cNvSpPr/>
          <p:nvPr/>
        </p:nvSpPr>
        <p:spPr>
          <a:xfrm>
            <a:off x="6726332" y="8754444"/>
            <a:ext cx="280621" cy="41216"/>
          </a:xfrm>
          <a:custGeom>
            <a:avLst/>
            <a:gdLst>
              <a:gd name="connsiteX0" fmla="*/ 435 w 280621"/>
              <a:gd name="connsiteY0" fmla="*/ 89 h 41216"/>
              <a:gd name="connsiteX1" fmla="*/ 269251 w 280621"/>
              <a:gd name="connsiteY1" fmla="*/ 29723 h 41216"/>
              <a:gd name="connsiteX2" fmla="*/ 207868 w 280621"/>
              <a:gd name="connsiteY2" fmla="*/ 40306 h 41216"/>
              <a:gd name="connsiteX3" fmla="*/ 435 w 280621"/>
              <a:gd name="connsiteY3" fmla="*/ 89 h 4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621" h="41216">
                <a:moveTo>
                  <a:pt x="435" y="89"/>
                </a:moveTo>
                <a:cubicBezTo>
                  <a:pt x="10665" y="-1675"/>
                  <a:pt x="234679" y="23020"/>
                  <a:pt x="269251" y="29723"/>
                </a:cubicBezTo>
                <a:cubicBezTo>
                  <a:pt x="303823" y="36426"/>
                  <a:pt x="252671" y="43834"/>
                  <a:pt x="207868" y="40306"/>
                </a:cubicBezTo>
                <a:cubicBezTo>
                  <a:pt x="163065" y="36778"/>
                  <a:pt x="-9795" y="1853"/>
                  <a:pt x="435" y="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CF0137F1-8C1F-4187-A104-F27042DF6E21}"/>
              </a:ext>
            </a:extLst>
          </p:cNvPr>
          <p:cNvSpPr/>
          <p:nvPr/>
        </p:nvSpPr>
        <p:spPr>
          <a:xfrm>
            <a:off x="7150459" y="8514468"/>
            <a:ext cx="1204810" cy="273424"/>
          </a:xfrm>
          <a:custGeom>
            <a:avLst/>
            <a:gdLst>
              <a:gd name="connsiteX0" fmla="*/ 14458 w 1204810"/>
              <a:gd name="connsiteY0" fmla="*/ 265465 h 273424"/>
              <a:gd name="connsiteX1" fmla="*/ 696024 w 1204810"/>
              <a:gd name="connsiteY1" fmla="*/ 159632 h 273424"/>
              <a:gd name="connsiteX2" fmla="*/ 1191324 w 1204810"/>
              <a:gd name="connsiteY2" fmla="*/ 882 h 273424"/>
              <a:gd name="connsiteX3" fmla="*/ 996591 w 1204810"/>
              <a:gd name="connsiteY3" fmla="*/ 102482 h 273424"/>
              <a:gd name="connsiteX4" fmla="*/ 291741 w 1204810"/>
              <a:gd name="connsiteY4" fmla="*/ 248532 h 273424"/>
              <a:gd name="connsiteX5" fmla="*/ 14458 w 1204810"/>
              <a:gd name="connsiteY5" fmla="*/ 265465 h 27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4810" h="273424">
                <a:moveTo>
                  <a:pt x="14458" y="265465"/>
                </a:moveTo>
                <a:cubicBezTo>
                  <a:pt x="81838" y="250648"/>
                  <a:pt x="499880" y="203729"/>
                  <a:pt x="696024" y="159632"/>
                </a:cubicBezTo>
                <a:cubicBezTo>
                  <a:pt x="892168" y="115535"/>
                  <a:pt x="1141230" y="10407"/>
                  <a:pt x="1191324" y="882"/>
                </a:cubicBezTo>
                <a:cubicBezTo>
                  <a:pt x="1241418" y="-8643"/>
                  <a:pt x="1146522" y="61207"/>
                  <a:pt x="996591" y="102482"/>
                </a:cubicBezTo>
                <a:cubicBezTo>
                  <a:pt x="846660" y="143757"/>
                  <a:pt x="455430" y="222779"/>
                  <a:pt x="291741" y="248532"/>
                </a:cubicBezTo>
                <a:cubicBezTo>
                  <a:pt x="128052" y="274285"/>
                  <a:pt x="-52922" y="280282"/>
                  <a:pt x="14458" y="2654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F504E24A-735D-4547-BAAC-D7F25DC9CF69}"/>
              </a:ext>
            </a:extLst>
          </p:cNvPr>
          <p:cNvSpPr/>
          <p:nvPr/>
        </p:nvSpPr>
        <p:spPr>
          <a:xfrm>
            <a:off x="7192530" y="8525119"/>
            <a:ext cx="1124960" cy="209679"/>
          </a:xfrm>
          <a:custGeom>
            <a:avLst/>
            <a:gdLst>
              <a:gd name="connsiteX0" fmla="*/ 8370 w 1124960"/>
              <a:gd name="connsiteY0" fmla="*/ 208248 h 209679"/>
              <a:gd name="connsiteX1" fmla="*/ 552353 w 1124960"/>
              <a:gd name="connsiteY1" fmla="*/ 142631 h 209679"/>
              <a:gd name="connsiteX2" fmla="*/ 1102687 w 1124960"/>
              <a:gd name="connsiteY2" fmla="*/ 2931 h 209679"/>
              <a:gd name="connsiteX3" fmla="*/ 943937 w 1124960"/>
              <a:gd name="connsiteY3" fmla="*/ 57964 h 209679"/>
              <a:gd name="connsiteX4" fmla="*/ 272953 w 1124960"/>
              <a:gd name="connsiteY4" fmla="*/ 178614 h 209679"/>
              <a:gd name="connsiteX5" fmla="*/ 8370 w 1124960"/>
              <a:gd name="connsiteY5" fmla="*/ 208248 h 209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960" h="209679">
                <a:moveTo>
                  <a:pt x="8370" y="208248"/>
                </a:moveTo>
                <a:cubicBezTo>
                  <a:pt x="54937" y="202251"/>
                  <a:pt x="369967" y="176850"/>
                  <a:pt x="552353" y="142631"/>
                </a:cubicBezTo>
                <a:cubicBezTo>
                  <a:pt x="734739" y="108411"/>
                  <a:pt x="1037423" y="17042"/>
                  <a:pt x="1102687" y="2931"/>
                </a:cubicBezTo>
                <a:cubicBezTo>
                  <a:pt x="1167951" y="-11180"/>
                  <a:pt x="1082226" y="28684"/>
                  <a:pt x="943937" y="57964"/>
                </a:cubicBezTo>
                <a:cubicBezTo>
                  <a:pt x="805648" y="87244"/>
                  <a:pt x="428175" y="156389"/>
                  <a:pt x="272953" y="178614"/>
                </a:cubicBezTo>
                <a:cubicBezTo>
                  <a:pt x="117731" y="200839"/>
                  <a:pt x="-38197" y="214245"/>
                  <a:pt x="8370" y="2082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4F31020C-45B2-4F11-AD67-4B3D11CF2379}"/>
              </a:ext>
            </a:extLst>
          </p:cNvPr>
          <p:cNvSpPr/>
          <p:nvPr/>
        </p:nvSpPr>
        <p:spPr>
          <a:xfrm>
            <a:off x="7151582" y="8567008"/>
            <a:ext cx="1119231" cy="289838"/>
          </a:xfrm>
          <a:custGeom>
            <a:avLst/>
            <a:gdLst>
              <a:gd name="connsiteX0" fmla="*/ 635 w 1119231"/>
              <a:gd name="connsiteY0" fmla="*/ 287009 h 289838"/>
              <a:gd name="connsiteX1" fmla="*/ 324485 w 1119231"/>
              <a:gd name="connsiteY1" fmla="*/ 263725 h 289838"/>
              <a:gd name="connsiteX2" fmla="*/ 813435 w 1119231"/>
              <a:gd name="connsiteY2" fmla="*/ 132492 h 289838"/>
              <a:gd name="connsiteX3" fmla="*/ 1116118 w 1119231"/>
              <a:gd name="connsiteY3" fmla="*/ 1259 h 289838"/>
              <a:gd name="connsiteX4" fmla="*/ 953135 w 1119231"/>
              <a:gd name="connsiteY4" fmla="*/ 71109 h 289838"/>
              <a:gd name="connsiteX5" fmla="*/ 673735 w 1119231"/>
              <a:gd name="connsiteY5" fmla="*/ 153659 h 289838"/>
              <a:gd name="connsiteX6" fmla="*/ 404918 w 1119231"/>
              <a:gd name="connsiteY6" fmla="*/ 223509 h 289838"/>
              <a:gd name="connsiteX7" fmla="*/ 635 w 1119231"/>
              <a:gd name="connsiteY7" fmla="*/ 287009 h 28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9231" h="289838">
                <a:moveTo>
                  <a:pt x="635" y="287009"/>
                </a:moveTo>
                <a:cubicBezTo>
                  <a:pt x="-12771" y="293712"/>
                  <a:pt x="189018" y="289478"/>
                  <a:pt x="324485" y="263725"/>
                </a:cubicBezTo>
                <a:cubicBezTo>
                  <a:pt x="459952" y="237972"/>
                  <a:pt x="681496" y="176236"/>
                  <a:pt x="813435" y="132492"/>
                </a:cubicBezTo>
                <a:cubicBezTo>
                  <a:pt x="945374" y="88748"/>
                  <a:pt x="1092835" y="11489"/>
                  <a:pt x="1116118" y="1259"/>
                </a:cubicBezTo>
                <a:cubicBezTo>
                  <a:pt x="1139401" y="-8971"/>
                  <a:pt x="1026866" y="45709"/>
                  <a:pt x="953135" y="71109"/>
                </a:cubicBezTo>
                <a:cubicBezTo>
                  <a:pt x="879405" y="96509"/>
                  <a:pt x="765104" y="128259"/>
                  <a:pt x="673735" y="153659"/>
                </a:cubicBezTo>
                <a:cubicBezTo>
                  <a:pt x="582366" y="179059"/>
                  <a:pt x="516396" y="200931"/>
                  <a:pt x="404918" y="223509"/>
                </a:cubicBezTo>
                <a:cubicBezTo>
                  <a:pt x="293440" y="246087"/>
                  <a:pt x="14041" y="280306"/>
                  <a:pt x="635" y="2870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1C528D2B-4563-46AD-BD45-BB1DC21CF3FC}"/>
              </a:ext>
            </a:extLst>
          </p:cNvPr>
          <p:cNvSpPr/>
          <p:nvPr/>
        </p:nvSpPr>
        <p:spPr>
          <a:xfrm>
            <a:off x="5888555" y="8660002"/>
            <a:ext cx="575792" cy="77832"/>
          </a:xfrm>
          <a:custGeom>
            <a:avLst/>
            <a:gdLst>
              <a:gd name="connsiteX0" fmla="*/ 12 w 575792"/>
              <a:gd name="connsiteY0" fmla="*/ 69131 h 77832"/>
              <a:gd name="connsiteX1" fmla="*/ 251895 w 575792"/>
              <a:gd name="connsiteY1" fmla="*/ 22565 h 77832"/>
              <a:gd name="connsiteX2" fmla="*/ 400062 w 575792"/>
              <a:gd name="connsiteY2" fmla="*/ 41615 h 77832"/>
              <a:gd name="connsiteX3" fmla="*/ 575745 w 575792"/>
              <a:gd name="connsiteY3" fmla="*/ 77598 h 77832"/>
              <a:gd name="connsiteX4" fmla="*/ 383128 w 575792"/>
              <a:gd name="connsiteY4" fmla="*/ 22565 h 77832"/>
              <a:gd name="connsiteX5" fmla="*/ 241312 w 575792"/>
              <a:gd name="connsiteY5" fmla="*/ 1398 h 77832"/>
              <a:gd name="connsiteX6" fmla="*/ 12 w 575792"/>
              <a:gd name="connsiteY6" fmla="*/ 69131 h 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792" h="77832">
                <a:moveTo>
                  <a:pt x="12" y="69131"/>
                </a:moveTo>
                <a:cubicBezTo>
                  <a:pt x="1776" y="72659"/>
                  <a:pt x="185220" y="27151"/>
                  <a:pt x="251895" y="22565"/>
                </a:cubicBezTo>
                <a:cubicBezTo>
                  <a:pt x="318570" y="17979"/>
                  <a:pt x="346087" y="32443"/>
                  <a:pt x="400062" y="41615"/>
                </a:cubicBezTo>
                <a:cubicBezTo>
                  <a:pt x="454037" y="50787"/>
                  <a:pt x="578567" y="80773"/>
                  <a:pt x="575745" y="77598"/>
                </a:cubicBezTo>
                <a:cubicBezTo>
                  <a:pt x="572923" y="74423"/>
                  <a:pt x="438867" y="35265"/>
                  <a:pt x="383128" y="22565"/>
                </a:cubicBezTo>
                <a:cubicBezTo>
                  <a:pt x="327389" y="9865"/>
                  <a:pt x="303754" y="-4599"/>
                  <a:pt x="241312" y="1398"/>
                </a:cubicBezTo>
                <a:cubicBezTo>
                  <a:pt x="178870" y="7395"/>
                  <a:pt x="-1752" y="65603"/>
                  <a:pt x="12" y="691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21FF75C6-97F9-46F0-BEF0-024641DEAF28}"/>
              </a:ext>
            </a:extLst>
          </p:cNvPr>
          <p:cNvSpPr/>
          <p:nvPr/>
        </p:nvSpPr>
        <p:spPr>
          <a:xfrm>
            <a:off x="6304807" y="8764183"/>
            <a:ext cx="726830" cy="96105"/>
          </a:xfrm>
          <a:custGeom>
            <a:avLst/>
            <a:gdLst>
              <a:gd name="connsiteX0" fmla="*/ 2860 w 726830"/>
              <a:gd name="connsiteY0" fmla="*/ 3050 h 96105"/>
              <a:gd name="connsiteX1" fmla="*/ 66360 w 726830"/>
              <a:gd name="connsiteY1" fmla="*/ 7284 h 96105"/>
              <a:gd name="connsiteX2" fmla="*/ 449476 w 726830"/>
              <a:gd name="connsiteY2" fmla="*/ 66550 h 96105"/>
              <a:gd name="connsiteX3" fmla="*/ 705593 w 726830"/>
              <a:gd name="connsiteY3" fmla="*/ 94067 h 96105"/>
              <a:gd name="connsiteX4" fmla="*/ 711943 w 726830"/>
              <a:gd name="connsiteY4" fmla="*/ 94067 h 96105"/>
              <a:gd name="connsiteX5" fmla="*/ 542610 w 726830"/>
              <a:gd name="connsiteY5" fmla="*/ 75017 h 96105"/>
              <a:gd name="connsiteX6" fmla="*/ 381743 w 726830"/>
              <a:gd name="connsiteY6" fmla="*/ 45384 h 96105"/>
              <a:gd name="connsiteX7" fmla="*/ 2860 w 726830"/>
              <a:gd name="connsiteY7" fmla="*/ 3050 h 9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6830" h="96105">
                <a:moveTo>
                  <a:pt x="2860" y="3050"/>
                </a:moveTo>
                <a:cubicBezTo>
                  <a:pt x="-2608" y="-125"/>
                  <a:pt x="-8076" y="-3299"/>
                  <a:pt x="66360" y="7284"/>
                </a:cubicBezTo>
                <a:cubicBezTo>
                  <a:pt x="140796" y="17867"/>
                  <a:pt x="342937" y="52086"/>
                  <a:pt x="449476" y="66550"/>
                </a:cubicBezTo>
                <a:cubicBezTo>
                  <a:pt x="556015" y="81014"/>
                  <a:pt x="661849" y="89481"/>
                  <a:pt x="705593" y="94067"/>
                </a:cubicBezTo>
                <a:cubicBezTo>
                  <a:pt x="749338" y="98653"/>
                  <a:pt x="711943" y="94067"/>
                  <a:pt x="711943" y="94067"/>
                </a:cubicBezTo>
                <a:cubicBezTo>
                  <a:pt x="684779" y="90892"/>
                  <a:pt x="597643" y="83131"/>
                  <a:pt x="542610" y="75017"/>
                </a:cubicBezTo>
                <a:cubicBezTo>
                  <a:pt x="487577" y="66903"/>
                  <a:pt x="381743" y="45384"/>
                  <a:pt x="381743" y="45384"/>
                </a:cubicBezTo>
                <a:lnTo>
                  <a:pt x="2860" y="3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C9079AB6-DFF7-4738-BDD3-C6408C3CB13E}"/>
              </a:ext>
            </a:extLst>
          </p:cNvPr>
          <p:cNvSpPr/>
          <p:nvPr/>
        </p:nvSpPr>
        <p:spPr>
          <a:xfrm>
            <a:off x="5881750" y="8710741"/>
            <a:ext cx="486413" cy="88296"/>
          </a:xfrm>
          <a:custGeom>
            <a:avLst/>
            <a:gdLst>
              <a:gd name="connsiteX0" fmla="*/ 467 w 486413"/>
              <a:gd name="connsiteY0" fmla="*/ 88242 h 88296"/>
              <a:gd name="connsiteX1" fmla="*/ 190967 w 486413"/>
              <a:gd name="connsiteY1" fmla="*/ 9926 h 88296"/>
              <a:gd name="connsiteX2" fmla="*/ 307383 w 486413"/>
              <a:gd name="connsiteY2" fmla="*/ 7809 h 88296"/>
              <a:gd name="connsiteX3" fmla="*/ 485183 w 486413"/>
              <a:gd name="connsiteY3" fmla="*/ 71309 h 88296"/>
              <a:gd name="connsiteX4" fmla="*/ 379350 w 486413"/>
              <a:gd name="connsiteY4" fmla="*/ 37442 h 88296"/>
              <a:gd name="connsiteX5" fmla="*/ 250233 w 486413"/>
              <a:gd name="connsiteY5" fmla="*/ 22626 h 88296"/>
              <a:gd name="connsiteX6" fmla="*/ 467 w 486413"/>
              <a:gd name="connsiteY6" fmla="*/ 88242 h 8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413" h="88296">
                <a:moveTo>
                  <a:pt x="467" y="88242"/>
                </a:moveTo>
                <a:cubicBezTo>
                  <a:pt x="-9411" y="86125"/>
                  <a:pt x="139814" y="23331"/>
                  <a:pt x="190967" y="9926"/>
                </a:cubicBezTo>
                <a:cubicBezTo>
                  <a:pt x="242120" y="-3479"/>
                  <a:pt x="258347" y="-2421"/>
                  <a:pt x="307383" y="7809"/>
                </a:cubicBezTo>
                <a:cubicBezTo>
                  <a:pt x="356419" y="18039"/>
                  <a:pt x="473189" y="66370"/>
                  <a:pt x="485183" y="71309"/>
                </a:cubicBezTo>
                <a:cubicBezTo>
                  <a:pt x="497178" y="76248"/>
                  <a:pt x="418508" y="45556"/>
                  <a:pt x="379350" y="37442"/>
                </a:cubicBezTo>
                <a:cubicBezTo>
                  <a:pt x="340192" y="29328"/>
                  <a:pt x="308794" y="15218"/>
                  <a:pt x="250233" y="22626"/>
                </a:cubicBezTo>
                <a:cubicBezTo>
                  <a:pt x="191672" y="30034"/>
                  <a:pt x="10345" y="90359"/>
                  <a:pt x="467" y="882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E5DCD01E-2642-4EDB-95E3-3DD0B812D2F3}"/>
              </a:ext>
            </a:extLst>
          </p:cNvPr>
          <p:cNvSpPr/>
          <p:nvPr/>
        </p:nvSpPr>
        <p:spPr>
          <a:xfrm>
            <a:off x="6315034" y="8461353"/>
            <a:ext cx="795394" cy="192571"/>
          </a:xfrm>
          <a:custGeom>
            <a:avLst/>
            <a:gdLst>
              <a:gd name="connsiteX0" fmla="*/ 24383 w 795394"/>
              <a:gd name="connsiteY0" fmla="*/ 187347 h 192571"/>
              <a:gd name="connsiteX1" fmla="*/ 83649 w 795394"/>
              <a:gd name="connsiteY1" fmla="*/ 183114 h 192571"/>
              <a:gd name="connsiteX2" fmla="*/ 394799 w 795394"/>
              <a:gd name="connsiteY2" fmla="*/ 123847 h 192571"/>
              <a:gd name="connsiteX3" fmla="*/ 784266 w 795394"/>
              <a:gd name="connsiteY3" fmla="*/ 1080 h 192571"/>
              <a:gd name="connsiteX4" fmla="*/ 686899 w 795394"/>
              <a:gd name="connsiteY4" fmla="*/ 66697 h 192571"/>
              <a:gd name="connsiteX5" fmla="*/ 661499 w 795394"/>
              <a:gd name="connsiteY5" fmla="*/ 115380 h 192571"/>
              <a:gd name="connsiteX6" fmla="*/ 430783 w 795394"/>
              <a:gd name="connsiteY6" fmla="*/ 132314 h 192571"/>
              <a:gd name="connsiteX7" fmla="*/ 24383 w 795394"/>
              <a:gd name="connsiteY7" fmla="*/ 187347 h 19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5394" h="192571">
                <a:moveTo>
                  <a:pt x="24383" y="187347"/>
                </a:moveTo>
                <a:cubicBezTo>
                  <a:pt x="-33473" y="195814"/>
                  <a:pt x="21913" y="193697"/>
                  <a:pt x="83649" y="183114"/>
                </a:cubicBezTo>
                <a:cubicBezTo>
                  <a:pt x="145385" y="172531"/>
                  <a:pt x="278029" y="154186"/>
                  <a:pt x="394799" y="123847"/>
                </a:cubicBezTo>
                <a:cubicBezTo>
                  <a:pt x="511569" y="93508"/>
                  <a:pt x="735583" y="10605"/>
                  <a:pt x="784266" y="1080"/>
                </a:cubicBezTo>
                <a:cubicBezTo>
                  <a:pt x="832949" y="-8445"/>
                  <a:pt x="707360" y="47647"/>
                  <a:pt x="686899" y="66697"/>
                </a:cubicBezTo>
                <a:cubicBezTo>
                  <a:pt x="666438" y="85747"/>
                  <a:pt x="704185" y="104444"/>
                  <a:pt x="661499" y="115380"/>
                </a:cubicBezTo>
                <a:cubicBezTo>
                  <a:pt x="618813" y="126316"/>
                  <a:pt x="530972" y="121025"/>
                  <a:pt x="430783" y="132314"/>
                </a:cubicBezTo>
                <a:cubicBezTo>
                  <a:pt x="330594" y="143603"/>
                  <a:pt x="82239" y="178880"/>
                  <a:pt x="24383" y="1873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3566E3DF-0376-4274-B4C9-E342E869E62A}"/>
              </a:ext>
            </a:extLst>
          </p:cNvPr>
          <p:cNvSpPr/>
          <p:nvPr/>
        </p:nvSpPr>
        <p:spPr>
          <a:xfrm>
            <a:off x="5935677" y="8758634"/>
            <a:ext cx="506046" cy="75113"/>
          </a:xfrm>
          <a:custGeom>
            <a:avLst/>
            <a:gdLst>
              <a:gd name="connsiteX0" fmla="*/ 1573 w 506046"/>
              <a:gd name="connsiteY0" fmla="*/ 74216 h 75113"/>
              <a:gd name="connsiteX1" fmla="*/ 240756 w 506046"/>
              <a:gd name="connsiteY1" fmla="*/ 133 h 75113"/>
              <a:gd name="connsiteX2" fmla="*/ 503223 w 506046"/>
              <a:gd name="connsiteY2" fmla="*/ 55166 h 75113"/>
              <a:gd name="connsiteX3" fmla="*/ 365640 w 506046"/>
              <a:gd name="connsiteY3" fmla="*/ 23416 h 75113"/>
              <a:gd name="connsiteX4" fmla="*/ 147623 w 506046"/>
              <a:gd name="connsiteY4" fmla="*/ 40349 h 75113"/>
              <a:gd name="connsiteX5" fmla="*/ 1573 w 506046"/>
              <a:gd name="connsiteY5" fmla="*/ 74216 h 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046" h="75113">
                <a:moveTo>
                  <a:pt x="1573" y="74216"/>
                </a:moveTo>
                <a:cubicBezTo>
                  <a:pt x="17095" y="67513"/>
                  <a:pt x="157148" y="3308"/>
                  <a:pt x="240756" y="133"/>
                </a:cubicBezTo>
                <a:cubicBezTo>
                  <a:pt x="324364" y="-3042"/>
                  <a:pt x="482409" y="51285"/>
                  <a:pt x="503223" y="55166"/>
                </a:cubicBezTo>
                <a:cubicBezTo>
                  <a:pt x="524037" y="59046"/>
                  <a:pt x="424907" y="25885"/>
                  <a:pt x="365640" y="23416"/>
                </a:cubicBezTo>
                <a:cubicBezTo>
                  <a:pt x="306373" y="20947"/>
                  <a:pt x="206184" y="32588"/>
                  <a:pt x="147623" y="40349"/>
                </a:cubicBezTo>
                <a:cubicBezTo>
                  <a:pt x="89062" y="48110"/>
                  <a:pt x="-13949" y="80919"/>
                  <a:pt x="1573" y="742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7D4404FC-C0EC-4C14-A4F8-C48E40F26987}"/>
              </a:ext>
            </a:extLst>
          </p:cNvPr>
          <p:cNvSpPr/>
          <p:nvPr/>
        </p:nvSpPr>
        <p:spPr>
          <a:xfrm>
            <a:off x="965220" y="7839076"/>
            <a:ext cx="1545669" cy="1183651"/>
          </a:xfrm>
          <a:custGeom>
            <a:avLst/>
            <a:gdLst>
              <a:gd name="connsiteX0" fmla="*/ 1498847 w 1545669"/>
              <a:gd name="connsiteY0" fmla="*/ 44015 h 1183651"/>
              <a:gd name="connsiteX1" fmla="*/ 1383344 w 1545669"/>
              <a:gd name="connsiteY1" fmla="*/ 44015 h 1183651"/>
              <a:gd name="connsiteX2" fmla="*/ 661449 w 1545669"/>
              <a:gd name="connsiteY2" fmla="*/ 361648 h 1183651"/>
              <a:gd name="connsiteX3" fmla="*/ 112809 w 1545669"/>
              <a:gd name="connsiteY3" fmla="*/ 1035417 h 1183651"/>
              <a:gd name="connsiteX4" fmla="*/ 16557 w 1545669"/>
              <a:gd name="connsiteY4" fmla="*/ 1170170 h 1183651"/>
              <a:gd name="connsiteX5" fmla="*/ 343816 w 1545669"/>
              <a:gd name="connsiteY5" fmla="*/ 814036 h 1183651"/>
              <a:gd name="connsiteX6" fmla="*/ 767327 w 1545669"/>
              <a:gd name="connsiteY6" fmla="*/ 429025 h 1183651"/>
              <a:gd name="connsiteX7" fmla="*/ 1498847 w 1545669"/>
              <a:gd name="connsiteY7" fmla="*/ 44015 h 118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5669" h="1183651">
                <a:moveTo>
                  <a:pt x="1498847" y="44015"/>
                </a:moveTo>
                <a:cubicBezTo>
                  <a:pt x="1601516" y="-20153"/>
                  <a:pt x="1522910" y="-8924"/>
                  <a:pt x="1383344" y="44015"/>
                </a:cubicBezTo>
                <a:cubicBezTo>
                  <a:pt x="1243778" y="96954"/>
                  <a:pt x="873205" y="196414"/>
                  <a:pt x="661449" y="361648"/>
                </a:cubicBezTo>
                <a:cubicBezTo>
                  <a:pt x="449693" y="526882"/>
                  <a:pt x="220291" y="900663"/>
                  <a:pt x="112809" y="1035417"/>
                </a:cubicBezTo>
                <a:cubicBezTo>
                  <a:pt x="5327" y="1170171"/>
                  <a:pt x="-21944" y="1207067"/>
                  <a:pt x="16557" y="1170170"/>
                </a:cubicBezTo>
                <a:cubicBezTo>
                  <a:pt x="55058" y="1133273"/>
                  <a:pt x="218688" y="937560"/>
                  <a:pt x="343816" y="814036"/>
                </a:cubicBezTo>
                <a:cubicBezTo>
                  <a:pt x="468944" y="690512"/>
                  <a:pt x="573218" y="557362"/>
                  <a:pt x="767327" y="429025"/>
                </a:cubicBezTo>
                <a:cubicBezTo>
                  <a:pt x="961436" y="300688"/>
                  <a:pt x="1396178" y="108183"/>
                  <a:pt x="1498847" y="440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74FCED17-0CA0-4309-94D2-EE6C4B5B547B}"/>
              </a:ext>
            </a:extLst>
          </p:cNvPr>
          <p:cNvSpPr/>
          <p:nvPr/>
        </p:nvSpPr>
        <p:spPr>
          <a:xfrm>
            <a:off x="1153383" y="8776294"/>
            <a:ext cx="157706" cy="791059"/>
          </a:xfrm>
          <a:custGeom>
            <a:avLst/>
            <a:gdLst>
              <a:gd name="connsiteX0" fmla="*/ 157257 w 157706"/>
              <a:gd name="connsiteY0" fmla="*/ 1946 h 791059"/>
              <a:gd name="connsiteX1" fmla="*/ 4857 w 157706"/>
              <a:gd name="connsiteY1" fmla="*/ 347386 h 791059"/>
              <a:gd name="connsiteX2" fmla="*/ 35337 w 157706"/>
              <a:gd name="connsiteY2" fmla="*/ 789346 h 791059"/>
              <a:gd name="connsiteX3" fmla="*/ 9937 w 157706"/>
              <a:gd name="connsiteY3" fmla="*/ 489626 h 791059"/>
              <a:gd name="connsiteX4" fmla="*/ 50577 w 157706"/>
              <a:gd name="connsiteY4" fmla="*/ 220386 h 791059"/>
              <a:gd name="connsiteX5" fmla="*/ 157257 w 157706"/>
              <a:gd name="connsiteY5" fmla="*/ 1946 h 791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06" h="791059">
                <a:moveTo>
                  <a:pt x="157257" y="1946"/>
                </a:moveTo>
                <a:cubicBezTo>
                  <a:pt x="149637" y="23113"/>
                  <a:pt x="25177" y="216153"/>
                  <a:pt x="4857" y="347386"/>
                </a:cubicBezTo>
                <a:cubicBezTo>
                  <a:pt x="-15463" y="478619"/>
                  <a:pt x="34490" y="765639"/>
                  <a:pt x="35337" y="789346"/>
                </a:cubicBezTo>
                <a:cubicBezTo>
                  <a:pt x="36184" y="813053"/>
                  <a:pt x="7397" y="584453"/>
                  <a:pt x="9937" y="489626"/>
                </a:cubicBezTo>
                <a:cubicBezTo>
                  <a:pt x="12477" y="394799"/>
                  <a:pt x="27717" y="303359"/>
                  <a:pt x="50577" y="220386"/>
                </a:cubicBezTo>
                <a:cubicBezTo>
                  <a:pt x="73437" y="137413"/>
                  <a:pt x="164877" y="-19221"/>
                  <a:pt x="157257" y="19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93D8BCB4-3CD5-4776-ACEA-72039D4E3A51}"/>
              </a:ext>
            </a:extLst>
          </p:cNvPr>
          <p:cNvSpPr/>
          <p:nvPr/>
        </p:nvSpPr>
        <p:spPr>
          <a:xfrm>
            <a:off x="1665270" y="8685607"/>
            <a:ext cx="229282" cy="838032"/>
          </a:xfrm>
          <a:custGeom>
            <a:avLst/>
            <a:gdLst>
              <a:gd name="connsiteX0" fmla="*/ 970 w 229282"/>
              <a:gd name="connsiteY0" fmla="*/ 1193 h 838032"/>
              <a:gd name="connsiteX1" fmla="*/ 199090 w 229282"/>
              <a:gd name="connsiteY1" fmla="*/ 397433 h 838032"/>
              <a:gd name="connsiteX2" fmla="*/ 224490 w 229282"/>
              <a:gd name="connsiteY2" fmla="*/ 834313 h 838032"/>
              <a:gd name="connsiteX3" fmla="*/ 219410 w 229282"/>
              <a:gd name="connsiteY3" fmla="*/ 590473 h 838032"/>
              <a:gd name="connsiteX4" fmla="*/ 127970 w 229282"/>
              <a:gd name="connsiteY4" fmla="*/ 285673 h 838032"/>
              <a:gd name="connsiteX5" fmla="*/ 970 w 229282"/>
              <a:gd name="connsiteY5" fmla="*/ 1193 h 83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82" h="838032">
                <a:moveTo>
                  <a:pt x="970" y="1193"/>
                </a:moveTo>
                <a:cubicBezTo>
                  <a:pt x="12823" y="19819"/>
                  <a:pt x="161837" y="258580"/>
                  <a:pt x="199090" y="397433"/>
                </a:cubicBezTo>
                <a:cubicBezTo>
                  <a:pt x="236343" y="536286"/>
                  <a:pt x="221103" y="802140"/>
                  <a:pt x="224490" y="834313"/>
                </a:cubicBezTo>
                <a:cubicBezTo>
                  <a:pt x="227877" y="866486"/>
                  <a:pt x="235497" y="681913"/>
                  <a:pt x="219410" y="590473"/>
                </a:cubicBezTo>
                <a:cubicBezTo>
                  <a:pt x="203323" y="499033"/>
                  <a:pt x="166917" y="384733"/>
                  <a:pt x="127970" y="285673"/>
                </a:cubicBezTo>
                <a:cubicBezTo>
                  <a:pt x="89023" y="186613"/>
                  <a:pt x="-10883" y="-17433"/>
                  <a:pt x="970" y="11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AC613DAE-5FA4-41B4-91DA-D8D55DEB91F3}"/>
              </a:ext>
            </a:extLst>
          </p:cNvPr>
          <p:cNvSpPr/>
          <p:nvPr/>
        </p:nvSpPr>
        <p:spPr>
          <a:xfrm>
            <a:off x="1610103" y="8706064"/>
            <a:ext cx="82862" cy="853177"/>
          </a:xfrm>
          <a:custGeom>
            <a:avLst/>
            <a:gdLst>
              <a:gd name="connsiteX0" fmla="*/ 51057 w 82862"/>
              <a:gd name="connsiteY0" fmla="*/ 1056 h 853177"/>
              <a:gd name="connsiteX1" fmla="*/ 81537 w 82862"/>
              <a:gd name="connsiteY1" fmla="*/ 641136 h 853177"/>
              <a:gd name="connsiteX2" fmla="*/ 257 w 82862"/>
              <a:gd name="connsiteY2" fmla="*/ 849416 h 853177"/>
              <a:gd name="connsiteX3" fmla="*/ 56137 w 82862"/>
              <a:gd name="connsiteY3" fmla="*/ 498896 h 853177"/>
              <a:gd name="connsiteX4" fmla="*/ 51057 w 82862"/>
              <a:gd name="connsiteY4" fmla="*/ 1056 h 85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62" h="853177">
                <a:moveTo>
                  <a:pt x="51057" y="1056"/>
                </a:moveTo>
                <a:cubicBezTo>
                  <a:pt x="55290" y="24763"/>
                  <a:pt x="90004" y="499743"/>
                  <a:pt x="81537" y="641136"/>
                </a:cubicBezTo>
                <a:cubicBezTo>
                  <a:pt x="73070" y="782529"/>
                  <a:pt x="4490" y="873123"/>
                  <a:pt x="257" y="849416"/>
                </a:cubicBezTo>
                <a:cubicBezTo>
                  <a:pt x="-3976" y="825709"/>
                  <a:pt x="45130" y="638596"/>
                  <a:pt x="56137" y="498896"/>
                </a:cubicBezTo>
                <a:cubicBezTo>
                  <a:pt x="67144" y="359196"/>
                  <a:pt x="46824" y="-22651"/>
                  <a:pt x="51057" y="10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8A5E2646-38F1-4513-82EA-639B16434F4C}"/>
              </a:ext>
            </a:extLst>
          </p:cNvPr>
          <p:cNvSpPr/>
          <p:nvPr/>
        </p:nvSpPr>
        <p:spPr>
          <a:xfrm>
            <a:off x="1725054" y="8653470"/>
            <a:ext cx="216540" cy="865521"/>
          </a:xfrm>
          <a:custGeom>
            <a:avLst/>
            <a:gdLst>
              <a:gd name="connsiteX0" fmla="*/ 2146 w 216540"/>
              <a:gd name="connsiteY0" fmla="*/ 2850 h 865521"/>
              <a:gd name="connsiteX1" fmla="*/ 200266 w 216540"/>
              <a:gd name="connsiteY1" fmla="*/ 368610 h 865521"/>
              <a:gd name="connsiteX2" fmla="*/ 205346 w 216540"/>
              <a:gd name="connsiteY2" fmla="*/ 861370 h 865521"/>
              <a:gd name="connsiteX3" fmla="*/ 205346 w 216540"/>
              <a:gd name="connsiteY3" fmla="*/ 592130 h 865521"/>
              <a:gd name="connsiteX4" fmla="*/ 164706 w 216540"/>
              <a:gd name="connsiteY4" fmla="*/ 363530 h 865521"/>
              <a:gd name="connsiteX5" fmla="*/ 98666 w 216540"/>
              <a:gd name="connsiteY5" fmla="*/ 206050 h 865521"/>
              <a:gd name="connsiteX6" fmla="*/ 2146 w 216540"/>
              <a:gd name="connsiteY6" fmla="*/ 2850 h 865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540" h="865521">
                <a:moveTo>
                  <a:pt x="2146" y="2850"/>
                </a:moveTo>
                <a:cubicBezTo>
                  <a:pt x="19079" y="29943"/>
                  <a:pt x="166399" y="225523"/>
                  <a:pt x="200266" y="368610"/>
                </a:cubicBezTo>
                <a:cubicBezTo>
                  <a:pt x="234133" y="511697"/>
                  <a:pt x="204499" y="824117"/>
                  <a:pt x="205346" y="861370"/>
                </a:cubicBezTo>
                <a:cubicBezTo>
                  <a:pt x="206193" y="898623"/>
                  <a:pt x="212119" y="675103"/>
                  <a:pt x="205346" y="592130"/>
                </a:cubicBezTo>
                <a:cubicBezTo>
                  <a:pt x="198573" y="509157"/>
                  <a:pt x="182486" y="427877"/>
                  <a:pt x="164706" y="363530"/>
                </a:cubicBezTo>
                <a:cubicBezTo>
                  <a:pt x="146926" y="299183"/>
                  <a:pt x="124066" y="262777"/>
                  <a:pt x="98666" y="206050"/>
                </a:cubicBezTo>
                <a:cubicBezTo>
                  <a:pt x="73266" y="149323"/>
                  <a:pt x="-14787" y="-24243"/>
                  <a:pt x="2146" y="28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B1358C6E-EADA-44F4-980D-D3CF4D7C9F6C}"/>
              </a:ext>
            </a:extLst>
          </p:cNvPr>
          <p:cNvSpPr/>
          <p:nvPr/>
        </p:nvSpPr>
        <p:spPr>
          <a:xfrm>
            <a:off x="4688840" y="8818880"/>
            <a:ext cx="1044959" cy="670621"/>
          </a:xfrm>
          <a:custGeom>
            <a:avLst/>
            <a:gdLst>
              <a:gd name="connsiteX0" fmla="*/ 0 w 1044959"/>
              <a:gd name="connsiteY0" fmla="*/ 0 h 670621"/>
              <a:gd name="connsiteX1" fmla="*/ 980440 w 1044959"/>
              <a:gd name="connsiteY1" fmla="*/ 274320 h 670621"/>
              <a:gd name="connsiteX2" fmla="*/ 949960 w 1044959"/>
              <a:gd name="connsiteY2" fmla="*/ 472440 h 670621"/>
              <a:gd name="connsiteX3" fmla="*/ 939800 w 1044959"/>
              <a:gd name="connsiteY3" fmla="*/ 604520 h 670621"/>
              <a:gd name="connsiteX4" fmla="*/ 711200 w 1044959"/>
              <a:gd name="connsiteY4" fmla="*/ 670560 h 670621"/>
              <a:gd name="connsiteX5" fmla="*/ 863600 w 1044959"/>
              <a:gd name="connsiteY5" fmla="*/ 614680 h 670621"/>
              <a:gd name="connsiteX6" fmla="*/ 904240 w 1044959"/>
              <a:gd name="connsiteY6" fmla="*/ 528320 h 670621"/>
              <a:gd name="connsiteX7" fmla="*/ 949960 w 1044959"/>
              <a:gd name="connsiteY7" fmla="*/ 355600 h 670621"/>
              <a:gd name="connsiteX8" fmla="*/ 949960 w 1044959"/>
              <a:gd name="connsiteY8" fmla="*/ 299720 h 670621"/>
              <a:gd name="connsiteX9" fmla="*/ 751840 w 1044959"/>
              <a:gd name="connsiteY9" fmla="*/ 223520 h 670621"/>
              <a:gd name="connsiteX10" fmla="*/ 0 w 1044959"/>
              <a:gd name="connsiteY10" fmla="*/ 0 h 67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4959" h="670621">
                <a:moveTo>
                  <a:pt x="0" y="0"/>
                </a:moveTo>
                <a:cubicBezTo>
                  <a:pt x="38100" y="8467"/>
                  <a:pt x="822113" y="195580"/>
                  <a:pt x="980440" y="274320"/>
                </a:cubicBezTo>
                <a:cubicBezTo>
                  <a:pt x="1138767" y="353060"/>
                  <a:pt x="956733" y="417407"/>
                  <a:pt x="949960" y="472440"/>
                </a:cubicBezTo>
                <a:cubicBezTo>
                  <a:pt x="943187" y="527473"/>
                  <a:pt x="979593" y="571500"/>
                  <a:pt x="939800" y="604520"/>
                </a:cubicBezTo>
                <a:cubicBezTo>
                  <a:pt x="900007" y="637540"/>
                  <a:pt x="723900" y="668867"/>
                  <a:pt x="711200" y="670560"/>
                </a:cubicBezTo>
                <a:cubicBezTo>
                  <a:pt x="698500" y="672253"/>
                  <a:pt x="831427" y="638387"/>
                  <a:pt x="863600" y="614680"/>
                </a:cubicBezTo>
                <a:cubicBezTo>
                  <a:pt x="895773" y="590973"/>
                  <a:pt x="889847" y="571500"/>
                  <a:pt x="904240" y="528320"/>
                </a:cubicBezTo>
                <a:cubicBezTo>
                  <a:pt x="918633" y="485140"/>
                  <a:pt x="942340" y="393700"/>
                  <a:pt x="949960" y="355600"/>
                </a:cubicBezTo>
                <a:cubicBezTo>
                  <a:pt x="957580" y="317500"/>
                  <a:pt x="982980" y="321733"/>
                  <a:pt x="949960" y="299720"/>
                </a:cubicBezTo>
                <a:cubicBezTo>
                  <a:pt x="916940" y="277707"/>
                  <a:pt x="917787" y="273473"/>
                  <a:pt x="751840" y="22352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D21900FA-9365-4066-8724-EF87D6BEEAAC}"/>
              </a:ext>
            </a:extLst>
          </p:cNvPr>
          <p:cNvSpPr/>
          <p:nvPr/>
        </p:nvSpPr>
        <p:spPr>
          <a:xfrm>
            <a:off x="5575339" y="8289569"/>
            <a:ext cx="345530" cy="981526"/>
          </a:xfrm>
          <a:custGeom>
            <a:avLst/>
            <a:gdLst>
              <a:gd name="connsiteX0" fmla="*/ 1549 w 345530"/>
              <a:gd name="connsiteY0" fmla="*/ 6706 h 981526"/>
              <a:gd name="connsiteX1" fmla="*/ 125374 w 345530"/>
              <a:gd name="connsiteY1" fmla="*/ 16231 h 981526"/>
              <a:gd name="connsiteX2" fmla="*/ 207924 w 345530"/>
              <a:gd name="connsiteY2" fmla="*/ 194031 h 981526"/>
              <a:gd name="connsiteX3" fmla="*/ 330161 w 345530"/>
              <a:gd name="connsiteY3" fmla="*/ 598844 h 981526"/>
              <a:gd name="connsiteX4" fmla="*/ 342861 w 345530"/>
              <a:gd name="connsiteY4" fmla="*/ 721081 h 981526"/>
              <a:gd name="connsiteX5" fmla="*/ 342861 w 345530"/>
              <a:gd name="connsiteY5" fmla="*/ 840144 h 981526"/>
              <a:gd name="connsiteX6" fmla="*/ 314286 w 345530"/>
              <a:gd name="connsiteY6" fmla="*/ 979844 h 981526"/>
              <a:gd name="connsiteX7" fmla="*/ 314286 w 345530"/>
              <a:gd name="connsiteY7" fmla="*/ 903644 h 981526"/>
              <a:gd name="connsiteX8" fmla="*/ 336511 w 345530"/>
              <a:gd name="connsiteY8" fmla="*/ 705206 h 981526"/>
              <a:gd name="connsiteX9" fmla="*/ 306349 w 345530"/>
              <a:gd name="connsiteY9" fmla="*/ 562331 h 981526"/>
              <a:gd name="connsiteX10" fmla="*/ 214274 w 345530"/>
              <a:gd name="connsiteY10" fmla="*/ 213081 h 981526"/>
              <a:gd name="connsiteX11" fmla="*/ 119024 w 345530"/>
              <a:gd name="connsiteY11" fmla="*/ 22581 h 981526"/>
              <a:gd name="connsiteX12" fmla="*/ 60286 w 345530"/>
              <a:gd name="connsiteY12" fmla="*/ 3531 h 981526"/>
              <a:gd name="connsiteX13" fmla="*/ 1549 w 345530"/>
              <a:gd name="connsiteY13" fmla="*/ 6706 h 981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5530" h="981526">
                <a:moveTo>
                  <a:pt x="1549" y="6706"/>
                </a:moveTo>
                <a:cubicBezTo>
                  <a:pt x="12397" y="8823"/>
                  <a:pt x="90978" y="-14990"/>
                  <a:pt x="125374" y="16231"/>
                </a:cubicBezTo>
                <a:cubicBezTo>
                  <a:pt x="159770" y="47452"/>
                  <a:pt x="173793" y="96929"/>
                  <a:pt x="207924" y="194031"/>
                </a:cubicBezTo>
                <a:cubicBezTo>
                  <a:pt x="242055" y="291133"/>
                  <a:pt x="307672" y="511002"/>
                  <a:pt x="330161" y="598844"/>
                </a:cubicBezTo>
                <a:cubicBezTo>
                  <a:pt x="352650" y="686686"/>
                  <a:pt x="340744" y="680864"/>
                  <a:pt x="342861" y="721081"/>
                </a:cubicBezTo>
                <a:cubicBezTo>
                  <a:pt x="344978" y="761298"/>
                  <a:pt x="347624" y="797017"/>
                  <a:pt x="342861" y="840144"/>
                </a:cubicBezTo>
                <a:cubicBezTo>
                  <a:pt x="338098" y="883271"/>
                  <a:pt x="319049" y="969261"/>
                  <a:pt x="314286" y="979844"/>
                </a:cubicBezTo>
                <a:cubicBezTo>
                  <a:pt x="309524" y="990427"/>
                  <a:pt x="310582" y="949417"/>
                  <a:pt x="314286" y="903644"/>
                </a:cubicBezTo>
                <a:cubicBezTo>
                  <a:pt x="317990" y="857871"/>
                  <a:pt x="337834" y="762091"/>
                  <a:pt x="336511" y="705206"/>
                </a:cubicBezTo>
                <a:cubicBezTo>
                  <a:pt x="335188" y="648321"/>
                  <a:pt x="326722" y="644352"/>
                  <a:pt x="306349" y="562331"/>
                </a:cubicBezTo>
                <a:cubicBezTo>
                  <a:pt x="285976" y="480310"/>
                  <a:pt x="245495" y="303039"/>
                  <a:pt x="214274" y="213081"/>
                </a:cubicBezTo>
                <a:cubicBezTo>
                  <a:pt x="183053" y="123123"/>
                  <a:pt x="144689" y="57506"/>
                  <a:pt x="119024" y="22581"/>
                </a:cubicBezTo>
                <a:cubicBezTo>
                  <a:pt x="93359" y="-12344"/>
                  <a:pt x="80923" y="6441"/>
                  <a:pt x="60286" y="3531"/>
                </a:cubicBezTo>
                <a:cubicBezTo>
                  <a:pt x="39649" y="621"/>
                  <a:pt x="-9299" y="4589"/>
                  <a:pt x="1549" y="67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517A572E-6ADD-48A1-90FE-11C1420D3664}"/>
              </a:ext>
            </a:extLst>
          </p:cNvPr>
          <p:cNvSpPr/>
          <p:nvPr/>
        </p:nvSpPr>
        <p:spPr>
          <a:xfrm>
            <a:off x="5605415" y="8308102"/>
            <a:ext cx="238173" cy="926287"/>
          </a:xfrm>
          <a:custGeom>
            <a:avLst/>
            <a:gdLst>
              <a:gd name="connsiteX0" fmla="*/ 48 w 238173"/>
              <a:gd name="connsiteY0" fmla="*/ 873 h 926287"/>
              <a:gd name="connsiteX1" fmla="*/ 47673 w 238173"/>
              <a:gd name="connsiteY1" fmla="*/ 164386 h 926287"/>
              <a:gd name="connsiteX2" fmla="*/ 195310 w 238173"/>
              <a:gd name="connsiteY2" fmla="*/ 593011 h 926287"/>
              <a:gd name="connsiteX3" fmla="*/ 219123 w 238173"/>
              <a:gd name="connsiteY3" fmla="*/ 745411 h 926287"/>
              <a:gd name="connsiteX4" fmla="*/ 196898 w 238173"/>
              <a:gd name="connsiteY4" fmla="*/ 924798 h 926287"/>
              <a:gd name="connsiteX5" fmla="*/ 228648 w 238173"/>
              <a:gd name="connsiteY5" fmla="*/ 824786 h 926287"/>
              <a:gd name="connsiteX6" fmla="*/ 236585 w 238173"/>
              <a:gd name="connsiteY6" fmla="*/ 715248 h 926287"/>
              <a:gd name="connsiteX7" fmla="*/ 201660 w 238173"/>
              <a:gd name="connsiteY7" fmla="*/ 529511 h 926287"/>
              <a:gd name="connsiteX8" fmla="*/ 169910 w 238173"/>
              <a:gd name="connsiteY8" fmla="*/ 399336 h 926287"/>
              <a:gd name="connsiteX9" fmla="*/ 54023 w 238173"/>
              <a:gd name="connsiteY9" fmla="*/ 113586 h 926287"/>
              <a:gd name="connsiteX10" fmla="*/ 48 w 238173"/>
              <a:gd name="connsiteY10" fmla="*/ 873 h 92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8173" h="926287">
                <a:moveTo>
                  <a:pt x="48" y="873"/>
                </a:moveTo>
                <a:cubicBezTo>
                  <a:pt x="-1010" y="9340"/>
                  <a:pt x="15129" y="65696"/>
                  <a:pt x="47673" y="164386"/>
                </a:cubicBezTo>
                <a:cubicBezTo>
                  <a:pt x="80217" y="263076"/>
                  <a:pt x="166735" y="496174"/>
                  <a:pt x="195310" y="593011"/>
                </a:cubicBezTo>
                <a:cubicBezTo>
                  <a:pt x="223885" y="689848"/>
                  <a:pt x="218858" y="690113"/>
                  <a:pt x="219123" y="745411"/>
                </a:cubicBezTo>
                <a:cubicBezTo>
                  <a:pt x="219388" y="800709"/>
                  <a:pt x="195311" y="911569"/>
                  <a:pt x="196898" y="924798"/>
                </a:cubicBezTo>
                <a:cubicBezTo>
                  <a:pt x="198485" y="938027"/>
                  <a:pt x="222034" y="859711"/>
                  <a:pt x="228648" y="824786"/>
                </a:cubicBezTo>
                <a:cubicBezTo>
                  <a:pt x="235263" y="789861"/>
                  <a:pt x="241083" y="764460"/>
                  <a:pt x="236585" y="715248"/>
                </a:cubicBezTo>
                <a:cubicBezTo>
                  <a:pt x="232087" y="666036"/>
                  <a:pt x="212773" y="582163"/>
                  <a:pt x="201660" y="529511"/>
                </a:cubicBezTo>
                <a:cubicBezTo>
                  <a:pt x="190548" y="476859"/>
                  <a:pt x="194516" y="468657"/>
                  <a:pt x="169910" y="399336"/>
                </a:cubicBezTo>
                <a:cubicBezTo>
                  <a:pt x="145304" y="330015"/>
                  <a:pt x="79687" y="180526"/>
                  <a:pt x="54023" y="113586"/>
                </a:cubicBezTo>
                <a:cubicBezTo>
                  <a:pt x="28359" y="46646"/>
                  <a:pt x="1106" y="-7594"/>
                  <a:pt x="48" y="8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DEB3EF2C-37EF-4397-A26E-5EEFC24C6F8C}"/>
              </a:ext>
            </a:extLst>
          </p:cNvPr>
          <p:cNvSpPr/>
          <p:nvPr/>
        </p:nvSpPr>
        <p:spPr>
          <a:xfrm>
            <a:off x="6928178" y="8493824"/>
            <a:ext cx="233149" cy="861408"/>
          </a:xfrm>
          <a:custGeom>
            <a:avLst/>
            <a:gdLst>
              <a:gd name="connsiteX0" fmla="*/ 228272 w 233149"/>
              <a:gd name="connsiteY0" fmla="*/ 23114 h 861408"/>
              <a:gd name="connsiteX1" fmla="*/ 33010 w 233149"/>
              <a:gd name="connsiteY1" fmla="*/ 634301 h 861408"/>
              <a:gd name="connsiteX2" fmla="*/ 1260 w 233149"/>
              <a:gd name="connsiteY2" fmla="*/ 861314 h 861408"/>
              <a:gd name="connsiteX3" fmla="*/ 45710 w 233149"/>
              <a:gd name="connsiteY3" fmla="*/ 613664 h 861408"/>
              <a:gd name="connsiteX4" fmla="*/ 94922 w 233149"/>
              <a:gd name="connsiteY4" fmla="*/ 327914 h 861408"/>
              <a:gd name="connsiteX5" fmla="*/ 167947 w 233149"/>
              <a:gd name="connsiteY5" fmla="*/ 146939 h 861408"/>
              <a:gd name="connsiteX6" fmla="*/ 228272 w 233149"/>
              <a:gd name="connsiteY6" fmla="*/ 23114 h 86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149" h="861408">
                <a:moveTo>
                  <a:pt x="228272" y="23114"/>
                </a:moveTo>
                <a:cubicBezTo>
                  <a:pt x="205782" y="104341"/>
                  <a:pt x="70845" y="494601"/>
                  <a:pt x="33010" y="634301"/>
                </a:cubicBezTo>
                <a:cubicBezTo>
                  <a:pt x="-4825" y="774001"/>
                  <a:pt x="-857" y="864754"/>
                  <a:pt x="1260" y="861314"/>
                </a:cubicBezTo>
                <a:cubicBezTo>
                  <a:pt x="3377" y="857875"/>
                  <a:pt x="30100" y="702564"/>
                  <a:pt x="45710" y="613664"/>
                </a:cubicBezTo>
                <a:cubicBezTo>
                  <a:pt x="61320" y="524764"/>
                  <a:pt x="74549" y="405701"/>
                  <a:pt x="94922" y="327914"/>
                </a:cubicBezTo>
                <a:cubicBezTo>
                  <a:pt x="115295" y="250127"/>
                  <a:pt x="146516" y="196945"/>
                  <a:pt x="167947" y="146939"/>
                </a:cubicBezTo>
                <a:cubicBezTo>
                  <a:pt x="189378" y="96933"/>
                  <a:pt x="250762" y="-58113"/>
                  <a:pt x="228272" y="231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DFF41516-EF82-42EA-9A1D-A38D7CA2EB81}"/>
              </a:ext>
            </a:extLst>
          </p:cNvPr>
          <p:cNvSpPr/>
          <p:nvPr/>
        </p:nvSpPr>
        <p:spPr>
          <a:xfrm>
            <a:off x="7031023" y="8502951"/>
            <a:ext cx="212975" cy="915889"/>
          </a:xfrm>
          <a:custGeom>
            <a:avLst/>
            <a:gdLst>
              <a:gd name="connsiteX0" fmla="*/ 15 w 212975"/>
              <a:gd name="connsiteY0" fmla="*/ 915687 h 915889"/>
              <a:gd name="connsiteX1" fmla="*/ 30177 w 212975"/>
              <a:gd name="connsiteY1" fmla="*/ 671212 h 915889"/>
              <a:gd name="connsiteX2" fmla="*/ 115902 w 212975"/>
              <a:gd name="connsiteY2" fmla="*/ 350537 h 915889"/>
              <a:gd name="connsiteX3" fmla="*/ 206390 w 212975"/>
              <a:gd name="connsiteY3" fmla="*/ 63199 h 915889"/>
              <a:gd name="connsiteX4" fmla="*/ 203215 w 212975"/>
              <a:gd name="connsiteY4" fmla="*/ 29862 h 915889"/>
              <a:gd name="connsiteX5" fmla="*/ 180990 w 212975"/>
              <a:gd name="connsiteY5" fmla="*/ 17162 h 915889"/>
              <a:gd name="connsiteX6" fmla="*/ 131777 w 212975"/>
              <a:gd name="connsiteY6" fmla="*/ 1287 h 915889"/>
              <a:gd name="connsiteX7" fmla="*/ 192102 w 212975"/>
              <a:gd name="connsiteY7" fmla="*/ 53674 h 915889"/>
              <a:gd name="connsiteX8" fmla="*/ 85740 w 212975"/>
              <a:gd name="connsiteY8" fmla="*/ 398162 h 915889"/>
              <a:gd name="connsiteX9" fmla="*/ 27002 w 212975"/>
              <a:gd name="connsiteY9" fmla="*/ 631524 h 915889"/>
              <a:gd name="connsiteX10" fmla="*/ 15 w 212975"/>
              <a:gd name="connsiteY10" fmla="*/ 915687 h 915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2975" h="915889">
                <a:moveTo>
                  <a:pt x="15" y="915687"/>
                </a:moveTo>
                <a:cubicBezTo>
                  <a:pt x="544" y="922301"/>
                  <a:pt x="10863" y="765404"/>
                  <a:pt x="30177" y="671212"/>
                </a:cubicBezTo>
                <a:cubicBezTo>
                  <a:pt x="49492" y="577020"/>
                  <a:pt x="86533" y="451872"/>
                  <a:pt x="115902" y="350537"/>
                </a:cubicBezTo>
                <a:cubicBezTo>
                  <a:pt x="145271" y="249202"/>
                  <a:pt x="191838" y="116645"/>
                  <a:pt x="206390" y="63199"/>
                </a:cubicBezTo>
                <a:cubicBezTo>
                  <a:pt x="220942" y="9753"/>
                  <a:pt x="207448" y="37535"/>
                  <a:pt x="203215" y="29862"/>
                </a:cubicBezTo>
                <a:cubicBezTo>
                  <a:pt x="198982" y="22189"/>
                  <a:pt x="192896" y="21924"/>
                  <a:pt x="180990" y="17162"/>
                </a:cubicBezTo>
                <a:cubicBezTo>
                  <a:pt x="169084" y="12400"/>
                  <a:pt x="129925" y="-4798"/>
                  <a:pt x="131777" y="1287"/>
                </a:cubicBezTo>
                <a:cubicBezTo>
                  <a:pt x="133629" y="7372"/>
                  <a:pt x="199775" y="-12472"/>
                  <a:pt x="192102" y="53674"/>
                </a:cubicBezTo>
                <a:cubicBezTo>
                  <a:pt x="184429" y="119820"/>
                  <a:pt x="113257" y="301854"/>
                  <a:pt x="85740" y="398162"/>
                </a:cubicBezTo>
                <a:cubicBezTo>
                  <a:pt x="58223" y="494470"/>
                  <a:pt x="41025" y="547651"/>
                  <a:pt x="27002" y="631524"/>
                </a:cubicBezTo>
                <a:cubicBezTo>
                  <a:pt x="12979" y="715397"/>
                  <a:pt x="-514" y="909073"/>
                  <a:pt x="15" y="9156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9D4A56B2-7AAE-4693-9D9C-7360FBCAAE9B}"/>
              </a:ext>
            </a:extLst>
          </p:cNvPr>
          <p:cNvSpPr/>
          <p:nvPr/>
        </p:nvSpPr>
        <p:spPr>
          <a:xfrm>
            <a:off x="5128404" y="6176897"/>
            <a:ext cx="1235784" cy="1159786"/>
          </a:xfrm>
          <a:custGeom>
            <a:avLst/>
            <a:gdLst>
              <a:gd name="connsiteX0" fmla="*/ 48116 w 1235784"/>
              <a:gd name="connsiteY0" fmla="*/ 383 h 1159786"/>
              <a:gd name="connsiteX1" fmla="*/ 37956 w 1235784"/>
              <a:gd name="connsiteY1" fmla="*/ 264543 h 1159786"/>
              <a:gd name="connsiteX2" fmla="*/ 434196 w 1235784"/>
              <a:gd name="connsiteY2" fmla="*/ 676023 h 1159786"/>
              <a:gd name="connsiteX3" fmla="*/ 627236 w 1235784"/>
              <a:gd name="connsiteY3" fmla="*/ 1133223 h 1159786"/>
              <a:gd name="connsiteX4" fmla="*/ 678036 w 1235784"/>
              <a:gd name="connsiteY4" fmla="*/ 1051943 h 1159786"/>
              <a:gd name="connsiteX5" fmla="*/ 1216516 w 1235784"/>
              <a:gd name="connsiteY5" fmla="*/ 609983 h 1159786"/>
              <a:gd name="connsiteX6" fmla="*/ 1074276 w 1235784"/>
              <a:gd name="connsiteY6" fmla="*/ 604903 h 1159786"/>
              <a:gd name="connsiteX7" fmla="*/ 672956 w 1235784"/>
              <a:gd name="connsiteY7" fmla="*/ 533783 h 1159786"/>
              <a:gd name="connsiteX8" fmla="*/ 322436 w 1235784"/>
              <a:gd name="connsiteY8" fmla="*/ 213743 h 1159786"/>
              <a:gd name="connsiteX9" fmla="*/ 48116 w 1235784"/>
              <a:gd name="connsiteY9" fmla="*/ 383 h 115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5784" h="1159786">
                <a:moveTo>
                  <a:pt x="48116" y="383"/>
                </a:moveTo>
                <a:cubicBezTo>
                  <a:pt x="703" y="8850"/>
                  <a:pt x="-26391" y="151936"/>
                  <a:pt x="37956" y="264543"/>
                </a:cubicBezTo>
                <a:cubicBezTo>
                  <a:pt x="102303" y="377150"/>
                  <a:pt x="335983" y="531243"/>
                  <a:pt x="434196" y="676023"/>
                </a:cubicBezTo>
                <a:cubicBezTo>
                  <a:pt x="532409" y="820803"/>
                  <a:pt x="586596" y="1070570"/>
                  <a:pt x="627236" y="1133223"/>
                </a:cubicBezTo>
                <a:cubicBezTo>
                  <a:pt x="667876" y="1195876"/>
                  <a:pt x="579823" y="1139150"/>
                  <a:pt x="678036" y="1051943"/>
                </a:cubicBezTo>
                <a:cubicBezTo>
                  <a:pt x="776249" y="964736"/>
                  <a:pt x="1150476" y="684490"/>
                  <a:pt x="1216516" y="609983"/>
                </a:cubicBezTo>
                <a:cubicBezTo>
                  <a:pt x="1282556" y="535476"/>
                  <a:pt x="1164869" y="617603"/>
                  <a:pt x="1074276" y="604903"/>
                </a:cubicBezTo>
                <a:cubicBezTo>
                  <a:pt x="983683" y="592203"/>
                  <a:pt x="798263" y="598976"/>
                  <a:pt x="672956" y="533783"/>
                </a:cubicBezTo>
                <a:cubicBezTo>
                  <a:pt x="547649" y="468590"/>
                  <a:pt x="424883" y="301796"/>
                  <a:pt x="322436" y="213743"/>
                </a:cubicBezTo>
                <a:cubicBezTo>
                  <a:pt x="219989" y="125690"/>
                  <a:pt x="95529" y="-8084"/>
                  <a:pt x="48116" y="3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D18423C-9BEF-4CE4-8CEB-7B88F4C98271}"/>
              </a:ext>
            </a:extLst>
          </p:cNvPr>
          <p:cNvSpPr/>
          <p:nvPr/>
        </p:nvSpPr>
        <p:spPr>
          <a:xfrm>
            <a:off x="2363001" y="7013932"/>
            <a:ext cx="3140798" cy="1217553"/>
          </a:xfrm>
          <a:custGeom>
            <a:avLst/>
            <a:gdLst>
              <a:gd name="connsiteX0" fmla="*/ 197319 w 3140798"/>
              <a:gd name="connsiteY0" fmla="*/ 2885 h 1217553"/>
              <a:gd name="connsiteX1" fmla="*/ 2160873 w 3140798"/>
              <a:gd name="connsiteY1" fmla="*/ 782531 h 1217553"/>
              <a:gd name="connsiteX2" fmla="*/ 3123399 w 3140798"/>
              <a:gd name="connsiteY2" fmla="*/ 1157916 h 1217553"/>
              <a:gd name="connsiteX3" fmla="*/ 2651761 w 3140798"/>
              <a:gd name="connsiteY3" fmla="*/ 1186792 h 1217553"/>
              <a:gd name="connsiteX4" fmla="*/ 1092468 w 3140798"/>
              <a:gd name="connsiteY4" fmla="*/ 859533 h 1217553"/>
              <a:gd name="connsiteX5" fmla="*/ 168443 w 3140798"/>
              <a:gd name="connsiteY5" fmla="*/ 532274 h 1217553"/>
              <a:gd name="connsiteX6" fmla="*/ 197319 w 3140798"/>
              <a:gd name="connsiteY6" fmla="*/ 2885 h 121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0798" h="1217553">
                <a:moveTo>
                  <a:pt x="197319" y="2885"/>
                </a:moveTo>
                <a:cubicBezTo>
                  <a:pt x="529391" y="44594"/>
                  <a:pt x="1673193" y="590026"/>
                  <a:pt x="2160873" y="782531"/>
                </a:cubicBezTo>
                <a:cubicBezTo>
                  <a:pt x="2648553" y="975036"/>
                  <a:pt x="3041584" y="1090539"/>
                  <a:pt x="3123399" y="1157916"/>
                </a:cubicBezTo>
                <a:cubicBezTo>
                  <a:pt x="3205214" y="1225293"/>
                  <a:pt x="2990249" y="1236522"/>
                  <a:pt x="2651761" y="1186792"/>
                </a:cubicBezTo>
                <a:cubicBezTo>
                  <a:pt x="2313273" y="1137062"/>
                  <a:pt x="1506354" y="968619"/>
                  <a:pt x="1092468" y="859533"/>
                </a:cubicBezTo>
                <a:cubicBezTo>
                  <a:pt x="678582" y="750447"/>
                  <a:pt x="316030" y="681466"/>
                  <a:pt x="168443" y="532274"/>
                </a:cubicBezTo>
                <a:cubicBezTo>
                  <a:pt x="20856" y="383083"/>
                  <a:pt x="-134753" y="-38824"/>
                  <a:pt x="197319" y="2885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9005E674-E763-4955-9488-D5B0D8F080DC}"/>
              </a:ext>
            </a:extLst>
          </p:cNvPr>
          <p:cNvSpPr/>
          <p:nvPr/>
        </p:nvSpPr>
        <p:spPr>
          <a:xfrm>
            <a:off x="761456" y="7982601"/>
            <a:ext cx="4879688" cy="1620581"/>
          </a:xfrm>
          <a:custGeom>
            <a:avLst/>
            <a:gdLst>
              <a:gd name="connsiteX0" fmla="*/ 47066 w 4879688"/>
              <a:gd name="connsiteY0" fmla="*/ 1546410 h 1620581"/>
              <a:gd name="connsiteX1" fmla="*/ 422451 w 4879688"/>
              <a:gd name="connsiteY1" fmla="*/ 776388 h 1620581"/>
              <a:gd name="connsiteX2" fmla="*/ 1760363 w 4879688"/>
              <a:gd name="connsiteY2" fmla="*/ 15993 h 1620581"/>
              <a:gd name="connsiteX3" fmla="*/ 3310030 w 4879688"/>
              <a:gd name="connsiteY3" fmla="*/ 275875 h 1620581"/>
              <a:gd name="connsiteX4" fmla="*/ 3993424 w 4879688"/>
              <a:gd name="connsiteY4" fmla="*/ 478005 h 1620581"/>
              <a:gd name="connsiteX5" fmla="*/ 4686443 w 4879688"/>
              <a:gd name="connsiteY5" fmla="*/ 853391 h 1620581"/>
              <a:gd name="connsiteX6" fmla="*/ 4878948 w 4879688"/>
              <a:gd name="connsiteY6" fmla="*/ 1219151 h 1620581"/>
              <a:gd name="connsiteX7" fmla="*/ 4734569 w 4879688"/>
              <a:gd name="connsiteY7" fmla="*/ 1507908 h 1620581"/>
              <a:gd name="connsiteX8" fmla="*/ 4311058 w 4879688"/>
              <a:gd name="connsiteY8" fmla="*/ 1584911 h 1620581"/>
              <a:gd name="connsiteX9" fmla="*/ 1336851 w 4879688"/>
              <a:gd name="connsiteY9" fmla="*/ 1594536 h 1620581"/>
              <a:gd name="connsiteX10" fmla="*/ 47066 w 4879688"/>
              <a:gd name="connsiteY10" fmla="*/ 1546410 h 162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79688" h="1620581">
                <a:moveTo>
                  <a:pt x="47066" y="1546410"/>
                </a:moveTo>
                <a:cubicBezTo>
                  <a:pt x="-105334" y="1410052"/>
                  <a:pt x="136902" y="1031457"/>
                  <a:pt x="422451" y="776388"/>
                </a:cubicBezTo>
                <a:cubicBezTo>
                  <a:pt x="708001" y="521318"/>
                  <a:pt x="1279100" y="99412"/>
                  <a:pt x="1760363" y="15993"/>
                </a:cubicBezTo>
                <a:cubicBezTo>
                  <a:pt x="2241626" y="-67426"/>
                  <a:pt x="2937853" y="198873"/>
                  <a:pt x="3310030" y="275875"/>
                </a:cubicBezTo>
                <a:cubicBezTo>
                  <a:pt x="3682207" y="352877"/>
                  <a:pt x="3764022" y="381752"/>
                  <a:pt x="3993424" y="478005"/>
                </a:cubicBezTo>
                <a:cubicBezTo>
                  <a:pt x="4222826" y="574258"/>
                  <a:pt x="4538856" y="729867"/>
                  <a:pt x="4686443" y="853391"/>
                </a:cubicBezTo>
                <a:cubicBezTo>
                  <a:pt x="4834030" y="976915"/>
                  <a:pt x="4870927" y="1110065"/>
                  <a:pt x="4878948" y="1219151"/>
                </a:cubicBezTo>
                <a:cubicBezTo>
                  <a:pt x="4886969" y="1328237"/>
                  <a:pt x="4829217" y="1446948"/>
                  <a:pt x="4734569" y="1507908"/>
                </a:cubicBezTo>
                <a:cubicBezTo>
                  <a:pt x="4639921" y="1568868"/>
                  <a:pt x="4877344" y="1570473"/>
                  <a:pt x="4311058" y="1584911"/>
                </a:cubicBezTo>
                <a:cubicBezTo>
                  <a:pt x="3744772" y="1599349"/>
                  <a:pt x="2050725" y="1600953"/>
                  <a:pt x="1336851" y="1594536"/>
                </a:cubicBezTo>
                <a:cubicBezTo>
                  <a:pt x="622977" y="1588119"/>
                  <a:pt x="199466" y="1682768"/>
                  <a:pt x="47066" y="1546410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9BB2D28F-D686-452E-A480-32CD497A8F2E}"/>
              </a:ext>
            </a:extLst>
          </p:cNvPr>
          <p:cNvSpPr/>
          <p:nvPr/>
        </p:nvSpPr>
        <p:spPr>
          <a:xfrm>
            <a:off x="2522393" y="6788352"/>
            <a:ext cx="2425091" cy="1041059"/>
          </a:xfrm>
          <a:custGeom>
            <a:avLst/>
            <a:gdLst>
              <a:gd name="connsiteX0" fmla="*/ 2424992 w 2425091"/>
              <a:gd name="connsiteY0" fmla="*/ 1036987 h 1041059"/>
              <a:gd name="connsiteX1" fmla="*/ 1587594 w 2425091"/>
              <a:gd name="connsiteY1" fmla="*/ 517223 h 1041059"/>
              <a:gd name="connsiteX2" fmla="*/ 2049607 w 2425091"/>
              <a:gd name="connsiteY2" fmla="*/ 401720 h 1041059"/>
              <a:gd name="connsiteX3" fmla="*/ 2270988 w 2425091"/>
              <a:gd name="connsiteY3" fmla="*/ 353593 h 1041059"/>
              <a:gd name="connsiteX4" fmla="*/ 1982230 w 2425091"/>
              <a:gd name="connsiteY4" fmla="*/ 228465 h 1041059"/>
              <a:gd name="connsiteX5" fmla="*/ 345935 w 2425091"/>
              <a:gd name="connsiteY5" fmla="*/ 7084 h 1041059"/>
              <a:gd name="connsiteX6" fmla="*/ 9051 w 2425091"/>
              <a:gd name="connsiteY6" fmla="*/ 84086 h 1041059"/>
              <a:gd name="connsiteX7" fmla="*/ 538441 w 2425091"/>
              <a:gd name="connsiteY7" fmla="*/ 372844 h 1041059"/>
              <a:gd name="connsiteX8" fmla="*/ 1635721 w 2425091"/>
              <a:gd name="connsiteY8" fmla="*/ 738604 h 1041059"/>
              <a:gd name="connsiteX9" fmla="*/ 2424992 w 2425091"/>
              <a:gd name="connsiteY9" fmla="*/ 1036987 h 1041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25091" h="1041059">
                <a:moveTo>
                  <a:pt x="2424992" y="1036987"/>
                </a:moveTo>
                <a:cubicBezTo>
                  <a:pt x="2416971" y="1000090"/>
                  <a:pt x="1650158" y="623101"/>
                  <a:pt x="1587594" y="517223"/>
                </a:cubicBezTo>
                <a:cubicBezTo>
                  <a:pt x="1525030" y="411345"/>
                  <a:pt x="1935708" y="428992"/>
                  <a:pt x="2049607" y="401720"/>
                </a:cubicBezTo>
                <a:cubicBezTo>
                  <a:pt x="2163506" y="374448"/>
                  <a:pt x="2282217" y="382469"/>
                  <a:pt x="2270988" y="353593"/>
                </a:cubicBezTo>
                <a:cubicBezTo>
                  <a:pt x="2259759" y="324717"/>
                  <a:pt x="2303072" y="286216"/>
                  <a:pt x="1982230" y="228465"/>
                </a:cubicBezTo>
                <a:cubicBezTo>
                  <a:pt x="1661388" y="170714"/>
                  <a:pt x="674798" y="31147"/>
                  <a:pt x="345935" y="7084"/>
                </a:cubicBezTo>
                <a:cubicBezTo>
                  <a:pt x="17072" y="-16979"/>
                  <a:pt x="-23033" y="23126"/>
                  <a:pt x="9051" y="84086"/>
                </a:cubicBezTo>
                <a:cubicBezTo>
                  <a:pt x="41135" y="145046"/>
                  <a:pt x="267329" y="263758"/>
                  <a:pt x="538441" y="372844"/>
                </a:cubicBezTo>
                <a:cubicBezTo>
                  <a:pt x="809553" y="481930"/>
                  <a:pt x="1316483" y="626309"/>
                  <a:pt x="1635721" y="738604"/>
                </a:cubicBezTo>
                <a:cubicBezTo>
                  <a:pt x="1954959" y="850899"/>
                  <a:pt x="2433013" y="1073884"/>
                  <a:pt x="2424992" y="1036987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EC51775B-812F-474F-B327-58FAB8EB3706}"/>
              </a:ext>
            </a:extLst>
          </p:cNvPr>
          <p:cNvSpPr/>
          <p:nvPr/>
        </p:nvSpPr>
        <p:spPr>
          <a:xfrm>
            <a:off x="7678208" y="6858968"/>
            <a:ext cx="837821" cy="496136"/>
          </a:xfrm>
          <a:custGeom>
            <a:avLst/>
            <a:gdLst>
              <a:gd name="connsiteX0" fmla="*/ 2752 w 837821"/>
              <a:gd name="connsiteY0" fmla="*/ 51971 h 496136"/>
              <a:gd name="connsiteX1" fmla="*/ 291510 w 837821"/>
              <a:gd name="connsiteY1" fmla="*/ 494733 h 496136"/>
              <a:gd name="connsiteX2" fmla="*/ 676520 w 837821"/>
              <a:gd name="connsiteY2" fmla="*/ 186725 h 496136"/>
              <a:gd name="connsiteX3" fmla="*/ 830525 w 837821"/>
              <a:gd name="connsiteY3" fmla="*/ 32720 h 496136"/>
              <a:gd name="connsiteX4" fmla="*/ 464765 w 837821"/>
              <a:gd name="connsiteY4" fmla="*/ 3845 h 496136"/>
              <a:gd name="connsiteX5" fmla="*/ 2752 w 837821"/>
              <a:gd name="connsiteY5" fmla="*/ 51971 h 49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7821" h="496136">
                <a:moveTo>
                  <a:pt x="2752" y="51971"/>
                </a:moveTo>
                <a:cubicBezTo>
                  <a:pt x="-26124" y="133786"/>
                  <a:pt x="179215" y="472274"/>
                  <a:pt x="291510" y="494733"/>
                </a:cubicBezTo>
                <a:cubicBezTo>
                  <a:pt x="403805" y="517192"/>
                  <a:pt x="586684" y="263727"/>
                  <a:pt x="676520" y="186725"/>
                </a:cubicBezTo>
                <a:cubicBezTo>
                  <a:pt x="766356" y="109723"/>
                  <a:pt x="865817" y="63200"/>
                  <a:pt x="830525" y="32720"/>
                </a:cubicBezTo>
                <a:cubicBezTo>
                  <a:pt x="795233" y="2240"/>
                  <a:pt x="602727" y="-5780"/>
                  <a:pt x="464765" y="3845"/>
                </a:cubicBezTo>
                <a:cubicBezTo>
                  <a:pt x="326803" y="13470"/>
                  <a:pt x="31628" y="-29844"/>
                  <a:pt x="2752" y="51971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08A2154E-030A-41E7-B041-08D8425F8A8F}"/>
              </a:ext>
            </a:extLst>
          </p:cNvPr>
          <p:cNvSpPr/>
          <p:nvPr/>
        </p:nvSpPr>
        <p:spPr>
          <a:xfrm>
            <a:off x="7047595" y="6958928"/>
            <a:ext cx="2155187" cy="1343474"/>
          </a:xfrm>
          <a:custGeom>
            <a:avLst/>
            <a:gdLst>
              <a:gd name="connsiteX0" fmla="*/ 103976 w 2155187"/>
              <a:gd name="connsiteY0" fmla="*/ 1289923 h 1343474"/>
              <a:gd name="connsiteX1" fmla="*/ 171352 w 2155187"/>
              <a:gd name="connsiteY1" fmla="*/ 1251421 h 1343474"/>
              <a:gd name="connsiteX2" fmla="*/ 883622 w 2155187"/>
              <a:gd name="connsiteY2" fmla="*/ 491026 h 1343474"/>
              <a:gd name="connsiteX3" fmla="*/ 1567016 w 2155187"/>
              <a:gd name="connsiteY3" fmla="*/ 137 h 1343474"/>
              <a:gd name="connsiteX4" fmla="*/ 1807647 w 2155187"/>
              <a:gd name="connsiteY4" fmla="*/ 442899 h 1343474"/>
              <a:gd name="connsiteX5" fmla="*/ 2144531 w 2155187"/>
              <a:gd name="connsiteY5" fmla="*/ 635405 h 1343474"/>
              <a:gd name="connsiteX6" fmla="*/ 2009778 w 2155187"/>
              <a:gd name="connsiteY6" fmla="*/ 654655 h 1343474"/>
              <a:gd name="connsiteX7" fmla="*/ 1413011 w 2155187"/>
              <a:gd name="connsiteY7" fmla="*/ 885661 h 1343474"/>
              <a:gd name="connsiteX8" fmla="*/ 103976 w 2155187"/>
              <a:gd name="connsiteY8" fmla="*/ 1289923 h 134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5187" h="1343474">
                <a:moveTo>
                  <a:pt x="103976" y="1289923"/>
                </a:moveTo>
                <a:cubicBezTo>
                  <a:pt x="-102967" y="1350883"/>
                  <a:pt x="41411" y="1384571"/>
                  <a:pt x="171352" y="1251421"/>
                </a:cubicBezTo>
                <a:cubicBezTo>
                  <a:pt x="301293" y="1118271"/>
                  <a:pt x="651011" y="699573"/>
                  <a:pt x="883622" y="491026"/>
                </a:cubicBezTo>
                <a:cubicBezTo>
                  <a:pt x="1116233" y="282479"/>
                  <a:pt x="1413012" y="8158"/>
                  <a:pt x="1567016" y="137"/>
                </a:cubicBezTo>
                <a:cubicBezTo>
                  <a:pt x="1721020" y="-7884"/>
                  <a:pt x="1711395" y="337021"/>
                  <a:pt x="1807647" y="442899"/>
                </a:cubicBezTo>
                <a:cubicBezTo>
                  <a:pt x="1903900" y="548777"/>
                  <a:pt x="2110843" y="600112"/>
                  <a:pt x="2144531" y="635405"/>
                </a:cubicBezTo>
                <a:cubicBezTo>
                  <a:pt x="2178219" y="670698"/>
                  <a:pt x="2131698" y="612946"/>
                  <a:pt x="2009778" y="654655"/>
                </a:cubicBezTo>
                <a:cubicBezTo>
                  <a:pt x="1887858" y="696364"/>
                  <a:pt x="1737062" y="779783"/>
                  <a:pt x="1413011" y="885661"/>
                </a:cubicBezTo>
                <a:cubicBezTo>
                  <a:pt x="1088960" y="991539"/>
                  <a:pt x="310919" y="1228963"/>
                  <a:pt x="103976" y="1289923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7BCFD098-2963-4FAC-9C16-701758BD5539}"/>
              </a:ext>
            </a:extLst>
          </p:cNvPr>
          <p:cNvSpPr/>
          <p:nvPr/>
        </p:nvSpPr>
        <p:spPr>
          <a:xfrm>
            <a:off x="8787865" y="7315200"/>
            <a:ext cx="1080297" cy="244877"/>
          </a:xfrm>
          <a:custGeom>
            <a:avLst/>
            <a:gdLst>
              <a:gd name="connsiteX0" fmla="*/ 0 w 1080297"/>
              <a:gd name="connsiteY0" fmla="*/ 0 h 244877"/>
              <a:gd name="connsiteX1" fmla="*/ 57752 w 1080297"/>
              <a:gd name="connsiteY1" fmla="*/ 0 h 244877"/>
              <a:gd name="connsiteX2" fmla="*/ 760396 w 1080297"/>
              <a:gd name="connsiteY2" fmla="*/ 28876 h 244877"/>
              <a:gd name="connsiteX3" fmla="*/ 1078030 w 1080297"/>
              <a:gd name="connsiteY3" fmla="*/ 48126 h 244877"/>
              <a:gd name="connsiteX4" fmla="*/ 616017 w 1080297"/>
              <a:gd name="connsiteY4" fmla="*/ 221381 h 244877"/>
              <a:gd name="connsiteX5" fmla="*/ 413887 w 1080297"/>
              <a:gd name="connsiteY5" fmla="*/ 221381 h 244877"/>
              <a:gd name="connsiteX6" fmla="*/ 0 w 1080297"/>
              <a:gd name="connsiteY6" fmla="*/ 0 h 244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0297" h="244877">
                <a:moveTo>
                  <a:pt x="0" y="0"/>
                </a:moveTo>
                <a:lnTo>
                  <a:pt x="57752" y="0"/>
                </a:lnTo>
                <a:lnTo>
                  <a:pt x="760396" y="28876"/>
                </a:lnTo>
                <a:cubicBezTo>
                  <a:pt x="930442" y="36897"/>
                  <a:pt x="1102093" y="16042"/>
                  <a:pt x="1078030" y="48126"/>
                </a:cubicBezTo>
                <a:cubicBezTo>
                  <a:pt x="1053967" y="80210"/>
                  <a:pt x="726708" y="192505"/>
                  <a:pt x="616017" y="221381"/>
                </a:cubicBezTo>
                <a:cubicBezTo>
                  <a:pt x="505326" y="250257"/>
                  <a:pt x="518161" y="255069"/>
                  <a:pt x="413887" y="221381"/>
                </a:cubicBezTo>
                <a:cubicBezTo>
                  <a:pt x="309613" y="187693"/>
                  <a:pt x="149994" y="103472"/>
                  <a:pt x="0" y="0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72E5E2DC-E1AA-4589-AEFF-277C9E4A4C5C}"/>
              </a:ext>
            </a:extLst>
          </p:cNvPr>
          <p:cNvSpPr/>
          <p:nvPr/>
        </p:nvSpPr>
        <p:spPr>
          <a:xfrm>
            <a:off x="6221452" y="7372683"/>
            <a:ext cx="3958736" cy="1270803"/>
          </a:xfrm>
          <a:custGeom>
            <a:avLst/>
            <a:gdLst>
              <a:gd name="connsiteX0" fmla="*/ 6093 w 3958736"/>
              <a:gd name="connsiteY0" fmla="*/ 1203426 h 1270803"/>
              <a:gd name="connsiteX1" fmla="*/ 150472 w 3958736"/>
              <a:gd name="connsiteY1" fmla="*/ 1174551 h 1270803"/>
              <a:gd name="connsiteX2" fmla="*/ 1536510 w 3958736"/>
              <a:gd name="connsiteY2" fmla="*/ 741414 h 1270803"/>
              <a:gd name="connsiteX3" fmla="*/ 2855171 w 3958736"/>
              <a:gd name="connsiteY3" fmla="*/ 308277 h 1270803"/>
              <a:gd name="connsiteX4" fmla="*/ 3586691 w 3958736"/>
              <a:gd name="connsiteY4" fmla="*/ 9894 h 1270803"/>
              <a:gd name="connsiteX5" fmla="*/ 3885074 w 3958736"/>
              <a:gd name="connsiteY5" fmla="*/ 86896 h 1270803"/>
              <a:gd name="connsiteX6" fmla="*/ 3952451 w 3958736"/>
              <a:gd name="connsiteY6" fmla="*/ 240900 h 1270803"/>
              <a:gd name="connsiteX7" fmla="*/ 3769571 w 3958736"/>
              <a:gd name="connsiteY7" fmla="*/ 491157 h 1270803"/>
              <a:gd name="connsiteX8" fmla="*/ 3134304 w 3958736"/>
              <a:gd name="connsiteY8" fmla="*/ 885793 h 1270803"/>
              <a:gd name="connsiteX9" fmla="*/ 2364283 w 3958736"/>
              <a:gd name="connsiteY9" fmla="*/ 1145675 h 1270803"/>
              <a:gd name="connsiteX10" fmla="*/ 1257377 w 3958736"/>
              <a:gd name="connsiteY10" fmla="*/ 1184176 h 1270803"/>
              <a:gd name="connsiteX11" fmla="*/ 1016746 w 3958736"/>
              <a:gd name="connsiteY11" fmla="*/ 1059048 h 1270803"/>
              <a:gd name="connsiteX12" fmla="*/ 670236 w 3958736"/>
              <a:gd name="connsiteY12" fmla="*/ 1155300 h 1270803"/>
              <a:gd name="connsiteX13" fmla="*/ 400729 w 3958736"/>
              <a:gd name="connsiteY13" fmla="*/ 1270803 h 1270803"/>
              <a:gd name="connsiteX14" fmla="*/ 6093 w 3958736"/>
              <a:gd name="connsiteY14" fmla="*/ 1203426 h 127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58736" h="1270803">
                <a:moveTo>
                  <a:pt x="6093" y="1203426"/>
                </a:moveTo>
                <a:cubicBezTo>
                  <a:pt x="-35617" y="1187384"/>
                  <a:pt x="150472" y="1174551"/>
                  <a:pt x="150472" y="1174551"/>
                </a:cubicBezTo>
                <a:cubicBezTo>
                  <a:pt x="405541" y="1097549"/>
                  <a:pt x="1536510" y="741414"/>
                  <a:pt x="1536510" y="741414"/>
                </a:cubicBezTo>
                <a:lnTo>
                  <a:pt x="2855171" y="308277"/>
                </a:lnTo>
                <a:cubicBezTo>
                  <a:pt x="3196868" y="186357"/>
                  <a:pt x="3415041" y="46791"/>
                  <a:pt x="3586691" y="9894"/>
                </a:cubicBezTo>
                <a:cubicBezTo>
                  <a:pt x="3758341" y="-27003"/>
                  <a:pt x="3824114" y="48395"/>
                  <a:pt x="3885074" y="86896"/>
                </a:cubicBezTo>
                <a:cubicBezTo>
                  <a:pt x="3946034" y="125397"/>
                  <a:pt x="3971702" y="173523"/>
                  <a:pt x="3952451" y="240900"/>
                </a:cubicBezTo>
                <a:cubicBezTo>
                  <a:pt x="3933201" y="308277"/>
                  <a:pt x="3905929" y="383675"/>
                  <a:pt x="3769571" y="491157"/>
                </a:cubicBezTo>
                <a:cubicBezTo>
                  <a:pt x="3633213" y="598639"/>
                  <a:pt x="3368519" y="776707"/>
                  <a:pt x="3134304" y="885793"/>
                </a:cubicBezTo>
                <a:cubicBezTo>
                  <a:pt x="2900089" y="994879"/>
                  <a:pt x="2677104" y="1095945"/>
                  <a:pt x="2364283" y="1145675"/>
                </a:cubicBezTo>
                <a:cubicBezTo>
                  <a:pt x="2051462" y="1195405"/>
                  <a:pt x="1481967" y="1198614"/>
                  <a:pt x="1257377" y="1184176"/>
                </a:cubicBezTo>
                <a:cubicBezTo>
                  <a:pt x="1032788" y="1169738"/>
                  <a:pt x="1114603" y="1063861"/>
                  <a:pt x="1016746" y="1059048"/>
                </a:cubicBezTo>
                <a:cubicBezTo>
                  <a:pt x="918889" y="1054235"/>
                  <a:pt x="772905" y="1120008"/>
                  <a:pt x="670236" y="1155300"/>
                </a:cubicBezTo>
                <a:cubicBezTo>
                  <a:pt x="567567" y="1190592"/>
                  <a:pt x="509815" y="1270803"/>
                  <a:pt x="400729" y="1270803"/>
                </a:cubicBezTo>
                <a:cubicBezTo>
                  <a:pt x="291643" y="1270803"/>
                  <a:pt x="47803" y="1219468"/>
                  <a:pt x="6093" y="1203426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19804541-A3BE-4324-A1E8-DDA2F506DB41}"/>
              </a:ext>
            </a:extLst>
          </p:cNvPr>
          <p:cNvSpPr/>
          <p:nvPr/>
        </p:nvSpPr>
        <p:spPr>
          <a:xfrm>
            <a:off x="2212331" y="7497360"/>
            <a:ext cx="3435658" cy="1028484"/>
          </a:xfrm>
          <a:custGeom>
            <a:avLst/>
            <a:gdLst>
              <a:gd name="connsiteX0" fmla="*/ 3351071 w 3435658"/>
              <a:gd name="connsiteY0" fmla="*/ 1001747 h 1028484"/>
              <a:gd name="connsiteX1" fmla="*/ 3283694 w 3435658"/>
              <a:gd name="connsiteY1" fmla="*/ 972872 h 1028484"/>
              <a:gd name="connsiteX2" fmla="*/ 2908309 w 3435658"/>
              <a:gd name="connsiteY2" fmla="*/ 770741 h 1028484"/>
              <a:gd name="connsiteX3" fmla="*/ 1522271 w 3435658"/>
              <a:gd name="connsiteY3" fmla="*/ 395356 h 1028484"/>
              <a:gd name="connsiteX4" fmla="*/ 232486 w 3435658"/>
              <a:gd name="connsiteY4" fmla="*/ 720 h 1028484"/>
              <a:gd name="connsiteX5" fmla="*/ 39981 w 3435658"/>
              <a:gd name="connsiteY5" fmla="*/ 299103 h 1028484"/>
              <a:gd name="connsiteX6" fmla="*/ 704124 w 3435658"/>
              <a:gd name="connsiteY6" fmla="*/ 347229 h 1028484"/>
              <a:gd name="connsiteX7" fmla="*/ 2128663 w 3435658"/>
              <a:gd name="connsiteY7" fmla="*/ 626362 h 1028484"/>
              <a:gd name="connsiteX8" fmla="*/ 3351071 w 3435658"/>
              <a:gd name="connsiteY8" fmla="*/ 1001747 h 102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5658" h="1028484">
                <a:moveTo>
                  <a:pt x="3351071" y="1001747"/>
                </a:moveTo>
                <a:cubicBezTo>
                  <a:pt x="3543576" y="1059499"/>
                  <a:pt x="3357488" y="1011373"/>
                  <a:pt x="3283694" y="972872"/>
                </a:cubicBezTo>
                <a:cubicBezTo>
                  <a:pt x="3209900" y="934371"/>
                  <a:pt x="3201879" y="866994"/>
                  <a:pt x="2908309" y="770741"/>
                </a:cubicBezTo>
                <a:cubicBezTo>
                  <a:pt x="2614739" y="674488"/>
                  <a:pt x="1968241" y="523693"/>
                  <a:pt x="1522271" y="395356"/>
                </a:cubicBezTo>
                <a:cubicBezTo>
                  <a:pt x="1076300" y="267019"/>
                  <a:pt x="479534" y="16762"/>
                  <a:pt x="232486" y="720"/>
                </a:cubicBezTo>
                <a:cubicBezTo>
                  <a:pt x="-14562" y="-15322"/>
                  <a:pt x="-38625" y="241352"/>
                  <a:pt x="39981" y="299103"/>
                </a:cubicBezTo>
                <a:cubicBezTo>
                  <a:pt x="118587" y="356854"/>
                  <a:pt x="356010" y="292686"/>
                  <a:pt x="704124" y="347229"/>
                </a:cubicBezTo>
                <a:cubicBezTo>
                  <a:pt x="1052238" y="401772"/>
                  <a:pt x="1689109" y="520484"/>
                  <a:pt x="2128663" y="626362"/>
                </a:cubicBezTo>
                <a:cubicBezTo>
                  <a:pt x="2568217" y="732240"/>
                  <a:pt x="3158566" y="943995"/>
                  <a:pt x="3351071" y="1001747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42A378AE-A7D3-4ABA-A1E9-F48620BDDD14}"/>
              </a:ext>
            </a:extLst>
          </p:cNvPr>
          <p:cNvSpPr/>
          <p:nvPr/>
        </p:nvSpPr>
        <p:spPr>
          <a:xfrm>
            <a:off x="4145784" y="7642414"/>
            <a:ext cx="2287626" cy="951906"/>
          </a:xfrm>
          <a:custGeom>
            <a:avLst/>
            <a:gdLst>
              <a:gd name="connsiteX0" fmla="*/ 12330 w 2287626"/>
              <a:gd name="connsiteY0" fmla="*/ 45 h 951906"/>
              <a:gd name="connsiteX1" fmla="*/ 1802629 w 2287626"/>
              <a:gd name="connsiteY1" fmla="*/ 510184 h 951906"/>
              <a:gd name="connsiteX2" fmla="*/ 2283892 w 2287626"/>
              <a:gd name="connsiteY2" fmla="*/ 943321 h 951906"/>
              <a:gd name="connsiteX3" fmla="*/ 1995134 w 2287626"/>
              <a:gd name="connsiteY3" fmla="*/ 779691 h 951906"/>
              <a:gd name="connsiteX4" fmla="*/ 1446494 w 2287626"/>
              <a:gd name="connsiteY4" fmla="*/ 548685 h 951906"/>
              <a:gd name="connsiteX5" fmla="*/ 1253989 w 2287626"/>
              <a:gd name="connsiteY5" fmla="*/ 625687 h 951906"/>
              <a:gd name="connsiteX6" fmla="*/ 1022982 w 2287626"/>
              <a:gd name="connsiteY6" fmla="*/ 481308 h 951906"/>
              <a:gd name="connsiteX7" fmla="*/ 12330 w 2287626"/>
              <a:gd name="connsiteY7" fmla="*/ 45 h 95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7626" h="951906">
                <a:moveTo>
                  <a:pt x="12330" y="45"/>
                </a:moveTo>
                <a:cubicBezTo>
                  <a:pt x="142271" y="4858"/>
                  <a:pt x="1424035" y="352971"/>
                  <a:pt x="1802629" y="510184"/>
                </a:cubicBezTo>
                <a:cubicBezTo>
                  <a:pt x="2181223" y="667397"/>
                  <a:pt x="2251808" y="898403"/>
                  <a:pt x="2283892" y="943321"/>
                </a:cubicBezTo>
                <a:cubicBezTo>
                  <a:pt x="2315976" y="988239"/>
                  <a:pt x="2134700" y="845464"/>
                  <a:pt x="1995134" y="779691"/>
                </a:cubicBezTo>
                <a:cubicBezTo>
                  <a:pt x="1855568" y="713918"/>
                  <a:pt x="1570018" y="574352"/>
                  <a:pt x="1446494" y="548685"/>
                </a:cubicBezTo>
                <a:cubicBezTo>
                  <a:pt x="1322970" y="523018"/>
                  <a:pt x="1324574" y="636916"/>
                  <a:pt x="1253989" y="625687"/>
                </a:cubicBezTo>
                <a:cubicBezTo>
                  <a:pt x="1183404" y="614458"/>
                  <a:pt x="1228321" y="591998"/>
                  <a:pt x="1022982" y="481308"/>
                </a:cubicBezTo>
                <a:cubicBezTo>
                  <a:pt x="817643" y="370618"/>
                  <a:pt x="-117611" y="-4768"/>
                  <a:pt x="12330" y="45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8C4AD0DB-B89A-43BA-9C0E-87350A7654E3}"/>
              </a:ext>
            </a:extLst>
          </p:cNvPr>
          <p:cNvSpPr/>
          <p:nvPr/>
        </p:nvSpPr>
        <p:spPr>
          <a:xfrm>
            <a:off x="4608823" y="8186795"/>
            <a:ext cx="1714995" cy="586473"/>
          </a:xfrm>
          <a:custGeom>
            <a:avLst/>
            <a:gdLst>
              <a:gd name="connsiteX0" fmla="*/ 11303 w 1714995"/>
              <a:gd name="connsiteY0" fmla="*/ 4304 h 586473"/>
              <a:gd name="connsiteX1" fmla="*/ 1147084 w 1714995"/>
              <a:gd name="connsiteY1" fmla="*/ 273811 h 586473"/>
              <a:gd name="connsiteX2" fmla="*/ 1714975 w 1714995"/>
              <a:gd name="connsiteY2" fmla="*/ 350813 h 586473"/>
              <a:gd name="connsiteX3" fmla="*/ 1166335 w 1714995"/>
              <a:gd name="connsiteY3" fmla="*/ 562569 h 586473"/>
              <a:gd name="connsiteX4" fmla="*/ 598444 w 1714995"/>
              <a:gd name="connsiteY4" fmla="*/ 514443 h 586473"/>
              <a:gd name="connsiteX5" fmla="*/ 11303 w 1714995"/>
              <a:gd name="connsiteY5" fmla="*/ 4304 h 58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4995" h="586473">
                <a:moveTo>
                  <a:pt x="11303" y="4304"/>
                </a:moveTo>
                <a:cubicBezTo>
                  <a:pt x="102743" y="-35801"/>
                  <a:pt x="863139" y="216060"/>
                  <a:pt x="1147084" y="273811"/>
                </a:cubicBezTo>
                <a:cubicBezTo>
                  <a:pt x="1431029" y="331563"/>
                  <a:pt x="1711767" y="302687"/>
                  <a:pt x="1714975" y="350813"/>
                </a:cubicBezTo>
                <a:cubicBezTo>
                  <a:pt x="1718183" y="398939"/>
                  <a:pt x="1352424" y="535297"/>
                  <a:pt x="1166335" y="562569"/>
                </a:cubicBezTo>
                <a:cubicBezTo>
                  <a:pt x="980247" y="589841"/>
                  <a:pt x="789345" y="613904"/>
                  <a:pt x="598444" y="514443"/>
                </a:cubicBezTo>
                <a:cubicBezTo>
                  <a:pt x="407543" y="414982"/>
                  <a:pt x="-80137" y="44409"/>
                  <a:pt x="11303" y="4304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5A4430D5-7D10-4645-A03D-211FF3E29E6C}"/>
              </a:ext>
            </a:extLst>
          </p:cNvPr>
          <p:cNvSpPr/>
          <p:nvPr/>
        </p:nvSpPr>
        <p:spPr>
          <a:xfrm>
            <a:off x="5447766" y="8372743"/>
            <a:ext cx="2837993" cy="560097"/>
          </a:xfrm>
          <a:custGeom>
            <a:avLst/>
            <a:gdLst>
              <a:gd name="connsiteX0" fmla="*/ 133 w 2837993"/>
              <a:gd name="connsiteY0" fmla="*/ 549876 h 560097"/>
              <a:gd name="connsiteX1" fmla="*/ 1270668 w 2837993"/>
              <a:gd name="connsiteY1" fmla="*/ 463249 h 560097"/>
              <a:gd name="connsiteX2" fmla="*/ 2454575 w 2837993"/>
              <a:gd name="connsiteY2" fmla="*/ 318870 h 560097"/>
              <a:gd name="connsiteX3" fmla="*/ 2820335 w 2837993"/>
              <a:gd name="connsiteY3" fmla="*/ 1236 h 560097"/>
              <a:gd name="connsiteX4" fmla="*/ 1992562 w 2837993"/>
              <a:gd name="connsiteY4" fmla="*/ 203366 h 560097"/>
              <a:gd name="connsiteX5" fmla="*/ 1713430 w 2837993"/>
              <a:gd name="connsiteY5" fmla="*/ 58988 h 560097"/>
              <a:gd name="connsiteX6" fmla="*/ 1193666 w 2837993"/>
              <a:gd name="connsiteY6" fmla="*/ 222617 h 560097"/>
              <a:gd name="connsiteX7" fmla="*/ 133 w 2837993"/>
              <a:gd name="connsiteY7" fmla="*/ 549876 h 56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7993" h="560097">
                <a:moveTo>
                  <a:pt x="133" y="549876"/>
                </a:moveTo>
                <a:cubicBezTo>
                  <a:pt x="12967" y="589981"/>
                  <a:pt x="861594" y="501750"/>
                  <a:pt x="1270668" y="463249"/>
                </a:cubicBezTo>
                <a:cubicBezTo>
                  <a:pt x="1679742" y="424748"/>
                  <a:pt x="2196297" y="395872"/>
                  <a:pt x="2454575" y="318870"/>
                </a:cubicBezTo>
                <a:cubicBezTo>
                  <a:pt x="2712853" y="241868"/>
                  <a:pt x="2897337" y="20487"/>
                  <a:pt x="2820335" y="1236"/>
                </a:cubicBezTo>
                <a:cubicBezTo>
                  <a:pt x="2743333" y="-18015"/>
                  <a:pt x="2177046" y="193741"/>
                  <a:pt x="1992562" y="203366"/>
                </a:cubicBezTo>
                <a:cubicBezTo>
                  <a:pt x="1808078" y="212991"/>
                  <a:pt x="1846579" y="55779"/>
                  <a:pt x="1713430" y="58988"/>
                </a:cubicBezTo>
                <a:cubicBezTo>
                  <a:pt x="1580281" y="62196"/>
                  <a:pt x="1482424" y="140802"/>
                  <a:pt x="1193666" y="222617"/>
                </a:cubicBezTo>
                <a:cubicBezTo>
                  <a:pt x="904908" y="304432"/>
                  <a:pt x="-12701" y="509771"/>
                  <a:pt x="133" y="549876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6577988D-3059-4848-B109-41F89D9B80EE}"/>
              </a:ext>
            </a:extLst>
          </p:cNvPr>
          <p:cNvSpPr/>
          <p:nvPr/>
        </p:nvSpPr>
        <p:spPr>
          <a:xfrm>
            <a:off x="5144663" y="8262615"/>
            <a:ext cx="5822319" cy="1227593"/>
          </a:xfrm>
          <a:custGeom>
            <a:avLst/>
            <a:gdLst>
              <a:gd name="connsiteX0" fmla="*/ 110731 w 5822319"/>
              <a:gd name="connsiteY0" fmla="*/ 640753 h 1227593"/>
              <a:gd name="connsiteX1" fmla="*/ 322486 w 5822319"/>
              <a:gd name="connsiteY1" fmla="*/ 640753 h 1227593"/>
              <a:gd name="connsiteX2" fmla="*/ 2517046 w 5822319"/>
              <a:gd name="connsiteY2" fmla="*/ 467499 h 1227593"/>
              <a:gd name="connsiteX3" fmla="*/ 4153341 w 5822319"/>
              <a:gd name="connsiteY3" fmla="*/ 82488 h 1227593"/>
              <a:gd name="connsiteX4" fmla="*/ 5096617 w 5822319"/>
              <a:gd name="connsiteY4" fmla="*/ 63238 h 1227593"/>
              <a:gd name="connsiteX5" fmla="*/ 5799261 w 5822319"/>
              <a:gd name="connsiteY5" fmla="*/ 785132 h 1227593"/>
              <a:gd name="connsiteX6" fmla="*/ 5597131 w 5822319"/>
              <a:gd name="connsiteY6" fmla="*/ 977638 h 1227593"/>
              <a:gd name="connsiteX7" fmla="*/ 5048491 w 5822319"/>
              <a:gd name="connsiteY7" fmla="*/ 1218269 h 1227593"/>
              <a:gd name="connsiteX8" fmla="*/ 2363042 w 5822319"/>
              <a:gd name="connsiteY8" fmla="*/ 1122017 h 1227593"/>
              <a:gd name="connsiteX9" fmla="*/ 110731 w 5822319"/>
              <a:gd name="connsiteY9" fmla="*/ 640753 h 122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2319" h="1227593">
                <a:moveTo>
                  <a:pt x="110731" y="640753"/>
                </a:moveTo>
                <a:cubicBezTo>
                  <a:pt x="-229362" y="560542"/>
                  <a:pt x="322486" y="640753"/>
                  <a:pt x="322486" y="640753"/>
                </a:cubicBezTo>
                <a:cubicBezTo>
                  <a:pt x="723538" y="611877"/>
                  <a:pt x="1878570" y="560543"/>
                  <a:pt x="2517046" y="467499"/>
                </a:cubicBezTo>
                <a:cubicBezTo>
                  <a:pt x="3155522" y="374455"/>
                  <a:pt x="3723413" y="149865"/>
                  <a:pt x="4153341" y="82488"/>
                </a:cubicBezTo>
                <a:cubicBezTo>
                  <a:pt x="4583269" y="15111"/>
                  <a:pt x="4822297" y="-53869"/>
                  <a:pt x="5096617" y="63238"/>
                </a:cubicBezTo>
                <a:cubicBezTo>
                  <a:pt x="5370937" y="180345"/>
                  <a:pt x="5715842" y="632732"/>
                  <a:pt x="5799261" y="785132"/>
                </a:cubicBezTo>
                <a:cubicBezTo>
                  <a:pt x="5882680" y="937532"/>
                  <a:pt x="5722259" y="905449"/>
                  <a:pt x="5597131" y="977638"/>
                </a:cubicBezTo>
                <a:cubicBezTo>
                  <a:pt x="5472003" y="1049827"/>
                  <a:pt x="5587506" y="1194206"/>
                  <a:pt x="5048491" y="1218269"/>
                </a:cubicBezTo>
                <a:cubicBezTo>
                  <a:pt x="4509476" y="1242332"/>
                  <a:pt x="3187606" y="1223082"/>
                  <a:pt x="2363042" y="1122017"/>
                </a:cubicBezTo>
                <a:cubicBezTo>
                  <a:pt x="1538478" y="1020952"/>
                  <a:pt x="450824" y="720964"/>
                  <a:pt x="110731" y="640753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9D46D9AD-70A6-4B52-9CEE-9EF99740CB5A}"/>
              </a:ext>
            </a:extLst>
          </p:cNvPr>
          <p:cNvSpPr/>
          <p:nvPr/>
        </p:nvSpPr>
        <p:spPr>
          <a:xfrm>
            <a:off x="4862659" y="8741514"/>
            <a:ext cx="6537098" cy="1154129"/>
          </a:xfrm>
          <a:custGeom>
            <a:avLst/>
            <a:gdLst>
              <a:gd name="connsiteX0" fmla="*/ 117903 w 6537098"/>
              <a:gd name="connsiteY0" fmla="*/ 71746 h 1154129"/>
              <a:gd name="connsiteX1" fmla="*/ 234635 w 6537098"/>
              <a:gd name="connsiteY1" fmla="*/ 71746 h 1154129"/>
              <a:gd name="connsiteX2" fmla="*/ 2724915 w 6537098"/>
              <a:gd name="connsiteY2" fmla="*/ 655405 h 1154129"/>
              <a:gd name="connsiteX3" fmla="*/ 4748269 w 6537098"/>
              <a:gd name="connsiteY3" fmla="*/ 888869 h 1154129"/>
              <a:gd name="connsiteX4" fmla="*/ 6149052 w 6537098"/>
              <a:gd name="connsiteY4" fmla="*/ 383031 h 1154129"/>
              <a:gd name="connsiteX5" fmla="*/ 6499247 w 6537098"/>
              <a:gd name="connsiteY5" fmla="*/ 674860 h 1154129"/>
              <a:gd name="connsiteX6" fmla="*/ 5429205 w 6537098"/>
              <a:gd name="connsiteY6" fmla="*/ 1141788 h 1154129"/>
              <a:gd name="connsiteX7" fmla="*/ 2880558 w 6537098"/>
              <a:gd name="connsiteY7" fmla="*/ 986146 h 1154129"/>
              <a:gd name="connsiteX8" fmla="*/ 351367 w 6537098"/>
              <a:gd name="connsiteY8" fmla="*/ 635950 h 1154129"/>
              <a:gd name="connsiteX9" fmla="*/ 117903 w 6537098"/>
              <a:gd name="connsiteY9" fmla="*/ 71746 h 1154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37098" h="1154129">
                <a:moveTo>
                  <a:pt x="117903" y="71746"/>
                </a:moveTo>
                <a:cubicBezTo>
                  <a:pt x="98448" y="-22288"/>
                  <a:pt x="-199867" y="-25530"/>
                  <a:pt x="234635" y="71746"/>
                </a:cubicBezTo>
                <a:cubicBezTo>
                  <a:pt x="669137" y="169022"/>
                  <a:pt x="1972643" y="519218"/>
                  <a:pt x="2724915" y="655405"/>
                </a:cubicBezTo>
                <a:cubicBezTo>
                  <a:pt x="3477187" y="791592"/>
                  <a:pt x="4177580" y="934265"/>
                  <a:pt x="4748269" y="888869"/>
                </a:cubicBezTo>
                <a:cubicBezTo>
                  <a:pt x="5318958" y="843473"/>
                  <a:pt x="5857222" y="418699"/>
                  <a:pt x="6149052" y="383031"/>
                </a:cubicBezTo>
                <a:cubicBezTo>
                  <a:pt x="6440882" y="347363"/>
                  <a:pt x="6619221" y="548401"/>
                  <a:pt x="6499247" y="674860"/>
                </a:cubicBezTo>
                <a:cubicBezTo>
                  <a:pt x="6379273" y="801319"/>
                  <a:pt x="6032320" y="1089907"/>
                  <a:pt x="5429205" y="1141788"/>
                </a:cubicBezTo>
                <a:cubicBezTo>
                  <a:pt x="4826090" y="1193669"/>
                  <a:pt x="3726864" y="1070452"/>
                  <a:pt x="2880558" y="986146"/>
                </a:cubicBezTo>
                <a:cubicBezTo>
                  <a:pt x="2034252" y="901840"/>
                  <a:pt x="805325" y="788350"/>
                  <a:pt x="351367" y="635950"/>
                </a:cubicBezTo>
                <a:cubicBezTo>
                  <a:pt x="-102591" y="483550"/>
                  <a:pt x="137358" y="165780"/>
                  <a:pt x="117903" y="71746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B8D1B7E8-4C31-40C7-9A7B-9E601D62A927}"/>
              </a:ext>
            </a:extLst>
          </p:cNvPr>
          <p:cNvSpPr/>
          <p:nvPr/>
        </p:nvSpPr>
        <p:spPr>
          <a:xfrm>
            <a:off x="7601709" y="7852905"/>
            <a:ext cx="2864381" cy="857115"/>
          </a:xfrm>
          <a:custGeom>
            <a:avLst/>
            <a:gdLst>
              <a:gd name="connsiteX0" fmla="*/ 221491 w 2864381"/>
              <a:gd name="connsiteY0" fmla="*/ 842362 h 857115"/>
              <a:gd name="connsiteX1" fmla="*/ 263824 w 2864381"/>
              <a:gd name="connsiteY1" fmla="*/ 749228 h 857115"/>
              <a:gd name="connsiteX2" fmla="*/ 1813224 w 2864381"/>
              <a:gd name="connsiteY2" fmla="*/ 232762 h 857115"/>
              <a:gd name="connsiteX3" fmla="*/ 2668358 w 2864381"/>
              <a:gd name="connsiteY3" fmla="*/ 4162 h 857115"/>
              <a:gd name="connsiteX4" fmla="*/ 2854624 w 2864381"/>
              <a:gd name="connsiteY4" fmla="*/ 410562 h 857115"/>
              <a:gd name="connsiteX5" fmla="*/ 2473624 w 2864381"/>
              <a:gd name="connsiteY5" fmla="*/ 537562 h 857115"/>
              <a:gd name="connsiteX6" fmla="*/ 221491 w 2864381"/>
              <a:gd name="connsiteY6" fmla="*/ 842362 h 85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4381" h="857115">
                <a:moveTo>
                  <a:pt x="221491" y="842362"/>
                </a:moveTo>
                <a:cubicBezTo>
                  <a:pt x="-146809" y="877640"/>
                  <a:pt x="-1465" y="850828"/>
                  <a:pt x="263824" y="749228"/>
                </a:cubicBezTo>
                <a:cubicBezTo>
                  <a:pt x="529113" y="647628"/>
                  <a:pt x="1412468" y="356940"/>
                  <a:pt x="1813224" y="232762"/>
                </a:cubicBezTo>
                <a:cubicBezTo>
                  <a:pt x="2213980" y="108584"/>
                  <a:pt x="2494791" y="-25471"/>
                  <a:pt x="2668358" y="4162"/>
                </a:cubicBezTo>
                <a:cubicBezTo>
                  <a:pt x="2841925" y="33795"/>
                  <a:pt x="2887080" y="321662"/>
                  <a:pt x="2854624" y="410562"/>
                </a:cubicBezTo>
                <a:cubicBezTo>
                  <a:pt x="2822168" y="499462"/>
                  <a:pt x="2911068" y="471240"/>
                  <a:pt x="2473624" y="537562"/>
                </a:cubicBezTo>
                <a:cubicBezTo>
                  <a:pt x="2036180" y="603884"/>
                  <a:pt x="589791" y="807084"/>
                  <a:pt x="221491" y="842362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C3C33394-2B18-44CA-A3D4-C4257D8CA1FF}"/>
              </a:ext>
            </a:extLst>
          </p:cNvPr>
          <p:cNvSpPr/>
          <p:nvPr/>
        </p:nvSpPr>
        <p:spPr>
          <a:xfrm>
            <a:off x="1090537" y="7808069"/>
            <a:ext cx="3956401" cy="965991"/>
          </a:xfrm>
          <a:custGeom>
            <a:avLst/>
            <a:gdLst>
              <a:gd name="connsiteX0" fmla="*/ 1663 w 3956401"/>
              <a:gd name="connsiteY0" fmla="*/ 954931 h 965991"/>
              <a:gd name="connsiteX1" fmla="*/ 1081163 w 3956401"/>
              <a:gd name="connsiteY1" fmla="*/ 104031 h 965991"/>
              <a:gd name="connsiteX2" fmla="*/ 2071763 w 3956401"/>
              <a:gd name="connsiteY2" fmla="*/ 53231 h 965991"/>
              <a:gd name="connsiteX3" fmla="*/ 3671963 w 3956401"/>
              <a:gd name="connsiteY3" fmla="*/ 459631 h 965991"/>
              <a:gd name="connsiteX4" fmla="*/ 3875163 w 3956401"/>
              <a:gd name="connsiteY4" fmla="*/ 459631 h 965991"/>
              <a:gd name="connsiteX5" fmla="*/ 2770263 w 3956401"/>
              <a:gd name="connsiteY5" fmla="*/ 358031 h 965991"/>
              <a:gd name="connsiteX6" fmla="*/ 1335163 w 3956401"/>
              <a:gd name="connsiteY6" fmla="*/ 573931 h 965991"/>
              <a:gd name="connsiteX7" fmla="*/ 1663 w 3956401"/>
              <a:gd name="connsiteY7" fmla="*/ 954931 h 96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6401" h="965991">
                <a:moveTo>
                  <a:pt x="1663" y="954931"/>
                </a:moveTo>
                <a:cubicBezTo>
                  <a:pt x="-40670" y="876614"/>
                  <a:pt x="736146" y="254314"/>
                  <a:pt x="1081163" y="104031"/>
                </a:cubicBezTo>
                <a:cubicBezTo>
                  <a:pt x="1426180" y="-46252"/>
                  <a:pt x="1639963" y="-6036"/>
                  <a:pt x="2071763" y="53231"/>
                </a:cubicBezTo>
                <a:cubicBezTo>
                  <a:pt x="2503563" y="112498"/>
                  <a:pt x="3371396" y="391898"/>
                  <a:pt x="3671963" y="459631"/>
                </a:cubicBezTo>
                <a:cubicBezTo>
                  <a:pt x="3972530" y="527364"/>
                  <a:pt x="4025446" y="476564"/>
                  <a:pt x="3875163" y="459631"/>
                </a:cubicBezTo>
                <a:cubicBezTo>
                  <a:pt x="3724880" y="442698"/>
                  <a:pt x="3193596" y="338981"/>
                  <a:pt x="2770263" y="358031"/>
                </a:cubicBezTo>
                <a:cubicBezTo>
                  <a:pt x="2346930" y="377081"/>
                  <a:pt x="1794480" y="474448"/>
                  <a:pt x="1335163" y="573931"/>
                </a:cubicBezTo>
                <a:cubicBezTo>
                  <a:pt x="875846" y="673414"/>
                  <a:pt x="43996" y="1033248"/>
                  <a:pt x="1663" y="954931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205BC985-B055-40C1-9812-8E44D7624A12}"/>
              </a:ext>
            </a:extLst>
          </p:cNvPr>
          <p:cNvSpPr/>
          <p:nvPr/>
        </p:nvSpPr>
        <p:spPr>
          <a:xfrm>
            <a:off x="6382562" y="9032993"/>
            <a:ext cx="4489750" cy="696333"/>
          </a:xfrm>
          <a:custGeom>
            <a:avLst/>
            <a:gdLst>
              <a:gd name="connsiteX0" fmla="*/ 30938 w 4489750"/>
              <a:gd name="connsiteY0" fmla="*/ 9407 h 696333"/>
              <a:gd name="connsiteX1" fmla="*/ 297638 w 4489750"/>
              <a:gd name="connsiteY1" fmla="*/ 9407 h 696333"/>
              <a:gd name="connsiteX2" fmla="*/ 3371038 w 4489750"/>
              <a:gd name="connsiteY2" fmla="*/ 263407 h 696333"/>
              <a:gd name="connsiteX3" fmla="*/ 4475938 w 4489750"/>
              <a:gd name="connsiteY3" fmla="*/ 263407 h 696333"/>
              <a:gd name="connsiteX4" fmla="*/ 3942538 w 4489750"/>
              <a:gd name="connsiteY4" fmla="*/ 568207 h 696333"/>
              <a:gd name="connsiteX5" fmla="*/ 3231338 w 4489750"/>
              <a:gd name="connsiteY5" fmla="*/ 695207 h 696333"/>
              <a:gd name="connsiteX6" fmla="*/ 1377138 w 4489750"/>
              <a:gd name="connsiteY6" fmla="*/ 504707 h 696333"/>
              <a:gd name="connsiteX7" fmla="*/ 30938 w 4489750"/>
              <a:gd name="connsiteY7" fmla="*/ 9407 h 69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89750" h="696333">
                <a:moveTo>
                  <a:pt x="30938" y="9407"/>
                </a:moveTo>
                <a:cubicBezTo>
                  <a:pt x="-114054" y="-11760"/>
                  <a:pt x="297638" y="9407"/>
                  <a:pt x="297638" y="9407"/>
                </a:cubicBezTo>
                <a:lnTo>
                  <a:pt x="3371038" y="263407"/>
                </a:lnTo>
                <a:cubicBezTo>
                  <a:pt x="4067421" y="305740"/>
                  <a:pt x="4380688" y="212607"/>
                  <a:pt x="4475938" y="263407"/>
                </a:cubicBezTo>
                <a:cubicBezTo>
                  <a:pt x="4571188" y="314207"/>
                  <a:pt x="4149971" y="496240"/>
                  <a:pt x="3942538" y="568207"/>
                </a:cubicBezTo>
                <a:cubicBezTo>
                  <a:pt x="3735105" y="640174"/>
                  <a:pt x="3658905" y="705790"/>
                  <a:pt x="3231338" y="695207"/>
                </a:cubicBezTo>
                <a:cubicBezTo>
                  <a:pt x="2803771" y="684624"/>
                  <a:pt x="1906305" y="623240"/>
                  <a:pt x="1377138" y="504707"/>
                </a:cubicBezTo>
                <a:cubicBezTo>
                  <a:pt x="847971" y="386174"/>
                  <a:pt x="452154" y="185090"/>
                  <a:pt x="30938" y="9407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9257D8DC-4E4E-4720-997F-90817A3A61B8}"/>
              </a:ext>
            </a:extLst>
          </p:cNvPr>
          <p:cNvSpPr/>
          <p:nvPr/>
        </p:nvSpPr>
        <p:spPr>
          <a:xfrm>
            <a:off x="3310280" y="7086525"/>
            <a:ext cx="1928271" cy="967222"/>
          </a:xfrm>
          <a:custGeom>
            <a:avLst/>
            <a:gdLst>
              <a:gd name="connsiteX0" fmla="*/ 1884020 w 1928271"/>
              <a:gd name="connsiteY0" fmla="*/ 965275 h 967222"/>
              <a:gd name="connsiteX1" fmla="*/ 1566520 w 1928271"/>
              <a:gd name="connsiteY1" fmla="*/ 660475 h 967222"/>
              <a:gd name="connsiteX2" fmla="*/ 918820 w 1928271"/>
              <a:gd name="connsiteY2" fmla="*/ 139775 h 967222"/>
              <a:gd name="connsiteX3" fmla="*/ 360020 w 1928271"/>
              <a:gd name="connsiteY3" fmla="*/ 75 h 967222"/>
              <a:gd name="connsiteX4" fmla="*/ 4420 w 1928271"/>
              <a:gd name="connsiteY4" fmla="*/ 127075 h 967222"/>
              <a:gd name="connsiteX5" fmla="*/ 601320 w 1928271"/>
              <a:gd name="connsiteY5" fmla="*/ 520775 h 967222"/>
              <a:gd name="connsiteX6" fmla="*/ 1884020 w 1928271"/>
              <a:gd name="connsiteY6" fmla="*/ 965275 h 96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8271" h="967222">
                <a:moveTo>
                  <a:pt x="1884020" y="965275"/>
                </a:moveTo>
                <a:cubicBezTo>
                  <a:pt x="2044887" y="988558"/>
                  <a:pt x="1727387" y="798058"/>
                  <a:pt x="1566520" y="660475"/>
                </a:cubicBezTo>
                <a:cubicBezTo>
                  <a:pt x="1405653" y="522892"/>
                  <a:pt x="1119903" y="249842"/>
                  <a:pt x="918820" y="139775"/>
                </a:cubicBezTo>
                <a:cubicBezTo>
                  <a:pt x="717737" y="29708"/>
                  <a:pt x="512420" y="2192"/>
                  <a:pt x="360020" y="75"/>
                </a:cubicBezTo>
                <a:cubicBezTo>
                  <a:pt x="207620" y="-2042"/>
                  <a:pt x="-35797" y="40292"/>
                  <a:pt x="4420" y="127075"/>
                </a:cubicBezTo>
                <a:cubicBezTo>
                  <a:pt x="44637" y="213858"/>
                  <a:pt x="290170" y="385308"/>
                  <a:pt x="601320" y="520775"/>
                </a:cubicBezTo>
                <a:cubicBezTo>
                  <a:pt x="912470" y="656242"/>
                  <a:pt x="1723153" y="941992"/>
                  <a:pt x="1884020" y="965275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65FFDA44-94C8-420A-8323-A9198B454C7B}"/>
              </a:ext>
            </a:extLst>
          </p:cNvPr>
          <p:cNvSpPr/>
          <p:nvPr/>
        </p:nvSpPr>
        <p:spPr>
          <a:xfrm>
            <a:off x="3555239" y="7937291"/>
            <a:ext cx="3046539" cy="743159"/>
          </a:xfrm>
          <a:custGeom>
            <a:avLst/>
            <a:gdLst>
              <a:gd name="connsiteX0" fmla="*/ 3042411 w 3046539"/>
              <a:gd name="connsiteY0" fmla="*/ 635209 h 743159"/>
              <a:gd name="connsiteX1" fmla="*/ 2413761 w 3046539"/>
              <a:gd name="connsiteY1" fmla="*/ 349459 h 743159"/>
              <a:gd name="connsiteX2" fmla="*/ 1651761 w 3046539"/>
              <a:gd name="connsiteY2" fmla="*/ 190709 h 743159"/>
              <a:gd name="connsiteX3" fmla="*/ 934211 w 3046539"/>
              <a:gd name="connsiteY3" fmla="*/ 165309 h 743159"/>
              <a:gd name="connsiteX4" fmla="*/ 761 w 3046539"/>
              <a:gd name="connsiteY4" fmla="*/ 209 h 743159"/>
              <a:gd name="connsiteX5" fmla="*/ 794511 w 3046539"/>
              <a:gd name="connsiteY5" fmla="*/ 203409 h 743159"/>
              <a:gd name="connsiteX6" fmla="*/ 1804161 w 3046539"/>
              <a:gd name="connsiteY6" fmla="*/ 628859 h 743159"/>
              <a:gd name="connsiteX7" fmla="*/ 2642361 w 3046539"/>
              <a:gd name="connsiteY7" fmla="*/ 743159 h 743159"/>
              <a:gd name="connsiteX8" fmla="*/ 3042411 w 3046539"/>
              <a:gd name="connsiteY8" fmla="*/ 635209 h 74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6539" h="743159">
                <a:moveTo>
                  <a:pt x="3042411" y="635209"/>
                </a:moveTo>
                <a:cubicBezTo>
                  <a:pt x="3004311" y="569592"/>
                  <a:pt x="2645536" y="423542"/>
                  <a:pt x="2413761" y="349459"/>
                </a:cubicBezTo>
                <a:cubicBezTo>
                  <a:pt x="2181986" y="275376"/>
                  <a:pt x="1898353" y="221401"/>
                  <a:pt x="1651761" y="190709"/>
                </a:cubicBezTo>
                <a:cubicBezTo>
                  <a:pt x="1405169" y="160017"/>
                  <a:pt x="1209378" y="197059"/>
                  <a:pt x="934211" y="165309"/>
                </a:cubicBezTo>
                <a:cubicBezTo>
                  <a:pt x="659044" y="133559"/>
                  <a:pt x="24044" y="-6141"/>
                  <a:pt x="761" y="209"/>
                </a:cubicBezTo>
                <a:cubicBezTo>
                  <a:pt x="-22522" y="6559"/>
                  <a:pt x="493944" y="98634"/>
                  <a:pt x="794511" y="203409"/>
                </a:cubicBezTo>
                <a:cubicBezTo>
                  <a:pt x="1095078" y="308184"/>
                  <a:pt x="1496186" y="538901"/>
                  <a:pt x="1804161" y="628859"/>
                </a:cubicBezTo>
                <a:cubicBezTo>
                  <a:pt x="2112136" y="718817"/>
                  <a:pt x="2437044" y="743159"/>
                  <a:pt x="2642361" y="743159"/>
                </a:cubicBezTo>
                <a:cubicBezTo>
                  <a:pt x="2847678" y="743159"/>
                  <a:pt x="3080511" y="700826"/>
                  <a:pt x="3042411" y="635209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A7F7381E-2E09-4E04-BD5B-083317F99796}"/>
              </a:ext>
            </a:extLst>
          </p:cNvPr>
          <p:cNvSpPr/>
          <p:nvPr/>
        </p:nvSpPr>
        <p:spPr>
          <a:xfrm>
            <a:off x="4985495" y="7563096"/>
            <a:ext cx="4096052" cy="1336924"/>
          </a:xfrm>
          <a:custGeom>
            <a:avLst/>
            <a:gdLst>
              <a:gd name="connsiteX0" fmla="*/ 69105 w 4096052"/>
              <a:gd name="connsiteY0" fmla="*/ 1276104 h 1336924"/>
              <a:gd name="connsiteX1" fmla="*/ 285005 w 4096052"/>
              <a:gd name="connsiteY1" fmla="*/ 1301504 h 1336924"/>
              <a:gd name="connsiteX2" fmla="*/ 2196355 w 4096052"/>
              <a:gd name="connsiteY2" fmla="*/ 736354 h 1336924"/>
              <a:gd name="connsiteX3" fmla="*/ 4069605 w 4096052"/>
              <a:gd name="connsiteY3" fmla="*/ 25154 h 1336924"/>
              <a:gd name="connsiteX4" fmla="*/ 3237755 w 4096052"/>
              <a:gd name="connsiteY4" fmla="*/ 196604 h 1336924"/>
              <a:gd name="connsiteX5" fmla="*/ 2399555 w 4096052"/>
              <a:gd name="connsiteY5" fmla="*/ 552204 h 1336924"/>
              <a:gd name="connsiteX6" fmla="*/ 1726455 w 4096052"/>
              <a:gd name="connsiteY6" fmla="*/ 926854 h 1336924"/>
              <a:gd name="connsiteX7" fmla="*/ 881905 w 4096052"/>
              <a:gd name="connsiteY7" fmla="*/ 1263404 h 1336924"/>
              <a:gd name="connsiteX8" fmla="*/ 69105 w 4096052"/>
              <a:gd name="connsiteY8" fmla="*/ 1276104 h 133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6052" h="1336924">
                <a:moveTo>
                  <a:pt x="69105" y="1276104"/>
                </a:moveTo>
                <a:cubicBezTo>
                  <a:pt x="-30378" y="1282454"/>
                  <a:pt x="-69537" y="1391462"/>
                  <a:pt x="285005" y="1301504"/>
                </a:cubicBezTo>
                <a:cubicBezTo>
                  <a:pt x="639547" y="1211546"/>
                  <a:pt x="1565588" y="949079"/>
                  <a:pt x="2196355" y="736354"/>
                </a:cubicBezTo>
                <a:cubicBezTo>
                  <a:pt x="2827122" y="523629"/>
                  <a:pt x="3896038" y="115112"/>
                  <a:pt x="4069605" y="25154"/>
                </a:cubicBezTo>
                <a:cubicBezTo>
                  <a:pt x="4243172" y="-64804"/>
                  <a:pt x="3516097" y="108762"/>
                  <a:pt x="3237755" y="196604"/>
                </a:cubicBezTo>
                <a:cubicBezTo>
                  <a:pt x="2959413" y="284446"/>
                  <a:pt x="2651438" y="430496"/>
                  <a:pt x="2399555" y="552204"/>
                </a:cubicBezTo>
                <a:cubicBezTo>
                  <a:pt x="2147672" y="673912"/>
                  <a:pt x="1979397" y="808321"/>
                  <a:pt x="1726455" y="926854"/>
                </a:cubicBezTo>
                <a:cubicBezTo>
                  <a:pt x="1473513" y="1045387"/>
                  <a:pt x="1159188" y="1211546"/>
                  <a:pt x="881905" y="1263404"/>
                </a:cubicBezTo>
                <a:cubicBezTo>
                  <a:pt x="604622" y="1315262"/>
                  <a:pt x="168588" y="1269754"/>
                  <a:pt x="69105" y="1276104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2BE0CB4F-CF7C-42B8-9DE7-9BAE0E8EEFDA}"/>
              </a:ext>
            </a:extLst>
          </p:cNvPr>
          <p:cNvSpPr/>
          <p:nvPr/>
        </p:nvSpPr>
        <p:spPr>
          <a:xfrm>
            <a:off x="8046050" y="6860386"/>
            <a:ext cx="660597" cy="450987"/>
          </a:xfrm>
          <a:custGeom>
            <a:avLst/>
            <a:gdLst>
              <a:gd name="connsiteX0" fmla="*/ 37500 w 660597"/>
              <a:gd name="connsiteY0" fmla="*/ 442114 h 450987"/>
              <a:gd name="connsiteX1" fmla="*/ 101000 w 660597"/>
              <a:gd name="connsiteY1" fmla="*/ 365914 h 450987"/>
              <a:gd name="connsiteX2" fmla="*/ 475650 w 660597"/>
              <a:gd name="connsiteY2" fmla="*/ 3964 h 450987"/>
              <a:gd name="connsiteX3" fmla="*/ 621700 w 660597"/>
              <a:gd name="connsiteY3" fmla="*/ 188114 h 450987"/>
              <a:gd name="connsiteX4" fmla="*/ 609000 w 660597"/>
              <a:gd name="connsiteY4" fmla="*/ 423064 h 450987"/>
              <a:gd name="connsiteX5" fmla="*/ 37500 w 660597"/>
              <a:gd name="connsiteY5" fmla="*/ 442114 h 45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597" h="450987">
                <a:moveTo>
                  <a:pt x="37500" y="442114"/>
                </a:moveTo>
                <a:cubicBezTo>
                  <a:pt x="-47167" y="432589"/>
                  <a:pt x="27975" y="438939"/>
                  <a:pt x="101000" y="365914"/>
                </a:cubicBezTo>
                <a:cubicBezTo>
                  <a:pt x="174025" y="292889"/>
                  <a:pt x="388867" y="33597"/>
                  <a:pt x="475650" y="3964"/>
                </a:cubicBezTo>
                <a:cubicBezTo>
                  <a:pt x="562433" y="-25669"/>
                  <a:pt x="599475" y="118264"/>
                  <a:pt x="621700" y="188114"/>
                </a:cubicBezTo>
                <a:cubicBezTo>
                  <a:pt x="643925" y="257964"/>
                  <a:pt x="703192" y="383906"/>
                  <a:pt x="609000" y="423064"/>
                </a:cubicBezTo>
                <a:cubicBezTo>
                  <a:pt x="514808" y="462222"/>
                  <a:pt x="122167" y="451639"/>
                  <a:pt x="37500" y="442114"/>
                </a:cubicBezTo>
                <a:close/>
              </a:path>
            </a:pathLst>
          </a:custGeom>
          <a:solidFill>
            <a:srgbClr val="6483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56747E4D-E461-4E5E-86CA-671CE78FF0AE}"/>
              </a:ext>
            </a:extLst>
          </p:cNvPr>
          <p:cNvSpPr/>
          <p:nvPr/>
        </p:nvSpPr>
        <p:spPr>
          <a:xfrm>
            <a:off x="8741283" y="7298315"/>
            <a:ext cx="1515226" cy="608265"/>
          </a:xfrm>
          <a:custGeom>
            <a:avLst/>
            <a:gdLst>
              <a:gd name="connsiteX0" fmla="*/ 15367 w 1515226"/>
              <a:gd name="connsiteY0" fmla="*/ 10535 h 608265"/>
              <a:gd name="connsiteX1" fmla="*/ 1342517 w 1515226"/>
              <a:gd name="connsiteY1" fmla="*/ 74035 h 608265"/>
              <a:gd name="connsiteX2" fmla="*/ 1507617 w 1515226"/>
              <a:gd name="connsiteY2" fmla="*/ 308985 h 608265"/>
              <a:gd name="connsiteX3" fmla="*/ 1425067 w 1515226"/>
              <a:gd name="connsiteY3" fmla="*/ 518535 h 608265"/>
              <a:gd name="connsiteX4" fmla="*/ 1221867 w 1515226"/>
              <a:gd name="connsiteY4" fmla="*/ 607435 h 608265"/>
              <a:gd name="connsiteX5" fmla="*/ 1037717 w 1515226"/>
              <a:gd name="connsiteY5" fmla="*/ 543935 h 608265"/>
              <a:gd name="connsiteX6" fmla="*/ 644017 w 1515226"/>
              <a:gd name="connsiteY6" fmla="*/ 264535 h 608265"/>
              <a:gd name="connsiteX7" fmla="*/ 15367 w 1515226"/>
              <a:gd name="connsiteY7" fmla="*/ 10535 h 60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5226" h="608265">
                <a:moveTo>
                  <a:pt x="15367" y="10535"/>
                </a:moveTo>
                <a:cubicBezTo>
                  <a:pt x="131784" y="-21215"/>
                  <a:pt x="1093809" y="24293"/>
                  <a:pt x="1342517" y="74035"/>
                </a:cubicBezTo>
                <a:cubicBezTo>
                  <a:pt x="1591225" y="123777"/>
                  <a:pt x="1493859" y="234902"/>
                  <a:pt x="1507617" y="308985"/>
                </a:cubicBezTo>
                <a:cubicBezTo>
                  <a:pt x="1521375" y="383068"/>
                  <a:pt x="1472692" y="468793"/>
                  <a:pt x="1425067" y="518535"/>
                </a:cubicBezTo>
                <a:cubicBezTo>
                  <a:pt x="1377442" y="568277"/>
                  <a:pt x="1286425" y="603202"/>
                  <a:pt x="1221867" y="607435"/>
                </a:cubicBezTo>
                <a:cubicBezTo>
                  <a:pt x="1157309" y="611668"/>
                  <a:pt x="1134025" y="601085"/>
                  <a:pt x="1037717" y="543935"/>
                </a:cubicBezTo>
                <a:cubicBezTo>
                  <a:pt x="941409" y="486785"/>
                  <a:pt x="811234" y="352377"/>
                  <a:pt x="644017" y="264535"/>
                </a:cubicBezTo>
                <a:cubicBezTo>
                  <a:pt x="476800" y="176693"/>
                  <a:pt x="-101050" y="42285"/>
                  <a:pt x="15367" y="10535"/>
                </a:cubicBezTo>
                <a:close/>
              </a:path>
            </a:pathLst>
          </a:custGeom>
          <a:solidFill>
            <a:srgbClr val="648374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64E5C6F7-ECD2-499C-B96A-EB43AFA1C5BB}"/>
              </a:ext>
            </a:extLst>
          </p:cNvPr>
          <p:cNvSpPr/>
          <p:nvPr/>
        </p:nvSpPr>
        <p:spPr>
          <a:xfrm>
            <a:off x="4766342" y="6682232"/>
            <a:ext cx="775234" cy="1317370"/>
          </a:xfrm>
          <a:custGeom>
            <a:avLst/>
            <a:gdLst>
              <a:gd name="connsiteX0" fmla="*/ 318738 w 775234"/>
              <a:gd name="connsiteY0" fmla="*/ 18288 h 1317370"/>
              <a:gd name="connsiteX1" fmla="*/ 714978 w 775234"/>
              <a:gd name="connsiteY1" fmla="*/ 866648 h 1317370"/>
              <a:gd name="connsiteX2" fmla="*/ 750538 w 775234"/>
              <a:gd name="connsiteY2" fmla="*/ 1293368 h 1317370"/>
              <a:gd name="connsiteX3" fmla="*/ 486378 w 775234"/>
              <a:gd name="connsiteY3" fmla="*/ 1186688 h 1317370"/>
              <a:gd name="connsiteX4" fmla="*/ 8858 w 775234"/>
              <a:gd name="connsiteY4" fmla="*/ 546608 h 1317370"/>
              <a:gd name="connsiteX5" fmla="*/ 186658 w 775234"/>
              <a:gd name="connsiteY5" fmla="*/ 302768 h 1317370"/>
              <a:gd name="connsiteX6" fmla="*/ 318738 w 775234"/>
              <a:gd name="connsiteY6" fmla="*/ 18288 h 131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5234" h="1317370">
                <a:moveTo>
                  <a:pt x="318738" y="18288"/>
                </a:moveTo>
                <a:cubicBezTo>
                  <a:pt x="406791" y="112268"/>
                  <a:pt x="643011" y="654135"/>
                  <a:pt x="714978" y="866648"/>
                </a:cubicBezTo>
                <a:cubicBezTo>
                  <a:pt x="786945" y="1079161"/>
                  <a:pt x="788638" y="1240028"/>
                  <a:pt x="750538" y="1293368"/>
                </a:cubicBezTo>
                <a:cubicBezTo>
                  <a:pt x="712438" y="1346708"/>
                  <a:pt x="609991" y="1311148"/>
                  <a:pt x="486378" y="1186688"/>
                </a:cubicBezTo>
                <a:cubicBezTo>
                  <a:pt x="362765" y="1062228"/>
                  <a:pt x="58811" y="693928"/>
                  <a:pt x="8858" y="546608"/>
                </a:cubicBezTo>
                <a:cubicBezTo>
                  <a:pt x="-41095" y="399288"/>
                  <a:pt x="134165" y="386588"/>
                  <a:pt x="186658" y="302768"/>
                </a:cubicBezTo>
                <a:cubicBezTo>
                  <a:pt x="239151" y="218948"/>
                  <a:pt x="230685" y="-75692"/>
                  <a:pt x="318738" y="18288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1A568A66-153F-4206-A3E6-AD35D504646C}"/>
              </a:ext>
            </a:extLst>
          </p:cNvPr>
          <p:cNvSpPr/>
          <p:nvPr/>
        </p:nvSpPr>
        <p:spPr>
          <a:xfrm>
            <a:off x="6793785" y="7407924"/>
            <a:ext cx="1126560" cy="799005"/>
          </a:xfrm>
          <a:custGeom>
            <a:avLst/>
            <a:gdLst>
              <a:gd name="connsiteX0" fmla="*/ 1125935 w 1126560"/>
              <a:gd name="connsiteY0" fmla="*/ 3796 h 799005"/>
              <a:gd name="connsiteX1" fmla="*/ 739855 w 1126560"/>
              <a:gd name="connsiteY1" fmla="*/ 308596 h 799005"/>
              <a:gd name="connsiteX2" fmla="*/ 506175 w 1126560"/>
              <a:gd name="connsiteY2" fmla="*/ 532116 h 799005"/>
              <a:gd name="connsiteX3" fmla="*/ 292815 w 1126560"/>
              <a:gd name="connsiteY3" fmla="*/ 709916 h 799005"/>
              <a:gd name="connsiteX4" fmla="*/ 3255 w 1126560"/>
              <a:gd name="connsiteY4" fmla="*/ 796276 h 799005"/>
              <a:gd name="connsiteX5" fmla="*/ 496015 w 1126560"/>
              <a:gd name="connsiteY5" fmla="*/ 613396 h 799005"/>
              <a:gd name="connsiteX6" fmla="*/ 592535 w 1126560"/>
              <a:gd name="connsiteY6" fmla="*/ 283196 h 799005"/>
              <a:gd name="connsiteX7" fmla="*/ 643335 w 1126560"/>
              <a:gd name="connsiteY7" fmla="*/ 146036 h 799005"/>
              <a:gd name="connsiteX8" fmla="*/ 1125935 w 1126560"/>
              <a:gd name="connsiteY8" fmla="*/ 3796 h 79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6560" h="799005">
                <a:moveTo>
                  <a:pt x="1125935" y="3796"/>
                </a:moveTo>
                <a:cubicBezTo>
                  <a:pt x="1142022" y="30889"/>
                  <a:pt x="843148" y="220543"/>
                  <a:pt x="739855" y="308596"/>
                </a:cubicBezTo>
                <a:cubicBezTo>
                  <a:pt x="636562" y="396649"/>
                  <a:pt x="580682" y="465229"/>
                  <a:pt x="506175" y="532116"/>
                </a:cubicBezTo>
                <a:cubicBezTo>
                  <a:pt x="431668" y="599003"/>
                  <a:pt x="376635" y="665889"/>
                  <a:pt x="292815" y="709916"/>
                </a:cubicBezTo>
                <a:cubicBezTo>
                  <a:pt x="208995" y="753943"/>
                  <a:pt x="-30612" y="812363"/>
                  <a:pt x="3255" y="796276"/>
                </a:cubicBezTo>
                <a:cubicBezTo>
                  <a:pt x="37122" y="780189"/>
                  <a:pt x="397802" y="698909"/>
                  <a:pt x="496015" y="613396"/>
                </a:cubicBezTo>
                <a:cubicBezTo>
                  <a:pt x="594228" y="527883"/>
                  <a:pt x="567982" y="361089"/>
                  <a:pt x="592535" y="283196"/>
                </a:cubicBezTo>
                <a:cubicBezTo>
                  <a:pt x="617088" y="205303"/>
                  <a:pt x="550202" y="190063"/>
                  <a:pt x="643335" y="146036"/>
                </a:cubicBezTo>
                <a:cubicBezTo>
                  <a:pt x="736468" y="102009"/>
                  <a:pt x="1109848" y="-23297"/>
                  <a:pt x="1125935" y="3796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F9D16476-5399-415F-A1A3-8D7686DA3808}"/>
              </a:ext>
            </a:extLst>
          </p:cNvPr>
          <p:cNvSpPr/>
          <p:nvPr/>
        </p:nvSpPr>
        <p:spPr>
          <a:xfrm>
            <a:off x="6794500" y="3195338"/>
            <a:ext cx="830487" cy="170442"/>
          </a:xfrm>
          <a:custGeom>
            <a:avLst/>
            <a:gdLst>
              <a:gd name="connsiteX0" fmla="*/ 0 w 830487"/>
              <a:gd name="connsiteY0" fmla="*/ 102429 h 170442"/>
              <a:gd name="connsiteX1" fmla="*/ 389467 w 830487"/>
              <a:gd name="connsiteY1" fmla="*/ 829 h 170442"/>
              <a:gd name="connsiteX2" fmla="*/ 639233 w 830487"/>
              <a:gd name="connsiteY2" fmla="*/ 60095 h 170442"/>
              <a:gd name="connsiteX3" fmla="*/ 829733 w 830487"/>
              <a:gd name="connsiteY3" fmla="*/ 161695 h 170442"/>
              <a:gd name="connsiteX4" fmla="*/ 694267 w 830487"/>
              <a:gd name="connsiteY4" fmla="*/ 161695 h 170442"/>
              <a:gd name="connsiteX5" fmla="*/ 419100 w 830487"/>
              <a:gd name="connsiteY5" fmla="*/ 132062 h 170442"/>
              <a:gd name="connsiteX6" fmla="*/ 0 w 830487"/>
              <a:gd name="connsiteY6" fmla="*/ 102429 h 17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0487" h="170442">
                <a:moveTo>
                  <a:pt x="0" y="102429"/>
                </a:moveTo>
                <a:cubicBezTo>
                  <a:pt x="141464" y="55157"/>
                  <a:pt x="282928" y="7885"/>
                  <a:pt x="389467" y="829"/>
                </a:cubicBezTo>
                <a:cubicBezTo>
                  <a:pt x="496006" y="-6227"/>
                  <a:pt x="565855" y="33284"/>
                  <a:pt x="639233" y="60095"/>
                </a:cubicBezTo>
                <a:cubicBezTo>
                  <a:pt x="712611" y="86906"/>
                  <a:pt x="820561" y="144762"/>
                  <a:pt x="829733" y="161695"/>
                </a:cubicBezTo>
                <a:cubicBezTo>
                  <a:pt x="838905" y="178628"/>
                  <a:pt x="762706" y="166634"/>
                  <a:pt x="694267" y="161695"/>
                </a:cubicBezTo>
                <a:cubicBezTo>
                  <a:pt x="625828" y="156756"/>
                  <a:pt x="531283" y="144056"/>
                  <a:pt x="419100" y="132062"/>
                </a:cubicBezTo>
                <a:lnTo>
                  <a:pt x="0" y="102429"/>
                </a:ln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F09E07B0-E3D9-4B7E-9822-7DFA693C7EB1}"/>
              </a:ext>
            </a:extLst>
          </p:cNvPr>
          <p:cNvSpPr/>
          <p:nvPr/>
        </p:nvSpPr>
        <p:spPr>
          <a:xfrm>
            <a:off x="4717479" y="3199036"/>
            <a:ext cx="885577" cy="188078"/>
          </a:xfrm>
          <a:custGeom>
            <a:avLst/>
            <a:gdLst>
              <a:gd name="connsiteX0" fmla="*/ 32321 w 885577"/>
              <a:gd name="connsiteY0" fmla="*/ 187631 h 188078"/>
              <a:gd name="connsiteX1" fmla="*/ 78888 w 885577"/>
              <a:gd name="connsiteY1" fmla="*/ 145297 h 188078"/>
              <a:gd name="connsiteX2" fmla="*/ 375221 w 885577"/>
              <a:gd name="connsiteY2" fmla="*/ 18297 h 188078"/>
              <a:gd name="connsiteX3" fmla="*/ 536088 w 885577"/>
              <a:gd name="connsiteY3" fmla="*/ 5597 h 188078"/>
              <a:gd name="connsiteX4" fmla="*/ 811254 w 885577"/>
              <a:gd name="connsiteY4" fmla="*/ 64864 h 188078"/>
              <a:gd name="connsiteX5" fmla="*/ 878988 w 885577"/>
              <a:gd name="connsiteY5" fmla="*/ 124131 h 188078"/>
              <a:gd name="connsiteX6" fmla="*/ 684254 w 885577"/>
              <a:gd name="connsiteY6" fmla="*/ 124131 h 188078"/>
              <a:gd name="connsiteX7" fmla="*/ 506454 w 885577"/>
              <a:gd name="connsiteY7" fmla="*/ 124131 h 188078"/>
              <a:gd name="connsiteX8" fmla="*/ 32321 w 885577"/>
              <a:gd name="connsiteY8" fmla="*/ 187631 h 18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5577" h="188078">
                <a:moveTo>
                  <a:pt x="32321" y="187631"/>
                </a:moveTo>
                <a:cubicBezTo>
                  <a:pt x="-38940" y="191159"/>
                  <a:pt x="21738" y="173519"/>
                  <a:pt x="78888" y="145297"/>
                </a:cubicBezTo>
                <a:cubicBezTo>
                  <a:pt x="136038" y="117075"/>
                  <a:pt x="299021" y="41580"/>
                  <a:pt x="375221" y="18297"/>
                </a:cubicBezTo>
                <a:cubicBezTo>
                  <a:pt x="451421" y="-4986"/>
                  <a:pt x="463416" y="-2164"/>
                  <a:pt x="536088" y="5597"/>
                </a:cubicBezTo>
                <a:cubicBezTo>
                  <a:pt x="608760" y="13358"/>
                  <a:pt x="754104" y="45108"/>
                  <a:pt x="811254" y="64864"/>
                </a:cubicBezTo>
                <a:cubicBezTo>
                  <a:pt x="868404" y="84620"/>
                  <a:pt x="900155" y="114253"/>
                  <a:pt x="878988" y="124131"/>
                </a:cubicBezTo>
                <a:cubicBezTo>
                  <a:pt x="857821" y="134009"/>
                  <a:pt x="684254" y="124131"/>
                  <a:pt x="684254" y="124131"/>
                </a:cubicBezTo>
                <a:cubicBezTo>
                  <a:pt x="622165" y="124131"/>
                  <a:pt x="617226" y="117076"/>
                  <a:pt x="506454" y="124131"/>
                </a:cubicBezTo>
                <a:cubicBezTo>
                  <a:pt x="395682" y="131186"/>
                  <a:pt x="103582" y="184103"/>
                  <a:pt x="32321" y="18763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D9D2FCE7-ED80-4A38-9E1F-0C8D5F2FB957}"/>
              </a:ext>
            </a:extLst>
          </p:cNvPr>
          <p:cNvSpPr/>
          <p:nvPr/>
        </p:nvSpPr>
        <p:spPr>
          <a:xfrm>
            <a:off x="4390627" y="4042202"/>
            <a:ext cx="140167" cy="411585"/>
          </a:xfrm>
          <a:custGeom>
            <a:avLst/>
            <a:gdLst>
              <a:gd name="connsiteX0" fmla="*/ 54373 w 140167"/>
              <a:gd name="connsiteY0" fmla="*/ 4336 h 411585"/>
              <a:gd name="connsiteX1" fmla="*/ 124223 w 140167"/>
              <a:gd name="connsiteY1" fmla="*/ 356761 h 411585"/>
              <a:gd name="connsiteX2" fmla="*/ 136923 w 140167"/>
              <a:gd name="connsiteY2" fmla="*/ 410736 h 411585"/>
              <a:gd name="connsiteX3" fmla="*/ 78186 w 140167"/>
              <a:gd name="connsiteY3" fmla="*/ 382161 h 411585"/>
              <a:gd name="connsiteX4" fmla="*/ 13098 w 140167"/>
              <a:gd name="connsiteY4" fmla="*/ 285323 h 411585"/>
              <a:gd name="connsiteX5" fmla="*/ 1986 w 140167"/>
              <a:gd name="connsiteY5" fmla="*/ 166261 h 411585"/>
              <a:gd name="connsiteX6" fmla="*/ 54373 w 140167"/>
              <a:gd name="connsiteY6" fmla="*/ 4336 h 411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167" h="411585">
                <a:moveTo>
                  <a:pt x="54373" y="4336"/>
                </a:moveTo>
                <a:cubicBezTo>
                  <a:pt x="74746" y="36086"/>
                  <a:pt x="110465" y="289028"/>
                  <a:pt x="124223" y="356761"/>
                </a:cubicBezTo>
                <a:cubicBezTo>
                  <a:pt x="137981" y="424494"/>
                  <a:pt x="144596" y="406503"/>
                  <a:pt x="136923" y="410736"/>
                </a:cubicBezTo>
                <a:cubicBezTo>
                  <a:pt x="129250" y="414969"/>
                  <a:pt x="98823" y="403063"/>
                  <a:pt x="78186" y="382161"/>
                </a:cubicBezTo>
                <a:cubicBezTo>
                  <a:pt x="57549" y="361259"/>
                  <a:pt x="25798" y="321306"/>
                  <a:pt x="13098" y="285323"/>
                </a:cubicBezTo>
                <a:cubicBezTo>
                  <a:pt x="398" y="249340"/>
                  <a:pt x="-2512" y="208330"/>
                  <a:pt x="1986" y="166261"/>
                </a:cubicBezTo>
                <a:cubicBezTo>
                  <a:pt x="6484" y="124192"/>
                  <a:pt x="34000" y="-27414"/>
                  <a:pt x="54373" y="4336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A4E3A492-37D6-41F2-802F-AECEE1D00AFB}"/>
              </a:ext>
            </a:extLst>
          </p:cNvPr>
          <p:cNvSpPr/>
          <p:nvPr/>
        </p:nvSpPr>
        <p:spPr>
          <a:xfrm>
            <a:off x="4195231" y="3629406"/>
            <a:ext cx="124177" cy="577123"/>
          </a:xfrm>
          <a:custGeom>
            <a:avLst/>
            <a:gdLst>
              <a:gd name="connsiteX0" fmla="*/ 10057 w 124177"/>
              <a:gd name="connsiteY0" fmla="*/ 2794 h 577123"/>
              <a:gd name="connsiteX1" fmla="*/ 6882 w 124177"/>
              <a:gd name="connsiteY1" fmla="*/ 229807 h 577123"/>
              <a:gd name="connsiteX2" fmla="*/ 40219 w 124177"/>
              <a:gd name="connsiteY2" fmla="*/ 388557 h 577123"/>
              <a:gd name="connsiteX3" fmla="*/ 73557 w 124177"/>
              <a:gd name="connsiteY3" fmla="*/ 566357 h 577123"/>
              <a:gd name="connsiteX4" fmla="*/ 83082 w 124177"/>
              <a:gd name="connsiteY4" fmla="*/ 531432 h 577123"/>
              <a:gd name="connsiteX5" fmla="*/ 121182 w 124177"/>
              <a:gd name="connsiteY5" fmla="*/ 318707 h 577123"/>
              <a:gd name="connsiteX6" fmla="*/ 110069 w 124177"/>
              <a:gd name="connsiteY6" fmla="*/ 115507 h 577123"/>
              <a:gd name="connsiteX7" fmla="*/ 10057 w 124177"/>
              <a:gd name="connsiteY7" fmla="*/ 2794 h 57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177" h="577123">
                <a:moveTo>
                  <a:pt x="10057" y="2794"/>
                </a:moveTo>
                <a:cubicBezTo>
                  <a:pt x="-7141" y="21844"/>
                  <a:pt x="1855" y="165513"/>
                  <a:pt x="6882" y="229807"/>
                </a:cubicBezTo>
                <a:cubicBezTo>
                  <a:pt x="11909" y="294101"/>
                  <a:pt x="29107" y="332465"/>
                  <a:pt x="40219" y="388557"/>
                </a:cubicBezTo>
                <a:cubicBezTo>
                  <a:pt x="51331" y="444649"/>
                  <a:pt x="66413" y="542545"/>
                  <a:pt x="73557" y="566357"/>
                </a:cubicBezTo>
                <a:cubicBezTo>
                  <a:pt x="80701" y="590169"/>
                  <a:pt x="75145" y="572707"/>
                  <a:pt x="83082" y="531432"/>
                </a:cubicBezTo>
                <a:cubicBezTo>
                  <a:pt x="91019" y="490157"/>
                  <a:pt x="116684" y="388028"/>
                  <a:pt x="121182" y="318707"/>
                </a:cubicBezTo>
                <a:cubicBezTo>
                  <a:pt x="125680" y="249386"/>
                  <a:pt x="127267" y="164455"/>
                  <a:pt x="110069" y="115507"/>
                </a:cubicBezTo>
                <a:cubicBezTo>
                  <a:pt x="92871" y="66559"/>
                  <a:pt x="27255" y="-16256"/>
                  <a:pt x="10057" y="279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89E3348C-ECEC-4B5F-882D-3F7D9052097D}"/>
              </a:ext>
            </a:extLst>
          </p:cNvPr>
          <p:cNvSpPr/>
          <p:nvPr/>
        </p:nvSpPr>
        <p:spPr>
          <a:xfrm>
            <a:off x="8331200" y="4037013"/>
            <a:ext cx="149171" cy="447675"/>
          </a:xfrm>
          <a:custGeom>
            <a:avLst/>
            <a:gdLst>
              <a:gd name="connsiteX0" fmla="*/ 0 w 149171"/>
              <a:gd name="connsiteY0" fmla="*/ 0 h 447675"/>
              <a:gd name="connsiteX1" fmla="*/ 138113 w 149171"/>
              <a:gd name="connsiteY1" fmla="*/ 177800 h 447675"/>
              <a:gd name="connsiteX2" fmla="*/ 133350 w 149171"/>
              <a:gd name="connsiteY2" fmla="*/ 352425 h 447675"/>
              <a:gd name="connsiteX3" fmla="*/ 74613 w 149171"/>
              <a:gd name="connsiteY3" fmla="*/ 447675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71" h="447675">
                <a:moveTo>
                  <a:pt x="0" y="0"/>
                </a:moveTo>
                <a:cubicBezTo>
                  <a:pt x="57944" y="59531"/>
                  <a:pt x="115888" y="119063"/>
                  <a:pt x="138113" y="177800"/>
                </a:cubicBezTo>
                <a:cubicBezTo>
                  <a:pt x="160338" y="236537"/>
                  <a:pt x="143933" y="307446"/>
                  <a:pt x="133350" y="352425"/>
                </a:cubicBezTo>
                <a:cubicBezTo>
                  <a:pt x="122767" y="397404"/>
                  <a:pt x="98690" y="422539"/>
                  <a:pt x="74613" y="447675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F919DC29-1D54-4DC7-A6FD-54F8BDFE17D1}"/>
              </a:ext>
            </a:extLst>
          </p:cNvPr>
          <p:cNvSpPr/>
          <p:nvPr/>
        </p:nvSpPr>
        <p:spPr>
          <a:xfrm>
            <a:off x="8313078" y="4027305"/>
            <a:ext cx="167540" cy="458948"/>
          </a:xfrm>
          <a:custGeom>
            <a:avLst/>
            <a:gdLst>
              <a:gd name="connsiteX0" fmla="*/ 18122 w 167540"/>
              <a:gd name="connsiteY0" fmla="*/ 183 h 458948"/>
              <a:gd name="connsiteX1" fmla="*/ 154647 w 167540"/>
              <a:gd name="connsiteY1" fmla="*/ 163695 h 458948"/>
              <a:gd name="connsiteX2" fmla="*/ 154647 w 167540"/>
              <a:gd name="connsiteY2" fmla="*/ 343083 h 458948"/>
              <a:gd name="connsiteX3" fmla="*/ 91147 w 167540"/>
              <a:gd name="connsiteY3" fmla="*/ 452620 h 458948"/>
              <a:gd name="connsiteX4" fmla="*/ 91147 w 167540"/>
              <a:gd name="connsiteY4" fmla="*/ 431983 h 458948"/>
              <a:gd name="connsiteX5" fmla="*/ 84797 w 167540"/>
              <a:gd name="connsiteY5" fmla="*/ 317683 h 458948"/>
              <a:gd name="connsiteX6" fmla="*/ 11772 w 167540"/>
              <a:gd name="connsiteY6" fmla="*/ 171633 h 458948"/>
              <a:gd name="connsiteX7" fmla="*/ 2247 w 167540"/>
              <a:gd name="connsiteY7" fmla="*/ 131945 h 458948"/>
              <a:gd name="connsiteX8" fmla="*/ 18122 w 167540"/>
              <a:gd name="connsiteY8" fmla="*/ 183 h 45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540" h="458948">
                <a:moveTo>
                  <a:pt x="18122" y="183"/>
                </a:moveTo>
                <a:cubicBezTo>
                  <a:pt x="43522" y="5475"/>
                  <a:pt x="131893" y="106545"/>
                  <a:pt x="154647" y="163695"/>
                </a:cubicBezTo>
                <a:cubicBezTo>
                  <a:pt x="177401" y="220845"/>
                  <a:pt x="165230" y="294929"/>
                  <a:pt x="154647" y="343083"/>
                </a:cubicBezTo>
                <a:cubicBezTo>
                  <a:pt x="144064" y="391237"/>
                  <a:pt x="101730" y="437803"/>
                  <a:pt x="91147" y="452620"/>
                </a:cubicBezTo>
                <a:cubicBezTo>
                  <a:pt x="80564" y="467437"/>
                  <a:pt x="92205" y="454472"/>
                  <a:pt x="91147" y="431983"/>
                </a:cubicBezTo>
                <a:cubicBezTo>
                  <a:pt x="90089" y="409494"/>
                  <a:pt x="98026" y="361075"/>
                  <a:pt x="84797" y="317683"/>
                </a:cubicBezTo>
                <a:cubicBezTo>
                  <a:pt x="71568" y="274291"/>
                  <a:pt x="25530" y="202589"/>
                  <a:pt x="11772" y="171633"/>
                </a:cubicBezTo>
                <a:cubicBezTo>
                  <a:pt x="-1986" y="140677"/>
                  <a:pt x="-1457" y="158403"/>
                  <a:pt x="2247" y="131945"/>
                </a:cubicBezTo>
                <a:cubicBezTo>
                  <a:pt x="5951" y="105487"/>
                  <a:pt x="-7278" y="-5109"/>
                  <a:pt x="18122" y="18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35977A4F-AF32-4517-941F-1154B747650B}"/>
              </a:ext>
            </a:extLst>
          </p:cNvPr>
          <p:cNvSpPr/>
          <p:nvPr/>
        </p:nvSpPr>
        <p:spPr>
          <a:xfrm>
            <a:off x="8318500" y="4452934"/>
            <a:ext cx="230644" cy="219111"/>
          </a:xfrm>
          <a:custGeom>
            <a:avLst/>
            <a:gdLst>
              <a:gd name="connsiteX0" fmla="*/ 230188 w 230644"/>
              <a:gd name="connsiteY0" fmla="*/ 4 h 219111"/>
              <a:gd name="connsiteX1" fmla="*/ 193675 w 230644"/>
              <a:gd name="connsiteY1" fmla="*/ 133354 h 219111"/>
              <a:gd name="connsiteX2" fmla="*/ 142875 w 230644"/>
              <a:gd name="connsiteY2" fmla="*/ 166691 h 219111"/>
              <a:gd name="connsiteX3" fmla="*/ 0 w 230644"/>
              <a:gd name="connsiteY3" fmla="*/ 219079 h 219111"/>
              <a:gd name="connsiteX4" fmla="*/ 142875 w 230644"/>
              <a:gd name="connsiteY4" fmla="*/ 158754 h 219111"/>
              <a:gd name="connsiteX5" fmla="*/ 168275 w 230644"/>
              <a:gd name="connsiteY5" fmla="*/ 138116 h 219111"/>
              <a:gd name="connsiteX6" fmla="*/ 230188 w 230644"/>
              <a:gd name="connsiteY6" fmla="*/ 4 h 219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644" h="219111">
                <a:moveTo>
                  <a:pt x="230188" y="4"/>
                </a:moveTo>
                <a:cubicBezTo>
                  <a:pt x="234421" y="-790"/>
                  <a:pt x="208227" y="105573"/>
                  <a:pt x="193675" y="133354"/>
                </a:cubicBezTo>
                <a:cubicBezTo>
                  <a:pt x="179123" y="161135"/>
                  <a:pt x="175154" y="152404"/>
                  <a:pt x="142875" y="166691"/>
                </a:cubicBezTo>
                <a:cubicBezTo>
                  <a:pt x="110596" y="180979"/>
                  <a:pt x="0" y="220402"/>
                  <a:pt x="0" y="219079"/>
                </a:cubicBezTo>
                <a:cubicBezTo>
                  <a:pt x="0" y="217756"/>
                  <a:pt x="114829" y="172248"/>
                  <a:pt x="142875" y="158754"/>
                </a:cubicBezTo>
                <a:cubicBezTo>
                  <a:pt x="170921" y="145260"/>
                  <a:pt x="154517" y="164045"/>
                  <a:pt x="168275" y="138116"/>
                </a:cubicBezTo>
                <a:cubicBezTo>
                  <a:pt x="182033" y="112187"/>
                  <a:pt x="225955" y="798"/>
                  <a:pt x="230188" y="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794DBAF9-FA23-4780-83DD-6257B753B04C}"/>
              </a:ext>
            </a:extLst>
          </p:cNvPr>
          <p:cNvSpPr/>
          <p:nvPr/>
        </p:nvSpPr>
        <p:spPr>
          <a:xfrm>
            <a:off x="8289930" y="3609512"/>
            <a:ext cx="290277" cy="414751"/>
          </a:xfrm>
          <a:custGeom>
            <a:avLst/>
            <a:gdLst>
              <a:gd name="connsiteX0" fmla="*/ 288920 w 290277"/>
              <a:gd name="connsiteY0" fmla="*/ 463 h 414751"/>
              <a:gd name="connsiteX1" fmla="*/ 250820 w 290277"/>
              <a:gd name="connsiteY1" fmla="*/ 148101 h 414751"/>
              <a:gd name="connsiteX2" fmla="*/ 3170 w 290277"/>
              <a:gd name="connsiteY2" fmla="*/ 411626 h 414751"/>
              <a:gd name="connsiteX3" fmla="*/ 119058 w 290277"/>
              <a:gd name="connsiteY3" fmla="*/ 281451 h 414751"/>
              <a:gd name="connsiteX4" fmla="*/ 242883 w 290277"/>
              <a:gd name="connsiteY4" fmla="*/ 108413 h 414751"/>
              <a:gd name="connsiteX5" fmla="*/ 288920 w 290277"/>
              <a:gd name="connsiteY5" fmla="*/ 463 h 41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277" h="414751">
                <a:moveTo>
                  <a:pt x="288920" y="463"/>
                </a:moveTo>
                <a:cubicBezTo>
                  <a:pt x="290243" y="7078"/>
                  <a:pt x="298445" y="79574"/>
                  <a:pt x="250820" y="148101"/>
                </a:cubicBezTo>
                <a:cubicBezTo>
                  <a:pt x="203195" y="216628"/>
                  <a:pt x="25130" y="389401"/>
                  <a:pt x="3170" y="411626"/>
                </a:cubicBezTo>
                <a:cubicBezTo>
                  <a:pt x="-18790" y="433851"/>
                  <a:pt x="79106" y="331986"/>
                  <a:pt x="119058" y="281451"/>
                </a:cubicBezTo>
                <a:cubicBezTo>
                  <a:pt x="159010" y="230916"/>
                  <a:pt x="216689" y="157361"/>
                  <a:pt x="242883" y="108413"/>
                </a:cubicBezTo>
                <a:cubicBezTo>
                  <a:pt x="269077" y="59465"/>
                  <a:pt x="287597" y="-6152"/>
                  <a:pt x="288920" y="46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69ABAD62-6B64-423F-85E0-E9263068DE64}"/>
              </a:ext>
            </a:extLst>
          </p:cNvPr>
          <p:cNvSpPr/>
          <p:nvPr/>
        </p:nvSpPr>
        <p:spPr>
          <a:xfrm>
            <a:off x="8478202" y="3803227"/>
            <a:ext cx="69194" cy="554460"/>
          </a:xfrm>
          <a:custGeom>
            <a:avLst/>
            <a:gdLst>
              <a:gd name="connsiteX0" fmla="*/ 636 w 69194"/>
              <a:gd name="connsiteY0" fmla="*/ 2011 h 554460"/>
              <a:gd name="connsiteX1" fmla="*/ 56198 w 69194"/>
              <a:gd name="connsiteY1" fmla="*/ 187748 h 554460"/>
              <a:gd name="connsiteX2" fmla="*/ 33973 w 69194"/>
              <a:gd name="connsiteY2" fmla="*/ 544936 h 554460"/>
              <a:gd name="connsiteX3" fmla="*/ 46673 w 69194"/>
              <a:gd name="connsiteY3" fmla="*/ 430636 h 554460"/>
              <a:gd name="connsiteX4" fmla="*/ 68898 w 69194"/>
              <a:gd name="connsiteY4" fmla="*/ 205211 h 554460"/>
              <a:gd name="connsiteX5" fmla="*/ 29211 w 69194"/>
              <a:gd name="connsiteY5" fmla="*/ 95673 h 554460"/>
              <a:gd name="connsiteX6" fmla="*/ 636 w 69194"/>
              <a:gd name="connsiteY6" fmla="*/ 2011 h 554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94" h="554460">
                <a:moveTo>
                  <a:pt x="636" y="2011"/>
                </a:moveTo>
                <a:cubicBezTo>
                  <a:pt x="5134" y="17357"/>
                  <a:pt x="50642" y="97261"/>
                  <a:pt x="56198" y="187748"/>
                </a:cubicBezTo>
                <a:cubicBezTo>
                  <a:pt x="61754" y="278235"/>
                  <a:pt x="35560" y="504455"/>
                  <a:pt x="33973" y="544936"/>
                </a:cubicBezTo>
                <a:cubicBezTo>
                  <a:pt x="32386" y="585417"/>
                  <a:pt x="40852" y="487257"/>
                  <a:pt x="46673" y="430636"/>
                </a:cubicBezTo>
                <a:cubicBezTo>
                  <a:pt x="52494" y="374015"/>
                  <a:pt x="71808" y="261038"/>
                  <a:pt x="68898" y="205211"/>
                </a:cubicBezTo>
                <a:cubicBezTo>
                  <a:pt x="65988" y="149384"/>
                  <a:pt x="41911" y="128217"/>
                  <a:pt x="29211" y="95673"/>
                </a:cubicBezTo>
                <a:cubicBezTo>
                  <a:pt x="16511" y="63129"/>
                  <a:pt x="-3862" y="-13335"/>
                  <a:pt x="636" y="201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3F1A1B4A-FD5D-49AD-9397-DBAF34F02BBB}"/>
              </a:ext>
            </a:extLst>
          </p:cNvPr>
          <p:cNvSpPr/>
          <p:nvPr/>
        </p:nvSpPr>
        <p:spPr>
          <a:xfrm>
            <a:off x="8421465" y="3822382"/>
            <a:ext cx="69885" cy="430923"/>
          </a:xfrm>
          <a:custGeom>
            <a:avLst/>
            <a:gdLst>
              <a:gd name="connsiteX0" fmla="*/ 223 w 69885"/>
              <a:gd name="connsiteY0" fmla="*/ 318 h 430923"/>
              <a:gd name="connsiteX1" fmla="*/ 68485 w 69885"/>
              <a:gd name="connsiteY1" fmla="*/ 206693 h 430923"/>
              <a:gd name="connsiteX2" fmla="*/ 46260 w 69885"/>
              <a:gd name="connsiteY2" fmla="*/ 430531 h 430923"/>
              <a:gd name="connsiteX3" fmla="*/ 46260 w 69885"/>
              <a:gd name="connsiteY3" fmla="*/ 254318 h 430923"/>
              <a:gd name="connsiteX4" fmla="*/ 223 w 69885"/>
              <a:gd name="connsiteY4" fmla="*/ 318 h 43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85" h="430923">
                <a:moveTo>
                  <a:pt x="223" y="318"/>
                </a:moveTo>
                <a:cubicBezTo>
                  <a:pt x="3927" y="-7619"/>
                  <a:pt x="60812" y="134991"/>
                  <a:pt x="68485" y="206693"/>
                </a:cubicBezTo>
                <a:cubicBezTo>
                  <a:pt x="76158" y="278395"/>
                  <a:pt x="49964" y="422594"/>
                  <a:pt x="46260" y="430531"/>
                </a:cubicBezTo>
                <a:cubicBezTo>
                  <a:pt x="42556" y="438468"/>
                  <a:pt x="52610" y="324168"/>
                  <a:pt x="46260" y="254318"/>
                </a:cubicBezTo>
                <a:cubicBezTo>
                  <a:pt x="39910" y="184468"/>
                  <a:pt x="-3481" y="8255"/>
                  <a:pt x="223" y="31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113AEA94-0FBF-42B9-A93C-E28FCE20DA84}"/>
              </a:ext>
            </a:extLst>
          </p:cNvPr>
          <p:cNvSpPr/>
          <p:nvPr/>
        </p:nvSpPr>
        <p:spPr>
          <a:xfrm>
            <a:off x="4351577" y="3533818"/>
            <a:ext cx="106960" cy="569542"/>
          </a:xfrm>
          <a:custGeom>
            <a:avLst/>
            <a:gdLst>
              <a:gd name="connsiteX0" fmla="*/ 106123 w 106960"/>
              <a:gd name="connsiteY0" fmla="*/ 1545 h 569542"/>
              <a:gd name="connsiteX1" fmla="*/ 15636 w 106960"/>
              <a:gd name="connsiteY1" fmla="*/ 288882 h 569542"/>
              <a:gd name="connsiteX2" fmla="*/ 1348 w 106960"/>
              <a:gd name="connsiteY2" fmla="*/ 565107 h 569542"/>
              <a:gd name="connsiteX3" fmla="*/ 2936 w 106960"/>
              <a:gd name="connsiteY3" fmla="*/ 450807 h 569542"/>
              <a:gd name="connsiteX4" fmla="*/ 21986 w 106960"/>
              <a:gd name="connsiteY4" fmla="*/ 338095 h 569542"/>
              <a:gd name="connsiteX5" fmla="*/ 58498 w 106960"/>
              <a:gd name="connsiteY5" fmla="*/ 180932 h 569542"/>
              <a:gd name="connsiteX6" fmla="*/ 106123 w 106960"/>
              <a:gd name="connsiteY6" fmla="*/ 1545 h 56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960" h="569542">
                <a:moveTo>
                  <a:pt x="106123" y="1545"/>
                </a:moveTo>
                <a:cubicBezTo>
                  <a:pt x="98979" y="19537"/>
                  <a:pt x="33098" y="194955"/>
                  <a:pt x="15636" y="288882"/>
                </a:cubicBezTo>
                <a:cubicBezTo>
                  <a:pt x="-1826" y="382809"/>
                  <a:pt x="3465" y="538120"/>
                  <a:pt x="1348" y="565107"/>
                </a:cubicBezTo>
                <a:cubicBezTo>
                  <a:pt x="-769" y="592095"/>
                  <a:pt x="-504" y="488642"/>
                  <a:pt x="2936" y="450807"/>
                </a:cubicBezTo>
                <a:cubicBezTo>
                  <a:pt x="6376" y="412972"/>
                  <a:pt x="12726" y="383074"/>
                  <a:pt x="21986" y="338095"/>
                </a:cubicBezTo>
                <a:cubicBezTo>
                  <a:pt x="31246" y="293116"/>
                  <a:pt x="44211" y="234378"/>
                  <a:pt x="58498" y="180932"/>
                </a:cubicBezTo>
                <a:cubicBezTo>
                  <a:pt x="72785" y="127486"/>
                  <a:pt x="113267" y="-16447"/>
                  <a:pt x="106123" y="154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BF732D77-A573-4A0E-88EB-0C0B83B0E07D}"/>
              </a:ext>
            </a:extLst>
          </p:cNvPr>
          <p:cNvSpPr/>
          <p:nvPr/>
        </p:nvSpPr>
        <p:spPr>
          <a:xfrm>
            <a:off x="4316066" y="3495468"/>
            <a:ext cx="127935" cy="297087"/>
          </a:xfrm>
          <a:custGeom>
            <a:avLst/>
            <a:gdLst>
              <a:gd name="connsiteX0" fmla="*/ 120997 w 127935"/>
              <a:gd name="connsiteY0" fmla="*/ 4970 h 297087"/>
              <a:gd name="connsiteX1" fmla="*/ 20984 w 127935"/>
              <a:gd name="connsiteY1" fmla="*/ 174832 h 297087"/>
              <a:gd name="connsiteX2" fmla="*/ 1934 w 127935"/>
              <a:gd name="connsiteY2" fmla="*/ 297070 h 297087"/>
              <a:gd name="connsiteX3" fmla="*/ 51147 w 127935"/>
              <a:gd name="connsiteY3" fmla="*/ 182770 h 297087"/>
              <a:gd name="connsiteX4" fmla="*/ 109884 w 127935"/>
              <a:gd name="connsiteY4" fmla="*/ 57357 h 297087"/>
              <a:gd name="connsiteX5" fmla="*/ 120997 w 127935"/>
              <a:gd name="connsiteY5" fmla="*/ 4970 h 29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935" h="297087">
                <a:moveTo>
                  <a:pt x="120997" y="4970"/>
                </a:moveTo>
                <a:cubicBezTo>
                  <a:pt x="106180" y="24549"/>
                  <a:pt x="40828" y="126149"/>
                  <a:pt x="20984" y="174832"/>
                </a:cubicBezTo>
                <a:cubicBezTo>
                  <a:pt x="1140" y="223515"/>
                  <a:pt x="-3093" y="295747"/>
                  <a:pt x="1934" y="297070"/>
                </a:cubicBezTo>
                <a:cubicBezTo>
                  <a:pt x="6961" y="298393"/>
                  <a:pt x="33155" y="222722"/>
                  <a:pt x="51147" y="182770"/>
                </a:cubicBezTo>
                <a:cubicBezTo>
                  <a:pt x="69139" y="142818"/>
                  <a:pt x="95332" y="86726"/>
                  <a:pt x="109884" y="57357"/>
                </a:cubicBezTo>
                <a:cubicBezTo>
                  <a:pt x="124436" y="27988"/>
                  <a:pt x="135814" y="-14609"/>
                  <a:pt x="120997" y="497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0247B186-DDB1-4D1E-AA2D-EB38C01FE738}"/>
              </a:ext>
            </a:extLst>
          </p:cNvPr>
          <p:cNvSpPr/>
          <p:nvPr/>
        </p:nvSpPr>
        <p:spPr>
          <a:xfrm>
            <a:off x="4423464" y="3511431"/>
            <a:ext cx="66100" cy="605124"/>
          </a:xfrm>
          <a:custGeom>
            <a:avLst/>
            <a:gdLst>
              <a:gd name="connsiteX0" fmla="*/ 65986 w 66100"/>
              <a:gd name="connsiteY0" fmla="*/ 119 h 605124"/>
              <a:gd name="connsiteX1" fmla="*/ 18361 w 66100"/>
              <a:gd name="connsiteY1" fmla="*/ 382707 h 605124"/>
              <a:gd name="connsiteX2" fmla="*/ 27886 w 66100"/>
              <a:gd name="connsiteY2" fmla="*/ 601782 h 605124"/>
              <a:gd name="connsiteX3" fmla="*/ 12011 w 66100"/>
              <a:gd name="connsiteY3" fmla="*/ 503357 h 605124"/>
              <a:gd name="connsiteX4" fmla="*/ 2486 w 66100"/>
              <a:gd name="connsiteY4" fmla="*/ 343019 h 605124"/>
              <a:gd name="connsiteX5" fmla="*/ 65986 w 66100"/>
              <a:gd name="connsiteY5" fmla="*/ 119 h 60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00" h="605124">
                <a:moveTo>
                  <a:pt x="65986" y="119"/>
                </a:moveTo>
                <a:cubicBezTo>
                  <a:pt x="68632" y="6734"/>
                  <a:pt x="24711" y="282430"/>
                  <a:pt x="18361" y="382707"/>
                </a:cubicBezTo>
                <a:cubicBezTo>
                  <a:pt x="12011" y="482984"/>
                  <a:pt x="28944" y="581674"/>
                  <a:pt x="27886" y="601782"/>
                </a:cubicBezTo>
                <a:cubicBezTo>
                  <a:pt x="26828" y="621890"/>
                  <a:pt x="16244" y="546484"/>
                  <a:pt x="12011" y="503357"/>
                </a:cubicBezTo>
                <a:cubicBezTo>
                  <a:pt x="7778" y="460230"/>
                  <a:pt x="-5451" y="422659"/>
                  <a:pt x="2486" y="343019"/>
                </a:cubicBezTo>
                <a:cubicBezTo>
                  <a:pt x="10423" y="263379"/>
                  <a:pt x="63340" y="-6496"/>
                  <a:pt x="65986" y="11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BC3B787A-4B13-475A-992E-5C4F7D153D97}"/>
              </a:ext>
            </a:extLst>
          </p:cNvPr>
          <p:cNvSpPr/>
          <p:nvPr/>
        </p:nvSpPr>
        <p:spPr>
          <a:xfrm>
            <a:off x="6473379" y="3529669"/>
            <a:ext cx="574586" cy="457174"/>
          </a:xfrm>
          <a:custGeom>
            <a:avLst/>
            <a:gdLst>
              <a:gd name="connsiteX0" fmla="*/ 568771 w 574586"/>
              <a:gd name="connsiteY0" fmla="*/ 931 h 457174"/>
              <a:gd name="connsiteX1" fmla="*/ 48071 w 574586"/>
              <a:gd name="connsiteY1" fmla="*/ 125814 h 457174"/>
              <a:gd name="connsiteX2" fmla="*/ 35371 w 574586"/>
              <a:gd name="connsiteY2" fmla="*/ 273981 h 457174"/>
              <a:gd name="connsiteX3" fmla="*/ 156021 w 574586"/>
              <a:gd name="connsiteY3" fmla="*/ 451781 h 457174"/>
              <a:gd name="connsiteX4" fmla="*/ 149671 w 574586"/>
              <a:gd name="connsiteY4" fmla="*/ 398864 h 457174"/>
              <a:gd name="connsiteX5" fmla="*/ 153904 w 574586"/>
              <a:gd name="connsiteY5" fmla="*/ 273981 h 457174"/>
              <a:gd name="connsiteX6" fmla="*/ 225871 w 574586"/>
              <a:gd name="connsiteY6" fmla="*/ 153331 h 457174"/>
              <a:gd name="connsiteX7" fmla="*/ 323238 w 574586"/>
              <a:gd name="connsiteY7" fmla="*/ 72898 h 457174"/>
              <a:gd name="connsiteX8" fmla="*/ 568771 w 574586"/>
              <a:gd name="connsiteY8" fmla="*/ 931 h 457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586" h="457174">
                <a:moveTo>
                  <a:pt x="568771" y="931"/>
                </a:moveTo>
                <a:cubicBezTo>
                  <a:pt x="522910" y="9750"/>
                  <a:pt x="136971" y="80306"/>
                  <a:pt x="48071" y="125814"/>
                </a:cubicBezTo>
                <a:cubicBezTo>
                  <a:pt x="-40829" y="171322"/>
                  <a:pt x="17379" y="219653"/>
                  <a:pt x="35371" y="273981"/>
                </a:cubicBezTo>
                <a:cubicBezTo>
                  <a:pt x="53363" y="328309"/>
                  <a:pt x="136971" y="430967"/>
                  <a:pt x="156021" y="451781"/>
                </a:cubicBezTo>
                <a:cubicBezTo>
                  <a:pt x="175071" y="472595"/>
                  <a:pt x="150024" y="428497"/>
                  <a:pt x="149671" y="398864"/>
                </a:cubicBezTo>
                <a:cubicBezTo>
                  <a:pt x="149318" y="369231"/>
                  <a:pt x="141204" y="314903"/>
                  <a:pt x="153904" y="273981"/>
                </a:cubicBezTo>
                <a:cubicBezTo>
                  <a:pt x="166604" y="233059"/>
                  <a:pt x="197649" y="186845"/>
                  <a:pt x="225871" y="153331"/>
                </a:cubicBezTo>
                <a:cubicBezTo>
                  <a:pt x="254093" y="119817"/>
                  <a:pt x="270674" y="97593"/>
                  <a:pt x="323238" y="72898"/>
                </a:cubicBezTo>
                <a:cubicBezTo>
                  <a:pt x="375802" y="48204"/>
                  <a:pt x="614632" y="-7888"/>
                  <a:pt x="568771" y="93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フリーフォーム: 図形 323">
            <a:extLst>
              <a:ext uri="{FF2B5EF4-FFF2-40B4-BE49-F238E27FC236}">
                <a16:creationId xmlns:a16="http://schemas.microsoft.com/office/drawing/2014/main" id="{4B1C7B93-ECAC-41B1-97BB-51586233B16E}"/>
              </a:ext>
            </a:extLst>
          </p:cNvPr>
          <p:cNvSpPr/>
          <p:nvPr/>
        </p:nvSpPr>
        <p:spPr>
          <a:xfrm>
            <a:off x="6493024" y="3550742"/>
            <a:ext cx="331574" cy="566232"/>
          </a:xfrm>
          <a:custGeom>
            <a:avLst/>
            <a:gdLst>
              <a:gd name="connsiteX0" fmla="*/ 326876 w 331574"/>
              <a:gd name="connsiteY0" fmla="*/ 2083 h 566232"/>
              <a:gd name="connsiteX1" fmla="*/ 34776 w 331574"/>
              <a:gd name="connsiteY1" fmla="*/ 160833 h 566232"/>
              <a:gd name="connsiteX2" fmla="*/ 50651 w 331574"/>
              <a:gd name="connsiteY2" fmla="*/ 402133 h 566232"/>
              <a:gd name="connsiteX3" fmla="*/ 244326 w 331574"/>
              <a:gd name="connsiteY3" fmla="*/ 564058 h 566232"/>
              <a:gd name="connsiteX4" fmla="*/ 114151 w 331574"/>
              <a:gd name="connsiteY4" fmla="*/ 484683 h 566232"/>
              <a:gd name="connsiteX5" fmla="*/ 37951 w 331574"/>
              <a:gd name="connsiteY5" fmla="*/ 332283 h 566232"/>
              <a:gd name="connsiteX6" fmla="*/ 9376 w 331574"/>
              <a:gd name="connsiteY6" fmla="*/ 211633 h 566232"/>
              <a:gd name="connsiteX7" fmla="*/ 199876 w 331574"/>
              <a:gd name="connsiteY7" fmla="*/ 78283 h 566232"/>
              <a:gd name="connsiteX8" fmla="*/ 326876 w 331574"/>
              <a:gd name="connsiteY8" fmla="*/ 2083 h 56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574" h="566232">
                <a:moveTo>
                  <a:pt x="326876" y="2083"/>
                </a:moveTo>
                <a:cubicBezTo>
                  <a:pt x="299359" y="15841"/>
                  <a:pt x="80813" y="94158"/>
                  <a:pt x="34776" y="160833"/>
                </a:cubicBezTo>
                <a:cubicBezTo>
                  <a:pt x="-11261" y="227508"/>
                  <a:pt x="15726" y="334929"/>
                  <a:pt x="50651" y="402133"/>
                </a:cubicBezTo>
                <a:cubicBezTo>
                  <a:pt x="85576" y="469337"/>
                  <a:pt x="233743" y="550300"/>
                  <a:pt x="244326" y="564058"/>
                </a:cubicBezTo>
                <a:cubicBezTo>
                  <a:pt x="254909" y="577816"/>
                  <a:pt x="148547" y="523312"/>
                  <a:pt x="114151" y="484683"/>
                </a:cubicBezTo>
                <a:cubicBezTo>
                  <a:pt x="79755" y="446054"/>
                  <a:pt x="55413" y="377791"/>
                  <a:pt x="37951" y="332283"/>
                </a:cubicBezTo>
                <a:cubicBezTo>
                  <a:pt x="20489" y="286775"/>
                  <a:pt x="-17612" y="253966"/>
                  <a:pt x="9376" y="211633"/>
                </a:cubicBezTo>
                <a:cubicBezTo>
                  <a:pt x="36364" y="169300"/>
                  <a:pt x="145372" y="110562"/>
                  <a:pt x="199876" y="78283"/>
                </a:cubicBezTo>
                <a:cubicBezTo>
                  <a:pt x="254380" y="46004"/>
                  <a:pt x="354393" y="-11675"/>
                  <a:pt x="326876" y="20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テキスト ボックス 1283">
            <a:extLst>
              <a:ext uri="{FF2B5EF4-FFF2-40B4-BE49-F238E27FC236}">
                <a16:creationId xmlns:a16="http://schemas.microsoft.com/office/drawing/2014/main" id="{42E20AAA-0D20-46EB-8534-B365E79EAB2A}"/>
              </a:ext>
            </a:extLst>
          </p:cNvPr>
          <p:cNvSpPr txBox="1"/>
          <p:nvPr/>
        </p:nvSpPr>
        <p:spPr>
          <a:xfrm>
            <a:off x="141981" y="0"/>
            <a:ext cx="51090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64837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「君と世界が終わる日に」</a:t>
            </a:r>
            <a:endParaRPr kumimoji="1" lang="en-US" altLang="ja-JP" sz="3200" dirty="0">
              <a:solidFill>
                <a:srgbClr val="648374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rgbClr val="64837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endParaRPr kumimoji="1" lang="en-US" altLang="ja-JP" sz="3200" dirty="0">
              <a:solidFill>
                <a:srgbClr val="648374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rgbClr val="64837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芳根京子さん</a:t>
            </a:r>
          </a:p>
        </p:txBody>
      </p:sp>
    </p:spTree>
    <p:extLst>
      <p:ext uri="{BB962C8B-B14F-4D97-AF65-F5344CB8AC3E}">
        <p14:creationId xmlns:p14="http://schemas.microsoft.com/office/powerpoint/2010/main" val="186604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「君と世界が終わる日に」芳根京子">
            <a:extLst>
              <a:ext uri="{FF2B5EF4-FFF2-40B4-BE49-F238E27FC236}">
                <a16:creationId xmlns:a16="http://schemas.microsoft.com/office/drawing/2014/main" id="{592CD5C6-CD19-4544-8346-D9D1C48996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6" b="37520"/>
          <a:stretch/>
        </p:blipFill>
        <p:spPr bwMode="auto">
          <a:xfrm>
            <a:off x="434424" y="17354"/>
            <a:ext cx="11932751" cy="958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540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「君と世界が終わる日に」芳根京子" hidden="1">
            <a:extLst>
              <a:ext uri="{FF2B5EF4-FFF2-40B4-BE49-F238E27FC236}">
                <a16:creationId xmlns:a16="http://schemas.microsoft.com/office/drawing/2014/main" id="{592CD5C6-CD19-4544-8346-D9D1C48996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6" b="37520"/>
          <a:stretch/>
        </p:blipFill>
        <p:spPr bwMode="auto">
          <a:xfrm>
            <a:off x="434424" y="17354"/>
            <a:ext cx="11932751" cy="958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FBF1D856-2DD7-4F9D-B678-2AF659CC4A39}"/>
              </a:ext>
            </a:extLst>
          </p:cNvPr>
          <p:cNvSpPr/>
          <p:nvPr/>
        </p:nvSpPr>
        <p:spPr>
          <a:xfrm>
            <a:off x="6697898" y="3539851"/>
            <a:ext cx="890060" cy="369416"/>
          </a:xfrm>
          <a:custGeom>
            <a:avLst/>
            <a:gdLst>
              <a:gd name="connsiteX0" fmla="*/ 12465 w 890060"/>
              <a:gd name="connsiteY0" fmla="*/ 368574 h 369416"/>
              <a:gd name="connsiteX1" fmla="*/ 9290 w 890060"/>
              <a:gd name="connsiteY1" fmla="*/ 306662 h 369416"/>
              <a:gd name="connsiteX2" fmla="*/ 123590 w 890060"/>
              <a:gd name="connsiteY2" fmla="*/ 141562 h 369416"/>
              <a:gd name="connsiteX3" fmla="*/ 274402 w 890060"/>
              <a:gd name="connsiteY3" fmla="*/ 47899 h 369416"/>
              <a:gd name="connsiteX4" fmla="*/ 460140 w 890060"/>
              <a:gd name="connsiteY4" fmla="*/ 9799 h 369416"/>
              <a:gd name="connsiteX5" fmla="*/ 645877 w 890060"/>
              <a:gd name="connsiteY5" fmla="*/ 36787 h 369416"/>
              <a:gd name="connsiteX6" fmla="*/ 801452 w 890060"/>
              <a:gd name="connsiteY6" fmla="*/ 103462 h 369416"/>
              <a:gd name="connsiteX7" fmla="*/ 888765 w 890060"/>
              <a:gd name="connsiteY7" fmla="*/ 139974 h 369416"/>
              <a:gd name="connsiteX8" fmla="*/ 847490 w 890060"/>
              <a:gd name="connsiteY8" fmla="*/ 124099 h 369416"/>
              <a:gd name="connsiteX9" fmla="*/ 763352 w 890060"/>
              <a:gd name="connsiteY9" fmla="*/ 62187 h 369416"/>
              <a:gd name="connsiteX10" fmla="*/ 561740 w 890060"/>
              <a:gd name="connsiteY10" fmla="*/ 1862 h 369416"/>
              <a:gd name="connsiteX11" fmla="*/ 342665 w 890060"/>
              <a:gd name="connsiteY11" fmla="*/ 20912 h 369416"/>
              <a:gd name="connsiteX12" fmla="*/ 180740 w 890060"/>
              <a:gd name="connsiteY12" fmla="*/ 76474 h 369416"/>
              <a:gd name="connsiteX13" fmla="*/ 12465 w 890060"/>
              <a:gd name="connsiteY13" fmla="*/ 268562 h 369416"/>
              <a:gd name="connsiteX14" fmla="*/ 12465 w 890060"/>
              <a:gd name="connsiteY14" fmla="*/ 368574 h 36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0060" h="369416">
                <a:moveTo>
                  <a:pt x="12465" y="368574"/>
                </a:moveTo>
                <a:cubicBezTo>
                  <a:pt x="11936" y="374924"/>
                  <a:pt x="-9231" y="344497"/>
                  <a:pt x="9290" y="306662"/>
                </a:cubicBezTo>
                <a:cubicBezTo>
                  <a:pt x="27811" y="268827"/>
                  <a:pt x="79405" y="184689"/>
                  <a:pt x="123590" y="141562"/>
                </a:cubicBezTo>
                <a:cubicBezTo>
                  <a:pt x="167775" y="98435"/>
                  <a:pt x="218310" y="69859"/>
                  <a:pt x="274402" y="47899"/>
                </a:cubicBezTo>
                <a:cubicBezTo>
                  <a:pt x="330494" y="25939"/>
                  <a:pt x="398228" y="11651"/>
                  <a:pt x="460140" y="9799"/>
                </a:cubicBezTo>
                <a:cubicBezTo>
                  <a:pt x="522052" y="7947"/>
                  <a:pt x="588992" y="21177"/>
                  <a:pt x="645877" y="36787"/>
                </a:cubicBezTo>
                <a:cubicBezTo>
                  <a:pt x="702762" y="52397"/>
                  <a:pt x="801452" y="103462"/>
                  <a:pt x="801452" y="103462"/>
                </a:cubicBezTo>
                <a:lnTo>
                  <a:pt x="888765" y="139974"/>
                </a:lnTo>
                <a:cubicBezTo>
                  <a:pt x="896438" y="143413"/>
                  <a:pt x="868392" y="137063"/>
                  <a:pt x="847490" y="124099"/>
                </a:cubicBezTo>
                <a:cubicBezTo>
                  <a:pt x="826588" y="111135"/>
                  <a:pt x="810977" y="82560"/>
                  <a:pt x="763352" y="62187"/>
                </a:cubicBezTo>
                <a:cubicBezTo>
                  <a:pt x="715727" y="41814"/>
                  <a:pt x="631854" y="8741"/>
                  <a:pt x="561740" y="1862"/>
                </a:cubicBezTo>
                <a:cubicBezTo>
                  <a:pt x="491626" y="-5017"/>
                  <a:pt x="406165" y="8477"/>
                  <a:pt x="342665" y="20912"/>
                </a:cubicBezTo>
                <a:cubicBezTo>
                  <a:pt x="279165" y="33347"/>
                  <a:pt x="235773" y="35199"/>
                  <a:pt x="180740" y="76474"/>
                </a:cubicBezTo>
                <a:cubicBezTo>
                  <a:pt x="125707" y="117749"/>
                  <a:pt x="40775" y="218291"/>
                  <a:pt x="12465" y="268562"/>
                </a:cubicBezTo>
                <a:cubicBezTo>
                  <a:pt x="-15845" y="318833"/>
                  <a:pt x="12994" y="362224"/>
                  <a:pt x="12465" y="368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6ACB1CE-09A6-45C1-894F-04DC1AEA04F7}"/>
              </a:ext>
            </a:extLst>
          </p:cNvPr>
          <p:cNvSpPr/>
          <p:nvPr/>
        </p:nvSpPr>
        <p:spPr>
          <a:xfrm>
            <a:off x="6751377" y="3577427"/>
            <a:ext cx="697328" cy="224855"/>
          </a:xfrm>
          <a:custGeom>
            <a:avLst/>
            <a:gdLst>
              <a:gd name="connsiteX0" fmla="*/ 261 w 697328"/>
              <a:gd name="connsiteY0" fmla="*/ 224636 h 224855"/>
              <a:gd name="connsiteX1" fmla="*/ 109798 w 697328"/>
              <a:gd name="connsiteY1" fmla="*/ 115098 h 224855"/>
              <a:gd name="connsiteX2" fmla="*/ 230448 w 697328"/>
              <a:gd name="connsiteY2" fmla="*/ 32548 h 224855"/>
              <a:gd name="connsiteX3" fmla="*/ 424123 w 697328"/>
              <a:gd name="connsiteY3" fmla="*/ 15086 h 224855"/>
              <a:gd name="connsiteX4" fmla="*/ 493973 w 697328"/>
              <a:gd name="connsiteY4" fmla="*/ 56361 h 224855"/>
              <a:gd name="connsiteX5" fmla="*/ 570173 w 697328"/>
              <a:gd name="connsiteY5" fmla="*/ 92873 h 224855"/>
              <a:gd name="connsiteX6" fmla="*/ 624148 w 697328"/>
              <a:gd name="connsiteY6" fmla="*/ 124623 h 224855"/>
              <a:gd name="connsiteX7" fmla="*/ 655898 w 697328"/>
              <a:gd name="connsiteY7" fmla="*/ 148436 h 224855"/>
              <a:gd name="connsiteX8" fmla="*/ 697173 w 697328"/>
              <a:gd name="connsiteY8" fmla="*/ 177011 h 224855"/>
              <a:gd name="connsiteX9" fmla="*/ 640023 w 697328"/>
              <a:gd name="connsiteY9" fmla="*/ 134148 h 224855"/>
              <a:gd name="connsiteX10" fmla="*/ 520961 w 697328"/>
              <a:gd name="connsiteY10" fmla="*/ 42073 h 224855"/>
              <a:gd name="connsiteX11" fmla="*/ 424123 w 697328"/>
              <a:gd name="connsiteY11" fmla="*/ 3973 h 224855"/>
              <a:gd name="connsiteX12" fmla="*/ 278073 w 697328"/>
              <a:gd name="connsiteY12" fmla="*/ 10323 h 224855"/>
              <a:gd name="connsiteX13" fmla="*/ 141548 w 697328"/>
              <a:gd name="connsiteY13" fmla="*/ 84936 h 224855"/>
              <a:gd name="connsiteX14" fmla="*/ 261 w 697328"/>
              <a:gd name="connsiteY14" fmla="*/ 224636 h 22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7328" h="224855">
                <a:moveTo>
                  <a:pt x="261" y="224636"/>
                </a:moveTo>
                <a:cubicBezTo>
                  <a:pt x="-5031" y="229663"/>
                  <a:pt x="71434" y="147113"/>
                  <a:pt x="109798" y="115098"/>
                </a:cubicBezTo>
                <a:cubicBezTo>
                  <a:pt x="148162" y="83083"/>
                  <a:pt x="178061" y="49217"/>
                  <a:pt x="230448" y="32548"/>
                </a:cubicBezTo>
                <a:cubicBezTo>
                  <a:pt x="282836" y="15879"/>
                  <a:pt x="380202" y="11117"/>
                  <a:pt x="424123" y="15086"/>
                </a:cubicBezTo>
                <a:cubicBezTo>
                  <a:pt x="468044" y="19055"/>
                  <a:pt x="469631" y="43397"/>
                  <a:pt x="493973" y="56361"/>
                </a:cubicBezTo>
                <a:cubicBezTo>
                  <a:pt x="518315" y="69325"/>
                  <a:pt x="548477" y="81496"/>
                  <a:pt x="570173" y="92873"/>
                </a:cubicBezTo>
                <a:cubicBezTo>
                  <a:pt x="591869" y="104250"/>
                  <a:pt x="609861" y="115363"/>
                  <a:pt x="624148" y="124623"/>
                </a:cubicBezTo>
                <a:cubicBezTo>
                  <a:pt x="638435" y="133883"/>
                  <a:pt x="643727" y="139705"/>
                  <a:pt x="655898" y="148436"/>
                </a:cubicBezTo>
                <a:cubicBezTo>
                  <a:pt x="668069" y="157167"/>
                  <a:pt x="699819" y="179392"/>
                  <a:pt x="697173" y="177011"/>
                </a:cubicBezTo>
                <a:cubicBezTo>
                  <a:pt x="694527" y="174630"/>
                  <a:pt x="640023" y="134148"/>
                  <a:pt x="640023" y="134148"/>
                </a:cubicBezTo>
                <a:cubicBezTo>
                  <a:pt x="610654" y="111658"/>
                  <a:pt x="556944" y="63769"/>
                  <a:pt x="520961" y="42073"/>
                </a:cubicBezTo>
                <a:cubicBezTo>
                  <a:pt x="484978" y="20377"/>
                  <a:pt x="464604" y="9265"/>
                  <a:pt x="424123" y="3973"/>
                </a:cubicBezTo>
                <a:cubicBezTo>
                  <a:pt x="383642" y="-1319"/>
                  <a:pt x="325169" y="-3171"/>
                  <a:pt x="278073" y="10323"/>
                </a:cubicBezTo>
                <a:cubicBezTo>
                  <a:pt x="230977" y="23817"/>
                  <a:pt x="185733" y="52921"/>
                  <a:pt x="141548" y="84936"/>
                </a:cubicBezTo>
                <a:cubicBezTo>
                  <a:pt x="97363" y="116951"/>
                  <a:pt x="5553" y="219609"/>
                  <a:pt x="261" y="224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E17EC8AB-F5AF-4EE7-9BF1-D412BD05C10D}"/>
              </a:ext>
            </a:extLst>
          </p:cNvPr>
          <p:cNvSpPr/>
          <p:nvPr/>
        </p:nvSpPr>
        <p:spPr>
          <a:xfrm>
            <a:off x="7141779" y="3579531"/>
            <a:ext cx="583995" cy="248818"/>
          </a:xfrm>
          <a:custGeom>
            <a:avLst/>
            <a:gdLst>
              <a:gd name="connsiteX0" fmla="*/ 384 w 583995"/>
              <a:gd name="connsiteY0" fmla="*/ 1869 h 248818"/>
              <a:gd name="connsiteX1" fmla="*/ 171834 w 583995"/>
              <a:gd name="connsiteY1" fmla="*/ 20919 h 248818"/>
              <a:gd name="connsiteX2" fmla="*/ 273434 w 583995"/>
              <a:gd name="connsiteY2" fmla="*/ 112994 h 248818"/>
              <a:gd name="connsiteX3" fmla="*/ 406784 w 583995"/>
              <a:gd name="connsiteY3" fmla="*/ 187607 h 248818"/>
              <a:gd name="connsiteX4" fmla="*/ 576646 w 583995"/>
              <a:gd name="connsiteY4" fmla="*/ 244757 h 248818"/>
              <a:gd name="connsiteX5" fmla="*/ 532196 w 583995"/>
              <a:gd name="connsiteY5" fmla="*/ 235232 h 248818"/>
              <a:gd name="connsiteX6" fmla="*/ 343284 w 583995"/>
              <a:gd name="connsiteY6" fmla="*/ 163794 h 248818"/>
              <a:gd name="connsiteX7" fmla="*/ 303596 w 583995"/>
              <a:gd name="connsiteY7" fmla="*/ 152682 h 248818"/>
              <a:gd name="connsiteX8" fmla="*/ 275021 w 583995"/>
              <a:gd name="connsiteY8" fmla="*/ 144744 h 248818"/>
              <a:gd name="connsiteX9" fmla="*/ 128971 w 583995"/>
              <a:gd name="connsiteY9" fmla="*/ 52669 h 248818"/>
              <a:gd name="connsiteX10" fmla="*/ 384 w 583995"/>
              <a:gd name="connsiteY10" fmla="*/ 1869 h 248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3995" h="248818">
                <a:moveTo>
                  <a:pt x="384" y="1869"/>
                </a:moveTo>
                <a:cubicBezTo>
                  <a:pt x="7528" y="-3423"/>
                  <a:pt x="126326" y="2398"/>
                  <a:pt x="171834" y="20919"/>
                </a:cubicBezTo>
                <a:cubicBezTo>
                  <a:pt x="217342" y="39440"/>
                  <a:pt x="234276" y="85213"/>
                  <a:pt x="273434" y="112994"/>
                </a:cubicBezTo>
                <a:cubicBezTo>
                  <a:pt x="312592" y="140775"/>
                  <a:pt x="356249" y="165647"/>
                  <a:pt x="406784" y="187607"/>
                </a:cubicBezTo>
                <a:cubicBezTo>
                  <a:pt x="457319" y="209567"/>
                  <a:pt x="555744" y="236820"/>
                  <a:pt x="576646" y="244757"/>
                </a:cubicBezTo>
                <a:cubicBezTo>
                  <a:pt x="597548" y="252694"/>
                  <a:pt x="571090" y="248726"/>
                  <a:pt x="532196" y="235232"/>
                </a:cubicBezTo>
                <a:cubicBezTo>
                  <a:pt x="493302" y="221738"/>
                  <a:pt x="381384" y="177552"/>
                  <a:pt x="343284" y="163794"/>
                </a:cubicBezTo>
                <a:cubicBezTo>
                  <a:pt x="305184" y="150036"/>
                  <a:pt x="314973" y="155857"/>
                  <a:pt x="303596" y="152682"/>
                </a:cubicBezTo>
                <a:cubicBezTo>
                  <a:pt x="292219" y="149507"/>
                  <a:pt x="304125" y="161413"/>
                  <a:pt x="275021" y="144744"/>
                </a:cubicBezTo>
                <a:cubicBezTo>
                  <a:pt x="245917" y="128075"/>
                  <a:pt x="170510" y="77011"/>
                  <a:pt x="128971" y="52669"/>
                </a:cubicBezTo>
                <a:cubicBezTo>
                  <a:pt x="87432" y="28327"/>
                  <a:pt x="-6760" y="7161"/>
                  <a:pt x="384" y="1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0E4F2D3B-BF83-46DF-B7AB-19FB661E5769}"/>
              </a:ext>
            </a:extLst>
          </p:cNvPr>
          <p:cNvSpPr/>
          <p:nvPr/>
        </p:nvSpPr>
        <p:spPr>
          <a:xfrm>
            <a:off x="7372332" y="3648063"/>
            <a:ext cx="200579" cy="115465"/>
          </a:xfrm>
          <a:custGeom>
            <a:avLst/>
            <a:gdLst>
              <a:gd name="connsiteX0" fmla="*/ 1606 w 200579"/>
              <a:gd name="connsiteY0" fmla="*/ 12 h 115465"/>
              <a:gd name="connsiteX1" fmla="*/ 77806 w 200579"/>
              <a:gd name="connsiteY1" fmla="*/ 53987 h 115465"/>
              <a:gd name="connsiteX2" fmla="*/ 198456 w 200579"/>
              <a:gd name="connsiteY2" fmla="*/ 112725 h 115465"/>
              <a:gd name="connsiteX3" fmla="*/ 146068 w 200579"/>
              <a:gd name="connsiteY3" fmla="*/ 100025 h 115465"/>
              <a:gd name="connsiteX4" fmla="*/ 36531 w 200579"/>
              <a:gd name="connsiteY4" fmla="*/ 49225 h 115465"/>
              <a:gd name="connsiteX5" fmla="*/ 1606 w 200579"/>
              <a:gd name="connsiteY5" fmla="*/ 12 h 1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579" h="115465">
                <a:moveTo>
                  <a:pt x="1606" y="12"/>
                </a:moveTo>
                <a:cubicBezTo>
                  <a:pt x="8485" y="806"/>
                  <a:pt x="44998" y="35202"/>
                  <a:pt x="77806" y="53987"/>
                </a:cubicBezTo>
                <a:cubicBezTo>
                  <a:pt x="110614" y="72773"/>
                  <a:pt x="187079" y="105052"/>
                  <a:pt x="198456" y="112725"/>
                </a:cubicBezTo>
                <a:cubicBezTo>
                  <a:pt x="209833" y="120398"/>
                  <a:pt x="173055" y="110608"/>
                  <a:pt x="146068" y="100025"/>
                </a:cubicBezTo>
                <a:cubicBezTo>
                  <a:pt x="119081" y="89442"/>
                  <a:pt x="62460" y="63248"/>
                  <a:pt x="36531" y="49225"/>
                </a:cubicBezTo>
                <a:cubicBezTo>
                  <a:pt x="10602" y="35202"/>
                  <a:pt x="-5273" y="-782"/>
                  <a:pt x="160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CE0F43AB-17D4-4C5E-B263-5B39B99688CC}"/>
              </a:ext>
            </a:extLst>
          </p:cNvPr>
          <p:cNvSpPr/>
          <p:nvPr/>
        </p:nvSpPr>
        <p:spPr>
          <a:xfrm>
            <a:off x="6772178" y="3746832"/>
            <a:ext cx="665181" cy="147326"/>
          </a:xfrm>
          <a:custGeom>
            <a:avLst/>
            <a:gdLst>
              <a:gd name="connsiteX0" fmla="*/ 97 w 665181"/>
              <a:gd name="connsiteY0" fmla="*/ 104443 h 147326"/>
              <a:gd name="connsiteX1" fmla="*/ 196947 w 665181"/>
              <a:gd name="connsiteY1" fmla="*/ 110793 h 147326"/>
              <a:gd name="connsiteX2" fmla="*/ 396972 w 665181"/>
              <a:gd name="connsiteY2" fmla="*/ 147306 h 147326"/>
              <a:gd name="connsiteX3" fmla="*/ 487460 w 665181"/>
              <a:gd name="connsiteY3" fmla="*/ 113968 h 147326"/>
              <a:gd name="connsiteX4" fmla="*/ 660497 w 665181"/>
              <a:gd name="connsiteY4" fmla="*/ 2843 h 147326"/>
              <a:gd name="connsiteX5" fmla="*/ 608110 w 665181"/>
              <a:gd name="connsiteY5" fmla="*/ 36181 h 147326"/>
              <a:gd name="connsiteX6" fmla="*/ 523972 w 665181"/>
              <a:gd name="connsiteY6" fmla="*/ 71106 h 147326"/>
              <a:gd name="connsiteX7" fmla="*/ 414435 w 665181"/>
              <a:gd name="connsiteY7" fmla="*/ 128256 h 147326"/>
              <a:gd name="connsiteX8" fmla="*/ 346172 w 665181"/>
              <a:gd name="connsiteY8" fmla="*/ 125081 h 147326"/>
              <a:gd name="connsiteX9" fmla="*/ 173135 w 665181"/>
              <a:gd name="connsiteY9" fmla="*/ 101268 h 147326"/>
              <a:gd name="connsiteX10" fmla="*/ 97 w 665181"/>
              <a:gd name="connsiteY10" fmla="*/ 104443 h 14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81" h="147326">
                <a:moveTo>
                  <a:pt x="97" y="104443"/>
                </a:moveTo>
                <a:cubicBezTo>
                  <a:pt x="4066" y="106030"/>
                  <a:pt x="130801" y="103649"/>
                  <a:pt x="196947" y="110793"/>
                </a:cubicBezTo>
                <a:cubicBezTo>
                  <a:pt x="263093" y="117937"/>
                  <a:pt x="348553" y="146777"/>
                  <a:pt x="396972" y="147306"/>
                </a:cubicBezTo>
                <a:cubicBezTo>
                  <a:pt x="445391" y="147835"/>
                  <a:pt x="443539" y="138045"/>
                  <a:pt x="487460" y="113968"/>
                </a:cubicBezTo>
                <a:cubicBezTo>
                  <a:pt x="531381" y="89891"/>
                  <a:pt x="660497" y="2843"/>
                  <a:pt x="660497" y="2843"/>
                </a:cubicBezTo>
                <a:cubicBezTo>
                  <a:pt x="680605" y="-10121"/>
                  <a:pt x="630864" y="24804"/>
                  <a:pt x="608110" y="36181"/>
                </a:cubicBezTo>
                <a:cubicBezTo>
                  <a:pt x="585356" y="47558"/>
                  <a:pt x="556251" y="55760"/>
                  <a:pt x="523972" y="71106"/>
                </a:cubicBezTo>
                <a:cubicBezTo>
                  <a:pt x="491693" y="86452"/>
                  <a:pt x="444068" y="119260"/>
                  <a:pt x="414435" y="128256"/>
                </a:cubicBezTo>
                <a:cubicBezTo>
                  <a:pt x="384802" y="137252"/>
                  <a:pt x="386389" y="129579"/>
                  <a:pt x="346172" y="125081"/>
                </a:cubicBezTo>
                <a:cubicBezTo>
                  <a:pt x="305955" y="120583"/>
                  <a:pt x="231873" y="105237"/>
                  <a:pt x="173135" y="101268"/>
                </a:cubicBezTo>
                <a:cubicBezTo>
                  <a:pt x="114398" y="97299"/>
                  <a:pt x="-3872" y="102856"/>
                  <a:pt x="97" y="104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9183DED-912A-429B-974A-FC96E88E931B}"/>
              </a:ext>
            </a:extLst>
          </p:cNvPr>
          <p:cNvSpPr/>
          <p:nvPr/>
        </p:nvSpPr>
        <p:spPr>
          <a:xfrm>
            <a:off x="6901486" y="3625570"/>
            <a:ext cx="50182" cy="104062"/>
          </a:xfrm>
          <a:custGeom>
            <a:avLst/>
            <a:gdLst>
              <a:gd name="connsiteX0" fmla="*/ 50177 w 50182"/>
              <a:gd name="connsiteY0" fmla="*/ 280 h 104062"/>
              <a:gd name="connsiteX1" fmla="*/ 4139 w 50182"/>
              <a:gd name="connsiteY1" fmla="*/ 52668 h 104062"/>
              <a:gd name="connsiteX2" fmla="*/ 2552 w 50182"/>
              <a:gd name="connsiteY2" fmla="*/ 103468 h 104062"/>
              <a:gd name="connsiteX3" fmla="*/ 7314 w 50182"/>
              <a:gd name="connsiteY3" fmla="*/ 76480 h 104062"/>
              <a:gd name="connsiteX4" fmla="*/ 50177 w 50182"/>
              <a:gd name="connsiteY4" fmla="*/ 280 h 10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82" h="104062">
                <a:moveTo>
                  <a:pt x="50177" y="280"/>
                </a:moveTo>
                <a:cubicBezTo>
                  <a:pt x="49648" y="-3689"/>
                  <a:pt x="12076" y="35470"/>
                  <a:pt x="4139" y="52668"/>
                </a:cubicBezTo>
                <a:cubicBezTo>
                  <a:pt x="-3798" y="69866"/>
                  <a:pt x="2023" y="99499"/>
                  <a:pt x="2552" y="103468"/>
                </a:cubicBezTo>
                <a:cubicBezTo>
                  <a:pt x="3081" y="107437"/>
                  <a:pt x="2551" y="90768"/>
                  <a:pt x="7314" y="76480"/>
                </a:cubicBezTo>
                <a:cubicBezTo>
                  <a:pt x="12077" y="62192"/>
                  <a:pt x="50706" y="4249"/>
                  <a:pt x="50177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64DD603-9C09-45C9-AC45-11C26C967257}"/>
              </a:ext>
            </a:extLst>
          </p:cNvPr>
          <p:cNvSpPr/>
          <p:nvPr/>
        </p:nvSpPr>
        <p:spPr>
          <a:xfrm>
            <a:off x="6868541" y="3681413"/>
            <a:ext cx="43477" cy="63886"/>
          </a:xfrm>
          <a:custGeom>
            <a:avLst/>
            <a:gdLst>
              <a:gd name="connsiteX0" fmla="*/ 43434 w 43477"/>
              <a:gd name="connsiteY0" fmla="*/ 63500 h 63886"/>
              <a:gd name="connsiteX1" fmla="*/ 8509 w 43477"/>
              <a:gd name="connsiteY1" fmla="*/ 25400 h 63886"/>
              <a:gd name="connsiteX2" fmla="*/ 572 w 43477"/>
              <a:gd name="connsiteY2" fmla="*/ 0 h 63886"/>
              <a:gd name="connsiteX3" fmla="*/ 43434 w 43477"/>
              <a:gd name="connsiteY3" fmla="*/ 63500 h 6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77" h="63886">
                <a:moveTo>
                  <a:pt x="43434" y="63500"/>
                </a:moveTo>
                <a:cubicBezTo>
                  <a:pt x="44757" y="67733"/>
                  <a:pt x="15653" y="35983"/>
                  <a:pt x="8509" y="25400"/>
                </a:cubicBezTo>
                <a:cubicBezTo>
                  <a:pt x="1365" y="14817"/>
                  <a:pt x="-1280" y="0"/>
                  <a:pt x="572" y="0"/>
                </a:cubicBezTo>
                <a:cubicBezTo>
                  <a:pt x="2424" y="0"/>
                  <a:pt x="42111" y="59267"/>
                  <a:pt x="43434" y="63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ADEB7A4-93C0-456A-89BB-5D2C94150990}"/>
              </a:ext>
            </a:extLst>
          </p:cNvPr>
          <p:cNvSpPr/>
          <p:nvPr/>
        </p:nvSpPr>
        <p:spPr>
          <a:xfrm>
            <a:off x="6856413" y="3702050"/>
            <a:ext cx="30261" cy="51089"/>
          </a:xfrm>
          <a:custGeom>
            <a:avLst/>
            <a:gdLst>
              <a:gd name="connsiteX0" fmla="*/ 0 w 30261"/>
              <a:gd name="connsiteY0" fmla="*/ 0 h 51089"/>
              <a:gd name="connsiteX1" fmla="*/ 30162 w 30261"/>
              <a:gd name="connsiteY1" fmla="*/ 50800 h 51089"/>
              <a:gd name="connsiteX2" fmla="*/ 0 w 30261"/>
              <a:gd name="connsiteY2" fmla="*/ 0 h 5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261" h="51089">
                <a:moveTo>
                  <a:pt x="0" y="0"/>
                </a:moveTo>
                <a:cubicBezTo>
                  <a:pt x="0" y="0"/>
                  <a:pt x="32279" y="46038"/>
                  <a:pt x="30162" y="50800"/>
                </a:cubicBezTo>
                <a:cubicBezTo>
                  <a:pt x="28045" y="55562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4B0D696-B9F7-4F07-9DB9-F2E23B9D2F6C}"/>
              </a:ext>
            </a:extLst>
          </p:cNvPr>
          <p:cNvSpPr/>
          <p:nvPr/>
        </p:nvSpPr>
        <p:spPr>
          <a:xfrm>
            <a:off x="6738931" y="3744913"/>
            <a:ext cx="69857" cy="113805"/>
          </a:xfrm>
          <a:custGeom>
            <a:avLst/>
            <a:gdLst>
              <a:gd name="connsiteX0" fmla="*/ 69857 w 69857"/>
              <a:gd name="connsiteY0" fmla="*/ 0 h 113805"/>
              <a:gd name="connsiteX1" fmla="*/ 33344 w 69857"/>
              <a:gd name="connsiteY1" fmla="*/ 41275 h 113805"/>
              <a:gd name="connsiteX2" fmla="*/ 55569 w 69857"/>
              <a:gd name="connsiteY2" fmla="*/ 111125 h 113805"/>
              <a:gd name="connsiteX3" fmla="*/ 30169 w 69857"/>
              <a:gd name="connsiteY3" fmla="*/ 96837 h 113805"/>
              <a:gd name="connsiteX4" fmla="*/ 7 w 69857"/>
              <a:gd name="connsiteY4" fmla="*/ 73025 h 113805"/>
              <a:gd name="connsiteX5" fmla="*/ 26994 w 69857"/>
              <a:gd name="connsiteY5" fmla="*/ 44450 h 113805"/>
              <a:gd name="connsiteX6" fmla="*/ 69857 w 69857"/>
              <a:gd name="connsiteY6" fmla="*/ 0 h 113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857" h="113805">
                <a:moveTo>
                  <a:pt x="69857" y="0"/>
                </a:moveTo>
                <a:cubicBezTo>
                  <a:pt x="52791" y="11377"/>
                  <a:pt x="35725" y="22754"/>
                  <a:pt x="33344" y="41275"/>
                </a:cubicBezTo>
                <a:cubicBezTo>
                  <a:pt x="30963" y="59796"/>
                  <a:pt x="56098" y="101865"/>
                  <a:pt x="55569" y="111125"/>
                </a:cubicBezTo>
                <a:cubicBezTo>
                  <a:pt x="55040" y="120385"/>
                  <a:pt x="39429" y="103187"/>
                  <a:pt x="30169" y="96837"/>
                </a:cubicBezTo>
                <a:cubicBezTo>
                  <a:pt x="20909" y="90487"/>
                  <a:pt x="536" y="81756"/>
                  <a:pt x="7" y="73025"/>
                </a:cubicBezTo>
                <a:cubicBezTo>
                  <a:pt x="-522" y="64294"/>
                  <a:pt x="26994" y="44450"/>
                  <a:pt x="26994" y="44450"/>
                </a:cubicBezTo>
                <a:lnTo>
                  <a:pt x="6985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E434A104-EAC6-4581-985C-FA2220FC7C12}"/>
              </a:ext>
            </a:extLst>
          </p:cNvPr>
          <p:cNvSpPr/>
          <p:nvPr/>
        </p:nvSpPr>
        <p:spPr>
          <a:xfrm>
            <a:off x="6700637" y="3853828"/>
            <a:ext cx="219465" cy="31406"/>
          </a:xfrm>
          <a:custGeom>
            <a:avLst/>
            <a:gdLst>
              <a:gd name="connsiteX0" fmla="*/ 201 w 219465"/>
              <a:gd name="connsiteY0" fmla="*/ 30785 h 31406"/>
              <a:gd name="connsiteX1" fmla="*/ 119263 w 219465"/>
              <a:gd name="connsiteY1" fmla="*/ 19672 h 31406"/>
              <a:gd name="connsiteX2" fmla="*/ 219276 w 219465"/>
              <a:gd name="connsiteY2" fmla="*/ 3797 h 31406"/>
              <a:gd name="connsiteX3" fmla="*/ 93863 w 219465"/>
              <a:gd name="connsiteY3" fmla="*/ 622 h 31406"/>
              <a:gd name="connsiteX4" fmla="*/ 201 w 219465"/>
              <a:gd name="connsiteY4" fmla="*/ 30785 h 3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465" h="31406">
                <a:moveTo>
                  <a:pt x="201" y="30785"/>
                </a:moveTo>
                <a:cubicBezTo>
                  <a:pt x="4434" y="33960"/>
                  <a:pt x="82750" y="24170"/>
                  <a:pt x="119263" y="19672"/>
                </a:cubicBezTo>
                <a:cubicBezTo>
                  <a:pt x="155776" y="15174"/>
                  <a:pt x="223509" y="6972"/>
                  <a:pt x="219276" y="3797"/>
                </a:cubicBezTo>
                <a:cubicBezTo>
                  <a:pt x="215043" y="622"/>
                  <a:pt x="128259" y="-966"/>
                  <a:pt x="93863" y="622"/>
                </a:cubicBezTo>
                <a:cubicBezTo>
                  <a:pt x="59467" y="2209"/>
                  <a:pt x="-4032" y="27610"/>
                  <a:pt x="201" y="30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6AEEF59-0B62-4233-AEC9-8FFB73E60167}"/>
              </a:ext>
            </a:extLst>
          </p:cNvPr>
          <p:cNvSpPr/>
          <p:nvPr/>
        </p:nvSpPr>
        <p:spPr>
          <a:xfrm>
            <a:off x="6798595" y="3772651"/>
            <a:ext cx="690489" cy="141188"/>
          </a:xfrm>
          <a:custGeom>
            <a:avLst/>
            <a:gdLst>
              <a:gd name="connsiteX0" fmla="*/ 668 w 690489"/>
              <a:gd name="connsiteY0" fmla="*/ 96087 h 141188"/>
              <a:gd name="connsiteX1" fmla="*/ 280068 w 690489"/>
              <a:gd name="connsiteY1" fmla="*/ 140537 h 141188"/>
              <a:gd name="connsiteX2" fmla="*/ 454693 w 690489"/>
              <a:gd name="connsiteY2" fmla="*/ 119899 h 141188"/>
              <a:gd name="connsiteX3" fmla="*/ 538830 w 690489"/>
              <a:gd name="connsiteY3" fmla="*/ 83387 h 141188"/>
              <a:gd name="connsiteX4" fmla="*/ 689643 w 690489"/>
              <a:gd name="connsiteY4" fmla="*/ 837 h 141188"/>
              <a:gd name="connsiteX5" fmla="*/ 589630 w 690489"/>
              <a:gd name="connsiteY5" fmla="*/ 45287 h 141188"/>
              <a:gd name="connsiteX6" fmla="*/ 378493 w 690489"/>
              <a:gd name="connsiteY6" fmla="*/ 118312 h 141188"/>
              <a:gd name="connsiteX7" fmla="*/ 207043 w 690489"/>
              <a:gd name="connsiteY7" fmla="*/ 121487 h 141188"/>
              <a:gd name="connsiteX8" fmla="*/ 668 w 690489"/>
              <a:gd name="connsiteY8" fmla="*/ 96087 h 1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489" h="141188">
                <a:moveTo>
                  <a:pt x="668" y="96087"/>
                </a:moveTo>
                <a:cubicBezTo>
                  <a:pt x="12839" y="99262"/>
                  <a:pt x="204397" y="136568"/>
                  <a:pt x="280068" y="140537"/>
                </a:cubicBezTo>
                <a:cubicBezTo>
                  <a:pt x="355739" y="144506"/>
                  <a:pt x="411566" y="129424"/>
                  <a:pt x="454693" y="119899"/>
                </a:cubicBezTo>
                <a:cubicBezTo>
                  <a:pt x="497820" y="110374"/>
                  <a:pt x="499672" y="103231"/>
                  <a:pt x="538830" y="83387"/>
                </a:cubicBezTo>
                <a:cubicBezTo>
                  <a:pt x="577988" y="63543"/>
                  <a:pt x="681176" y="7187"/>
                  <a:pt x="689643" y="837"/>
                </a:cubicBezTo>
                <a:cubicBezTo>
                  <a:pt x="698110" y="-5513"/>
                  <a:pt x="641488" y="25708"/>
                  <a:pt x="589630" y="45287"/>
                </a:cubicBezTo>
                <a:cubicBezTo>
                  <a:pt x="537772" y="64866"/>
                  <a:pt x="442258" y="105612"/>
                  <a:pt x="378493" y="118312"/>
                </a:cubicBezTo>
                <a:cubicBezTo>
                  <a:pt x="314728" y="131012"/>
                  <a:pt x="268426" y="124927"/>
                  <a:pt x="207043" y="121487"/>
                </a:cubicBezTo>
                <a:cubicBezTo>
                  <a:pt x="145660" y="118047"/>
                  <a:pt x="-11503" y="92912"/>
                  <a:pt x="668" y="96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A50380BA-B7FA-46AA-BCBA-E244348E5AAB}"/>
              </a:ext>
            </a:extLst>
          </p:cNvPr>
          <p:cNvSpPr/>
          <p:nvPr/>
        </p:nvSpPr>
        <p:spPr>
          <a:xfrm>
            <a:off x="6767502" y="3820146"/>
            <a:ext cx="683776" cy="117338"/>
          </a:xfrm>
          <a:custGeom>
            <a:avLst/>
            <a:gdLst>
              <a:gd name="connsiteX0" fmla="*/ 11 w 683776"/>
              <a:gd name="connsiteY0" fmla="*/ 56529 h 117338"/>
              <a:gd name="connsiteX1" fmla="*/ 381011 w 683776"/>
              <a:gd name="connsiteY1" fmla="*/ 116854 h 117338"/>
              <a:gd name="connsiteX2" fmla="*/ 560398 w 683776"/>
              <a:gd name="connsiteY2" fmla="*/ 80342 h 117338"/>
              <a:gd name="connsiteX3" fmla="*/ 682636 w 683776"/>
              <a:gd name="connsiteY3" fmla="*/ 967 h 117338"/>
              <a:gd name="connsiteX4" fmla="*/ 608023 w 683776"/>
              <a:gd name="connsiteY4" fmla="*/ 40654 h 117338"/>
              <a:gd name="connsiteX5" fmla="*/ 393711 w 683776"/>
              <a:gd name="connsiteY5" fmla="*/ 105742 h 117338"/>
              <a:gd name="connsiteX6" fmla="*/ 11 w 683776"/>
              <a:gd name="connsiteY6" fmla="*/ 56529 h 11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776" h="117338">
                <a:moveTo>
                  <a:pt x="11" y="56529"/>
                </a:moveTo>
                <a:cubicBezTo>
                  <a:pt x="-2106" y="58381"/>
                  <a:pt x="287613" y="112885"/>
                  <a:pt x="381011" y="116854"/>
                </a:cubicBezTo>
                <a:cubicBezTo>
                  <a:pt x="474409" y="120823"/>
                  <a:pt x="510127" y="99657"/>
                  <a:pt x="560398" y="80342"/>
                </a:cubicBezTo>
                <a:cubicBezTo>
                  <a:pt x="610669" y="61027"/>
                  <a:pt x="674699" y="7582"/>
                  <a:pt x="682636" y="967"/>
                </a:cubicBezTo>
                <a:cubicBezTo>
                  <a:pt x="690573" y="-5648"/>
                  <a:pt x="656177" y="23192"/>
                  <a:pt x="608023" y="40654"/>
                </a:cubicBezTo>
                <a:cubicBezTo>
                  <a:pt x="559869" y="58116"/>
                  <a:pt x="495046" y="101509"/>
                  <a:pt x="393711" y="105742"/>
                </a:cubicBezTo>
                <a:cubicBezTo>
                  <a:pt x="292376" y="109975"/>
                  <a:pt x="2128" y="54677"/>
                  <a:pt x="11" y="56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427FF93-33C3-47CF-B7C0-BBFE6E34001C}"/>
              </a:ext>
            </a:extLst>
          </p:cNvPr>
          <p:cNvSpPr/>
          <p:nvPr/>
        </p:nvSpPr>
        <p:spPr>
          <a:xfrm>
            <a:off x="7413599" y="3762339"/>
            <a:ext cx="185804" cy="77676"/>
          </a:xfrm>
          <a:custGeom>
            <a:avLst/>
            <a:gdLst>
              <a:gd name="connsiteX0" fmla="*/ 26 w 185804"/>
              <a:gd name="connsiteY0" fmla="*/ 36 h 77676"/>
              <a:gd name="connsiteX1" fmla="*/ 100039 w 185804"/>
              <a:gd name="connsiteY1" fmla="*/ 61949 h 77676"/>
              <a:gd name="connsiteX2" fmla="*/ 185764 w 185804"/>
              <a:gd name="connsiteY2" fmla="*/ 74649 h 77676"/>
              <a:gd name="connsiteX3" fmla="*/ 109564 w 185804"/>
              <a:gd name="connsiteY3" fmla="*/ 71474 h 77676"/>
              <a:gd name="connsiteX4" fmla="*/ 26 w 185804"/>
              <a:gd name="connsiteY4" fmla="*/ 36 h 7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804" h="77676">
                <a:moveTo>
                  <a:pt x="26" y="36"/>
                </a:moveTo>
                <a:cubicBezTo>
                  <a:pt x="-1561" y="-1551"/>
                  <a:pt x="69083" y="49514"/>
                  <a:pt x="100039" y="61949"/>
                </a:cubicBezTo>
                <a:cubicBezTo>
                  <a:pt x="130995" y="74384"/>
                  <a:pt x="184177" y="73062"/>
                  <a:pt x="185764" y="74649"/>
                </a:cubicBezTo>
                <a:cubicBezTo>
                  <a:pt x="187351" y="76236"/>
                  <a:pt x="141579" y="82057"/>
                  <a:pt x="109564" y="71474"/>
                </a:cubicBezTo>
                <a:cubicBezTo>
                  <a:pt x="77549" y="60891"/>
                  <a:pt x="1613" y="1623"/>
                  <a:pt x="26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BAD6781-E9B0-4305-8FB3-AD6658EB555A}"/>
              </a:ext>
            </a:extLst>
          </p:cNvPr>
          <p:cNvSpPr/>
          <p:nvPr/>
        </p:nvSpPr>
        <p:spPr>
          <a:xfrm>
            <a:off x="7384958" y="3790935"/>
            <a:ext cx="122579" cy="72353"/>
          </a:xfrm>
          <a:custGeom>
            <a:avLst/>
            <a:gdLst>
              <a:gd name="connsiteX0" fmla="*/ 92 w 122579"/>
              <a:gd name="connsiteY0" fmla="*/ 15 h 72353"/>
              <a:gd name="connsiteX1" fmla="*/ 85817 w 122579"/>
              <a:gd name="connsiteY1" fmla="*/ 63515 h 72353"/>
              <a:gd name="connsiteX2" fmla="*/ 122330 w 122579"/>
              <a:gd name="connsiteY2" fmla="*/ 69865 h 72353"/>
              <a:gd name="connsiteX3" fmla="*/ 69942 w 122579"/>
              <a:gd name="connsiteY3" fmla="*/ 69865 h 72353"/>
              <a:gd name="connsiteX4" fmla="*/ 92 w 122579"/>
              <a:gd name="connsiteY4" fmla="*/ 15 h 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79" h="72353">
                <a:moveTo>
                  <a:pt x="92" y="15"/>
                </a:moveTo>
                <a:cubicBezTo>
                  <a:pt x="2738" y="-1043"/>
                  <a:pt x="65444" y="51873"/>
                  <a:pt x="85817" y="63515"/>
                </a:cubicBezTo>
                <a:cubicBezTo>
                  <a:pt x="106190" y="75157"/>
                  <a:pt x="124976" y="68807"/>
                  <a:pt x="122330" y="69865"/>
                </a:cubicBezTo>
                <a:cubicBezTo>
                  <a:pt x="119684" y="70923"/>
                  <a:pt x="87404" y="74892"/>
                  <a:pt x="69942" y="69865"/>
                </a:cubicBezTo>
                <a:cubicBezTo>
                  <a:pt x="52480" y="64838"/>
                  <a:pt x="-2554" y="1073"/>
                  <a:pt x="92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AD5DE986-E796-458B-BBE5-80C08E813AE9}"/>
              </a:ext>
            </a:extLst>
          </p:cNvPr>
          <p:cNvSpPr/>
          <p:nvPr/>
        </p:nvSpPr>
        <p:spPr>
          <a:xfrm>
            <a:off x="6726957" y="3915973"/>
            <a:ext cx="742700" cy="116160"/>
          </a:xfrm>
          <a:custGeom>
            <a:avLst/>
            <a:gdLst>
              <a:gd name="connsiteX0" fmla="*/ 868 w 742700"/>
              <a:gd name="connsiteY0" fmla="*/ 390 h 116160"/>
              <a:gd name="connsiteX1" fmla="*/ 294556 w 742700"/>
              <a:gd name="connsiteY1" fmla="*/ 108340 h 116160"/>
              <a:gd name="connsiteX2" fmla="*/ 502518 w 742700"/>
              <a:gd name="connsiteY2" fmla="*/ 101990 h 116160"/>
              <a:gd name="connsiteX3" fmla="*/ 740643 w 742700"/>
              <a:gd name="connsiteY3" fmla="*/ 55952 h 116160"/>
              <a:gd name="connsiteX4" fmla="*/ 602531 w 742700"/>
              <a:gd name="connsiteY4" fmla="*/ 76590 h 116160"/>
              <a:gd name="connsiteX5" fmla="*/ 340593 w 742700"/>
              <a:gd name="connsiteY5" fmla="*/ 105165 h 116160"/>
              <a:gd name="connsiteX6" fmla="*/ 208831 w 742700"/>
              <a:gd name="connsiteY6" fmla="*/ 73415 h 116160"/>
              <a:gd name="connsiteX7" fmla="*/ 868 w 742700"/>
              <a:gd name="connsiteY7" fmla="*/ 390 h 11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2700" h="116160">
                <a:moveTo>
                  <a:pt x="868" y="390"/>
                </a:moveTo>
                <a:cubicBezTo>
                  <a:pt x="15155" y="6211"/>
                  <a:pt x="210948" y="91407"/>
                  <a:pt x="294556" y="108340"/>
                </a:cubicBezTo>
                <a:cubicBezTo>
                  <a:pt x="378164" y="125273"/>
                  <a:pt x="428170" y="110721"/>
                  <a:pt x="502518" y="101990"/>
                </a:cubicBezTo>
                <a:cubicBezTo>
                  <a:pt x="576866" y="93259"/>
                  <a:pt x="723974" y="60185"/>
                  <a:pt x="740643" y="55952"/>
                </a:cubicBezTo>
                <a:cubicBezTo>
                  <a:pt x="757312" y="51719"/>
                  <a:pt x="669206" y="68388"/>
                  <a:pt x="602531" y="76590"/>
                </a:cubicBezTo>
                <a:cubicBezTo>
                  <a:pt x="535856" y="84792"/>
                  <a:pt x="406210" y="105694"/>
                  <a:pt x="340593" y="105165"/>
                </a:cubicBezTo>
                <a:cubicBezTo>
                  <a:pt x="274976" y="104636"/>
                  <a:pt x="265187" y="91407"/>
                  <a:pt x="208831" y="73415"/>
                </a:cubicBezTo>
                <a:cubicBezTo>
                  <a:pt x="152475" y="55423"/>
                  <a:pt x="-13419" y="-5431"/>
                  <a:pt x="868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F53ABA0F-E5F5-4D67-9672-36FF6539ECF4}"/>
              </a:ext>
            </a:extLst>
          </p:cNvPr>
          <p:cNvSpPr/>
          <p:nvPr/>
        </p:nvSpPr>
        <p:spPr>
          <a:xfrm>
            <a:off x="6665607" y="3879534"/>
            <a:ext cx="119648" cy="111922"/>
          </a:xfrm>
          <a:custGeom>
            <a:avLst/>
            <a:gdLst>
              <a:gd name="connsiteX0" fmla="*/ 306 w 119648"/>
              <a:gd name="connsiteY0" fmla="*/ 316 h 111922"/>
              <a:gd name="connsiteX1" fmla="*/ 35231 w 119648"/>
              <a:gd name="connsiteY1" fmla="*/ 79691 h 111922"/>
              <a:gd name="connsiteX2" fmla="*/ 79681 w 119648"/>
              <a:gd name="connsiteY2" fmla="*/ 106679 h 111922"/>
              <a:gd name="connsiteX3" fmla="*/ 119368 w 119648"/>
              <a:gd name="connsiteY3" fmla="*/ 109854 h 111922"/>
              <a:gd name="connsiteX4" fmla="*/ 59043 w 119648"/>
              <a:gd name="connsiteY4" fmla="*/ 82866 h 111922"/>
              <a:gd name="connsiteX5" fmla="*/ 20943 w 119648"/>
              <a:gd name="connsiteY5" fmla="*/ 52704 h 111922"/>
              <a:gd name="connsiteX6" fmla="*/ 306 w 119648"/>
              <a:gd name="connsiteY6" fmla="*/ 316 h 11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48" h="111922">
                <a:moveTo>
                  <a:pt x="306" y="316"/>
                </a:moveTo>
                <a:cubicBezTo>
                  <a:pt x="2687" y="4814"/>
                  <a:pt x="22002" y="61964"/>
                  <a:pt x="35231" y="79691"/>
                </a:cubicBezTo>
                <a:cubicBezTo>
                  <a:pt x="48460" y="97418"/>
                  <a:pt x="65658" y="101652"/>
                  <a:pt x="79681" y="106679"/>
                </a:cubicBezTo>
                <a:cubicBezTo>
                  <a:pt x="93704" y="111706"/>
                  <a:pt x="122808" y="113823"/>
                  <a:pt x="119368" y="109854"/>
                </a:cubicBezTo>
                <a:cubicBezTo>
                  <a:pt x="115928" y="105885"/>
                  <a:pt x="75447" y="92391"/>
                  <a:pt x="59043" y="82866"/>
                </a:cubicBezTo>
                <a:cubicBezTo>
                  <a:pt x="42639" y="73341"/>
                  <a:pt x="32056" y="64875"/>
                  <a:pt x="20943" y="52704"/>
                </a:cubicBezTo>
                <a:cubicBezTo>
                  <a:pt x="9830" y="40533"/>
                  <a:pt x="-2075" y="-4182"/>
                  <a:pt x="306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3CCF200F-EB2F-4503-8500-58787143E950}"/>
              </a:ext>
            </a:extLst>
          </p:cNvPr>
          <p:cNvSpPr/>
          <p:nvPr/>
        </p:nvSpPr>
        <p:spPr>
          <a:xfrm>
            <a:off x="6623042" y="3754706"/>
            <a:ext cx="63791" cy="284199"/>
          </a:xfrm>
          <a:custGeom>
            <a:avLst/>
            <a:gdLst>
              <a:gd name="connsiteX0" fmla="*/ 63508 w 63791"/>
              <a:gd name="connsiteY0" fmla="*/ 1319 h 284199"/>
              <a:gd name="connsiteX1" fmla="*/ 8 w 63791"/>
              <a:gd name="connsiteY1" fmla="*/ 85457 h 284199"/>
              <a:gd name="connsiteX2" fmla="*/ 58746 w 63791"/>
              <a:gd name="connsiteY2" fmla="*/ 282307 h 284199"/>
              <a:gd name="connsiteX3" fmla="*/ 31758 w 63791"/>
              <a:gd name="connsiteY3" fmla="*/ 180707 h 284199"/>
              <a:gd name="connsiteX4" fmla="*/ 23821 w 63791"/>
              <a:gd name="connsiteY4" fmla="*/ 107682 h 284199"/>
              <a:gd name="connsiteX5" fmla="*/ 23821 w 63791"/>
              <a:gd name="connsiteY5" fmla="*/ 39419 h 284199"/>
              <a:gd name="connsiteX6" fmla="*/ 63508 w 63791"/>
              <a:gd name="connsiteY6" fmla="*/ 1319 h 28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791" h="284199">
                <a:moveTo>
                  <a:pt x="63508" y="1319"/>
                </a:moveTo>
                <a:cubicBezTo>
                  <a:pt x="59539" y="8992"/>
                  <a:pt x="802" y="38626"/>
                  <a:pt x="8" y="85457"/>
                </a:cubicBezTo>
                <a:cubicBezTo>
                  <a:pt x="-786" y="132288"/>
                  <a:pt x="53454" y="266432"/>
                  <a:pt x="58746" y="282307"/>
                </a:cubicBezTo>
                <a:cubicBezTo>
                  <a:pt x="64038" y="298182"/>
                  <a:pt x="37579" y="209811"/>
                  <a:pt x="31758" y="180707"/>
                </a:cubicBezTo>
                <a:cubicBezTo>
                  <a:pt x="25937" y="151603"/>
                  <a:pt x="25144" y="131230"/>
                  <a:pt x="23821" y="107682"/>
                </a:cubicBezTo>
                <a:cubicBezTo>
                  <a:pt x="22498" y="84134"/>
                  <a:pt x="19059" y="57675"/>
                  <a:pt x="23821" y="39419"/>
                </a:cubicBezTo>
                <a:cubicBezTo>
                  <a:pt x="28583" y="21163"/>
                  <a:pt x="67477" y="-6354"/>
                  <a:pt x="63508" y="1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7A7E9B9-2FC0-403A-8C5C-CD55A400A43A}"/>
              </a:ext>
            </a:extLst>
          </p:cNvPr>
          <p:cNvSpPr/>
          <p:nvPr/>
        </p:nvSpPr>
        <p:spPr>
          <a:xfrm>
            <a:off x="6929400" y="3582225"/>
            <a:ext cx="375767" cy="308790"/>
          </a:xfrm>
          <a:custGeom>
            <a:avLst/>
            <a:gdLst>
              <a:gd name="connsiteX0" fmla="*/ 7975 w 375767"/>
              <a:gd name="connsiteY0" fmla="*/ 54738 h 308790"/>
              <a:gd name="connsiteX1" fmla="*/ 19088 w 375767"/>
              <a:gd name="connsiteY1" fmla="*/ 105538 h 308790"/>
              <a:gd name="connsiteX2" fmla="*/ 7975 w 375767"/>
              <a:gd name="connsiteY2" fmla="*/ 173800 h 308790"/>
              <a:gd name="connsiteX3" fmla="*/ 41313 w 375767"/>
              <a:gd name="connsiteY3" fmla="*/ 229363 h 308790"/>
              <a:gd name="connsiteX4" fmla="*/ 98463 w 375767"/>
              <a:gd name="connsiteY4" fmla="*/ 288100 h 308790"/>
              <a:gd name="connsiteX5" fmla="*/ 215938 w 375767"/>
              <a:gd name="connsiteY5" fmla="*/ 308738 h 308790"/>
              <a:gd name="connsiteX6" fmla="*/ 282613 w 375767"/>
              <a:gd name="connsiteY6" fmla="*/ 283338 h 308790"/>
              <a:gd name="connsiteX7" fmla="*/ 361988 w 375767"/>
              <a:gd name="connsiteY7" fmla="*/ 207138 h 308790"/>
              <a:gd name="connsiteX8" fmla="*/ 374688 w 375767"/>
              <a:gd name="connsiteY8" fmla="*/ 78550 h 308790"/>
              <a:gd name="connsiteX9" fmla="*/ 363575 w 375767"/>
              <a:gd name="connsiteY9" fmla="*/ 45213 h 308790"/>
              <a:gd name="connsiteX10" fmla="*/ 273088 w 375767"/>
              <a:gd name="connsiteY10" fmla="*/ 15050 h 308790"/>
              <a:gd name="connsiteX11" fmla="*/ 157200 w 375767"/>
              <a:gd name="connsiteY11" fmla="*/ 763 h 308790"/>
              <a:gd name="connsiteX12" fmla="*/ 7975 w 375767"/>
              <a:gd name="connsiteY12" fmla="*/ 54738 h 30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5767" h="308790">
                <a:moveTo>
                  <a:pt x="7975" y="54738"/>
                </a:moveTo>
                <a:cubicBezTo>
                  <a:pt x="-15044" y="72201"/>
                  <a:pt x="19088" y="85694"/>
                  <a:pt x="19088" y="105538"/>
                </a:cubicBezTo>
                <a:cubicBezTo>
                  <a:pt x="19088" y="125382"/>
                  <a:pt x="4271" y="153162"/>
                  <a:pt x="7975" y="173800"/>
                </a:cubicBezTo>
                <a:cubicBezTo>
                  <a:pt x="11679" y="194438"/>
                  <a:pt x="26232" y="210313"/>
                  <a:pt x="41313" y="229363"/>
                </a:cubicBezTo>
                <a:cubicBezTo>
                  <a:pt x="56394" y="248413"/>
                  <a:pt x="69359" y="274871"/>
                  <a:pt x="98463" y="288100"/>
                </a:cubicBezTo>
                <a:cubicBezTo>
                  <a:pt x="127567" y="301329"/>
                  <a:pt x="185246" y="309532"/>
                  <a:pt x="215938" y="308738"/>
                </a:cubicBezTo>
                <a:cubicBezTo>
                  <a:pt x="246630" y="307944"/>
                  <a:pt x="258271" y="300271"/>
                  <a:pt x="282613" y="283338"/>
                </a:cubicBezTo>
                <a:cubicBezTo>
                  <a:pt x="306955" y="266405"/>
                  <a:pt x="346642" y="241269"/>
                  <a:pt x="361988" y="207138"/>
                </a:cubicBezTo>
                <a:cubicBezTo>
                  <a:pt x="377334" y="173007"/>
                  <a:pt x="374424" y="105538"/>
                  <a:pt x="374688" y="78550"/>
                </a:cubicBezTo>
                <a:cubicBezTo>
                  <a:pt x="374953" y="51562"/>
                  <a:pt x="380508" y="55796"/>
                  <a:pt x="363575" y="45213"/>
                </a:cubicBezTo>
                <a:cubicBezTo>
                  <a:pt x="346642" y="34630"/>
                  <a:pt x="307484" y="22458"/>
                  <a:pt x="273088" y="15050"/>
                </a:cubicBezTo>
                <a:cubicBezTo>
                  <a:pt x="238692" y="7642"/>
                  <a:pt x="201121" y="-2941"/>
                  <a:pt x="157200" y="763"/>
                </a:cubicBezTo>
                <a:cubicBezTo>
                  <a:pt x="113279" y="4467"/>
                  <a:pt x="30994" y="37275"/>
                  <a:pt x="7975" y="547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C465C475-6B07-47A4-8AA6-B84FF31FFA17}"/>
              </a:ext>
            </a:extLst>
          </p:cNvPr>
          <p:cNvSpPr/>
          <p:nvPr/>
        </p:nvSpPr>
        <p:spPr>
          <a:xfrm>
            <a:off x="7167563" y="3656013"/>
            <a:ext cx="635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F54349F7-93BF-48D2-91BA-98D6973E9F45}"/>
              </a:ext>
            </a:extLst>
          </p:cNvPr>
          <p:cNvSpPr/>
          <p:nvPr/>
        </p:nvSpPr>
        <p:spPr>
          <a:xfrm>
            <a:off x="7053262" y="3640138"/>
            <a:ext cx="11112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19E74D8-0899-4D5B-9750-D68134684180}"/>
              </a:ext>
            </a:extLst>
          </p:cNvPr>
          <p:cNvSpPr/>
          <p:nvPr/>
        </p:nvSpPr>
        <p:spPr>
          <a:xfrm>
            <a:off x="4939221" y="3584094"/>
            <a:ext cx="851751" cy="377033"/>
          </a:xfrm>
          <a:custGeom>
            <a:avLst/>
            <a:gdLst>
              <a:gd name="connsiteX0" fmla="*/ 1079 w 851751"/>
              <a:gd name="connsiteY0" fmla="*/ 152881 h 377033"/>
              <a:gd name="connsiteX1" fmla="*/ 186817 w 851751"/>
              <a:gd name="connsiteY1" fmla="*/ 59219 h 377033"/>
              <a:gd name="connsiteX2" fmla="*/ 410654 w 851751"/>
              <a:gd name="connsiteY2" fmla="*/ 25881 h 377033"/>
              <a:gd name="connsiteX3" fmla="*/ 585279 w 851751"/>
              <a:gd name="connsiteY3" fmla="*/ 60806 h 377033"/>
              <a:gd name="connsiteX4" fmla="*/ 728154 w 851751"/>
              <a:gd name="connsiteY4" fmla="*/ 156056 h 377033"/>
              <a:gd name="connsiteX5" fmla="*/ 828167 w 851751"/>
              <a:gd name="connsiteY5" fmla="*/ 295756 h 377033"/>
              <a:gd name="connsiteX6" fmla="*/ 820229 w 851751"/>
              <a:gd name="connsiteY6" fmla="*/ 351319 h 377033"/>
              <a:gd name="connsiteX7" fmla="*/ 801179 w 851751"/>
              <a:gd name="connsiteY7" fmla="*/ 376719 h 377033"/>
              <a:gd name="connsiteX8" fmla="*/ 837692 w 851751"/>
              <a:gd name="connsiteY8" fmla="*/ 335444 h 377033"/>
              <a:gd name="connsiteX9" fmla="*/ 844042 w 851751"/>
              <a:gd name="connsiteY9" fmla="*/ 284644 h 377033"/>
              <a:gd name="connsiteX10" fmla="*/ 732917 w 851751"/>
              <a:gd name="connsiteY10" fmla="*/ 151294 h 377033"/>
              <a:gd name="connsiteX11" fmla="*/ 609092 w 851751"/>
              <a:gd name="connsiteY11" fmla="*/ 54456 h 377033"/>
              <a:gd name="connsiteX12" fmla="*/ 461454 w 851751"/>
              <a:gd name="connsiteY12" fmla="*/ 8419 h 377033"/>
              <a:gd name="connsiteX13" fmla="*/ 274129 w 851751"/>
              <a:gd name="connsiteY13" fmla="*/ 5244 h 377033"/>
              <a:gd name="connsiteX14" fmla="*/ 116967 w 851751"/>
              <a:gd name="connsiteY14" fmla="*/ 63981 h 377033"/>
              <a:gd name="connsiteX15" fmla="*/ 1079 w 851751"/>
              <a:gd name="connsiteY15" fmla="*/ 152881 h 37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1751" h="377033">
                <a:moveTo>
                  <a:pt x="1079" y="152881"/>
                </a:moveTo>
                <a:cubicBezTo>
                  <a:pt x="12721" y="152087"/>
                  <a:pt x="118555" y="80386"/>
                  <a:pt x="186817" y="59219"/>
                </a:cubicBezTo>
                <a:cubicBezTo>
                  <a:pt x="255080" y="38052"/>
                  <a:pt x="344244" y="25617"/>
                  <a:pt x="410654" y="25881"/>
                </a:cubicBezTo>
                <a:cubicBezTo>
                  <a:pt x="477064" y="26145"/>
                  <a:pt x="532362" y="39110"/>
                  <a:pt x="585279" y="60806"/>
                </a:cubicBezTo>
                <a:cubicBezTo>
                  <a:pt x="638196" y="82502"/>
                  <a:pt x="687673" y="116898"/>
                  <a:pt x="728154" y="156056"/>
                </a:cubicBezTo>
                <a:cubicBezTo>
                  <a:pt x="768635" y="195214"/>
                  <a:pt x="812821" y="263212"/>
                  <a:pt x="828167" y="295756"/>
                </a:cubicBezTo>
                <a:cubicBezTo>
                  <a:pt x="843513" y="328300"/>
                  <a:pt x="824727" y="337825"/>
                  <a:pt x="820229" y="351319"/>
                </a:cubicBezTo>
                <a:cubicBezTo>
                  <a:pt x="815731" y="364813"/>
                  <a:pt x="798269" y="379365"/>
                  <a:pt x="801179" y="376719"/>
                </a:cubicBezTo>
                <a:cubicBezTo>
                  <a:pt x="804089" y="374073"/>
                  <a:pt x="830548" y="350790"/>
                  <a:pt x="837692" y="335444"/>
                </a:cubicBezTo>
                <a:cubicBezTo>
                  <a:pt x="844836" y="320098"/>
                  <a:pt x="861505" y="315336"/>
                  <a:pt x="844042" y="284644"/>
                </a:cubicBezTo>
                <a:cubicBezTo>
                  <a:pt x="826580" y="253952"/>
                  <a:pt x="772075" y="189659"/>
                  <a:pt x="732917" y="151294"/>
                </a:cubicBezTo>
                <a:cubicBezTo>
                  <a:pt x="693759" y="112929"/>
                  <a:pt x="654336" y="78269"/>
                  <a:pt x="609092" y="54456"/>
                </a:cubicBezTo>
                <a:cubicBezTo>
                  <a:pt x="563848" y="30643"/>
                  <a:pt x="517281" y="16621"/>
                  <a:pt x="461454" y="8419"/>
                </a:cubicBezTo>
                <a:cubicBezTo>
                  <a:pt x="405627" y="217"/>
                  <a:pt x="331543" y="-4016"/>
                  <a:pt x="274129" y="5244"/>
                </a:cubicBezTo>
                <a:cubicBezTo>
                  <a:pt x="216715" y="14504"/>
                  <a:pt x="159036" y="42285"/>
                  <a:pt x="116967" y="63981"/>
                </a:cubicBezTo>
                <a:cubicBezTo>
                  <a:pt x="74898" y="85677"/>
                  <a:pt x="-10563" y="153675"/>
                  <a:pt x="1079" y="152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29FC79C5-FE38-4A4C-980E-0F2EA85B908E}"/>
              </a:ext>
            </a:extLst>
          </p:cNvPr>
          <p:cNvSpPr/>
          <p:nvPr/>
        </p:nvSpPr>
        <p:spPr>
          <a:xfrm>
            <a:off x="4959350" y="3613098"/>
            <a:ext cx="668407" cy="198490"/>
          </a:xfrm>
          <a:custGeom>
            <a:avLst/>
            <a:gdLst>
              <a:gd name="connsiteX0" fmla="*/ 0 w 668407"/>
              <a:gd name="connsiteY0" fmla="*/ 198490 h 198490"/>
              <a:gd name="connsiteX1" fmla="*/ 88900 w 668407"/>
              <a:gd name="connsiteY1" fmla="*/ 152452 h 198490"/>
              <a:gd name="connsiteX2" fmla="*/ 244475 w 668407"/>
              <a:gd name="connsiteY2" fmla="*/ 79427 h 198490"/>
              <a:gd name="connsiteX3" fmla="*/ 425450 w 668407"/>
              <a:gd name="connsiteY3" fmla="*/ 41327 h 198490"/>
              <a:gd name="connsiteX4" fmla="*/ 584200 w 668407"/>
              <a:gd name="connsiteY4" fmla="*/ 77840 h 198490"/>
              <a:gd name="connsiteX5" fmla="*/ 666750 w 668407"/>
              <a:gd name="connsiteY5" fmla="*/ 127052 h 198490"/>
              <a:gd name="connsiteX6" fmla="*/ 628650 w 668407"/>
              <a:gd name="connsiteY6" fmla="*/ 96890 h 198490"/>
              <a:gd name="connsiteX7" fmla="*/ 503238 w 668407"/>
              <a:gd name="connsiteY7" fmla="*/ 39740 h 198490"/>
              <a:gd name="connsiteX8" fmla="*/ 412750 w 668407"/>
              <a:gd name="connsiteY8" fmla="*/ 20690 h 198490"/>
              <a:gd name="connsiteX9" fmla="*/ 328613 w 668407"/>
              <a:gd name="connsiteY9" fmla="*/ 52 h 198490"/>
              <a:gd name="connsiteX10" fmla="*/ 231775 w 668407"/>
              <a:gd name="connsiteY10" fmla="*/ 27040 h 198490"/>
              <a:gd name="connsiteX11" fmla="*/ 133350 w 668407"/>
              <a:gd name="connsiteY11" fmla="*/ 95302 h 198490"/>
              <a:gd name="connsiteX12" fmla="*/ 0 w 668407"/>
              <a:gd name="connsiteY12" fmla="*/ 198490 h 19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8407" h="198490">
                <a:moveTo>
                  <a:pt x="0" y="198490"/>
                </a:moveTo>
                <a:cubicBezTo>
                  <a:pt x="26194" y="184996"/>
                  <a:pt x="48154" y="172296"/>
                  <a:pt x="88900" y="152452"/>
                </a:cubicBezTo>
                <a:cubicBezTo>
                  <a:pt x="129646" y="132608"/>
                  <a:pt x="188383" y="97948"/>
                  <a:pt x="244475" y="79427"/>
                </a:cubicBezTo>
                <a:cubicBezTo>
                  <a:pt x="300567" y="60906"/>
                  <a:pt x="368829" y="41591"/>
                  <a:pt x="425450" y="41327"/>
                </a:cubicBezTo>
                <a:cubicBezTo>
                  <a:pt x="482071" y="41063"/>
                  <a:pt x="543983" y="63553"/>
                  <a:pt x="584200" y="77840"/>
                </a:cubicBezTo>
                <a:cubicBezTo>
                  <a:pt x="624417" y="92127"/>
                  <a:pt x="659342" y="123877"/>
                  <a:pt x="666750" y="127052"/>
                </a:cubicBezTo>
                <a:cubicBezTo>
                  <a:pt x="674158" y="130227"/>
                  <a:pt x="655902" y="111442"/>
                  <a:pt x="628650" y="96890"/>
                </a:cubicBezTo>
                <a:cubicBezTo>
                  <a:pt x="601398" y="82338"/>
                  <a:pt x="539221" y="52440"/>
                  <a:pt x="503238" y="39740"/>
                </a:cubicBezTo>
                <a:cubicBezTo>
                  <a:pt x="467255" y="27040"/>
                  <a:pt x="441854" y="27305"/>
                  <a:pt x="412750" y="20690"/>
                </a:cubicBezTo>
                <a:cubicBezTo>
                  <a:pt x="383646" y="14075"/>
                  <a:pt x="358775" y="-1006"/>
                  <a:pt x="328613" y="52"/>
                </a:cubicBezTo>
                <a:cubicBezTo>
                  <a:pt x="298451" y="1110"/>
                  <a:pt x="264319" y="11165"/>
                  <a:pt x="231775" y="27040"/>
                </a:cubicBezTo>
                <a:cubicBezTo>
                  <a:pt x="199231" y="42915"/>
                  <a:pt x="133350" y="95302"/>
                  <a:pt x="133350" y="95302"/>
                </a:cubicBezTo>
                <a:lnTo>
                  <a:pt x="0" y="1984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F7D2F605-26C8-4BFA-8FA6-9F35FFEC2DC6}"/>
              </a:ext>
            </a:extLst>
          </p:cNvPr>
          <p:cNvSpPr/>
          <p:nvPr/>
        </p:nvSpPr>
        <p:spPr>
          <a:xfrm>
            <a:off x="4839196" y="3666251"/>
            <a:ext cx="326774" cy="201160"/>
          </a:xfrm>
          <a:custGeom>
            <a:avLst/>
            <a:gdLst>
              <a:gd name="connsiteX0" fmla="*/ 326529 w 326774"/>
              <a:gd name="connsiteY0" fmla="*/ 874 h 201160"/>
              <a:gd name="connsiteX1" fmla="*/ 150317 w 326774"/>
              <a:gd name="connsiteY1" fmla="*/ 124699 h 201160"/>
              <a:gd name="connsiteX2" fmla="*/ 91579 w 326774"/>
              <a:gd name="connsiteY2" fmla="*/ 172324 h 201160"/>
              <a:gd name="connsiteX3" fmla="*/ 1092 w 326774"/>
              <a:gd name="connsiteY3" fmla="*/ 200899 h 201160"/>
              <a:gd name="connsiteX4" fmla="*/ 45542 w 326774"/>
              <a:gd name="connsiteY4" fmla="*/ 183437 h 201160"/>
              <a:gd name="connsiteX5" fmla="*/ 105867 w 326774"/>
              <a:gd name="connsiteY5" fmla="*/ 134224 h 201160"/>
              <a:gd name="connsiteX6" fmla="*/ 186829 w 326774"/>
              <a:gd name="connsiteY6" fmla="*/ 72312 h 201160"/>
              <a:gd name="connsiteX7" fmla="*/ 326529 w 326774"/>
              <a:gd name="connsiteY7" fmla="*/ 874 h 201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774" h="201160">
                <a:moveTo>
                  <a:pt x="326529" y="874"/>
                </a:moveTo>
                <a:cubicBezTo>
                  <a:pt x="320444" y="9605"/>
                  <a:pt x="189475" y="96124"/>
                  <a:pt x="150317" y="124699"/>
                </a:cubicBezTo>
                <a:cubicBezTo>
                  <a:pt x="111159" y="153274"/>
                  <a:pt x="116450" y="159624"/>
                  <a:pt x="91579" y="172324"/>
                </a:cubicBezTo>
                <a:cubicBezTo>
                  <a:pt x="66708" y="185024"/>
                  <a:pt x="8765" y="199047"/>
                  <a:pt x="1092" y="200899"/>
                </a:cubicBezTo>
                <a:cubicBezTo>
                  <a:pt x="-6581" y="202751"/>
                  <a:pt x="28080" y="194549"/>
                  <a:pt x="45542" y="183437"/>
                </a:cubicBezTo>
                <a:cubicBezTo>
                  <a:pt x="63004" y="172325"/>
                  <a:pt x="82319" y="152745"/>
                  <a:pt x="105867" y="134224"/>
                </a:cubicBezTo>
                <a:cubicBezTo>
                  <a:pt x="129415" y="115703"/>
                  <a:pt x="149787" y="93479"/>
                  <a:pt x="186829" y="72312"/>
                </a:cubicBezTo>
                <a:cubicBezTo>
                  <a:pt x="223871" y="51145"/>
                  <a:pt x="332614" y="-7857"/>
                  <a:pt x="326529" y="87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FAE2B253-9960-4474-805C-30E479B93058}"/>
              </a:ext>
            </a:extLst>
          </p:cNvPr>
          <p:cNvSpPr/>
          <p:nvPr/>
        </p:nvSpPr>
        <p:spPr>
          <a:xfrm>
            <a:off x="5607050" y="3729038"/>
            <a:ext cx="65216" cy="182341"/>
          </a:xfrm>
          <a:custGeom>
            <a:avLst/>
            <a:gdLst>
              <a:gd name="connsiteX0" fmla="*/ 0 w 65216"/>
              <a:gd name="connsiteY0" fmla="*/ 0 h 182341"/>
              <a:gd name="connsiteX1" fmla="*/ 65088 w 65216"/>
              <a:gd name="connsiteY1" fmla="*/ 106362 h 182341"/>
              <a:gd name="connsiteX2" fmla="*/ 17463 w 65216"/>
              <a:gd name="connsiteY2" fmla="*/ 180975 h 182341"/>
              <a:gd name="connsiteX3" fmla="*/ 46038 w 65216"/>
              <a:gd name="connsiteY3" fmla="*/ 152400 h 182341"/>
              <a:gd name="connsiteX4" fmla="*/ 50800 w 65216"/>
              <a:gd name="connsiteY4" fmla="*/ 123825 h 182341"/>
              <a:gd name="connsiteX5" fmla="*/ 55563 w 65216"/>
              <a:gd name="connsiteY5" fmla="*/ 100012 h 182341"/>
              <a:gd name="connsiteX6" fmla="*/ 41275 w 65216"/>
              <a:gd name="connsiteY6" fmla="*/ 74612 h 182341"/>
              <a:gd name="connsiteX7" fmla="*/ 0 w 65216"/>
              <a:gd name="connsiteY7" fmla="*/ 0 h 18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216" h="182341">
                <a:moveTo>
                  <a:pt x="0" y="0"/>
                </a:moveTo>
                <a:cubicBezTo>
                  <a:pt x="31089" y="38100"/>
                  <a:pt x="62178" y="76200"/>
                  <a:pt x="65088" y="106362"/>
                </a:cubicBezTo>
                <a:cubicBezTo>
                  <a:pt x="67999" y="136525"/>
                  <a:pt x="20638" y="173302"/>
                  <a:pt x="17463" y="180975"/>
                </a:cubicBezTo>
                <a:cubicBezTo>
                  <a:pt x="14288" y="188648"/>
                  <a:pt x="40482" y="161925"/>
                  <a:pt x="46038" y="152400"/>
                </a:cubicBezTo>
                <a:cubicBezTo>
                  <a:pt x="51594" y="142875"/>
                  <a:pt x="49212" y="132556"/>
                  <a:pt x="50800" y="123825"/>
                </a:cubicBezTo>
                <a:cubicBezTo>
                  <a:pt x="52388" y="115094"/>
                  <a:pt x="57151" y="108214"/>
                  <a:pt x="55563" y="100012"/>
                </a:cubicBezTo>
                <a:cubicBezTo>
                  <a:pt x="53975" y="91810"/>
                  <a:pt x="41275" y="74612"/>
                  <a:pt x="41275" y="7461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F28D8E8-E646-4BB7-A9C0-C301BC24864B}"/>
              </a:ext>
            </a:extLst>
          </p:cNvPr>
          <p:cNvSpPr/>
          <p:nvPr/>
        </p:nvSpPr>
        <p:spPr>
          <a:xfrm>
            <a:off x="5083598" y="3717831"/>
            <a:ext cx="236193" cy="184438"/>
          </a:xfrm>
          <a:custGeom>
            <a:avLst/>
            <a:gdLst>
              <a:gd name="connsiteX0" fmla="*/ 74190 w 236193"/>
              <a:gd name="connsiteY0" fmla="*/ 94 h 184438"/>
              <a:gd name="connsiteX1" fmla="*/ 21802 w 236193"/>
              <a:gd name="connsiteY1" fmla="*/ 55657 h 184438"/>
              <a:gd name="connsiteX2" fmla="*/ 1165 w 236193"/>
              <a:gd name="connsiteY2" fmla="*/ 66769 h 184438"/>
              <a:gd name="connsiteX3" fmla="*/ 53552 w 236193"/>
              <a:gd name="connsiteY3" fmla="*/ 112807 h 184438"/>
              <a:gd name="connsiteX4" fmla="*/ 178965 w 236193"/>
              <a:gd name="connsiteY4" fmla="*/ 174719 h 184438"/>
              <a:gd name="connsiteX5" fmla="*/ 236115 w 236193"/>
              <a:gd name="connsiteY5" fmla="*/ 184244 h 184438"/>
              <a:gd name="connsiteX6" fmla="*/ 188490 w 236193"/>
              <a:gd name="connsiteY6" fmla="*/ 174719 h 184438"/>
              <a:gd name="connsiteX7" fmla="*/ 77365 w 236193"/>
              <a:gd name="connsiteY7" fmla="*/ 119157 h 184438"/>
              <a:gd name="connsiteX8" fmla="*/ 20215 w 236193"/>
              <a:gd name="connsiteY8" fmla="*/ 71532 h 184438"/>
              <a:gd name="connsiteX9" fmla="*/ 42440 w 236193"/>
              <a:gd name="connsiteY9" fmla="*/ 42957 h 184438"/>
              <a:gd name="connsiteX10" fmla="*/ 74190 w 236193"/>
              <a:gd name="connsiteY10" fmla="*/ 94 h 18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193" h="184438">
                <a:moveTo>
                  <a:pt x="74190" y="94"/>
                </a:moveTo>
                <a:cubicBezTo>
                  <a:pt x="70750" y="2211"/>
                  <a:pt x="33973" y="44544"/>
                  <a:pt x="21802" y="55657"/>
                </a:cubicBezTo>
                <a:cubicBezTo>
                  <a:pt x="9631" y="66770"/>
                  <a:pt x="-4127" y="57244"/>
                  <a:pt x="1165" y="66769"/>
                </a:cubicBezTo>
                <a:cubicBezTo>
                  <a:pt x="6457" y="76294"/>
                  <a:pt x="23919" y="94815"/>
                  <a:pt x="53552" y="112807"/>
                </a:cubicBezTo>
                <a:cubicBezTo>
                  <a:pt x="83185" y="130799"/>
                  <a:pt x="148538" y="162813"/>
                  <a:pt x="178965" y="174719"/>
                </a:cubicBezTo>
                <a:cubicBezTo>
                  <a:pt x="209392" y="186625"/>
                  <a:pt x="234528" y="184244"/>
                  <a:pt x="236115" y="184244"/>
                </a:cubicBezTo>
                <a:cubicBezTo>
                  <a:pt x="237702" y="184244"/>
                  <a:pt x="214948" y="185567"/>
                  <a:pt x="188490" y="174719"/>
                </a:cubicBezTo>
                <a:cubicBezTo>
                  <a:pt x="162032" y="163871"/>
                  <a:pt x="105411" y="136355"/>
                  <a:pt x="77365" y="119157"/>
                </a:cubicBezTo>
                <a:cubicBezTo>
                  <a:pt x="49319" y="101959"/>
                  <a:pt x="26036" y="84232"/>
                  <a:pt x="20215" y="71532"/>
                </a:cubicBezTo>
                <a:cubicBezTo>
                  <a:pt x="14394" y="58832"/>
                  <a:pt x="33444" y="53805"/>
                  <a:pt x="42440" y="42957"/>
                </a:cubicBezTo>
                <a:cubicBezTo>
                  <a:pt x="51436" y="32109"/>
                  <a:pt x="77630" y="-2023"/>
                  <a:pt x="74190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2A872993-8177-41CB-A671-382C6825D5AC}"/>
              </a:ext>
            </a:extLst>
          </p:cNvPr>
          <p:cNvSpPr/>
          <p:nvPr/>
        </p:nvSpPr>
        <p:spPr>
          <a:xfrm>
            <a:off x="5308464" y="3904743"/>
            <a:ext cx="341004" cy="24444"/>
          </a:xfrm>
          <a:custGeom>
            <a:avLst/>
            <a:gdLst>
              <a:gd name="connsiteX0" fmla="*/ 136 w 341004"/>
              <a:gd name="connsiteY0" fmla="*/ 10032 h 24444"/>
              <a:gd name="connsiteX1" fmla="*/ 223974 w 341004"/>
              <a:gd name="connsiteY1" fmla="*/ 24320 h 24444"/>
              <a:gd name="connsiteX2" fmla="*/ 339861 w 341004"/>
              <a:gd name="connsiteY2" fmla="*/ 507 h 24444"/>
              <a:gd name="connsiteX3" fmla="*/ 277949 w 341004"/>
              <a:gd name="connsiteY3" fmla="*/ 8445 h 24444"/>
              <a:gd name="connsiteX4" fmla="*/ 192224 w 341004"/>
              <a:gd name="connsiteY4" fmla="*/ 13207 h 24444"/>
              <a:gd name="connsiteX5" fmla="*/ 136 w 341004"/>
              <a:gd name="connsiteY5" fmla="*/ 10032 h 2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004" h="24444">
                <a:moveTo>
                  <a:pt x="136" y="10032"/>
                </a:moveTo>
                <a:cubicBezTo>
                  <a:pt x="5428" y="11884"/>
                  <a:pt x="167353" y="25907"/>
                  <a:pt x="223974" y="24320"/>
                </a:cubicBezTo>
                <a:cubicBezTo>
                  <a:pt x="280595" y="22733"/>
                  <a:pt x="330865" y="3153"/>
                  <a:pt x="339861" y="507"/>
                </a:cubicBezTo>
                <a:cubicBezTo>
                  <a:pt x="348857" y="-2139"/>
                  <a:pt x="302555" y="6328"/>
                  <a:pt x="277949" y="8445"/>
                </a:cubicBezTo>
                <a:cubicBezTo>
                  <a:pt x="253343" y="10562"/>
                  <a:pt x="239585" y="14530"/>
                  <a:pt x="192224" y="13207"/>
                </a:cubicBezTo>
                <a:cubicBezTo>
                  <a:pt x="144864" y="11884"/>
                  <a:pt x="-5156" y="8180"/>
                  <a:pt x="136" y="10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DCD67DD5-09A4-4707-9817-48F960C75FFC}"/>
              </a:ext>
            </a:extLst>
          </p:cNvPr>
          <p:cNvSpPr/>
          <p:nvPr/>
        </p:nvSpPr>
        <p:spPr>
          <a:xfrm>
            <a:off x="5071736" y="3776560"/>
            <a:ext cx="201769" cy="136681"/>
          </a:xfrm>
          <a:custGeom>
            <a:avLst/>
            <a:gdLst>
              <a:gd name="connsiteX0" fmla="*/ 1914 w 201769"/>
              <a:gd name="connsiteY0" fmla="*/ 103 h 136681"/>
              <a:gd name="connsiteX1" fmla="*/ 68589 w 201769"/>
              <a:gd name="connsiteY1" fmla="*/ 69953 h 136681"/>
              <a:gd name="connsiteX2" fmla="*/ 200352 w 201769"/>
              <a:gd name="connsiteY2" fmla="*/ 135040 h 136681"/>
              <a:gd name="connsiteX3" fmla="*/ 133677 w 201769"/>
              <a:gd name="connsiteY3" fmla="*/ 114403 h 136681"/>
              <a:gd name="connsiteX4" fmla="*/ 60652 w 201769"/>
              <a:gd name="connsiteY4" fmla="*/ 84240 h 136681"/>
              <a:gd name="connsiteX5" fmla="*/ 20964 w 201769"/>
              <a:gd name="connsiteY5" fmla="*/ 54078 h 136681"/>
              <a:gd name="connsiteX6" fmla="*/ 1914 w 201769"/>
              <a:gd name="connsiteY6" fmla="*/ 103 h 13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769" h="136681">
                <a:moveTo>
                  <a:pt x="1914" y="103"/>
                </a:moveTo>
                <a:cubicBezTo>
                  <a:pt x="9851" y="2749"/>
                  <a:pt x="35516" y="47464"/>
                  <a:pt x="68589" y="69953"/>
                </a:cubicBezTo>
                <a:cubicBezTo>
                  <a:pt x="101662" y="92442"/>
                  <a:pt x="189504" y="127632"/>
                  <a:pt x="200352" y="135040"/>
                </a:cubicBezTo>
                <a:cubicBezTo>
                  <a:pt x="211200" y="142448"/>
                  <a:pt x="156960" y="122870"/>
                  <a:pt x="133677" y="114403"/>
                </a:cubicBezTo>
                <a:cubicBezTo>
                  <a:pt x="110394" y="105936"/>
                  <a:pt x="79437" y="94294"/>
                  <a:pt x="60652" y="84240"/>
                </a:cubicBezTo>
                <a:cubicBezTo>
                  <a:pt x="41867" y="74186"/>
                  <a:pt x="29166" y="62015"/>
                  <a:pt x="20964" y="54078"/>
                </a:cubicBezTo>
                <a:cubicBezTo>
                  <a:pt x="12762" y="46141"/>
                  <a:pt x="-6023" y="-2543"/>
                  <a:pt x="1914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0B584FF-EBAF-4ADE-8546-BB2213391A4E}"/>
              </a:ext>
            </a:extLst>
          </p:cNvPr>
          <p:cNvSpPr/>
          <p:nvPr/>
        </p:nvSpPr>
        <p:spPr>
          <a:xfrm>
            <a:off x="4931760" y="3782897"/>
            <a:ext cx="149831" cy="65593"/>
          </a:xfrm>
          <a:custGeom>
            <a:avLst/>
            <a:gdLst>
              <a:gd name="connsiteX0" fmla="*/ 149828 w 149831"/>
              <a:gd name="connsiteY0" fmla="*/ 1703 h 65593"/>
              <a:gd name="connsiteX1" fmla="*/ 68865 w 149831"/>
              <a:gd name="connsiteY1" fmla="*/ 63616 h 65593"/>
              <a:gd name="connsiteX2" fmla="*/ 603 w 149831"/>
              <a:gd name="connsiteY2" fmla="*/ 49328 h 65593"/>
              <a:gd name="connsiteX3" fmla="*/ 37115 w 149831"/>
              <a:gd name="connsiteY3" fmla="*/ 39803 h 65593"/>
              <a:gd name="connsiteX4" fmla="*/ 65690 w 149831"/>
              <a:gd name="connsiteY4" fmla="*/ 19166 h 65593"/>
              <a:gd name="connsiteX5" fmla="*/ 149828 w 149831"/>
              <a:gd name="connsiteY5" fmla="*/ 1703 h 65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831" h="65593">
                <a:moveTo>
                  <a:pt x="149828" y="1703"/>
                </a:moveTo>
                <a:cubicBezTo>
                  <a:pt x="150357" y="9111"/>
                  <a:pt x="93736" y="55679"/>
                  <a:pt x="68865" y="63616"/>
                </a:cubicBezTo>
                <a:cubicBezTo>
                  <a:pt x="43994" y="71553"/>
                  <a:pt x="5895" y="53297"/>
                  <a:pt x="603" y="49328"/>
                </a:cubicBezTo>
                <a:cubicBezTo>
                  <a:pt x="-4689" y="45359"/>
                  <a:pt x="26267" y="44830"/>
                  <a:pt x="37115" y="39803"/>
                </a:cubicBezTo>
                <a:cubicBezTo>
                  <a:pt x="47963" y="34776"/>
                  <a:pt x="51667" y="25251"/>
                  <a:pt x="65690" y="19166"/>
                </a:cubicBezTo>
                <a:cubicBezTo>
                  <a:pt x="79713" y="13081"/>
                  <a:pt x="149299" y="-5705"/>
                  <a:pt x="149828" y="170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CB5EF19-F288-4B59-8030-880E3E2F15EC}"/>
              </a:ext>
            </a:extLst>
          </p:cNvPr>
          <p:cNvSpPr/>
          <p:nvPr/>
        </p:nvSpPr>
        <p:spPr>
          <a:xfrm>
            <a:off x="5019864" y="3857045"/>
            <a:ext cx="576231" cy="97184"/>
          </a:xfrm>
          <a:custGeom>
            <a:avLst/>
            <a:gdLst>
              <a:gd name="connsiteX0" fmla="*/ 9336 w 576231"/>
              <a:gd name="connsiteY0" fmla="*/ 5343 h 97184"/>
              <a:gd name="connsiteX1" fmla="*/ 317311 w 576231"/>
              <a:gd name="connsiteY1" fmla="*/ 91068 h 97184"/>
              <a:gd name="connsiteX2" fmla="*/ 520511 w 576231"/>
              <a:gd name="connsiteY2" fmla="*/ 87893 h 97184"/>
              <a:gd name="connsiteX3" fmla="*/ 576074 w 576231"/>
              <a:gd name="connsiteY3" fmla="*/ 68843 h 97184"/>
              <a:gd name="connsiteX4" fmla="*/ 509399 w 576231"/>
              <a:gd name="connsiteY4" fmla="*/ 83130 h 97184"/>
              <a:gd name="connsiteX5" fmla="*/ 380811 w 576231"/>
              <a:gd name="connsiteY5" fmla="*/ 79955 h 97184"/>
              <a:gd name="connsiteX6" fmla="*/ 160149 w 576231"/>
              <a:gd name="connsiteY6" fmla="*/ 40268 h 97184"/>
              <a:gd name="connsiteX7" fmla="*/ 90299 w 576231"/>
              <a:gd name="connsiteY7" fmla="*/ 14868 h 97184"/>
              <a:gd name="connsiteX8" fmla="*/ 9336 w 576231"/>
              <a:gd name="connsiteY8" fmla="*/ 5343 h 9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6231" h="97184">
                <a:moveTo>
                  <a:pt x="9336" y="5343"/>
                </a:moveTo>
                <a:cubicBezTo>
                  <a:pt x="47171" y="18043"/>
                  <a:pt x="232115" y="77310"/>
                  <a:pt x="317311" y="91068"/>
                </a:cubicBezTo>
                <a:cubicBezTo>
                  <a:pt x="402507" y="104826"/>
                  <a:pt x="477384" y="91597"/>
                  <a:pt x="520511" y="87893"/>
                </a:cubicBezTo>
                <a:cubicBezTo>
                  <a:pt x="563638" y="84189"/>
                  <a:pt x="577926" y="69637"/>
                  <a:pt x="576074" y="68843"/>
                </a:cubicBezTo>
                <a:cubicBezTo>
                  <a:pt x="574222" y="68049"/>
                  <a:pt x="541943" y="81278"/>
                  <a:pt x="509399" y="83130"/>
                </a:cubicBezTo>
                <a:cubicBezTo>
                  <a:pt x="476855" y="84982"/>
                  <a:pt x="439019" y="87099"/>
                  <a:pt x="380811" y="79955"/>
                </a:cubicBezTo>
                <a:cubicBezTo>
                  <a:pt x="322603" y="72811"/>
                  <a:pt x="208568" y="51116"/>
                  <a:pt x="160149" y="40268"/>
                </a:cubicBezTo>
                <a:cubicBezTo>
                  <a:pt x="111730" y="29420"/>
                  <a:pt x="121785" y="24393"/>
                  <a:pt x="90299" y="14868"/>
                </a:cubicBezTo>
                <a:cubicBezTo>
                  <a:pt x="58814" y="5343"/>
                  <a:pt x="-28499" y="-7357"/>
                  <a:pt x="9336" y="5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3FBEA6E-4CD8-4D04-BB5D-48579E449961}"/>
              </a:ext>
            </a:extLst>
          </p:cNvPr>
          <p:cNvSpPr/>
          <p:nvPr/>
        </p:nvSpPr>
        <p:spPr>
          <a:xfrm>
            <a:off x="5538769" y="3910964"/>
            <a:ext cx="242661" cy="12031"/>
          </a:xfrm>
          <a:custGeom>
            <a:avLst/>
            <a:gdLst>
              <a:gd name="connsiteX0" fmla="*/ 19 w 242661"/>
              <a:gd name="connsiteY0" fmla="*/ 6986 h 12031"/>
              <a:gd name="connsiteX1" fmla="*/ 212744 w 242661"/>
              <a:gd name="connsiteY1" fmla="*/ 8574 h 12031"/>
              <a:gd name="connsiteX2" fmla="*/ 239731 w 242661"/>
              <a:gd name="connsiteY2" fmla="*/ 11749 h 12031"/>
              <a:gd name="connsiteX3" fmla="*/ 200044 w 242661"/>
              <a:gd name="connsiteY3" fmla="*/ 636 h 12031"/>
              <a:gd name="connsiteX4" fmla="*/ 19 w 242661"/>
              <a:gd name="connsiteY4" fmla="*/ 6986 h 1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661" h="12031">
                <a:moveTo>
                  <a:pt x="19" y="6986"/>
                </a:moveTo>
                <a:cubicBezTo>
                  <a:pt x="2136" y="8309"/>
                  <a:pt x="172792" y="7780"/>
                  <a:pt x="212744" y="8574"/>
                </a:cubicBezTo>
                <a:cubicBezTo>
                  <a:pt x="252696" y="9368"/>
                  <a:pt x="241848" y="13072"/>
                  <a:pt x="239731" y="11749"/>
                </a:cubicBezTo>
                <a:cubicBezTo>
                  <a:pt x="237614" y="10426"/>
                  <a:pt x="233911" y="3546"/>
                  <a:pt x="200044" y="636"/>
                </a:cubicBezTo>
                <a:cubicBezTo>
                  <a:pt x="166177" y="-2274"/>
                  <a:pt x="-2098" y="5663"/>
                  <a:pt x="19" y="6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54FE6F1F-BF98-4F60-BE8F-CE4873B05883}"/>
              </a:ext>
            </a:extLst>
          </p:cNvPr>
          <p:cNvSpPr/>
          <p:nvPr/>
        </p:nvSpPr>
        <p:spPr>
          <a:xfrm>
            <a:off x="5646615" y="3949303"/>
            <a:ext cx="114472" cy="78314"/>
          </a:xfrm>
          <a:custGeom>
            <a:avLst/>
            <a:gdLst>
              <a:gd name="connsiteX0" fmla="*/ 114423 w 114472"/>
              <a:gd name="connsiteY0" fmla="*/ 397 h 78314"/>
              <a:gd name="connsiteX1" fmla="*/ 36635 w 114472"/>
              <a:gd name="connsiteY1" fmla="*/ 68660 h 78314"/>
              <a:gd name="connsiteX2" fmla="*/ 123 w 114472"/>
              <a:gd name="connsiteY2" fmla="*/ 75010 h 78314"/>
              <a:gd name="connsiteX3" fmla="*/ 47748 w 114472"/>
              <a:gd name="connsiteY3" fmla="*/ 41672 h 78314"/>
              <a:gd name="connsiteX4" fmla="*/ 114423 w 114472"/>
              <a:gd name="connsiteY4" fmla="*/ 397 h 7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72" h="78314">
                <a:moveTo>
                  <a:pt x="114423" y="397"/>
                </a:moveTo>
                <a:cubicBezTo>
                  <a:pt x="112571" y="4895"/>
                  <a:pt x="55685" y="56225"/>
                  <a:pt x="36635" y="68660"/>
                </a:cubicBezTo>
                <a:cubicBezTo>
                  <a:pt x="17585" y="81095"/>
                  <a:pt x="-1729" y="79508"/>
                  <a:pt x="123" y="75010"/>
                </a:cubicBezTo>
                <a:cubicBezTo>
                  <a:pt x="1975" y="70512"/>
                  <a:pt x="30021" y="52520"/>
                  <a:pt x="47748" y="41672"/>
                </a:cubicBezTo>
                <a:cubicBezTo>
                  <a:pt x="65475" y="30824"/>
                  <a:pt x="116275" y="-4101"/>
                  <a:pt x="114423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1BE117BC-4B23-4AC0-A980-CF0E44DBF88E}"/>
              </a:ext>
            </a:extLst>
          </p:cNvPr>
          <p:cNvSpPr/>
          <p:nvPr/>
        </p:nvSpPr>
        <p:spPr>
          <a:xfrm>
            <a:off x="4913312" y="3657508"/>
            <a:ext cx="250826" cy="143116"/>
          </a:xfrm>
          <a:custGeom>
            <a:avLst/>
            <a:gdLst>
              <a:gd name="connsiteX0" fmla="*/ 250826 w 250826"/>
              <a:gd name="connsiteY0" fmla="*/ 92 h 143116"/>
              <a:gd name="connsiteX1" fmla="*/ 90488 w 250826"/>
              <a:gd name="connsiteY1" fmla="*/ 76292 h 143116"/>
              <a:gd name="connsiteX2" fmla="*/ 1 w 250826"/>
              <a:gd name="connsiteY2" fmla="*/ 142967 h 143116"/>
              <a:gd name="connsiteX3" fmla="*/ 92076 w 250826"/>
              <a:gd name="connsiteY3" fmla="*/ 92167 h 143116"/>
              <a:gd name="connsiteX4" fmla="*/ 250826 w 250826"/>
              <a:gd name="connsiteY4" fmla="*/ 92 h 14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826" h="143116">
                <a:moveTo>
                  <a:pt x="250826" y="92"/>
                </a:moveTo>
                <a:cubicBezTo>
                  <a:pt x="250561" y="-2554"/>
                  <a:pt x="132292" y="52480"/>
                  <a:pt x="90488" y="76292"/>
                </a:cubicBezTo>
                <a:cubicBezTo>
                  <a:pt x="48684" y="100105"/>
                  <a:pt x="-264" y="140321"/>
                  <a:pt x="1" y="142967"/>
                </a:cubicBezTo>
                <a:cubicBezTo>
                  <a:pt x="266" y="145613"/>
                  <a:pt x="52653" y="112540"/>
                  <a:pt x="92076" y="92167"/>
                </a:cubicBezTo>
                <a:cubicBezTo>
                  <a:pt x="131499" y="71794"/>
                  <a:pt x="251091" y="2738"/>
                  <a:pt x="250826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6F31098-D4A1-46D3-844F-9826B98B6780}"/>
              </a:ext>
            </a:extLst>
          </p:cNvPr>
          <p:cNvSpPr/>
          <p:nvPr/>
        </p:nvSpPr>
        <p:spPr>
          <a:xfrm>
            <a:off x="4995863" y="3873500"/>
            <a:ext cx="205421" cy="60936"/>
          </a:xfrm>
          <a:custGeom>
            <a:avLst/>
            <a:gdLst>
              <a:gd name="connsiteX0" fmla="*/ 0 w 205421"/>
              <a:gd name="connsiteY0" fmla="*/ 0 h 60936"/>
              <a:gd name="connsiteX1" fmla="*/ 200025 w 205421"/>
              <a:gd name="connsiteY1" fmla="*/ 53975 h 60936"/>
              <a:gd name="connsiteX2" fmla="*/ 141287 w 205421"/>
              <a:gd name="connsiteY2" fmla="*/ 57150 h 60936"/>
              <a:gd name="connsiteX3" fmla="*/ 65087 w 205421"/>
              <a:gd name="connsiteY3" fmla="*/ 25400 h 60936"/>
              <a:gd name="connsiteX4" fmla="*/ 0 w 205421"/>
              <a:gd name="connsiteY4" fmla="*/ 0 h 6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421" h="60936">
                <a:moveTo>
                  <a:pt x="0" y="0"/>
                </a:moveTo>
                <a:cubicBezTo>
                  <a:pt x="88238" y="22225"/>
                  <a:pt x="176477" y="44450"/>
                  <a:pt x="200025" y="53975"/>
                </a:cubicBezTo>
                <a:cubicBezTo>
                  <a:pt x="223573" y="63500"/>
                  <a:pt x="163777" y="61912"/>
                  <a:pt x="141287" y="57150"/>
                </a:cubicBezTo>
                <a:cubicBezTo>
                  <a:pt x="118797" y="52388"/>
                  <a:pt x="65087" y="25400"/>
                  <a:pt x="65087" y="254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18A85470-C4AE-4121-A746-920E96CDA671}"/>
              </a:ext>
            </a:extLst>
          </p:cNvPr>
          <p:cNvSpPr/>
          <p:nvPr/>
        </p:nvSpPr>
        <p:spPr>
          <a:xfrm>
            <a:off x="5327007" y="3622674"/>
            <a:ext cx="352194" cy="149238"/>
          </a:xfrm>
          <a:custGeom>
            <a:avLst/>
            <a:gdLst>
              <a:gd name="connsiteX0" fmla="*/ 643 w 352194"/>
              <a:gd name="connsiteY0" fmla="*/ 1 h 149238"/>
              <a:gd name="connsiteX1" fmla="*/ 222893 w 352194"/>
              <a:gd name="connsiteY1" fmla="*/ 44451 h 149238"/>
              <a:gd name="connsiteX2" fmla="*/ 314968 w 352194"/>
              <a:gd name="connsiteY2" fmla="*/ 95251 h 149238"/>
              <a:gd name="connsiteX3" fmla="*/ 351481 w 352194"/>
              <a:gd name="connsiteY3" fmla="*/ 149226 h 149238"/>
              <a:gd name="connsiteX4" fmla="*/ 286393 w 352194"/>
              <a:gd name="connsiteY4" fmla="*/ 90489 h 149238"/>
              <a:gd name="connsiteX5" fmla="*/ 159393 w 352194"/>
              <a:gd name="connsiteY5" fmla="*/ 42864 h 149238"/>
              <a:gd name="connsiteX6" fmla="*/ 643 w 352194"/>
              <a:gd name="connsiteY6" fmla="*/ 1 h 14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194" h="149238">
                <a:moveTo>
                  <a:pt x="643" y="1"/>
                </a:moveTo>
                <a:cubicBezTo>
                  <a:pt x="11226" y="266"/>
                  <a:pt x="170506" y="28576"/>
                  <a:pt x="222893" y="44451"/>
                </a:cubicBezTo>
                <a:cubicBezTo>
                  <a:pt x="275280" y="60326"/>
                  <a:pt x="293537" y="77789"/>
                  <a:pt x="314968" y="95251"/>
                </a:cubicBezTo>
                <a:cubicBezTo>
                  <a:pt x="336399" y="112713"/>
                  <a:pt x="356243" y="150020"/>
                  <a:pt x="351481" y="149226"/>
                </a:cubicBezTo>
                <a:cubicBezTo>
                  <a:pt x="346719" y="148432"/>
                  <a:pt x="318408" y="108216"/>
                  <a:pt x="286393" y="90489"/>
                </a:cubicBezTo>
                <a:cubicBezTo>
                  <a:pt x="254378" y="72762"/>
                  <a:pt x="205960" y="56887"/>
                  <a:pt x="159393" y="42864"/>
                </a:cubicBezTo>
                <a:cubicBezTo>
                  <a:pt x="112826" y="28841"/>
                  <a:pt x="-9940" y="-264"/>
                  <a:pt x="64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CFC97E4B-A699-4EBD-8C46-30D2B3872FC0}"/>
              </a:ext>
            </a:extLst>
          </p:cNvPr>
          <p:cNvSpPr/>
          <p:nvPr/>
        </p:nvSpPr>
        <p:spPr>
          <a:xfrm>
            <a:off x="5598109" y="3696549"/>
            <a:ext cx="192033" cy="216579"/>
          </a:xfrm>
          <a:custGeom>
            <a:avLst/>
            <a:gdLst>
              <a:gd name="connsiteX0" fmla="*/ 4179 w 192033"/>
              <a:gd name="connsiteY0" fmla="*/ 2326 h 216579"/>
              <a:gd name="connsiteX1" fmla="*/ 175629 w 192033"/>
              <a:gd name="connsiteY1" fmla="*/ 192826 h 216579"/>
              <a:gd name="connsiteX2" fmla="*/ 167691 w 192033"/>
              <a:gd name="connsiteY2" fmla="*/ 215051 h 216579"/>
              <a:gd name="connsiteX3" fmla="*/ 21641 w 192033"/>
              <a:gd name="connsiteY3" fmla="*/ 211876 h 216579"/>
              <a:gd name="connsiteX4" fmla="*/ 62916 w 192033"/>
              <a:gd name="connsiteY4" fmla="*/ 189651 h 216579"/>
              <a:gd name="connsiteX5" fmla="*/ 70854 w 192033"/>
              <a:gd name="connsiteY5" fmla="*/ 134089 h 216579"/>
              <a:gd name="connsiteX6" fmla="*/ 51804 w 192033"/>
              <a:gd name="connsiteY6" fmla="*/ 88051 h 216579"/>
              <a:gd name="connsiteX7" fmla="*/ 4179 w 192033"/>
              <a:gd name="connsiteY7" fmla="*/ 2326 h 21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033" h="216579">
                <a:moveTo>
                  <a:pt x="4179" y="2326"/>
                </a:moveTo>
                <a:cubicBezTo>
                  <a:pt x="24816" y="19788"/>
                  <a:pt x="148377" y="157372"/>
                  <a:pt x="175629" y="192826"/>
                </a:cubicBezTo>
                <a:cubicBezTo>
                  <a:pt x="202881" y="228280"/>
                  <a:pt x="193356" y="211876"/>
                  <a:pt x="167691" y="215051"/>
                </a:cubicBezTo>
                <a:cubicBezTo>
                  <a:pt x="142026" y="218226"/>
                  <a:pt x="39103" y="216109"/>
                  <a:pt x="21641" y="211876"/>
                </a:cubicBezTo>
                <a:cubicBezTo>
                  <a:pt x="4179" y="207643"/>
                  <a:pt x="54714" y="202616"/>
                  <a:pt x="62916" y="189651"/>
                </a:cubicBezTo>
                <a:cubicBezTo>
                  <a:pt x="71118" y="176687"/>
                  <a:pt x="72706" y="151022"/>
                  <a:pt x="70854" y="134089"/>
                </a:cubicBezTo>
                <a:cubicBezTo>
                  <a:pt x="69002" y="117156"/>
                  <a:pt x="57889" y="105249"/>
                  <a:pt x="51804" y="88051"/>
                </a:cubicBezTo>
                <a:cubicBezTo>
                  <a:pt x="45719" y="70853"/>
                  <a:pt x="-16458" y="-15136"/>
                  <a:pt x="4179" y="2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791C0F4B-A8A5-4CF4-B42C-A166C219F299}"/>
              </a:ext>
            </a:extLst>
          </p:cNvPr>
          <p:cNvSpPr/>
          <p:nvPr/>
        </p:nvSpPr>
        <p:spPr>
          <a:xfrm>
            <a:off x="5232799" y="3636239"/>
            <a:ext cx="375090" cy="299347"/>
          </a:xfrm>
          <a:custGeom>
            <a:avLst/>
            <a:gdLst>
              <a:gd name="connsiteX0" fmla="*/ 75801 w 375090"/>
              <a:gd name="connsiteY0" fmla="*/ 10249 h 299347"/>
              <a:gd name="connsiteX1" fmla="*/ 12301 w 375090"/>
              <a:gd name="connsiteY1" fmla="*/ 68986 h 299347"/>
              <a:gd name="connsiteX2" fmla="*/ 4364 w 375090"/>
              <a:gd name="connsiteY2" fmla="*/ 146774 h 299347"/>
              <a:gd name="connsiteX3" fmla="*/ 63101 w 375090"/>
              <a:gd name="connsiteY3" fmla="*/ 259486 h 299347"/>
              <a:gd name="connsiteX4" fmla="*/ 182164 w 375090"/>
              <a:gd name="connsiteY4" fmla="*/ 289649 h 299347"/>
              <a:gd name="connsiteX5" fmla="*/ 247251 w 375090"/>
              <a:gd name="connsiteY5" fmla="*/ 289649 h 299347"/>
              <a:gd name="connsiteX6" fmla="*/ 339326 w 375090"/>
              <a:gd name="connsiteY6" fmla="*/ 175349 h 299347"/>
              <a:gd name="connsiteX7" fmla="*/ 347264 w 375090"/>
              <a:gd name="connsiteY7" fmla="*/ 105499 h 299347"/>
              <a:gd name="connsiteX8" fmla="*/ 367901 w 375090"/>
              <a:gd name="connsiteY8" fmla="*/ 80099 h 299347"/>
              <a:gd name="connsiteX9" fmla="*/ 355201 w 375090"/>
              <a:gd name="connsiteY9" fmla="*/ 57874 h 299347"/>
              <a:gd name="connsiteX10" fmla="*/ 161526 w 375090"/>
              <a:gd name="connsiteY10" fmla="*/ 5486 h 299347"/>
              <a:gd name="connsiteX11" fmla="*/ 75801 w 375090"/>
              <a:gd name="connsiteY11" fmla="*/ 10249 h 299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5090" h="299347">
                <a:moveTo>
                  <a:pt x="75801" y="10249"/>
                </a:moveTo>
                <a:cubicBezTo>
                  <a:pt x="50930" y="20832"/>
                  <a:pt x="24207" y="46232"/>
                  <a:pt x="12301" y="68986"/>
                </a:cubicBezTo>
                <a:cubicBezTo>
                  <a:pt x="395" y="91740"/>
                  <a:pt x="-4103" y="115024"/>
                  <a:pt x="4364" y="146774"/>
                </a:cubicBezTo>
                <a:cubicBezTo>
                  <a:pt x="12831" y="178524"/>
                  <a:pt x="33468" y="235674"/>
                  <a:pt x="63101" y="259486"/>
                </a:cubicBezTo>
                <a:cubicBezTo>
                  <a:pt x="92734" y="283298"/>
                  <a:pt x="151472" y="284622"/>
                  <a:pt x="182164" y="289649"/>
                </a:cubicBezTo>
                <a:cubicBezTo>
                  <a:pt x="212856" y="294676"/>
                  <a:pt x="221057" y="308699"/>
                  <a:pt x="247251" y="289649"/>
                </a:cubicBezTo>
                <a:cubicBezTo>
                  <a:pt x="273445" y="270599"/>
                  <a:pt x="322657" y="206041"/>
                  <a:pt x="339326" y="175349"/>
                </a:cubicBezTo>
                <a:cubicBezTo>
                  <a:pt x="355995" y="144657"/>
                  <a:pt x="342502" y="121374"/>
                  <a:pt x="347264" y="105499"/>
                </a:cubicBezTo>
                <a:cubicBezTo>
                  <a:pt x="352026" y="89624"/>
                  <a:pt x="366578" y="88037"/>
                  <a:pt x="367901" y="80099"/>
                </a:cubicBezTo>
                <a:cubicBezTo>
                  <a:pt x="369224" y="72162"/>
                  <a:pt x="389597" y="70309"/>
                  <a:pt x="355201" y="57874"/>
                </a:cubicBezTo>
                <a:cubicBezTo>
                  <a:pt x="320805" y="45439"/>
                  <a:pt x="209415" y="15011"/>
                  <a:pt x="161526" y="5486"/>
                </a:cubicBezTo>
                <a:cubicBezTo>
                  <a:pt x="113637" y="-4039"/>
                  <a:pt x="100672" y="-334"/>
                  <a:pt x="75801" y="102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39150C7-148C-4A33-8812-F2939C9009B1}"/>
              </a:ext>
            </a:extLst>
          </p:cNvPr>
          <p:cNvSpPr/>
          <p:nvPr/>
        </p:nvSpPr>
        <p:spPr>
          <a:xfrm>
            <a:off x="5480050" y="3702050"/>
            <a:ext cx="66675" cy="666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28F6A74B-12F0-4A82-A358-9F9CE8072D80}"/>
              </a:ext>
            </a:extLst>
          </p:cNvPr>
          <p:cNvSpPr/>
          <p:nvPr/>
        </p:nvSpPr>
        <p:spPr>
          <a:xfrm flipH="1" flipV="1">
            <a:off x="5404168" y="3662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DB21C8D-5F4D-4994-8252-B9219B96C1ED}"/>
              </a:ext>
            </a:extLst>
          </p:cNvPr>
          <p:cNvSpPr/>
          <p:nvPr/>
        </p:nvSpPr>
        <p:spPr>
          <a:xfrm>
            <a:off x="4716912" y="3359915"/>
            <a:ext cx="948898" cy="51650"/>
          </a:xfrm>
          <a:custGeom>
            <a:avLst/>
            <a:gdLst>
              <a:gd name="connsiteX0" fmla="*/ 1138 w 948898"/>
              <a:gd name="connsiteY0" fmla="*/ 51623 h 51650"/>
              <a:gd name="connsiteX1" fmla="*/ 251963 w 948898"/>
              <a:gd name="connsiteY1" fmla="*/ 16698 h 51650"/>
              <a:gd name="connsiteX2" fmla="*/ 471038 w 948898"/>
              <a:gd name="connsiteY2" fmla="*/ 16698 h 51650"/>
              <a:gd name="connsiteX3" fmla="*/ 720276 w 948898"/>
              <a:gd name="connsiteY3" fmla="*/ 42098 h 51650"/>
              <a:gd name="connsiteX4" fmla="*/ 875851 w 948898"/>
              <a:gd name="connsiteY4" fmla="*/ 34160 h 51650"/>
              <a:gd name="connsiteX5" fmla="*/ 948876 w 948898"/>
              <a:gd name="connsiteY5" fmla="*/ 2410 h 51650"/>
              <a:gd name="connsiteX6" fmla="*/ 869501 w 948898"/>
              <a:gd name="connsiteY6" fmla="*/ 19873 h 51650"/>
              <a:gd name="connsiteX7" fmla="*/ 739326 w 948898"/>
              <a:gd name="connsiteY7" fmla="*/ 29398 h 51650"/>
              <a:gd name="connsiteX8" fmla="*/ 491676 w 948898"/>
              <a:gd name="connsiteY8" fmla="*/ 823 h 51650"/>
              <a:gd name="connsiteX9" fmla="*/ 172588 w 948898"/>
              <a:gd name="connsiteY9" fmla="*/ 10348 h 51650"/>
              <a:gd name="connsiteX10" fmla="*/ 1138 w 948898"/>
              <a:gd name="connsiteY10" fmla="*/ 51623 h 5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8898" h="51650">
                <a:moveTo>
                  <a:pt x="1138" y="51623"/>
                </a:moveTo>
                <a:cubicBezTo>
                  <a:pt x="14367" y="52681"/>
                  <a:pt x="173646" y="22519"/>
                  <a:pt x="251963" y="16698"/>
                </a:cubicBezTo>
                <a:cubicBezTo>
                  <a:pt x="330280" y="10877"/>
                  <a:pt x="392986" y="12465"/>
                  <a:pt x="471038" y="16698"/>
                </a:cubicBezTo>
                <a:cubicBezTo>
                  <a:pt x="549090" y="20931"/>
                  <a:pt x="652807" y="39188"/>
                  <a:pt x="720276" y="42098"/>
                </a:cubicBezTo>
                <a:cubicBezTo>
                  <a:pt x="787745" y="45008"/>
                  <a:pt x="837751" y="40775"/>
                  <a:pt x="875851" y="34160"/>
                </a:cubicBezTo>
                <a:cubicBezTo>
                  <a:pt x="913951" y="27545"/>
                  <a:pt x="949934" y="4791"/>
                  <a:pt x="948876" y="2410"/>
                </a:cubicBezTo>
                <a:cubicBezTo>
                  <a:pt x="947818" y="29"/>
                  <a:pt x="904426" y="15375"/>
                  <a:pt x="869501" y="19873"/>
                </a:cubicBezTo>
                <a:cubicBezTo>
                  <a:pt x="834576" y="24371"/>
                  <a:pt x="802297" y="32573"/>
                  <a:pt x="739326" y="29398"/>
                </a:cubicBezTo>
                <a:cubicBezTo>
                  <a:pt x="676355" y="26223"/>
                  <a:pt x="586132" y="3998"/>
                  <a:pt x="491676" y="823"/>
                </a:cubicBezTo>
                <a:cubicBezTo>
                  <a:pt x="397220" y="-2352"/>
                  <a:pt x="252492" y="4263"/>
                  <a:pt x="172588" y="10348"/>
                </a:cubicBezTo>
                <a:cubicBezTo>
                  <a:pt x="92684" y="16433"/>
                  <a:pt x="-12091" y="50565"/>
                  <a:pt x="1138" y="51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B02073EE-1A0E-4709-BFCB-8CA5D2DA3DA9}"/>
              </a:ext>
            </a:extLst>
          </p:cNvPr>
          <p:cNvSpPr/>
          <p:nvPr/>
        </p:nvSpPr>
        <p:spPr>
          <a:xfrm>
            <a:off x="4707407" y="3156592"/>
            <a:ext cx="952243" cy="243705"/>
          </a:xfrm>
          <a:custGeom>
            <a:avLst/>
            <a:gdLst>
              <a:gd name="connsiteX0" fmla="*/ 2706 w 952243"/>
              <a:gd name="connsiteY0" fmla="*/ 242246 h 243705"/>
              <a:gd name="connsiteX1" fmla="*/ 156693 w 952243"/>
              <a:gd name="connsiteY1" fmla="*/ 121596 h 243705"/>
              <a:gd name="connsiteX2" fmla="*/ 372593 w 952243"/>
              <a:gd name="connsiteY2" fmla="*/ 19996 h 243705"/>
              <a:gd name="connsiteX3" fmla="*/ 575793 w 952243"/>
              <a:gd name="connsiteY3" fmla="*/ 34283 h 243705"/>
              <a:gd name="connsiteX4" fmla="*/ 778993 w 952243"/>
              <a:gd name="connsiteY4" fmla="*/ 81908 h 243705"/>
              <a:gd name="connsiteX5" fmla="*/ 853606 w 952243"/>
              <a:gd name="connsiteY5" fmla="*/ 110483 h 243705"/>
              <a:gd name="connsiteX6" fmla="*/ 950443 w 952243"/>
              <a:gd name="connsiteY6" fmla="*/ 207321 h 243705"/>
              <a:gd name="connsiteX7" fmla="*/ 905993 w 952243"/>
              <a:gd name="connsiteY7" fmla="*/ 146996 h 243705"/>
              <a:gd name="connsiteX8" fmla="*/ 777406 w 952243"/>
              <a:gd name="connsiteY8" fmla="*/ 67621 h 243705"/>
              <a:gd name="connsiteX9" fmla="*/ 423393 w 952243"/>
              <a:gd name="connsiteY9" fmla="*/ 2533 h 243705"/>
              <a:gd name="connsiteX10" fmla="*/ 286868 w 952243"/>
              <a:gd name="connsiteY10" fmla="*/ 34283 h 243705"/>
              <a:gd name="connsiteX11" fmla="*/ 2706 w 952243"/>
              <a:gd name="connsiteY11" fmla="*/ 242246 h 24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2243" h="243705">
                <a:moveTo>
                  <a:pt x="2706" y="242246"/>
                </a:moveTo>
                <a:cubicBezTo>
                  <a:pt x="-18990" y="256798"/>
                  <a:pt x="95045" y="158638"/>
                  <a:pt x="156693" y="121596"/>
                </a:cubicBezTo>
                <a:cubicBezTo>
                  <a:pt x="218341" y="84554"/>
                  <a:pt x="302743" y="34548"/>
                  <a:pt x="372593" y="19996"/>
                </a:cubicBezTo>
                <a:cubicBezTo>
                  <a:pt x="442443" y="5444"/>
                  <a:pt x="508060" y="23964"/>
                  <a:pt x="575793" y="34283"/>
                </a:cubicBezTo>
                <a:cubicBezTo>
                  <a:pt x="643526" y="44602"/>
                  <a:pt x="732691" y="69208"/>
                  <a:pt x="778993" y="81908"/>
                </a:cubicBezTo>
                <a:cubicBezTo>
                  <a:pt x="825295" y="94608"/>
                  <a:pt x="825031" y="89581"/>
                  <a:pt x="853606" y="110483"/>
                </a:cubicBezTo>
                <a:cubicBezTo>
                  <a:pt x="882181" y="131385"/>
                  <a:pt x="941712" y="201235"/>
                  <a:pt x="950443" y="207321"/>
                </a:cubicBezTo>
                <a:cubicBezTo>
                  <a:pt x="959174" y="213407"/>
                  <a:pt x="934833" y="170279"/>
                  <a:pt x="905993" y="146996"/>
                </a:cubicBezTo>
                <a:cubicBezTo>
                  <a:pt x="877153" y="123713"/>
                  <a:pt x="857839" y="91698"/>
                  <a:pt x="777406" y="67621"/>
                </a:cubicBezTo>
                <a:cubicBezTo>
                  <a:pt x="696973" y="43544"/>
                  <a:pt x="505149" y="8089"/>
                  <a:pt x="423393" y="2533"/>
                </a:cubicBezTo>
                <a:cubicBezTo>
                  <a:pt x="341637" y="-3023"/>
                  <a:pt x="355924" y="-2230"/>
                  <a:pt x="286868" y="34283"/>
                </a:cubicBezTo>
                <a:cubicBezTo>
                  <a:pt x="217812" y="70796"/>
                  <a:pt x="24402" y="227694"/>
                  <a:pt x="2706" y="242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949928B7-9F98-41A0-8F07-C01616E44F61}"/>
              </a:ext>
            </a:extLst>
          </p:cNvPr>
          <p:cNvSpPr/>
          <p:nvPr/>
        </p:nvSpPr>
        <p:spPr>
          <a:xfrm>
            <a:off x="6704950" y="3337665"/>
            <a:ext cx="958418" cy="67374"/>
          </a:xfrm>
          <a:custGeom>
            <a:avLst/>
            <a:gdLst>
              <a:gd name="connsiteX0" fmla="*/ 650 w 958418"/>
              <a:gd name="connsiteY0" fmla="*/ 40535 h 67374"/>
              <a:gd name="connsiteX1" fmla="*/ 316563 w 958418"/>
              <a:gd name="connsiteY1" fmla="*/ 31010 h 67374"/>
              <a:gd name="connsiteX2" fmla="*/ 530875 w 958418"/>
              <a:gd name="connsiteY2" fmla="*/ 8785 h 67374"/>
              <a:gd name="connsiteX3" fmla="*/ 727725 w 958418"/>
              <a:gd name="connsiteY3" fmla="*/ 4023 h 67374"/>
              <a:gd name="connsiteX4" fmla="*/ 953150 w 958418"/>
              <a:gd name="connsiteY4" fmla="*/ 65935 h 67374"/>
              <a:gd name="connsiteX5" fmla="*/ 867425 w 958418"/>
              <a:gd name="connsiteY5" fmla="*/ 45298 h 67374"/>
              <a:gd name="connsiteX6" fmla="*/ 649938 w 958418"/>
              <a:gd name="connsiteY6" fmla="*/ 18310 h 67374"/>
              <a:gd name="connsiteX7" fmla="*/ 405463 w 958418"/>
              <a:gd name="connsiteY7" fmla="*/ 27835 h 67374"/>
              <a:gd name="connsiteX8" fmla="*/ 650 w 958418"/>
              <a:gd name="connsiteY8" fmla="*/ 40535 h 67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8418" h="67374">
                <a:moveTo>
                  <a:pt x="650" y="40535"/>
                </a:moveTo>
                <a:cubicBezTo>
                  <a:pt x="-14167" y="41064"/>
                  <a:pt x="228192" y="36302"/>
                  <a:pt x="316563" y="31010"/>
                </a:cubicBezTo>
                <a:cubicBezTo>
                  <a:pt x="404934" y="25718"/>
                  <a:pt x="462348" y="13283"/>
                  <a:pt x="530875" y="8785"/>
                </a:cubicBezTo>
                <a:cubicBezTo>
                  <a:pt x="599402" y="4287"/>
                  <a:pt x="657346" y="-5502"/>
                  <a:pt x="727725" y="4023"/>
                </a:cubicBezTo>
                <a:cubicBezTo>
                  <a:pt x="798104" y="13548"/>
                  <a:pt x="929867" y="59056"/>
                  <a:pt x="953150" y="65935"/>
                </a:cubicBezTo>
                <a:cubicBezTo>
                  <a:pt x="976433" y="72814"/>
                  <a:pt x="917960" y="53236"/>
                  <a:pt x="867425" y="45298"/>
                </a:cubicBezTo>
                <a:cubicBezTo>
                  <a:pt x="816890" y="37360"/>
                  <a:pt x="726932" y="21221"/>
                  <a:pt x="649938" y="18310"/>
                </a:cubicBezTo>
                <a:lnTo>
                  <a:pt x="405463" y="27835"/>
                </a:lnTo>
                <a:cubicBezTo>
                  <a:pt x="300953" y="33656"/>
                  <a:pt x="15467" y="40006"/>
                  <a:pt x="650" y="40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A702F677-4349-4A78-8FD2-A5BE5AAA06FF}"/>
              </a:ext>
            </a:extLst>
          </p:cNvPr>
          <p:cNvSpPr/>
          <p:nvPr/>
        </p:nvSpPr>
        <p:spPr>
          <a:xfrm>
            <a:off x="6778585" y="3158963"/>
            <a:ext cx="909890" cy="240002"/>
          </a:xfrm>
          <a:custGeom>
            <a:avLst/>
            <a:gdLst>
              <a:gd name="connsiteX0" fmla="*/ 40 w 909890"/>
              <a:gd name="connsiteY0" fmla="*/ 97000 h 240002"/>
              <a:gd name="connsiteX1" fmla="*/ 344528 w 909890"/>
              <a:gd name="connsiteY1" fmla="*/ 9687 h 240002"/>
              <a:gd name="connsiteX2" fmla="*/ 571540 w 909890"/>
              <a:gd name="connsiteY2" fmla="*/ 12862 h 240002"/>
              <a:gd name="connsiteX3" fmla="*/ 798553 w 909890"/>
              <a:gd name="connsiteY3" fmla="*/ 104937 h 240002"/>
              <a:gd name="connsiteX4" fmla="*/ 904915 w 909890"/>
              <a:gd name="connsiteY4" fmla="*/ 236700 h 240002"/>
              <a:gd name="connsiteX5" fmla="*/ 874753 w 909890"/>
              <a:gd name="connsiteY5" fmla="*/ 190662 h 240002"/>
              <a:gd name="connsiteX6" fmla="*/ 720765 w 909890"/>
              <a:gd name="connsiteY6" fmla="*/ 85887 h 240002"/>
              <a:gd name="connsiteX7" fmla="*/ 533440 w 909890"/>
              <a:gd name="connsiteY7" fmla="*/ 28737 h 240002"/>
              <a:gd name="connsiteX8" fmla="*/ 366753 w 909890"/>
              <a:gd name="connsiteY8" fmla="*/ 20800 h 240002"/>
              <a:gd name="connsiteX9" fmla="*/ 40 w 909890"/>
              <a:gd name="connsiteY9" fmla="*/ 97000 h 24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9890" h="240002">
                <a:moveTo>
                  <a:pt x="40" y="97000"/>
                </a:moveTo>
                <a:cubicBezTo>
                  <a:pt x="-3664" y="95148"/>
                  <a:pt x="249278" y="23710"/>
                  <a:pt x="344528" y="9687"/>
                </a:cubicBezTo>
                <a:cubicBezTo>
                  <a:pt x="439778" y="-4336"/>
                  <a:pt x="495869" y="-3013"/>
                  <a:pt x="571540" y="12862"/>
                </a:cubicBezTo>
                <a:cubicBezTo>
                  <a:pt x="647211" y="28737"/>
                  <a:pt x="742991" y="67631"/>
                  <a:pt x="798553" y="104937"/>
                </a:cubicBezTo>
                <a:cubicBezTo>
                  <a:pt x="854116" y="142243"/>
                  <a:pt x="892215" y="222413"/>
                  <a:pt x="904915" y="236700"/>
                </a:cubicBezTo>
                <a:cubicBezTo>
                  <a:pt x="917615" y="250988"/>
                  <a:pt x="905445" y="215797"/>
                  <a:pt x="874753" y="190662"/>
                </a:cubicBezTo>
                <a:cubicBezTo>
                  <a:pt x="844061" y="165527"/>
                  <a:pt x="777651" y="112875"/>
                  <a:pt x="720765" y="85887"/>
                </a:cubicBezTo>
                <a:cubicBezTo>
                  <a:pt x="663880" y="58899"/>
                  <a:pt x="592442" y="39585"/>
                  <a:pt x="533440" y="28737"/>
                </a:cubicBezTo>
                <a:cubicBezTo>
                  <a:pt x="474438" y="17889"/>
                  <a:pt x="457770" y="10481"/>
                  <a:pt x="366753" y="20800"/>
                </a:cubicBezTo>
                <a:cubicBezTo>
                  <a:pt x="275736" y="31119"/>
                  <a:pt x="3744" y="98852"/>
                  <a:pt x="40" y="97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EDB25EA-DC9D-439B-88CE-51C7095D6F3D}"/>
              </a:ext>
            </a:extLst>
          </p:cNvPr>
          <p:cNvSpPr/>
          <p:nvPr/>
        </p:nvSpPr>
        <p:spPr>
          <a:xfrm>
            <a:off x="5739705" y="4527230"/>
            <a:ext cx="149736" cy="516850"/>
          </a:xfrm>
          <a:custGeom>
            <a:avLst/>
            <a:gdLst>
              <a:gd name="connsiteX0" fmla="*/ 134045 w 149736"/>
              <a:gd name="connsiteY0" fmla="*/ 320 h 516850"/>
              <a:gd name="connsiteX1" fmla="*/ 132458 w 149736"/>
              <a:gd name="connsiteY1" fmla="*/ 155895 h 516850"/>
              <a:gd name="connsiteX2" fmla="*/ 22920 w 149736"/>
              <a:gd name="connsiteY2" fmla="*/ 265433 h 516850"/>
              <a:gd name="connsiteX3" fmla="*/ 2283 w 149736"/>
              <a:gd name="connsiteY3" fmla="*/ 386083 h 516850"/>
              <a:gd name="connsiteX4" fmla="*/ 57845 w 149736"/>
              <a:gd name="connsiteY4" fmla="*/ 513083 h 516850"/>
              <a:gd name="connsiteX5" fmla="*/ 43558 w 149736"/>
              <a:gd name="connsiteY5" fmla="*/ 474983 h 516850"/>
              <a:gd name="connsiteX6" fmla="*/ 16570 w 149736"/>
              <a:gd name="connsiteY6" fmla="*/ 389258 h 516850"/>
              <a:gd name="connsiteX7" fmla="*/ 13395 w 149736"/>
              <a:gd name="connsiteY7" fmla="*/ 300358 h 516850"/>
              <a:gd name="connsiteX8" fmla="*/ 70545 w 149736"/>
              <a:gd name="connsiteY8" fmla="*/ 233683 h 516850"/>
              <a:gd name="connsiteX9" fmla="*/ 140395 w 149736"/>
              <a:gd name="connsiteY9" fmla="*/ 163833 h 516850"/>
              <a:gd name="connsiteX10" fmla="*/ 148333 w 149736"/>
              <a:gd name="connsiteY10" fmla="*/ 116208 h 516850"/>
              <a:gd name="connsiteX11" fmla="*/ 134045 w 149736"/>
              <a:gd name="connsiteY11" fmla="*/ 320 h 51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36" h="516850">
                <a:moveTo>
                  <a:pt x="134045" y="320"/>
                </a:moveTo>
                <a:cubicBezTo>
                  <a:pt x="131399" y="6935"/>
                  <a:pt x="150979" y="111710"/>
                  <a:pt x="132458" y="155895"/>
                </a:cubicBezTo>
                <a:cubicBezTo>
                  <a:pt x="113937" y="200080"/>
                  <a:pt x="44616" y="227068"/>
                  <a:pt x="22920" y="265433"/>
                </a:cubicBezTo>
                <a:cubicBezTo>
                  <a:pt x="1224" y="303798"/>
                  <a:pt x="-3538" y="344808"/>
                  <a:pt x="2283" y="386083"/>
                </a:cubicBezTo>
                <a:cubicBezTo>
                  <a:pt x="8104" y="427358"/>
                  <a:pt x="50966" y="498266"/>
                  <a:pt x="57845" y="513083"/>
                </a:cubicBezTo>
                <a:cubicBezTo>
                  <a:pt x="64724" y="527900"/>
                  <a:pt x="50437" y="495620"/>
                  <a:pt x="43558" y="474983"/>
                </a:cubicBezTo>
                <a:cubicBezTo>
                  <a:pt x="36679" y="454346"/>
                  <a:pt x="21597" y="418362"/>
                  <a:pt x="16570" y="389258"/>
                </a:cubicBezTo>
                <a:cubicBezTo>
                  <a:pt x="11543" y="360154"/>
                  <a:pt x="4399" y="326287"/>
                  <a:pt x="13395" y="300358"/>
                </a:cubicBezTo>
                <a:cubicBezTo>
                  <a:pt x="22391" y="274429"/>
                  <a:pt x="49378" y="256437"/>
                  <a:pt x="70545" y="233683"/>
                </a:cubicBezTo>
                <a:cubicBezTo>
                  <a:pt x="91712" y="210929"/>
                  <a:pt x="127430" y="183412"/>
                  <a:pt x="140395" y="163833"/>
                </a:cubicBezTo>
                <a:cubicBezTo>
                  <a:pt x="153360" y="144254"/>
                  <a:pt x="149391" y="141079"/>
                  <a:pt x="148333" y="116208"/>
                </a:cubicBezTo>
                <a:cubicBezTo>
                  <a:pt x="147275" y="91337"/>
                  <a:pt x="136691" y="-6295"/>
                  <a:pt x="134045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67A6157-010D-4E4B-B7BB-F070AC3A1EFD}"/>
              </a:ext>
            </a:extLst>
          </p:cNvPr>
          <p:cNvSpPr/>
          <p:nvPr/>
        </p:nvSpPr>
        <p:spPr>
          <a:xfrm>
            <a:off x="5856284" y="4942244"/>
            <a:ext cx="744627" cy="202162"/>
          </a:xfrm>
          <a:custGeom>
            <a:avLst/>
            <a:gdLst>
              <a:gd name="connsiteX0" fmla="*/ 4 w 744627"/>
              <a:gd name="connsiteY0" fmla="*/ 25044 h 202162"/>
              <a:gd name="connsiteX1" fmla="*/ 127004 w 744627"/>
              <a:gd name="connsiteY1" fmla="*/ 18694 h 202162"/>
              <a:gd name="connsiteX2" fmla="*/ 184154 w 744627"/>
              <a:gd name="connsiteY2" fmla="*/ 88544 h 202162"/>
              <a:gd name="connsiteX3" fmla="*/ 241304 w 744627"/>
              <a:gd name="connsiteY3" fmla="*/ 161569 h 202162"/>
              <a:gd name="connsiteX4" fmla="*/ 355604 w 744627"/>
              <a:gd name="connsiteY4" fmla="*/ 201256 h 202162"/>
              <a:gd name="connsiteX5" fmla="*/ 425454 w 744627"/>
              <a:gd name="connsiteY5" fmla="*/ 182206 h 202162"/>
              <a:gd name="connsiteX6" fmla="*/ 473079 w 744627"/>
              <a:gd name="connsiteY6" fmla="*/ 104419 h 202162"/>
              <a:gd name="connsiteX7" fmla="*/ 515941 w 744627"/>
              <a:gd name="connsiteY7" fmla="*/ 45681 h 202162"/>
              <a:gd name="connsiteX8" fmla="*/ 549279 w 744627"/>
              <a:gd name="connsiteY8" fmla="*/ 15519 h 202162"/>
              <a:gd name="connsiteX9" fmla="*/ 631829 w 744627"/>
              <a:gd name="connsiteY9" fmla="*/ 10756 h 202162"/>
              <a:gd name="connsiteX10" fmla="*/ 709616 w 744627"/>
              <a:gd name="connsiteY10" fmla="*/ 25044 h 202162"/>
              <a:gd name="connsiteX11" fmla="*/ 744541 w 744627"/>
              <a:gd name="connsiteY11" fmla="*/ 40919 h 202162"/>
              <a:gd name="connsiteX12" fmla="*/ 714379 w 744627"/>
              <a:gd name="connsiteY12" fmla="*/ 13931 h 202162"/>
              <a:gd name="connsiteX13" fmla="*/ 584204 w 744627"/>
              <a:gd name="connsiteY13" fmla="*/ 2819 h 202162"/>
              <a:gd name="connsiteX14" fmla="*/ 508004 w 744627"/>
              <a:gd name="connsiteY14" fmla="*/ 42506 h 202162"/>
              <a:gd name="connsiteX15" fmla="*/ 438154 w 744627"/>
              <a:gd name="connsiteY15" fmla="*/ 140931 h 202162"/>
              <a:gd name="connsiteX16" fmla="*/ 409579 w 744627"/>
              <a:gd name="connsiteY16" fmla="*/ 185381 h 202162"/>
              <a:gd name="connsiteX17" fmla="*/ 352429 w 744627"/>
              <a:gd name="connsiteY17" fmla="*/ 190144 h 202162"/>
              <a:gd name="connsiteX18" fmla="*/ 261941 w 744627"/>
              <a:gd name="connsiteY18" fmla="*/ 172681 h 202162"/>
              <a:gd name="connsiteX19" fmla="*/ 211141 w 744627"/>
              <a:gd name="connsiteY19" fmla="*/ 104419 h 202162"/>
              <a:gd name="connsiteX20" fmla="*/ 166691 w 744627"/>
              <a:gd name="connsiteY20" fmla="*/ 39331 h 202162"/>
              <a:gd name="connsiteX21" fmla="*/ 122241 w 744627"/>
              <a:gd name="connsiteY21" fmla="*/ 1231 h 202162"/>
              <a:gd name="connsiteX22" fmla="*/ 4 w 744627"/>
              <a:gd name="connsiteY22" fmla="*/ 25044 h 20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44627" h="202162">
                <a:moveTo>
                  <a:pt x="4" y="25044"/>
                </a:moveTo>
                <a:cubicBezTo>
                  <a:pt x="798" y="27954"/>
                  <a:pt x="96312" y="8111"/>
                  <a:pt x="127004" y="18694"/>
                </a:cubicBezTo>
                <a:cubicBezTo>
                  <a:pt x="157696" y="29277"/>
                  <a:pt x="165104" y="64732"/>
                  <a:pt x="184154" y="88544"/>
                </a:cubicBezTo>
                <a:cubicBezTo>
                  <a:pt x="203204" y="112356"/>
                  <a:pt x="212729" y="142784"/>
                  <a:pt x="241304" y="161569"/>
                </a:cubicBezTo>
                <a:cubicBezTo>
                  <a:pt x="269879" y="180354"/>
                  <a:pt x="324912" y="197817"/>
                  <a:pt x="355604" y="201256"/>
                </a:cubicBezTo>
                <a:cubicBezTo>
                  <a:pt x="386296" y="204695"/>
                  <a:pt x="405875" y="198345"/>
                  <a:pt x="425454" y="182206"/>
                </a:cubicBezTo>
                <a:cubicBezTo>
                  <a:pt x="445033" y="166067"/>
                  <a:pt x="457998" y="127173"/>
                  <a:pt x="473079" y="104419"/>
                </a:cubicBezTo>
                <a:cubicBezTo>
                  <a:pt x="488160" y="81665"/>
                  <a:pt x="503241" y="60498"/>
                  <a:pt x="515941" y="45681"/>
                </a:cubicBezTo>
                <a:cubicBezTo>
                  <a:pt x="528641" y="30864"/>
                  <a:pt x="529964" y="21340"/>
                  <a:pt x="549279" y="15519"/>
                </a:cubicBezTo>
                <a:cubicBezTo>
                  <a:pt x="568594" y="9698"/>
                  <a:pt x="605106" y="9169"/>
                  <a:pt x="631829" y="10756"/>
                </a:cubicBezTo>
                <a:cubicBezTo>
                  <a:pt x="658552" y="12343"/>
                  <a:pt x="690831" y="20017"/>
                  <a:pt x="709616" y="25044"/>
                </a:cubicBezTo>
                <a:cubicBezTo>
                  <a:pt x="728401" y="30071"/>
                  <a:pt x="743747" y="42771"/>
                  <a:pt x="744541" y="40919"/>
                </a:cubicBezTo>
                <a:cubicBezTo>
                  <a:pt x="745335" y="39067"/>
                  <a:pt x="741102" y="20281"/>
                  <a:pt x="714379" y="13931"/>
                </a:cubicBezTo>
                <a:cubicBezTo>
                  <a:pt x="687656" y="7581"/>
                  <a:pt x="618600" y="-1943"/>
                  <a:pt x="584204" y="2819"/>
                </a:cubicBezTo>
                <a:cubicBezTo>
                  <a:pt x="549808" y="7581"/>
                  <a:pt x="532346" y="19487"/>
                  <a:pt x="508004" y="42506"/>
                </a:cubicBezTo>
                <a:cubicBezTo>
                  <a:pt x="483662" y="65525"/>
                  <a:pt x="454558" y="117119"/>
                  <a:pt x="438154" y="140931"/>
                </a:cubicBezTo>
                <a:cubicBezTo>
                  <a:pt x="421750" y="164743"/>
                  <a:pt x="423867" y="177179"/>
                  <a:pt x="409579" y="185381"/>
                </a:cubicBezTo>
                <a:cubicBezTo>
                  <a:pt x="395291" y="193583"/>
                  <a:pt x="377035" y="192261"/>
                  <a:pt x="352429" y="190144"/>
                </a:cubicBezTo>
                <a:cubicBezTo>
                  <a:pt x="327823" y="188027"/>
                  <a:pt x="285489" y="186968"/>
                  <a:pt x="261941" y="172681"/>
                </a:cubicBezTo>
                <a:cubicBezTo>
                  <a:pt x="238393" y="158394"/>
                  <a:pt x="227016" y="126644"/>
                  <a:pt x="211141" y="104419"/>
                </a:cubicBezTo>
                <a:cubicBezTo>
                  <a:pt x="195266" y="82194"/>
                  <a:pt x="181508" y="56529"/>
                  <a:pt x="166691" y="39331"/>
                </a:cubicBezTo>
                <a:cubicBezTo>
                  <a:pt x="151874" y="22133"/>
                  <a:pt x="147376" y="8639"/>
                  <a:pt x="122241" y="1231"/>
                </a:cubicBezTo>
                <a:cubicBezTo>
                  <a:pt x="97106" y="-6177"/>
                  <a:pt x="-790" y="22134"/>
                  <a:pt x="4" y="25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9E9BEEE8-055D-4134-BA8A-D90CA36C8A34}"/>
              </a:ext>
            </a:extLst>
          </p:cNvPr>
          <p:cNvSpPr/>
          <p:nvPr/>
        </p:nvSpPr>
        <p:spPr>
          <a:xfrm>
            <a:off x="6591291" y="4690348"/>
            <a:ext cx="157613" cy="299567"/>
          </a:xfrm>
          <a:custGeom>
            <a:avLst/>
            <a:gdLst>
              <a:gd name="connsiteX0" fmla="*/ 93672 w 157613"/>
              <a:gd name="connsiteY0" fmla="*/ 715 h 299567"/>
              <a:gd name="connsiteX1" fmla="*/ 157172 w 157613"/>
              <a:gd name="connsiteY1" fmla="*/ 149940 h 299567"/>
              <a:gd name="connsiteX2" fmla="*/ 119072 w 157613"/>
              <a:gd name="connsiteY2" fmla="*/ 229315 h 299567"/>
              <a:gd name="connsiteX3" fmla="*/ 66684 w 157613"/>
              <a:gd name="connsiteY3" fmla="*/ 284877 h 299567"/>
              <a:gd name="connsiteX4" fmla="*/ 9 w 157613"/>
              <a:gd name="connsiteY4" fmla="*/ 299165 h 299567"/>
              <a:gd name="connsiteX5" fmla="*/ 71447 w 157613"/>
              <a:gd name="connsiteY5" fmla="*/ 273765 h 299567"/>
              <a:gd name="connsiteX6" fmla="*/ 136534 w 157613"/>
              <a:gd name="connsiteY6" fmla="*/ 194390 h 299567"/>
              <a:gd name="connsiteX7" fmla="*/ 146059 w 157613"/>
              <a:gd name="connsiteY7" fmla="*/ 143590 h 299567"/>
              <a:gd name="connsiteX8" fmla="*/ 123834 w 157613"/>
              <a:gd name="connsiteY8" fmla="*/ 94377 h 299567"/>
              <a:gd name="connsiteX9" fmla="*/ 93672 w 157613"/>
              <a:gd name="connsiteY9" fmla="*/ 715 h 29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613" h="299567">
                <a:moveTo>
                  <a:pt x="93672" y="715"/>
                </a:moveTo>
                <a:cubicBezTo>
                  <a:pt x="99228" y="9976"/>
                  <a:pt x="152939" y="111840"/>
                  <a:pt x="157172" y="149940"/>
                </a:cubicBezTo>
                <a:cubicBezTo>
                  <a:pt x="161405" y="188040"/>
                  <a:pt x="134153" y="206826"/>
                  <a:pt x="119072" y="229315"/>
                </a:cubicBezTo>
                <a:cubicBezTo>
                  <a:pt x="103991" y="251805"/>
                  <a:pt x="86528" y="273235"/>
                  <a:pt x="66684" y="284877"/>
                </a:cubicBezTo>
                <a:cubicBezTo>
                  <a:pt x="46840" y="296519"/>
                  <a:pt x="-785" y="301017"/>
                  <a:pt x="9" y="299165"/>
                </a:cubicBezTo>
                <a:cubicBezTo>
                  <a:pt x="803" y="297313"/>
                  <a:pt x="48693" y="291228"/>
                  <a:pt x="71447" y="273765"/>
                </a:cubicBezTo>
                <a:cubicBezTo>
                  <a:pt x="94201" y="256303"/>
                  <a:pt x="124099" y="216086"/>
                  <a:pt x="136534" y="194390"/>
                </a:cubicBezTo>
                <a:cubicBezTo>
                  <a:pt x="148969" y="172694"/>
                  <a:pt x="148176" y="160259"/>
                  <a:pt x="146059" y="143590"/>
                </a:cubicBezTo>
                <a:cubicBezTo>
                  <a:pt x="143942" y="126921"/>
                  <a:pt x="132565" y="113956"/>
                  <a:pt x="123834" y="94377"/>
                </a:cubicBezTo>
                <a:cubicBezTo>
                  <a:pt x="115103" y="74798"/>
                  <a:pt x="88116" y="-8546"/>
                  <a:pt x="93672" y="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565DF5C7-A7EE-46EE-80E2-9A80F7BBEF4A}"/>
              </a:ext>
            </a:extLst>
          </p:cNvPr>
          <p:cNvSpPr/>
          <p:nvPr/>
        </p:nvSpPr>
        <p:spPr>
          <a:xfrm>
            <a:off x="5994071" y="3685854"/>
            <a:ext cx="115002" cy="705480"/>
          </a:xfrm>
          <a:custGeom>
            <a:avLst/>
            <a:gdLst>
              <a:gd name="connsiteX0" fmla="*/ 329 w 115002"/>
              <a:gd name="connsiteY0" fmla="*/ 321 h 705480"/>
              <a:gd name="connsiteX1" fmla="*/ 114629 w 115002"/>
              <a:gd name="connsiteY1" fmla="*/ 368621 h 705480"/>
              <a:gd name="connsiteX2" fmla="*/ 38429 w 115002"/>
              <a:gd name="connsiteY2" fmla="*/ 701996 h 705480"/>
              <a:gd name="connsiteX3" fmla="*/ 79704 w 115002"/>
              <a:gd name="connsiteY3" fmla="*/ 533721 h 705480"/>
              <a:gd name="connsiteX4" fmla="*/ 92404 w 115002"/>
              <a:gd name="connsiteY4" fmla="*/ 384496 h 705480"/>
              <a:gd name="connsiteX5" fmla="*/ 79704 w 115002"/>
              <a:gd name="connsiteY5" fmla="*/ 305121 h 705480"/>
              <a:gd name="connsiteX6" fmla="*/ 329 w 115002"/>
              <a:gd name="connsiteY6" fmla="*/ 321 h 70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002" h="705480">
                <a:moveTo>
                  <a:pt x="329" y="321"/>
                </a:moveTo>
                <a:cubicBezTo>
                  <a:pt x="6150" y="10904"/>
                  <a:pt x="108279" y="251675"/>
                  <a:pt x="114629" y="368621"/>
                </a:cubicBezTo>
                <a:cubicBezTo>
                  <a:pt x="120979" y="485567"/>
                  <a:pt x="44250" y="674479"/>
                  <a:pt x="38429" y="701996"/>
                </a:cubicBezTo>
                <a:cubicBezTo>
                  <a:pt x="32608" y="729513"/>
                  <a:pt x="70708" y="586638"/>
                  <a:pt x="79704" y="533721"/>
                </a:cubicBezTo>
                <a:cubicBezTo>
                  <a:pt x="88700" y="480804"/>
                  <a:pt x="92404" y="422596"/>
                  <a:pt x="92404" y="384496"/>
                </a:cubicBezTo>
                <a:cubicBezTo>
                  <a:pt x="92404" y="346396"/>
                  <a:pt x="91875" y="366504"/>
                  <a:pt x="79704" y="305121"/>
                </a:cubicBezTo>
                <a:cubicBezTo>
                  <a:pt x="67533" y="243738"/>
                  <a:pt x="-5492" y="-10262"/>
                  <a:pt x="329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C4834A9-C71F-4E70-800B-7ACFDA3DC970}"/>
              </a:ext>
            </a:extLst>
          </p:cNvPr>
          <p:cNvSpPr/>
          <p:nvPr/>
        </p:nvSpPr>
        <p:spPr>
          <a:xfrm>
            <a:off x="6545865" y="4364121"/>
            <a:ext cx="123391" cy="319214"/>
          </a:xfrm>
          <a:custGeom>
            <a:avLst/>
            <a:gdLst>
              <a:gd name="connsiteX0" fmla="*/ 985 w 123391"/>
              <a:gd name="connsiteY0" fmla="*/ 1504 h 319214"/>
              <a:gd name="connsiteX1" fmla="*/ 121635 w 123391"/>
              <a:gd name="connsiteY1" fmla="*/ 312654 h 319214"/>
              <a:gd name="connsiteX2" fmla="*/ 67660 w 123391"/>
              <a:gd name="connsiteY2" fmla="*/ 198354 h 319214"/>
              <a:gd name="connsiteX3" fmla="*/ 985 w 123391"/>
              <a:gd name="connsiteY3" fmla="*/ 1504 h 319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91" h="319214">
                <a:moveTo>
                  <a:pt x="985" y="1504"/>
                </a:moveTo>
                <a:cubicBezTo>
                  <a:pt x="9981" y="20554"/>
                  <a:pt x="110523" y="279846"/>
                  <a:pt x="121635" y="312654"/>
                </a:cubicBezTo>
                <a:cubicBezTo>
                  <a:pt x="132748" y="345462"/>
                  <a:pt x="88298" y="247037"/>
                  <a:pt x="67660" y="198354"/>
                </a:cubicBezTo>
                <a:cubicBezTo>
                  <a:pt x="47023" y="149671"/>
                  <a:pt x="-8011" y="-17546"/>
                  <a:pt x="985" y="1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5CDE5E8E-2585-4CEA-9BCE-A2C85D98D459}"/>
              </a:ext>
            </a:extLst>
          </p:cNvPr>
          <p:cNvSpPr/>
          <p:nvPr/>
        </p:nvSpPr>
        <p:spPr>
          <a:xfrm>
            <a:off x="6493024" y="3550742"/>
            <a:ext cx="331574" cy="566232"/>
          </a:xfrm>
          <a:custGeom>
            <a:avLst/>
            <a:gdLst>
              <a:gd name="connsiteX0" fmla="*/ 326876 w 331574"/>
              <a:gd name="connsiteY0" fmla="*/ 2083 h 566232"/>
              <a:gd name="connsiteX1" fmla="*/ 34776 w 331574"/>
              <a:gd name="connsiteY1" fmla="*/ 160833 h 566232"/>
              <a:gd name="connsiteX2" fmla="*/ 50651 w 331574"/>
              <a:gd name="connsiteY2" fmla="*/ 402133 h 566232"/>
              <a:gd name="connsiteX3" fmla="*/ 244326 w 331574"/>
              <a:gd name="connsiteY3" fmla="*/ 564058 h 566232"/>
              <a:gd name="connsiteX4" fmla="*/ 114151 w 331574"/>
              <a:gd name="connsiteY4" fmla="*/ 484683 h 566232"/>
              <a:gd name="connsiteX5" fmla="*/ 37951 w 331574"/>
              <a:gd name="connsiteY5" fmla="*/ 332283 h 566232"/>
              <a:gd name="connsiteX6" fmla="*/ 9376 w 331574"/>
              <a:gd name="connsiteY6" fmla="*/ 211633 h 566232"/>
              <a:gd name="connsiteX7" fmla="*/ 199876 w 331574"/>
              <a:gd name="connsiteY7" fmla="*/ 78283 h 566232"/>
              <a:gd name="connsiteX8" fmla="*/ 326876 w 331574"/>
              <a:gd name="connsiteY8" fmla="*/ 2083 h 56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574" h="566232">
                <a:moveTo>
                  <a:pt x="326876" y="2083"/>
                </a:moveTo>
                <a:cubicBezTo>
                  <a:pt x="299359" y="15841"/>
                  <a:pt x="80813" y="94158"/>
                  <a:pt x="34776" y="160833"/>
                </a:cubicBezTo>
                <a:cubicBezTo>
                  <a:pt x="-11261" y="227508"/>
                  <a:pt x="15726" y="334929"/>
                  <a:pt x="50651" y="402133"/>
                </a:cubicBezTo>
                <a:cubicBezTo>
                  <a:pt x="85576" y="469337"/>
                  <a:pt x="233743" y="550300"/>
                  <a:pt x="244326" y="564058"/>
                </a:cubicBezTo>
                <a:cubicBezTo>
                  <a:pt x="254909" y="577816"/>
                  <a:pt x="148547" y="523312"/>
                  <a:pt x="114151" y="484683"/>
                </a:cubicBezTo>
                <a:cubicBezTo>
                  <a:pt x="79755" y="446054"/>
                  <a:pt x="55413" y="377791"/>
                  <a:pt x="37951" y="332283"/>
                </a:cubicBezTo>
                <a:cubicBezTo>
                  <a:pt x="20489" y="286775"/>
                  <a:pt x="-17612" y="253966"/>
                  <a:pt x="9376" y="211633"/>
                </a:cubicBezTo>
                <a:cubicBezTo>
                  <a:pt x="36364" y="169300"/>
                  <a:pt x="145372" y="110562"/>
                  <a:pt x="199876" y="78283"/>
                </a:cubicBezTo>
                <a:cubicBezTo>
                  <a:pt x="254380" y="46004"/>
                  <a:pt x="354393" y="-11675"/>
                  <a:pt x="326876" y="2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4D9692A1-9128-46F5-B75E-3B69D46D40B8}"/>
              </a:ext>
            </a:extLst>
          </p:cNvPr>
          <p:cNvSpPr/>
          <p:nvPr/>
        </p:nvSpPr>
        <p:spPr>
          <a:xfrm>
            <a:off x="6861129" y="4797387"/>
            <a:ext cx="289040" cy="247892"/>
          </a:xfrm>
          <a:custGeom>
            <a:avLst/>
            <a:gdLst>
              <a:gd name="connsiteX0" fmla="*/ 46 w 289040"/>
              <a:gd name="connsiteY0" fmla="*/ 38 h 247892"/>
              <a:gd name="connsiteX1" fmla="*/ 155621 w 289040"/>
              <a:gd name="connsiteY1" fmla="*/ 174663 h 247892"/>
              <a:gd name="connsiteX2" fmla="*/ 288971 w 289040"/>
              <a:gd name="connsiteY2" fmla="*/ 247688 h 247892"/>
              <a:gd name="connsiteX3" fmla="*/ 171496 w 289040"/>
              <a:gd name="connsiteY3" fmla="*/ 190538 h 247892"/>
              <a:gd name="connsiteX4" fmla="*/ 46 w 289040"/>
              <a:gd name="connsiteY4" fmla="*/ 38 h 24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040" h="247892">
                <a:moveTo>
                  <a:pt x="46" y="38"/>
                </a:moveTo>
                <a:cubicBezTo>
                  <a:pt x="-2600" y="-2608"/>
                  <a:pt x="107467" y="133388"/>
                  <a:pt x="155621" y="174663"/>
                </a:cubicBezTo>
                <a:cubicBezTo>
                  <a:pt x="203775" y="215938"/>
                  <a:pt x="286325" y="245042"/>
                  <a:pt x="288971" y="247688"/>
                </a:cubicBezTo>
                <a:cubicBezTo>
                  <a:pt x="291617" y="250334"/>
                  <a:pt x="218063" y="227050"/>
                  <a:pt x="171496" y="190538"/>
                </a:cubicBezTo>
                <a:cubicBezTo>
                  <a:pt x="124929" y="154026"/>
                  <a:pt x="2692" y="2684"/>
                  <a:pt x="46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84A99D1-15D5-4F65-928A-7C4376A3C3BE}"/>
              </a:ext>
            </a:extLst>
          </p:cNvPr>
          <p:cNvSpPr/>
          <p:nvPr/>
        </p:nvSpPr>
        <p:spPr>
          <a:xfrm>
            <a:off x="5538786" y="5502101"/>
            <a:ext cx="745995" cy="93930"/>
          </a:xfrm>
          <a:custGeom>
            <a:avLst/>
            <a:gdLst>
              <a:gd name="connsiteX0" fmla="*/ 2 w 745995"/>
              <a:gd name="connsiteY0" fmla="*/ 58912 h 93930"/>
              <a:gd name="connsiteX1" fmla="*/ 163514 w 745995"/>
              <a:gd name="connsiteY1" fmla="*/ 93837 h 93930"/>
              <a:gd name="connsiteX2" fmla="*/ 357189 w 745995"/>
              <a:gd name="connsiteY2" fmla="*/ 46212 h 93930"/>
              <a:gd name="connsiteX3" fmla="*/ 569914 w 745995"/>
              <a:gd name="connsiteY3" fmla="*/ 9699 h 93930"/>
              <a:gd name="connsiteX4" fmla="*/ 715964 w 745995"/>
              <a:gd name="connsiteY4" fmla="*/ 31924 h 93930"/>
              <a:gd name="connsiteX5" fmla="*/ 744539 w 745995"/>
              <a:gd name="connsiteY5" fmla="*/ 39862 h 93930"/>
              <a:gd name="connsiteX6" fmla="*/ 690564 w 745995"/>
              <a:gd name="connsiteY6" fmla="*/ 22399 h 93930"/>
              <a:gd name="connsiteX7" fmla="*/ 547689 w 745995"/>
              <a:gd name="connsiteY7" fmla="*/ 174 h 93930"/>
              <a:gd name="connsiteX8" fmla="*/ 354014 w 745995"/>
              <a:gd name="connsiteY8" fmla="*/ 35099 h 93930"/>
              <a:gd name="connsiteX9" fmla="*/ 244477 w 745995"/>
              <a:gd name="connsiteY9" fmla="*/ 68437 h 93930"/>
              <a:gd name="connsiteX10" fmla="*/ 166689 w 745995"/>
              <a:gd name="connsiteY10" fmla="*/ 77962 h 93930"/>
              <a:gd name="connsiteX11" fmla="*/ 2 w 745995"/>
              <a:gd name="connsiteY11" fmla="*/ 58912 h 93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5995" h="93930">
                <a:moveTo>
                  <a:pt x="2" y="58912"/>
                </a:moveTo>
                <a:cubicBezTo>
                  <a:pt x="-527" y="61558"/>
                  <a:pt x="103983" y="95954"/>
                  <a:pt x="163514" y="93837"/>
                </a:cubicBezTo>
                <a:cubicBezTo>
                  <a:pt x="223045" y="91720"/>
                  <a:pt x="289456" y="60235"/>
                  <a:pt x="357189" y="46212"/>
                </a:cubicBezTo>
                <a:cubicBezTo>
                  <a:pt x="424922" y="32189"/>
                  <a:pt x="510118" y="12080"/>
                  <a:pt x="569914" y="9699"/>
                </a:cubicBezTo>
                <a:cubicBezTo>
                  <a:pt x="629710" y="7318"/>
                  <a:pt x="686860" y="26897"/>
                  <a:pt x="715964" y="31924"/>
                </a:cubicBezTo>
                <a:cubicBezTo>
                  <a:pt x="745068" y="36951"/>
                  <a:pt x="748772" y="41449"/>
                  <a:pt x="744539" y="39862"/>
                </a:cubicBezTo>
                <a:cubicBezTo>
                  <a:pt x="740306" y="38275"/>
                  <a:pt x="723372" y="29014"/>
                  <a:pt x="690564" y="22399"/>
                </a:cubicBezTo>
                <a:cubicBezTo>
                  <a:pt x="657756" y="15784"/>
                  <a:pt x="603781" y="-1943"/>
                  <a:pt x="547689" y="174"/>
                </a:cubicBezTo>
                <a:cubicBezTo>
                  <a:pt x="491597" y="2291"/>
                  <a:pt x="404549" y="23722"/>
                  <a:pt x="354014" y="35099"/>
                </a:cubicBezTo>
                <a:cubicBezTo>
                  <a:pt x="303479" y="46476"/>
                  <a:pt x="275698" y="61293"/>
                  <a:pt x="244477" y="68437"/>
                </a:cubicBezTo>
                <a:cubicBezTo>
                  <a:pt x="213256" y="75581"/>
                  <a:pt x="206906" y="80079"/>
                  <a:pt x="166689" y="77962"/>
                </a:cubicBezTo>
                <a:cubicBezTo>
                  <a:pt x="126472" y="75845"/>
                  <a:pt x="531" y="56266"/>
                  <a:pt x="2" y="58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EC2495AE-DE86-4D87-BD33-437923C8F981}"/>
              </a:ext>
            </a:extLst>
          </p:cNvPr>
          <p:cNvSpPr/>
          <p:nvPr/>
        </p:nvSpPr>
        <p:spPr>
          <a:xfrm>
            <a:off x="6269868" y="5495798"/>
            <a:ext cx="625400" cy="55697"/>
          </a:xfrm>
          <a:custGeom>
            <a:avLst/>
            <a:gdLst>
              <a:gd name="connsiteX0" fmla="*/ 3932 w 625400"/>
              <a:gd name="connsiteY0" fmla="*/ 46165 h 55697"/>
              <a:gd name="connsiteX1" fmla="*/ 170620 w 625400"/>
              <a:gd name="connsiteY1" fmla="*/ 17590 h 55697"/>
              <a:gd name="connsiteX2" fmla="*/ 281745 w 625400"/>
              <a:gd name="connsiteY2" fmla="*/ 8065 h 55697"/>
              <a:gd name="connsiteX3" fmla="*/ 491295 w 625400"/>
              <a:gd name="connsiteY3" fmla="*/ 41402 h 55697"/>
              <a:gd name="connsiteX4" fmla="*/ 594482 w 625400"/>
              <a:gd name="connsiteY4" fmla="*/ 55690 h 55697"/>
              <a:gd name="connsiteX5" fmla="*/ 624645 w 625400"/>
              <a:gd name="connsiteY5" fmla="*/ 39815 h 55697"/>
              <a:gd name="connsiteX6" fmla="*/ 570670 w 625400"/>
              <a:gd name="connsiteY6" fmla="*/ 41402 h 55697"/>
              <a:gd name="connsiteX7" fmla="*/ 457957 w 625400"/>
              <a:gd name="connsiteY7" fmla="*/ 35052 h 55697"/>
              <a:gd name="connsiteX8" fmla="*/ 251582 w 625400"/>
              <a:gd name="connsiteY8" fmla="*/ 127 h 55697"/>
              <a:gd name="connsiteX9" fmla="*/ 69020 w 625400"/>
              <a:gd name="connsiteY9" fmla="*/ 23940 h 55697"/>
              <a:gd name="connsiteX10" fmla="*/ 3932 w 625400"/>
              <a:gd name="connsiteY10" fmla="*/ 46165 h 5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5400" h="55697">
                <a:moveTo>
                  <a:pt x="3932" y="46165"/>
                </a:moveTo>
                <a:cubicBezTo>
                  <a:pt x="20865" y="45107"/>
                  <a:pt x="124318" y="23940"/>
                  <a:pt x="170620" y="17590"/>
                </a:cubicBezTo>
                <a:cubicBezTo>
                  <a:pt x="216922" y="11240"/>
                  <a:pt x="228299" y="4096"/>
                  <a:pt x="281745" y="8065"/>
                </a:cubicBezTo>
                <a:cubicBezTo>
                  <a:pt x="335191" y="12034"/>
                  <a:pt x="439172" y="33464"/>
                  <a:pt x="491295" y="41402"/>
                </a:cubicBezTo>
                <a:cubicBezTo>
                  <a:pt x="543418" y="49340"/>
                  <a:pt x="572257" y="55954"/>
                  <a:pt x="594482" y="55690"/>
                </a:cubicBezTo>
                <a:cubicBezTo>
                  <a:pt x="616707" y="55426"/>
                  <a:pt x="628614" y="42196"/>
                  <a:pt x="624645" y="39815"/>
                </a:cubicBezTo>
                <a:cubicBezTo>
                  <a:pt x="620676" y="37434"/>
                  <a:pt x="598451" y="42196"/>
                  <a:pt x="570670" y="41402"/>
                </a:cubicBezTo>
                <a:cubicBezTo>
                  <a:pt x="542889" y="40608"/>
                  <a:pt x="511138" y="41931"/>
                  <a:pt x="457957" y="35052"/>
                </a:cubicBezTo>
                <a:cubicBezTo>
                  <a:pt x="404776" y="28173"/>
                  <a:pt x="316405" y="1979"/>
                  <a:pt x="251582" y="127"/>
                </a:cubicBezTo>
                <a:cubicBezTo>
                  <a:pt x="186759" y="-1725"/>
                  <a:pt x="110295" y="17061"/>
                  <a:pt x="69020" y="23940"/>
                </a:cubicBezTo>
                <a:cubicBezTo>
                  <a:pt x="27745" y="30819"/>
                  <a:pt x="-13001" y="47223"/>
                  <a:pt x="3932" y="46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6780C575-F0B1-4ED7-9576-0B01024DC665}"/>
              </a:ext>
            </a:extLst>
          </p:cNvPr>
          <p:cNvSpPr/>
          <p:nvPr/>
        </p:nvSpPr>
        <p:spPr>
          <a:xfrm>
            <a:off x="5501019" y="5557836"/>
            <a:ext cx="226792" cy="141289"/>
          </a:xfrm>
          <a:custGeom>
            <a:avLst/>
            <a:gdLst>
              <a:gd name="connsiteX0" fmla="*/ 226681 w 226792"/>
              <a:gd name="connsiteY0" fmla="*/ 141289 h 141289"/>
              <a:gd name="connsiteX1" fmla="*/ 120319 w 226792"/>
              <a:gd name="connsiteY1" fmla="*/ 68264 h 141289"/>
              <a:gd name="connsiteX2" fmla="*/ 52056 w 226792"/>
              <a:gd name="connsiteY2" fmla="*/ 28577 h 141289"/>
              <a:gd name="connsiteX3" fmla="*/ 4431 w 226792"/>
              <a:gd name="connsiteY3" fmla="*/ 2 h 141289"/>
              <a:gd name="connsiteX4" fmla="*/ 166356 w 226792"/>
              <a:gd name="connsiteY4" fmla="*/ 26989 h 141289"/>
              <a:gd name="connsiteX5" fmla="*/ 145719 w 226792"/>
              <a:gd name="connsiteY5" fmla="*/ 39689 h 141289"/>
              <a:gd name="connsiteX6" fmla="*/ 140956 w 226792"/>
              <a:gd name="connsiteY6" fmla="*/ 66677 h 141289"/>
              <a:gd name="connsiteX7" fmla="*/ 226681 w 226792"/>
              <a:gd name="connsiteY7" fmla="*/ 141289 h 141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792" h="141289">
                <a:moveTo>
                  <a:pt x="226681" y="141289"/>
                </a:moveTo>
                <a:cubicBezTo>
                  <a:pt x="223242" y="141553"/>
                  <a:pt x="149423" y="87049"/>
                  <a:pt x="120319" y="68264"/>
                </a:cubicBezTo>
                <a:cubicBezTo>
                  <a:pt x="91215" y="49479"/>
                  <a:pt x="71371" y="39954"/>
                  <a:pt x="52056" y="28577"/>
                </a:cubicBezTo>
                <a:cubicBezTo>
                  <a:pt x="32741" y="17200"/>
                  <a:pt x="-14619" y="267"/>
                  <a:pt x="4431" y="2"/>
                </a:cubicBezTo>
                <a:cubicBezTo>
                  <a:pt x="23481" y="-263"/>
                  <a:pt x="142808" y="20374"/>
                  <a:pt x="166356" y="26989"/>
                </a:cubicBezTo>
                <a:cubicBezTo>
                  <a:pt x="189904" y="33604"/>
                  <a:pt x="149952" y="33074"/>
                  <a:pt x="145719" y="39689"/>
                </a:cubicBezTo>
                <a:cubicBezTo>
                  <a:pt x="141486" y="46304"/>
                  <a:pt x="129050" y="51596"/>
                  <a:pt x="140956" y="66677"/>
                </a:cubicBezTo>
                <a:cubicBezTo>
                  <a:pt x="152862" y="81758"/>
                  <a:pt x="230120" y="141025"/>
                  <a:pt x="226681" y="141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7C29CC74-950F-4ED2-9300-FBF8B5D9DAD6}"/>
              </a:ext>
            </a:extLst>
          </p:cNvPr>
          <p:cNvSpPr/>
          <p:nvPr/>
        </p:nvSpPr>
        <p:spPr>
          <a:xfrm>
            <a:off x="6845876" y="5489552"/>
            <a:ext cx="150731" cy="86214"/>
          </a:xfrm>
          <a:custGeom>
            <a:avLst/>
            <a:gdLst>
              <a:gd name="connsiteX0" fmla="*/ 1012 w 150731"/>
              <a:gd name="connsiteY0" fmla="*/ 79398 h 86214"/>
              <a:gd name="connsiteX1" fmla="*/ 116899 w 150731"/>
              <a:gd name="connsiteY1" fmla="*/ 31773 h 86214"/>
              <a:gd name="connsiteX2" fmla="*/ 150237 w 150731"/>
              <a:gd name="connsiteY2" fmla="*/ 23 h 86214"/>
              <a:gd name="connsiteX3" fmla="*/ 135949 w 150731"/>
              <a:gd name="connsiteY3" fmla="*/ 36536 h 86214"/>
              <a:gd name="connsiteX4" fmla="*/ 123249 w 150731"/>
              <a:gd name="connsiteY4" fmla="*/ 53998 h 86214"/>
              <a:gd name="connsiteX5" fmla="*/ 62924 w 150731"/>
              <a:gd name="connsiteY5" fmla="*/ 82573 h 86214"/>
              <a:gd name="connsiteX6" fmla="*/ 1012 w 150731"/>
              <a:gd name="connsiteY6" fmla="*/ 79398 h 86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731" h="86214">
                <a:moveTo>
                  <a:pt x="1012" y="79398"/>
                </a:moveTo>
                <a:cubicBezTo>
                  <a:pt x="10008" y="70931"/>
                  <a:pt x="92028" y="45002"/>
                  <a:pt x="116899" y="31773"/>
                </a:cubicBezTo>
                <a:cubicBezTo>
                  <a:pt x="141770" y="18544"/>
                  <a:pt x="147062" y="-771"/>
                  <a:pt x="150237" y="23"/>
                </a:cubicBezTo>
                <a:cubicBezTo>
                  <a:pt x="153412" y="817"/>
                  <a:pt x="140447" y="27540"/>
                  <a:pt x="135949" y="36536"/>
                </a:cubicBezTo>
                <a:cubicBezTo>
                  <a:pt x="131451" y="45532"/>
                  <a:pt x="135420" y="46325"/>
                  <a:pt x="123249" y="53998"/>
                </a:cubicBezTo>
                <a:cubicBezTo>
                  <a:pt x="111078" y="61671"/>
                  <a:pt x="80386" y="77281"/>
                  <a:pt x="62924" y="82573"/>
                </a:cubicBezTo>
                <a:cubicBezTo>
                  <a:pt x="45462" y="87865"/>
                  <a:pt x="-7984" y="87865"/>
                  <a:pt x="1012" y="79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2A369F17-1860-452D-A44B-D6AB4FED752D}"/>
              </a:ext>
            </a:extLst>
          </p:cNvPr>
          <p:cNvSpPr/>
          <p:nvPr/>
        </p:nvSpPr>
        <p:spPr>
          <a:xfrm>
            <a:off x="5637175" y="5599093"/>
            <a:ext cx="666843" cy="104804"/>
          </a:xfrm>
          <a:custGeom>
            <a:avLst/>
            <a:gdLst>
              <a:gd name="connsiteX0" fmla="*/ 38 w 666843"/>
              <a:gd name="connsiteY0" fmla="*/ 20 h 104804"/>
              <a:gd name="connsiteX1" fmla="*/ 296900 w 666843"/>
              <a:gd name="connsiteY1" fmla="*/ 61932 h 104804"/>
              <a:gd name="connsiteX2" fmla="*/ 511213 w 666843"/>
              <a:gd name="connsiteY2" fmla="*/ 79395 h 104804"/>
              <a:gd name="connsiteX3" fmla="*/ 590588 w 666843"/>
              <a:gd name="connsiteY3" fmla="*/ 95270 h 104804"/>
              <a:gd name="connsiteX4" fmla="*/ 665200 w 666843"/>
              <a:gd name="connsiteY4" fmla="*/ 104795 h 104804"/>
              <a:gd name="connsiteX5" fmla="*/ 515975 w 666843"/>
              <a:gd name="connsiteY5" fmla="*/ 93682 h 104804"/>
              <a:gd name="connsiteX6" fmla="*/ 277850 w 666843"/>
              <a:gd name="connsiteY6" fmla="*/ 55582 h 104804"/>
              <a:gd name="connsiteX7" fmla="*/ 38 w 666843"/>
              <a:gd name="connsiteY7" fmla="*/ 20 h 10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6843" h="104804">
                <a:moveTo>
                  <a:pt x="38" y="20"/>
                </a:moveTo>
                <a:cubicBezTo>
                  <a:pt x="3213" y="1078"/>
                  <a:pt x="211704" y="48703"/>
                  <a:pt x="296900" y="61932"/>
                </a:cubicBezTo>
                <a:cubicBezTo>
                  <a:pt x="382096" y="75161"/>
                  <a:pt x="462265" y="73839"/>
                  <a:pt x="511213" y="79395"/>
                </a:cubicBezTo>
                <a:cubicBezTo>
                  <a:pt x="560161" y="84951"/>
                  <a:pt x="564924" y="91037"/>
                  <a:pt x="590588" y="95270"/>
                </a:cubicBezTo>
                <a:cubicBezTo>
                  <a:pt x="616252" y="99503"/>
                  <a:pt x="677635" y="105060"/>
                  <a:pt x="665200" y="104795"/>
                </a:cubicBezTo>
                <a:cubicBezTo>
                  <a:pt x="652765" y="104530"/>
                  <a:pt x="580533" y="101884"/>
                  <a:pt x="515975" y="93682"/>
                </a:cubicBezTo>
                <a:cubicBezTo>
                  <a:pt x="451417" y="85480"/>
                  <a:pt x="362252" y="71192"/>
                  <a:pt x="277850" y="55582"/>
                </a:cubicBezTo>
                <a:cubicBezTo>
                  <a:pt x="193448" y="39972"/>
                  <a:pt x="-3137" y="-1038"/>
                  <a:pt x="38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FF4BFDD7-CED1-475B-AF1D-F994CBAD304F}"/>
              </a:ext>
            </a:extLst>
          </p:cNvPr>
          <p:cNvSpPr/>
          <p:nvPr/>
        </p:nvSpPr>
        <p:spPr>
          <a:xfrm>
            <a:off x="6282907" y="5589766"/>
            <a:ext cx="542034" cy="120498"/>
          </a:xfrm>
          <a:custGeom>
            <a:avLst/>
            <a:gdLst>
              <a:gd name="connsiteX0" fmla="*/ 2006 w 542034"/>
              <a:gd name="connsiteY0" fmla="*/ 120472 h 120498"/>
              <a:gd name="connsiteX1" fmla="*/ 233781 w 542034"/>
              <a:gd name="connsiteY1" fmla="*/ 74434 h 120498"/>
              <a:gd name="connsiteX2" fmla="*/ 386181 w 542034"/>
              <a:gd name="connsiteY2" fmla="*/ 17284 h 120498"/>
              <a:gd name="connsiteX3" fmla="*/ 541756 w 542034"/>
              <a:gd name="connsiteY3" fmla="*/ 1409 h 120498"/>
              <a:gd name="connsiteX4" fmla="*/ 419518 w 542034"/>
              <a:gd name="connsiteY4" fmla="*/ 6172 h 120498"/>
              <a:gd name="connsiteX5" fmla="*/ 248068 w 542034"/>
              <a:gd name="connsiteY5" fmla="*/ 49034 h 120498"/>
              <a:gd name="connsiteX6" fmla="*/ 129006 w 542034"/>
              <a:gd name="connsiteY6" fmla="*/ 80784 h 120498"/>
              <a:gd name="connsiteX7" fmla="*/ 2006 w 542034"/>
              <a:gd name="connsiteY7" fmla="*/ 120472 h 12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34" h="120498">
                <a:moveTo>
                  <a:pt x="2006" y="120472"/>
                </a:moveTo>
                <a:cubicBezTo>
                  <a:pt x="19468" y="119414"/>
                  <a:pt x="169752" y="91632"/>
                  <a:pt x="233781" y="74434"/>
                </a:cubicBezTo>
                <a:cubicBezTo>
                  <a:pt x="297810" y="57236"/>
                  <a:pt x="334852" y="29455"/>
                  <a:pt x="386181" y="17284"/>
                </a:cubicBezTo>
                <a:cubicBezTo>
                  <a:pt x="437510" y="5113"/>
                  <a:pt x="536200" y="3261"/>
                  <a:pt x="541756" y="1409"/>
                </a:cubicBezTo>
                <a:cubicBezTo>
                  <a:pt x="547312" y="-443"/>
                  <a:pt x="468466" y="-1765"/>
                  <a:pt x="419518" y="6172"/>
                </a:cubicBezTo>
                <a:cubicBezTo>
                  <a:pt x="370570" y="14109"/>
                  <a:pt x="248068" y="49034"/>
                  <a:pt x="248068" y="49034"/>
                </a:cubicBezTo>
                <a:cubicBezTo>
                  <a:pt x="199650" y="61469"/>
                  <a:pt x="172398" y="71259"/>
                  <a:pt x="129006" y="80784"/>
                </a:cubicBezTo>
                <a:cubicBezTo>
                  <a:pt x="85614" y="90309"/>
                  <a:pt x="-15456" y="121530"/>
                  <a:pt x="2006" y="120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9A2C048E-07A6-401C-BD61-42FE219A5266}"/>
              </a:ext>
            </a:extLst>
          </p:cNvPr>
          <p:cNvSpPr/>
          <p:nvPr/>
        </p:nvSpPr>
        <p:spPr>
          <a:xfrm>
            <a:off x="5704030" y="5684362"/>
            <a:ext cx="863678" cy="265695"/>
          </a:xfrm>
          <a:custGeom>
            <a:avLst/>
            <a:gdLst>
              <a:gd name="connsiteX0" fmla="*/ 1445 w 863678"/>
              <a:gd name="connsiteY0" fmla="*/ 476 h 265695"/>
              <a:gd name="connsiteX1" fmla="*/ 180833 w 863678"/>
              <a:gd name="connsiteY1" fmla="*/ 149701 h 265695"/>
              <a:gd name="connsiteX2" fmla="*/ 309420 w 863678"/>
              <a:gd name="connsiteY2" fmla="*/ 224313 h 265695"/>
              <a:gd name="connsiteX3" fmla="*/ 555483 w 863678"/>
              <a:gd name="connsiteY3" fmla="*/ 259238 h 265695"/>
              <a:gd name="connsiteX4" fmla="*/ 741220 w 863678"/>
              <a:gd name="connsiteY4" fmla="*/ 257651 h 265695"/>
              <a:gd name="connsiteX5" fmla="*/ 830120 w 863678"/>
              <a:gd name="connsiteY5" fmla="*/ 178276 h 265695"/>
              <a:gd name="connsiteX6" fmla="*/ 861870 w 863678"/>
              <a:gd name="connsiteY6" fmla="*/ 141763 h 265695"/>
              <a:gd name="connsiteX7" fmla="*/ 782495 w 863678"/>
              <a:gd name="connsiteY7" fmla="*/ 214788 h 265695"/>
              <a:gd name="connsiteX8" fmla="*/ 679308 w 863678"/>
              <a:gd name="connsiteY8" fmla="*/ 244951 h 265695"/>
              <a:gd name="connsiteX9" fmla="*/ 511033 w 863678"/>
              <a:gd name="connsiteY9" fmla="*/ 246538 h 265695"/>
              <a:gd name="connsiteX10" fmla="*/ 285608 w 863678"/>
              <a:gd name="connsiteY10" fmla="*/ 203676 h 265695"/>
              <a:gd name="connsiteX11" fmla="*/ 1445 w 863678"/>
              <a:gd name="connsiteY11" fmla="*/ 476 h 26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3678" h="265695">
                <a:moveTo>
                  <a:pt x="1445" y="476"/>
                </a:moveTo>
                <a:cubicBezTo>
                  <a:pt x="-16018" y="-8520"/>
                  <a:pt x="129504" y="112395"/>
                  <a:pt x="180833" y="149701"/>
                </a:cubicBezTo>
                <a:cubicBezTo>
                  <a:pt x="232162" y="187007"/>
                  <a:pt x="246979" y="206057"/>
                  <a:pt x="309420" y="224313"/>
                </a:cubicBezTo>
                <a:cubicBezTo>
                  <a:pt x="371861" y="242569"/>
                  <a:pt x="483516" y="253682"/>
                  <a:pt x="555483" y="259238"/>
                </a:cubicBezTo>
                <a:cubicBezTo>
                  <a:pt x="627450" y="264794"/>
                  <a:pt x="695447" y="271145"/>
                  <a:pt x="741220" y="257651"/>
                </a:cubicBezTo>
                <a:cubicBezTo>
                  <a:pt x="786993" y="244157"/>
                  <a:pt x="810012" y="197591"/>
                  <a:pt x="830120" y="178276"/>
                </a:cubicBezTo>
                <a:cubicBezTo>
                  <a:pt x="850228" y="158961"/>
                  <a:pt x="869807" y="135678"/>
                  <a:pt x="861870" y="141763"/>
                </a:cubicBezTo>
                <a:cubicBezTo>
                  <a:pt x="853933" y="147848"/>
                  <a:pt x="812922" y="197590"/>
                  <a:pt x="782495" y="214788"/>
                </a:cubicBezTo>
                <a:cubicBezTo>
                  <a:pt x="752068" y="231986"/>
                  <a:pt x="724552" y="239659"/>
                  <a:pt x="679308" y="244951"/>
                </a:cubicBezTo>
                <a:cubicBezTo>
                  <a:pt x="634064" y="250243"/>
                  <a:pt x="576650" y="253417"/>
                  <a:pt x="511033" y="246538"/>
                </a:cubicBezTo>
                <a:cubicBezTo>
                  <a:pt x="445416" y="239659"/>
                  <a:pt x="368158" y="243363"/>
                  <a:pt x="285608" y="203676"/>
                </a:cubicBezTo>
                <a:cubicBezTo>
                  <a:pt x="203058" y="163989"/>
                  <a:pt x="18908" y="9472"/>
                  <a:pt x="1445" y="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20C88FED-BB65-47FC-9282-7F3201C70E96}"/>
              </a:ext>
            </a:extLst>
          </p:cNvPr>
          <p:cNvSpPr/>
          <p:nvPr/>
        </p:nvSpPr>
        <p:spPr>
          <a:xfrm>
            <a:off x="6565629" y="5556164"/>
            <a:ext cx="384788" cy="280860"/>
          </a:xfrm>
          <a:custGeom>
            <a:avLst/>
            <a:gdLst>
              <a:gd name="connsiteX0" fmla="*/ 384446 w 384788"/>
              <a:gd name="connsiteY0" fmla="*/ 86 h 280860"/>
              <a:gd name="connsiteX1" fmla="*/ 227284 w 384788"/>
              <a:gd name="connsiteY1" fmla="*/ 115974 h 280860"/>
              <a:gd name="connsiteX2" fmla="*/ 170134 w 384788"/>
              <a:gd name="connsiteY2" fmla="*/ 200111 h 280860"/>
              <a:gd name="connsiteX3" fmla="*/ 66946 w 384788"/>
              <a:gd name="connsiteY3" fmla="*/ 257261 h 280860"/>
              <a:gd name="connsiteX4" fmla="*/ 3446 w 384788"/>
              <a:gd name="connsiteY4" fmla="*/ 277899 h 280860"/>
              <a:gd name="connsiteX5" fmla="*/ 171721 w 384788"/>
              <a:gd name="connsiteY5" fmla="*/ 196936 h 280860"/>
              <a:gd name="connsiteX6" fmla="*/ 266971 w 384788"/>
              <a:gd name="connsiteY6" fmla="*/ 98511 h 280860"/>
              <a:gd name="connsiteX7" fmla="*/ 384446 w 384788"/>
              <a:gd name="connsiteY7" fmla="*/ 86 h 28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788" h="280860">
                <a:moveTo>
                  <a:pt x="384446" y="86"/>
                </a:moveTo>
                <a:cubicBezTo>
                  <a:pt x="377832" y="2996"/>
                  <a:pt x="263003" y="82637"/>
                  <a:pt x="227284" y="115974"/>
                </a:cubicBezTo>
                <a:cubicBezTo>
                  <a:pt x="191565" y="149311"/>
                  <a:pt x="196857" y="176563"/>
                  <a:pt x="170134" y="200111"/>
                </a:cubicBezTo>
                <a:cubicBezTo>
                  <a:pt x="143411" y="223659"/>
                  <a:pt x="94727" y="244296"/>
                  <a:pt x="66946" y="257261"/>
                </a:cubicBezTo>
                <a:cubicBezTo>
                  <a:pt x="39165" y="270226"/>
                  <a:pt x="-14016" y="287953"/>
                  <a:pt x="3446" y="277899"/>
                </a:cubicBezTo>
                <a:cubicBezTo>
                  <a:pt x="20908" y="267845"/>
                  <a:pt x="127800" y="226834"/>
                  <a:pt x="171721" y="196936"/>
                </a:cubicBezTo>
                <a:cubicBezTo>
                  <a:pt x="215642" y="167038"/>
                  <a:pt x="233898" y="128144"/>
                  <a:pt x="266971" y="98511"/>
                </a:cubicBezTo>
                <a:cubicBezTo>
                  <a:pt x="300044" y="68878"/>
                  <a:pt x="391060" y="-2824"/>
                  <a:pt x="384446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385BBE39-13A1-40DF-A849-1BECB43F05CF}"/>
              </a:ext>
            </a:extLst>
          </p:cNvPr>
          <p:cNvSpPr/>
          <p:nvPr/>
        </p:nvSpPr>
        <p:spPr>
          <a:xfrm>
            <a:off x="5353050" y="4794159"/>
            <a:ext cx="168275" cy="251121"/>
          </a:xfrm>
          <a:custGeom>
            <a:avLst/>
            <a:gdLst>
              <a:gd name="connsiteX0" fmla="*/ 168275 w 168275"/>
              <a:gd name="connsiteY0" fmla="*/ 91 h 251121"/>
              <a:gd name="connsiteX1" fmla="*/ 95250 w 168275"/>
              <a:gd name="connsiteY1" fmla="*/ 147729 h 251121"/>
              <a:gd name="connsiteX2" fmla="*/ 0 w 168275"/>
              <a:gd name="connsiteY2" fmla="*/ 250916 h 251121"/>
              <a:gd name="connsiteX3" fmla="*/ 95250 w 168275"/>
              <a:gd name="connsiteY3" fmla="*/ 169954 h 251121"/>
              <a:gd name="connsiteX4" fmla="*/ 168275 w 168275"/>
              <a:gd name="connsiteY4" fmla="*/ 91 h 25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75" h="251121">
                <a:moveTo>
                  <a:pt x="168275" y="91"/>
                </a:moveTo>
                <a:cubicBezTo>
                  <a:pt x="168275" y="-3613"/>
                  <a:pt x="123296" y="105925"/>
                  <a:pt x="95250" y="147729"/>
                </a:cubicBezTo>
                <a:cubicBezTo>
                  <a:pt x="67204" y="189533"/>
                  <a:pt x="0" y="247212"/>
                  <a:pt x="0" y="250916"/>
                </a:cubicBezTo>
                <a:cubicBezTo>
                  <a:pt x="0" y="254620"/>
                  <a:pt x="68262" y="207525"/>
                  <a:pt x="95250" y="169954"/>
                </a:cubicBezTo>
                <a:cubicBezTo>
                  <a:pt x="122238" y="132383"/>
                  <a:pt x="168275" y="3795"/>
                  <a:pt x="168275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8D94F8B7-E883-450F-9799-18CD4E7B598C}"/>
              </a:ext>
            </a:extLst>
          </p:cNvPr>
          <p:cNvSpPr/>
          <p:nvPr/>
        </p:nvSpPr>
        <p:spPr>
          <a:xfrm>
            <a:off x="4477512" y="3039526"/>
            <a:ext cx="139934" cy="1848399"/>
          </a:xfrm>
          <a:custGeom>
            <a:avLst/>
            <a:gdLst>
              <a:gd name="connsiteX0" fmla="*/ 124121 w 139934"/>
              <a:gd name="connsiteY0" fmla="*/ 7 h 1848399"/>
              <a:gd name="connsiteX1" fmla="*/ 18288 w 139934"/>
              <a:gd name="connsiteY1" fmla="*/ 605374 h 1848399"/>
              <a:gd name="connsiteX2" fmla="*/ 9821 w 139934"/>
              <a:gd name="connsiteY2" fmla="*/ 1011774 h 1848399"/>
              <a:gd name="connsiteX3" fmla="*/ 119888 w 139934"/>
              <a:gd name="connsiteY3" fmla="*/ 1680641 h 1848399"/>
              <a:gd name="connsiteX4" fmla="*/ 124121 w 139934"/>
              <a:gd name="connsiteY4" fmla="*/ 1845741 h 1848399"/>
              <a:gd name="connsiteX5" fmla="*/ 132588 w 139934"/>
              <a:gd name="connsiteY5" fmla="*/ 1595974 h 1848399"/>
              <a:gd name="connsiteX6" fmla="*/ 5588 w 139934"/>
              <a:gd name="connsiteY6" fmla="*/ 1011774 h 1848399"/>
              <a:gd name="connsiteX7" fmla="*/ 39455 w 139934"/>
              <a:gd name="connsiteY7" fmla="*/ 592674 h 1848399"/>
              <a:gd name="connsiteX8" fmla="*/ 124121 w 139934"/>
              <a:gd name="connsiteY8" fmla="*/ 7 h 184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934" h="1848399">
                <a:moveTo>
                  <a:pt x="124121" y="7"/>
                </a:moveTo>
                <a:cubicBezTo>
                  <a:pt x="120593" y="2124"/>
                  <a:pt x="37338" y="436746"/>
                  <a:pt x="18288" y="605374"/>
                </a:cubicBezTo>
                <a:cubicBezTo>
                  <a:pt x="-762" y="774002"/>
                  <a:pt x="-7112" y="832563"/>
                  <a:pt x="9821" y="1011774"/>
                </a:cubicBezTo>
                <a:cubicBezTo>
                  <a:pt x="26754" y="1190985"/>
                  <a:pt x="100838" y="1541646"/>
                  <a:pt x="119888" y="1680641"/>
                </a:cubicBezTo>
                <a:cubicBezTo>
                  <a:pt x="138938" y="1819636"/>
                  <a:pt x="122004" y="1859852"/>
                  <a:pt x="124121" y="1845741"/>
                </a:cubicBezTo>
                <a:cubicBezTo>
                  <a:pt x="126238" y="1831630"/>
                  <a:pt x="152343" y="1734968"/>
                  <a:pt x="132588" y="1595974"/>
                </a:cubicBezTo>
                <a:cubicBezTo>
                  <a:pt x="112833" y="1456980"/>
                  <a:pt x="21110" y="1178991"/>
                  <a:pt x="5588" y="1011774"/>
                </a:cubicBezTo>
                <a:cubicBezTo>
                  <a:pt x="-9934" y="844557"/>
                  <a:pt x="20405" y="759185"/>
                  <a:pt x="39455" y="592674"/>
                </a:cubicBezTo>
                <a:cubicBezTo>
                  <a:pt x="58505" y="426163"/>
                  <a:pt x="127649" y="-2110"/>
                  <a:pt x="12412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D97BBAE-2082-4D68-BBB1-730CEF0773CD}"/>
              </a:ext>
            </a:extLst>
          </p:cNvPr>
          <p:cNvSpPr/>
          <p:nvPr/>
        </p:nvSpPr>
        <p:spPr>
          <a:xfrm>
            <a:off x="4588662" y="4838671"/>
            <a:ext cx="1131867" cy="1765368"/>
          </a:xfrm>
          <a:custGeom>
            <a:avLst/>
            <a:gdLst>
              <a:gd name="connsiteX0" fmla="*/ 271 w 1131867"/>
              <a:gd name="connsiteY0" fmla="*/ 29 h 1765368"/>
              <a:gd name="connsiteX1" fmla="*/ 34138 w 1131867"/>
              <a:gd name="connsiteY1" fmla="*/ 296362 h 1765368"/>
              <a:gd name="connsiteX2" fmla="*/ 101871 w 1131867"/>
              <a:gd name="connsiteY2" fmla="*/ 609629 h 1765368"/>
              <a:gd name="connsiteX3" fmla="*/ 398205 w 1131867"/>
              <a:gd name="connsiteY3" fmla="*/ 1054129 h 1765368"/>
              <a:gd name="connsiteX4" fmla="*/ 677605 w 1131867"/>
              <a:gd name="connsiteY4" fmla="*/ 1371629 h 1765368"/>
              <a:gd name="connsiteX5" fmla="*/ 889271 w 1131867"/>
              <a:gd name="connsiteY5" fmla="*/ 1587529 h 1765368"/>
              <a:gd name="connsiteX6" fmla="*/ 1130571 w 1131867"/>
              <a:gd name="connsiteY6" fmla="*/ 1765329 h 1765368"/>
              <a:gd name="connsiteX7" fmla="*/ 986638 w 1131867"/>
              <a:gd name="connsiteY7" fmla="*/ 1604462 h 1765368"/>
              <a:gd name="connsiteX8" fmla="*/ 1016271 w 1131867"/>
              <a:gd name="connsiteY8" fmla="*/ 1672196 h 1765368"/>
              <a:gd name="connsiteX9" fmla="*/ 774971 w 1131867"/>
              <a:gd name="connsiteY9" fmla="*/ 1443596 h 1765368"/>
              <a:gd name="connsiteX10" fmla="*/ 233105 w 1131867"/>
              <a:gd name="connsiteY10" fmla="*/ 808596 h 1765368"/>
              <a:gd name="connsiteX11" fmla="*/ 51071 w 1131867"/>
              <a:gd name="connsiteY11" fmla="*/ 313296 h 1765368"/>
              <a:gd name="connsiteX12" fmla="*/ 271 w 1131867"/>
              <a:gd name="connsiteY12" fmla="*/ 29 h 176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1867" h="1765368">
                <a:moveTo>
                  <a:pt x="271" y="29"/>
                </a:moveTo>
                <a:cubicBezTo>
                  <a:pt x="-2551" y="-2793"/>
                  <a:pt x="17205" y="194762"/>
                  <a:pt x="34138" y="296362"/>
                </a:cubicBezTo>
                <a:cubicBezTo>
                  <a:pt x="51071" y="397962"/>
                  <a:pt x="41193" y="483335"/>
                  <a:pt x="101871" y="609629"/>
                </a:cubicBezTo>
                <a:cubicBezTo>
                  <a:pt x="162549" y="735923"/>
                  <a:pt x="302249" y="927129"/>
                  <a:pt x="398205" y="1054129"/>
                </a:cubicBezTo>
                <a:cubicBezTo>
                  <a:pt x="494161" y="1181129"/>
                  <a:pt x="595761" y="1282729"/>
                  <a:pt x="677605" y="1371629"/>
                </a:cubicBezTo>
                <a:cubicBezTo>
                  <a:pt x="759449" y="1460529"/>
                  <a:pt x="813777" y="1521912"/>
                  <a:pt x="889271" y="1587529"/>
                </a:cubicBezTo>
                <a:cubicBezTo>
                  <a:pt x="964765" y="1653146"/>
                  <a:pt x="1114343" y="1762507"/>
                  <a:pt x="1130571" y="1765329"/>
                </a:cubicBezTo>
                <a:cubicBezTo>
                  <a:pt x="1146799" y="1768151"/>
                  <a:pt x="1005688" y="1619984"/>
                  <a:pt x="986638" y="1604462"/>
                </a:cubicBezTo>
                <a:cubicBezTo>
                  <a:pt x="967588" y="1588940"/>
                  <a:pt x="1051549" y="1699007"/>
                  <a:pt x="1016271" y="1672196"/>
                </a:cubicBezTo>
                <a:cubicBezTo>
                  <a:pt x="980993" y="1645385"/>
                  <a:pt x="905499" y="1587529"/>
                  <a:pt x="774971" y="1443596"/>
                </a:cubicBezTo>
                <a:cubicBezTo>
                  <a:pt x="644443" y="1299663"/>
                  <a:pt x="353755" y="996979"/>
                  <a:pt x="233105" y="808596"/>
                </a:cubicBezTo>
                <a:cubicBezTo>
                  <a:pt x="112455" y="620213"/>
                  <a:pt x="89171" y="443118"/>
                  <a:pt x="51071" y="313296"/>
                </a:cubicBezTo>
                <a:cubicBezTo>
                  <a:pt x="12971" y="183474"/>
                  <a:pt x="3093" y="2851"/>
                  <a:pt x="271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F410C54-5AF0-4CD8-BA27-1A8400A57C20}"/>
              </a:ext>
            </a:extLst>
          </p:cNvPr>
          <p:cNvSpPr/>
          <p:nvPr/>
        </p:nvSpPr>
        <p:spPr>
          <a:xfrm>
            <a:off x="5672442" y="5974230"/>
            <a:ext cx="1954596" cy="788964"/>
          </a:xfrm>
          <a:custGeom>
            <a:avLst/>
            <a:gdLst>
              <a:gd name="connsiteX0" fmla="*/ 1951791 w 1954596"/>
              <a:gd name="connsiteY0" fmla="*/ 3237 h 788964"/>
              <a:gd name="connsiteX1" fmla="*/ 1473425 w 1954596"/>
              <a:gd name="connsiteY1" fmla="*/ 413870 h 788964"/>
              <a:gd name="connsiteX2" fmla="*/ 1177091 w 1954596"/>
              <a:gd name="connsiteY2" fmla="*/ 634003 h 788964"/>
              <a:gd name="connsiteX3" fmla="*/ 927325 w 1954596"/>
              <a:gd name="connsiteY3" fmla="*/ 710203 h 788964"/>
              <a:gd name="connsiteX4" fmla="*/ 639458 w 1954596"/>
              <a:gd name="connsiteY4" fmla="*/ 786403 h 788964"/>
              <a:gd name="connsiteX5" fmla="*/ 376991 w 1954596"/>
              <a:gd name="connsiteY5" fmla="*/ 756770 h 788964"/>
              <a:gd name="connsiteX6" fmla="*/ 225 w 1954596"/>
              <a:gd name="connsiteY6" fmla="*/ 621303 h 788964"/>
              <a:gd name="connsiteX7" fmla="*/ 330425 w 1954596"/>
              <a:gd name="connsiteY7" fmla="*/ 744070 h 788964"/>
              <a:gd name="connsiteX8" fmla="*/ 863825 w 1954596"/>
              <a:gd name="connsiteY8" fmla="*/ 777937 h 788964"/>
              <a:gd name="connsiteX9" fmla="*/ 1236358 w 1954596"/>
              <a:gd name="connsiteY9" fmla="*/ 655170 h 788964"/>
              <a:gd name="connsiteX10" fmla="*/ 1951791 w 1954596"/>
              <a:gd name="connsiteY10" fmla="*/ 3237 h 788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54596" h="788964">
                <a:moveTo>
                  <a:pt x="1951791" y="3237"/>
                </a:moveTo>
                <a:cubicBezTo>
                  <a:pt x="1991302" y="-36980"/>
                  <a:pt x="1602542" y="308742"/>
                  <a:pt x="1473425" y="413870"/>
                </a:cubicBezTo>
                <a:cubicBezTo>
                  <a:pt x="1344308" y="518998"/>
                  <a:pt x="1268108" y="584614"/>
                  <a:pt x="1177091" y="634003"/>
                </a:cubicBezTo>
                <a:cubicBezTo>
                  <a:pt x="1086074" y="683392"/>
                  <a:pt x="1016931" y="684803"/>
                  <a:pt x="927325" y="710203"/>
                </a:cubicBezTo>
                <a:cubicBezTo>
                  <a:pt x="837719" y="735603"/>
                  <a:pt x="731180" y="778642"/>
                  <a:pt x="639458" y="786403"/>
                </a:cubicBezTo>
                <a:cubicBezTo>
                  <a:pt x="547736" y="794164"/>
                  <a:pt x="483530" y="784287"/>
                  <a:pt x="376991" y="756770"/>
                </a:cubicBezTo>
                <a:cubicBezTo>
                  <a:pt x="270452" y="729253"/>
                  <a:pt x="7986" y="623420"/>
                  <a:pt x="225" y="621303"/>
                </a:cubicBezTo>
                <a:cubicBezTo>
                  <a:pt x="-7536" y="619186"/>
                  <a:pt x="186492" y="717964"/>
                  <a:pt x="330425" y="744070"/>
                </a:cubicBezTo>
                <a:cubicBezTo>
                  <a:pt x="474358" y="770176"/>
                  <a:pt x="712836" y="792754"/>
                  <a:pt x="863825" y="777937"/>
                </a:cubicBezTo>
                <a:cubicBezTo>
                  <a:pt x="1014814" y="763120"/>
                  <a:pt x="1051503" y="784287"/>
                  <a:pt x="1236358" y="655170"/>
                </a:cubicBezTo>
                <a:cubicBezTo>
                  <a:pt x="1421213" y="526053"/>
                  <a:pt x="1912280" y="43454"/>
                  <a:pt x="1951791" y="3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AA31CC6D-25E6-4FFF-8683-8B8EBAC67162}"/>
              </a:ext>
            </a:extLst>
          </p:cNvPr>
          <p:cNvSpPr/>
          <p:nvPr/>
        </p:nvSpPr>
        <p:spPr>
          <a:xfrm>
            <a:off x="7586021" y="4990964"/>
            <a:ext cx="563149" cy="1022168"/>
          </a:xfrm>
          <a:custGeom>
            <a:avLst/>
            <a:gdLst>
              <a:gd name="connsiteX0" fmla="*/ 563146 w 563149"/>
              <a:gd name="connsiteY0" fmla="*/ 136 h 1022168"/>
              <a:gd name="connsiteX1" fmla="*/ 508112 w 563149"/>
              <a:gd name="connsiteY1" fmla="*/ 245669 h 1022168"/>
              <a:gd name="connsiteX2" fmla="*/ 395929 w 563149"/>
              <a:gd name="connsiteY2" fmla="*/ 522953 h 1022168"/>
              <a:gd name="connsiteX3" fmla="*/ 205429 w 563149"/>
              <a:gd name="connsiteY3" fmla="*/ 783303 h 1022168"/>
              <a:gd name="connsiteX4" fmla="*/ 2229 w 563149"/>
              <a:gd name="connsiteY4" fmla="*/ 1016136 h 1022168"/>
              <a:gd name="connsiteX5" fmla="*/ 116529 w 563149"/>
              <a:gd name="connsiteY5" fmla="*/ 914536 h 1022168"/>
              <a:gd name="connsiteX6" fmla="*/ 408629 w 563149"/>
              <a:gd name="connsiteY6" fmla="*/ 506019 h 1022168"/>
              <a:gd name="connsiteX7" fmla="*/ 505996 w 563149"/>
              <a:gd name="connsiteY7" fmla="*/ 216036 h 1022168"/>
              <a:gd name="connsiteX8" fmla="*/ 563146 w 563149"/>
              <a:gd name="connsiteY8" fmla="*/ 136 h 102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149" h="1022168">
                <a:moveTo>
                  <a:pt x="563146" y="136"/>
                </a:moveTo>
                <a:cubicBezTo>
                  <a:pt x="563499" y="5075"/>
                  <a:pt x="535981" y="158533"/>
                  <a:pt x="508112" y="245669"/>
                </a:cubicBezTo>
                <a:cubicBezTo>
                  <a:pt x="480243" y="332805"/>
                  <a:pt x="446376" y="433347"/>
                  <a:pt x="395929" y="522953"/>
                </a:cubicBezTo>
                <a:cubicBezTo>
                  <a:pt x="345482" y="612559"/>
                  <a:pt x="271046" y="701106"/>
                  <a:pt x="205429" y="783303"/>
                </a:cubicBezTo>
                <a:cubicBezTo>
                  <a:pt x="139812" y="865500"/>
                  <a:pt x="17046" y="994264"/>
                  <a:pt x="2229" y="1016136"/>
                </a:cubicBezTo>
                <a:cubicBezTo>
                  <a:pt x="-12588" y="1038008"/>
                  <a:pt x="48796" y="999555"/>
                  <a:pt x="116529" y="914536"/>
                </a:cubicBezTo>
                <a:cubicBezTo>
                  <a:pt x="184262" y="829517"/>
                  <a:pt x="343718" y="622436"/>
                  <a:pt x="408629" y="506019"/>
                </a:cubicBezTo>
                <a:cubicBezTo>
                  <a:pt x="473540" y="389602"/>
                  <a:pt x="479185" y="307053"/>
                  <a:pt x="505996" y="216036"/>
                </a:cubicBezTo>
                <a:cubicBezTo>
                  <a:pt x="532807" y="125019"/>
                  <a:pt x="562793" y="-4803"/>
                  <a:pt x="563146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1EBB1839-6FEF-4E54-9D0B-72B73EBE390D}"/>
              </a:ext>
            </a:extLst>
          </p:cNvPr>
          <p:cNvSpPr/>
          <p:nvPr/>
        </p:nvSpPr>
        <p:spPr>
          <a:xfrm>
            <a:off x="8345686" y="3539408"/>
            <a:ext cx="392296" cy="1261992"/>
          </a:xfrm>
          <a:custGeom>
            <a:avLst/>
            <a:gdLst>
              <a:gd name="connsiteX0" fmla="*/ 331 w 392296"/>
              <a:gd name="connsiteY0" fmla="*/ 236725 h 1261992"/>
              <a:gd name="connsiteX1" fmla="*/ 178131 w 392296"/>
              <a:gd name="connsiteY1" fmla="*/ 71625 h 1261992"/>
              <a:gd name="connsiteX2" fmla="*/ 256447 w 392296"/>
              <a:gd name="connsiteY2" fmla="*/ 14475 h 1261992"/>
              <a:gd name="connsiteX3" fmla="*/ 336881 w 392296"/>
              <a:gd name="connsiteY3" fmla="*/ 3892 h 1261992"/>
              <a:gd name="connsiteX4" fmla="*/ 383447 w 392296"/>
              <a:gd name="connsiteY4" fmla="*/ 69509 h 1261992"/>
              <a:gd name="connsiteX5" fmla="*/ 387681 w 392296"/>
              <a:gd name="connsiteY5" fmla="*/ 376425 h 1261992"/>
              <a:gd name="connsiteX6" fmla="*/ 332647 w 392296"/>
              <a:gd name="connsiteY6" fmla="*/ 638892 h 1261992"/>
              <a:gd name="connsiteX7" fmla="*/ 269147 w 392296"/>
              <a:gd name="connsiteY7" fmla="*/ 742609 h 1261992"/>
              <a:gd name="connsiteX8" fmla="*/ 256447 w 392296"/>
              <a:gd name="connsiteY8" fmla="*/ 996609 h 1261992"/>
              <a:gd name="connsiteX9" fmla="*/ 188714 w 392296"/>
              <a:gd name="connsiteY9" fmla="*/ 1115142 h 1261992"/>
              <a:gd name="connsiteX10" fmla="*/ 25731 w 392296"/>
              <a:gd name="connsiteY10" fmla="*/ 1261192 h 1261992"/>
              <a:gd name="connsiteX11" fmla="*/ 165431 w 392296"/>
              <a:gd name="connsiteY11" fmla="*/ 1159592 h 1261992"/>
              <a:gd name="connsiteX12" fmla="*/ 288197 w 392296"/>
              <a:gd name="connsiteY12" fmla="*/ 875959 h 1261992"/>
              <a:gd name="connsiteX13" fmla="*/ 322064 w 392296"/>
              <a:gd name="connsiteY13" fmla="*/ 647359 h 1261992"/>
              <a:gd name="connsiteX14" fmla="*/ 372864 w 392296"/>
              <a:gd name="connsiteY14" fmla="*/ 361609 h 1261992"/>
              <a:gd name="connsiteX15" fmla="*/ 381331 w 392296"/>
              <a:gd name="connsiteY15" fmla="*/ 61042 h 1261992"/>
              <a:gd name="connsiteX16" fmla="*/ 345347 w 392296"/>
              <a:gd name="connsiteY16" fmla="*/ 22942 h 1261992"/>
              <a:gd name="connsiteX17" fmla="*/ 226814 w 392296"/>
              <a:gd name="connsiteY17" fmla="*/ 46225 h 1261992"/>
              <a:gd name="connsiteX18" fmla="*/ 331 w 392296"/>
              <a:gd name="connsiteY18" fmla="*/ 236725 h 126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2296" h="1261992">
                <a:moveTo>
                  <a:pt x="331" y="236725"/>
                </a:moveTo>
                <a:cubicBezTo>
                  <a:pt x="-7783" y="240958"/>
                  <a:pt x="135445" y="108667"/>
                  <a:pt x="178131" y="71625"/>
                </a:cubicBezTo>
                <a:cubicBezTo>
                  <a:pt x="220817" y="34583"/>
                  <a:pt x="229989" y="25764"/>
                  <a:pt x="256447" y="14475"/>
                </a:cubicBezTo>
                <a:cubicBezTo>
                  <a:pt x="282905" y="3186"/>
                  <a:pt x="315714" y="-5280"/>
                  <a:pt x="336881" y="3892"/>
                </a:cubicBezTo>
                <a:cubicBezTo>
                  <a:pt x="358048" y="13064"/>
                  <a:pt x="374980" y="7420"/>
                  <a:pt x="383447" y="69509"/>
                </a:cubicBezTo>
                <a:cubicBezTo>
                  <a:pt x="391914" y="131598"/>
                  <a:pt x="396148" y="281528"/>
                  <a:pt x="387681" y="376425"/>
                </a:cubicBezTo>
                <a:cubicBezTo>
                  <a:pt x="379214" y="471322"/>
                  <a:pt x="352403" y="577861"/>
                  <a:pt x="332647" y="638892"/>
                </a:cubicBezTo>
                <a:cubicBezTo>
                  <a:pt x="312891" y="699923"/>
                  <a:pt x="281847" y="682990"/>
                  <a:pt x="269147" y="742609"/>
                </a:cubicBezTo>
                <a:cubicBezTo>
                  <a:pt x="256447" y="802229"/>
                  <a:pt x="269852" y="934520"/>
                  <a:pt x="256447" y="996609"/>
                </a:cubicBezTo>
                <a:cubicBezTo>
                  <a:pt x="243042" y="1058698"/>
                  <a:pt x="227167" y="1071045"/>
                  <a:pt x="188714" y="1115142"/>
                </a:cubicBezTo>
                <a:cubicBezTo>
                  <a:pt x="150261" y="1159239"/>
                  <a:pt x="29612" y="1253784"/>
                  <a:pt x="25731" y="1261192"/>
                </a:cubicBezTo>
                <a:cubicBezTo>
                  <a:pt x="21850" y="1268600"/>
                  <a:pt x="121687" y="1223797"/>
                  <a:pt x="165431" y="1159592"/>
                </a:cubicBezTo>
                <a:cubicBezTo>
                  <a:pt x="209175" y="1095387"/>
                  <a:pt x="262091" y="961331"/>
                  <a:pt x="288197" y="875959"/>
                </a:cubicBezTo>
                <a:cubicBezTo>
                  <a:pt x="314303" y="790587"/>
                  <a:pt x="307953" y="733084"/>
                  <a:pt x="322064" y="647359"/>
                </a:cubicBezTo>
                <a:cubicBezTo>
                  <a:pt x="336175" y="561634"/>
                  <a:pt x="362986" y="459329"/>
                  <a:pt x="372864" y="361609"/>
                </a:cubicBezTo>
                <a:cubicBezTo>
                  <a:pt x="382742" y="263890"/>
                  <a:pt x="385917" y="117487"/>
                  <a:pt x="381331" y="61042"/>
                </a:cubicBezTo>
                <a:cubicBezTo>
                  <a:pt x="376745" y="4597"/>
                  <a:pt x="371100" y="25411"/>
                  <a:pt x="345347" y="22942"/>
                </a:cubicBezTo>
                <a:cubicBezTo>
                  <a:pt x="319594" y="20473"/>
                  <a:pt x="280789" y="14475"/>
                  <a:pt x="226814" y="46225"/>
                </a:cubicBezTo>
                <a:cubicBezTo>
                  <a:pt x="172839" y="77975"/>
                  <a:pt x="8445" y="232492"/>
                  <a:pt x="331" y="236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0445A91A-6FF1-4BD2-B081-34DAD0D5FE82}"/>
              </a:ext>
            </a:extLst>
          </p:cNvPr>
          <p:cNvSpPr/>
          <p:nvPr/>
        </p:nvSpPr>
        <p:spPr>
          <a:xfrm>
            <a:off x="8142424" y="4801728"/>
            <a:ext cx="238575" cy="217607"/>
          </a:xfrm>
          <a:custGeom>
            <a:avLst/>
            <a:gdLst>
              <a:gd name="connsiteX0" fmla="*/ 237459 w 238575"/>
              <a:gd name="connsiteY0" fmla="*/ 989 h 217607"/>
              <a:gd name="connsiteX1" fmla="*/ 146443 w 238575"/>
              <a:gd name="connsiteY1" fmla="*/ 108939 h 217607"/>
              <a:gd name="connsiteX2" fmla="*/ 393 w 238575"/>
              <a:gd name="connsiteY2" fmla="*/ 216889 h 217607"/>
              <a:gd name="connsiteX3" fmla="*/ 106226 w 238575"/>
              <a:gd name="connsiteY3" fmla="*/ 151272 h 217607"/>
              <a:gd name="connsiteX4" fmla="*/ 190893 w 238575"/>
              <a:gd name="connsiteY4" fmla="*/ 60255 h 217607"/>
              <a:gd name="connsiteX5" fmla="*/ 237459 w 238575"/>
              <a:gd name="connsiteY5" fmla="*/ 989 h 21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575" h="217607">
                <a:moveTo>
                  <a:pt x="237459" y="989"/>
                </a:moveTo>
                <a:cubicBezTo>
                  <a:pt x="230051" y="9103"/>
                  <a:pt x="185954" y="72956"/>
                  <a:pt x="146443" y="108939"/>
                </a:cubicBezTo>
                <a:cubicBezTo>
                  <a:pt x="106932" y="144922"/>
                  <a:pt x="7096" y="209834"/>
                  <a:pt x="393" y="216889"/>
                </a:cubicBezTo>
                <a:cubicBezTo>
                  <a:pt x="-6310" y="223944"/>
                  <a:pt x="74476" y="177378"/>
                  <a:pt x="106226" y="151272"/>
                </a:cubicBezTo>
                <a:cubicBezTo>
                  <a:pt x="137976" y="125166"/>
                  <a:pt x="167962" y="83891"/>
                  <a:pt x="190893" y="60255"/>
                </a:cubicBezTo>
                <a:cubicBezTo>
                  <a:pt x="213823" y="36619"/>
                  <a:pt x="244867" y="-7125"/>
                  <a:pt x="237459" y="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4EA968B5-0A9C-4651-BE2C-8581D5D8B4FC}"/>
              </a:ext>
            </a:extLst>
          </p:cNvPr>
          <p:cNvSpPr/>
          <p:nvPr/>
        </p:nvSpPr>
        <p:spPr>
          <a:xfrm>
            <a:off x="4163457" y="3498845"/>
            <a:ext cx="324274" cy="462721"/>
          </a:xfrm>
          <a:custGeom>
            <a:avLst/>
            <a:gdLst>
              <a:gd name="connsiteX0" fmla="*/ 323876 w 324274"/>
              <a:gd name="connsiteY0" fmla="*/ 461438 h 462721"/>
              <a:gd name="connsiteX1" fmla="*/ 228626 w 324274"/>
              <a:gd name="connsiteY1" fmla="*/ 196855 h 462721"/>
              <a:gd name="connsiteX2" fmla="*/ 190526 w 324274"/>
              <a:gd name="connsiteY2" fmla="*/ 38105 h 462721"/>
              <a:gd name="connsiteX3" fmla="*/ 156660 w 324274"/>
              <a:gd name="connsiteY3" fmla="*/ 5 h 462721"/>
              <a:gd name="connsiteX4" fmla="*/ 16960 w 324274"/>
              <a:gd name="connsiteY4" fmla="*/ 35988 h 462721"/>
              <a:gd name="connsiteX5" fmla="*/ 4260 w 324274"/>
              <a:gd name="connsiteY5" fmla="*/ 122772 h 462721"/>
              <a:gd name="connsiteX6" fmla="*/ 33893 w 324274"/>
              <a:gd name="connsiteY6" fmla="*/ 44455 h 462721"/>
              <a:gd name="connsiteX7" fmla="*/ 91043 w 324274"/>
              <a:gd name="connsiteY7" fmla="*/ 19055 h 462721"/>
              <a:gd name="connsiteX8" fmla="*/ 143960 w 324274"/>
              <a:gd name="connsiteY8" fmla="*/ 19055 h 462721"/>
              <a:gd name="connsiteX9" fmla="*/ 188410 w 324274"/>
              <a:gd name="connsiteY9" fmla="*/ 78322 h 462721"/>
              <a:gd name="connsiteX10" fmla="*/ 323876 w 324274"/>
              <a:gd name="connsiteY10" fmla="*/ 461438 h 46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274" h="462721">
                <a:moveTo>
                  <a:pt x="323876" y="461438"/>
                </a:moveTo>
                <a:cubicBezTo>
                  <a:pt x="330579" y="481193"/>
                  <a:pt x="250851" y="267410"/>
                  <a:pt x="228626" y="196855"/>
                </a:cubicBezTo>
                <a:cubicBezTo>
                  <a:pt x="206401" y="126299"/>
                  <a:pt x="202520" y="70913"/>
                  <a:pt x="190526" y="38105"/>
                </a:cubicBezTo>
                <a:cubicBezTo>
                  <a:pt x="178532" y="5297"/>
                  <a:pt x="185588" y="358"/>
                  <a:pt x="156660" y="5"/>
                </a:cubicBezTo>
                <a:cubicBezTo>
                  <a:pt x="127732" y="-348"/>
                  <a:pt x="42360" y="15527"/>
                  <a:pt x="16960" y="35988"/>
                </a:cubicBezTo>
                <a:cubicBezTo>
                  <a:pt x="-8440" y="56449"/>
                  <a:pt x="1438" y="121361"/>
                  <a:pt x="4260" y="122772"/>
                </a:cubicBezTo>
                <a:cubicBezTo>
                  <a:pt x="7082" y="124183"/>
                  <a:pt x="19429" y="61741"/>
                  <a:pt x="33893" y="44455"/>
                </a:cubicBezTo>
                <a:cubicBezTo>
                  <a:pt x="48357" y="27169"/>
                  <a:pt x="72698" y="23288"/>
                  <a:pt x="91043" y="19055"/>
                </a:cubicBezTo>
                <a:cubicBezTo>
                  <a:pt x="109387" y="14822"/>
                  <a:pt x="127732" y="9177"/>
                  <a:pt x="143960" y="19055"/>
                </a:cubicBezTo>
                <a:cubicBezTo>
                  <a:pt x="160188" y="28933"/>
                  <a:pt x="161952" y="8119"/>
                  <a:pt x="188410" y="78322"/>
                </a:cubicBezTo>
                <a:cubicBezTo>
                  <a:pt x="214868" y="148525"/>
                  <a:pt x="317173" y="441683"/>
                  <a:pt x="323876" y="461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E1A0CB6D-BA39-41B7-BFEE-2592B4D7440E}"/>
              </a:ext>
            </a:extLst>
          </p:cNvPr>
          <p:cNvSpPr/>
          <p:nvPr/>
        </p:nvSpPr>
        <p:spPr>
          <a:xfrm>
            <a:off x="4160244" y="3621611"/>
            <a:ext cx="124440" cy="616204"/>
          </a:xfrm>
          <a:custGeom>
            <a:avLst/>
            <a:gdLst>
              <a:gd name="connsiteX0" fmla="*/ 3239 w 124440"/>
              <a:gd name="connsiteY0" fmla="*/ 6 h 616204"/>
              <a:gd name="connsiteX1" fmla="*/ 11706 w 124440"/>
              <a:gd name="connsiteY1" fmla="*/ 175689 h 616204"/>
              <a:gd name="connsiteX2" fmla="*/ 39223 w 124440"/>
              <a:gd name="connsiteY2" fmla="*/ 328089 h 616204"/>
              <a:gd name="connsiteX3" fmla="*/ 123889 w 124440"/>
              <a:gd name="connsiteY3" fmla="*/ 611722 h 616204"/>
              <a:gd name="connsiteX4" fmla="*/ 73089 w 124440"/>
              <a:gd name="connsiteY4" fmla="*/ 486839 h 616204"/>
              <a:gd name="connsiteX5" fmla="*/ 20173 w 124440"/>
              <a:gd name="connsiteY5" fmla="*/ 285756 h 616204"/>
              <a:gd name="connsiteX6" fmla="*/ 1123 w 124440"/>
              <a:gd name="connsiteY6" fmla="*/ 182039 h 616204"/>
              <a:gd name="connsiteX7" fmla="*/ 3239 w 124440"/>
              <a:gd name="connsiteY7" fmla="*/ 6 h 61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440" h="616204">
                <a:moveTo>
                  <a:pt x="3239" y="6"/>
                </a:moveTo>
                <a:cubicBezTo>
                  <a:pt x="5003" y="-1052"/>
                  <a:pt x="5709" y="121009"/>
                  <a:pt x="11706" y="175689"/>
                </a:cubicBezTo>
                <a:cubicBezTo>
                  <a:pt x="17703" y="230369"/>
                  <a:pt x="20526" y="255417"/>
                  <a:pt x="39223" y="328089"/>
                </a:cubicBezTo>
                <a:cubicBezTo>
                  <a:pt x="57920" y="400761"/>
                  <a:pt x="118245" y="585264"/>
                  <a:pt x="123889" y="611722"/>
                </a:cubicBezTo>
                <a:cubicBezTo>
                  <a:pt x="129533" y="638180"/>
                  <a:pt x="90375" y="541167"/>
                  <a:pt x="73089" y="486839"/>
                </a:cubicBezTo>
                <a:cubicBezTo>
                  <a:pt x="55803" y="432511"/>
                  <a:pt x="32167" y="336556"/>
                  <a:pt x="20173" y="285756"/>
                </a:cubicBezTo>
                <a:cubicBezTo>
                  <a:pt x="8179" y="234956"/>
                  <a:pt x="3945" y="230017"/>
                  <a:pt x="1123" y="182039"/>
                </a:cubicBezTo>
                <a:cubicBezTo>
                  <a:pt x="-1699" y="134061"/>
                  <a:pt x="1475" y="1064"/>
                  <a:pt x="323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641416D0-325C-48B8-B68C-106E56F1D349}"/>
              </a:ext>
            </a:extLst>
          </p:cNvPr>
          <p:cNvSpPr/>
          <p:nvPr/>
        </p:nvSpPr>
        <p:spPr>
          <a:xfrm>
            <a:off x="4286090" y="4226979"/>
            <a:ext cx="320954" cy="721061"/>
          </a:xfrm>
          <a:custGeom>
            <a:avLst/>
            <a:gdLst>
              <a:gd name="connsiteX0" fmla="*/ 160 w 320954"/>
              <a:gd name="connsiteY0" fmla="*/ 4 h 721061"/>
              <a:gd name="connsiteX1" fmla="*/ 78477 w 320954"/>
              <a:gd name="connsiteY1" fmla="*/ 230721 h 721061"/>
              <a:gd name="connsiteX2" fmla="*/ 158910 w 320954"/>
              <a:gd name="connsiteY2" fmla="*/ 383121 h 721061"/>
              <a:gd name="connsiteX3" fmla="*/ 243577 w 320954"/>
              <a:gd name="connsiteY3" fmla="*/ 529171 h 721061"/>
              <a:gd name="connsiteX4" fmla="*/ 256277 w 320954"/>
              <a:gd name="connsiteY4" fmla="*/ 577854 h 721061"/>
              <a:gd name="connsiteX5" fmla="*/ 292260 w 320954"/>
              <a:gd name="connsiteY5" fmla="*/ 687921 h 721061"/>
              <a:gd name="connsiteX6" fmla="*/ 319777 w 320954"/>
              <a:gd name="connsiteY6" fmla="*/ 715438 h 721061"/>
              <a:gd name="connsiteX7" fmla="*/ 252043 w 320954"/>
              <a:gd name="connsiteY7" fmla="*/ 592671 h 721061"/>
              <a:gd name="connsiteX8" fmla="*/ 177960 w 320954"/>
              <a:gd name="connsiteY8" fmla="*/ 427571 h 721061"/>
              <a:gd name="connsiteX9" fmla="*/ 61543 w 320954"/>
              <a:gd name="connsiteY9" fmla="*/ 237071 h 721061"/>
              <a:gd name="connsiteX10" fmla="*/ 160 w 320954"/>
              <a:gd name="connsiteY10" fmla="*/ 4 h 7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0954" h="721061">
                <a:moveTo>
                  <a:pt x="160" y="4"/>
                </a:moveTo>
                <a:cubicBezTo>
                  <a:pt x="2982" y="-1054"/>
                  <a:pt x="52019" y="166868"/>
                  <a:pt x="78477" y="230721"/>
                </a:cubicBezTo>
                <a:cubicBezTo>
                  <a:pt x="104935" y="294574"/>
                  <a:pt x="131393" y="333379"/>
                  <a:pt x="158910" y="383121"/>
                </a:cubicBezTo>
                <a:cubicBezTo>
                  <a:pt x="186427" y="432863"/>
                  <a:pt x="227349" y="496716"/>
                  <a:pt x="243577" y="529171"/>
                </a:cubicBezTo>
                <a:cubicBezTo>
                  <a:pt x="259805" y="561627"/>
                  <a:pt x="248163" y="551396"/>
                  <a:pt x="256277" y="577854"/>
                </a:cubicBezTo>
                <a:cubicBezTo>
                  <a:pt x="264391" y="604312"/>
                  <a:pt x="281677" y="664990"/>
                  <a:pt x="292260" y="687921"/>
                </a:cubicBezTo>
                <a:cubicBezTo>
                  <a:pt x="302843" y="710852"/>
                  <a:pt x="326480" y="731313"/>
                  <a:pt x="319777" y="715438"/>
                </a:cubicBezTo>
                <a:cubicBezTo>
                  <a:pt x="313074" y="699563"/>
                  <a:pt x="275679" y="640649"/>
                  <a:pt x="252043" y="592671"/>
                </a:cubicBezTo>
                <a:cubicBezTo>
                  <a:pt x="228407" y="544693"/>
                  <a:pt x="209710" y="486838"/>
                  <a:pt x="177960" y="427571"/>
                </a:cubicBezTo>
                <a:cubicBezTo>
                  <a:pt x="146210" y="368304"/>
                  <a:pt x="90823" y="305510"/>
                  <a:pt x="61543" y="237071"/>
                </a:cubicBezTo>
                <a:cubicBezTo>
                  <a:pt x="32263" y="168632"/>
                  <a:pt x="-2662" y="1062"/>
                  <a:pt x="16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D87BCC3B-1557-407F-B6EB-236034E0DFA3}"/>
              </a:ext>
            </a:extLst>
          </p:cNvPr>
          <p:cNvSpPr/>
          <p:nvPr/>
        </p:nvSpPr>
        <p:spPr>
          <a:xfrm>
            <a:off x="8149299" y="3879157"/>
            <a:ext cx="164276" cy="1147224"/>
          </a:xfrm>
          <a:custGeom>
            <a:avLst/>
            <a:gdLst>
              <a:gd name="connsiteX0" fmla="*/ 160734 w 164276"/>
              <a:gd name="connsiteY0" fmla="*/ 4926 h 1147224"/>
              <a:gd name="connsiteX1" fmla="*/ 152268 w 164276"/>
              <a:gd name="connsiteY1" fmla="*/ 233526 h 1147224"/>
              <a:gd name="connsiteX2" fmla="*/ 33734 w 164276"/>
              <a:gd name="connsiteY2" fmla="*/ 747876 h 1147224"/>
              <a:gd name="connsiteX3" fmla="*/ 4101 w 164276"/>
              <a:gd name="connsiteY3" fmla="*/ 1135226 h 1147224"/>
              <a:gd name="connsiteX4" fmla="*/ 8334 w 164276"/>
              <a:gd name="connsiteY4" fmla="*/ 1012460 h 1147224"/>
              <a:gd name="connsiteX5" fmla="*/ 78184 w 164276"/>
              <a:gd name="connsiteY5" fmla="*/ 648393 h 1147224"/>
              <a:gd name="connsiteX6" fmla="*/ 152268 w 164276"/>
              <a:gd name="connsiteY6" fmla="*/ 297026 h 1147224"/>
              <a:gd name="connsiteX7" fmla="*/ 156501 w 164276"/>
              <a:gd name="connsiteY7" fmla="*/ 93826 h 1147224"/>
              <a:gd name="connsiteX8" fmla="*/ 160734 w 164276"/>
              <a:gd name="connsiteY8" fmla="*/ 4926 h 114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276" h="1147224">
                <a:moveTo>
                  <a:pt x="160734" y="4926"/>
                </a:moveTo>
                <a:cubicBezTo>
                  <a:pt x="160028" y="28209"/>
                  <a:pt x="173435" y="109701"/>
                  <a:pt x="152268" y="233526"/>
                </a:cubicBezTo>
                <a:cubicBezTo>
                  <a:pt x="131101" y="357351"/>
                  <a:pt x="58428" y="597593"/>
                  <a:pt x="33734" y="747876"/>
                </a:cubicBezTo>
                <a:cubicBezTo>
                  <a:pt x="9040" y="898159"/>
                  <a:pt x="8334" y="1091129"/>
                  <a:pt x="4101" y="1135226"/>
                </a:cubicBezTo>
                <a:cubicBezTo>
                  <a:pt x="-132" y="1179323"/>
                  <a:pt x="-4013" y="1093599"/>
                  <a:pt x="8334" y="1012460"/>
                </a:cubicBezTo>
                <a:cubicBezTo>
                  <a:pt x="20681" y="931321"/>
                  <a:pt x="54195" y="767632"/>
                  <a:pt x="78184" y="648393"/>
                </a:cubicBezTo>
                <a:cubicBezTo>
                  <a:pt x="102173" y="529154"/>
                  <a:pt x="139215" y="389454"/>
                  <a:pt x="152268" y="297026"/>
                </a:cubicBezTo>
                <a:cubicBezTo>
                  <a:pt x="165321" y="204598"/>
                  <a:pt x="155090" y="141804"/>
                  <a:pt x="156501" y="93826"/>
                </a:cubicBezTo>
                <a:cubicBezTo>
                  <a:pt x="157912" y="45848"/>
                  <a:pt x="161440" y="-18357"/>
                  <a:pt x="160734" y="4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B4BAE430-EA1A-4AAE-B7BC-D700A48F7396}"/>
              </a:ext>
            </a:extLst>
          </p:cNvPr>
          <p:cNvSpPr/>
          <p:nvPr/>
        </p:nvSpPr>
        <p:spPr>
          <a:xfrm>
            <a:off x="6886422" y="1249674"/>
            <a:ext cx="888435" cy="2115935"/>
          </a:xfrm>
          <a:custGeom>
            <a:avLst/>
            <a:gdLst>
              <a:gd name="connsiteX0" fmla="*/ 1211 w 888435"/>
              <a:gd name="connsiteY0" fmla="*/ 3393 h 2115935"/>
              <a:gd name="connsiteX1" fmla="*/ 369511 w 888435"/>
              <a:gd name="connsiteY1" fmla="*/ 985526 h 2115935"/>
              <a:gd name="connsiteX2" fmla="*/ 873278 w 888435"/>
              <a:gd name="connsiteY2" fmla="*/ 2065026 h 2115935"/>
              <a:gd name="connsiteX3" fmla="*/ 733578 w 888435"/>
              <a:gd name="connsiteY3" fmla="*/ 1878759 h 2115935"/>
              <a:gd name="connsiteX4" fmla="*/ 492278 w 888435"/>
              <a:gd name="connsiteY4" fmla="*/ 1332659 h 2115935"/>
              <a:gd name="connsiteX5" fmla="*/ 1211 w 888435"/>
              <a:gd name="connsiteY5" fmla="*/ 3393 h 211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8435" h="2115935">
                <a:moveTo>
                  <a:pt x="1211" y="3393"/>
                </a:moveTo>
                <a:cubicBezTo>
                  <a:pt x="-19250" y="-54462"/>
                  <a:pt x="224167" y="641921"/>
                  <a:pt x="369511" y="985526"/>
                </a:cubicBezTo>
                <a:cubicBezTo>
                  <a:pt x="514855" y="1329131"/>
                  <a:pt x="812600" y="1916154"/>
                  <a:pt x="873278" y="2065026"/>
                </a:cubicBezTo>
                <a:cubicBezTo>
                  <a:pt x="933956" y="2213898"/>
                  <a:pt x="797078" y="2000820"/>
                  <a:pt x="733578" y="1878759"/>
                </a:cubicBezTo>
                <a:cubicBezTo>
                  <a:pt x="670078" y="1756698"/>
                  <a:pt x="609400" y="1642398"/>
                  <a:pt x="492278" y="1332659"/>
                </a:cubicBezTo>
                <a:cubicBezTo>
                  <a:pt x="375156" y="1022920"/>
                  <a:pt x="21672" y="61248"/>
                  <a:pt x="1211" y="3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641886C4-58FA-4F97-B0F5-31431339765E}"/>
              </a:ext>
            </a:extLst>
          </p:cNvPr>
          <p:cNvSpPr/>
          <p:nvPr/>
        </p:nvSpPr>
        <p:spPr>
          <a:xfrm>
            <a:off x="6856568" y="1249225"/>
            <a:ext cx="483827" cy="2070267"/>
          </a:xfrm>
          <a:custGeom>
            <a:avLst/>
            <a:gdLst>
              <a:gd name="connsiteX0" fmla="*/ 5665 w 483827"/>
              <a:gd name="connsiteY0" fmla="*/ 20775 h 2070267"/>
              <a:gd name="connsiteX1" fmla="*/ 77632 w 483827"/>
              <a:gd name="connsiteY1" fmla="*/ 1328875 h 2070267"/>
              <a:gd name="connsiteX2" fmla="*/ 475565 w 483827"/>
              <a:gd name="connsiteY2" fmla="*/ 2061242 h 2070267"/>
              <a:gd name="connsiteX3" fmla="*/ 323165 w 483827"/>
              <a:gd name="connsiteY3" fmla="*/ 1663308 h 2070267"/>
              <a:gd name="connsiteX4" fmla="*/ 39532 w 483827"/>
              <a:gd name="connsiteY4" fmla="*/ 604975 h 2070267"/>
              <a:gd name="connsiteX5" fmla="*/ 5665 w 483827"/>
              <a:gd name="connsiteY5" fmla="*/ 20775 h 207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827" h="2070267">
                <a:moveTo>
                  <a:pt x="5665" y="20775"/>
                </a:moveTo>
                <a:cubicBezTo>
                  <a:pt x="12015" y="141425"/>
                  <a:pt x="-685" y="988797"/>
                  <a:pt x="77632" y="1328875"/>
                </a:cubicBezTo>
                <a:cubicBezTo>
                  <a:pt x="155949" y="1668953"/>
                  <a:pt x="434643" y="2005503"/>
                  <a:pt x="475565" y="2061242"/>
                </a:cubicBezTo>
                <a:cubicBezTo>
                  <a:pt x="516487" y="2116981"/>
                  <a:pt x="395837" y="1906019"/>
                  <a:pt x="323165" y="1663308"/>
                </a:cubicBezTo>
                <a:cubicBezTo>
                  <a:pt x="250493" y="1420597"/>
                  <a:pt x="91037" y="877319"/>
                  <a:pt x="39532" y="604975"/>
                </a:cubicBezTo>
                <a:cubicBezTo>
                  <a:pt x="-11973" y="332631"/>
                  <a:pt x="-685" y="-99875"/>
                  <a:pt x="5665" y="20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4E2039AA-AA70-4C0E-9ABE-B9EBC0D50B0E}"/>
              </a:ext>
            </a:extLst>
          </p:cNvPr>
          <p:cNvSpPr/>
          <p:nvPr/>
        </p:nvSpPr>
        <p:spPr>
          <a:xfrm>
            <a:off x="6404915" y="1187432"/>
            <a:ext cx="262984" cy="2191264"/>
          </a:xfrm>
          <a:custGeom>
            <a:avLst/>
            <a:gdLst>
              <a:gd name="connsiteX0" fmla="*/ 262585 w 262984"/>
              <a:gd name="connsiteY0" fmla="*/ 2135 h 2191264"/>
              <a:gd name="connsiteX1" fmla="*/ 118 w 262984"/>
              <a:gd name="connsiteY1" fmla="*/ 679468 h 2191264"/>
              <a:gd name="connsiteX2" fmla="*/ 228718 w 262984"/>
              <a:gd name="connsiteY2" fmla="*/ 2114568 h 2191264"/>
              <a:gd name="connsiteX3" fmla="*/ 216018 w 262984"/>
              <a:gd name="connsiteY3" fmla="*/ 1869035 h 2191264"/>
              <a:gd name="connsiteX4" fmla="*/ 50918 w 262984"/>
              <a:gd name="connsiteY4" fmla="*/ 793768 h 2191264"/>
              <a:gd name="connsiteX5" fmla="*/ 59385 w 262984"/>
              <a:gd name="connsiteY5" fmla="*/ 476268 h 2191264"/>
              <a:gd name="connsiteX6" fmla="*/ 262585 w 262984"/>
              <a:gd name="connsiteY6" fmla="*/ 2135 h 219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984" h="2191264">
                <a:moveTo>
                  <a:pt x="262585" y="2135"/>
                </a:moveTo>
                <a:cubicBezTo>
                  <a:pt x="252707" y="36002"/>
                  <a:pt x="5762" y="327396"/>
                  <a:pt x="118" y="679468"/>
                </a:cubicBezTo>
                <a:cubicBezTo>
                  <a:pt x="-5526" y="1031540"/>
                  <a:pt x="192735" y="1916307"/>
                  <a:pt x="228718" y="2114568"/>
                </a:cubicBezTo>
                <a:cubicBezTo>
                  <a:pt x="264701" y="2312829"/>
                  <a:pt x="245651" y="2089168"/>
                  <a:pt x="216018" y="1869035"/>
                </a:cubicBezTo>
                <a:cubicBezTo>
                  <a:pt x="186385" y="1648902"/>
                  <a:pt x="77023" y="1025896"/>
                  <a:pt x="50918" y="793768"/>
                </a:cubicBezTo>
                <a:cubicBezTo>
                  <a:pt x="24813" y="561640"/>
                  <a:pt x="22696" y="606090"/>
                  <a:pt x="59385" y="476268"/>
                </a:cubicBezTo>
                <a:cubicBezTo>
                  <a:pt x="96074" y="346446"/>
                  <a:pt x="272463" y="-31732"/>
                  <a:pt x="262585" y="2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3F2D17B9-F501-4D0A-9459-9EB7AF498A91}"/>
              </a:ext>
            </a:extLst>
          </p:cNvPr>
          <p:cNvSpPr/>
          <p:nvPr/>
        </p:nvSpPr>
        <p:spPr>
          <a:xfrm>
            <a:off x="6226915" y="1133951"/>
            <a:ext cx="369027" cy="2225162"/>
          </a:xfrm>
          <a:custGeom>
            <a:avLst/>
            <a:gdLst>
              <a:gd name="connsiteX0" fmla="*/ 368618 w 369027"/>
              <a:gd name="connsiteY0" fmla="*/ 21749 h 2225162"/>
              <a:gd name="connsiteX1" fmla="*/ 123085 w 369027"/>
              <a:gd name="connsiteY1" fmla="*/ 301149 h 2225162"/>
              <a:gd name="connsiteX2" fmla="*/ 17252 w 369027"/>
              <a:gd name="connsiteY2" fmla="*/ 1884416 h 2225162"/>
              <a:gd name="connsiteX3" fmla="*/ 186585 w 369027"/>
              <a:gd name="connsiteY3" fmla="*/ 2210382 h 2225162"/>
              <a:gd name="connsiteX4" fmla="*/ 68052 w 369027"/>
              <a:gd name="connsiteY4" fmla="*/ 2096082 h 2225162"/>
              <a:gd name="connsiteX5" fmla="*/ 318 w 369027"/>
              <a:gd name="connsiteY5" fmla="*/ 1456849 h 2225162"/>
              <a:gd name="connsiteX6" fmla="*/ 59585 w 369027"/>
              <a:gd name="connsiteY6" fmla="*/ 610182 h 2225162"/>
              <a:gd name="connsiteX7" fmla="*/ 368618 w 369027"/>
              <a:gd name="connsiteY7" fmla="*/ 21749 h 222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027" h="2225162">
                <a:moveTo>
                  <a:pt x="368618" y="21749"/>
                </a:moveTo>
                <a:cubicBezTo>
                  <a:pt x="379201" y="-29756"/>
                  <a:pt x="181646" y="-9296"/>
                  <a:pt x="123085" y="301149"/>
                </a:cubicBezTo>
                <a:cubicBezTo>
                  <a:pt x="64524" y="611594"/>
                  <a:pt x="6669" y="1566211"/>
                  <a:pt x="17252" y="1884416"/>
                </a:cubicBezTo>
                <a:cubicBezTo>
                  <a:pt x="27835" y="2202621"/>
                  <a:pt x="178118" y="2175104"/>
                  <a:pt x="186585" y="2210382"/>
                </a:cubicBezTo>
                <a:cubicBezTo>
                  <a:pt x="195052" y="2245660"/>
                  <a:pt x="99096" y="2221671"/>
                  <a:pt x="68052" y="2096082"/>
                </a:cubicBezTo>
                <a:cubicBezTo>
                  <a:pt x="37007" y="1970493"/>
                  <a:pt x="1729" y="1704499"/>
                  <a:pt x="318" y="1456849"/>
                </a:cubicBezTo>
                <a:cubicBezTo>
                  <a:pt x="-1093" y="1209199"/>
                  <a:pt x="-387" y="854304"/>
                  <a:pt x="59585" y="610182"/>
                </a:cubicBezTo>
                <a:cubicBezTo>
                  <a:pt x="119557" y="366060"/>
                  <a:pt x="358035" y="73254"/>
                  <a:pt x="368618" y="21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F32E43F2-832C-485B-9ED7-E89F5BA79291}"/>
              </a:ext>
            </a:extLst>
          </p:cNvPr>
          <p:cNvSpPr/>
          <p:nvPr/>
        </p:nvSpPr>
        <p:spPr>
          <a:xfrm>
            <a:off x="5908164" y="973822"/>
            <a:ext cx="578619" cy="2455358"/>
          </a:xfrm>
          <a:custGeom>
            <a:avLst/>
            <a:gdLst>
              <a:gd name="connsiteX0" fmla="*/ 547669 w 578619"/>
              <a:gd name="connsiteY0" fmla="*/ 97211 h 2455358"/>
              <a:gd name="connsiteX1" fmla="*/ 471469 w 578619"/>
              <a:gd name="connsiteY1" fmla="*/ 118378 h 2455358"/>
              <a:gd name="connsiteX2" fmla="*/ 18503 w 578619"/>
              <a:gd name="connsiteY2" fmla="*/ 1032778 h 2455358"/>
              <a:gd name="connsiteX3" fmla="*/ 86236 w 578619"/>
              <a:gd name="connsiteY3" fmla="*/ 2378978 h 2455358"/>
              <a:gd name="connsiteX4" fmla="*/ 73536 w 578619"/>
              <a:gd name="connsiteY4" fmla="*/ 2226578 h 2455358"/>
              <a:gd name="connsiteX5" fmla="*/ 69303 w 578619"/>
              <a:gd name="connsiteY5" fmla="*/ 1710111 h 2455358"/>
              <a:gd name="connsiteX6" fmla="*/ 145503 w 578619"/>
              <a:gd name="connsiteY6" fmla="*/ 829578 h 2455358"/>
              <a:gd name="connsiteX7" fmla="*/ 547669 w 578619"/>
              <a:gd name="connsiteY7" fmla="*/ 46411 h 2455358"/>
              <a:gd name="connsiteX8" fmla="*/ 547669 w 578619"/>
              <a:gd name="connsiteY8" fmla="*/ 97211 h 245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8619" h="2455358">
                <a:moveTo>
                  <a:pt x="547669" y="97211"/>
                </a:moveTo>
                <a:cubicBezTo>
                  <a:pt x="534969" y="109206"/>
                  <a:pt x="559663" y="-37550"/>
                  <a:pt x="471469" y="118378"/>
                </a:cubicBezTo>
                <a:cubicBezTo>
                  <a:pt x="383275" y="274306"/>
                  <a:pt x="82708" y="656011"/>
                  <a:pt x="18503" y="1032778"/>
                </a:cubicBezTo>
                <a:cubicBezTo>
                  <a:pt x="-45703" y="1409545"/>
                  <a:pt x="77064" y="2180011"/>
                  <a:pt x="86236" y="2378978"/>
                </a:cubicBezTo>
                <a:cubicBezTo>
                  <a:pt x="95408" y="2577945"/>
                  <a:pt x="76358" y="2338056"/>
                  <a:pt x="73536" y="2226578"/>
                </a:cubicBezTo>
                <a:cubicBezTo>
                  <a:pt x="70714" y="2115100"/>
                  <a:pt x="57309" y="1942944"/>
                  <a:pt x="69303" y="1710111"/>
                </a:cubicBezTo>
                <a:cubicBezTo>
                  <a:pt x="81297" y="1477278"/>
                  <a:pt x="65775" y="1106861"/>
                  <a:pt x="145503" y="829578"/>
                </a:cubicBezTo>
                <a:cubicBezTo>
                  <a:pt x="225231" y="552295"/>
                  <a:pt x="484875" y="170589"/>
                  <a:pt x="547669" y="46411"/>
                </a:cubicBezTo>
                <a:cubicBezTo>
                  <a:pt x="610463" y="-77767"/>
                  <a:pt x="560369" y="85216"/>
                  <a:pt x="547669" y="97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B13A2C95-0B57-4DB6-BE30-47F3A565D833}"/>
              </a:ext>
            </a:extLst>
          </p:cNvPr>
          <p:cNvSpPr/>
          <p:nvPr/>
        </p:nvSpPr>
        <p:spPr>
          <a:xfrm>
            <a:off x="5686058" y="986380"/>
            <a:ext cx="647040" cy="2346832"/>
          </a:xfrm>
          <a:custGeom>
            <a:avLst/>
            <a:gdLst>
              <a:gd name="connsiteX0" fmla="*/ 647009 w 647040"/>
              <a:gd name="connsiteY0" fmla="*/ 4220 h 2346832"/>
              <a:gd name="connsiteX1" fmla="*/ 100909 w 647040"/>
              <a:gd name="connsiteY1" fmla="*/ 999053 h 2346832"/>
              <a:gd name="connsiteX2" fmla="*/ 33175 w 647040"/>
              <a:gd name="connsiteY2" fmla="*/ 2264820 h 2346832"/>
              <a:gd name="connsiteX3" fmla="*/ 33175 w 647040"/>
              <a:gd name="connsiteY3" fmla="*/ 2226720 h 2346832"/>
              <a:gd name="connsiteX4" fmla="*/ 33175 w 647040"/>
              <a:gd name="connsiteY4" fmla="*/ 1972720 h 2346832"/>
              <a:gd name="connsiteX5" fmla="*/ 3542 w 647040"/>
              <a:gd name="connsiteY5" fmla="*/ 1333487 h 2346832"/>
              <a:gd name="connsiteX6" fmla="*/ 126309 w 647040"/>
              <a:gd name="connsiteY6" fmla="*/ 668853 h 2346832"/>
              <a:gd name="connsiteX7" fmla="*/ 647009 w 647040"/>
              <a:gd name="connsiteY7" fmla="*/ 4220 h 234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7040" h="2346832">
                <a:moveTo>
                  <a:pt x="647009" y="4220"/>
                </a:moveTo>
                <a:cubicBezTo>
                  <a:pt x="642776" y="59253"/>
                  <a:pt x="203215" y="622286"/>
                  <a:pt x="100909" y="999053"/>
                </a:cubicBezTo>
                <a:cubicBezTo>
                  <a:pt x="-1397" y="1375820"/>
                  <a:pt x="44464" y="2060209"/>
                  <a:pt x="33175" y="2264820"/>
                </a:cubicBezTo>
                <a:cubicBezTo>
                  <a:pt x="21886" y="2469431"/>
                  <a:pt x="33175" y="2226720"/>
                  <a:pt x="33175" y="2226720"/>
                </a:cubicBezTo>
                <a:cubicBezTo>
                  <a:pt x="33175" y="2178037"/>
                  <a:pt x="38114" y="2121592"/>
                  <a:pt x="33175" y="1972720"/>
                </a:cubicBezTo>
                <a:cubicBezTo>
                  <a:pt x="28236" y="1823848"/>
                  <a:pt x="-11980" y="1550798"/>
                  <a:pt x="3542" y="1333487"/>
                </a:cubicBezTo>
                <a:cubicBezTo>
                  <a:pt x="19064" y="1116176"/>
                  <a:pt x="23298" y="891103"/>
                  <a:pt x="126309" y="668853"/>
                </a:cubicBezTo>
                <a:cubicBezTo>
                  <a:pt x="229320" y="446603"/>
                  <a:pt x="651242" y="-50813"/>
                  <a:pt x="647009" y="4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4A9F3649-4BE3-43F8-97AB-CDD72EDAFABF}"/>
              </a:ext>
            </a:extLst>
          </p:cNvPr>
          <p:cNvSpPr/>
          <p:nvPr/>
        </p:nvSpPr>
        <p:spPr>
          <a:xfrm>
            <a:off x="5228916" y="943902"/>
            <a:ext cx="1070417" cy="2339564"/>
          </a:xfrm>
          <a:custGeom>
            <a:avLst/>
            <a:gdLst>
              <a:gd name="connsiteX0" fmla="*/ 1070284 w 1070417"/>
              <a:gd name="connsiteY0" fmla="*/ 131 h 2339564"/>
              <a:gd name="connsiteX1" fmla="*/ 282884 w 1070417"/>
              <a:gd name="connsiteY1" fmla="*/ 986498 h 2339564"/>
              <a:gd name="connsiteX2" fmla="*/ 20417 w 1070417"/>
              <a:gd name="connsiteY2" fmla="*/ 2252265 h 2339564"/>
              <a:gd name="connsiteX3" fmla="*/ 20417 w 1070417"/>
              <a:gd name="connsiteY3" fmla="*/ 2184531 h 2339564"/>
              <a:gd name="connsiteX4" fmla="*/ 45817 w 1070417"/>
              <a:gd name="connsiteY4" fmla="*/ 1820465 h 2339564"/>
              <a:gd name="connsiteX5" fmla="*/ 219384 w 1070417"/>
              <a:gd name="connsiteY5" fmla="*/ 922998 h 2339564"/>
              <a:gd name="connsiteX6" fmla="*/ 1070284 w 1070417"/>
              <a:gd name="connsiteY6" fmla="*/ 131 h 233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0417" h="2339564">
                <a:moveTo>
                  <a:pt x="1070284" y="131"/>
                </a:moveTo>
                <a:cubicBezTo>
                  <a:pt x="1080867" y="10714"/>
                  <a:pt x="457862" y="611142"/>
                  <a:pt x="282884" y="986498"/>
                </a:cubicBezTo>
                <a:cubicBezTo>
                  <a:pt x="107906" y="1361854"/>
                  <a:pt x="64161" y="2052593"/>
                  <a:pt x="20417" y="2252265"/>
                </a:cubicBezTo>
                <a:cubicBezTo>
                  <a:pt x="-23327" y="2451937"/>
                  <a:pt x="16184" y="2256498"/>
                  <a:pt x="20417" y="2184531"/>
                </a:cubicBezTo>
                <a:cubicBezTo>
                  <a:pt x="24650" y="2112564"/>
                  <a:pt x="12656" y="2030720"/>
                  <a:pt x="45817" y="1820465"/>
                </a:cubicBezTo>
                <a:cubicBezTo>
                  <a:pt x="78978" y="1610210"/>
                  <a:pt x="52873" y="1225681"/>
                  <a:pt x="219384" y="922998"/>
                </a:cubicBezTo>
                <a:cubicBezTo>
                  <a:pt x="385895" y="620315"/>
                  <a:pt x="1059701" y="-10452"/>
                  <a:pt x="1070284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3308281B-E5E4-4485-BD71-30B6F0426B3D}"/>
              </a:ext>
            </a:extLst>
          </p:cNvPr>
          <p:cNvSpPr/>
          <p:nvPr/>
        </p:nvSpPr>
        <p:spPr>
          <a:xfrm>
            <a:off x="6628519" y="1126141"/>
            <a:ext cx="240453" cy="2290697"/>
          </a:xfrm>
          <a:custGeom>
            <a:avLst/>
            <a:gdLst>
              <a:gd name="connsiteX0" fmla="*/ 140581 w 240453"/>
              <a:gd name="connsiteY0" fmla="*/ 105759 h 2290697"/>
              <a:gd name="connsiteX1" fmla="*/ 881 w 240453"/>
              <a:gd name="connsiteY1" fmla="*/ 1087892 h 2290697"/>
              <a:gd name="connsiteX2" fmla="*/ 216781 w 240453"/>
              <a:gd name="connsiteY2" fmla="*/ 2239359 h 2290697"/>
              <a:gd name="connsiteX3" fmla="*/ 216781 w 240453"/>
              <a:gd name="connsiteY3" fmla="*/ 1993826 h 2290697"/>
              <a:gd name="connsiteX4" fmla="*/ 55914 w 240453"/>
              <a:gd name="connsiteY4" fmla="*/ 1134459 h 2290697"/>
              <a:gd name="connsiteX5" fmla="*/ 47448 w 240453"/>
              <a:gd name="connsiteY5" fmla="*/ 643392 h 2290697"/>
              <a:gd name="connsiteX6" fmla="*/ 178681 w 240453"/>
              <a:gd name="connsiteY6" fmla="*/ 46492 h 2290697"/>
              <a:gd name="connsiteX7" fmla="*/ 144814 w 240453"/>
              <a:gd name="connsiteY7" fmla="*/ 46492 h 2290697"/>
              <a:gd name="connsiteX8" fmla="*/ 140581 w 240453"/>
              <a:gd name="connsiteY8" fmla="*/ 105759 h 229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453" h="2290697">
                <a:moveTo>
                  <a:pt x="140581" y="105759"/>
                </a:moveTo>
                <a:cubicBezTo>
                  <a:pt x="116592" y="279326"/>
                  <a:pt x="-11819" y="732292"/>
                  <a:pt x="881" y="1087892"/>
                </a:cubicBezTo>
                <a:cubicBezTo>
                  <a:pt x="13581" y="1443492"/>
                  <a:pt x="180798" y="2088370"/>
                  <a:pt x="216781" y="2239359"/>
                </a:cubicBezTo>
                <a:cubicBezTo>
                  <a:pt x="252764" y="2390348"/>
                  <a:pt x="243592" y="2177976"/>
                  <a:pt x="216781" y="1993826"/>
                </a:cubicBezTo>
                <a:cubicBezTo>
                  <a:pt x="189970" y="1809676"/>
                  <a:pt x="84136" y="1359531"/>
                  <a:pt x="55914" y="1134459"/>
                </a:cubicBezTo>
                <a:cubicBezTo>
                  <a:pt x="27692" y="909387"/>
                  <a:pt x="26987" y="824720"/>
                  <a:pt x="47448" y="643392"/>
                </a:cubicBezTo>
                <a:cubicBezTo>
                  <a:pt x="67909" y="462064"/>
                  <a:pt x="162453" y="145975"/>
                  <a:pt x="178681" y="46492"/>
                </a:cubicBezTo>
                <a:cubicBezTo>
                  <a:pt x="194909" y="-52991"/>
                  <a:pt x="149753" y="36614"/>
                  <a:pt x="144814" y="46492"/>
                </a:cubicBezTo>
                <a:cubicBezTo>
                  <a:pt x="139875" y="56370"/>
                  <a:pt x="164570" y="-67808"/>
                  <a:pt x="140581" y="105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48F2C758-064B-48B9-A8A0-B103B98C7AFA}"/>
              </a:ext>
            </a:extLst>
          </p:cNvPr>
          <p:cNvSpPr/>
          <p:nvPr/>
        </p:nvSpPr>
        <p:spPr>
          <a:xfrm>
            <a:off x="6908307" y="1170462"/>
            <a:ext cx="1017199" cy="2249050"/>
          </a:xfrm>
          <a:custGeom>
            <a:avLst/>
            <a:gdLst>
              <a:gd name="connsiteX0" fmla="*/ 47060 w 1017199"/>
              <a:gd name="connsiteY0" fmla="*/ 91071 h 2249050"/>
              <a:gd name="connsiteX1" fmla="*/ 76693 w 1017199"/>
              <a:gd name="connsiteY1" fmla="*/ 141871 h 2249050"/>
              <a:gd name="connsiteX2" fmla="*/ 567760 w 1017199"/>
              <a:gd name="connsiteY2" fmla="*/ 1191738 h 2249050"/>
              <a:gd name="connsiteX3" fmla="*/ 762493 w 1017199"/>
              <a:gd name="connsiteY3" fmla="*/ 1860605 h 2249050"/>
              <a:gd name="connsiteX4" fmla="*/ 1016493 w 1017199"/>
              <a:gd name="connsiteY4" fmla="*/ 2245838 h 2249050"/>
              <a:gd name="connsiteX5" fmla="*/ 834460 w 1017199"/>
              <a:gd name="connsiteY5" fmla="*/ 2008771 h 2249050"/>
              <a:gd name="connsiteX6" fmla="*/ 715926 w 1017199"/>
              <a:gd name="connsiteY6" fmla="*/ 1403405 h 2249050"/>
              <a:gd name="connsiteX7" fmla="*/ 525426 w 1017199"/>
              <a:gd name="connsiteY7" fmla="*/ 895405 h 2249050"/>
              <a:gd name="connsiteX8" fmla="*/ 47060 w 1017199"/>
              <a:gd name="connsiteY8" fmla="*/ 91071 h 224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7199" h="2249050">
                <a:moveTo>
                  <a:pt x="47060" y="91071"/>
                </a:moveTo>
                <a:cubicBezTo>
                  <a:pt x="-27729" y="-34518"/>
                  <a:pt x="-10090" y="-41573"/>
                  <a:pt x="76693" y="141871"/>
                </a:cubicBezTo>
                <a:cubicBezTo>
                  <a:pt x="163476" y="325315"/>
                  <a:pt x="453460" y="905282"/>
                  <a:pt x="567760" y="1191738"/>
                </a:cubicBezTo>
                <a:cubicBezTo>
                  <a:pt x="682060" y="1478194"/>
                  <a:pt x="687704" y="1684922"/>
                  <a:pt x="762493" y="1860605"/>
                </a:cubicBezTo>
                <a:cubicBezTo>
                  <a:pt x="837282" y="2036288"/>
                  <a:pt x="1004499" y="2221144"/>
                  <a:pt x="1016493" y="2245838"/>
                </a:cubicBezTo>
                <a:cubicBezTo>
                  <a:pt x="1028488" y="2270532"/>
                  <a:pt x="884554" y="2149176"/>
                  <a:pt x="834460" y="2008771"/>
                </a:cubicBezTo>
                <a:cubicBezTo>
                  <a:pt x="784366" y="1868366"/>
                  <a:pt x="767432" y="1588966"/>
                  <a:pt x="715926" y="1403405"/>
                </a:cubicBezTo>
                <a:cubicBezTo>
                  <a:pt x="664420" y="1217844"/>
                  <a:pt x="639020" y="1120477"/>
                  <a:pt x="525426" y="895405"/>
                </a:cubicBezTo>
                <a:cubicBezTo>
                  <a:pt x="411832" y="670333"/>
                  <a:pt x="121849" y="216660"/>
                  <a:pt x="47060" y="91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3F59B52E-C2D2-43A8-9449-3EA2B63BA1A6}"/>
              </a:ext>
            </a:extLst>
          </p:cNvPr>
          <p:cNvSpPr/>
          <p:nvPr/>
        </p:nvSpPr>
        <p:spPr>
          <a:xfrm>
            <a:off x="7087140" y="1310758"/>
            <a:ext cx="1023037" cy="2110715"/>
          </a:xfrm>
          <a:custGeom>
            <a:avLst/>
            <a:gdLst>
              <a:gd name="connsiteX0" fmla="*/ 3693 w 1023037"/>
              <a:gd name="connsiteY0" fmla="*/ 5809 h 2110715"/>
              <a:gd name="connsiteX1" fmla="*/ 537093 w 1023037"/>
              <a:gd name="connsiteY1" fmla="*/ 810142 h 2110715"/>
              <a:gd name="connsiteX2" fmla="*/ 727593 w 1023037"/>
              <a:gd name="connsiteY2" fmla="*/ 1635642 h 2110715"/>
              <a:gd name="connsiteX3" fmla="*/ 1006993 w 1023037"/>
              <a:gd name="connsiteY3" fmla="*/ 2101309 h 2110715"/>
              <a:gd name="connsiteX4" fmla="*/ 964660 w 1023037"/>
              <a:gd name="connsiteY4" fmla="*/ 1910809 h 2110715"/>
              <a:gd name="connsiteX5" fmla="*/ 761460 w 1023037"/>
              <a:gd name="connsiteY5" fmla="*/ 1470542 h 2110715"/>
              <a:gd name="connsiteX6" fmla="*/ 325427 w 1023037"/>
              <a:gd name="connsiteY6" fmla="*/ 501109 h 2110715"/>
              <a:gd name="connsiteX7" fmla="*/ 3693 w 1023037"/>
              <a:gd name="connsiteY7" fmla="*/ 5809 h 211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3037" h="2110715">
                <a:moveTo>
                  <a:pt x="3693" y="5809"/>
                </a:moveTo>
                <a:cubicBezTo>
                  <a:pt x="38971" y="57315"/>
                  <a:pt x="416443" y="538503"/>
                  <a:pt x="537093" y="810142"/>
                </a:cubicBezTo>
                <a:cubicBezTo>
                  <a:pt x="657743" y="1081781"/>
                  <a:pt x="649276" y="1420448"/>
                  <a:pt x="727593" y="1635642"/>
                </a:cubicBezTo>
                <a:cubicBezTo>
                  <a:pt x="805910" y="1850836"/>
                  <a:pt x="967482" y="2055448"/>
                  <a:pt x="1006993" y="2101309"/>
                </a:cubicBezTo>
                <a:cubicBezTo>
                  <a:pt x="1046504" y="2147170"/>
                  <a:pt x="1005582" y="2015937"/>
                  <a:pt x="964660" y="1910809"/>
                </a:cubicBezTo>
                <a:cubicBezTo>
                  <a:pt x="923738" y="1805681"/>
                  <a:pt x="867999" y="1705492"/>
                  <a:pt x="761460" y="1470542"/>
                </a:cubicBezTo>
                <a:cubicBezTo>
                  <a:pt x="654921" y="1235592"/>
                  <a:pt x="456660" y="746642"/>
                  <a:pt x="325427" y="501109"/>
                </a:cubicBezTo>
                <a:cubicBezTo>
                  <a:pt x="194194" y="255576"/>
                  <a:pt x="-31585" y="-45697"/>
                  <a:pt x="3693" y="5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3D6260C9-C0BE-4482-8305-7DCE718885D0}"/>
              </a:ext>
            </a:extLst>
          </p:cNvPr>
          <p:cNvSpPr/>
          <p:nvPr/>
        </p:nvSpPr>
        <p:spPr>
          <a:xfrm>
            <a:off x="4876601" y="926174"/>
            <a:ext cx="1336278" cy="2303607"/>
          </a:xfrm>
          <a:custGeom>
            <a:avLst/>
            <a:gdLst>
              <a:gd name="connsiteX0" fmla="*/ 1320999 w 1336278"/>
              <a:gd name="connsiteY0" fmla="*/ 43259 h 2303607"/>
              <a:gd name="connsiteX1" fmla="*/ 436232 w 1336278"/>
              <a:gd name="connsiteY1" fmla="*/ 919559 h 2303607"/>
              <a:gd name="connsiteX2" fmla="*/ 182232 w 1336278"/>
              <a:gd name="connsiteY2" fmla="*/ 1800093 h 2303607"/>
              <a:gd name="connsiteX3" fmla="*/ 55232 w 1336278"/>
              <a:gd name="connsiteY3" fmla="*/ 2223426 h 2303607"/>
              <a:gd name="connsiteX4" fmla="*/ 199 w 1336278"/>
              <a:gd name="connsiteY4" fmla="*/ 2299626 h 2303607"/>
              <a:gd name="connsiteX5" fmla="*/ 72166 w 1336278"/>
              <a:gd name="connsiteY5" fmla="*/ 2164159 h 2303607"/>
              <a:gd name="connsiteX6" fmla="*/ 156832 w 1336278"/>
              <a:gd name="connsiteY6" fmla="*/ 1719659 h 2303607"/>
              <a:gd name="connsiteX7" fmla="*/ 313466 w 1336278"/>
              <a:gd name="connsiteY7" fmla="*/ 1012693 h 2303607"/>
              <a:gd name="connsiteX8" fmla="*/ 948466 w 1336278"/>
              <a:gd name="connsiteY8" fmla="*/ 225293 h 2303607"/>
              <a:gd name="connsiteX9" fmla="*/ 1320999 w 1336278"/>
              <a:gd name="connsiteY9" fmla="*/ 43259 h 230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6278" h="2303607">
                <a:moveTo>
                  <a:pt x="1320999" y="43259"/>
                </a:moveTo>
                <a:cubicBezTo>
                  <a:pt x="1235627" y="158970"/>
                  <a:pt x="626026" y="626753"/>
                  <a:pt x="436232" y="919559"/>
                </a:cubicBezTo>
                <a:cubicBezTo>
                  <a:pt x="246438" y="1212365"/>
                  <a:pt x="182232" y="1800093"/>
                  <a:pt x="182232" y="1800093"/>
                </a:cubicBezTo>
                <a:cubicBezTo>
                  <a:pt x="118732" y="2017404"/>
                  <a:pt x="85571" y="2140171"/>
                  <a:pt x="55232" y="2223426"/>
                </a:cubicBezTo>
                <a:cubicBezTo>
                  <a:pt x="24893" y="2306681"/>
                  <a:pt x="-2623" y="2309504"/>
                  <a:pt x="199" y="2299626"/>
                </a:cubicBezTo>
                <a:cubicBezTo>
                  <a:pt x="3021" y="2289748"/>
                  <a:pt x="46061" y="2260820"/>
                  <a:pt x="72166" y="2164159"/>
                </a:cubicBezTo>
                <a:cubicBezTo>
                  <a:pt x="98271" y="2067498"/>
                  <a:pt x="116615" y="1911570"/>
                  <a:pt x="156832" y="1719659"/>
                </a:cubicBezTo>
                <a:cubicBezTo>
                  <a:pt x="197049" y="1527748"/>
                  <a:pt x="181527" y="1261754"/>
                  <a:pt x="313466" y="1012693"/>
                </a:cubicBezTo>
                <a:cubicBezTo>
                  <a:pt x="445405" y="763632"/>
                  <a:pt x="783366" y="387571"/>
                  <a:pt x="948466" y="225293"/>
                </a:cubicBezTo>
                <a:cubicBezTo>
                  <a:pt x="1113566" y="63015"/>
                  <a:pt x="1406371" y="-72452"/>
                  <a:pt x="1320999" y="43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3AC452F3-F14E-4E07-922C-5004DE295691}"/>
              </a:ext>
            </a:extLst>
          </p:cNvPr>
          <p:cNvSpPr/>
          <p:nvPr/>
        </p:nvSpPr>
        <p:spPr>
          <a:xfrm>
            <a:off x="4613281" y="815251"/>
            <a:ext cx="1757516" cy="2512909"/>
          </a:xfrm>
          <a:custGeom>
            <a:avLst/>
            <a:gdLst>
              <a:gd name="connsiteX0" fmla="*/ 1668986 w 1757516"/>
              <a:gd name="connsiteY0" fmla="*/ 52582 h 2512909"/>
              <a:gd name="connsiteX1" fmla="*/ 1613952 w 1757516"/>
              <a:gd name="connsiteY1" fmla="*/ 56816 h 2512909"/>
              <a:gd name="connsiteX2" fmla="*/ 686852 w 1757516"/>
              <a:gd name="connsiteY2" fmla="*/ 611382 h 2512909"/>
              <a:gd name="connsiteX3" fmla="*/ 111119 w 1757516"/>
              <a:gd name="connsiteY3" fmla="*/ 1843282 h 2512909"/>
              <a:gd name="connsiteX4" fmla="*/ 34919 w 1757516"/>
              <a:gd name="connsiteY4" fmla="*/ 2478282 h 2512909"/>
              <a:gd name="connsiteX5" fmla="*/ 34919 w 1757516"/>
              <a:gd name="connsiteY5" fmla="*/ 2380916 h 2512909"/>
              <a:gd name="connsiteX6" fmla="*/ 9519 w 1757516"/>
              <a:gd name="connsiteY6" fmla="*/ 1974516 h 2512909"/>
              <a:gd name="connsiteX7" fmla="*/ 216952 w 1757516"/>
              <a:gd name="connsiteY7" fmla="*/ 1352216 h 2512909"/>
              <a:gd name="connsiteX8" fmla="*/ 775752 w 1757516"/>
              <a:gd name="connsiteY8" fmla="*/ 361616 h 2512909"/>
              <a:gd name="connsiteX9" fmla="*/ 1668986 w 1757516"/>
              <a:gd name="connsiteY9" fmla="*/ 52582 h 251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7516" h="2512909">
                <a:moveTo>
                  <a:pt x="1668986" y="52582"/>
                </a:moveTo>
                <a:cubicBezTo>
                  <a:pt x="1808686" y="1782"/>
                  <a:pt x="1777641" y="-36317"/>
                  <a:pt x="1613952" y="56816"/>
                </a:cubicBezTo>
                <a:cubicBezTo>
                  <a:pt x="1450263" y="149949"/>
                  <a:pt x="937324" y="313638"/>
                  <a:pt x="686852" y="611382"/>
                </a:cubicBezTo>
                <a:cubicBezTo>
                  <a:pt x="436380" y="909126"/>
                  <a:pt x="219774" y="1532132"/>
                  <a:pt x="111119" y="1843282"/>
                </a:cubicBezTo>
                <a:cubicBezTo>
                  <a:pt x="2464" y="2154432"/>
                  <a:pt x="47619" y="2388676"/>
                  <a:pt x="34919" y="2478282"/>
                </a:cubicBezTo>
                <a:cubicBezTo>
                  <a:pt x="22219" y="2567888"/>
                  <a:pt x="39152" y="2464877"/>
                  <a:pt x="34919" y="2380916"/>
                </a:cubicBezTo>
                <a:cubicBezTo>
                  <a:pt x="30686" y="2296955"/>
                  <a:pt x="-20820" y="2145966"/>
                  <a:pt x="9519" y="1974516"/>
                </a:cubicBezTo>
                <a:cubicBezTo>
                  <a:pt x="39858" y="1803066"/>
                  <a:pt x="89246" y="1621033"/>
                  <a:pt x="216952" y="1352216"/>
                </a:cubicBezTo>
                <a:cubicBezTo>
                  <a:pt x="344657" y="1083399"/>
                  <a:pt x="531630" y="585277"/>
                  <a:pt x="775752" y="361616"/>
                </a:cubicBezTo>
                <a:cubicBezTo>
                  <a:pt x="1019874" y="137955"/>
                  <a:pt x="1529286" y="103382"/>
                  <a:pt x="1668986" y="52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BB1E6AB7-ED57-4E20-87BA-6488EA179721}"/>
              </a:ext>
            </a:extLst>
          </p:cNvPr>
          <p:cNvSpPr/>
          <p:nvPr/>
        </p:nvSpPr>
        <p:spPr>
          <a:xfrm>
            <a:off x="7128804" y="1318610"/>
            <a:ext cx="1307858" cy="2105297"/>
          </a:xfrm>
          <a:custGeom>
            <a:avLst/>
            <a:gdLst>
              <a:gd name="connsiteX0" fmla="*/ 129 w 1307858"/>
              <a:gd name="connsiteY0" fmla="*/ 2190 h 2105297"/>
              <a:gd name="connsiteX1" fmla="*/ 783296 w 1307858"/>
              <a:gd name="connsiteY1" fmla="*/ 1094390 h 2105297"/>
              <a:gd name="connsiteX2" fmla="*/ 1096563 w 1307858"/>
              <a:gd name="connsiteY2" fmla="*/ 1797123 h 2105297"/>
              <a:gd name="connsiteX3" fmla="*/ 1303996 w 1307858"/>
              <a:gd name="connsiteY3" fmla="*/ 2101923 h 2105297"/>
              <a:gd name="connsiteX4" fmla="*/ 1219329 w 1307858"/>
              <a:gd name="connsiteY4" fmla="*/ 1932590 h 2105297"/>
              <a:gd name="connsiteX5" fmla="*/ 1066929 w 1307858"/>
              <a:gd name="connsiteY5" fmla="*/ 1517723 h 2105297"/>
              <a:gd name="connsiteX6" fmla="*/ 724029 w 1307858"/>
              <a:gd name="connsiteY6" fmla="*/ 831923 h 2105297"/>
              <a:gd name="connsiteX7" fmla="*/ 129 w 1307858"/>
              <a:gd name="connsiteY7" fmla="*/ 2190 h 2105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7858" h="2105297">
                <a:moveTo>
                  <a:pt x="129" y="2190"/>
                </a:moveTo>
                <a:cubicBezTo>
                  <a:pt x="10007" y="45934"/>
                  <a:pt x="600557" y="795235"/>
                  <a:pt x="783296" y="1094390"/>
                </a:cubicBezTo>
                <a:cubicBezTo>
                  <a:pt x="966035" y="1393546"/>
                  <a:pt x="1009780" y="1629201"/>
                  <a:pt x="1096563" y="1797123"/>
                </a:cubicBezTo>
                <a:cubicBezTo>
                  <a:pt x="1183346" y="1965045"/>
                  <a:pt x="1283535" y="2079345"/>
                  <a:pt x="1303996" y="2101923"/>
                </a:cubicBezTo>
                <a:cubicBezTo>
                  <a:pt x="1324457" y="2124501"/>
                  <a:pt x="1258840" y="2029957"/>
                  <a:pt x="1219329" y="1932590"/>
                </a:cubicBezTo>
                <a:cubicBezTo>
                  <a:pt x="1179818" y="1835223"/>
                  <a:pt x="1149479" y="1701168"/>
                  <a:pt x="1066929" y="1517723"/>
                </a:cubicBezTo>
                <a:cubicBezTo>
                  <a:pt x="984379" y="1334278"/>
                  <a:pt x="900418" y="1082395"/>
                  <a:pt x="724029" y="831923"/>
                </a:cubicBezTo>
                <a:cubicBezTo>
                  <a:pt x="547640" y="581451"/>
                  <a:pt x="-9749" y="-41554"/>
                  <a:pt x="129" y="2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46C28035-EBFB-4C36-962A-2461687E5F23}"/>
              </a:ext>
            </a:extLst>
          </p:cNvPr>
          <p:cNvSpPr/>
          <p:nvPr/>
        </p:nvSpPr>
        <p:spPr>
          <a:xfrm>
            <a:off x="6952668" y="1181658"/>
            <a:ext cx="1704904" cy="1493911"/>
          </a:xfrm>
          <a:custGeom>
            <a:avLst/>
            <a:gdLst>
              <a:gd name="connsiteX0" fmla="*/ 6932 w 1704904"/>
              <a:gd name="connsiteY0" fmla="*/ 3675 h 1493911"/>
              <a:gd name="connsiteX1" fmla="*/ 891699 w 1704904"/>
              <a:gd name="connsiteY1" fmla="*/ 575175 h 1493911"/>
              <a:gd name="connsiteX2" fmla="*/ 1391232 w 1704904"/>
              <a:gd name="connsiteY2" fmla="*/ 1256742 h 1493911"/>
              <a:gd name="connsiteX3" fmla="*/ 1704499 w 1704904"/>
              <a:gd name="connsiteY3" fmla="*/ 1493809 h 1493911"/>
              <a:gd name="connsiteX4" fmla="*/ 1446265 w 1704904"/>
              <a:gd name="connsiteY4" fmla="*/ 1277909 h 1493911"/>
              <a:gd name="connsiteX5" fmla="*/ 989065 w 1704904"/>
              <a:gd name="connsiteY5" fmla="*/ 702175 h 1493911"/>
              <a:gd name="connsiteX6" fmla="*/ 506465 w 1704904"/>
              <a:gd name="connsiteY6" fmla="*/ 346575 h 1493911"/>
              <a:gd name="connsiteX7" fmla="*/ 6932 w 1704904"/>
              <a:gd name="connsiteY7" fmla="*/ 3675 h 149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04" h="1493911">
                <a:moveTo>
                  <a:pt x="6932" y="3675"/>
                </a:moveTo>
                <a:cubicBezTo>
                  <a:pt x="71138" y="41775"/>
                  <a:pt x="660982" y="366331"/>
                  <a:pt x="891699" y="575175"/>
                </a:cubicBezTo>
                <a:cubicBezTo>
                  <a:pt x="1122416" y="784019"/>
                  <a:pt x="1255765" y="1103636"/>
                  <a:pt x="1391232" y="1256742"/>
                </a:cubicBezTo>
                <a:cubicBezTo>
                  <a:pt x="1526699" y="1409848"/>
                  <a:pt x="1695327" y="1490281"/>
                  <a:pt x="1704499" y="1493809"/>
                </a:cubicBezTo>
                <a:cubicBezTo>
                  <a:pt x="1713671" y="1497337"/>
                  <a:pt x="1565504" y="1409848"/>
                  <a:pt x="1446265" y="1277909"/>
                </a:cubicBezTo>
                <a:cubicBezTo>
                  <a:pt x="1327026" y="1145970"/>
                  <a:pt x="1145698" y="857397"/>
                  <a:pt x="989065" y="702175"/>
                </a:cubicBezTo>
                <a:cubicBezTo>
                  <a:pt x="832432" y="546953"/>
                  <a:pt x="671565" y="459464"/>
                  <a:pt x="506465" y="346575"/>
                </a:cubicBezTo>
                <a:cubicBezTo>
                  <a:pt x="341365" y="233686"/>
                  <a:pt x="-57274" y="-34425"/>
                  <a:pt x="6932" y="3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80C84A82-537C-4CC9-8BF6-CE85488976A8}"/>
              </a:ext>
            </a:extLst>
          </p:cNvPr>
          <p:cNvSpPr/>
          <p:nvPr/>
        </p:nvSpPr>
        <p:spPr>
          <a:xfrm>
            <a:off x="7830525" y="2545826"/>
            <a:ext cx="517611" cy="1373956"/>
          </a:xfrm>
          <a:custGeom>
            <a:avLst/>
            <a:gdLst>
              <a:gd name="connsiteX0" fmla="*/ 26542 w 517611"/>
              <a:gd name="connsiteY0" fmla="*/ 70374 h 1373956"/>
              <a:gd name="connsiteX1" fmla="*/ 56175 w 517611"/>
              <a:gd name="connsiteY1" fmla="*/ 138107 h 1373956"/>
              <a:gd name="connsiteX2" fmla="*/ 471042 w 517611"/>
              <a:gd name="connsiteY2" fmla="*/ 1124474 h 1373956"/>
              <a:gd name="connsiteX3" fmla="*/ 509142 w 517611"/>
              <a:gd name="connsiteY3" fmla="*/ 1370007 h 1373956"/>
              <a:gd name="connsiteX4" fmla="*/ 483742 w 517611"/>
              <a:gd name="connsiteY4" fmla="*/ 997474 h 1373956"/>
              <a:gd name="connsiteX5" fmla="*/ 217042 w 517611"/>
              <a:gd name="connsiteY5" fmla="*/ 425974 h 1373956"/>
              <a:gd name="connsiteX6" fmla="*/ 13842 w 517611"/>
              <a:gd name="connsiteY6" fmla="*/ 19574 h 1373956"/>
              <a:gd name="connsiteX7" fmla="*/ 26542 w 517611"/>
              <a:gd name="connsiteY7" fmla="*/ 70374 h 137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611" h="1373956">
                <a:moveTo>
                  <a:pt x="26542" y="70374"/>
                </a:moveTo>
                <a:cubicBezTo>
                  <a:pt x="33598" y="90130"/>
                  <a:pt x="56175" y="138107"/>
                  <a:pt x="56175" y="138107"/>
                </a:cubicBezTo>
                <a:cubicBezTo>
                  <a:pt x="130258" y="313790"/>
                  <a:pt x="395548" y="919157"/>
                  <a:pt x="471042" y="1124474"/>
                </a:cubicBezTo>
                <a:cubicBezTo>
                  <a:pt x="546537" y="1329791"/>
                  <a:pt x="507025" y="1391174"/>
                  <a:pt x="509142" y="1370007"/>
                </a:cubicBezTo>
                <a:cubicBezTo>
                  <a:pt x="511259" y="1348840"/>
                  <a:pt x="532425" y="1154813"/>
                  <a:pt x="483742" y="997474"/>
                </a:cubicBezTo>
                <a:cubicBezTo>
                  <a:pt x="435059" y="840135"/>
                  <a:pt x="295359" y="588957"/>
                  <a:pt x="217042" y="425974"/>
                </a:cubicBezTo>
                <a:cubicBezTo>
                  <a:pt x="138725" y="262991"/>
                  <a:pt x="48414" y="78135"/>
                  <a:pt x="13842" y="19574"/>
                </a:cubicBezTo>
                <a:cubicBezTo>
                  <a:pt x="-20730" y="-38987"/>
                  <a:pt x="19486" y="50618"/>
                  <a:pt x="26542" y="70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B158988-3C05-4F22-BC7A-330711E2E636}"/>
              </a:ext>
            </a:extLst>
          </p:cNvPr>
          <p:cNvSpPr/>
          <p:nvPr/>
        </p:nvSpPr>
        <p:spPr>
          <a:xfrm>
            <a:off x="8084184" y="1219712"/>
            <a:ext cx="544990" cy="2332381"/>
          </a:xfrm>
          <a:custGeom>
            <a:avLst/>
            <a:gdLst>
              <a:gd name="connsiteX0" fmla="*/ 1483 w 544990"/>
              <a:gd name="connsiteY0" fmla="*/ 3721 h 2332381"/>
              <a:gd name="connsiteX1" fmla="*/ 496783 w 544990"/>
              <a:gd name="connsiteY1" fmla="*/ 782655 h 2332381"/>
              <a:gd name="connsiteX2" fmla="*/ 522183 w 544990"/>
              <a:gd name="connsiteY2" fmla="*/ 1502321 h 2332381"/>
              <a:gd name="connsiteX3" fmla="*/ 462916 w 544990"/>
              <a:gd name="connsiteY3" fmla="*/ 2327821 h 2332381"/>
              <a:gd name="connsiteX4" fmla="*/ 513716 w 544990"/>
              <a:gd name="connsiteY4" fmla="*/ 1794421 h 2332381"/>
              <a:gd name="connsiteX5" fmla="*/ 496783 w 544990"/>
              <a:gd name="connsiteY5" fmla="*/ 947755 h 2332381"/>
              <a:gd name="connsiteX6" fmla="*/ 348616 w 544990"/>
              <a:gd name="connsiteY6" fmla="*/ 507488 h 2332381"/>
              <a:gd name="connsiteX7" fmla="*/ 1483 w 544990"/>
              <a:gd name="connsiteY7" fmla="*/ 3721 h 233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990" h="2332381">
                <a:moveTo>
                  <a:pt x="1483" y="3721"/>
                </a:moveTo>
                <a:cubicBezTo>
                  <a:pt x="26177" y="49582"/>
                  <a:pt x="410000" y="532888"/>
                  <a:pt x="496783" y="782655"/>
                </a:cubicBezTo>
                <a:cubicBezTo>
                  <a:pt x="583566" y="1032422"/>
                  <a:pt x="527827" y="1244793"/>
                  <a:pt x="522183" y="1502321"/>
                </a:cubicBezTo>
                <a:cubicBezTo>
                  <a:pt x="516539" y="1759849"/>
                  <a:pt x="464327" y="2279138"/>
                  <a:pt x="462916" y="2327821"/>
                </a:cubicBezTo>
                <a:cubicBezTo>
                  <a:pt x="461505" y="2376504"/>
                  <a:pt x="508072" y="2024432"/>
                  <a:pt x="513716" y="1794421"/>
                </a:cubicBezTo>
                <a:cubicBezTo>
                  <a:pt x="519360" y="1564410"/>
                  <a:pt x="524300" y="1162244"/>
                  <a:pt x="496783" y="947755"/>
                </a:cubicBezTo>
                <a:cubicBezTo>
                  <a:pt x="469266" y="733266"/>
                  <a:pt x="429755" y="666944"/>
                  <a:pt x="348616" y="507488"/>
                </a:cubicBezTo>
                <a:cubicBezTo>
                  <a:pt x="267477" y="348032"/>
                  <a:pt x="-23211" y="-42140"/>
                  <a:pt x="1483" y="3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0C7AE4D1-7371-4BE8-8BFB-364779142175}"/>
              </a:ext>
            </a:extLst>
          </p:cNvPr>
          <p:cNvSpPr/>
          <p:nvPr/>
        </p:nvSpPr>
        <p:spPr>
          <a:xfrm>
            <a:off x="4291535" y="1040841"/>
            <a:ext cx="703822" cy="2506926"/>
          </a:xfrm>
          <a:custGeom>
            <a:avLst/>
            <a:gdLst>
              <a:gd name="connsiteX0" fmla="*/ 703798 w 703822"/>
              <a:gd name="connsiteY0" fmla="*/ 559 h 2506926"/>
              <a:gd name="connsiteX1" fmla="*/ 212732 w 703822"/>
              <a:gd name="connsiteY1" fmla="*/ 749859 h 2506926"/>
              <a:gd name="connsiteX2" fmla="*/ 1065 w 703822"/>
              <a:gd name="connsiteY2" fmla="*/ 1778559 h 2506926"/>
              <a:gd name="connsiteX3" fmla="*/ 128065 w 703822"/>
              <a:gd name="connsiteY3" fmla="*/ 2506692 h 2506926"/>
              <a:gd name="connsiteX4" fmla="*/ 64565 w 703822"/>
              <a:gd name="connsiteY4" fmla="*/ 1846292 h 2506926"/>
              <a:gd name="connsiteX5" fmla="*/ 191565 w 703822"/>
              <a:gd name="connsiteY5" fmla="*/ 864159 h 2506926"/>
              <a:gd name="connsiteX6" fmla="*/ 703798 w 703822"/>
              <a:gd name="connsiteY6" fmla="*/ 559 h 250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3822" h="2506926">
                <a:moveTo>
                  <a:pt x="703798" y="559"/>
                </a:moveTo>
                <a:cubicBezTo>
                  <a:pt x="707326" y="-18491"/>
                  <a:pt x="329854" y="453526"/>
                  <a:pt x="212732" y="749859"/>
                </a:cubicBezTo>
                <a:cubicBezTo>
                  <a:pt x="95610" y="1046192"/>
                  <a:pt x="15176" y="1485753"/>
                  <a:pt x="1065" y="1778559"/>
                </a:cubicBezTo>
                <a:cubicBezTo>
                  <a:pt x="-13046" y="2071365"/>
                  <a:pt x="117482" y="2495403"/>
                  <a:pt x="128065" y="2506692"/>
                </a:cubicBezTo>
                <a:cubicBezTo>
                  <a:pt x="138648" y="2517981"/>
                  <a:pt x="53982" y="2120047"/>
                  <a:pt x="64565" y="1846292"/>
                </a:cubicBezTo>
                <a:cubicBezTo>
                  <a:pt x="75148" y="1572537"/>
                  <a:pt x="85732" y="1175309"/>
                  <a:pt x="191565" y="864159"/>
                </a:cubicBezTo>
                <a:cubicBezTo>
                  <a:pt x="297398" y="553009"/>
                  <a:pt x="700270" y="19609"/>
                  <a:pt x="703798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5EE0437B-0132-40CD-B53E-652A3FF3260D}"/>
              </a:ext>
            </a:extLst>
          </p:cNvPr>
          <p:cNvSpPr/>
          <p:nvPr/>
        </p:nvSpPr>
        <p:spPr>
          <a:xfrm>
            <a:off x="4922419" y="579205"/>
            <a:ext cx="933112" cy="517301"/>
          </a:xfrm>
          <a:custGeom>
            <a:avLst/>
            <a:gdLst>
              <a:gd name="connsiteX0" fmla="*/ 919581 w 933112"/>
              <a:gd name="connsiteY0" fmla="*/ 13462 h 517301"/>
              <a:gd name="connsiteX1" fmla="*/ 259181 w 933112"/>
              <a:gd name="connsiteY1" fmla="*/ 237828 h 517301"/>
              <a:gd name="connsiteX2" fmla="*/ 948 w 933112"/>
              <a:gd name="connsiteY2" fmla="*/ 517228 h 517301"/>
              <a:gd name="connsiteX3" fmla="*/ 191448 w 933112"/>
              <a:gd name="connsiteY3" fmla="*/ 263228 h 517301"/>
              <a:gd name="connsiteX4" fmla="*/ 665581 w 933112"/>
              <a:gd name="connsiteY4" fmla="*/ 51562 h 517301"/>
              <a:gd name="connsiteX5" fmla="*/ 919581 w 933112"/>
              <a:gd name="connsiteY5" fmla="*/ 13462 h 51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3112" h="517301">
                <a:moveTo>
                  <a:pt x="919581" y="13462"/>
                </a:moveTo>
                <a:cubicBezTo>
                  <a:pt x="851848" y="44506"/>
                  <a:pt x="412286" y="153867"/>
                  <a:pt x="259181" y="237828"/>
                </a:cubicBezTo>
                <a:cubicBezTo>
                  <a:pt x="106076" y="321789"/>
                  <a:pt x="12237" y="512995"/>
                  <a:pt x="948" y="517228"/>
                </a:cubicBezTo>
                <a:cubicBezTo>
                  <a:pt x="-10341" y="521461"/>
                  <a:pt x="80676" y="340839"/>
                  <a:pt x="191448" y="263228"/>
                </a:cubicBezTo>
                <a:cubicBezTo>
                  <a:pt x="302220" y="185617"/>
                  <a:pt x="546342" y="93895"/>
                  <a:pt x="665581" y="51562"/>
                </a:cubicBezTo>
                <a:cubicBezTo>
                  <a:pt x="784820" y="9229"/>
                  <a:pt x="987314" y="-17582"/>
                  <a:pt x="919581" y="13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FAF28B2C-C931-49D1-B1B6-0F8DE58F4B2F}"/>
              </a:ext>
            </a:extLst>
          </p:cNvPr>
          <p:cNvSpPr/>
          <p:nvPr/>
        </p:nvSpPr>
        <p:spPr>
          <a:xfrm>
            <a:off x="5703628" y="300172"/>
            <a:ext cx="1486746" cy="233891"/>
          </a:xfrm>
          <a:custGeom>
            <a:avLst/>
            <a:gdLst>
              <a:gd name="connsiteX0" fmla="*/ 2905 w 1486746"/>
              <a:gd name="connsiteY0" fmla="*/ 186661 h 233891"/>
              <a:gd name="connsiteX1" fmla="*/ 684472 w 1486746"/>
              <a:gd name="connsiteY1" fmla="*/ 395 h 233891"/>
              <a:gd name="connsiteX2" fmla="*/ 1192472 w 1486746"/>
              <a:gd name="connsiteY2" fmla="*/ 140095 h 233891"/>
              <a:gd name="connsiteX3" fmla="*/ 1484572 w 1486746"/>
              <a:gd name="connsiteY3" fmla="*/ 233228 h 233891"/>
              <a:gd name="connsiteX4" fmla="*/ 1277139 w 1486746"/>
              <a:gd name="connsiteY4" fmla="*/ 93528 h 233891"/>
              <a:gd name="connsiteX5" fmla="*/ 472805 w 1486746"/>
              <a:gd name="connsiteY5" fmla="*/ 13095 h 233891"/>
              <a:gd name="connsiteX6" fmla="*/ 2905 w 1486746"/>
              <a:gd name="connsiteY6" fmla="*/ 186661 h 23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6746" h="233891">
                <a:moveTo>
                  <a:pt x="2905" y="186661"/>
                </a:moveTo>
                <a:cubicBezTo>
                  <a:pt x="38183" y="184544"/>
                  <a:pt x="486211" y="8156"/>
                  <a:pt x="684472" y="395"/>
                </a:cubicBezTo>
                <a:cubicBezTo>
                  <a:pt x="882733" y="-7366"/>
                  <a:pt x="1059122" y="101289"/>
                  <a:pt x="1192472" y="140095"/>
                </a:cubicBezTo>
                <a:cubicBezTo>
                  <a:pt x="1325822" y="178900"/>
                  <a:pt x="1470461" y="240989"/>
                  <a:pt x="1484572" y="233228"/>
                </a:cubicBezTo>
                <a:cubicBezTo>
                  <a:pt x="1498683" y="225467"/>
                  <a:pt x="1445767" y="130217"/>
                  <a:pt x="1277139" y="93528"/>
                </a:cubicBezTo>
                <a:cubicBezTo>
                  <a:pt x="1108511" y="56839"/>
                  <a:pt x="684472" y="-2427"/>
                  <a:pt x="472805" y="13095"/>
                </a:cubicBezTo>
                <a:cubicBezTo>
                  <a:pt x="261138" y="28617"/>
                  <a:pt x="-32373" y="188778"/>
                  <a:pt x="2905" y="186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8D0E397-B828-4129-8457-572EA7AB6508}"/>
              </a:ext>
            </a:extLst>
          </p:cNvPr>
          <p:cNvSpPr/>
          <p:nvPr/>
        </p:nvSpPr>
        <p:spPr>
          <a:xfrm>
            <a:off x="7133625" y="565975"/>
            <a:ext cx="1032625" cy="759464"/>
          </a:xfrm>
          <a:custGeom>
            <a:avLst/>
            <a:gdLst>
              <a:gd name="connsiteX0" fmla="*/ 3775 w 1032625"/>
              <a:gd name="connsiteY0" fmla="*/ 43625 h 759464"/>
              <a:gd name="connsiteX1" fmla="*/ 355142 w 1032625"/>
              <a:gd name="connsiteY1" fmla="*/ 56325 h 759464"/>
              <a:gd name="connsiteX2" fmla="*/ 854675 w 1032625"/>
              <a:gd name="connsiteY2" fmla="*/ 479658 h 759464"/>
              <a:gd name="connsiteX3" fmla="*/ 1032475 w 1032625"/>
              <a:gd name="connsiteY3" fmla="*/ 759058 h 759464"/>
              <a:gd name="connsiteX4" fmla="*/ 875842 w 1032625"/>
              <a:gd name="connsiteY4" fmla="*/ 420392 h 759464"/>
              <a:gd name="connsiteX5" fmla="*/ 422875 w 1032625"/>
              <a:gd name="connsiteY5" fmla="*/ 69025 h 759464"/>
              <a:gd name="connsiteX6" fmla="*/ 185808 w 1032625"/>
              <a:gd name="connsiteY6" fmla="*/ 1292 h 759464"/>
              <a:gd name="connsiteX7" fmla="*/ 3775 w 1032625"/>
              <a:gd name="connsiteY7" fmla="*/ 43625 h 759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2625" h="759464">
                <a:moveTo>
                  <a:pt x="3775" y="43625"/>
                </a:moveTo>
                <a:cubicBezTo>
                  <a:pt x="31997" y="52797"/>
                  <a:pt x="213325" y="-16347"/>
                  <a:pt x="355142" y="56325"/>
                </a:cubicBezTo>
                <a:cubicBezTo>
                  <a:pt x="496959" y="128997"/>
                  <a:pt x="741786" y="362536"/>
                  <a:pt x="854675" y="479658"/>
                </a:cubicBezTo>
                <a:cubicBezTo>
                  <a:pt x="967564" y="596780"/>
                  <a:pt x="1028947" y="768936"/>
                  <a:pt x="1032475" y="759058"/>
                </a:cubicBezTo>
                <a:cubicBezTo>
                  <a:pt x="1036003" y="749180"/>
                  <a:pt x="977442" y="535397"/>
                  <a:pt x="875842" y="420392"/>
                </a:cubicBezTo>
                <a:cubicBezTo>
                  <a:pt x="774242" y="305387"/>
                  <a:pt x="537881" y="138875"/>
                  <a:pt x="422875" y="69025"/>
                </a:cubicBezTo>
                <a:cubicBezTo>
                  <a:pt x="307869" y="-825"/>
                  <a:pt x="259186" y="10464"/>
                  <a:pt x="185808" y="1292"/>
                </a:cubicBezTo>
                <a:cubicBezTo>
                  <a:pt x="112430" y="-7880"/>
                  <a:pt x="-24447" y="34453"/>
                  <a:pt x="3775" y="43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F89DCD9F-3058-4DB4-95B2-D11E5B85C0F5}"/>
              </a:ext>
            </a:extLst>
          </p:cNvPr>
          <p:cNvSpPr/>
          <p:nvPr/>
        </p:nvSpPr>
        <p:spPr>
          <a:xfrm>
            <a:off x="6956670" y="5251098"/>
            <a:ext cx="210566" cy="385867"/>
          </a:xfrm>
          <a:custGeom>
            <a:avLst/>
            <a:gdLst>
              <a:gd name="connsiteX0" fmla="*/ 813 w 210566"/>
              <a:gd name="connsiteY0" fmla="*/ 352 h 385867"/>
              <a:gd name="connsiteX1" fmla="*/ 204013 w 210566"/>
              <a:gd name="connsiteY1" fmla="*/ 123119 h 385867"/>
              <a:gd name="connsiteX2" fmla="*/ 163797 w 210566"/>
              <a:gd name="connsiteY2" fmla="*/ 322085 h 385867"/>
              <a:gd name="connsiteX3" fmla="*/ 195547 w 210566"/>
              <a:gd name="connsiteY3" fmla="*/ 385585 h 385867"/>
              <a:gd name="connsiteX4" fmla="*/ 168030 w 210566"/>
              <a:gd name="connsiteY4" fmla="*/ 343252 h 385867"/>
              <a:gd name="connsiteX5" fmla="*/ 159563 w 210566"/>
              <a:gd name="connsiteY5" fmla="*/ 292452 h 385867"/>
              <a:gd name="connsiteX6" fmla="*/ 195547 w 210566"/>
              <a:gd name="connsiteY6" fmla="*/ 182385 h 385867"/>
              <a:gd name="connsiteX7" fmla="*/ 195547 w 210566"/>
              <a:gd name="connsiteY7" fmla="*/ 140052 h 385867"/>
              <a:gd name="connsiteX8" fmla="*/ 134163 w 210566"/>
              <a:gd name="connsiteY8" fmla="*/ 87135 h 385867"/>
              <a:gd name="connsiteX9" fmla="*/ 813 w 210566"/>
              <a:gd name="connsiteY9" fmla="*/ 352 h 38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566" h="385867">
                <a:moveTo>
                  <a:pt x="813" y="352"/>
                </a:moveTo>
                <a:cubicBezTo>
                  <a:pt x="12455" y="6349"/>
                  <a:pt x="176849" y="69497"/>
                  <a:pt x="204013" y="123119"/>
                </a:cubicBezTo>
                <a:cubicBezTo>
                  <a:pt x="231177" y="176741"/>
                  <a:pt x="165208" y="278341"/>
                  <a:pt x="163797" y="322085"/>
                </a:cubicBezTo>
                <a:cubicBezTo>
                  <a:pt x="162386" y="365829"/>
                  <a:pt x="194842" y="382057"/>
                  <a:pt x="195547" y="385585"/>
                </a:cubicBezTo>
                <a:cubicBezTo>
                  <a:pt x="196252" y="389113"/>
                  <a:pt x="174027" y="358774"/>
                  <a:pt x="168030" y="343252"/>
                </a:cubicBezTo>
                <a:cubicBezTo>
                  <a:pt x="162033" y="327730"/>
                  <a:pt x="154977" y="319263"/>
                  <a:pt x="159563" y="292452"/>
                </a:cubicBezTo>
                <a:cubicBezTo>
                  <a:pt x="164149" y="265641"/>
                  <a:pt x="189550" y="207785"/>
                  <a:pt x="195547" y="182385"/>
                </a:cubicBezTo>
                <a:cubicBezTo>
                  <a:pt x="201544" y="156985"/>
                  <a:pt x="205778" y="155927"/>
                  <a:pt x="195547" y="140052"/>
                </a:cubicBezTo>
                <a:cubicBezTo>
                  <a:pt x="185316" y="124177"/>
                  <a:pt x="162385" y="107596"/>
                  <a:pt x="134163" y="87135"/>
                </a:cubicBezTo>
                <a:cubicBezTo>
                  <a:pt x="105941" y="66674"/>
                  <a:pt x="-10829" y="-5645"/>
                  <a:pt x="813" y="3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3E4C77DC-48EE-49DF-8782-006FA8421904}"/>
              </a:ext>
            </a:extLst>
          </p:cNvPr>
          <p:cNvSpPr/>
          <p:nvPr/>
        </p:nvSpPr>
        <p:spPr>
          <a:xfrm>
            <a:off x="6886179" y="5454000"/>
            <a:ext cx="194735" cy="122188"/>
          </a:xfrm>
          <a:custGeom>
            <a:avLst/>
            <a:gdLst>
              <a:gd name="connsiteX0" fmla="*/ 3571 w 194735"/>
              <a:gd name="connsiteY0" fmla="*/ 53567 h 122188"/>
              <a:gd name="connsiteX1" fmla="*/ 62838 w 194735"/>
              <a:gd name="connsiteY1" fmla="*/ 45100 h 122188"/>
              <a:gd name="connsiteX2" fmla="*/ 189838 w 194735"/>
              <a:gd name="connsiteY2" fmla="*/ 650 h 122188"/>
              <a:gd name="connsiteX3" fmla="*/ 170788 w 194735"/>
              <a:gd name="connsiteY3" fmla="*/ 83200 h 122188"/>
              <a:gd name="connsiteX4" fmla="*/ 191954 w 194735"/>
              <a:gd name="connsiteY4" fmla="*/ 121300 h 122188"/>
              <a:gd name="connsiteX5" fmla="*/ 132688 w 194735"/>
              <a:gd name="connsiteY5" fmla="*/ 108600 h 122188"/>
              <a:gd name="connsiteX6" fmla="*/ 130571 w 194735"/>
              <a:gd name="connsiteY6" fmla="*/ 91667 h 122188"/>
              <a:gd name="connsiteX7" fmla="*/ 162321 w 194735"/>
              <a:gd name="connsiteY7" fmla="*/ 57800 h 122188"/>
              <a:gd name="connsiteX8" fmla="*/ 162321 w 194735"/>
              <a:gd name="connsiteY8" fmla="*/ 45100 h 122188"/>
              <a:gd name="connsiteX9" fmla="*/ 3571 w 194735"/>
              <a:gd name="connsiteY9" fmla="*/ 53567 h 12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735" h="122188">
                <a:moveTo>
                  <a:pt x="3571" y="53567"/>
                </a:moveTo>
                <a:cubicBezTo>
                  <a:pt x="-13009" y="53567"/>
                  <a:pt x="31794" y="53919"/>
                  <a:pt x="62838" y="45100"/>
                </a:cubicBezTo>
                <a:cubicBezTo>
                  <a:pt x="93882" y="36281"/>
                  <a:pt x="171846" y="-5700"/>
                  <a:pt x="189838" y="650"/>
                </a:cubicBezTo>
                <a:cubicBezTo>
                  <a:pt x="207830" y="7000"/>
                  <a:pt x="170435" y="63092"/>
                  <a:pt x="170788" y="83200"/>
                </a:cubicBezTo>
                <a:cubicBezTo>
                  <a:pt x="171141" y="103308"/>
                  <a:pt x="198304" y="117067"/>
                  <a:pt x="191954" y="121300"/>
                </a:cubicBezTo>
                <a:cubicBezTo>
                  <a:pt x="185604" y="125533"/>
                  <a:pt x="142918" y="113539"/>
                  <a:pt x="132688" y="108600"/>
                </a:cubicBezTo>
                <a:cubicBezTo>
                  <a:pt x="122458" y="103661"/>
                  <a:pt x="125632" y="100134"/>
                  <a:pt x="130571" y="91667"/>
                </a:cubicBezTo>
                <a:cubicBezTo>
                  <a:pt x="135510" y="83200"/>
                  <a:pt x="157029" y="65561"/>
                  <a:pt x="162321" y="57800"/>
                </a:cubicBezTo>
                <a:cubicBezTo>
                  <a:pt x="167613" y="50039"/>
                  <a:pt x="184546" y="46511"/>
                  <a:pt x="162321" y="45100"/>
                </a:cubicBezTo>
                <a:cubicBezTo>
                  <a:pt x="140096" y="43689"/>
                  <a:pt x="20151" y="53567"/>
                  <a:pt x="3571" y="535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B4D09753-D6D7-4BBD-920F-C74EF3BAA225}"/>
              </a:ext>
            </a:extLst>
          </p:cNvPr>
          <p:cNvSpPr/>
          <p:nvPr/>
        </p:nvSpPr>
        <p:spPr>
          <a:xfrm>
            <a:off x="5392357" y="5460654"/>
            <a:ext cx="359791" cy="202704"/>
          </a:xfrm>
          <a:custGeom>
            <a:avLst/>
            <a:gdLst>
              <a:gd name="connsiteX0" fmla="*/ 356510 w 359791"/>
              <a:gd name="connsiteY0" fmla="*/ 110413 h 202704"/>
              <a:gd name="connsiteX1" fmla="*/ 108860 w 359791"/>
              <a:gd name="connsiteY1" fmla="*/ 65963 h 202704"/>
              <a:gd name="connsiteX2" fmla="*/ 5143 w 359791"/>
              <a:gd name="connsiteY2" fmla="*/ 10929 h 202704"/>
              <a:gd name="connsiteX3" fmla="*/ 22076 w 359791"/>
              <a:gd name="connsiteY3" fmla="*/ 6696 h 202704"/>
              <a:gd name="connsiteX4" fmla="*/ 77110 w 359791"/>
              <a:gd name="connsiteY4" fmla="*/ 85013 h 202704"/>
              <a:gd name="connsiteX5" fmla="*/ 87693 w 359791"/>
              <a:gd name="connsiteY5" fmla="*/ 165446 h 202704"/>
              <a:gd name="connsiteX6" fmla="*/ 121560 w 359791"/>
              <a:gd name="connsiteY6" fmla="*/ 201429 h 202704"/>
              <a:gd name="connsiteX7" fmla="*/ 151193 w 359791"/>
              <a:gd name="connsiteY7" fmla="*/ 123113 h 202704"/>
              <a:gd name="connsiteX8" fmla="*/ 151193 w 359791"/>
              <a:gd name="connsiteY8" fmla="*/ 93479 h 202704"/>
              <a:gd name="connsiteX9" fmla="*/ 246443 w 359791"/>
              <a:gd name="connsiteY9" fmla="*/ 97713 h 202704"/>
              <a:gd name="connsiteX10" fmla="*/ 356510 w 359791"/>
              <a:gd name="connsiteY10" fmla="*/ 110413 h 20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9791" h="202704">
                <a:moveTo>
                  <a:pt x="356510" y="110413"/>
                </a:moveTo>
                <a:cubicBezTo>
                  <a:pt x="333580" y="105121"/>
                  <a:pt x="167421" y="82544"/>
                  <a:pt x="108860" y="65963"/>
                </a:cubicBezTo>
                <a:cubicBezTo>
                  <a:pt x="50299" y="49382"/>
                  <a:pt x="19607" y="20807"/>
                  <a:pt x="5143" y="10929"/>
                </a:cubicBezTo>
                <a:cubicBezTo>
                  <a:pt x="-9321" y="1051"/>
                  <a:pt x="10082" y="-5651"/>
                  <a:pt x="22076" y="6696"/>
                </a:cubicBezTo>
                <a:cubicBezTo>
                  <a:pt x="34070" y="19043"/>
                  <a:pt x="66174" y="58555"/>
                  <a:pt x="77110" y="85013"/>
                </a:cubicBezTo>
                <a:cubicBezTo>
                  <a:pt x="88046" y="111471"/>
                  <a:pt x="80285" y="146043"/>
                  <a:pt x="87693" y="165446"/>
                </a:cubicBezTo>
                <a:cubicBezTo>
                  <a:pt x="95101" y="184849"/>
                  <a:pt x="110977" y="208484"/>
                  <a:pt x="121560" y="201429"/>
                </a:cubicBezTo>
                <a:cubicBezTo>
                  <a:pt x="132143" y="194374"/>
                  <a:pt x="146254" y="141105"/>
                  <a:pt x="151193" y="123113"/>
                </a:cubicBezTo>
                <a:cubicBezTo>
                  <a:pt x="156132" y="105121"/>
                  <a:pt x="135318" y="97712"/>
                  <a:pt x="151193" y="93479"/>
                </a:cubicBezTo>
                <a:cubicBezTo>
                  <a:pt x="167068" y="89246"/>
                  <a:pt x="217162" y="94891"/>
                  <a:pt x="246443" y="97713"/>
                </a:cubicBezTo>
                <a:cubicBezTo>
                  <a:pt x="275723" y="100535"/>
                  <a:pt x="379440" y="115705"/>
                  <a:pt x="356510" y="1104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DCC0A26B-7DF2-4A5A-9D62-BE501D152ABA}"/>
              </a:ext>
            </a:extLst>
          </p:cNvPr>
          <p:cNvSpPr/>
          <p:nvPr/>
        </p:nvSpPr>
        <p:spPr>
          <a:xfrm>
            <a:off x="5801087" y="5827183"/>
            <a:ext cx="926581" cy="204551"/>
          </a:xfrm>
          <a:custGeom>
            <a:avLst/>
            <a:gdLst>
              <a:gd name="connsiteX0" fmla="*/ 696 w 926581"/>
              <a:gd name="connsiteY0" fmla="*/ 0 h 204551"/>
              <a:gd name="connsiteX1" fmla="*/ 421913 w 926581"/>
              <a:gd name="connsiteY1" fmla="*/ 154517 h 204551"/>
              <a:gd name="connsiteX2" fmla="*/ 597596 w 926581"/>
              <a:gd name="connsiteY2" fmla="*/ 148167 h 204551"/>
              <a:gd name="connsiteX3" fmla="*/ 917213 w 926581"/>
              <a:gd name="connsiteY3" fmla="*/ 61384 h 204551"/>
              <a:gd name="connsiteX4" fmla="*/ 811380 w 926581"/>
              <a:gd name="connsiteY4" fmla="*/ 110067 h 204551"/>
              <a:gd name="connsiteX5" fmla="*/ 504463 w 926581"/>
              <a:gd name="connsiteY5" fmla="*/ 203200 h 204551"/>
              <a:gd name="connsiteX6" fmla="*/ 326663 w 926581"/>
              <a:gd name="connsiteY6" fmla="*/ 154517 h 204551"/>
              <a:gd name="connsiteX7" fmla="*/ 696 w 926581"/>
              <a:gd name="connsiteY7" fmla="*/ 0 h 20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6581" h="204551">
                <a:moveTo>
                  <a:pt x="696" y="0"/>
                </a:moveTo>
                <a:cubicBezTo>
                  <a:pt x="16571" y="0"/>
                  <a:pt x="322430" y="129823"/>
                  <a:pt x="421913" y="154517"/>
                </a:cubicBezTo>
                <a:cubicBezTo>
                  <a:pt x="521396" y="179211"/>
                  <a:pt x="515046" y="163689"/>
                  <a:pt x="597596" y="148167"/>
                </a:cubicBezTo>
                <a:cubicBezTo>
                  <a:pt x="680146" y="132645"/>
                  <a:pt x="881582" y="67734"/>
                  <a:pt x="917213" y="61384"/>
                </a:cubicBezTo>
                <a:cubicBezTo>
                  <a:pt x="952844" y="55034"/>
                  <a:pt x="880172" y="86431"/>
                  <a:pt x="811380" y="110067"/>
                </a:cubicBezTo>
                <a:cubicBezTo>
                  <a:pt x="742588" y="133703"/>
                  <a:pt x="585249" y="195792"/>
                  <a:pt x="504463" y="203200"/>
                </a:cubicBezTo>
                <a:cubicBezTo>
                  <a:pt x="423677" y="210608"/>
                  <a:pt x="408507" y="186620"/>
                  <a:pt x="326663" y="154517"/>
                </a:cubicBezTo>
                <a:cubicBezTo>
                  <a:pt x="244819" y="122414"/>
                  <a:pt x="-15179" y="0"/>
                  <a:pt x="696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EABF86C2-46D6-49F2-AA6D-08B4482B2373}"/>
              </a:ext>
            </a:extLst>
          </p:cNvPr>
          <p:cNvSpPr/>
          <p:nvPr/>
        </p:nvSpPr>
        <p:spPr>
          <a:xfrm>
            <a:off x="5463096" y="4199460"/>
            <a:ext cx="328125" cy="103741"/>
          </a:xfrm>
          <a:custGeom>
            <a:avLst/>
            <a:gdLst>
              <a:gd name="connsiteX0" fmla="*/ 328104 w 328125"/>
              <a:gd name="connsiteY0" fmla="*/ 7 h 103741"/>
              <a:gd name="connsiteX1" fmla="*/ 169354 w 328125"/>
              <a:gd name="connsiteY1" fmla="*/ 67740 h 103741"/>
              <a:gd name="connsiteX2" fmla="*/ 21 w 328125"/>
              <a:gd name="connsiteY2" fmla="*/ 103723 h 103741"/>
              <a:gd name="connsiteX3" fmla="*/ 158771 w 328125"/>
              <a:gd name="connsiteY3" fmla="*/ 63507 h 103741"/>
              <a:gd name="connsiteX4" fmla="*/ 328104 w 328125"/>
              <a:gd name="connsiteY4" fmla="*/ 7 h 10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125" h="103741">
                <a:moveTo>
                  <a:pt x="328104" y="7"/>
                </a:moveTo>
                <a:cubicBezTo>
                  <a:pt x="329868" y="713"/>
                  <a:pt x="224034" y="50454"/>
                  <a:pt x="169354" y="67740"/>
                </a:cubicBezTo>
                <a:cubicBezTo>
                  <a:pt x="114674" y="85026"/>
                  <a:pt x="1785" y="104429"/>
                  <a:pt x="21" y="103723"/>
                </a:cubicBezTo>
                <a:cubicBezTo>
                  <a:pt x="-1743" y="103017"/>
                  <a:pt x="107618" y="80440"/>
                  <a:pt x="158771" y="63507"/>
                </a:cubicBezTo>
                <a:cubicBezTo>
                  <a:pt x="209924" y="46574"/>
                  <a:pt x="326340" y="-699"/>
                  <a:pt x="32810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88D903B5-A10B-458D-A83F-D850FFCA7F77}"/>
              </a:ext>
            </a:extLst>
          </p:cNvPr>
          <p:cNvSpPr/>
          <p:nvPr/>
        </p:nvSpPr>
        <p:spPr>
          <a:xfrm>
            <a:off x="7081311" y="4043914"/>
            <a:ext cx="464446" cy="155769"/>
          </a:xfrm>
          <a:custGeom>
            <a:avLst/>
            <a:gdLst>
              <a:gd name="connsiteX0" fmla="*/ 9522 w 464446"/>
              <a:gd name="connsiteY0" fmla="*/ 5269 h 155769"/>
              <a:gd name="connsiteX1" fmla="*/ 77256 w 464446"/>
              <a:gd name="connsiteY1" fmla="*/ 22203 h 155769"/>
              <a:gd name="connsiteX2" fmla="*/ 451906 w 464446"/>
              <a:gd name="connsiteY2" fmla="*/ 151319 h 155769"/>
              <a:gd name="connsiteX3" fmla="*/ 360889 w 464446"/>
              <a:gd name="connsiteY3" fmla="*/ 121686 h 155769"/>
              <a:gd name="connsiteX4" fmla="*/ 214839 w 464446"/>
              <a:gd name="connsiteY4" fmla="*/ 79353 h 155769"/>
              <a:gd name="connsiteX5" fmla="*/ 9522 w 464446"/>
              <a:gd name="connsiteY5" fmla="*/ 5269 h 15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446" h="155769">
                <a:moveTo>
                  <a:pt x="9522" y="5269"/>
                </a:moveTo>
                <a:cubicBezTo>
                  <a:pt x="-13408" y="-4256"/>
                  <a:pt x="3525" y="-2139"/>
                  <a:pt x="77256" y="22203"/>
                </a:cubicBezTo>
                <a:cubicBezTo>
                  <a:pt x="150987" y="46545"/>
                  <a:pt x="451906" y="151319"/>
                  <a:pt x="451906" y="151319"/>
                </a:cubicBezTo>
                <a:cubicBezTo>
                  <a:pt x="499178" y="167899"/>
                  <a:pt x="400400" y="133680"/>
                  <a:pt x="360889" y="121686"/>
                </a:cubicBezTo>
                <a:cubicBezTo>
                  <a:pt x="321378" y="109692"/>
                  <a:pt x="270931" y="98756"/>
                  <a:pt x="214839" y="79353"/>
                </a:cubicBezTo>
                <a:cubicBezTo>
                  <a:pt x="158747" y="59950"/>
                  <a:pt x="32452" y="14794"/>
                  <a:pt x="9522" y="5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FBCE7EF-9107-47C8-9D50-6170E7765186}"/>
              </a:ext>
            </a:extLst>
          </p:cNvPr>
          <p:cNvSpPr/>
          <p:nvPr/>
        </p:nvSpPr>
        <p:spPr>
          <a:xfrm>
            <a:off x="6651549" y="4377916"/>
            <a:ext cx="289063" cy="487637"/>
          </a:xfrm>
          <a:custGeom>
            <a:avLst/>
            <a:gdLst>
              <a:gd name="connsiteX0" fmla="*/ 1134 w 289063"/>
              <a:gd name="connsiteY0" fmla="*/ 3584 h 487637"/>
              <a:gd name="connsiteX1" fmla="*/ 149301 w 289063"/>
              <a:gd name="connsiteY1" fmla="*/ 354951 h 487637"/>
              <a:gd name="connsiteX2" fmla="*/ 286884 w 289063"/>
              <a:gd name="connsiteY2" fmla="*/ 486184 h 487637"/>
              <a:gd name="connsiteX3" fmla="*/ 223384 w 289063"/>
              <a:gd name="connsiteY3" fmla="*/ 409984 h 487637"/>
              <a:gd name="connsiteX4" fmla="*/ 87918 w 289063"/>
              <a:gd name="connsiteY4" fmla="*/ 185617 h 487637"/>
              <a:gd name="connsiteX5" fmla="*/ 1134 w 289063"/>
              <a:gd name="connsiteY5" fmla="*/ 3584 h 48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063" h="487637">
                <a:moveTo>
                  <a:pt x="1134" y="3584"/>
                </a:moveTo>
                <a:cubicBezTo>
                  <a:pt x="11364" y="31806"/>
                  <a:pt x="101676" y="274518"/>
                  <a:pt x="149301" y="354951"/>
                </a:cubicBezTo>
                <a:cubicBezTo>
                  <a:pt x="196926" y="435384"/>
                  <a:pt x="274537" y="477012"/>
                  <a:pt x="286884" y="486184"/>
                </a:cubicBezTo>
                <a:cubicBezTo>
                  <a:pt x="299231" y="495356"/>
                  <a:pt x="256545" y="460078"/>
                  <a:pt x="223384" y="409984"/>
                </a:cubicBezTo>
                <a:cubicBezTo>
                  <a:pt x="190223" y="359890"/>
                  <a:pt x="123548" y="250175"/>
                  <a:pt x="87918" y="185617"/>
                </a:cubicBezTo>
                <a:cubicBezTo>
                  <a:pt x="52288" y="121059"/>
                  <a:pt x="-9096" y="-24638"/>
                  <a:pt x="1134" y="3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7A38E775-BD90-4AB1-A7CB-66418AA165EC}"/>
              </a:ext>
            </a:extLst>
          </p:cNvPr>
          <p:cNvSpPr/>
          <p:nvPr/>
        </p:nvSpPr>
        <p:spPr>
          <a:xfrm>
            <a:off x="6297827" y="5151749"/>
            <a:ext cx="50113" cy="256743"/>
          </a:xfrm>
          <a:custGeom>
            <a:avLst/>
            <a:gdLst>
              <a:gd name="connsiteX0" fmla="*/ 50056 w 50113"/>
              <a:gd name="connsiteY0" fmla="*/ 218 h 256743"/>
              <a:gd name="connsiteX1" fmla="*/ 11956 w 50113"/>
              <a:gd name="connsiteY1" fmla="*/ 129334 h 256743"/>
              <a:gd name="connsiteX2" fmla="*/ 45823 w 50113"/>
              <a:gd name="connsiteY2" fmla="*/ 256334 h 256743"/>
              <a:gd name="connsiteX3" fmla="*/ 11956 w 50113"/>
              <a:gd name="connsiteY3" fmla="*/ 167434 h 256743"/>
              <a:gd name="connsiteX4" fmla="*/ 1373 w 50113"/>
              <a:gd name="connsiteY4" fmla="*/ 99701 h 256743"/>
              <a:gd name="connsiteX5" fmla="*/ 50056 w 50113"/>
              <a:gd name="connsiteY5" fmla="*/ 218 h 2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13" h="256743">
                <a:moveTo>
                  <a:pt x="50056" y="218"/>
                </a:moveTo>
                <a:cubicBezTo>
                  <a:pt x="51820" y="5157"/>
                  <a:pt x="12661" y="86648"/>
                  <a:pt x="11956" y="129334"/>
                </a:cubicBezTo>
                <a:cubicBezTo>
                  <a:pt x="11251" y="172020"/>
                  <a:pt x="45823" y="249984"/>
                  <a:pt x="45823" y="256334"/>
                </a:cubicBezTo>
                <a:cubicBezTo>
                  <a:pt x="45823" y="262684"/>
                  <a:pt x="19364" y="193539"/>
                  <a:pt x="11956" y="167434"/>
                </a:cubicBezTo>
                <a:cubicBezTo>
                  <a:pt x="4548" y="141329"/>
                  <a:pt x="-3213" y="124043"/>
                  <a:pt x="1373" y="99701"/>
                </a:cubicBezTo>
                <a:cubicBezTo>
                  <a:pt x="5959" y="75359"/>
                  <a:pt x="48292" y="-4721"/>
                  <a:pt x="50056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F5A69E0C-4703-4D3E-B77D-B04A60CA9D52}"/>
              </a:ext>
            </a:extLst>
          </p:cNvPr>
          <p:cNvSpPr/>
          <p:nvPr/>
        </p:nvSpPr>
        <p:spPr>
          <a:xfrm>
            <a:off x="6199714" y="5168615"/>
            <a:ext cx="36383" cy="119774"/>
          </a:xfrm>
          <a:custGeom>
            <a:avLst/>
            <a:gdLst>
              <a:gd name="connsiteX0" fmla="*/ 3 w 36383"/>
              <a:gd name="connsiteY0" fmla="*/ 285 h 119774"/>
              <a:gd name="connsiteX1" fmla="*/ 31753 w 36383"/>
              <a:gd name="connsiteY1" fmla="*/ 91302 h 119774"/>
              <a:gd name="connsiteX2" fmla="*/ 35986 w 36383"/>
              <a:gd name="connsiteY2" fmla="*/ 118818 h 119774"/>
              <a:gd name="connsiteX3" fmla="*/ 29636 w 36383"/>
              <a:gd name="connsiteY3" fmla="*/ 63785 h 119774"/>
              <a:gd name="connsiteX4" fmla="*/ 3 w 36383"/>
              <a:gd name="connsiteY4" fmla="*/ 285 h 11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83" h="119774">
                <a:moveTo>
                  <a:pt x="3" y="285"/>
                </a:moveTo>
                <a:cubicBezTo>
                  <a:pt x="356" y="4871"/>
                  <a:pt x="25756" y="71547"/>
                  <a:pt x="31753" y="91302"/>
                </a:cubicBezTo>
                <a:cubicBezTo>
                  <a:pt x="37750" y="111057"/>
                  <a:pt x="36339" y="123404"/>
                  <a:pt x="35986" y="118818"/>
                </a:cubicBezTo>
                <a:cubicBezTo>
                  <a:pt x="35633" y="114232"/>
                  <a:pt x="34222" y="80013"/>
                  <a:pt x="29636" y="63785"/>
                </a:cubicBezTo>
                <a:cubicBezTo>
                  <a:pt x="25050" y="47557"/>
                  <a:pt x="-350" y="-4301"/>
                  <a:pt x="3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C06CC4D7-20A7-4F7C-9499-E88422A6B8CE}"/>
              </a:ext>
            </a:extLst>
          </p:cNvPr>
          <p:cNvSpPr/>
          <p:nvPr/>
        </p:nvSpPr>
        <p:spPr>
          <a:xfrm>
            <a:off x="5772379" y="5013317"/>
            <a:ext cx="406241" cy="162500"/>
          </a:xfrm>
          <a:custGeom>
            <a:avLst/>
            <a:gdLst>
              <a:gd name="connsiteX0" fmla="*/ 6121 w 406241"/>
              <a:gd name="connsiteY0" fmla="*/ 8 h 162500"/>
              <a:gd name="connsiteX1" fmla="*/ 158521 w 406241"/>
              <a:gd name="connsiteY1" fmla="*/ 123833 h 162500"/>
              <a:gd name="connsiteX2" fmla="*/ 285521 w 406241"/>
              <a:gd name="connsiteY2" fmla="*/ 73033 h 162500"/>
              <a:gd name="connsiteX3" fmla="*/ 368071 w 406241"/>
              <a:gd name="connsiteY3" fmla="*/ 104783 h 162500"/>
              <a:gd name="connsiteX4" fmla="*/ 406171 w 406241"/>
              <a:gd name="connsiteY4" fmla="*/ 117483 h 162500"/>
              <a:gd name="connsiteX5" fmla="*/ 371246 w 406241"/>
              <a:gd name="connsiteY5" fmla="*/ 120658 h 162500"/>
              <a:gd name="connsiteX6" fmla="*/ 202971 w 406241"/>
              <a:gd name="connsiteY6" fmla="*/ 161933 h 162500"/>
              <a:gd name="connsiteX7" fmla="*/ 107721 w 406241"/>
              <a:gd name="connsiteY7" fmla="*/ 142883 h 162500"/>
              <a:gd name="connsiteX8" fmla="*/ 37871 w 406241"/>
              <a:gd name="connsiteY8" fmla="*/ 117483 h 162500"/>
              <a:gd name="connsiteX9" fmla="*/ 6121 w 406241"/>
              <a:gd name="connsiteY9" fmla="*/ 8 h 1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241" h="162500">
                <a:moveTo>
                  <a:pt x="6121" y="8"/>
                </a:moveTo>
                <a:cubicBezTo>
                  <a:pt x="26229" y="1066"/>
                  <a:pt x="111954" y="111662"/>
                  <a:pt x="158521" y="123833"/>
                </a:cubicBezTo>
                <a:cubicBezTo>
                  <a:pt x="205088" y="136004"/>
                  <a:pt x="250596" y="76208"/>
                  <a:pt x="285521" y="73033"/>
                </a:cubicBezTo>
                <a:cubicBezTo>
                  <a:pt x="320446" y="69858"/>
                  <a:pt x="347963" y="97375"/>
                  <a:pt x="368071" y="104783"/>
                </a:cubicBezTo>
                <a:cubicBezTo>
                  <a:pt x="388179" y="112191"/>
                  <a:pt x="405642" y="114837"/>
                  <a:pt x="406171" y="117483"/>
                </a:cubicBezTo>
                <a:cubicBezTo>
                  <a:pt x="406700" y="120129"/>
                  <a:pt x="405113" y="113250"/>
                  <a:pt x="371246" y="120658"/>
                </a:cubicBezTo>
                <a:cubicBezTo>
                  <a:pt x="337379" y="128066"/>
                  <a:pt x="246892" y="158229"/>
                  <a:pt x="202971" y="161933"/>
                </a:cubicBezTo>
                <a:cubicBezTo>
                  <a:pt x="159050" y="165637"/>
                  <a:pt x="135238" y="150291"/>
                  <a:pt x="107721" y="142883"/>
                </a:cubicBezTo>
                <a:cubicBezTo>
                  <a:pt x="80204" y="135475"/>
                  <a:pt x="55333" y="137591"/>
                  <a:pt x="37871" y="117483"/>
                </a:cubicBezTo>
                <a:cubicBezTo>
                  <a:pt x="20409" y="97375"/>
                  <a:pt x="-13987" y="-1050"/>
                  <a:pt x="6121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91068B77-470F-4897-B934-4EC58EF6A027}"/>
              </a:ext>
            </a:extLst>
          </p:cNvPr>
          <p:cNvSpPr/>
          <p:nvPr/>
        </p:nvSpPr>
        <p:spPr>
          <a:xfrm>
            <a:off x="6435545" y="5003354"/>
            <a:ext cx="211335" cy="79930"/>
          </a:xfrm>
          <a:custGeom>
            <a:avLst/>
            <a:gdLst>
              <a:gd name="connsiteX0" fmla="*/ 144643 w 211335"/>
              <a:gd name="connsiteY0" fmla="*/ 446 h 79930"/>
              <a:gd name="connsiteX1" fmla="*/ 100193 w 211335"/>
              <a:gd name="connsiteY1" fmla="*/ 46484 h 79930"/>
              <a:gd name="connsiteX2" fmla="*/ 180 w 211335"/>
              <a:gd name="connsiteY2" fmla="*/ 67121 h 79930"/>
              <a:gd name="connsiteX3" fmla="*/ 77968 w 211335"/>
              <a:gd name="connsiteY3" fmla="*/ 67121 h 79930"/>
              <a:gd name="connsiteX4" fmla="*/ 163693 w 211335"/>
              <a:gd name="connsiteY4" fmla="*/ 78234 h 79930"/>
              <a:gd name="connsiteX5" fmla="*/ 211318 w 211335"/>
              <a:gd name="connsiteY5" fmla="*/ 25846 h 79930"/>
              <a:gd name="connsiteX6" fmla="*/ 144643 w 211335"/>
              <a:gd name="connsiteY6" fmla="*/ 446 h 7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335" h="79930">
                <a:moveTo>
                  <a:pt x="144643" y="446"/>
                </a:moveTo>
                <a:cubicBezTo>
                  <a:pt x="126122" y="3886"/>
                  <a:pt x="124270" y="35372"/>
                  <a:pt x="100193" y="46484"/>
                </a:cubicBezTo>
                <a:cubicBezTo>
                  <a:pt x="76116" y="57596"/>
                  <a:pt x="3884" y="63682"/>
                  <a:pt x="180" y="67121"/>
                </a:cubicBezTo>
                <a:cubicBezTo>
                  <a:pt x="-3524" y="70560"/>
                  <a:pt x="50716" y="65269"/>
                  <a:pt x="77968" y="67121"/>
                </a:cubicBezTo>
                <a:cubicBezTo>
                  <a:pt x="105220" y="68973"/>
                  <a:pt x="141468" y="85113"/>
                  <a:pt x="163693" y="78234"/>
                </a:cubicBezTo>
                <a:cubicBezTo>
                  <a:pt x="185918" y="71355"/>
                  <a:pt x="212112" y="37488"/>
                  <a:pt x="211318" y="25846"/>
                </a:cubicBezTo>
                <a:cubicBezTo>
                  <a:pt x="210524" y="14204"/>
                  <a:pt x="163164" y="-2994"/>
                  <a:pt x="144643" y="4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649D4814-94C4-4F08-AE00-A1AF78D848E8}"/>
              </a:ext>
            </a:extLst>
          </p:cNvPr>
          <p:cNvSpPr/>
          <p:nvPr/>
        </p:nvSpPr>
        <p:spPr>
          <a:xfrm>
            <a:off x="6950813" y="5562464"/>
            <a:ext cx="81953" cy="130657"/>
          </a:xfrm>
          <a:custGeom>
            <a:avLst/>
            <a:gdLst>
              <a:gd name="connsiteX0" fmla="*/ 80754 w 81953"/>
              <a:gd name="connsiteY0" fmla="*/ 2253 h 130657"/>
              <a:gd name="connsiteX1" fmla="*/ 4554 w 81953"/>
              <a:gd name="connsiteY1" fmla="*/ 125019 h 130657"/>
              <a:gd name="connsiteX2" fmla="*/ 13020 w 81953"/>
              <a:gd name="connsiteY2" fmla="*/ 103853 h 130657"/>
              <a:gd name="connsiteX3" fmla="*/ 49004 w 81953"/>
              <a:gd name="connsiteY3" fmla="*/ 48819 h 130657"/>
              <a:gd name="connsiteX4" fmla="*/ 80754 w 81953"/>
              <a:gd name="connsiteY4" fmla="*/ 2253 h 13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53" h="130657">
                <a:moveTo>
                  <a:pt x="80754" y="2253"/>
                </a:moveTo>
                <a:cubicBezTo>
                  <a:pt x="73346" y="14953"/>
                  <a:pt x="15843" y="108086"/>
                  <a:pt x="4554" y="125019"/>
                </a:cubicBezTo>
                <a:cubicBezTo>
                  <a:pt x="-6735" y="141952"/>
                  <a:pt x="5612" y="116553"/>
                  <a:pt x="13020" y="103853"/>
                </a:cubicBezTo>
                <a:cubicBezTo>
                  <a:pt x="20428" y="91153"/>
                  <a:pt x="38773" y="63636"/>
                  <a:pt x="49004" y="48819"/>
                </a:cubicBezTo>
                <a:cubicBezTo>
                  <a:pt x="59235" y="34002"/>
                  <a:pt x="88162" y="-10447"/>
                  <a:pt x="80754" y="2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A08E24C2-C32E-4F21-B24B-A5053EC97FEB}"/>
              </a:ext>
            </a:extLst>
          </p:cNvPr>
          <p:cNvSpPr/>
          <p:nvPr/>
        </p:nvSpPr>
        <p:spPr>
          <a:xfrm>
            <a:off x="5387525" y="5494667"/>
            <a:ext cx="424959" cy="414943"/>
          </a:xfrm>
          <a:custGeom>
            <a:avLst/>
            <a:gdLst>
              <a:gd name="connsiteX0" fmla="*/ 7858 w 424959"/>
              <a:gd name="connsiteY0" fmla="*/ 6550 h 414943"/>
              <a:gd name="connsiteX1" fmla="*/ 153908 w 424959"/>
              <a:gd name="connsiteY1" fmla="*/ 226683 h 414943"/>
              <a:gd name="connsiteX2" fmla="*/ 418492 w 424959"/>
              <a:gd name="connsiteY2" fmla="*/ 410833 h 414943"/>
              <a:gd name="connsiteX3" fmla="*/ 331708 w 424959"/>
              <a:gd name="connsiteY3" fmla="*/ 347333 h 414943"/>
              <a:gd name="connsiteX4" fmla="*/ 198358 w 424959"/>
              <a:gd name="connsiteY4" fmla="*/ 262666 h 414943"/>
              <a:gd name="connsiteX5" fmla="*/ 37492 w 424959"/>
              <a:gd name="connsiteY5" fmla="*/ 74283 h 414943"/>
              <a:gd name="connsiteX6" fmla="*/ 7858 w 424959"/>
              <a:gd name="connsiteY6" fmla="*/ 6550 h 41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959" h="414943">
                <a:moveTo>
                  <a:pt x="7858" y="6550"/>
                </a:moveTo>
                <a:cubicBezTo>
                  <a:pt x="27261" y="31950"/>
                  <a:pt x="85469" y="159303"/>
                  <a:pt x="153908" y="226683"/>
                </a:cubicBezTo>
                <a:cubicBezTo>
                  <a:pt x="222347" y="294063"/>
                  <a:pt x="388859" y="390725"/>
                  <a:pt x="418492" y="410833"/>
                </a:cubicBezTo>
                <a:cubicBezTo>
                  <a:pt x="448125" y="430941"/>
                  <a:pt x="368397" y="372028"/>
                  <a:pt x="331708" y="347333"/>
                </a:cubicBezTo>
                <a:cubicBezTo>
                  <a:pt x="295019" y="322639"/>
                  <a:pt x="247394" y="308174"/>
                  <a:pt x="198358" y="262666"/>
                </a:cubicBezTo>
                <a:cubicBezTo>
                  <a:pt x="149322" y="217158"/>
                  <a:pt x="67478" y="113441"/>
                  <a:pt x="37492" y="74283"/>
                </a:cubicBezTo>
                <a:cubicBezTo>
                  <a:pt x="7506" y="35125"/>
                  <a:pt x="-11545" y="-18850"/>
                  <a:pt x="7858" y="6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3642F648-6D2D-4DA8-8961-57120C290009}"/>
              </a:ext>
            </a:extLst>
          </p:cNvPr>
          <p:cNvSpPr/>
          <p:nvPr/>
        </p:nvSpPr>
        <p:spPr>
          <a:xfrm>
            <a:off x="5918907" y="6023857"/>
            <a:ext cx="286731" cy="15937"/>
          </a:xfrm>
          <a:custGeom>
            <a:avLst/>
            <a:gdLst>
              <a:gd name="connsiteX0" fmla="*/ 1410 w 286731"/>
              <a:gd name="connsiteY0" fmla="*/ 12876 h 15937"/>
              <a:gd name="connsiteX1" fmla="*/ 280810 w 286731"/>
              <a:gd name="connsiteY1" fmla="*/ 14993 h 15937"/>
              <a:gd name="connsiteX2" fmla="*/ 177093 w 286731"/>
              <a:gd name="connsiteY2" fmla="*/ 176 h 15937"/>
              <a:gd name="connsiteX3" fmla="*/ 1410 w 286731"/>
              <a:gd name="connsiteY3" fmla="*/ 12876 h 15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731" h="15937">
                <a:moveTo>
                  <a:pt x="1410" y="12876"/>
                </a:moveTo>
                <a:cubicBezTo>
                  <a:pt x="18696" y="15345"/>
                  <a:pt x="251530" y="17110"/>
                  <a:pt x="280810" y="14993"/>
                </a:cubicBezTo>
                <a:cubicBezTo>
                  <a:pt x="310091" y="12876"/>
                  <a:pt x="223660" y="1940"/>
                  <a:pt x="177093" y="176"/>
                </a:cubicBezTo>
                <a:cubicBezTo>
                  <a:pt x="130526" y="-1588"/>
                  <a:pt x="-15876" y="10407"/>
                  <a:pt x="1410" y="12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5D4BDF76-BD65-4A74-9C11-D4D755339B41}"/>
              </a:ext>
            </a:extLst>
          </p:cNvPr>
          <p:cNvSpPr/>
          <p:nvPr/>
        </p:nvSpPr>
        <p:spPr>
          <a:xfrm>
            <a:off x="5095475" y="5225928"/>
            <a:ext cx="261700" cy="133795"/>
          </a:xfrm>
          <a:custGeom>
            <a:avLst/>
            <a:gdLst>
              <a:gd name="connsiteX0" fmla="*/ 400 w 261700"/>
              <a:gd name="connsiteY0" fmla="*/ 122 h 133795"/>
              <a:gd name="connsiteX1" fmla="*/ 229000 w 261700"/>
              <a:gd name="connsiteY1" fmla="*/ 73147 h 133795"/>
              <a:gd name="connsiteX2" fmla="*/ 260750 w 261700"/>
              <a:gd name="connsiteY2" fmla="*/ 133472 h 133795"/>
              <a:gd name="connsiteX3" fmla="*/ 235350 w 261700"/>
              <a:gd name="connsiteY3" fmla="*/ 95372 h 133795"/>
              <a:gd name="connsiteX4" fmla="*/ 175025 w 261700"/>
              <a:gd name="connsiteY4" fmla="*/ 57272 h 133795"/>
              <a:gd name="connsiteX5" fmla="*/ 400 w 261700"/>
              <a:gd name="connsiteY5" fmla="*/ 122 h 13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700" h="133795">
                <a:moveTo>
                  <a:pt x="400" y="122"/>
                </a:moveTo>
                <a:cubicBezTo>
                  <a:pt x="9396" y="2768"/>
                  <a:pt x="185608" y="50922"/>
                  <a:pt x="229000" y="73147"/>
                </a:cubicBezTo>
                <a:cubicBezTo>
                  <a:pt x="272392" y="95372"/>
                  <a:pt x="259692" y="129768"/>
                  <a:pt x="260750" y="133472"/>
                </a:cubicBezTo>
                <a:cubicBezTo>
                  <a:pt x="261808" y="137176"/>
                  <a:pt x="249638" y="108072"/>
                  <a:pt x="235350" y="95372"/>
                </a:cubicBezTo>
                <a:cubicBezTo>
                  <a:pt x="221063" y="82672"/>
                  <a:pt x="213654" y="76322"/>
                  <a:pt x="175025" y="57272"/>
                </a:cubicBezTo>
                <a:cubicBezTo>
                  <a:pt x="136396" y="38222"/>
                  <a:pt x="-8596" y="-2524"/>
                  <a:pt x="400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DBF01982-A7B5-486E-AC8F-4A88BF2FAA0E}"/>
              </a:ext>
            </a:extLst>
          </p:cNvPr>
          <p:cNvSpPr/>
          <p:nvPr/>
        </p:nvSpPr>
        <p:spPr>
          <a:xfrm>
            <a:off x="5524500" y="5473700"/>
            <a:ext cx="674649" cy="37717"/>
          </a:xfrm>
          <a:custGeom>
            <a:avLst/>
            <a:gdLst>
              <a:gd name="connsiteX0" fmla="*/ 0 w 674649"/>
              <a:gd name="connsiteY0" fmla="*/ 0 h 37717"/>
              <a:gd name="connsiteX1" fmla="*/ 498475 w 674649"/>
              <a:gd name="connsiteY1" fmla="*/ 6350 h 37717"/>
              <a:gd name="connsiteX2" fmla="*/ 673100 w 674649"/>
              <a:gd name="connsiteY2" fmla="*/ 9525 h 37717"/>
              <a:gd name="connsiteX3" fmla="*/ 574675 w 674649"/>
              <a:gd name="connsiteY3" fmla="*/ 9525 h 37717"/>
              <a:gd name="connsiteX4" fmla="*/ 415925 w 674649"/>
              <a:gd name="connsiteY4" fmla="*/ 34925 h 37717"/>
              <a:gd name="connsiteX5" fmla="*/ 155575 w 674649"/>
              <a:gd name="connsiteY5" fmla="*/ 34925 h 37717"/>
              <a:gd name="connsiteX6" fmla="*/ 0 w 674649"/>
              <a:gd name="connsiteY6" fmla="*/ 0 h 3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649" h="37717">
                <a:moveTo>
                  <a:pt x="0" y="0"/>
                </a:moveTo>
                <a:lnTo>
                  <a:pt x="498475" y="6350"/>
                </a:lnTo>
                <a:lnTo>
                  <a:pt x="673100" y="9525"/>
                </a:lnTo>
                <a:cubicBezTo>
                  <a:pt x="685800" y="10054"/>
                  <a:pt x="617538" y="5292"/>
                  <a:pt x="574675" y="9525"/>
                </a:cubicBezTo>
                <a:cubicBezTo>
                  <a:pt x="531813" y="13758"/>
                  <a:pt x="485775" y="30692"/>
                  <a:pt x="415925" y="34925"/>
                </a:cubicBezTo>
                <a:cubicBezTo>
                  <a:pt x="346075" y="39158"/>
                  <a:pt x="224896" y="38100"/>
                  <a:pt x="155575" y="34925"/>
                </a:cubicBezTo>
                <a:cubicBezTo>
                  <a:pt x="86254" y="31750"/>
                  <a:pt x="43127" y="23812"/>
                  <a:pt x="0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4EEC80EB-5815-431F-8DA5-41F446CDE68B}"/>
              </a:ext>
            </a:extLst>
          </p:cNvPr>
          <p:cNvSpPr/>
          <p:nvPr/>
        </p:nvSpPr>
        <p:spPr>
          <a:xfrm>
            <a:off x="6281849" y="5501217"/>
            <a:ext cx="676907" cy="23539"/>
          </a:xfrm>
          <a:custGeom>
            <a:avLst/>
            <a:gdLst>
              <a:gd name="connsiteX0" fmla="*/ 8884 w 676907"/>
              <a:gd name="connsiteY0" fmla="*/ 23283 h 23539"/>
              <a:gd name="connsiteX1" fmla="*/ 400468 w 676907"/>
              <a:gd name="connsiteY1" fmla="*/ 0 h 23539"/>
              <a:gd name="connsiteX2" fmla="*/ 597318 w 676907"/>
              <a:gd name="connsiteY2" fmla="*/ 23283 h 23539"/>
              <a:gd name="connsiteX3" fmla="*/ 673518 w 676907"/>
              <a:gd name="connsiteY3" fmla="*/ 12700 h 23539"/>
              <a:gd name="connsiteX4" fmla="*/ 497834 w 676907"/>
              <a:gd name="connsiteY4" fmla="*/ 16933 h 23539"/>
              <a:gd name="connsiteX5" fmla="*/ 157051 w 676907"/>
              <a:gd name="connsiteY5" fmla="*/ 12700 h 23539"/>
              <a:gd name="connsiteX6" fmla="*/ 8884 w 676907"/>
              <a:gd name="connsiteY6" fmla="*/ 23283 h 2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907" h="23539">
                <a:moveTo>
                  <a:pt x="8884" y="23283"/>
                </a:moveTo>
                <a:cubicBezTo>
                  <a:pt x="49453" y="21166"/>
                  <a:pt x="302396" y="0"/>
                  <a:pt x="400468" y="0"/>
                </a:cubicBezTo>
                <a:cubicBezTo>
                  <a:pt x="498540" y="0"/>
                  <a:pt x="551810" y="21166"/>
                  <a:pt x="597318" y="23283"/>
                </a:cubicBezTo>
                <a:cubicBezTo>
                  <a:pt x="642826" y="25400"/>
                  <a:pt x="690099" y="13758"/>
                  <a:pt x="673518" y="12700"/>
                </a:cubicBezTo>
                <a:cubicBezTo>
                  <a:pt x="656937" y="11642"/>
                  <a:pt x="583912" y="16933"/>
                  <a:pt x="497834" y="16933"/>
                </a:cubicBezTo>
                <a:cubicBezTo>
                  <a:pt x="411756" y="16933"/>
                  <a:pt x="157051" y="12700"/>
                  <a:pt x="157051" y="12700"/>
                </a:cubicBezTo>
                <a:cubicBezTo>
                  <a:pt x="75207" y="12700"/>
                  <a:pt x="-31685" y="25400"/>
                  <a:pt x="8884" y="232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57D93251-8BDF-49EE-9710-137884E589A2}"/>
              </a:ext>
            </a:extLst>
          </p:cNvPr>
          <p:cNvSpPr/>
          <p:nvPr/>
        </p:nvSpPr>
        <p:spPr>
          <a:xfrm>
            <a:off x="5664153" y="5511681"/>
            <a:ext cx="1206821" cy="182966"/>
          </a:xfrm>
          <a:custGeom>
            <a:avLst/>
            <a:gdLst>
              <a:gd name="connsiteX0" fmla="*/ 47 w 1206821"/>
              <a:gd name="connsiteY0" fmla="*/ 93252 h 182966"/>
              <a:gd name="connsiteX1" fmla="*/ 287914 w 1206821"/>
              <a:gd name="connsiteY1" fmla="*/ 33986 h 182966"/>
              <a:gd name="connsiteX2" fmla="*/ 575780 w 1206821"/>
              <a:gd name="connsiteY2" fmla="*/ 27636 h 182966"/>
              <a:gd name="connsiteX3" fmla="*/ 656214 w 1206821"/>
              <a:gd name="connsiteY3" fmla="*/ 21286 h 182966"/>
              <a:gd name="connsiteX4" fmla="*/ 893280 w 1206821"/>
              <a:gd name="connsiteY4" fmla="*/ 119 h 182966"/>
              <a:gd name="connsiteX5" fmla="*/ 1096480 w 1206821"/>
              <a:gd name="connsiteY5" fmla="*/ 31869 h 182966"/>
              <a:gd name="connsiteX6" fmla="*/ 1206547 w 1206821"/>
              <a:gd name="connsiteY6" fmla="*/ 46686 h 182966"/>
              <a:gd name="connsiteX7" fmla="*/ 1066847 w 1206821"/>
              <a:gd name="connsiteY7" fmla="*/ 89019 h 182966"/>
              <a:gd name="connsiteX8" fmla="*/ 723947 w 1206821"/>
              <a:gd name="connsiteY8" fmla="*/ 169452 h 182966"/>
              <a:gd name="connsiteX9" fmla="*/ 582130 w 1206821"/>
              <a:gd name="connsiteY9" fmla="*/ 182152 h 182966"/>
              <a:gd name="connsiteX10" fmla="*/ 309080 w 1206821"/>
              <a:gd name="connsiteY10" fmla="*/ 160986 h 182966"/>
              <a:gd name="connsiteX11" fmla="*/ 47 w 1206821"/>
              <a:gd name="connsiteY11" fmla="*/ 93252 h 18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6821" h="182966">
                <a:moveTo>
                  <a:pt x="47" y="93252"/>
                </a:moveTo>
                <a:cubicBezTo>
                  <a:pt x="-3481" y="72085"/>
                  <a:pt x="191959" y="44922"/>
                  <a:pt x="287914" y="33986"/>
                </a:cubicBezTo>
                <a:cubicBezTo>
                  <a:pt x="383869" y="23050"/>
                  <a:pt x="514397" y="29753"/>
                  <a:pt x="575780" y="27636"/>
                </a:cubicBezTo>
                <a:cubicBezTo>
                  <a:pt x="637163" y="25519"/>
                  <a:pt x="603297" y="25872"/>
                  <a:pt x="656214" y="21286"/>
                </a:cubicBezTo>
                <a:cubicBezTo>
                  <a:pt x="709131" y="16700"/>
                  <a:pt x="819902" y="-1645"/>
                  <a:pt x="893280" y="119"/>
                </a:cubicBezTo>
                <a:cubicBezTo>
                  <a:pt x="966658" y="1883"/>
                  <a:pt x="1044269" y="24108"/>
                  <a:pt x="1096480" y="31869"/>
                </a:cubicBezTo>
                <a:cubicBezTo>
                  <a:pt x="1148691" y="39630"/>
                  <a:pt x="1211486" y="37161"/>
                  <a:pt x="1206547" y="46686"/>
                </a:cubicBezTo>
                <a:cubicBezTo>
                  <a:pt x="1201608" y="56211"/>
                  <a:pt x="1147280" y="68558"/>
                  <a:pt x="1066847" y="89019"/>
                </a:cubicBezTo>
                <a:cubicBezTo>
                  <a:pt x="986414" y="109480"/>
                  <a:pt x="804733" y="153930"/>
                  <a:pt x="723947" y="169452"/>
                </a:cubicBezTo>
                <a:cubicBezTo>
                  <a:pt x="643161" y="184974"/>
                  <a:pt x="651274" y="183563"/>
                  <a:pt x="582130" y="182152"/>
                </a:cubicBezTo>
                <a:cubicBezTo>
                  <a:pt x="512986" y="180741"/>
                  <a:pt x="404330" y="174744"/>
                  <a:pt x="309080" y="160986"/>
                </a:cubicBezTo>
                <a:cubicBezTo>
                  <a:pt x="213830" y="147228"/>
                  <a:pt x="3575" y="114419"/>
                  <a:pt x="47" y="9325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EC15F79A-31B7-4AF3-B1A0-6B350C517C43}"/>
              </a:ext>
            </a:extLst>
          </p:cNvPr>
          <p:cNvSpPr/>
          <p:nvPr/>
        </p:nvSpPr>
        <p:spPr>
          <a:xfrm>
            <a:off x="5638496" y="5550750"/>
            <a:ext cx="1310559" cy="361247"/>
          </a:xfrm>
          <a:custGeom>
            <a:avLst/>
            <a:gdLst>
              <a:gd name="connsiteX0" fmla="*/ 8771 w 1310559"/>
              <a:gd name="connsiteY0" fmla="*/ 62650 h 361247"/>
              <a:gd name="connsiteX1" fmla="*/ 540054 w 1310559"/>
              <a:gd name="connsiteY1" fmla="*/ 151550 h 361247"/>
              <a:gd name="connsiteX2" fmla="*/ 893537 w 1310559"/>
              <a:gd name="connsiteY2" fmla="*/ 104983 h 361247"/>
              <a:gd name="connsiteX3" fmla="*/ 1204687 w 1310559"/>
              <a:gd name="connsiteY3" fmla="*/ 30900 h 361247"/>
              <a:gd name="connsiteX4" fmla="*/ 1310521 w 1310559"/>
              <a:gd name="connsiteY4" fmla="*/ 1267 h 361247"/>
              <a:gd name="connsiteX5" fmla="*/ 1196221 w 1310559"/>
              <a:gd name="connsiteY5" fmla="*/ 69000 h 361247"/>
              <a:gd name="connsiteX6" fmla="*/ 1075571 w 1310559"/>
              <a:gd name="connsiteY6" fmla="*/ 210817 h 361247"/>
              <a:gd name="connsiteX7" fmla="*/ 923171 w 1310559"/>
              <a:gd name="connsiteY7" fmla="*/ 295483 h 361247"/>
              <a:gd name="connsiteX8" fmla="*/ 787704 w 1310559"/>
              <a:gd name="connsiteY8" fmla="*/ 346283 h 361247"/>
              <a:gd name="connsiteX9" fmla="*/ 618371 w 1310559"/>
              <a:gd name="connsiteY9" fmla="*/ 358983 h 361247"/>
              <a:gd name="connsiteX10" fmla="*/ 385537 w 1310559"/>
              <a:gd name="connsiteY10" fmla="*/ 348400 h 361247"/>
              <a:gd name="connsiteX11" fmla="*/ 222554 w 1310559"/>
              <a:gd name="connsiteY11" fmla="*/ 240450 h 361247"/>
              <a:gd name="connsiteX12" fmla="*/ 8771 w 1310559"/>
              <a:gd name="connsiteY12" fmla="*/ 62650 h 36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0559" h="361247">
                <a:moveTo>
                  <a:pt x="8771" y="62650"/>
                </a:moveTo>
                <a:cubicBezTo>
                  <a:pt x="61688" y="47833"/>
                  <a:pt x="392593" y="144495"/>
                  <a:pt x="540054" y="151550"/>
                </a:cubicBezTo>
                <a:cubicBezTo>
                  <a:pt x="687515" y="158605"/>
                  <a:pt x="782765" y="125091"/>
                  <a:pt x="893537" y="104983"/>
                </a:cubicBezTo>
                <a:cubicBezTo>
                  <a:pt x="1004309" y="84875"/>
                  <a:pt x="1135190" y="48186"/>
                  <a:pt x="1204687" y="30900"/>
                </a:cubicBezTo>
                <a:cubicBezTo>
                  <a:pt x="1274184" y="13614"/>
                  <a:pt x="1311932" y="-5083"/>
                  <a:pt x="1310521" y="1267"/>
                </a:cubicBezTo>
                <a:cubicBezTo>
                  <a:pt x="1309110" y="7617"/>
                  <a:pt x="1235379" y="34075"/>
                  <a:pt x="1196221" y="69000"/>
                </a:cubicBezTo>
                <a:cubicBezTo>
                  <a:pt x="1157063" y="103925"/>
                  <a:pt x="1121079" y="173070"/>
                  <a:pt x="1075571" y="210817"/>
                </a:cubicBezTo>
                <a:cubicBezTo>
                  <a:pt x="1030063" y="248564"/>
                  <a:pt x="971149" y="272905"/>
                  <a:pt x="923171" y="295483"/>
                </a:cubicBezTo>
                <a:cubicBezTo>
                  <a:pt x="875193" y="318061"/>
                  <a:pt x="838504" y="335700"/>
                  <a:pt x="787704" y="346283"/>
                </a:cubicBezTo>
                <a:cubicBezTo>
                  <a:pt x="736904" y="356866"/>
                  <a:pt x="685399" y="358630"/>
                  <a:pt x="618371" y="358983"/>
                </a:cubicBezTo>
                <a:cubicBezTo>
                  <a:pt x="551343" y="359336"/>
                  <a:pt x="451507" y="368156"/>
                  <a:pt x="385537" y="348400"/>
                </a:cubicBezTo>
                <a:cubicBezTo>
                  <a:pt x="319568" y="328645"/>
                  <a:pt x="288171" y="286311"/>
                  <a:pt x="222554" y="240450"/>
                </a:cubicBezTo>
                <a:cubicBezTo>
                  <a:pt x="156937" y="194589"/>
                  <a:pt x="-44146" y="77467"/>
                  <a:pt x="8771" y="6265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81A4B73D-730D-4779-B22D-D2EF2059AEB5}"/>
              </a:ext>
            </a:extLst>
          </p:cNvPr>
          <p:cNvSpPr/>
          <p:nvPr/>
        </p:nvSpPr>
        <p:spPr>
          <a:xfrm>
            <a:off x="5984652" y="5668057"/>
            <a:ext cx="646492" cy="113729"/>
          </a:xfrm>
          <a:custGeom>
            <a:avLst/>
            <a:gdLst>
              <a:gd name="connsiteX0" fmla="*/ 13981 w 646492"/>
              <a:gd name="connsiteY0" fmla="*/ 65993 h 113729"/>
              <a:gd name="connsiteX1" fmla="*/ 577015 w 646492"/>
              <a:gd name="connsiteY1" fmla="*/ 25776 h 113729"/>
              <a:gd name="connsiteX2" fmla="*/ 638398 w 646492"/>
              <a:gd name="connsiteY2" fmla="*/ 376 h 113729"/>
              <a:gd name="connsiteX3" fmla="*/ 585481 w 646492"/>
              <a:gd name="connsiteY3" fmla="*/ 44826 h 113729"/>
              <a:gd name="connsiteX4" fmla="*/ 513515 w 646492"/>
              <a:gd name="connsiteY4" fmla="*/ 68110 h 113729"/>
              <a:gd name="connsiteX5" fmla="*/ 358998 w 646492"/>
              <a:gd name="connsiteY5" fmla="*/ 99860 h 113729"/>
              <a:gd name="connsiteX6" fmla="*/ 185431 w 646492"/>
              <a:gd name="connsiteY6" fmla="*/ 112560 h 113729"/>
              <a:gd name="connsiteX7" fmla="*/ 13981 w 646492"/>
              <a:gd name="connsiteY7" fmla="*/ 65993 h 11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6492" h="113729">
                <a:moveTo>
                  <a:pt x="13981" y="65993"/>
                </a:moveTo>
                <a:cubicBezTo>
                  <a:pt x="79245" y="51529"/>
                  <a:pt x="472945" y="36712"/>
                  <a:pt x="577015" y="25776"/>
                </a:cubicBezTo>
                <a:cubicBezTo>
                  <a:pt x="681085" y="14840"/>
                  <a:pt x="636987" y="-2799"/>
                  <a:pt x="638398" y="376"/>
                </a:cubicBezTo>
                <a:cubicBezTo>
                  <a:pt x="639809" y="3551"/>
                  <a:pt x="606295" y="33537"/>
                  <a:pt x="585481" y="44826"/>
                </a:cubicBezTo>
                <a:cubicBezTo>
                  <a:pt x="564667" y="56115"/>
                  <a:pt x="551262" y="58938"/>
                  <a:pt x="513515" y="68110"/>
                </a:cubicBezTo>
                <a:cubicBezTo>
                  <a:pt x="475768" y="77282"/>
                  <a:pt x="413679" y="92452"/>
                  <a:pt x="358998" y="99860"/>
                </a:cubicBezTo>
                <a:cubicBezTo>
                  <a:pt x="304317" y="107268"/>
                  <a:pt x="240817" y="117146"/>
                  <a:pt x="185431" y="112560"/>
                </a:cubicBezTo>
                <a:cubicBezTo>
                  <a:pt x="130045" y="107974"/>
                  <a:pt x="-51283" y="80457"/>
                  <a:pt x="13981" y="659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C7973A1D-6815-4027-BB0B-D16DC7A614FD}"/>
              </a:ext>
            </a:extLst>
          </p:cNvPr>
          <p:cNvSpPr/>
          <p:nvPr/>
        </p:nvSpPr>
        <p:spPr>
          <a:xfrm>
            <a:off x="6478899" y="5693833"/>
            <a:ext cx="287940" cy="80926"/>
          </a:xfrm>
          <a:custGeom>
            <a:avLst/>
            <a:gdLst>
              <a:gd name="connsiteX0" fmla="*/ 4451 w 287940"/>
              <a:gd name="connsiteY0" fmla="*/ 76200 h 80926"/>
              <a:gd name="connsiteX1" fmla="*/ 72184 w 287940"/>
              <a:gd name="connsiteY1" fmla="*/ 69850 h 80926"/>
              <a:gd name="connsiteX2" fmla="*/ 239401 w 287940"/>
              <a:gd name="connsiteY2" fmla="*/ 14817 h 80926"/>
              <a:gd name="connsiteX3" fmla="*/ 285968 w 287940"/>
              <a:gd name="connsiteY3" fmla="*/ 0 h 80926"/>
              <a:gd name="connsiteX4" fmla="*/ 188601 w 287940"/>
              <a:gd name="connsiteY4" fmla="*/ 14817 h 80926"/>
              <a:gd name="connsiteX5" fmla="*/ 4451 w 287940"/>
              <a:gd name="connsiteY5" fmla="*/ 76200 h 8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940" h="80926">
                <a:moveTo>
                  <a:pt x="4451" y="76200"/>
                </a:moveTo>
                <a:cubicBezTo>
                  <a:pt x="-14952" y="85372"/>
                  <a:pt x="33026" y="80081"/>
                  <a:pt x="72184" y="69850"/>
                </a:cubicBezTo>
                <a:cubicBezTo>
                  <a:pt x="111342" y="59619"/>
                  <a:pt x="203770" y="26459"/>
                  <a:pt x="239401" y="14817"/>
                </a:cubicBezTo>
                <a:cubicBezTo>
                  <a:pt x="275032" y="3175"/>
                  <a:pt x="294435" y="0"/>
                  <a:pt x="285968" y="0"/>
                </a:cubicBezTo>
                <a:cubicBezTo>
                  <a:pt x="277501" y="0"/>
                  <a:pt x="230229" y="4939"/>
                  <a:pt x="188601" y="14817"/>
                </a:cubicBezTo>
                <a:cubicBezTo>
                  <a:pt x="146973" y="24695"/>
                  <a:pt x="23854" y="67028"/>
                  <a:pt x="4451" y="76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0EA98C5B-E288-41AA-AC17-1A14DEE0860A}"/>
              </a:ext>
            </a:extLst>
          </p:cNvPr>
          <p:cNvSpPr/>
          <p:nvPr/>
        </p:nvSpPr>
        <p:spPr>
          <a:xfrm>
            <a:off x="6574367" y="5598525"/>
            <a:ext cx="252866" cy="65675"/>
          </a:xfrm>
          <a:custGeom>
            <a:avLst/>
            <a:gdLst>
              <a:gd name="connsiteX0" fmla="*/ 0 w 252866"/>
              <a:gd name="connsiteY0" fmla="*/ 65675 h 65675"/>
              <a:gd name="connsiteX1" fmla="*/ 196850 w 252866"/>
              <a:gd name="connsiteY1" fmla="*/ 31808 h 65675"/>
              <a:gd name="connsiteX2" fmla="*/ 251883 w 252866"/>
              <a:gd name="connsiteY2" fmla="*/ 58 h 65675"/>
              <a:gd name="connsiteX3" fmla="*/ 162983 w 252866"/>
              <a:gd name="connsiteY3" fmla="*/ 23342 h 65675"/>
              <a:gd name="connsiteX4" fmla="*/ 0 w 252866"/>
              <a:gd name="connsiteY4" fmla="*/ 65675 h 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866" h="65675">
                <a:moveTo>
                  <a:pt x="0" y="65675"/>
                </a:moveTo>
                <a:cubicBezTo>
                  <a:pt x="77435" y="54209"/>
                  <a:pt x="154870" y="42744"/>
                  <a:pt x="196850" y="31808"/>
                </a:cubicBezTo>
                <a:cubicBezTo>
                  <a:pt x="238830" y="20872"/>
                  <a:pt x="257528" y="1469"/>
                  <a:pt x="251883" y="58"/>
                </a:cubicBezTo>
                <a:cubicBezTo>
                  <a:pt x="246239" y="-1353"/>
                  <a:pt x="162983" y="23342"/>
                  <a:pt x="162983" y="23342"/>
                </a:cubicBezTo>
                <a:lnTo>
                  <a:pt x="0" y="656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4CA0B652-A8ED-4D3E-8A50-5E11B17C025D}"/>
              </a:ext>
            </a:extLst>
          </p:cNvPr>
          <p:cNvSpPr/>
          <p:nvPr/>
        </p:nvSpPr>
        <p:spPr>
          <a:xfrm>
            <a:off x="4320820" y="1571732"/>
            <a:ext cx="758013" cy="1829742"/>
          </a:xfrm>
          <a:custGeom>
            <a:avLst/>
            <a:gdLst>
              <a:gd name="connsiteX0" fmla="*/ 754947 w 758013"/>
              <a:gd name="connsiteY0" fmla="*/ 24235 h 1829742"/>
              <a:gd name="connsiteX1" fmla="*/ 331613 w 758013"/>
              <a:gd name="connsiteY1" fmla="*/ 485668 h 1829742"/>
              <a:gd name="connsiteX2" fmla="*/ 22580 w 758013"/>
              <a:gd name="connsiteY2" fmla="*/ 1345035 h 1829742"/>
              <a:gd name="connsiteX3" fmla="*/ 22580 w 758013"/>
              <a:gd name="connsiteY3" fmla="*/ 1810701 h 1829742"/>
              <a:gd name="connsiteX4" fmla="*/ 14113 w 758013"/>
              <a:gd name="connsiteY4" fmla="*/ 1687935 h 1829742"/>
              <a:gd name="connsiteX5" fmla="*/ 98780 w 758013"/>
              <a:gd name="connsiteY5" fmla="*/ 1213801 h 1829742"/>
              <a:gd name="connsiteX6" fmla="*/ 754947 w 758013"/>
              <a:gd name="connsiteY6" fmla="*/ 24235 h 182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8013" h="1829742">
                <a:moveTo>
                  <a:pt x="754947" y="24235"/>
                </a:moveTo>
                <a:cubicBezTo>
                  <a:pt x="793752" y="-97120"/>
                  <a:pt x="453674" y="265535"/>
                  <a:pt x="331613" y="485668"/>
                </a:cubicBezTo>
                <a:cubicBezTo>
                  <a:pt x="209552" y="705801"/>
                  <a:pt x="74085" y="1124196"/>
                  <a:pt x="22580" y="1345035"/>
                </a:cubicBezTo>
                <a:cubicBezTo>
                  <a:pt x="-28925" y="1565874"/>
                  <a:pt x="23991" y="1753551"/>
                  <a:pt x="22580" y="1810701"/>
                </a:cubicBezTo>
                <a:cubicBezTo>
                  <a:pt x="21169" y="1867851"/>
                  <a:pt x="1413" y="1787418"/>
                  <a:pt x="14113" y="1687935"/>
                </a:cubicBezTo>
                <a:cubicBezTo>
                  <a:pt x="26813" y="1588452"/>
                  <a:pt x="-19048" y="1487557"/>
                  <a:pt x="98780" y="1213801"/>
                </a:cubicBezTo>
                <a:cubicBezTo>
                  <a:pt x="216608" y="940045"/>
                  <a:pt x="716142" y="145590"/>
                  <a:pt x="754947" y="24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EE028BB6-3BDE-4A71-89ED-DE6B57875893}"/>
              </a:ext>
            </a:extLst>
          </p:cNvPr>
          <p:cNvSpPr/>
          <p:nvPr/>
        </p:nvSpPr>
        <p:spPr>
          <a:xfrm>
            <a:off x="4417208" y="1445166"/>
            <a:ext cx="768739" cy="486888"/>
          </a:xfrm>
          <a:custGeom>
            <a:avLst/>
            <a:gdLst>
              <a:gd name="connsiteX0" fmla="*/ 764392 w 768739"/>
              <a:gd name="connsiteY0" fmla="*/ 2634 h 486888"/>
              <a:gd name="connsiteX1" fmla="*/ 421492 w 768739"/>
              <a:gd name="connsiteY1" fmla="*/ 239701 h 486888"/>
              <a:gd name="connsiteX2" fmla="*/ 10859 w 768739"/>
              <a:gd name="connsiteY2" fmla="*/ 476767 h 486888"/>
              <a:gd name="connsiteX3" fmla="*/ 175959 w 768739"/>
              <a:gd name="connsiteY3" fmla="*/ 400567 h 486888"/>
              <a:gd name="connsiteX4" fmla="*/ 764392 w 768739"/>
              <a:gd name="connsiteY4" fmla="*/ 2634 h 48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739" h="486888">
                <a:moveTo>
                  <a:pt x="764392" y="2634"/>
                </a:moveTo>
                <a:cubicBezTo>
                  <a:pt x="805314" y="-24177"/>
                  <a:pt x="547081" y="160679"/>
                  <a:pt x="421492" y="239701"/>
                </a:cubicBezTo>
                <a:cubicBezTo>
                  <a:pt x="295903" y="318723"/>
                  <a:pt x="51781" y="449956"/>
                  <a:pt x="10859" y="476767"/>
                </a:cubicBezTo>
                <a:cubicBezTo>
                  <a:pt x="-30063" y="503578"/>
                  <a:pt x="48959" y="476767"/>
                  <a:pt x="175959" y="400567"/>
                </a:cubicBezTo>
                <a:cubicBezTo>
                  <a:pt x="302959" y="324367"/>
                  <a:pt x="723470" y="29445"/>
                  <a:pt x="764392" y="2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8A0EADA-98EA-471D-BF75-748B218C45E7}"/>
              </a:ext>
            </a:extLst>
          </p:cNvPr>
          <p:cNvSpPr/>
          <p:nvPr/>
        </p:nvSpPr>
        <p:spPr>
          <a:xfrm>
            <a:off x="4487263" y="1379813"/>
            <a:ext cx="745163" cy="311987"/>
          </a:xfrm>
          <a:custGeom>
            <a:avLst/>
            <a:gdLst>
              <a:gd name="connsiteX0" fmla="*/ 745137 w 745163"/>
              <a:gd name="connsiteY0" fmla="*/ 254 h 311987"/>
              <a:gd name="connsiteX1" fmla="*/ 249837 w 745163"/>
              <a:gd name="connsiteY1" fmla="*/ 216154 h 311987"/>
              <a:gd name="connsiteX2" fmla="*/ 70 w 745163"/>
              <a:gd name="connsiteY2" fmla="*/ 309287 h 311987"/>
              <a:gd name="connsiteX3" fmla="*/ 271004 w 745163"/>
              <a:gd name="connsiteY3" fmla="*/ 262720 h 311987"/>
              <a:gd name="connsiteX4" fmla="*/ 745137 w 745163"/>
              <a:gd name="connsiteY4" fmla="*/ 254 h 31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5163" h="311987">
                <a:moveTo>
                  <a:pt x="745137" y="254"/>
                </a:moveTo>
                <a:cubicBezTo>
                  <a:pt x="741609" y="-7507"/>
                  <a:pt x="374015" y="164649"/>
                  <a:pt x="249837" y="216154"/>
                </a:cubicBezTo>
                <a:cubicBezTo>
                  <a:pt x="125659" y="267659"/>
                  <a:pt x="-3458" y="301526"/>
                  <a:pt x="70" y="309287"/>
                </a:cubicBezTo>
                <a:cubicBezTo>
                  <a:pt x="3598" y="317048"/>
                  <a:pt x="148237" y="309992"/>
                  <a:pt x="271004" y="262720"/>
                </a:cubicBezTo>
                <a:cubicBezTo>
                  <a:pt x="393771" y="215448"/>
                  <a:pt x="748665" y="8015"/>
                  <a:pt x="745137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9DE3688C-9824-45AB-B89C-FF1E9D0094E4}"/>
              </a:ext>
            </a:extLst>
          </p:cNvPr>
          <p:cNvSpPr/>
          <p:nvPr/>
        </p:nvSpPr>
        <p:spPr>
          <a:xfrm>
            <a:off x="4690533" y="1269779"/>
            <a:ext cx="616409" cy="97588"/>
          </a:xfrm>
          <a:custGeom>
            <a:avLst/>
            <a:gdLst>
              <a:gd name="connsiteX0" fmla="*/ 609600 w 616409"/>
              <a:gd name="connsiteY0" fmla="*/ 221 h 97588"/>
              <a:gd name="connsiteX1" fmla="*/ 215900 w 616409"/>
              <a:gd name="connsiteY1" fmla="*/ 76421 h 97588"/>
              <a:gd name="connsiteX2" fmla="*/ 0 w 616409"/>
              <a:gd name="connsiteY2" fmla="*/ 97588 h 97588"/>
              <a:gd name="connsiteX3" fmla="*/ 427567 w 616409"/>
              <a:gd name="connsiteY3" fmla="*/ 55254 h 97588"/>
              <a:gd name="connsiteX4" fmla="*/ 609600 w 616409"/>
              <a:gd name="connsiteY4" fmla="*/ 221 h 9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409" h="97588">
                <a:moveTo>
                  <a:pt x="609600" y="221"/>
                </a:moveTo>
                <a:cubicBezTo>
                  <a:pt x="574322" y="3749"/>
                  <a:pt x="317500" y="60193"/>
                  <a:pt x="215900" y="76421"/>
                </a:cubicBezTo>
                <a:cubicBezTo>
                  <a:pt x="114300" y="92649"/>
                  <a:pt x="0" y="97588"/>
                  <a:pt x="0" y="97588"/>
                </a:cubicBezTo>
                <a:cubicBezTo>
                  <a:pt x="35278" y="94060"/>
                  <a:pt x="318206" y="74304"/>
                  <a:pt x="427567" y="55254"/>
                </a:cubicBezTo>
                <a:cubicBezTo>
                  <a:pt x="536928" y="36204"/>
                  <a:pt x="644878" y="-3307"/>
                  <a:pt x="609600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: 図形 1025">
            <a:extLst>
              <a:ext uri="{FF2B5EF4-FFF2-40B4-BE49-F238E27FC236}">
                <a16:creationId xmlns:a16="http://schemas.microsoft.com/office/drawing/2014/main" id="{71BDD7CF-1383-4C81-8B07-C177F1DEB346}"/>
              </a:ext>
            </a:extLst>
          </p:cNvPr>
          <p:cNvSpPr/>
          <p:nvPr/>
        </p:nvSpPr>
        <p:spPr>
          <a:xfrm>
            <a:off x="4961463" y="1128663"/>
            <a:ext cx="537873" cy="82420"/>
          </a:xfrm>
          <a:custGeom>
            <a:avLst/>
            <a:gdLst>
              <a:gd name="connsiteX0" fmla="*/ 491070 w 537873"/>
              <a:gd name="connsiteY0" fmla="*/ 5870 h 82420"/>
              <a:gd name="connsiteX1" fmla="*/ 160870 w 537873"/>
              <a:gd name="connsiteY1" fmla="*/ 10104 h 82420"/>
              <a:gd name="connsiteX2" fmla="*/ 4 w 537873"/>
              <a:gd name="connsiteY2" fmla="*/ 1637 h 82420"/>
              <a:gd name="connsiteX3" fmla="*/ 165104 w 537873"/>
              <a:gd name="connsiteY3" fmla="*/ 48204 h 82420"/>
              <a:gd name="connsiteX4" fmla="*/ 499537 w 537873"/>
              <a:gd name="connsiteY4" fmla="*/ 82070 h 82420"/>
              <a:gd name="connsiteX5" fmla="*/ 491070 w 537873"/>
              <a:gd name="connsiteY5" fmla="*/ 5870 h 8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873" h="82420">
                <a:moveTo>
                  <a:pt x="491070" y="5870"/>
                </a:moveTo>
                <a:cubicBezTo>
                  <a:pt x="434626" y="-6124"/>
                  <a:pt x="242714" y="10810"/>
                  <a:pt x="160870" y="10104"/>
                </a:cubicBezTo>
                <a:cubicBezTo>
                  <a:pt x="79026" y="9399"/>
                  <a:pt x="-702" y="-4713"/>
                  <a:pt x="4" y="1637"/>
                </a:cubicBezTo>
                <a:cubicBezTo>
                  <a:pt x="710" y="7987"/>
                  <a:pt x="81849" y="34799"/>
                  <a:pt x="165104" y="48204"/>
                </a:cubicBezTo>
                <a:cubicBezTo>
                  <a:pt x="248359" y="61609"/>
                  <a:pt x="443093" y="85598"/>
                  <a:pt x="499537" y="82070"/>
                </a:cubicBezTo>
                <a:cubicBezTo>
                  <a:pt x="555981" y="78542"/>
                  <a:pt x="547514" y="17864"/>
                  <a:pt x="491070" y="5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B236EC1-DCAA-4648-B43A-2136570BFBC3}"/>
              </a:ext>
            </a:extLst>
          </p:cNvPr>
          <p:cNvSpPr/>
          <p:nvPr/>
        </p:nvSpPr>
        <p:spPr>
          <a:xfrm>
            <a:off x="4977392" y="968997"/>
            <a:ext cx="911714" cy="103355"/>
          </a:xfrm>
          <a:custGeom>
            <a:avLst/>
            <a:gdLst>
              <a:gd name="connsiteX0" fmla="*/ 898475 w 911714"/>
              <a:gd name="connsiteY0" fmla="*/ 436 h 103355"/>
              <a:gd name="connsiteX1" fmla="*/ 246541 w 911714"/>
              <a:gd name="connsiteY1" fmla="*/ 63936 h 103355"/>
              <a:gd name="connsiteX2" fmla="*/ 1008 w 911714"/>
              <a:gd name="connsiteY2" fmla="*/ 30070 h 103355"/>
              <a:gd name="connsiteX3" fmla="*/ 322741 w 911714"/>
              <a:gd name="connsiteY3" fmla="*/ 63936 h 103355"/>
              <a:gd name="connsiteX4" fmla="*/ 657175 w 911714"/>
              <a:gd name="connsiteY4" fmla="*/ 102036 h 103355"/>
              <a:gd name="connsiteX5" fmla="*/ 898475 w 911714"/>
              <a:gd name="connsiteY5" fmla="*/ 436 h 103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14" h="103355">
                <a:moveTo>
                  <a:pt x="898475" y="436"/>
                </a:moveTo>
                <a:cubicBezTo>
                  <a:pt x="830036" y="-5914"/>
                  <a:pt x="396119" y="58997"/>
                  <a:pt x="246541" y="63936"/>
                </a:cubicBezTo>
                <a:cubicBezTo>
                  <a:pt x="96963" y="68875"/>
                  <a:pt x="-11692" y="30070"/>
                  <a:pt x="1008" y="30070"/>
                </a:cubicBezTo>
                <a:cubicBezTo>
                  <a:pt x="13708" y="30070"/>
                  <a:pt x="213380" y="51942"/>
                  <a:pt x="322741" y="63936"/>
                </a:cubicBezTo>
                <a:cubicBezTo>
                  <a:pt x="432102" y="75930"/>
                  <a:pt x="561925" y="110503"/>
                  <a:pt x="657175" y="102036"/>
                </a:cubicBezTo>
                <a:cubicBezTo>
                  <a:pt x="752425" y="93569"/>
                  <a:pt x="966914" y="6786"/>
                  <a:pt x="898475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ACF24DAF-FD11-4DC8-BF57-E63DFDEE702D}"/>
              </a:ext>
            </a:extLst>
          </p:cNvPr>
          <p:cNvSpPr/>
          <p:nvPr/>
        </p:nvSpPr>
        <p:spPr>
          <a:xfrm>
            <a:off x="5194998" y="800446"/>
            <a:ext cx="849413" cy="188842"/>
          </a:xfrm>
          <a:custGeom>
            <a:avLst/>
            <a:gdLst>
              <a:gd name="connsiteX0" fmla="*/ 3535 w 849413"/>
              <a:gd name="connsiteY0" fmla="*/ 3887 h 188842"/>
              <a:gd name="connsiteX1" fmla="*/ 401469 w 849413"/>
              <a:gd name="connsiteY1" fmla="*/ 63154 h 188842"/>
              <a:gd name="connsiteX2" fmla="*/ 845969 w 849413"/>
              <a:gd name="connsiteY2" fmla="*/ 84321 h 188842"/>
              <a:gd name="connsiteX3" fmla="*/ 587735 w 849413"/>
              <a:gd name="connsiteY3" fmla="*/ 113954 h 188842"/>
              <a:gd name="connsiteX4" fmla="*/ 227902 w 849413"/>
              <a:gd name="connsiteY4" fmla="*/ 185921 h 188842"/>
              <a:gd name="connsiteX5" fmla="*/ 3535 w 849413"/>
              <a:gd name="connsiteY5" fmla="*/ 3887 h 18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413" h="188842">
                <a:moveTo>
                  <a:pt x="3535" y="3887"/>
                </a:moveTo>
                <a:cubicBezTo>
                  <a:pt x="32463" y="-16574"/>
                  <a:pt x="261063" y="49748"/>
                  <a:pt x="401469" y="63154"/>
                </a:cubicBezTo>
                <a:cubicBezTo>
                  <a:pt x="541875" y="76560"/>
                  <a:pt x="814925" y="75854"/>
                  <a:pt x="845969" y="84321"/>
                </a:cubicBezTo>
                <a:cubicBezTo>
                  <a:pt x="877013" y="92788"/>
                  <a:pt x="690746" y="97021"/>
                  <a:pt x="587735" y="113954"/>
                </a:cubicBezTo>
                <a:cubicBezTo>
                  <a:pt x="484724" y="130887"/>
                  <a:pt x="325974" y="204265"/>
                  <a:pt x="227902" y="185921"/>
                </a:cubicBezTo>
                <a:cubicBezTo>
                  <a:pt x="129830" y="167577"/>
                  <a:pt x="-25393" y="24348"/>
                  <a:pt x="3535" y="3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A05B80E8-4EF7-4B0D-92F4-5A2282EAB06F}"/>
              </a:ext>
            </a:extLst>
          </p:cNvPr>
          <p:cNvSpPr/>
          <p:nvPr/>
        </p:nvSpPr>
        <p:spPr>
          <a:xfrm>
            <a:off x="5515692" y="664514"/>
            <a:ext cx="762913" cy="204265"/>
          </a:xfrm>
          <a:custGeom>
            <a:avLst/>
            <a:gdLst>
              <a:gd name="connsiteX0" fmla="*/ 762341 w 762913"/>
              <a:gd name="connsiteY0" fmla="*/ 148286 h 204265"/>
              <a:gd name="connsiteX1" fmla="*/ 330541 w 762913"/>
              <a:gd name="connsiteY1" fmla="*/ 127119 h 204265"/>
              <a:gd name="connsiteX2" fmla="*/ 8808 w 762913"/>
              <a:gd name="connsiteY2" fmla="*/ 119 h 204265"/>
              <a:gd name="connsiteX3" fmla="*/ 118875 w 762913"/>
              <a:gd name="connsiteY3" fmla="*/ 105953 h 204265"/>
              <a:gd name="connsiteX4" fmla="*/ 415208 w 762913"/>
              <a:gd name="connsiteY4" fmla="*/ 203319 h 204265"/>
              <a:gd name="connsiteX5" fmla="*/ 762341 w 762913"/>
              <a:gd name="connsiteY5" fmla="*/ 148286 h 20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2913" h="204265">
                <a:moveTo>
                  <a:pt x="762341" y="148286"/>
                </a:moveTo>
                <a:cubicBezTo>
                  <a:pt x="748230" y="135586"/>
                  <a:pt x="456130" y="151813"/>
                  <a:pt x="330541" y="127119"/>
                </a:cubicBezTo>
                <a:cubicBezTo>
                  <a:pt x="204952" y="102425"/>
                  <a:pt x="44086" y="3647"/>
                  <a:pt x="8808" y="119"/>
                </a:cubicBezTo>
                <a:cubicBezTo>
                  <a:pt x="-26470" y="-3409"/>
                  <a:pt x="51142" y="72086"/>
                  <a:pt x="118875" y="105953"/>
                </a:cubicBezTo>
                <a:cubicBezTo>
                  <a:pt x="186608" y="139820"/>
                  <a:pt x="304436" y="194852"/>
                  <a:pt x="415208" y="203319"/>
                </a:cubicBezTo>
                <a:cubicBezTo>
                  <a:pt x="525980" y="211786"/>
                  <a:pt x="776452" y="160986"/>
                  <a:pt x="762341" y="148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45EF503F-C8B5-4F9B-A0A4-D4CC964D7883}"/>
              </a:ext>
            </a:extLst>
          </p:cNvPr>
          <p:cNvSpPr/>
          <p:nvPr/>
        </p:nvSpPr>
        <p:spPr>
          <a:xfrm>
            <a:off x="5764376" y="527086"/>
            <a:ext cx="665993" cy="252583"/>
          </a:xfrm>
          <a:custGeom>
            <a:avLst/>
            <a:gdLst>
              <a:gd name="connsiteX0" fmla="*/ 657591 w 665993"/>
              <a:gd name="connsiteY0" fmla="*/ 251847 h 252583"/>
              <a:gd name="connsiteX1" fmla="*/ 344324 w 665993"/>
              <a:gd name="connsiteY1" fmla="*/ 209514 h 252583"/>
              <a:gd name="connsiteX2" fmla="*/ 5657 w 665993"/>
              <a:gd name="connsiteY2" fmla="*/ 2081 h 252583"/>
              <a:gd name="connsiteX3" fmla="*/ 162291 w 665993"/>
              <a:gd name="connsiteY3" fmla="*/ 107914 h 252583"/>
              <a:gd name="connsiteX4" fmla="*/ 543291 w 665993"/>
              <a:gd name="connsiteY4" fmla="*/ 192581 h 252583"/>
              <a:gd name="connsiteX5" fmla="*/ 657591 w 665993"/>
              <a:gd name="connsiteY5" fmla="*/ 251847 h 25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993" h="252583">
                <a:moveTo>
                  <a:pt x="657591" y="251847"/>
                </a:moveTo>
                <a:cubicBezTo>
                  <a:pt x="624430" y="254669"/>
                  <a:pt x="452980" y="251142"/>
                  <a:pt x="344324" y="209514"/>
                </a:cubicBezTo>
                <a:cubicBezTo>
                  <a:pt x="235668" y="167886"/>
                  <a:pt x="35996" y="19014"/>
                  <a:pt x="5657" y="2081"/>
                </a:cubicBezTo>
                <a:cubicBezTo>
                  <a:pt x="-24682" y="-14852"/>
                  <a:pt x="72685" y="76164"/>
                  <a:pt x="162291" y="107914"/>
                </a:cubicBezTo>
                <a:cubicBezTo>
                  <a:pt x="251897" y="139664"/>
                  <a:pt x="466385" y="167886"/>
                  <a:pt x="543291" y="192581"/>
                </a:cubicBezTo>
                <a:cubicBezTo>
                  <a:pt x="620196" y="217275"/>
                  <a:pt x="690752" y="249025"/>
                  <a:pt x="657591" y="25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075C5132-A370-4E21-BD64-CA920524E58A}"/>
              </a:ext>
            </a:extLst>
          </p:cNvPr>
          <p:cNvSpPr/>
          <p:nvPr/>
        </p:nvSpPr>
        <p:spPr>
          <a:xfrm>
            <a:off x="6467005" y="469223"/>
            <a:ext cx="657328" cy="309958"/>
          </a:xfrm>
          <a:custGeom>
            <a:avLst/>
            <a:gdLst>
              <a:gd name="connsiteX0" fmla="*/ 1528 w 657328"/>
              <a:gd name="connsiteY0" fmla="*/ 309710 h 309958"/>
              <a:gd name="connsiteX1" fmla="*/ 412162 w 657328"/>
              <a:gd name="connsiteY1" fmla="*/ 225044 h 309958"/>
              <a:gd name="connsiteX2" fmla="*/ 628062 w 657328"/>
              <a:gd name="connsiteY2" fmla="*/ 81110 h 309958"/>
              <a:gd name="connsiteX3" fmla="*/ 653462 w 657328"/>
              <a:gd name="connsiteY3" fmla="*/ 677 h 309958"/>
              <a:gd name="connsiteX4" fmla="*/ 611128 w 657328"/>
              <a:gd name="connsiteY4" fmla="*/ 51477 h 309958"/>
              <a:gd name="connsiteX5" fmla="*/ 285162 w 657328"/>
              <a:gd name="connsiteY5" fmla="*/ 199644 h 309958"/>
              <a:gd name="connsiteX6" fmla="*/ 1528 w 657328"/>
              <a:gd name="connsiteY6" fmla="*/ 309710 h 309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328" h="309958">
                <a:moveTo>
                  <a:pt x="1528" y="309710"/>
                </a:moveTo>
                <a:cubicBezTo>
                  <a:pt x="22695" y="313943"/>
                  <a:pt x="307740" y="263144"/>
                  <a:pt x="412162" y="225044"/>
                </a:cubicBezTo>
                <a:cubicBezTo>
                  <a:pt x="516584" y="186944"/>
                  <a:pt x="587845" y="118504"/>
                  <a:pt x="628062" y="81110"/>
                </a:cubicBezTo>
                <a:cubicBezTo>
                  <a:pt x="668279" y="43716"/>
                  <a:pt x="656284" y="5616"/>
                  <a:pt x="653462" y="677"/>
                </a:cubicBezTo>
                <a:cubicBezTo>
                  <a:pt x="650640" y="-4262"/>
                  <a:pt x="672511" y="18316"/>
                  <a:pt x="611128" y="51477"/>
                </a:cubicBezTo>
                <a:cubicBezTo>
                  <a:pt x="549745" y="84638"/>
                  <a:pt x="386056" y="159427"/>
                  <a:pt x="285162" y="199644"/>
                </a:cubicBezTo>
                <a:cubicBezTo>
                  <a:pt x="184268" y="239861"/>
                  <a:pt x="-19639" y="305477"/>
                  <a:pt x="1528" y="309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FD2C723E-5ABD-4E3A-BC1D-FFA6B3164405}"/>
              </a:ext>
            </a:extLst>
          </p:cNvPr>
          <p:cNvSpPr/>
          <p:nvPr/>
        </p:nvSpPr>
        <p:spPr>
          <a:xfrm>
            <a:off x="6502090" y="379353"/>
            <a:ext cx="397429" cy="337336"/>
          </a:xfrm>
          <a:custGeom>
            <a:avLst/>
            <a:gdLst>
              <a:gd name="connsiteX0" fmla="*/ 310 w 397429"/>
              <a:gd name="connsiteY0" fmla="*/ 331847 h 337336"/>
              <a:gd name="connsiteX1" fmla="*/ 283943 w 397429"/>
              <a:gd name="connsiteY1" fmla="*/ 238714 h 337336"/>
              <a:gd name="connsiteX2" fmla="*/ 389777 w 397429"/>
              <a:gd name="connsiteY2" fmla="*/ 5880 h 337336"/>
              <a:gd name="connsiteX3" fmla="*/ 343210 w 397429"/>
              <a:gd name="connsiteY3" fmla="*/ 90547 h 337336"/>
              <a:gd name="connsiteX4" fmla="*/ 310 w 397429"/>
              <a:gd name="connsiteY4" fmla="*/ 331847 h 33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429" h="337336">
                <a:moveTo>
                  <a:pt x="310" y="331847"/>
                </a:moveTo>
                <a:cubicBezTo>
                  <a:pt x="-9568" y="356541"/>
                  <a:pt x="219032" y="293042"/>
                  <a:pt x="283943" y="238714"/>
                </a:cubicBezTo>
                <a:cubicBezTo>
                  <a:pt x="348854" y="184386"/>
                  <a:pt x="379899" y="30574"/>
                  <a:pt x="389777" y="5880"/>
                </a:cubicBezTo>
                <a:cubicBezTo>
                  <a:pt x="399655" y="-18814"/>
                  <a:pt x="411649" y="39041"/>
                  <a:pt x="343210" y="90547"/>
                </a:cubicBezTo>
                <a:cubicBezTo>
                  <a:pt x="274771" y="142053"/>
                  <a:pt x="10188" y="307153"/>
                  <a:pt x="310" y="33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C2818929-87CD-4E5E-B4E1-229E085CBC30}"/>
              </a:ext>
            </a:extLst>
          </p:cNvPr>
          <p:cNvSpPr/>
          <p:nvPr/>
        </p:nvSpPr>
        <p:spPr>
          <a:xfrm>
            <a:off x="5858903" y="325392"/>
            <a:ext cx="588476" cy="365731"/>
          </a:xfrm>
          <a:custGeom>
            <a:avLst/>
            <a:gdLst>
              <a:gd name="connsiteX0" fmla="*/ 588464 w 588476"/>
              <a:gd name="connsiteY0" fmla="*/ 364641 h 365731"/>
              <a:gd name="connsiteX1" fmla="*/ 215930 w 588476"/>
              <a:gd name="connsiteY1" fmla="*/ 246108 h 365731"/>
              <a:gd name="connsiteX2" fmla="*/ 30 w 588476"/>
              <a:gd name="connsiteY2" fmla="*/ 575 h 365731"/>
              <a:gd name="connsiteX3" fmla="*/ 203230 w 588476"/>
              <a:gd name="connsiteY3" fmla="*/ 182608 h 365731"/>
              <a:gd name="connsiteX4" fmla="*/ 588464 w 588476"/>
              <a:gd name="connsiteY4" fmla="*/ 364641 h 36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476" h="365731">
                <a:moveTo>
                  <a:pt x="588464" y="364641"/>
                </a:moveTo>
                <a:cubicBezTo>
                  <a:pt x="590581" y="375224"/>
                  <a:pt x="314002" y="306786"/>
                  <a:pt x="215930" y="246108"/>
                </a:cubicBezTo>
                <a:cubicBezTo>
                  <a:pt x="117858" y="185430"/>
                  <a:pt x="2147" y="11158"/>
                  <a:pt x="30" y="575"/>
                </a:cubicBezTo>
                <a:cubicBezTo>
                  <a:pt x="-2087" y="-10008"/>
                  <a:pt x="107980" y="128280"/>
                  <a:pt x="203230" y="182608"/>
                </a:cubicBezTo>
                <a:cubicBezTo>
                  <a:pt x="298480" y="236936"/>
                  <a:pt x="586347" y="354058"/>
                  <a:pt x="588464" y="364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273EE9D9-9395-4B43-AAE4-9300CD907C78}"/>
              </a:ext>
            </a:extLst>
          </p:cNvPr>
          <p:cNvSpPr/>
          <p:nvPr/>
        </p:nvSpPr>
        <p:spPr>
          <a:xfrm>
            <a:off x="6396468" y="300222"/>
            <a:ext cx="279242" cy="379989"/>
          </a:xfrm>
          <a:custGeom>
            <a:avLst/>
            <a:gdLst>
              <a:gd name="connsiteX0" fmla="*/ 99 w 279242"/>
              <a:gd name="connsiteY0" fmla="*/ 377111 h 379989"/>
              <a:gd name="connsiteX1" fmla="*/ 220232 w 279242"/>
              <a:gd name="connsiteY1" fmla="*/ 228945 h 379989"/>
              <a:gd name="connsiteX2" fmla="*/ 271032 w 279242"/>
              <a:gd name="connsiteY2" fmla="*/ 4578 h 379989"/>
              <a:gd name="connsiteX3" fmla="*/ 249865 w 279242"/>
              <a:gd name="connsiteY3" fmla="*/ 97711 h 379989"/>
              <a:gd name="connsiteX4" fmla="*/ 99 w 279242"/>
              <a:gd name="connsiteY4" fmla="*/ 377111 h 37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242" h="379989">
                <a:moveTo>
                  <a:pt x="99" y="377111"/>
                </a:moveTo>
                <a:cubicBezTo>
                  <a:pt x="-4840" y="398983"/>
                  <a:pt x="175077" y="291034"/>
                  <a:pt x="220232" y="228945"/>
                </a:cubicBezTo>
                <a:cubicBezTo>
                  <a:pt x="265387" y="166856"/>
                  <a:pt x="266093" y="26450"/>
                  <a:pt x="271032" y="4578"/>
                </a:cubicBezTo>
                <a:cubicBezTo>
                  <a:pt x="275971" y="-17294"/>
                  <a:pt x="295020" y="43383"/>
                  <a:pt x="249865" y="97711"/>
                </a:cubicBezTo>
                <a:cubicBezTo>
                  <a:pt x="204710" y="152039"/>
                  <a:pt x="5038" y="355239"/>
                  <a:pt x="99" y="377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F12DE843-9FFB-4D5C-A73A-CF3DA47B2196}"/>
              </a:ext>
            </a:extLst>
          </p:cNvPr>
          <p:cNvSpPr/>
          <p:nvPr/>
        </p:nvSpPr>
        <p:spPr>
          <a:xfrm>
            <a:off x="6083398" y="293774"/>
            <a:ext cx="271258" cy="343012"/>
          </a:xfrm>
          <a:custGeom>
            <a:avLst/>
            <a:gdLst>
              <a:gd name="connsiteX0" fmla="*/ 270835 w 271258"/>
              <a:gd name="connsiteY0" fmla="*/ 341226 h 343012"/>
              <a:gd name="connsiteX1" fmla="*/ 71869 w 271258"/>
              <a:gd name="connsiteY1" fmla="*/ 133793 h 343012"/>
              <a:gd name="connsiteX2" fmla="*/ 12602 w 271258"/>
              <a:gd name="connsiteY2" fmla="*/ 6793 h 343012"/>
              <a:gd name="connsiteX3" fmla="*/ 270835 w 271258"/>
              <a:gd name="connsiteY3" fmla="*/ 341226 h 34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258" h="343012">
                <a:moveTo>
                  <a:pt x="270835" y="341226"/>
                </a:moveTo>
                <a:cubicBezTo>
                  <a:pt x="280713" y="362393"/>
                  <a:pt x="114908" y="189532"/>
                  <a:pt x="71869" y="133793"/>
                </a:cubicBezTo>
                <a:cubicBezTo>
                  <a:pt x="28830" y="78054"/>
                  <a:pt x="-24792" y="-27779"/>
                  <a:pt x="12602" y="6793"/>
                </a:cubicBezTo>
                <a:cubicBezTo>
                  <a:pt x="49996" y="41365"/>
                  <a:pt x="260957" y="320059"/>
                  <a:pt x="270835" y="341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7600D5FA-7F3A-474C-836F-7981EC4822C8}"/>
              </a:ext>
            </a:extLst>
          </p:cNvPr>
          <p:cNvSpPr/>
          <p:nvPr/>
        </p:nvSpPr>
        <p:spPr>
          <a:xfrm>
            <a:off x="6525363" y="549811"/>
            <a:ext cx="1011277" cy="385838"/>
          </a:xfrm>
          <a:custGeom>
            <a:avLst/>
            <a:gdLst>
              <a:gd name="connsiteX0" fmla="*/ 6670 w 1011277"/>
              <a:gd name="connsiteY0" fmla="*/ 385756 h 385838"/>
              <a:gd name="connsiteX1" fmla="*/ 142137 w 1011277"/>
              <a:gd name="connsiteY1" fmla="*/ 220656 h 385838"/>
              <a:gd name="connsiteX2" fmla="*/ 557004 w 1011277"/>
              <a:gd name="connsiteY2" fmla="*/ 34389 h 385838"/>
              <a:gd name="connsiteX3" fmla="*/ 823704 w 1011277"/>
              <a:gd name="connsiteY3" fmla="*/ 4756 h 385838"/>
              <a:gd name="connsiteX4" fmla="*/ 1009970 w 1011277"/>
              <a:gd name="connsiteY4" fmla="*/ 93656 h 385838"/>
              <a:gd name="connsiteX5" fmla="*/ 730570 w 1011277"/>
              <a:gd name="connsiteY5" fmla="*/ 34389 h 385838"/>
              <a:gd name="connsiteX6" fmla="*/ 319937 w 1011277"/>
              <a:gd name="connsiteY6" fmla="*/ 199489 h 385838"/>
              <a:gd name="connsiteX7" fmla="*/ 6670 w 1011277"/>
              <a:gd name="connsiteY7" fmla="*/ 385756 h 38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1277" h="385838">
                <a:moveTo>
                  <a:pt x="6670" y="385756"/>
                </a:moveTo>
                <a:cubicBezTo>
                  <a:pt x="-22963" y="389284"/>
                  <a:pt x="50415" y="279217"/>
                  <a:pt x="142137" y="220656"/>
                </a:cubicBezTo>
                <a:cubicBezTo>
                  <a:pt x="233859" y="162095"/>
                  <a:pt x="443410" y="70372"/>
                  <a:pt x="557004" y="34389"/>
                </a:cubicBezTo>
                <a:cubicBezTo>
                  <a:pt x="670598" y="-1594"/>
                  <a:pt x="748210" y="-5122"/>
                  <a:pt x="823704" y="4756"/>
                </a:cubicBezTo>
                <a:cubicBezTo>
                  <a:pt x="899198" y="14634"/>
                  <a:pt x="1025492" y="88717"/>
                  <a:pt x="1009970" y="93656"/>
                </a:cubicBezTo>
                <a:cubicBezTo>
                  <a:pt x="994448" y="98595"/>
                  <a:pt x="845575" y="16750"/>
                  <a:pt x="730570" y="34389"/>
                </a:cubicBezTo>
                <a:cubicBezTo>
                  <a:pt x="615565" y="52028"/>
                  <a:pt x="437765" y="140222"/>
                  <a:pt x="319937" y="199489"/>
                </a:cubicBezTo>
                <a:cubicBezTo>
                  <a:pt x="202109" y="258756"/>
                  <a:pt x="36303" y="382228"/>
                  <a:pt x="6670" y="385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80C0D668-ADBD-4D92-81F1-D89A46DF1A57}"/>
              </a:ext>
            </a:extLst>
          </p:cNvPr>
          <p:cNvSpPr/>
          <p:nvPr/>
        </p:nvSpPr>
        <p:spPr>
          <a:xfrm>
            <a:off x="6686623" y="670690"/>
            <a:ext cx="1115604" cy="307219"/>
          </a:xfrm>
          <a:custGeom>
            <a:avLst/>
            <a:gdLst>
              <a:gd name="connsiteX0" fmla="*/ 23210 w 1115604"/>
              <a:gd name="connsiteY0" fmla="*/ 307210 h 307219"/>
              <a:gd name="connsiteX1" fmla="*/ 243344 w 1115604"/>
              <a:gd name="connsiteY1" fmla="*/ 99777 h 307219"/>
              <a:gd name="connsiteX2" fmla="*/ 620110 w 1115604"/>
              <a:gd name="connsiteY2" fmla="*/ 10877 h 307219"/>
              <a:gd name="connsiteX3" fmla="*/ 836010 w 1115604"/>
              <a:gd name="connsiteY3" fmla="*/ 19343 h 307219"/>
              <a:gd name="connsiteX4" fmla="*/ 1106944 w 1115604"/>
              <a:gd name="connsiteY4" fmla="*/ 171743 h 307219"/>
              <a:gd name="connsiteX5" fmla="*/ 1026510 w 1115604"/>
              <a:gd name="connsiteY5" fmla="*/ 120943 h 307219"/>
              <a:gd name="connsiteX6" fmla="*/ 806377 w 1115604"/>
              <a:gd name="connsiteY6" fmla="*/ 91310 h 307219"/>
              <a:gd name="connsiteX7" fmla="*/ 23210 w 1115604"/>
              <a:gd name="connsiteY7" fmla="*/ 307210 h 30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604" h="307219">
                <a:moveTo>
                  <a:pt x="23210" y="307210"/>
                </a:moveTo>
                <a:cubicBezTo>
                  <a:pt x="-70629" y="308621"/>
                  <a:pt x="143861" y="149166"/>
                  <a:pt x="243344" y="99777"/>
                </a:cubicBezTo>
                <a:cubicBezTo>
                  <a:pt x="342827" y="50388"/>
                  <a:pt x="521332" y="24283"/>
                  <a:pt x="620110" y="10877"/>
                </a:cubicBezTo>
                <a:cubicBezTo>
                  <a:pt x="718888" y="-2529"/>
                  <a:pt x="754871" y="-7468"/>
                  <a:pt x="836010" y="19343"/>
                </a:cubicBezTo>
                <a:cubicBezTo>
                  <a:pt x="917149" y="46154"/>
                  <a:pt x="1075194" y="154810"/>
                  <a:pt x="1106944" y="171743"/>
                </a:cubicBezTo>
                <a:cubicBezTo>
                  <a:pt x="1138694" y="188676"/>
                  <a:pt x="1076605" y="134348"/>
                  <a:pt x="1026510" y="120943"/>
                </a:cubicBezTo>
                <a:cubicBezTo>
                  <a:pt x="976416" y="107537"/>
                  <a:pt x="976416" y="61677"/>
                  <a:pt x="806377" y="91310"/>
                </a:cubicBezTo>
                <a:cubicBezTo>
                  <a:pt x="636338" y="120943"/>
                  <a:pt x="117049" y="305799"/>
                  <a:pt x="23210" y="307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4C78ABA-7795-4156-A926-625435534BC5}"/>
              </a:ext>
            </a:extLst>
          </p:cNvPr>
          <p:cNvSpPr/>
          <p:nvPr/>
        </p:nvSpPr>
        <p:spPr>
          <a:xfrm>
            <a:off x="6876662" y="843921"/>
            <a:ext cx="1157265" cy="247055"/>
          </a:xfrm>
          <a:custGeom>
            <a:avLst/>
            <a:gdLst>
              <a:gd name="connsiteX0" fmla="*/ 19438 w 1157265"/>
              <a:gd name="connsiteY0" fmla="*/ 189012 h 247055"/>
              <a:gd name="connsiteX1" fmla="*/ 387738 w 1157265"/>
              <a:gd name="connsiteY1" fmla="*/ 70479 h 247055"/>
              <a:gd name="connsiteX2" fmla="*/ 717938 w 1157265"/>
              <a:gd name="connsiteY2" fmla="*/ 6979 h 247055"/>
              <a:gd name="connsiteX3" fmla="*/ 1128571 w 1157265"/>
              <a:gd name="connsiteY3" fmla="*/ 235579 h 247055"/>
              <a:gd name="connsiteX4" fmla="*/ 1090471 w 1157265"/>
              <a:gd name="connsiteY4" fmla="*/ 201712 h 247055"/>
              <a:gd name="connsiteX5" fmla="*/ 832238 w 1157265"/>
              <a:gd name="connsiteY5" fmla="*/ 104346 h 247055"/>
              <a:gd name="connsiteX6" fmla="*/ 358105 w 1157265"/>
              <a:gd name="connsiteY6" fmla="*/ 189012 h 247055"/>
              <a:gd name="connsiteX7" fmla="*/ 82938 w 1157265"/>
              <a:gd name="connsiteY7" fmla="*/ 146679 h 247055"/>
              <a:gd name="connsiteX8" fmla="*/ 19438 w 1157265"/>
              <a:gd name="connsiteY8" fmla="*/ 189012 h 24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7265" h="247055">
                <a:moveTo>
                  <a:pt x="19438" y="189012"/>
                </a:moveTo>
                <a:cubicBezTo>
                  <a:pt x="70238" y="176312"/>
                  <a:pt x="271321" y="100818"/>
                  <a:pt x="387738" y="70479"/>
                </a:cubicBezTo>
                <a:cubicBezTo>
                  <a:pt x="504155" y="40140"/>
                  <a:pt x="594466" y="-20538"/>
                  <a:pt x="717938" y="6979"/>
                </a:cubicBezTo>
                <a:cubicBezTo>
                  <a:pt x="841410" y="34496"/>
                  <a:pt x="1066482" y="203124"/>
                  <a:pt x="1128571" y="235579"/>
                </a:cubicBezTo>
                <a:cubicBezTo>
                  <a:pt x="1190660" y="268034"/>
                  <a:pt x="1139860" y="223584"/>
                  <a:pt x="1090471" y="201712"/>
                </a:cubicBezTo>
                <a:cubicBezTo>
                  <a:pt x="1041082" y="179840"/>
                  <a:pt x="954299" y="106463"/>
                  <a:pt x="832238" y="104346"/>
                </a:cubicBezTo>
                <a:cubicBezTo>
                  <a:pt x="710177" y="102229"/>
                  <a:pt x="482988" y="181956"/>
                  <a:pt x="358105" y="189012"/>
                </a:cubicBezTo>
                <a:cubicBezTo>
                  <a:pt x="233222" y="196068"/>
                  <a:pt x="138677" y="151618"/>
                  <a:pt x="82938" y="146679"/>
                </a:cubicBezTo>
                <a:cubicBezTo>
                  <a:pt x="27199" y="141740"/>
                  <a:pt x="-31362" y="201712"/>
                  <a:pt x="19438" y="189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78099C40-4D23-435F-9E94-F6D1184F6BE5}"/>
              </a:ext>
            </a:extLst>
          </p:cNvPr>
          <p:cNvSpPr/>
          <p:nvPr/>
        </p:nvSpPr>
        <p:spPr>
          <a:xfrm>
            <a:off x="6997444" y="1103837"/>
            <a:ext cx="1342375" cy="315481"/>
          </a:xfrm>
          <a:custGeom>
            <a:avLst/>
            <a:gdLst>
              <a:gd name="connsiteX0" fmla="*/ 38356 w 1342375"/>
              <a:gd name="connsiteY0" fmla="*/ 1063 h 315481"/>
              <a:gd name="connsiteX1" fmla="*/ 652189 w 1342375"/>
              <a:gd name="connsiteY1" fmla="*/ 85730 h 315481"/>
              <a:gd name="connsiteX2" fmla="*/ 1194056 w 1342375"/>
              <a:gd name="connsiteY2" fmla="*/ 297396 h 315481"/>
              <a:gd name="connsiteX3" fmla="*/ 1342223 w 1342375"/>
              <a:gd name="connsiteY3" fmla="*/ 301630 h 315481"/>
              <a:gd name="connsiteX4" fmla="*/ 1177123 w 1342375"/>
              <a:gd name="connsiteY4" fmla="*/ 276230 h 315481"/>
              <a:gd name="connsiteX5" fmla="*/ 631023 w 1342375"/>
              <a:gd name="connsiteY5" fmla="*/ 128063 h 315481"/>
              <a:gd name="connsiteX6" fmla="*/ 123023 w 1342375"/>
              <a:gd name="connsiteY6" fmla="*/ 43396 h 315481"/>
              <a:gd name="connsiteX7" fmla="*/ 38356 w 1342375"/>
              <a:gd name="connsiteY7" fmla="*/ 1063 h 31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2375" h="315481">
                <a:moveTo>
                  <a:pt x="38356" y="1063"/>
                </a:moveTo>
                <a:cubicBezTo>
                  <a:pt x="126550" y="8119"/>
                  <a:pt x="459572" y="36341"/>
                  <a:pt x="652189" y="85730"/>
                </a:cubicBezTo>
                <a:cubicBezTo>
                  <a:pt x="844806" y="135119"/>
                  <a:pt x="1079050" y="261413"/>
                  <a:pt x="1194056" y="297396"/>
                </a:cubicBezTo>
                <a:cubicBezTo>
                  <a:pt x="1309062" y="333379"/>
                  <a:pt x="1345045" y="305158"/>
                  <a:pt x="1342223" y="301630"/>
                </a:cubicBezTo>
                <a:cubicBezTo>
                  <a:pt x="1339401" y="298102"/>
                  <a:pt x="1295656" y="305158"/>
                  <a:pt x="1177123" y="276230"/>
                </a:cubicBezTo>
                <a:cubicBezTo>
                  <a:pt x="1058590" y="247302"/>
                  <a:pt x="806706" y="166869"/>
                  <a:pt x="631023" y="128063"/>
                </a:cubicBezTo>
                <a:cubicBezTo>
                  <a:pt x="455340" y="89257"/>
                  <a:pt x="216862" y="63151"/>
                  <a:pt x="123023" y="43396"/>
                </a:cubicBezTo>
                <a:cubicBezTo>
                  <a:pt x="29184" y="23641"/>
                  <a:pt x="-49838" y="-5993"/>
                  <a:pt x="38356" y="1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EE29307-0A12-43BC-B38C-A60CFC8EB68B}"/>
              </a:ext>
            </a:extLst>
          </p:cNvPr>
          <p:cNvSpPr/>
          <p:nvPr/>
        </p:nvSpPr>
        <p:spPr>
          <a:xfrm>
            <a:off x="7233444" y="1184577"/>
            <a:ext cx="1278037" cy="900529"/>
          </a:xfrm>
          <a:custGeom>
            <a:avLst/>
            <a:gdLst>
              <a:gd name="connsiteX0" fmla="*/ 18256 w 1278037"/>
              <a:gd name="connsiteY0" fmla="*/ 17690 h 900529"/>
              <a:gd name="connsiteX1" fmla="*/ 69056 w 1278037"/>
              <a:gd name="connsiteY1" fmla="*/ 17690 h 900529"/>
              <a:gd name="connsiteX2" fmla="*/ 674423 w 1278037"/>
              <a:gd name="connsiteY2" fmla="*/ 220890 h 900529"/>
              <a:gd name="connsiteX3" fmla="*/ 1140089 w 1278037"/>
              <a:gd name="connsiteY3" fmla="*/ 614590 h 900529"/>
              <a:gd name="connsiteX4" fmla="*/ 1262856 w 1278037"/>
              <a:gd name="connsiteY4" fmla="*/ 893990 h 900529"/>
              <a:gd name="connsiteX5" fmla="*/ 1258623 w 1278037"/>
              <a:gd name="connsiteY5" fmla="*/ 796623 h 900529"/>
              <a:gd name="connsiteX6" fmla="*/ 1250156 w 1278037"/>
              <a:gd name="connsiteY6" fmla="*/ 623056 h 900529"/>
              <a:gd name="connsiteX7" fmla="*/ 907256 w 1278037"/>
              <a:gd name="connsiteY7" fmla="*/ 284390 h 900529"/>
              <a:gd name="connsiteX8" fmla="*/ 111389 w 1278037"/>
              <a:gd name="connsiteY8" fmla="*/ 81190 h 900529"/>
              <a:gd name="connsiteX9" fmla="*/ 18256 w 1278037"/>
              <a:gd name="connsiteY9" fmla="*/ 17690 h 90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8037" h="900529">
                <a:moveTo>
                  <a:pt x="18256" y="17690"/>
                </a:moveTo>
                <a:cubicBezTo>
                  <a:pt x="11201" y="7107"/>
                  <a:pt x="-40305" y="-16177"/>
                  <a:pt x="69056" y="17690"/>
                </a:cubicBezTo>
                <a:cubicBezTo>
                  <a:pt x="178417" y="51557"/>
                  <a:pt x="495918" y="121407"/>
                  <a:pt x="674423" y="220890"/>
                </a:cubicBezTo>
                <a:cubicBezTo>
                  <a:pt x="852929" y="320373"/>
                  <a:pt x="1042017" y="502407"/>
                  <a:pt x="1140089" y="614590"/>
                </a:cubicBezTo>
                <a:cubicBezTo>
                  <a:pt x="1238161" y="726773"/>
                  <a:pt x="1243100" y="863651"/>
                  <a:pt x="1262856" y="893990"/>
                </a:cubicBezTo>
                <a:cubicBezTo>
                  <a:pt x="1282612" y="924329"/>
                  <a:pt x="1260740" y="841779"/>
                  <a:pt x="1258623" y="796623"/>
                </a:cubicBezTo>
                <a:cubicBezTo>
                  <a:pt x="1256506" y="751467"/>
                  <a:pt x="1308717" y="708428"/>
                  <a:pt x="1250156" y="623056"/>
                </a:cubicBezTo>
                <a:cubicBezTo>
                  <a:pt x="1191595" y="537684"/>
                  <a:pt x="1097050" y="374701"/>
                  <a:pt x="907256" y="284390"/>
                </a:cubicBezTo>
                <a:cubicBezTo>
                  <a:pt x="717462" y="194079"/>
                  <a:pt x="266611" y="129873"/>
                  <a:pt x="111389" y="81190"/>
                </a:cubicBezTo>
                <a:cubicBezTo>
                  <a:pt x="-43833" y="32507"/>
                  <a:pt x="25311" y="28273"/>
                  <a:pt x="18256" y="17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AF371C22-1D58-4844-B3E5-73C7837A2AA3}"/>
              </a:ext>
            </a:extLst>
          </p:cNvPr>
          <p:cNvSpPr/>
          <p:nvPr/>
        </p:nvSpPr>
        <p:spPr>
          <a:xfrm>
            <a:off x="7387576" y="1309996"/>
            <a:ext cx="1241710" cy="1005946"/>
          </a:xfrm>
          <a:custGeom>
            <a:avLst/>
            <a:gdLst>
              <a:gd name="connsiteX0" fmla="*/ 50391 w 1241710"/>
              <a:gd name="connsiteY0" fmla="*/ 40437 h 1005946"/>
              <a:gd name="connsiteX1" fmla="*/ 105424 w 1241710"/>
              <a:gd name="connsiteY1" fmla="*/ 40437 h 1005946"/>
              <a:gd name="connsiteX2" fmla="*/ 913991 w 1241710"/>
              <a:gd name="connsiteY2" fmla="*/ 446837 h 1005946"/>
              <a:gd name="connsiteX3" fmla="*/ 1112957 w 1241710"/>
              <a:gd name="connsiteY3" fmla="*/ 815137 h 1005946"/>
              <a:gd name="connsiteX4" fmla="*/ 1235724 w 1241710"/>
              <a:gd name="connsiteY4" fmla="*/ 984471 h 1005946"/>
              <a:gd name="connsiteX5" fmla="*/ 1193391 w 1241710"/>
              <a:gd name="connsiteY5" fmla="*/ 963304 h 1005946"/>
              <a:gd name="connsiteX6" fmla="*/ 943624 w 1241710"/>
              <a:gd name="connsiteY6" fmla="*/ 620404 h 1005946"/>
              <a:gd name="connsiteX7" fmla="*/ 482191 w 1241710"/>
              <a:gd name="connsiteY7" fmla="*/ 269037 h 1005946"/>
              <a:gd name="connsiteX8" fmla="*/ 50391 w 1241710"/>
              <a:gd name="connsiteY8" fmla="*/ 40437 h 100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1710" h="1005946">
                <a:moveTo>
                  <a:pt x="50391" y="40437"/>
                </a:moveTo>
                <a:cubicBezTo>
                  <a:pt x="-12404" y="2337"/>
                  <a:pt x="-38509" y="-27296"/>
                  <a:pt x="105424" y="40437"/>
                </a:cubicBezTo>
                <a:cubicBezTo>
                  <a:pt x="249357" y="108170"/>
                  <a:pt x="746069" y="317720"/>
                  <a:pt x="913991" y="446837"/>
                </a:cubicBezTo>
                <a:cubicBezTo>
                  <a:pt x="1081913" y="575954"/>
                  <a:pt x="1059335" y="725531"/>
                  <a:pt x="1112957" y="815137"/>
                </a:cubicBezTo>
                <a:cubicBezTo>
                  <a:pt x="1166579" y="904743"/>
                  <a:pt x="1222318" y="959777"/>
                  <a:pt x="1235724" y="984471"/>
                </a:cubicBezTo>
                <a:cubicBezTo>
                  <a:pt x="1249130" y="1009165"/>
                  <a:pt x="1242074" y="1023982"/>
                  <a:pt x="1193391" y="963304"/>
                </a:cubicBezTo>
                <a:cubicBezTo>
                  <a:pt x="1144708" y="902626"/>
                  <a:pt x="1062157" y="736115"/>
                  <a:pt x="943624" y="620404"/>
                </a:cubicBezTo>
                <a:cubicBezTo>
                  <a:pt x="825091" y="504693"/>
                  <a:pt x="632474" y="369226"/>
                  <a:pt x="482191" y="269037"/>
                </a:cubicBezTo>
                <a:cubicBezTo>
                  <a:pt x="331908" y="168848"/>
                  <a:pt x="113186" y="78537"/>
                  <a:pt x="50391" y="40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9B0F24A3-2302-4C05-9AB3-C2D2B41A3CFE}"/>
              </a:ext>
            </a:extLst>
          </p:cNvPr>
          <p:cNvSpPr/>
          <p:nvPr/>
        </p:nvSpPr>
        <p:spPr>
          <a:xfrm>
            <a:off x="7104125" y="1217550"/>
            <a:ext cx="1501794" cy="1400523"/>
          </a:xfrm>
          <a:custGeom>
            <a:avLst/>
            <a:gdLst>
              <a:gd name="connsiteX0" fmla="*/ 41742 w 1501794"/>
              <a:gd name="connsiteY0" fmla="*/ 31283 h 1400523"/>
              <a:gd name="connsiteX1" fmla="*/ 122175 w 1501794"/>
              <a:gd name="connsiteY1" fmla="*/ 69383 h 1400523"/>
              <a:gd name="connsiteX2" fmla="*/ 1188975 w 1501794"/>
              <a:gd name="connsiteY2" fmla="*/ 708617 h 1400523"/>
              <a:gd name="connsiteX3" fmla="*/ 1476842 w 1501794"/>
              <a:gd name="connsiteY3" fmla="*/ 1203917 h 1400523"/>
              <a:gd name="connsiteX4" fmla="*/ 1485308 w 1501794"/>
              <a:gd name="connsiteY4" fmla="*/ 1398650 h 1400523"/>
              <a:gd name="connsiteX5" fmla="*/ 1464142 w 1501794"/>
              <a:gd name="connsiteY5" fmla="*/ 1288583 h 1400523"/>
              <a:gd name="connsiteX6" fmla="*/ 1371008 w 1501794"/>
              <a:gd name="connsiteY6" fmla="*/ 1064217 h 1400523"/>
              <a:gd name="connsiteX7" fmla="*/ 892642 w 1501794"/>
              <a:gd name="connsiteY7" fmla="*/ 598550 h 1400523"/>
              <a:gd name="connsiteX8" fmla="*/ 41742 w 1501794"/>
              <a:gd name="connsiteY8" fmla="*/ 31283 h 1400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1794" h="1400523">
                <a:moveTo>
                  <a:pt x="41742" y="31283"/>
                </a:moveTo>
                <a:cubicBezTo>
                  <a:pt x="-86669" y="-56911"/>
                  <a:pt x="122175" y="69383"/>
                  <a:pt x="122175" y="69383"/>
                </a:cubicBezTo>
                <a:cubicBezTo>
                  <a:pt x="313380" y="182272"/>
                  <a:pt x="963197" y="519528"/>
                  <a:pt x="1188975" y="708617"/>
                </a:cubicBezTo>
                <a:cubicBezTo>
                  <a:pt x="1414753" y="897706"/>
                  <a:pt x="1427453" y="1088912"/>
                  <a:pt x="1476842" y="1203917"/>
                </a:cubicBezTo>
                <a:cubicBezTo>
                  <a:pt x="1526231" y="1318923"/>
                  <a:pt x="1487425" y="1384539"/>
                  <a:pt x="1485308" y="1398650"/>
                </a:cubicBezTo>
                <a:cubicBezTo>
                  <a:pt x="1483191" y="1412761"/>
                  <a:pt x="1483192" y="1344322"/>
                  <a:pt x="1464142" y="1288583"/>
                </a:cubicBezTo>
                <a:cubicBezTo>
                  <a:pt x="1445092" y="1232844"/>
                  <a:pt x="1466258" y="1179223"/>
                  <a:pt x="1371008" y="1064217"/>
                </a:cubicBezTo>
                <a:cubicBezTo>
                  <a:pt x="1275758" y="949211"/>
                  <a:pt x="1117714" y="772822"/>
                  <a:pt x="892642" y="598550"/>
                </a:cubicBezTo>
                <a:cubicBezTo>
                  <a:pt x="667570" y="424278"/>
                  <a:pt x="170153" y="119477"/>
                  <a:pt x="41742" y="31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45E1B71B-BA66-4DFE-B0CE-31220D7A5C76}"/>
              </a:ext>
            </a:extLst>
          </p:cNvPr>
          <p:cNvSpPr/>
          <p:nvPr/>
        </p:nvSpPr>
        <p:spPr>
          <a:xfrm>
            <a:off x="7951135" y="2036377"/>
            <a:ext cx="748414" cy="815974"/>
          </a:xfrm>
          <a:custGeom>
            <a:avLst/>
            <a:gdLst>
              <a:gd name="connsiteX0" fmla="*/ 20232 w 748414"/>
              <a:gd name="connsiteY0" fmla="*/ 25256 h 815974"/>
              <a:gd name="connsiteX1" fmla="*/ 62565 w 748414"/>
              <a:gd name="connsiteY1" fmla="*/ 109923 h 815974"/>
              <a:gd name="connsiteX2" fmla="*/ 371598 w 748414"/>
              <a:gd name="connsiteY2" fmla="*/ 681423 h 815974"/>
              <a:gd name="connsiteX3" fmla="*/ 739898 w 748414"/>
              <a:gd name="connsiteY3" fmla="*/ 812656 h 815974"/>
              <a:gd name="connsiteX4" fmla="*/ 604432 w 748414"/>
              <a:gd name="connsiteY4" fmla="*/ 744923 h 815974"/>
              <a:gd name="connsiteX5" fmla="*/ 308098 w 748414"/>
              <a:gd name="connsiteY5" fmla="*/ 418956 h 815974"/>
              <a:gd name="connsiteX6" fmla="*/ 20232 w 748414"/>
              <a:gd name="connsiteY6" fmla="*/ 25256 h 81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414" h="815974">
                <a:moveTo>
                  <a:pt x="20232" y="25256"/>
                </a:moveTo>
                <a:cubicBezTo>
                  <a:pt x="-20690" y="-26250"/>
                  <a:pt x="4004" y="562"/>
                  <a:pt x="62565" y="109923"/>
                </a:cubicBezTo>
                <a:cubicBezTo>
                  <a:pt x="121126" y="219284"/>
                  <a:pt x="258709" y="564301"/>
                  <a:pt x="371598" y="681423"/>
                </a:cubicBezTo>
                <a:cubicBezTo>
                  <a:pt x="484487" y="798545"/>
                  <a:pt x="701093" y="802073"/>
                  <a:pt x="739898" y="812656"/>
                </a:cubicBezTo>
                <a:cubicBezTo>
                  <a:pt x="778703" y="823239"/>
                  <a:pt x="676398" y="810539"/>
                  <a:pt x="604432" y="744923"/>
                </a:cubicBezTo>
                <a:cubicBezTo>
                  <a:pt x="532466" y="679307"/>
                  <a:pt x="403348" y="540312"/>
                  <a:pt x="308098" y="418956"/>
                </a:cubicBezTo>
                <a:cubicBezTo>
                  <a:pt x="212848" y="297600"/>
                  <a:pt x="61154" y="76762"/>
                  <a:pt x="20232" y="25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9C9F043D-11DD-4EF9-A391-B6144E7F0EBE}"/>
              </a:ext>
            </a:extLst>
          </p:cNvPr>
          <p:cNvSpPr/>
          <p:nvPr/>
        </p:nvSpPr>
        <p:spPr>
          <a:xfrm>
            <a:off x="8295041" y="2778290"/>
            <a:ext cx="324026" cy="328362"/>
          </a:xfrm>
          <a:custGeom>
            <a:avLst/>
            <a:gdLst>
              <a:gd name="connsiteX0" fmla="*/ 6526 w 324026"/>
              <a:gd name="connsiteY0" fmla="*/ 3010 h 328362"/>
              <a:gd name="connsiteX1" fmla="*/ 260526 w 324026"/>
              <a:gd name="connsiteY1" fmla="*/ 303577 h 328362"/>
              <a:gd name="connsiteX2" fmla="*/ 324026 w 324026"/>
              <a:gd name="connsiteY2" fmla="*/ 307810 h 328362"/>
              <a:gd name="connsiteX3" fmla="*/ 260526 w 324026"/>
              <a:gd name="connsiteY3" fmla="*/ 278177 h 328362"/>
              <a:gd name="connsiteX4" fmla="*/ 91192 w 324026"/>
              <a:gd name="connsiteY4" fmla="*/ 155410 h 328362"/>
              <a:gd name="connsiteX5" fmla="*/ 6526 w 324026"/>
              <a:gd name="connsiteY5" fmla="*/ 3010 h 32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026" h="328362">
                <a:moveTo>
                  <a:pt x="6526" y="3010"/>
                </a:moveTo>
                <a:cubicBezTo>
                  <a:pt x="34748" y="27704"/>
                  <a:pt x="207609" y="252777"/>
                  <a:pt x="260526" y="303577"/>
                </a:cubicBezTo>
                <a:cubicBezTo>
                  <a:pt x="313443" y="354377"/>
                  <a:pt x="324026" y="312043"/>
                  <a:pt x="324026" y="307810"/>
                </a:cubicBezTo>
                <a:cubicBezTo>
                  <a:pt x="324026" y="303577"/>
                  <a:pt x="299332" y="303577"/>
                  <a:pt x="260526" y="278177"/>
                </a:cubicBezTo>
                <a:cubicBezTo>
                  <a:pt x="221720" y="252777"/>
                  <a:pt x="134231" y="198449"/>
                  <a:pt x="91192" y="155410"/>
                </a:cubicBezTo>
                <a:cubicBezTo>
                  <a:pt x="48153" y="112371"/>
                  <a:pt x="-21696" y="-21684"/>
                  <a:pt x="6526" y="3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BBD3DF4A-4028-42BD-AD70-8F84663F4556}"/>
              </a:ext>
            </a:extLst>
          </p:cNvPr>
          <p:cNvSpPr/>
          <p:nvPr/>
        </p:nvSpPr>
        <p:spPr>
          <a:xfrm>
            <a:off x="5002201" y="3978211"/>
            <a:ext cx="604304" cy="78386"/>
          </a:xfrm>
          <a:custGeom>
            <a:avLst/>
            <a:gdLst>
              <a:gd name="connsiteX0" fmla="*/ 12 w 604304"/>
              <a:gd name="connsiteY0" fmla="*/ 64 h 78386"/>
              <a:gd name="connsiteX1" fmla="*/ 219087 w 604304"/>
              <a:gd name="connsiteY1" fmla="*/ 68327 h 78386"/>
              <a:gd name="connsiteX2" fmla="*/ 409587 w 604304"/>
              <a:gd name="connsiteY2" fmla="*/ 76264 h 78386"/>
              <a:gd name="connsiteX3" fmla="*/ 600087 w 604304"/>
              <a:gd name="connsiteY3" fmla="*/ 50864 h 78386"/>
              <a:gd name="connsiteX4" fmla="*/ 546112 w 604304"/>
              <a:gd name="connsiteY4" fmla="*/ 50864 h 78386"/>
              <a:gd name="connsiteX5" fmla="*/ 434987 w 604304"/>
              <a:gd name="connsiteY5" fmla="*/ 54039 h 78386"/>
              <a:gd name="connsiteX6" fmla="*/ 228612 w 604304"/>
              <a:gd name="connsiteY6" fmla="*/ 55627 h 78386"/>
              <a:gd name="connsiteX7" fmla="*/ 12 w 604304"/>
              <a:gd name="connsiteY7" fmla="*/ 64 h 7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304" h="78386">
                <a:moveTo>
                  <a:pt x="12" y="64"/>
                </a:moveTo>
                <a:cubicBezTo>
                  <a:pt x="-1576" y="2181"/>
                  <a:pt x="150824" y="55627"/>
                  <a:pt x="219087" y="68327"/>
                </a:cubicBezTo>
                <a:cubicBezTo>
                  <a:pt x="287350" y="81027"/>
                  <a:pt x="346087" y="79175"/>
                  <a:pt x="409587" y="76264"/>
                </a:cubicBezTo>
                <a:cubicBezTo>
                  <a:pt x="473087" y="73353"/>
                  <a:pt x="577333" y="55097"/>
                  <a:pt x="600087" y="50864"/>
                </a:cubicBezTo>
                <a:cubicBezTo>
                  <a:pt x="622841" y="46631"/>
                  <a:pt x="546112" y="50864"/>
                  <a:pt x="546112" y="50864"/>
                </a:cubicBezTo>
                <a:lnTo>
                  <a:pt x="434987" y="54039"/>
                </a:lnTo>
                <a:cubicBezTo>
                  <a:pt x="382070" y="54833"/>
                  <a:pt x="297933" y="62506"/>
                  <a:pt x="228612" y="55627"/>
                </a:cubicBezTo>
                <a:cubicBezTo>
                  <a:pt x="159291" y="48748"/>
                  <a:pt x="1600" y="-2053"/>
                  <a:pt x="12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CD799E1E-8B85-467B-994A-D6D77BE09C94}"/>
              </a:ext>
            </a:extLst>
          </p:cNvPr>
          <p:cNvSpPr/>
          <p:nvPr/>
        </p:nvSpPr>
        <p:spPr>
          <a:xfrm>
            <a:off x="4168772" y="3636366"/>
            <a:ext cx="141326" cy="605513"/>
          </a:xfrm>
          <a:custGeom>
            <a:avLst/>
            <a:gdLst>
              <a:gd name="connsiteX0" fmla="*/ 3 w 141326"/>
              <a:gd name="connsiteY0" fmla="*/ 5359 h 605513"/>
              <a:gd name="connsiteX1" fmla="*/ 84141 w 141326"/>
              <a:gd name="connsiteY1" fmla="*/ 10122 h 605513"/>
              <a:gd name="connsiteX2" fmla="*/ 122241 w 141326"/>
              <a:gd name="connsiteY2" fmla="*/ 114897 h 605513"/>
              <a:gd name="connsiteX3" fmla="*/ 112716 w 141326"/>
              <a:gd name="connsiteY3" fmla="*/ 508597 h 605513"/>
              <a:gd name="connsiteX4" fmla="*/ 141291 w 141326"/>
              <a:gd name="connsiteY4" fmla="*/ 603847 h 605513"/>
              <a:gd name="connsiteX5" fmla="*/ 119066 w 141326"/>
              <a:gd name="connsiteY5" fmla="*/ 556222 h 605513"/>
              <a:gd name="connsiteX6" fmla="*/ 139703 w 141326"/>
              <a:gd name="connsiteY6" fmla="*/ 397472 h 605513"/>
              <a:gd name="connsiteX7" fmla="*/ 119066 w 141326"/>
              <a:gd name="connsiteY7" fmla="*/ 72034 h 605513"/>
              <a:gd name="connsiteX8" fmla="*/ 80966 w 141326"/>
              <a:gd name="connsiteY8" fmla="*/ 21234 h 605513"/>
              <a:gd name="connsiteX9" fmla="*/ 3 w 141326"/>
              <a:gd name="connsiteY9" fmla="*/ 5359 h 60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1326" h="605513">
                <a:moveTo>
                  <a:pt x="3" y="5359"/>
                </a:moveTo>
                <a:cubicBezTo>
                  <a:pt x="532" y="3507"/>
                  <a:pt x="63768" y="-8134"/>
                  <a:pt x="84141" y="10122"/>
                </a:cubicBezTo>
                <a:cubicBezTo>
                  <a:pt x="104514" y="28378"/>
                  <a:pt x="117479" y="31818"/>
                  <a:pt x="122241" y="114897"/>
                </a:cubicBezTo>
                <a:cubicBezTo>
                  <a:pt x="127003" y="197976"/>
                  <a:pt x="109541" y="427105"/>
                  <a:pt x="112716" y="508597"/>
                </a:cubicBezTo>
                <a:cubicBezTo>
                  <a:pt x="115891" y="590089"/>
                  <a:pt x="140233" y="595910"/>
                  <a:pt x="141291" y="603847"/>
                </a:cubicBezTo>
                <a:cubicBezTo>
                  <a:pt x="142349" y="611784"/>
                  <a:pt x="119331" y="590618"/>
                  <a:pt x="119066" y="556222"/>
                </a:cubicBezTo>
                <a:cubicBezTo>
                  <a:pt x="118801" y="521826"/>
                  <a:pt x="139703" y="478170"/>
                  <a:pt x="139703" y="397472"/>
                </a:cubicBezTo>
                <a:cubicBezTo>
                  <a:pt x="139703" y="316774"/>
                  <a:pt x="128855" y="134740"/>
                  <a:pt x="119066" y="72034"/>
                </a:cubicBezTo>
                <a:cubicBezTo>
                  <a:pt x="109277" y="9328"/>
                  <a:pt x="99222" y="33140"/>
                  <a:pt x="80966" y="21234"/>
                </a:cubicBezTo>
                <a:cubicBezTo>
                  <a:pt x="62710" y="9328"/>
                  <a:pt x="-526" y="7211"/>
                  <a:pt x="3" y="5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D09BF772-D913-4031-BC77-88DD1E6DD7B8}"/>
              </a:ext>
            </a:extLst>
          </p:cNvPr>
          <p:cNvSpPr/>
          <p:nvPr/>
        </p:nvSpPr>
        <p:spPr>
          <a:xfrm>
            <a:off x="4370040" y="4090617"/>
            <a:ext cx="168739" cy="393225"/>
          </a:xfrm>
          <a:custGeom>
            <a:avLst/>
            <a:gdLst>
              <a:gd name="connsiteX0" fmla="*/ 81310 w 168739"/>
              <a:gd name="connsiteY0" fmla="*/ 371 h 393225"/>
              <a:gd name="connsiteX1" fmla="*/ 3523 w 168739"/>
              <a:gd name="connsiteY1" fmla="*/ 81333 h 393225"/>
              <a:gd name="connsiteX2" fmla="*/ 28923 w 168739"/>
              <a:gd name="connsiteY2" fmla="*/ 275008 h 393225"/>
              <a:gd name="connsiteX3" fmla="*/ 165448 w 168739"/>
              <a:gd name="connsiteY3" fmla="*/ 389308 h 393225"/>
              <a:gd name="connsiteX4" fmla="*/ 120998 w 168739"/>
              <a:gd name="connsiteY4" fmla="*/ 360733 h 393225"/>
              <a:gd name="connsiteX5" fmla="*/ 60673 w 168739"/>
              <a:gd name="connsiteY5" fmla="*/ 301996 h 393225"/>
              <a:gd name="connsiteX6" fmla="*/ 40035 w 168739"/>
              <a:gd name="connsiteY6" fmla="*/ 249608 h 393225"/>
              <a:gd name="connsiteX7" fmla="*/ 27335 w 168739"/>
              <a:gd name="connsiteY7" fmla="*/ 162296 h 393225"/>
              <a:gd name="connsiteX8" fmla="*/ 52735 w 168739"/>
              <a:gd name="connsiteY8" fmla="*/ 55933 h 393225"/>
              <a:gd name="connsiteX9" fmla="*/ 81310 w 168739"/>
              <a:gd name="connsiteY9" fmla="*/ 371 h 39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739" h="393225">
                <a:moveTo>
                  <a:pt x="81310" y="371"/>
                </a:moveTo>
                <a:cubicBezTo>
                  <a:pt x="73108" y="4604"/>
                  <a:pt x="12254" y="35560"/>
                  <a:pt x="3523" y="81333"/>
                </a:cubicBezTo>
                <a:cubicBezTo>
                  <a:pt x="-5208" y="127106"/>
                  <a:pt x="1935" y="223679"/>
                  <a:pt x="28923" y="275008"/>
                </a:cubicBezTo>
                <a:cubicBezTo>
                  <a:pt x="55910" y="326337"/>
                  <a:pt x="150102" y="375021"/>
                  <a:pt x="165448" y="389308"/>
                </a:cubicBezTo>
                <a:cubicBezTo>
                  <a:pt x="180794" y="403596"/>
                  <a:pt x="138461" y="375285"/>
                  <a:pt x="120998" y="360733"/>
                </a:cubicBezTo>
                <a:cubicBezTo>
                  <a:pt x="103535" y="346181"/>
                  <a:pt x="74167" y="320517"/>
                  <a:pt x="60673" y="301996"/>
                </a:cubicBezTo>
                <a:cubicBezTo>
                  <a:pt x="47179" y="283475"/>
                  <a:pt x="45591" y="272891"/>
                  <a:pt x="40035" y="249608"/>
                </a:cubicBezTo>
                <a:cubicBezTo>
                  <a:pt x="34479" y="226325"/>
                  <a:pt x="25218" y="194575"/>
                  <a:pt x="27335" y="162296"/>
                </a:cubicBezTo>
                <a:cubicBezTo>
                  <a:pt x="29452" y="130017"/>
                  <a:pt x="42681" y="82921"/>
                  <a:pt x="52735" y="55933"/>
                </a:cubicBezTo>
                <a:cubicBezTo>
                  <a:pt x="62789" y="28946"/>
                  <a:pt x="89512" y="-3862"/>
                  <a:pt x="81310" y="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DEE633A3-729E-4486-B115-7449239C50C2}"/>
              </a:ext>
            </a:extLst>
          </p:cNvPr>
          <p:cNvSpPr/>
          <p:nvPr/>
        </p:nvSpPr>
        <p:spPr>
          <a:xfrm>
            <a:off x="8567163" y="3656864"/>
            <a:ext cx="138691" cy="310711"/>
          </a:xfrm>
          <a:custGeom>
            <a:avLst/>
            <a:gdLst>
              <a:gd name="connsiteX0" fmla="*/ 575 w 138691"/>
              <a:gd name="connsiteY0" fmla="*/ 121386 h 310711"/>
              <a:gd name="connsiteX1" fmla="*/ 111700 w 138691"/>
              <a:gd name="connsiteY1" fmla="*/ 7086 h 310711"/>
              <a:gd name="connsiteX2" fmla="*/ 135512 w 138691"/>
              <a:gd name="connsiteY2" fmla="*/ 27724 h 310711"/>
              <a:gd name="connsiteX3" fmla="*/ 124400 w 138691"/>
              <a:gd name="connsiteY3" fmla="*/ 154724 h 310711"/>
              <a:gd name="connsiteX4" fmla="*/ 92650 w 138691"/>
              <a:gd name="connsiteY4" fmla="*/ 303949 h 310711"/>
              <a:gd name="connsiteX5" fmla="*/ 97412 w 138691"/>
              <a:gd name="connsiteY5" fmla="*/ 262674 h 310711"/>
              <a:gd name="connsiteX6" fmla="*/ 135512 w 138691"/>
              <a:gd name="connsiteY6" fmla="*/ 64236 h 310711"/>
              <a:gd name="connsiteX7" fmla="*/ 129162 w 138691"/>
              <a:gd name="connsiteY7" fmla="*/ 29311 h 310711"/>
              <a:gd name="connsiteX8" fmla="*/ 70425 w 138691"/>
              <a:gd name="connsiteY8" fmla="*/ 61061 h 310711"/>
              <a:gd name="connsiteX9" fmla="*/ 575 w 138691"/>
              <a:gd name="connsiteY9" fmla="*/ 121386 h 31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691" h="310711">
                <a:moveTo>
                  <a:pt x="575" y="121386"/>
                </a:moveTo>
                <a:cubicBezTo>
                  <a:pt x="7454" y="112390"/>
                  <a:pt x="89210" y="22696"/>
                  <a:pt x="111700" y="7086"/>
                </a:cubicBezTo>
                <a:cubicBezTo>
                  <a:pt x="134190" y="-8524"/>
                  <a:pt x="133395" y="3118"/>
                  <a:pt x="135512" y="27724"/>
                </a:cubicBezTo>
                <a:cubicBezTo>
                  <a:pt x="137629" y="52330"/>
                  <a:pt x="131544" y="108687"/>
                  <a:pt x="124400" y="154724"/>
                </a:cubicBezTo>
                <a:cubicBezTo>
                  <a:pt x="117256" y="200761"/>
                  <a:pt x="97148" y="285957"/>
                  <a:pt x="92650" y="303949"/>
                </a:cubicBezTo>
                <a:cubicBezTo>
                  <a:pt x="88152" y="321941"/>
                  <a:pt x="90268" y="302626"/>
                  <a:pt x="97412" y="262674"/>
                </a:cubicBezTo>
                <a:cubicBezTo>
                  <a:pt x="104556" y="222722"/>
                  <a:pt x="130220" y="103130"/>
                  <a:pt x="135512" y="64236"/>
                </a:cubicBezTo>
                <a:cubicBezTo>
                  <a:pt x="140804" y="25342"/>
                  <a:pt x="140010" y="29840"/>
                  <a:pt x="129162" y="29311"/>
                </a:cubicBezTo>
                <a:cubicBezTo>
                  <a:pt x="118314" y="28782"/>
                  <a:pt x="90533" y="48890"/>
                  <a:pt x="70425" y="61061"/>
                </a:cubicBezTo>
                <a:cubicBezTo>
                  <a:pt x="50317" y="73232"/>
                  <a:pt x="-6304" y="130382"/>
                  <a:pt x="575" y="12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D581CA02-C5F5-42EC-8311-144A1068A030}"/>
              </a:ext>
            </a:extLst>
          </p:cNvPr>
          <p:cNvSpPr/>
          <p:nvPr/>
        </p:nvSpPr>
        <p:spPr>
          <a:xfrm>
            <a:off x="8635994" y="3722987"/>
            <a:ext cx="38152" cy="253995"/>
          </a:xfrm>
          <a:custGeom>
            <a:avLst/>
            <a:gdLst>
              <a:gd name="connsiteX0" fmla="*/ 6 w 38152"/>
              <a:gd name="connsiteY0" fmla="*/ 1288 h 253995"/>
              <a:gd name="connsiteX1" fmla="*/ 34931 w 38152"/>
              <a:gd name="connsiteY1" fmla="*/ 79076 h 253995"/>
              <a:gd name="connsiteX2" fmla="*/ 20644 w 38152"/>
              <a:gd name="connsiteY2" fmla="*/ 250526 h 253995"/>
              <a:gd name="connsiteX3" fmla="*/ 19056 w 38152"/>
              <a:gd name="connsiteY3" fmla="*/ 182263 h 253995"/>
              <a:gd name="connsiteX4" fmla="*/ 38106 w 38152"/>
              <a:gd name="connsiteY4" fmla="*/ 40976 h 253995"/>
              <a:gd name="connsiteX5" fmla="*/ 6 w 38152"/>
              <a:gd name="connsiteY5" fmla="*/ 1288 h 25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52" h="253995">
                <a:moveTo>
                  <a:pt x="6" y="1288"/>
                </a:moveTo>
                <a:cubicBezTo>
                  <a:pt x="-523" y="7638"/>
                  <a:pt x="31491" y="37536"/>
                  <a:pt x="34931" y="79076"/>
                </a:cubicBezTo>
                <a:cubicBezTo>
                  <a:pt x="38371" y="120616"/>
                  <a:pt x="23290" y="233328"/>
                  <a:pt x="20644" y="250526"/>
                </a:cubicBezTo>
                <a:cubicBezTo>
                  <a:pt x="17998" y="267724"/>
                  <a:pt x="16146" y="217188"/>
                  <a:pt x="19056" y="182263"/>
                </a:cubicBezTo>
                <a:cubicBezTo>
                  <a:pt x="21966" y="147338"/>
                  <a:pt x="39164" y="69286"/>
                  <a:pt x="38106" y="40976"/>
                </a:cubicBezTo>
                <a:cubicBezTo>
                  <a:pt x="37048" y="12666"/>
                  <a:pt x="535" y="-5062"/>
                  <a:pt x="6" y="1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CED34C7D-4057-4C37-97A2-72DA01219A09}"/>
              </a:ext>
            </a:extLst>
          </p:cNvPr>
          <p:cNvSpPr/>
          <p:nvPr/>
        </p:nvSpPr>
        <p:spPr>
          <a:xfrm>
            <a:off x="8206022" y="4024136"/>
            <a:ext cx="281715" cy="539260"/>
          </a:xfrm>
          <a:custGeom>
            <a:avLst/>
            <a:gdLst>
              <a:gd name="connsiteX0" fmla="*/ 126766 w 281715"/>
              <a:gd name="connsiteY0" fmla="*/ 177 h 539260"/>
              <a:gd name="connsiteX1" fmla="*/ 263291 w 281715"/>
              <a:gd name="connsiteY1" fmla="*/ 157339 h 539260"/>
              <a:gd name="connsiteX2" fmla="*/ 275991 w 281715"/>
              <a:gd name="connsiteY2" fmla="*/ 354189 h 539260"/>
              <a:gd name="connsiteX3" fmla="*/ 222016 w 281715"/>
              <a:gd name="connsiteY3" fmla="*/ 452614 h 539260"/>
              <a:gd name="connsiteX4" fmla="*/ 93428 w 281715"/>
              <a:gd name="connsiteY4" fmla="*/ 468489 h 539260"/>
              <a:gd name="connsiteX5" fmla="*/ 58503 w 281715"/>
              <a:gd name="connsiteY5" fmla="*/ 520877 h 539260"/>
              <a:gd name="connsiteX6" fmla="*/ 2941 w 281715"/>
              <a:gd name="connsiteY6" fmla="*/ 536752 h 539260"/>
              <a:gd name="connsiteX7" fmla="*/ 156928 w 281715"/>
              <a:gd name="connsiteY7" fmla="*/ 473252 h 539260"/>
              <a:gd name="connsiteX8" fmla="*/ 244241 w 281715"/>
              <a:gd name="connsiteY8" fmla="*/ 417689 h 539260"/>
              <a:gd name="connsiteX9" fmla="*/ 274403 w 281715"/>
              <a:gd name="connsiteY9" fmla="*/ 284339 h 539260"/>
              <a:gd name="connsiteX10" fmla="*/ 247416 w 281715"/>
              <a:gd name="connsiteY10" fmla="*/ 187502 h 539260"/>
              <a:gd name="connsiteX11" fmla="*/ 126766 w 281715"/>
              <a:gd name="connsiteY11" fmla="*/ 177 h 53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1715" h="539260">
                <a:moveTo>
                  <a:pt x="126766" y="177"/>
                </a:moveTo>
                <a:cubicBezTo>
                  <a:pt x="129412" y="-4850"/>
                  <a:pt x="238420" y="98337"/>
                  <a:pt x="263291" y="157339"/>
                </a:cubicBezTo>
                <a:cubicBezTo>
                  <a:pt x="288162" y="216341"/>
                  <a:pt x="282870" y="304977"/>
                  <a:pt x="275991" y="354189"/>
                </a:cubicBezTo>
                <a:cubicBezTo>
                  <a:pt x="269112" y="403401"/>
                  <a:pt x="252443" y="433564"/>
                  <a:pt x="222016" y="452614"/>
                </a:cubicBezTo>
                <a:cubicBezTo>
                  <a:pt x="191589" y="471664"/>
                  <a:pt x="120680" y="457112"/>
                  <a:pt x="93428" y="468489"/>
                </a:cubicBezTo>
                <a:cubicBezTo>
                  <a:pt x="66176" y="479866"/>
                  <a:pt x="73584" y="509500"/>
                  <a:pt x="58503" y="520877"/>
                </a:cubicBezTo>
                <a:cubicBezTo>
                  <a:pt x="43422" y="532254"/>
                  <a:pt x="-13463" y="544690"/>
                  <a:pt x="2941" y="536752"/>
                </a:cubicBezTo>
                <a:cubicBezTo>
                  <a:pt x="19345" y="528815"/>
                  <a:pt x="116711" y="493096"/>
                  <a:pt x="156928" y="473252"/>
                </a:cubicBezTo>
                <a:cubicBezTo>
                  <a:pt x="197145" y="453408"/>
                  <a:pt x="224662" y="449175"/>
                  <a:pt x="244241" y="417689"/>
                </a:cubicBezTo>
                <a:cubicBezTo>
                  <a:pt x="263820" y="386204"/>
                  <a:pt x="273874" y="322703"/>
                  <a:pt x="274403" y="284339"/>
                </a:cubicBezTo>
                <a:cubicBezTo>
                  <a:pt x="274932" y="245975"/>
                  <a:pt x="271493" y="231158"/>
                  <a:pt x="247416" y="187502"/>
                </a:cubicBezTo>
                <a:cubicBezTo>
                  <a:pt x="223339" y="143846"/>
                  <a:pt x="124120" y="5204"/>
                  <a:pt x="126766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588F3C7E-3CA2-4521-A7FB-3319192165B6}"/>
              </a:ext>
            </a:extLst>
          </p:cNvPr>
          <p:cNvSpPr/>
          <p:nvPr/>
        </p:nvSpPr>
        <p:spPr>
          <a:xfrm>
            <a:off x="8389798" y="4176239"/>
            <a:ext cx="147440" cy="460945"/>
          </a:xfrm>
          <a:custGeom>
            <a:avLst/>
            <a:gdLst>
              <a:gd name="connsiteX0" fmla="*/ 144602 w 147440"/>
              <a:gd name="connsiteY0" fmla="*/ 474 h 460945"/>
              <a:gd name="connsiteX1" fmla="*/ 144602 w 147440"/>
              <a:gd name="connsiteY1" fmla="*/ 303686 h 460945"/>
              <a:gd name="connsiteX2" fmla="*/ 109677 w 147440"/>
              <a:gd name="connsiteY2" fmla="*/ 384649 h 460945"/>
              <a:gd name="connsiteX3" fmla="*/ 140 w 147440"/>
              <a:gd name="connsiteY3" fmla="*/ 460849 h 460945"/>
              <a:gd name="connsiteX4" fmla="*/ 87452 w 147440"/>
              <a:gd name="connsiteY4" fmla="*/ 398936 h 460945"/>
              <a:gd name="connsiteX5" fmla="*/ 123965 w 147440"/>
              <a:gd name="connsiteY5" fmla="*/ 327499 h 460945"/>
              <a:gd name="connsiteX6" fmla="*/ 138252 w 147440"/>
              <a:gd name="connsiteY6" fmla="*/ 235424 h 460945"/>
              <a:gd name="connsiteX7" fmla="*/ 144602 w 147440"/>
              <a:gd name="connsiteY7" fmla="*/ 474 h 46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440" h="460945">
                <a:moveTo>
                  <a:pt x="144602" y="474"/>
                </a:moveTo>
                <a:cubicBezTo>
                  <a:pt x="145660" y="11851"/>
                  <a:pt x="150423" y="239657"/>
                  <a:pt x="144602" y="303686"/>
                </a:cubicBezTo>
                <a:cubicBezTo>
                  <a:pt x="138781" y="367715"/>
                  <a:pt x="133754" y="358455"/>
                  <a:pt x="109677" y="384649"/>
                </a:cubicBezTo>
                <a:cubicBezTo>
                  <a:pt x="85600" y="410843"/>
                  <a:pt x="3844" y="458468"/>
                  <a:pt x="140" y="460849"/>
                </a:cubicBezTo>
                <a:cubicBezTo>
                  <a:pt x="-3564" y="463230"/>
                  <a:pt x="66815" y="421161"/>
                  <a:pt x="87452" y="398936"/>
                </a:cubicBezTo>
                <a:cubicBezTo>
                  <a:pt x="108089" y="376711"/>
                  <a:pt x="115498" y="354751"/>
                  <a:pt x="123965" y="327499"/>
                </a:cubicBezTo>
                <a:cubicBezTo>
                  <a:pt x="132432" y="300247"/>
                  <a:pt x="135077" y="285430"/>
                  <a:pt x="138252" y="235424"/>
                </a:cubicBezTo>
                <a:cubicBezTo>
                  <a:pt x="141427" y="185418"/>
                  <a:pt x="143544" y="-10903"/>
                  <a:pt x="144602" y="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00AF116E-730C-4432-B29C-A7BF36FC29BC}"/>
              </a:ext>
            </a:extLst>
          </p:cNvPr>
          <p:cNvSpPr/>
          <p:nvPr/>
        </p:nvSpPr>
        <p:spPr>
          <a:xfrm>
            <a:off x="8178668" y="4611649"/>
            <a:ext cx="173528" cy="249359"/>
          </a:xfrm>
          <a:custGeom>
            <a:avLst/>
            <a:gdLst>
              <a:gd name="connsiteX0" fmla="*/ 132 w 173528"/>
              <a:gd name="connsiteY0" fmla="*/ 249276 h 249359"/>
              <a:gd name="connsiteX1" fmla="*/ 65220 w 173528"/>
              <a:gd name="connsiteY1" fmla="*/ 109576 h 249359"/>
              <a:gd name="connsiteX2" fmla="*/ 116020 w 173528"/>
              <a:gd name="connsiteY2" fmla="*/ 28614 h 249359"/>
              <a:gd name="connsiteX3" fmla="*/ 173170 w 173528"/>
              <a:gd name="connsiteY3" fmla="*/ 39 h 249359"/>
              <a:gd name="connsiteX4" fmla="*/ 87445 w 173528"/>
              <a:gd name="connsiteY4" fmla="*/ 33376 h 249359"/>
              <a:gd name="connsiteX5" fmla="*/ 49345 w 173528"/>
              <a:gd name="connsiteY5" fmla="*/ 128626 h 249359"/>
              <a:gd name="connsiteX6" fmla="*/ 132 w 173528"/>
              <a:gd name="connsiteY6" fmla="*/ 249276 h 24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528" h="249359">
                <a:moveTo>
                  <a:pt x="132" y="249276"/>
                </a:moveTo>
                <a:cubicBezTo>
                  <a:pt x="2778" y="246101"/>
                  <a:pt x="45905" y="146353"/>
                  <a:pt x="65220" y="109576"/>
                </a:cubicBezTo>
                <a:cubicBezTo>
                  <a:pt x="84535" y="72799"/>
                  <a:pt x="98028" y="46870"/>
                  <a:pt x="116020" y="28614"/>
                </a:cubicBezTo>
                <a:cubicBezTo>
                  <a:pt x="134012" y="10358"/>
                  <a:pt x="177932" y="-755"/>
                  <a:pt x="173170" y="39"/>
                </a:cubicBezTo>
                <a:cubicBezTo>
                  <a:pt x="168408" y="833"/>
                  <a:pt x="108083" y="11945"/>
                  <a:pt x="87445" y="33376"/>
                </a:cubicBezTo>
                <a:cubicBezTo>
                  <a:pt x="66808" y="54807"/>
                  <a:pt x="63632" y="92643"/>
                  <a:pt x="49345" y="128626"/>
                </a:cubicBezTo>
                <a:cubicBezTo>
                  <a:pt x="35058" y="164609"/>
                  <a:pt x="-2514" y="252451"/>
                  <a:pt x="132" y="249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B7B9DBD2-928A-4307-8935-11224A48F030}"/>
              </a:ext>
            </a:extLst>
          </p:cNvPr>
          <p:cNvSpPr/>
          <p:nvPr/>
        </p:nvSpPr>
        <p:spPr>
          <a:xfrm>
            <a:off x="7084472" y="5571041"/>
            <a:ext cx="116731" cy="174477"/>
          </a:xfrm>
          <a:custGeom>
            <a:avLst/>
            <a:gdLst>
              <a:gd name="connsiteX0" fmla="*/ 11 w 116731"/>
              <a:gd name="connsiteY0" fmla="*/ 26 h 174477"/>
              <a:gd name="connsiteX1" fmla="*/ 97378 w 116731"/>
              <a:gd name="connsiteY1" fmla="*/ 158776 h 174477"/>
              <a:gd name="connsiteX2" fmla="*/ 116428 w 116731"/>
              <a:gd name="connsiteY2" fmla="*/ 167242 h 174477"/>
              <a:gd name="connsiteX3" fmla="*/ 91028 w 116731"/>
              <a:gd name="connsiteY3" fmla="*/ 146076 h 174477"/>
              <a:gd name="connsiteX4" fmla="*/ 11 w 116731"/>
              <a:gd name="connsiteY4" fmla="*/ 26 h 17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731" h="174477">
                <a:moveTo>
                  <a:pt x="11" y="26"/>
                </a:moveTo>
                <a:cubicBezTo>
                  <a:pt x="1069" y="2143"/>
                  <a:pt x="77975" y="130907"/>
                  <a:pt x="97378" y="158776"/>
                </a:cubicBezTo>
                <a:cubicBezTo>
                  <a:pt x="116781" y="186645"/>
                  <a:pt x="117486" y="169359"/>
                  <a:pt x="116428" y="167242"/>
                </a:cubicBezTo>
                <a:cubicBezTo>
                  <a:pt x="115370" y="165125"/>
                  <a:pt x="110078" y="168654"/>
                  <a:pt x="91028" y="146076"/>
                </a:cubicBezTo>
                <a:cubicBezTo>
                  <a:pt x="71978" y="123498"/>
                  <a:pt x="-1047" y="-2091"/>
                  <a:pt x="11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E219DF72-3AD7-4D59-81C1-09EC2E800A2F}"/>
              </a:ext>
            </a:extLst>
          </p:cNvPr>
          <p:cNvSpPr/>
          <p:nvPr/>
        </p:nvSpPr>
        <p:spPr>
          <a:xfrm>
            <a:off x="4872488" y="4167496"/>
            <a:ext cx="162520" cy="435957"/>
          </a:xfrm>
          <a:custGeom>
            <a:avLst/>
            <a:gdLst>
              <a:gd name="connsiteX0" fmla="*/ 79 w 162520"/>
              <a:gd name="connsiteY0" fmla="*/ 221 h 435957"/>
              <a:gd name="connsiteX1" fmla="*/ 156712 w 162520"/>
              <a:gd name="connsiteY1" fmla="*/ 158971 h 435957"/>
              <a:gd name="connsiteX2" fmla="*/ 131312 w 162520"/>
              <a:gd name="connsiteY2" fmla="*/ 429904 h 435957"/>
              <a:gd name="connsiteX3" fmla="*/ 154595 w 162520"/>
              <a:gd name="connsiteY3" fmla="*/ 334654 h 435957"/>
              <a:gd name="connsiteX4" fmla="*/ 160945 w 162520"/>
              <a:gd name="connsiteY4" fmla="*/ 188604 h 435957"/>
              <a:gd name="connsiteX5" fmla="*/ 135545 w 162520"/>
              <a:gd name="connsiteY5" fmla="*/ 125104 h 435957"/>
              <a:gd name="connsiteX6" fmla="*/ 79 w 162520"/>
              <a:gd name="connsiteY6" fmla="*/ 221 h 43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520" h="435957">
                <a:moveTo>
                  <a:pt x="79" y="221"/>
                </a:moveTo>
                <a:cubicBezTo>
                  <a:pt x="3607" y="5866"/>
                  <a:pt x="134840" y="87357"/>
                  <a:pt x="156712" y="158971"/>
                </a:cubicBezTo>
                <a:cubicBezTo>
                  <a:pt x="178584" y="230585"/>
                  <a:pt x="131665" y="400624"/>
                  <a:pt x="131312" y="429904"/>
                </a:cubicBezTo>
                <a:cubicBezTo>
                  <a:pt x="130959" y="459185"/>
                  <a:pt x="149656" y="374871"/>
                  <a:pt x="154595" y="334654"/>
                </a:cubicBezTo>
                <a:cubicBezTo>
                  <a:pt x="159534" y="294437"/>
                  <a:pt x="164120" y="223529"/>
                  <a:pt x="160945" y="188604"/>
                </a:cubicBezTo>
                <a:cubicBezTo>
                  <a:pt x="157770" y="153679"/>
                  <a:pt x="159534" y="151915"/>
                  <a:pt x="135545" y="125104"/>
                </a:cubicBezTo>
                <a:cubicBezTo>
                  <a:pt x="111556" y="98293"/>
                  <a:pt x="-3449" y="-5424"/>
                  <a:pt x="79" y="2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95EA0A55-EAB5-4149-9FA4-6429B43ADC85}"/>
              </a:ext>
            </a:extLst>
          </p:cNvPr>
          <p:cNvSpPr/>
          <p:nvPr/>
        </p:nvSpPr>
        <p:spPr>
          <a:xfrm>
            <a:off x="6733792" y="3555487"/>
            <a:ext cx="529234" cy="258028"/>
          </a:xfrm>
          <a:custGeom>
            <a:avLst/>
            <a:gdLst>
              <a:gd name="connsiteX0" fmla="*/ 3558 w 529234"/>
              <a:gd name="connsiteY0" fmla="*/ 257688 h 258028"/>
              <a:gd name="connsiteX1" fmla="*/ 225808 w 529234"/>
              <a:gd name="connsiteY1" fmla="*/ 60838 h 258028"/>
              <a:gd name="connsiteX2" fmla="*/ 509971 w 529234"/>
              <a:gd name="connsiteY2" fmla="*/ 21151 h 258028"/>
              <a:gd name="connsiteX3" fmla="*/ 489333 w 529234"/>
              <a:gd name="connsiteY3" fmla="*/ 13213 h 258028"/>
              <a:gd name="connsiteX4" fmla="*/ 373446 w 529234"/>
              <a:gd name="connsiteY4" fmla="*/ 513 h 258028"/>
              <a:gd name="connsiteX5" fmla="*/ 243271 w 529234"/>
              <a:gd name="connsiteY5" fmla="*/ 32263 h 258028"/>
              <a:gd name="connsiteX6" fmla="*/ 98808 w 529234"/>
              <a:gd name="connsiteY6" fmla="*/ 106876 h 258028"/>
              <a:gd name="connsiteX7" fmla="*/ 3558 w 529234"/>
              <a:gd name="connsiteY7" fmla="*/ 257688 h 25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9234" h="258028">
                <a:moveTo>
                  <a:pt x="3558" y="257688"/>
                </a:moveTo>
                <a:cubicBezTo>
                  <a:pt x="24725" y="250015"/>
                  <a:pt x="141406" y="100261"/>
                  <a:pt x="225808" y="60838"/>
                </a:cubicBezTo>
                <a:cubicBezTo>
                  <a:pt x="310210" y="21415"/>
                  <a:pt x="466050" y="29088"/>
                  <a:pt x="509971" y="21151"/>
                </a:cubicBezTo>
                <a:cubicBezTo>
                  <a:pt x="553892" y="13213"/>
                  <a:pt x="512087" y="16653"/>
                  <a:pt x="489333" y="13213"/>
                </a:cubicBezTo>
                <a:cubicBezTo>
                  <a:pt x="466579" y="9773"/>
                  <a:pt x="414456" y="-2662"/>
                  <a:pt x="373446" y="513"/>
                </a:cubicBezTo>
                <a:cubicBezTo>
                  <a:pt x="332436" y="3688"/>
                  <a:pt x="289044" y="14536"/>
                  <a:pt x="243271" y="32263"/>
                </a:cubicBezTo>
                <a:cubicBezTo>
                  <a:pt x="197498" y="49990"/>
                  <a:pt x="136643" y="72745"/>
                  <a:pt x="98808" y="106876"/>
                </a:cubicBezTo>
                <a:cubicBezTo>
                  <a:pt x="60973" y="141007"/>
                  <a:pt x="-17609" y="265361"/>
                  <a:pt x="3558" y="257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60AAEF43-F062-4366-BA75-A6DA5FC4EFA6}"/>
              </a:ext>
            </a:extLst>
          </p:cNvPr>
          <p:cNvSpPr/>
          <p:nvPr/>
        </p:nvSpPr>
        <p:spPr>
          <a:xfrm>
            <a:off x="5289530" y="3606587"/>
            <a:ext cx="491369" cy="302133"/>
          </a:xfrm>
          <a:custGeom>
            <a:avLst/>
            <a:gdLst>
              <a:gd name="connsiteX0" fmla="*/ 20 w 491369"/>
              <a:gd name="connsiteY0" fmla="*/ 6563 h 302133"/>
              <a:gd name="connsiteX1" fmla="*/ 231795 w 491369"/>
              <a:gd name="connsiteY1" fmla="*/ 57363 h 302133"/>
              <a:gd name="connsiteX2" fmla="*/ 352445 w 491369"/>
              <a:gd name="connsiteY2" fmla="*/ 136738 h 302133"/>
              <a:gd name="connsiteX3" fmla="*/ 481033 w 491369"/>
              <a:gd name="connsiteY3" fmla="*/ 295488 h 302133"/>
              <a:gd name="connsiteX4" fmla="*/ 481033 w 491369"/>
              <a:gd name="connsiteY4" fmla="*/ 268501 h 302133"/>
              <a:gd name="connsiteX5" fmla="*/ 460395 w 491369"/>
              <a:gd name="connsiteY5" fmla="*/ 233576 h 302133"/>
              <a:gd name="connsiteX6" fmla="*/ 381020 w 491369"/>
              <a:gd name="connsiteY6" fmla="*/ 125626 h 302133"/>
              <a:gd name="connsiteX7" fmla="*/ 219095 w 491369"/>
              <a:gd name="connsiteY7" fmla="*/ 14501 h 302133"/>
              <a:gd name="connsiteX8" fmla="*/ 20 w 491369"/>
              <a:gd name="connsiteY8" fmla="*/ 6563 h 30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1369" h="302133">
                <a:moveTo>
                  <a:pt x="20" y="6563"/>
                </a:moveTo>
                <a:cubicBezTo>
                  <a:pt x="2137" y="13707"/>
                  <a:pt x="173058" y="35667"/>
                  <a:pt x="231795" y="57363"/>
                </a:cubicBezTo>
                <a:cubicBezTo>
                  <a:pt x="290532" y="79059"/>
                  <a:pt x="310905" y="97051"/>
                  <a:pt x="352445" y="136738"/>
                </a:cubicBezTo>
                <a:cubicBezTo>
                  <a:pt x="393985" y="176426"/>
                  <a:pt x="459602" y="273528"/>
                  <a:pt x="481033" y="295488"/>
                </a:cubicBezTo>
                <a:cubicBezTo>
                  <a:pt x="502464" y="317448"/>
                  <a:pt x="484473" y="278820"/>
                  <a:pt x="481033" y="268501"/>
                </a:cubicBezTo>
                <a:cubicBezTo>
                  <a:pt x="477593" y="258182"/>
                  <a:pt x="477064" y="257389"/>
                  <a:pt x="460395" y="233576"/>
                </a:cubicBezTo>
                <a:cubicBezTo>
                  <a:pt x="443726" y="209764"/>
                  <a:pt x="421237" y="162139"/>
                  <a:pt x="381020" y="125626"/>
                </a:cubicBezTo>
                <a:cubicBezTo>
                  <a:pt x="340803" y="89114"/>
                  <a:pt x="281537" y="35403"/>
                  <a:pt x="219095" y="14501"/>
                </a:cubicBezTo>
                <a:cubicBezTo>
                  <a:pt x="156653" y="-6401"/>
                  <a:pt x="-2097" y="-581"/>
                  <a:pt x="20" y="6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F2076A9A-8D2A-4C1F-8F61-5878755EBFF2}"/>
              </a:ext>
            </a:extLst>
          </p:cNvPr>
          <p:cNvSpPr/>
          <p:nvPr/>
        </p:nvSpPr>
        <p:spPr>
          <a:xfrm>
            <a:off x="7362432" y="3665243"/>
            <a:ext cx="368312" cy="176878"/>
          </a:xfrm>
          <a:custGeom>
            <a:avLst/>
            <a:gdLst>
              <a:gd name="connsiteX0" fmla="*/ 393 w 368312"/>
              <a:gd name="connsiteY0" fmla="*/ 295 h 176878"/>
              <a:gd name="connsiteX1" fmla="*/ 143268 w 368312"/>
              <a:gd name="connsiteY1" fmla="*/ 135232 h 176878"/>
              <a:gd name="connsiteX2" fmla="*/ 349643 w 368312"/>
              <a:gd name="connsiteY2" fmla="*/ 170157 h 176878"/>
              <a:gd name="connsiteX3" fmla="*/ 340118 w 368312"/>
              <a:gd name="connsiteY3" fmla="*/ 170157 h 176878"/>
              <a:gd name="connsiteX4" fmla="*/ 186131 w 368312"/>
              <a:gd name="connsiteY4" fmla="*/ 100307 h 176878"/>
              <a:gd name="connsiteX5" fmla="*/ 393 w 368312"/>
              <a:gd name="connsiteY5" fmla="*/ 295 h 17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312" h="176878">
                <a:moveTo>
                  <a:pt x="393" y="295"/>
                </a:moveTo>
                <a:cubicBezTo>
                  <a:pt x="-6751" y="6116"/>
                  <a:pt x="85060" y="106922"/>
                  <a:pt x="143268" y="135232"/>
                </a:cubicBezTo>
                <a:cubicBezTo>
                  <a:pt x="201476" y="163542"/>
                  <a:pt x="316835" y="164336"/>
                  <a:pt x="349643" y="170157"/>
                </a:cubicBezTo>
                <a:cubicBezTo>
                  <a:pt x="382451" y="175978"/>
                  <a:pt x="367370" y="181799"/>
                  <a:pt x="340118" y="170157"/>
                </a:cubicBezTo>
                <a:cubicBezTo>
                  <a:pt x="312866" y="158515"/>
                  <a:pt x="236137" y="124384"/>
                  <a:pt x="186131" y="100307"/>
                </a:cubicBezTo>
                <a:cubicBezTo>
                  <a:pt x="136125" y="76230"/>
                  <a:pt x="7537" y="-5526"/>
                  <a:pt x="393" y="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647A51A6-5952-4871-9790-391E09EFA413}"/>
              </a:ext>
            </a:extLst>
          </p:cNvPr>
          <p:cNvSpPr/>
          <p:nvPr/>
        </p:nvSpPr>
        <p:spPr>
          <a:xfrm>
            <a:off x="7188184" y="3583698"/>
            <a:ext cx="308311" cy="159802"/>
          </a:xfrm>
          <a:custGeom>
            <a:avLst/>
            <a:gdLst>
              <a:gd name="connsiteX0" fmla="*/ 16 w 308311"/>
              <a:gd name="connsiteY0" fmla="*/ 877 h 159802"/>
              <a:gd name="connsiteX1" fmla="*/ 200041 w 308311"/>
              <a:gd name="connsiteY1" fmla="*/ 73902 h 159802"/>
              <a:gd name="connsiteX2" fmla="*/ 307991 w 308311"/>
              <a:gd name="connsiteY2" fmla="*/ 159627 h 159802"/>
              <a:gd name="connsiteX3" fmla="*/ 231791 w 308311"/>
              <a:gd name="connsiteY3" fmla="*/ 94540 h 159802"/>
              <a:gd name="connsiteX4" fmla="*/ 188929 w 308311"/>
              <a:gd name="connsiteY4" fmla="*/ 37390 h 159802"/>
              <a:gd name="connsiteX5" fmla="*/ 16 w 308311"/>
              <a:gd name="connsiteY5" fmla="*/ 877 h 15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311" h="159802">
                <a:moveTo>
                  <a:pt x="16" y="877"/>
                </a:moveTo>
                <a:cubicBezTo>
                  <a:pt x="1868" y="6962"/>
                  <a:pt x="148712" y="47444"/>
                  <a:pt x="200041" y="73902"/>
                </a:cubicBezTo>
                <a:cubicBezTo>
                  <a:pt x="251370" y="100360"/>
                  <a:pt x="302699" y="156187"/>
                  <a:pt x="307991" y="159627"/>
                </a:cubicBezTo>
                <a:cubicBezTo>
                  <a:pt x="313283" y="163067"/>
                  <a:pt x="251635" y="114913"/>
                  <a:pt x="231791" y="94540"/>
                </a:cubicBezTo>
                <a:cubicBezTo>
                  <a:pt x="211947" y="74167"/>
                  <a:pt x="220679" y="53000"/>
                  <a:pt x="188929" y="37390"/>
                </a:cubicBezTo>
                <a:cubicBezTo>
                  <a:pt x="157179" y="21780"/>
                  <a:pt x="-1836" y="-5208"/>
                  <a:pt x="16" y="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9B320847-10D9-4164-9502-A0EF1B59FFB3}"/>
              </a:ext>
            </a:extLst>
          </p:cNvPr>
          <p:cNvSpPr/>
          <p:nvPr/>
        </p:nvSpPr>
        <p:spPr>
          <a:xfrm>
            <a:off x="7136193" y="3547761"/>
            <a:ext cx="422085" cy="137024"/>
          </a:xfrm>
          <a:custGeom>
            <a:avLst/>
            <a:gdLst>
              <a:gd name="connsiteX0" fmla="*/ 15495 w 422085"/>
              <a:gd name="connsiteY0" fmla="*/ 3477 h 137024"/>
              <a:gd name="connsiteX1" fmla="*/ 74232 w 422085"/>
              <a:gd name="connsiteY1" fmla="*/ 14589 h 137024"/>
              <a:gd name="connsiteX2" fmla="*/ 328232 w 422085"/>
              <a:gd name="connsiteY2" fmla="*/ 86027 h 137024"/>
              <a:gd name="connsiteX3" fmla="*/ 420307 w 422085"/>
              <a:gd name="connsiteY3" fmla="*/ 136827 h 137024"/>
              <a:gd name="connsiteX4" fmla="*/ 383795 w 422085"/>
              <a:gd name="connsiteY4" fmla="*/ 101902 h 137024"/>
              <a:gd name="connsiteX5" fmla="*/ 320295 w 422085"/>
              <a:gd name="connsiteY5" fmla="*/ 59039 h 137024"/>
              <a:gd name="connsiteX6" fmla="*/ 15495 w 422085"/>
              <a:gd name="connsiteY6" fmla="*/ 3477 h 13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085" h="137024">
                <a:moveTo>
                  <a:pt x="15495" y="3477"/>
                </a:moveTo>
                <a:cubicBezTo>
                  <a:pt x="-25515" y="-3931"/>
                  <a:pt x="22109" y="831"/>
                  <a:pt x="74232" y="14589"/>
                </a:cubicBezTo>
                <a:cubicBezTo>
                  <a:pt x="126355" y="28347"/>
                  <a:pt x="270553" y="65654"/>
                  <a:pt x="328232" y="86027"/>
                </a:cubicBezTo>
                <a:cubicBezTo>
                  <a:pt x="385911" y="106400"/>
                  <a:pt x="411047" y="134181"/>
                  <a:pt x="420307" y="136827"/>
                </a:cubicBezTo>
                <a:cubicBezTo>
                  <a:pt x="429568" y="139473"/>
                  <a:pt x="400464" y="114867"/>
                  <a:pt x="383795" y="101902"/>
                </a:cubicBezTo>
                <a:cubicBezTo>
                  <a:pt x="367126" y="88937"/>
                  <a:pt x="377974" y="74914"/>
                  <a:pt x="320295" y="59039"/>
                </a:cubicBezTo>
                <a:cubicBezTo>
                  <a:pt x="262616" y="43164"/>
                  <a:pt x="56505" y="10885"/>
                  <a:pt x="15495" y="3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0638C11E-9DE5-4207-9DA5-9DAEB6B9E556}"/>
              </a:ext>
            </a:extLst>
          </p:cNvPr>
          <p:cNvSpPr/>
          <p:nvPr/>
        </p:nvSpPr>
        <p:spPr>
          <a:xfrm>
            <a:off x="6945263" y="3534108"/>
            <a:ext cx="257382" cy="53720"/>
          </a:xfrm>
          <a:custGeom>
            <a:avLst/>
            <a:gdLst>
              <a:gd name="connsiteX0" fmla="*/ 50 w 257382"/>
              <a:gd name="connsiteY0" fmla="*/ 53642 h 53720"/>
              <a:gd name="connsiteX1" fmla="*/ 179437 w 257382"/>
              <a:gd name="connsiteY1" fmla="*/ 15542 h 53720"/>
              <a:gd name="connsiteX2" fmla="*/ 257225 w 257382"/>
              <a:gd name="connsiteY2" fmla="*/ 2842 h 53720"/>
              <a:gd name="connsiteX3" fmla="*/ 161975 w 257382"/>
              <a:gd name="connsiteY3" fmla="*/ 4430 h 53720"/>
              <a:gd name="connsiteX4" fmla="*/ 50 w 257382"/>
              <a:gd name="connsiteY4" fmla="*/ 53642 h 53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382" h="53720">
                <a:moveTo>
                  <a:pt x="50" y="53642"/>
                </a:moveTo>
                <a:cubicBezTo>
                  <a:pt x="2960" y="55494"/>
                  <a:pt x="136575" y="24009"/>
                  <a:pt x="179437" y="15542"/>
                </a:cubicBezTo>
                <a:cubicBezTo>
                  <a:pt x="222299" y="7075"/>
                  <a:pt x="260135" y="4694"/>
                  <a:pt x="257225" y="2842"/>
                </a:cubicBezTo>
                <a:cubicBezTo>
                  <a:pt x="254315" y="990"/>
                  <a:pt x="203779" y="-3243"/>
                  <a:pt x="161975" y="4430"/>
                </a:cubicBezTo>
                <a:cubicBezTo>
                  <a:pt x="120171" y="12103"/>
                  <a:pt x="-2860" y="51790"/>
                  <a:pt x="50" y="53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AF8A6723-A178-4DA4-81D2-F3D62405EADD}"/>
              </a:ext>
            </a:extLst>
          </p:cNvPr>
          <p:cNvSpPr/>
          <p:nvPr/>
        </p:nvSpPr>
        <p:spPr>
          <a:xfrm>
            <a:off x="7254445" y="3640687"/>
            <a:ext cx="177034" cy="103212"/>
          </a:xfrm>
          <a:custGeom>
            <a:avLst/>
            <a:gdLst>
              <a:gd name="connsiteX0" fmla="*/ 430 w 177034"/>
              <a:gd name="connsiteY0" fmla="*/ 2626 h 103212"/>
              <a:gd name="connsiteX1" fmla="*/ 143305 w 177034"/>
              <a:gd name="connsiteY1" fmla="*/ 83588 h 103212"/>
              <a:gd name="connsiteX2" fmla="*/ 176643 w 177034"/>
              <a:gd name="connsiteY2" fmla="*/ 102638 h 103212"/>
              <a:gd name="connsiteX3" fmla="*/ 157593 w 177034"/>
              <a:gd name="connsiteY3" fmla="*/ 69301 h 103212"/>
              <a:gd name="connsiteX4" fmla="*/ 100443 w 177034"/>
              <a:gd name="connsiteY4" fmla="*/ 24851 h 103212"/>
              <a:gd name="connsiteX5" fmla="*/ 430 w 177034"/>
              <a:gd name="connsiteY5" fmla="*/ 2626 h 10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034" h="103212">
                <a:moveTo>
                  <a:pt x="430" y="2626"/>
                </a:moveTo>
                <a:cubicBezTo>
                  <a:pt x="7574" y="12415"/>
                  <a:pt x="143305" y="83588"/>
                  <a:pt x="143305" y="83588"/>
                </a:cubicBezTo>
                <a:cubicBezTo>
                  <a:pt x="172674" y="100257"/>
                  <a:pt x="174262" y="105019"/>
                  <a:pt x="176643" y="102638"/>
                </a:cubicBezTo>
                <a:cubicBezTo>
                  <a:pt x="179024" y="100257"/>
                  <a:pt x="170293" y="82265"/>
                  <a:pt x="157593" y="69301"/>
                </a:cubicBezTo>
                <a:cubicBezTo>
                  <a:pt x="144893" y="56337"/>
                  <a:pt x="123726" y="37022"/>
                  <a:pt x="100443" y="24851"/>
                </a:cubicBezTo>
                <a:cubicBezTo>
                  <a:pt x="77160" y="12680"/>
                  <a:pt x="-6714" y="-7163"/>
                  <a:pt x="430" y="2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A59A2986-3957-44DB-9C22-3974E5CF68F5}"/>
              </a:ext>
            </a:extLst>
          </p:cNvPr>
          <p:cNvSpPr/>
          <p:nvPr/>
        </p:nvSpPr>
        <p:spPr>
          <a:xfrm>
            <a:off x="7334250" y="3704794"/>
            <a:ext cx="114006" cy="102063"/>
          </a:xfrm>
          <a:custGeom>
            <a:avLst/>
            <a:gdLst>
              <a:gd name="connsiteX0" fmla="*/ 0 w 114006"/>
              <a:gd name="connsiteY0" fmla="*/ 102031 h 102063"/>
              <a:gd name="connsiteX1" fmla="*/ 95250 w 114006"/>
              <a:gd name="connsiteY1" fmla="*/ 60756 h 102063"/>
              <a:gd name="connsiteX2" fmla="*/ 42863 w 114006"/>
              <a:gd name="connsiteY2" fmla="*/ 431 h 102063"/>
              <a:gd name="connsiteX3" fmla="*/ 109538 w 114006"/>
              <a:gd name="connsiteY3" fmla="*/ 35356 h 102063"/>
              <a:gd name="connsiteX4" fmla="*/ 96838 w 114006"/>
              <a:gd name="connsiteY4" fmla="*/ 67106 h 102063"/>
              <a:gd name="connsiteX5" fmla="*/ 0 w 114006"/>
              <a:gd name="connsiteY5" fmla="*/ 102031 h 102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006" h="102063">
                <a:moveTo>
                  <a:pt x="0" y="102031"/>
                </a:moveTo>
                <a:cubicBezTo>
                  <a:pt x="-265" y="100973"/>
                  <a:pt x="88106" y="77689"/>
                  <a:pt x="95250" y="60756"/>
                </a:cubicBezTo>
                <a:cubicBezTo>
                  <a:pt x="102394" y="43823"/>
                  <a:pt x="40482" y="4664"/>
                  <a:pt x="42863" y="431"/>
                </a:cubicBezTo>
                <a:cubicBezTo>
                  <a:pt x="45244" y="-3802"/>
                  <a:pt x="100542" y="24244"/>
                  <a:pt x="109538" y="35356"/>
                </a:cubicBezTo>
                <a:cubicBezTo>
                  <a:pt x="118534" y="46468"/>
                  <a:pt x="113771" y="56523"/>
                  <a:pt x="96838" y="67106"/>
                </a:cubicBezTo>
                <a:cubicBezTo>
                  <a:pt x="79905" y="77689"/>
                  <a:pt x="265" y="103089"/>
                  <a:pt x="0" y="102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9CF1ECEC-238A-4301-A01B-C92A04BC8E4E}"/>
              </a:ext>
            </a:extLst>
          </p:cNvPr>
          <p:cNvSpPr/>
          <p:nvPr/>
        </p:nvSpPr>
        <p:spPr>
          <a:xfrm>
            <a:off x="6789427" y="3603596"/>
            <a:ext cx="245591" cy="151744"/>
          </a:xfrm>
          <a:custGeom>
            <a:avLst/>
            <a:gdLst>
              <a:gd name="connsiteX0" fmla="*/ 244786 w 245591"/>
              <a:gd name="connsiteY0" fmla="*/ 4792 h 151744"/>
              <a:gd name="connsiteX1" fmla="*/ 108261 w 245591"/>
              <a:gd name="connsiteY1" fmla="*/ 88929 h 151744"/>
              <a:gd name="connsiteX2" fmla="*/ 36823 w 245591"/>
              <a:gd name="connsiteY2" fmla="*/ 144492 h 151744"/>
              <a:gd name="connsiteX3" fmla="*/ 311 w 245591"/>
              <a:gd name="connsiteY3" fmla="*/ 146079 h 151744"/>
              <a:gd name="connsiteX4" fmla="*/ 55873 w 245591"/>
              <a:gd name="connsiteY4" fmla="*/ 98454 h 151744"/>
              <a:gd name="connsiteX5" fmla="*/ 159061 w 245591"/>
              <a:gd name="connsiteY5" fmla="*/ 20667 h 151744"/>
              <a:gd name="connsiteX6" fmla="*/ 244786 w 245591"/>
              <a:gd name="connsiteY6" fmla="*/ 4792 h 15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591" h="151744">
                <a:moveTo>
                  <a:pt x="244786" y="4792"/>
                </a:moveTo>
                <a:cubicBezTo>
                  <a:pt x="236319" y="16169"/>
                  <a:pt x="142921" y="65646"/>
                  <a:pt x="108261" y="88929"/>
                </a:cubicBezTo>
                <a:cubicBezTo>
                  <a:pt x="73600" y="112212"/>
                  <a:pt x="54815" y="134967"/>
                  <a:pt x="36823" y="144492"/>
                </a:cubicBezTo>
                <a:cubicBezTo>
                  <a:pt x="18831" y="154017"/>
                  <a:pt x="-2864" y="153752"/>
                  <a:pt x="311" y="146079"/>
                </a:cubicBezTo>
                <a:cubicBezTo>
                  <a:pt x="3486" y="138406"/>
                  <a:pt x="29415" y="119356"/>
                  <a:pt x="55873" y="98454"/>
                </a:cubicBezTo>
                <a:cubicBezTo>
                  <a:pt x="82331" y="77552"/>
                  <a:pt x="125194" y="37600"/>
                  <a:pt x="159061" y="20667"/>
                </a:cubicBezTo>
                <a:cubicBezTo>
                  <a:pt x="192928" y="3734"/>
                  <a:pt x="253253" y="-6585"/>
                  <a:pt x="244786" y="4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D6CC3883-1E39-44EA-87F8-86D09775346F}"/>
              </a:ext>
            </a:extLst>
          </p:cNvPr>
          <p:cNvSpPr/>
          <p:nvPr/>
        </p:nvSpPr>
        <p:spPr>
          <a:xfrm>
            <a:off x="4920244" y="3577670"/>
            <a:ext cx="610635" cy="146732"/>
          </a:xfrm>
          <a:custGeom>
            <a:avLst/>
            <a:gdLst>
              <a:gd name="connsiteX0" fmla="*/ 4181 w 610635"/>
              <a:gd name="connsiteY0" fmla="*/ 146605 h 146732"/>
              <a:gd name="connsiteX1" fmla="*/ 178806 w 610635"/>
              <a:gd name="connsiteY1" fmla="*/ 48180 h 146732"/>
              <a:gd name="connsiteX2" fmla="*/ 388356 w 610635"/>
              <a:gd name="connsiteY2" fmla="*/ 555 h 146732"/>
              <a:gd name="connsiteX3" fmla="*/ 559806 w 610635"/>
              <a:gd name="connsiteY3" fmla="*/ 24368 h 146732"/>
              <a:gd name="connsiteX4" fmla="*/ 610606 w 610635"/>
              <a:gd name="connsiteY4" fmla="*/ 57705 h 146732"/>
              <a:gd name="connsiteX5" fmla="*/ 562981 w 610635"/>
              <a:gd name="connsiteY5" fmla="*/ 41830 h 146732"/>
              <a:gd name="connsiteX6" fmla="*/ 359781 w 610635"/>
              <a:gd name="connsiteY6" fmla="*/ 25955 h 146732"/>
              <a:gd name="connsiteX7" fmla="*/ 4181 w 610635"/>
              <a:gd name="connsiteY7" fmla="*/ 146605 h 14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635" h="146732">
                <a:moveTo>
                  <a:pt x="4181" y="146605"/>
                </a:moveTo>
                <a:cubicBezTo>
                  <a:pt x="-25982" y="150309"/>
                  <a:pt x="114777" y="72522"/>
                  <a:pt x="178806" y="48180"/>
                </a:cubicBezTo>
                <a:cubicBezTo>
                  <a:pt x="242835" y="23838"/>
                  <a:pt x="324856" y="4524"/>
                  <a:pt x="388356" y="555"/>
                </a:cubicBezTo>
                <a:cubicBezTo>
                  <a:pt x="451856" y="-3414"/>
                  <a:pt x="522764" y="14843"/>
                  <a:pt x="559806" y="24368"/>
                </a:cubicBezTo>
                <a:cubicBezTo>
                  <a:pt x="596848" y="33893"/>
                  <a:pt x="610077" y="54795"/>
                  <a:pt x="610606" y="57705"/>
                </a:cubicBezTo>
                <a:cubicBezTo>
                  <a:pt x="611135" y="60615"/>
                  <a:pt x="604785" y="47122"/>
                  <a:pt x="562981" y="41830"/>
                </a:cubicBezTo>
                <a:cubicBezTo>
                  <a:pt x="521177" y="36538"/>
                  <a:pt x="449210" y="11668"/>
                  <a:pt x="359781" y="25955"/>
                </a:cubicBezTo>
                <a:cubicBezTo>
                  <a:pt x="270352" y="40242"/>
                  <a:pt x="34344" y="142901"/>
                  <a:pt x="4181" y="146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35786EBE-6325-43B0-A099-E017F8F915A6}"/>
              </a:ext>
            </a:extLst>
          </p:cNvPr>
          <p:cNvSpPr/>
          <p:nvPr/>
        </p:nvSpPr>
        <p:spPr>
          <a:xfrm>
            <a:off x="4949269" y="3674476"/>
            <a:ext cx="400938" cy="145146"/>
          </a:xfrm>
          <a:custGeom>
            <a:avLst/>
            <a:gdLst>
              <a:gd name="connsiteX0" fmla="*/ 400606 w 400938"/>
              <a:gd name="connsiteY0" fmla="*/ 6937 h 145146"/>
              <a:gd name="connsiteX1" fmla="*/ 232331 w 400938"/>
              <a:gd name="connsiteY1" fmla="*/ 33924 h 145146"/>
              <a:gd name="connsiteX2" fmla="*/ 160894 w 400938"/>
              <a:gd name="connsiteY2" fmla="*/ 95837 h 145146"/>
              <a:gd name="connsiteX3" fmla="*/ 2144 w 400938"/>
              <a:gd name="connsiteY3" fmla="*/ 145049 h 145146"/>
              <a:gd name="connsiteX4" fmla="*/ 76756 w 400938"/>
              <a:gd name="connsiteY4" fmla="*/ 83137 h 145146"/>
              <a:gd name="connsiteX5" fmla="*/ 184706 w 400938"/>
              <a:gd name="connsiteY5" fmla="*/ 8524 h 145146"/>
              <a:gd name="connsiteX6" fmla="*/ 400606 w 400938"/>
              <a:gd name="connsiteY6" fmla="*/ 6937 h 14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938" h="145146">
                <a:moveTo>
                  <a:pt x="400606" y="6937"/>
                </a:moveTo>
                <a:cubicBezTo>
                  <a:pt x="408543" y="11170"/>
                  <a:pt x="272283" y="19107"/>
                  <a:pt x="232331" y="33924"/>
                </a:cubicBezTo>
                <a:cubicBezTo>
                  <a:pt x="192379" y="48741"/>
                  <a:pt x="199258" y="77316"/>
                  <a:pt x="160894" y="95837"/>
                </a:cubicBezTo>
                <a:cubicBezTo>
                  <a:pt x="122530" y="114358"/>
                  <a:pt x="16167" y="147166"/>
                  <a:pt x="2144" y="145049"/>
                </a:cubicBezTo>
                <a:cubicBezTo>
                  <a:pt x="-11879" y="142932"/>
                  <a:pt x="46329" y="105891"/>
                  <a:pt x="76756" y="83137"/>
                </a:cubicBezTo>
                <a:cubicBezTo>
                  <a:pt x="107183" y="60383"/>
                  <a:pt x="134435" y="24134"/>
                  <a:pt x="184706" y="8524"/>
                </a:cubicBezTo>
                <a:cubicBezTo>
                  <a:pt x="234977" y="-7086"/>
                  <a:pt x="392669" y="2704"/>
                  <a:pt x="400606" y="6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83442ABD-7876-46B8-A633-DA3A514CD511}"/>
              </a:ext>
            </a:extLst>
          </p:cNvPr>
          <p:cNvSpPr/>
          <p:nvPr/>
        </p:nvSpPr>
        <p:spPr>
          <a:xfrm>
            <a:off x="5541085" y="3699425"/>
            <a:ext cx="147565" cy="197384"/>
          </a:xfrm>
          <a:custGeom>
            <a:avLst/>
            <a:gdLst>
              <a:gd name="connsiteX0" fmla="*/ 146928 w 147565"/>
              <a:gd name="connsiteY0" fmla="*/ 196300 h 197384"/>
              <a:gd name="connsiteX1" fmla="*/ 99303 w 147565"/>
              <a:gd name="connsiteY1" fmla="*/ 110575 h 197384"/>
              <a:gd name="connsiteX2" fmla="*/ 56440 w 147565"/>
              <a:gd name="connsiteY2" fmla="*/ 58188 h 197384"/>
              <a:gd name="connsiteX3" fmla="*/ 38978 w 147565"/>
              <a:gd name="connsiteY3" fmla="*/ 124863 h 197384"/>
              <a:gd name="connsiteX4" fmla="*/ 878 w 147565"/>
              <a:gd name="connsiteY4" fmla="*/ 142325 h 197384"/>
              <a:gd name="connsiteX5" fmla="*/ 15165 w 147565"/>
              <a:gd name="connsiteY5" fmla="*/ 85175 h 197384"/>
              <a:gd name="connsiteX6" fmla="*/ 48503 w 147565"/>
              <a:gd name="connsiteY6" fmla="*/ 1038 h 197384"/>
              <a:gd name="connsiteX7" fmla="*/ 121528 w 147565"/>
              <a:gd name="connsiteY7" fmla="*/ 45488 h 197384"/>
              <a:gd name="connsiteX8" fmla="*/ 146928 w 147565"/>
              <a:gd name="connsiteY8" fmla="*/ 196300 h 19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565" h="197384">
                <a:moveTo>
                  <a:pt x="146928" y="196300"/>
                </a:moveTo>
                <a:cubicBezTo>
                  <a:pt x="143224" y="207148"/>
                  <a:pt x="114384" y="133594"/>
                  <a:pt x="99303" y="110575"/>
                </a:cubicBezTo>
                <a:cubicBezTo>
                  <a:pt x="84222" y="87556"/>
                  <a:pt x="66494" y="55807"/>
                  <a:pt x="56440" y="58188"/>
                </a:cubicBezTo>
                <a:cubicBezTo>
                  <a:pt x="46386" y="60569"/>
                  <a:pt x="48238" y="110840"/>
                  <a:pt x="38978" y="124863"/>
                </a:cubicBezTo>
                <a:cubicBezTo>
                  <a:pt x="29718" y="138886"/>
                  <a:pt x="4847" y="148940"/>
                  <a:pt x="878" y="142325"/>
                </a:cubicBezTo>
                <a:cubicBezTo>
                  <a:pt x="-3091" y="135710"/>
                  <a:pt x="7228" y="108723"/>
                  <a:pt x="15165" y="85175"/>
                </a:cubicBezTo>
                <a:cubicBezTo>
                  <a:pt x="23102" y="61627"/>
                  <a:pt x="30776" y="7652"/>
                  <a:pt x="48503" y="1038"/>
                </a:cubicBezTo>
                <a:cubicBezTo>
                  <a:pt x="66230" y="-5577"/>
                  <a:pt x="105389" y="20617"/>
                  <a:pt x="121528" y="45488"/>
                </a:cubicBezTo>
                <a:cubicBezTo>
                  <a:pt x="137667" y="70359"/>
                  <a:pt x="150632" y="185452"/>
                  <a:pt x="146928" y="196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DF9FBDC9-AD21-4F65-8A6B-5A85F2E669C3}"/>
              </a:ext>
            </a:extLst>
          </p:cNvPr>
          <p:cNvSpPr/>
          <p:nvPr/>
        </p:nvSpPr>
        <p:spPr>
          <a:xfrm>
            <a:off x="4882013" y="3776663"/>
            <a:ext cx="216750" cy="104775"/>
          </a:xfrm>
          <a:custGeom>
            <a:avLst/>
            <a:gdLst>
              <a:gd name="connsiteX0" fmla="*/ 213862 w 216750"/>
              <a:gd name="connsiteY0" fmla="*/ 0 h 104775"/>
              <a:gd name="connsiteX1" fmla="*/ 166237 w 216750"/>
              <a:gd name="connsiteY1" fmla="*/ 61912 h 104775"/>
              <a:gd name="connsiteX2" fmla="*/ 1137 w 216750"/>
              <a:gd name="connsiteY2" fmla="*/ 104775 h 104775"/>
              <a:gd name="connsiteX3" fmla="*/ 97975 w 216750"/>
              <a:gd name="connsiteY3" fmla="*/ 61912 h 104775"/>
              <a:gd name="connsiteX4" fmla="*/ 213862 w 216750"/>
              <a:gd name="connsiteY4" fmla="*/ 0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50" h="104775">
                <a:moveTo>
                  <a:pt x="213862" y="0"/>
                </a:moveTo>
                <a:cubicBezTo>
                  <a:pt x="225239" y="0"/>
                  <a:pt x="201691" y="44450"/>
                  <a:pt x="166237" y="61912"/>
                </a:cubicBezTo>
                <a:cubicBezTo>
                  <a:pt x="130783" y="79374"/>
                  <a:pt x="12514" y="104775"/>
                  <a:pt x="1137" y="104775"/>
                </a:cubicBezTo>
                <a:cubicBezTo>
                  <a:pt x="-10240" y="104775"/>
                  <a:pt x="66754" y="78052"/>
                  <a:pt x="97975" y="61912"/>
                </a:cubicBezTo>
                <a:cubicBezTo>
                  <a:pt x="129196" y="45772"/>
                  <a:pt x="202485" y="0"/>
                  <a:pt x="2138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A3F7C7B6-63FC-49AF-823D-1FB13A85A764}"/>
              </a:ext>
            </a:extLst>
          </p:cNvPr>
          <p:cNvSpPr/>
          <p:nvPr/>
        </p:nvSpPr>
        <p:spPr>
          <a:xfrm>
            <a:off x="4844755" y="3636963"/>
            <a:ext cx="354436" cy="236961"/>
          </a:xfrm>
          <a:custGeom>
            <a:avLst/>
            <a:gdLst>
              <a:gd name="connsiteX0" fmla="*/ 354308 w 354436"/>
              <a:gd name="connsiteY0" fmla="*/ 0 h 236961"/>
              <a:gd name="connsiteX1" fmla="*/ 139995 w 354436"/>
              <a:gd name="connsiteY1" fmla="*/ 114300 h 236961"/>
              <a:gd name="connsiteX2" fmla="*/ 20933 w 354436"/>
              <a:gd name="connsiteY2" fmla="*/ 201612 h 236961"/>
              <a:gd name="connsiteX3" fmla="*/ 3470 w 354436"/>
              <a:gd name="connsiteY3" fmla="*/ 236537 h 236961"/>
              <a:gd name="connsiteX4" fmla="*/ 60620 w 354436"/>
              <a:gd name="connsiteY4" fmla="*/ 180975 h 236961"/>
              <a:gd name="connsiteX5" fmla="*/ 170158 w 354436"/>
              <a:gd name="connsiteY5" fmla="*/ 114300 h 236961"/>
              <a:gd name="connsiteX6" fmla="*/ 354308 w 354436"/>
              <a:gd name="connsiteY6" fmla="*/ 0 h 23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436" h="236961">
                <a:moveTo>
                  <a:pt x="354308" y="0"/>
                </a:moveTo>
                <a:cubicBezTo>
                  <a:pt x="349281" y="0"/>
                  <a:pt x="195557" y="80698"/>
                  <a:pt x="139995" y="114300"/>
                </a:cubicBezTo>
                <a:cubicBezTo>
                  <a:pt x="84433" y="147902"/>
                  <a:pt x="43687" y="181239"/>
                  <a:pt x="20933" y="201612"/>
                </a:cubicBezTo>
                <a:cubicBezTo>
                  <a:pt x="-1821" y="221985"/>
                  <a:pt x="-3144" y="239976"/>
                  <a:pt x="3470" y="236537"/>
                </a:cubicBezTo>
                <a:cubicBezTo>
                  <a:pt x="10084" y="233098"/>
                  <a:pt x="32839" y="201348"/>
                  <a:pt x="60620" y="180975"/>
                </a:cubicBezTo>
                <a:cubicBezTo>
                  <a:pt x="88401" y="160602"/>
                  <a:pt x="124650" y="141023"/>
                  <a:pt x="170158" y="114300"/>
                </a:cubicBezTo>
                <a:cubicBezTo>
                  <a:pt x="215666" y="87577"/>
                  <a:pt x="359335" y="0"/>
                  <a:pt x="35430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D932424E-1FCF-4844-8D5A-83A55642B509}"/>
              </a:ext>
            </a:extLst>
          </p:cNvPr>
          <p:cNvSpPr/>
          <p:nvPr/>
        </p:nvSpPr>
        <p:spPr>
          <a:xfrm>
            <a:off x="6698722" y="3700959"/>
            <a:ext cx="161532" cy="183142"/>
          </a:xfrm>
          <a:custGeom>
            <a:avLst/>
            <a:gdLst>
              <a:gd name="connsiteX0" fmla="*/ 161395 w 161532"/>
              <a:gd name="connsiteY0" fmla="*/ 1091 h 183142"/>
              <a:gd name="connsiteX1" fmla="*/ 57678 w 161532"/>
              <a:gd name="connsiteY1" fmla="*/ 100574 h 183142"/>
              <a:gd name="connsiteX2" fmla="*/ 95778 w 161532"/>
              <a:gd name="connsiteY2" fmla="*/ 170424 h 183142"/>
              <a:gd name="connsiteX3" fmla="*/ 15345 w 161532"/>
              <a:gd name="connsiteY3" fmla="*/ 183124 h 183142"/>
              <a:gd name="connsiteX4" fmla="*/ 528 w 161532"/>
              <a:gd name="connsiteY4" fmla="*/ 170424 h 183142"/>
              <a:gd name="connsiteX5" fmla="*/ 23811 w 161532"/>
              <a:gd name="connsiteY5" fmla="*/ 123858 h 183142"/>
              <a:gd name="connsiteX6" fmla="*/ 78845 w 161532"/>
              <a:gd name="connsiteY6" fmla="*/ 51891 h 183142"/>
              <a:gd name="connsiteX7" fmla="*/ 161395 w 161532"/>
              <a:gd name="connsiteY7" fmla="*/ 1091 h 18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532" h="183142">
                <a:moveTo>
                  <a:pt x="161395" y="1091"/>
                </a:moveTo>
                <a:cubicBezTo>
                  <a:pt x="157867" y="9205"/>
                  <a:pt x="68614" y="72352"/>
                  <a:pt x="57678" y="100574"/>
                </a:cubicBezTo>
                <a:cubicBezTo>
                  <a:pt x="46742" y="128796"/>
                  <a:pt x="102833" y="156666"/>
                  <a:pt x="95778" y="170424"/>
                </a:cubicBezTo>
                <a:cubicBezTo>
                  <a:pt x="88723" y="184182"/>
                  <a:pt x="31220" y="183124"/>
                  <a:pt x="15345" y="183124"/>
                </a:cubicBezTo>
                <a:cubicBezTo>
                  <a:pt x="-530" y="183124"/>
                  <a:pt x="-883" y="180302"/>
                  <a:pt x="528" y="170424"/>
                </a:cubicBezTo>
                <a:cubicBezTo>
                  <a:pt x="1939" y="160546"/>
                  <a:pt x="10758" y="143613"/>
                  <a:pt x="23811" y="123858"/>
                </a:cubicBezTo>
                <a:cubicBezTo>
                  <a:pt x="36864" y="104103"/>
                  <a:pt x="58031" y="71647"/>
                  <a:pt x="78845" y="51891"/>
                </a:cubicBezTo>
                <a:cubicBezTo>
                  <a:pt x="99659" y="32135"/>
                  <a:pt x="164923" y="-7023"/>
                  <a:pt x="161395" y="1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5E1A9109-2A12-4AD4-A34B-505BCBD35BB4}"/>
              </a:ext>
            </a:extLst>
          </p:cNvPr>
          <p:cNvSpPr/>
          <p:nvPr/>
        </p:nvSpPr>
        <p:spPr>
          <a:xfrm>
            <a:off x="5400675" y="3409950"/>
            <a:ext cx="437969" cy="219376"/>
          </a:xfrm>
          <a:custGeom>
            <a:avLst/>
            <a:gdLst>
              <a:gd name="connsiteX0" fmla="*/ 0 w 437969"/>
              <a:gd name="connsiteY0" fmla="*/ 0 h 219376"/>
              <a:gd name="connsiteX1" fmla="*/ 317500 w 437969"/>
              <a:gd name="connsiteY1" fmla="*/ 111125 h 219376"/>
              <a:gd name="connsiteX2" fmla="*/ 434975 w 437969"/>
              <a:gd name="connsiteY2" fmla="*/ 215900 h 219376"/>
              <a:gd name="connsiteX3" fmla="*/ 396875 w 437969"/>
              <a:gd name="connsiteY3" fmla="*/ 190500 h 219376"/>
              <a:gd name="connsiteX4" fmla="*/ 330200 w 437969"/>
              <a:gd name="connsiteY4" fmla="*/ 152400 h 219376"/>
              <a:gd name="connsiteX5" fmla="*/ 254000 w 437969"/>
              <a:gd name="connsiteY5" fmla="*/ 92075 h 219376"/>
              <a:gd name="connsiteX6" fmla="*/ 196850 w 437969"/>
              <a:gd name="connsiteY6" fmla="*/ 66675 h 219376"/>
              <a:gd name="connsiteX7" fmla="*/ 114300 w 437969"/>
              <a:gd name="connsiteY7" fmla="*/ 44450 h 219376"/>
              <a:gd name="connsiteX8" fmla="*/ 0 w 437969"/>
              <a:gd name="connsiteY8" fmla="*/ 0 h 219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969" h="219376">
                <a:moveTo>
                  <a:pt x="0" y="0"/>
                </a:moveTo>
                <a:cubicBezTo>
                  <a:pt x="122502" y="37571"/>
                  <a:pt x="245004" y="75142"/>
                  <a:pt x="317500" y="111125"/>
                </a:cubicBezTo>
                <a:cubicBezTo>
                  <a:pt x="389996" y="147108"/>
                  <a:pt x="421746" y="202671"/>
                  <a:pt x="434975" y="215900"/>
                </a:cubicBezTo>
                <a:cubicBezTo>
                  <a:pt x="448204" y="229129"/>
                  <a:pt x="414338" y="201083"/>
                  <a:pt x="396875" y="190500"/>
                </a:cubicBezTo>
                <a:cubicBezTo>
                  <a:pt x="379413" y="179917"/>
                  <a:pt x="354012" y="168804"/>
                  <a:pt x="330200" y="152400"/>
                </a:cubicBezTo>
                <a:cubicBezTo>
                  <a:pt x="306388" y="135996"/>
                  <a:pt x="276225" y="106363"/>
                  <a:pt x="254000" y="92075"/>
                </a:cubicBezTo>
                <a:cubicBezTo>
                  <a:pt x="231775" y="77787"/>
                  <a:pt x="220133" y="74613"/>
                  <a:pt x="196850" y="66675"/>
                </a:cubicBezTo>
                <a:cubicBezTo>
                  <a:pt x="173567" y="58738"/>
                  <a:pt x="114300" y="44450"/>
                  <a:pt x="114300" y="444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D69FB19F-EA75-4464-9877-A816F4803A45}"/>
              </a:ext>
            </a:extLst>
          </p:cNvPr>
          <p:cNvSpPr/>
          <p:nvPr/>
        </p:nvSpPr>
        <p:spPr>
          <a:xfrm>
            <a:off x="5817803" y="3462726"/>
            <a:ext cx="393362" cy="585719"/>
          </a:xfrm>
          <a:custGeom>
            <a:avLst/>
            <a:gdLst>
              <a:gd name="connsiteX0" fmla="*/ 914 w 393362"/>
              <a:gd name="connsiteY0" fmla="*/ 141 h 585719"/>
              <a:gd name="connsiteX1" fmla="*/ 303597 w 393362"/>
              <a:gd name="connsiteY1" fmla="*/ 118674 h 585719"/>
              <a:gd name="connsiteX2" fmla="*/ 367097 w 393362"/>
              <a:gd name="connsiteY2" fmla="*/ 252024 h 585719"/>
              <a:gd name="connsiteX3" fmla="*/ 392497 w 393362"/>
              <a:gd name="connsiteY3" fmla="*/ 569524 h 585719"/>
              <a:gd name="connsiteX4" fmla="*/ 386147 w 393362"/>
              <a:gd name="connsiteY4" fmla="*/ 522957 h 585719"/>
              <a:gd name="connsiteX5" fmla="*/ 373447 w 393362"/>
              <a:gd name="connsiteY5" fmla="*/ 381141 h 585719"/>
              <a:gd name="connsiteX6" fmla="*/ 350164 w 393362"/>
              <a:gd name="connsiteY6" fmla="*/ 258374 h 585719"/>
              <a:gd name="connsiteX7" fmla="*/ 335347 w 393362"/>
              <a:gd name="connsiteY7" fmla="*/ 165241 h 585719"/>
              <a:gd name="connsiteX8" fmla="*/ 314180 w 393362"/>
              <a:gd name="connsiteY8" fmla="*/ 137724 h 585719"/>
              <a:gd name="connsiteX9" fmla="*/ 212580 w 393362"/>
              <a:gd name="connsiteY9" fmla="*/ 95391 h 585719"/>
              <a:gd name="connsiteX10" fmla="*/ 914 w 393362"/>
              <a:gd name="connsiteY10" fmla="*/ 141 h 58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3362" h="585719">
                <a:moveTo>
                  <a:pt x="914" y="141"/>
                </a:moveTo>
                <a:cubicBezTo>
                  <a:pt x="16083" y="4021"/>
                  <a:pt x="242567" y="76694"/>
                  <a:pt x="303597" y="118674"/>
                </a:cubicBezTo>
                <a:cubicBezTo>
                  <a:pt x="364627" y="160654"/>
                  <a:pt x="352280" y="176882"/>
                  <a:pt x="367097" y="252024"/>
                </a:cubicBezTo>
                <a:cubicBezTo>
                  <a:pt x="381914" y="327166"/>
                  <a:pt x="389322" y="524369"/>
                  <a:pt x="392497" y="569524"/>
                </a:cubicBezTo>
                <a:cubicBezTo>
                  <a:pt x="395672" y="614679"/>
                  <a:pt x="389322" y="554354"/>
                  <a:pt x="386147" y="522957"/>
                </a:cubicBezTo>
                <a:cubicBezTo>
                  <a:pt x="382972" y="491560"/>
                  <a:pt x="379444" y="425238"/>
                  <a:pt x="373447" y="381141"/>
                </a:cubicBezTo>
                <a:cubicBezTo>
                  <a:pt x="367450" y="337044"/>
                  <a:pt x="356514" y="294357"/>
                  <a:pt x="350164" y="258374"/>
                </a:cubicBezTo>
                <a:cubicBezTo>
                  <a:pt x="343814" y="222391"/>
                  <a:pt x="341344" y="185349"/>
                  <a:pt x="335347" y="165241"/>
                </a:cubicBezTo>
                <a:cubicBezTo>
                  <a:pt x="329350" y="145133"/>
                  <a:pt x="334641" y="149366"/>
                  <a:pt x="314180" y="137724"/>
                </a:cubicBezTo>
                <a:cubicBezTo>
                  <a:pt x="293719" y="126082"/>
                  <a:pt x="261616" y="117616"/>
                  <a:pt x="212580" y="95391"/>
                </a:cubicBezTo>
                <a:cubicBezTo>
                  <a:pt x="163544" y="73166"/>
                  <a:pt x="-14255" y="-3739"/>
                  <a:pt x="914" y="1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1E474A60-EE5A-4507-B5AE-4C838195724E}"/>
              </a:ext>
            </a:extLst>
          </p:cNvPr>
          <p:cNvSpPr/>
          <p:nvPr/>
        </p:nvSpPr>
        <p:spPr>
          <a:xfrm>
            <a:off x="7111257" y="5633690"/>
            <a:ext cx="115138" cy="242195"/>
          </a:xfrm>
          <a:custGeom>
            <a:avLst/>
            <a:gdLst>
              <a:gd name="connsiteX0" fmla="*/ 743 w 115138"/>
              <a:gd name="connsiteY0" fmla="*/ 877 h 242195"/>
              <a:gd name="connsiteX1" fmla="*/ 93876 w 115138"/>
              <a:gd name="connsiteY1" fmla="*/ 182910 h 242195"/>
              <a:gd name="connsiteX2" fmla="*/ 115043 w 115138"/>
              <a:gd name="connsiteY2" fmla="*/ 242177 h 242195"/>
              <a:gd name="connsiteX3" fmla="*/ 89643 w 115138"/>
              <a:gd name="connsiteY3" fmla="*/ 178677 h 242195"/>
              <a:gd name="connsiteX4" fmla="*/ 51543 w 115138"/>
              <a:gd name="connsiteY4" fmla="*/ 115177 h 242195"/>
              <a:gd name="connsiteX5" fmla="*/ 743 w 115138"/>
              <a:gd name="connsiteY5" fmla="*/ 877 h 24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138" h="242195">
                <a:moveTo>
                  <a:pt x="743" y="877"/>
                </a:moveTo>
                <a:cubicBezTo>
                  <a:pt x="7798" y="12166"/>
                  <a:pt x="74826" y="142693"/>
                  <a:pt x="93876" y="182910"/>
                </a:cubicBezTo>
                <a:cubicBezTo>
                  <a:pt x="112926" y="223127"/>
                  <a:pt x="115748" y="242882"/>
                  <a:pt x="115043" y="242177"/>
                </a:cubicBezTo>
                <a:cubicBezTo>
                  <a:pt x="114338" y="241472"/>
                  <a:pt x="100226" y="199844"/>
                  <a:pt x="89643" y="178677"/>
                </a:cubicBezTo>
                <a:cubicBezTo>
                  <a:pt x="79060" y="157510"/>
                  <a:pt x="64243" y="139872"/>
                  <a:pt x="51543" y="115177"/>
                </a:cubicBezTo>
                <a:cubicBezTo>
                  <a:pt x="38843" y="90482"/>
                  <a:pt x="-6312" y="-10412"/>
                  <a:pt x="743" y="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16C9FFFB-A6C1-4E01-81AA-8110FDA118EB}"/>
              </a:ext>
            </a:extLst>
          </p:cNvPr>
          <p:cNvSpPr/>
          <p:nvPr/>
        </p:nvSpPr>
        <p:spPr>
          <a:xfrm>
            <a:off x="4878189" y="5653303"/>
            <a:ext cx="2051425" cy="1078470"/>
          </a:xfrm>
          <a:custGeom>
            <a:avLst/>
            <a:gdLst>
              <a:gd name="connsiteX0" fmla="*/ 15544 w 2051425"/>
              <a:gd name="connsiteY0" fmla="*/ 57464 h 1078470"/>
              <a:gd name="connsiteX1" fmla="*/ 222978 w 2051425"/>
              <a:gd name="connsiteY1" fmla="*/ 99797 h 1078470"/>
              <a:gd name="connsiteX2" fmla="*/ 438878 w 2051425"/>
              <a:gd name="connsiteY2" fmla="*/ 463864 h 1078470"/>
              <a:gd name="connsiteX3" fmla="*/ 1281311 w 2051425"/>
              <a:gd name="connsiteY3" fmla="*/ 904130 h 1078470"/>
              <a:gd name="connsiteX4" fmla="*/ 2030611 w 2051425"/>
              <a:gd name="connsiteY4" fmla="*/ 937997 h 1078470"/>
              <a:gd name="connsiteX5" fmla="*/ 1806244 w 2051425"/>
              <a:gd name="connsiteY5" fmla="*/ 984564 h 1078470"/>
              <a:gd name="connsiteX6" fmla="*/ 1421011 w 2051425"/>
              <a:gd name="connsiteY6" fmla="*/ 1073464 h 1078470"/>
              <a:gd name="connsiteX7" fmla="*/ 667478 w 2051425"/>
              <a:gd name="connsiteY7" fmla="*/ 819464 h 1078470"/>
              <a:gd name="connsiteX8" fmla="*/ 15544 w 2051425"/>
              <a:gd name="connsiteY8" fmla="*/ 57464 h 1078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1425" h="1078470">
                <a:moveTo>
                  <a:pt x="15544" y="57464"/>
                </a:moveTo>
                <a:cubicBezTo>
                  <a:pt x="-58539" y="-62480"/>
                  <a:pt x="152422" y="32064"/>
                  <a:pt x="222978" y="99797"/>
                </a:cubicBezTo>
                <a:cubicBezTo>
                  <a:pt x="293534" y="167530"/>
                  <a:pt x="262489" y="329809"/>
                  <a:pt x="438878" y="463864"/>
                </a:cubicBezTo>
                <a:cubicBezTo>
                  <a:pt x="615267" y="597920"/>
                  <a:pt x="1016022" y="825108"/>
                  <a:pt x="1281311" y="904130"/>
                </a:cubicBezTo>
                <a:cubicBezTo>
                  <a:pt x="1546600" y="983152"/>
                  <a:pt x="1943122" y="924591"/>
                  <a:pt x="2030611" y="937997"/>
                </a:cubicBezTo>
                <a:cubicBezTo>
                  <a:pt x="2118100" y="951403"/>
                  <a:pt x="1907844" y="961986"/>
                  <a:pt x="1806244" y="984564"/>
                </a:cubicBezTo>
                <a:cubicBezTo>
                  <a:pt x="1704644" y="1007142"/>
                  <a:pt x="1610805" y="1100981"/>
                  <a:pt x="1421011" y="1073464"/>
                </a:cubicBezTo>
                <a:cubicBezTo>
                  <a:pt x="1231217" y="1045947"/>
                  <a:pt x="904544" y="981742"/>
                  <a:pt x="667478" y="819464"/>
                </a:cubicBezTo>
                <a:cubicBezTo>
                  <a:pt x="430412" y="657186"/>
                  <a:pt x="89627" y="177408"/>
                  <a:pt x="15544" y="574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F0DF619C-F861-48E6-8C0C-26864E122F28}"/>
              </a:ext>
            </a:extLst>
          </p:cNvPr>
          <p:cNvSpPr/>
          <p:nvPr/>
        </p:nvSpPr>
        <p:spPr>
          <a:xfrm>
            <a:off x="5416180" y="1456897"/>
            <a:ext cx="473349" cy="1934591"/>
          </a:xfrm>
          <a:custGeom>
            <a:avLst/>
            <a:gdLst>
              <a:gd name="connsiteX0" fmla="*/ 472387 w 473349"/>
              <a:gd name="connsiteY0" fmla="*/ 12070 h 1934591"/>
              <a:gd name="connsiteX1" fmla="*/ 167587 w 473349"/>
              <a:gd name="connsiteY1" fmla="*/ 676703 h 1934591"/>
              <a:gd name="connsiteX2" fmla="*/ 27887 w 473349"/>
              <a:gd name="connsiteY2" fmla="*/ 1531836 h 1934591"/>
              <a:gd name="connsiteX3" fmla="*/ 104087 w 473349"/>
              <a:gd name="connsiteY3" fmla="*/ 1849336 h 1934591"/>
              <a:gd name="connsiteX4" fmla="*/ 171820 w 473349"/>
              <a:gd name="connsiteY4" fmla="*/ 1934003 h 1934591"/>
              <a:gd name="connsiteX5" fmla="*/ 129487 w 473349"/>
              <a:gd name="connsiteY5" fmla="*/ 1878970 h 1934591"/>
              <a:gd name="connsiteX6" fmla="*/ 10953 w 473349"/>
              <a:gd name="connsiteY6" fmla="*/ 1735036 h 1934591"/>
              <a:gd name="connsiteX7" fmla="*/ 57520 w 473349"/>
              <a:gd name="connsiteY7" fmla="*/ 1256670 h 1934591"/>
              <a:gd name="connsiteX8" fmla="*/ 472387 w 473349"/>
              <a:gd name="connsiteY8" fmla="*/ 12070 h 19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3349" h="1934591">
                <a:moveTo>
                  <a:pt x="472387" y="12070"/>
                </a:moveTo>
                <a:cubicBezTo>
                  <a:pt x="490731" y="-84591"/>
                  <a:pt x="241670" y="423409"/>
                  <a:pt x="167587" y="676703"/>
                </a:cubicBezTo>
                <a:cubicBezTo>
                  <a:pt x="93504" y="929997"/>
                  <a:pt x="38470" y="1336397"/>
                  <a:pt x="27887" y="1531836"/>
                </a:cubicBezTo>
                <a:cubicBezTo>
                  <a:pt x="17304" y="1727275"/>
                  <a:pt x="80098" y="1782308"/>
                  <a:pt x="104087" y="1849336"/>
                </a:cubicBezTo>
                <a:cubicBezTo>
                  <a:pt x="128076" y="1916364"/>
                  <a:pt x="167587" y="1929064"/>
                  <a:pt x="171820" y="1934003"/>
                </a:cubicBezTo>
                <a:cubicBezTo>
                  <a:pt x="176053" y="1938942"/>
                  <a:pt x="156298" y="1912131"/>
                  <a:pt x="129487" y="1878970"/>
                </a:cubicBezTo>
                <a:cubicBezTo>
                  <a:pt x="102676" y="1845809"/>
                  <a:pt x="22947" y="1838753"/>
                  <a:pt x="10953" y="1735036"/>
                </a:cubicBezTo>
                <a:cubicBezTo>
                  <a:pt x="-1041" y="1631319"/>
                  <a:pt x="-19386" y="1538892"/>
                  <a:pt x="57520" y="1256670"/>
                </a:cubicBezTo>
                <a:cubicBezTo>
                  <a:pt x="134426" y="974448"/>
                  <a:pt x="454043" y="108731"/>
                  <a:pt x="472387" y="12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CE7EE003-1FD2-4AE6-ADE1-E702C26953E0}"/>
              </a:ext>
            </a:extLst>
          </p:cNvPr>
          <p:cNvSpPr/>
          <p:nvPr/>
        </p:nvSpPr>
        <p:spPr>
          <a:xfrm>
            <a:off x="5046061" y="1485807"/>
            <a:ext cx="601144" cy="1956982"/>
          </a:xfrm>
          <a:custGeom>
            <a:avLst/>
            <a:gdLst>
              <a:gd name="connsiteX0" fmla="*/ 588506 w 601144"/>
              <a:gd name="connsiteY0" fmla="*/ 50893 h 1956982"/>
              <a:gd name="connsiteX1" fmla="*/ 21239 w 601144"/>
              <a:gd name="connsiteY1" fmla="*/ 1312426 h 1956982"/>
              <a:gd name="connsiteX2" fmla="*/ 114372 w 601144"/>
              <a:gd name="connsiteY2" fmla="*/ 1934726 h 1956982"/>
              <a:gd name="connsiteX3" fmla="*/ 55106 w 601144"/>
              <a:gd name="connsiteY3" fmla="*/ 1769626 h 1956982"/>
              <a:gd name="connsiteX4" fmla="*/ 84739 w 601144"/>
              <a:gd name="connsiteY4" fmla="*/ 1299726 h 1956982"/>
              <a:gd name="connsiteX5" fmla="*/ 389539 w 601144"/>
              <a:gd name="connsiteY5" fmla="*/ 347226 h 1956982"/>
              <a:gd name="connsiteX6" fmla="*/ 588506 w 601144"/>
              <a:gd name="connsiteY6" fmla="*/ 50893 h 195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144" h="1956982">
                <a:moveTo>
                  <a:pt x="588506" y="50893"/>
                </a:moveTo>
                <a:cubicBezTo>
                  <a:pt x="527123" y="211760"/>
                  <a:pt x="100261" y="998454"/>
                  <a:pt x="21239" y="1312426"/>
                </a:cubicBezTo>
                <a:cubicBezTo>
                  <a:pt x="-57783" y="1626398"/>
                  <a:pt x="108728" y="1858526"/>
                  <a:pt x="114372" y="1934726"/>
                </a:cubicBezTo>
                <a:cubicBezTo>
                  <a:pt x="120016" y="2010926"/>
                  <a:pt x="60045" y="1875459"/>
                  <a:pt x="55106" y="1769626"/>
                </a:cubicBezTo>
                <a:cubicBezTo>
                  <a:pt x="50167" y="1663793"/>
                  <a:pt x="29000" y="1536793"/>
                  <a:pt x="84739" y="1299726"/>
                </a:cubicBezTo>
                <a:cubicBezTo>
                  <a:pt x="140478" y="1062659"/>
                  <a:pt x="306989" y="550426"/>
                  <a:pt x="389539" y="347226"/>
                </a:cubicBezTo>
                <a:cubicBezTo>
                  <a:pt x="472089" y="144026"/>
                  <a:pt x="649889" y="-109974"/>
                  <a:pt x="588506" y="50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D77F1D8-6864-46F9-910D-A93CE4EA02E6}"/>
              </a:ext>
            </a:extLst>
          </p:cNvPr>
          <p:cNvSpPr/>
          <p:nvPr/>
        </p:nvSpPr>
        <p:spPr>
          <a:xfrm>
            <a:off x="6781397" y="1505912"/>
            <a:ext cx="411087" cy="1841768"/>
          </a:xfrm>
          <a:custGeom>
            <a:avLst/>
            <a:gdLst>
              <a:gd name="connsiteX0" fmla="*/ 25803 w 411087"/>
              <a:gd name="connsiteY0" fmla="*/ 68888 h 1841768"/>
              <a:gd name="connsiteX1" fmla="*/ 30036 w 411087"/>
              <a:gd name="connsiteY1" fmla="*/ 178955 h 1841768"/>
              <a:gd name="connsiteX2" fmla="*/ 237470 w 411087"/>
              <a:gd name="connsiteY2" fmla="*/ 1664855 h 1841768"/>
              <a:gd name="connsiteX3" fmla="*/ 411036 w 411087"/>
              <a:gd name="connsiteY3" fmla="*/ 1804555 h 1841768"/>
              <a:gd name="connsiteX4" fmla="*/ 220536 w 411087"/>
              <a:gd name="connsiteY4" fmla="*/ 1580188 h 1841768"/>
              <a:gd name="connsiteX5" fmla="*/ 13103 w 411087"/>
              <a:gd name="connsiteY5" fmla="*/ 564188 h 1841768"/>
              <a:gd name="connsiteX6" fmla="*/ 25803 w 411087"/>
              <a:gd name="connsiteY6" fmla="*/ 68888 h 184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087" h="1841768">
                <a:moveTo>
                  <a:pt x="25803" y="68888"/>
                </a:moveTo>
                <a:cubicBezTo>
                  <a:pt x="28625" y="4683"/>
                  <a:pt x="-5242" y="-87040"/>
                  <a:pt x="30036" y="178955"/>
                </a:cubicBezTo>
                <a:cubicBezTo>
                  <a:pt x="65314" y="444950"/>
                  <a:pt x="173970" y="1393922"/>
                  <a:pt x="237470" y="1664855"/>
                </a:cubicBezTo>
                <a:cubicBezTo>
                  <a:pt x="300970" y="1935788"/>
                  <a:pt x="413858" y="1818666"/>
                  <a:pt x="411036" y="1804555"/>
                </a:cubicBezTo>
                <a:cubicBezTo>
                  <a:pt x="408214" y="1790444"/>
                  <a:pt x="286858" y="1786916"/>
                  <a:pt x="220536" y="1580188"/>
                </a:cubicBezTo>
                <a:cubicBezTo>
                  <a:pt x="154214" y="1373460"/>
                  <a:pt x="47675" y="821010"/>
                  <a:pt x="13103" y="564188"/>
                </a:cubicBezTo>
                <a:cubicBezTo>
                  <a:pt x="-21469" y="307366"/>
                  <a:pt x="22981" y="133093"/>
                  <a:pt x="25803" y="68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3817CF42-454B-4ECB-856E-9EC7C6DD6B46}"/>
              </a:ext>
            </a:extLst>
          </p:cNvPr>
          <p:cNvSpPr/>
          <p:nvPr/>
        </p:nvSpPr>
        <p:spPr>
          <a:xfrm>
            <a:off x="4664354" y="1326158"/>
            <a:ext cx="958685" cy="1995853"/>
          </a:xfrm>
          <a:custGeom>
            <a:avLst/>
            <a:gdLst>
              <a:gd name="connsiteX0" fmla="*/ 945871 w 958685"/>
              <a:gd name="connsiteY0" fmla="*/ 29567 h 1995853"/>
              <a:gd name="connsiteX1" fmla="*/ 190221 w 958685"/>
              <a:gd name="connsiteY1" fmla="*/ 1201142 h 1995853"/>
              <a:gd name="connsiteX2" fmla="*/ 94971 w 958685"/>
              <a:gd name="connsiteY2" fmla="*/ 1839317 h 1995853"/>
              <a:gd name="connsiteX3" fmla="*/ 2896 w 958685"/>
              <a:gd name="connsiteY3" fmla="*/ 1985367 h 1995853"/>
              <a:gd name="connsiteX4" fmla="*/ 34646 w 958685"/>
              <a:gd name="connsiteY4" fmla="*/ 1959967 h 1995853"/>
              <a:gd name="connsiteX5" fmla="*/ 148946 w 958685"/>
              <a:gd name="connsiteY5" fmla="*/ 1766292 h 1995853"/>
              <a:gd name="connsiteX6" fmla="*/ 237846 w 958685"/>
              <a:gd name="connsiteY6" fmla="*/ 1258292 h 1995853"/>
              <a:gd name="connsiteX7" fmla="*/ 463271 w 958685"/>
              <a:gd name="connsiteY7" fmla="*/ 655042 h 1995853"/>
              <a:gd name="connsiteX8" fmla="*/ 650596 w 958685"/>
              <a:gd name="connsiteY8" fmla="*/ 375642 h 1995853"/>
              <a:gd name="connsiteX9" fmla="*/ 945871 w 958685"/>
              <a:gd name="connsiteY9" fmla="*/ 29567 h 199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8685" h="1995853">
                <a:moveTo>
                  <a:pt x="945871" y="29567"/>
                </a:moveTo>
                <a:cubicBezTo>
                  <a:pt x="869142" y="167150"/>
                  <a:pt x="332038" y="899517"/>
                  <a:pt x="190221" y="1201142"/>
                </a:cubicBezTo>
                <a:cubicBezTo>
                  <a:pt x="48404" y="1502767"/>
                  <a:pt x="126192" y="1708613"/>
                  <a:pt x="94971" y="1839317"/>
                </a:cubicBezTo>
                <a:cubicBezTo>
                  <a:pt x="63750" y="1970021"/>
                  <a:pt x="12950" y="1965259"/>
                  <a:pt x="2896" y="1985367"/>
                </a:cubicBezTo>
                <a:cubicBezTo>
                  <a:pt x="-7158" y="2005475"/>
                  <a:pt x="10304" y="1996480"/>
                  <a:pt x="34646" y="1959967"/>
                </a:cubicBezTo>
                <a:cubicBezTo>
                  <a:pt x="58988" y="1923455"/>
                  <a:pt x="115079" y="1883238"/>
                  <a:pt x="148946" y="1766292"/>
                </a:cubicBezTo>
                <a:cubicBezTo>
                  <a:pt x="182813" y="1649346"/>
                  <a:pt x="185458" y="1443500"/>
                  <a:pt x="237846" y="1258292"/>
                </a:cubicBezTo>
                <a:cubicBezTo>
                  <a:pt x="290233" y="1073084"/>
                  <a:pt x="394479" y="802150"/>
                  <a:pt x="463271" y="655042"/>
                </a:cubicBezTo>
                <a:cubicBezTo>
                  <a:pt x="532063" y="507934"/>
                  <a:pt x="568046" y="477771"/>
                  <a:pt x="650596" y="375642"/>
                </a:cubicBezTo>
                <a:cubicBezTo>
                  <a:pt x="733146" y="273513"/>
                  <a:pt x="1022600" y="-108016"/>
                  <a:pt x="945871" y="29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DB9705DC-1627-4AC6-8B6E-2D31F3E91A77}"/>
              </a:ext>
            </a:extLst>
          </p:cNvPr>
          <p:cNvSpPr/>
          <p:nvPr/>
        </p:nvSpPr>
        <p:spPr>
          <a:xfrm>
            <a:off x="6025063" y="1524838"/>
            <a:ext cx="244710" cy="1806461"/>
          </a:xfrm>
          <a:custGeom>
            <a:avLst/>
            <a:gdLst>
              <a:gd name="connsiteX0" fmla="*/ 242387 w 244710"/>
              <a:gd name="connsiteY0" fmla="*/ 24562 h 1806461"/>
              <a:gd name="connsiteX1" fmla="*/ 4262 w 244710"/>
              <a:gd name="connsiteY1" fmla="*/ 1034212 h 1806461"/>
              <a:gd name="connsiteX2" fmla="*/ 89987 w 244710"/>
              <a:gd name="connsiteY2" fmla="*/ 1777162 h 1806461"/>
              <a:gd name="connsiteX3" fmla="*/ 96337 w 244710"/>
              <a:gd name="connsiteY3" fmla="*/ 1605712 h 1806461"/>
              <a:gd name="connsiteX4" fmla="*/ 51887 w 244710"/>
              <a:gd name="connsiteY4" fmla="*/ 1126287 h 1806461"/>
              <a:gd name="connsiteX5" fmla="*/ 96337 w 244710"/>
              <a:gd name="connsiteY5" fmla="*/ 519862 h 1806461"/>
              <a:gd name="connsiteX6" fmla="*/ 124912 w 244710"/>
              <a:gd name="connsiteY6" fmla="*/ 326187 h 1806461"/>
              <a:gd name="connsiteX7" fmla="*/ 242387 w 244710"/>
              <a:gd name="connsiteY7" fmla="*/ 24562 h 1806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4710" h="1806461">
                <a:moveTo>
                  <a:pt x="242387" y="24562"/>
                </a:moveTo>
                <a:cubicBezTo>
                  <a:pt x="222279" y="142566"/>
                  <a:pt x="29662" y="742112"/>
                  <a:pt x="4262" y="1034212"/>
                </a:cubicBezTo>
                <a:cubicBezTo>
                  <a:pt x="-21138" y="1326312"/>
                  <a:pt x="74641" y="1681912"/>
                  <a:pt x="89987" y="1777162"/>
                </a:cubicBezTo>
                <a:cubicBezTo>
                  <a:pt x="105333" y="1872412"/>
                  <a:pt x="102687" y="1714191"/>
                  <a:pt x="96337" y="1605712"/>
                </a:cubicBezTo>
                <a:cubicBezTo>
                  <a:pt x="89987" y="1497233"/>
                  <a:pt x="51887" y="1307262"/>
                  <a:pt x="51887" y="1126287"/>
                </a:cubicBezTo>
                <a:cubicBezTo>
                  <a:pt x="51887" y="945312"/>
                  <a:pt x="84166" y="653212"/>
                  <a:pt x="96337" y="519862"/>
                </a:cubicBezTo>
                <a:cubicBezTo>
                  <a:pt x="108508" y="386512"/>
                  <a:pt x="103745" y="404504"/>
                  <a:pt x="124912" y="326187"/>
                </a:cubicBezTo>
                <a:cubicBezTo>
                  <a:pt x="146079" y="247870"/>
                  <a:pt x="262495" y="-93442"/>
                  <a:pt x="242387" y="24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F65D5B5-FFE8-402B-A2B2-286334929677}"/>
              </a:ext>
            </a:extLst>
          </p:cNvPr>
          <p:cNvSpPr/>
          <p:nvPr/>
        </p:nvSpPr>
        <p:spPr>
          <a:xfrm>
            <a:off x="4486477" y="933441"/>
            <a:ext cx="576342" cy="364469"/>
          </a:xfrm>
          <a:custGeom>
            <a:avLst/>
            <a:gdLst>
              <a:gd name="connsiteX0" fmla="*/ 573203 w 576342"/>
              <a:gd name="connsiteY0" fmla="*/ 11439 h 364469"/>
              <a:gd name="connsiteX1" fmla="*/ 288723 w 576342"/>
              <a:gd name="connsiteY1" fmla="*/ 72399 h 364469"/>
              <a:gd name="connsiteX2" fmla="*/ 14403 w 576342"/>
              <a:gd name="connsiteY2" fmla="*/ 356879 h 364469"/>
              <a:gd name="connsiteX3" fmla="*/ 95683 w 576342"/>
              <a:gd name="connsiteY3" fmla="*/ 255279 h 364469"/>
              <a:gd name="connsiteX4" fmla="*/ 573203 w 576342"/>
              <a:gd name="connsiteY4" fmla="*/ 11439 h 36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342" h="364469">
                <a:moveTo>
                  <a:pt x="573203" y="11439"/>
                </a:moveTo>
                <a:cubicBezTo>
                  <a:pt x="605376" y="-19041"/>
                  <a:pt x="381856" y="14826"/>
                  <a:pt x="288723" y="72399"/>
                </a:cubicBezTo>
                <a:cubicBezTo>
                  <a:pt x="195590" y="129972"/>
                  <a:pt x="46576" y="326399"/>
                  <a:pt x="14403" y="356879"/>
                </a:cubicBezTo>
                <a:cubicBezTo>
                  <a:pt x="-17770" y="387359"/>
                  <a:pt x="1703" y="320472"/>
                  <a:pt x="95683" y="255279"/>
                </a:cubicBezTo>
                <a:cubicBezTo>
                  <a:pt x="189663" y="190086"/>
                  <a:pt x="541030" y="41919"/>
                  <a:pt x="573203" y="1143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3F22B71-37CC-42CD-B62F-13874EF5938B}"/>
              </a:ext>
            </a:extLst>
          </p:cNvPr>
          <p:cNvSpPr/>
          <p:nvPr/>
        </p:nvSpPr>
        <p:spPr>
          <a:xfrm>
            <a:off x="4395893" y="1365245"/>
            <a:ext cx="333295" cy="306773"/>
          </a:xfrm>
          <a:custGeom>
            <a:avLst/>
            <a:gdLst>
              <a:gd name="connsiteX0" fmla="*/ 333270 w 333295"/>
              <a:gd name="connsiteY0" fmla="*/ 5 h 306773"/>
              <a:gd name="connsiteX1" fmla="*/ 68157 w 333295"/>
              <a:gd name="connsiteY1" fmla="*/ 198443 h 306773"/>
              <a:gd name="connsiteX2" fmla="*/ 1482 w 333295"/>
              <a:gd name="connsiteY2" fmla="*/ 304805 h 306773"/>
              <a:gd name="connsiteX3" fmla="*/ 26882 w 333295"/>
              <a:gd name="connsiteY3" fmla="*/ 261943 h 306773"/>
              <a:gd name="connsiteX4" fmla="*/ 84032 w 333295"/>
              <a:gd name="connsiteY4" fmla="*/ 192093 h 306773"/>
              <a:gd name="connsiteX5" fmla="*/ 333270 w 333295"/>
              <a:gd name="connsiteY5" fmla="*/ 5 h 30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295" h="306773">
                <a:moveTo>
                  <a:pt x="333270" y="5"/>
                </a:moveTo>
                <a:cubicBezTo>
                  <a:pt x="330624" y="1063"/>
                  <a:pt x="123455" y="147643"/>
                  <a:pt x="68157" y="198443"/>
                </a:cubicBezTo>
                <a:cubicBezTo>
                  <a:pt x="12859" y="249243"/>
                  <a:pt x="8361" y="294222"/>
                  <a:pt x="1482" y="304805"/>
                </a:cubicBezTo>
                <a:cubicBezTo>
                  <a:pt x="-5397" y="315388"/>
                  <a:pt x="13124" y="280728"/>
                  <a:pt x="26882" y="261943"/>
                </a:cubicBezTo>
                <a:cubicBezTo>
                  <a:pt x="40640" y="243158"/>
                  <a:pt x="35084" y="231780"/>
                  <a:pt x="84032" y="192093"/>
                </a:cubicBezTo>
                <a:cubicBezTo>
                  <a:pt x="132980" y="152406"/>
                  <a:pt x="335916" y="-1053"/>
                  <a:pt x="333270" y="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03D432BD-C778-45EE-BD90-407CAC072568}"/>
              </a:ext>
            </a:extLst>
          </p:cNvPr>
          <p:cNvSpPr/>
          <p:nvPr/>
        </p:nvSpPr>
        <p:spPr>
          <a:xfrm>
            <a:off x="4207887" y="1922397"/>
            <a:ext cx="245083" cy="393188"/>
          </a:xfrm>
          <a:custGeom>
            <a:avLst/>
            <a:gdLst>
              <a:gd name="connsiteX0" fmla="*/ 245051 w 245083"/>
              <a:gd name="connsiteY0" fmla="*/ 66 h 393188"/>
              <a:gd name="connsiteX1" fmla="*/ 35501 w 245083"/>
              <a:gd name="connsiteY1" fmla="*/ 239778 h 393188"/>
              <a:gd name="connsiteX2" fmla="*/ 576 w 245083"/>
              <a:gd name="connsiteY2" fmla="*/ 392178 h 393188"/>
              <a:gd name="connsiteX3" fmla="*/ 16451 w 245083"/>
              <a:gd name="connsiteY3" fmla="*/ 301691 h 393188"/>
              <a:gd name="connsiteX4" fmla="*/ 51376 w 245083"/>
              <a:gd name="connsiteY4" fmla="*/ 215966 h 393188"/>
              <a:gd name="connsiteX5" fmla="*/ 245051 w 245083"/>
              <a:gd name="connsiteY5" fmla="*/ 66 h 39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083" h="393188">
                <a:moveTo>
                  <a:pt x="245051" y="66"/>
                </a:moveTo>
                <a:cubicBezTo>
                  <a:pt x="242405" y="4035"/>
                  <a:pt x="76247" y="174426"/>
                  <a:pt x="35501" y="239778"/>
                </a:cubicBezTo>
                <a:cubicBezTo>
                  <a:pt x="-5245" y="305130"/>
                  <a:pt x="3751" y="381859"/>
                  <a:pt x="576" y="392178"/>
                </a:cubicBezTo>
                <a:cubicBezTo>
                  <a:pt x="-2599" y="402497"/>
                  <a:pt x="7984" y="331060"/>
                  <a:pt x="16451" y="301691"/>
                </a:cubicBezTo>
                <a:cubicBezTo>
                  <a:pt x="24918" y="272322"/>
                  <a:pt x="16716" y="262003"/>
                  <a:pt x="51376" y="215966"/>
                </a:cubicBezTo>
                <a:cubicBezTo>
                  <a:pt x="86036" y="169929"/>
                  <a:pt x="247697" y="-3903"/>
                  <a:pt x="245051" y="6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3E85BB9-C695-408C-9DB8-B160466856A5}"/>
              </a:ext>
            </a:extLst>
          </p:cNvPr>
          <p:cNvSpPr/>
          <p:nvPr/>
        </p:nvSpPr>
        <p:spPr>
          <a:xfrm>
            <a:off x="4148344" y="2388626"/>
            <a:ext cx="178768" cy="447373"/>
          </a:xfrm>
          <a:custGeom>
            <a:avLst/>
            <a:gdLst>
              <a:gd name="connsiteX0" fmla="*/ 177594 w 178768"/>
              <a:gd name="connsiteY0" fmla="*/ 2149 h 447373"/>
              <a:gd name="connsiteX1" fmla="*/ 53769 w 178768"/>
              <a:gd name="connsiteY1" fmla="*/ 183124 h 447373"/>
              <a:gd name="connsiteX2" fmla="*/ 1381 w 178768"/>
              <a:gd name="connsiteY2" fmla="*/ 440299 h 447373"/>
              <a:gd name="connsiteX3" fmla="*/ 17256 w 178768"/>
              <a:gd name="connsiteY3" fmla="*/ 367274 h 447373"/>
              <a:gd name="connsiteX4" fmla="*/ 39481 w 178768"/>
              <a:gd name="connsiteY4" fmla="*/ 283137 h 447373"/>
              <a:gd name="connsiteX5" fmla="*/ 110919 w 178768"/>
              <a:gd name="connsiteY5" fmla="*/ 95812 h 447373"/>
              <a:gd name="connsiteX6" fmla="*/ 177594 w 178768"/>
              <a:gd name="connsiteY6" fmla="*/ 2149 h 44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768" h="447373">
                <a:moveTo>
                  <a:pt x="177594" y="2149"/>
                </a:moveTo>
                <a:cubicBezTo>
                  <a:pt x="168069" y="16701"/>
                  <a:pt x="83138" y="110099"/>
                  <a:pt x="53769" y="183124"/>
                </a:cubicBezTo>
                <a:cubicBezTo>
                  <a:pt x="24400" y="256149"/>
                  <a:pt x="7467" y="409607"/>
                  <a:pt x="1381" y="440299"/>
                </a:cubicBezTo>
                <a:cubicBezTo>
                  <a:pt x="-4705" y="470991"/>
                  <a:pt x="10906" y="393468"/>
                  <a:pt x="17256" y="367274"/>
                </a:cubicBezTo>
                <a:cubicBezTo>
                  <a:pt x="23606" y="341080"/>
                  <a:pt x="23870" y="328381"/>
                  <a:pt x="39481" y="283137"/>
                </a:cubicBezTo>
                <a:cubicBezTo>
                  <a:pt x="55091" y="237893"/>
                  <a:pt x="85519" y="141585"/>
                  <a:pt x="110919" y="95812"/>
                </a:cubicBezTo>
                <a:cubicBezTo>
                  <a:pt x="136319" y="50039"/>
                  <a:pt x="187119" y="-12403"/>
                  <a:pt x="177594" y="214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E4937638-1FA7-41C3-AFC2-EC574E13A1DA}"/>
              </a:ext>
            </a:extLst>
          </p:cNvPr>
          <p:cNvSpPr/>
          <p:nvPr/>
        </p:nvSpPr>
        <p:spPr>
          <a:xfrm>
            <a:off x="4264003" y="2796492"/>
            <a:ext cx="47858" cy="626478"/>
          </a:xfrm>
          <a:custGeom>
            <a:avLst/>
            <a:gdLst>
              <a:gd name="connsiteX0" fmla="*/ 47647 w 47858"/>
              <a:gd name="connsiteY0" fmla="*/ 2271 h 626478"/>
              <a:gd name="connsiteX1" fmla="*/ 22 w 47858"/>
              <a:gd name="connsiteY1" fmla="*/ 267383 h 626478"/>
              <a:gd name="connsiteX2" fmla="*/ 41297 w 47858"/>
              <a:gd name="connsiteY2" fmla="*/ 619808 h 626478"/>
              <a:gd name="connsiteX3" fmla="*/ 34947 w 47858"/>
              <a:gd name="connsiteY3" fmla="*/ 483283 h 626478"/>
              <a:gd name="connsiteX4" fmla="*/ 20660 w 47858"/>
              <a:gd name="connsiteY4" fmla="*/ 297546 h 626478"/>
              <a:gd name="connsiteX5" fmla="*/ 17485 w 47858"/>
              <a:gd name="connsiteY5" fmla="*/ 146733 h 626478"/>
              <a:gd name="connsiteX6" fmla="*/ 47647 w 47858"/>
              <a:gd name="connsiteY6" fmla="*/ 2271 h 626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58" h="626478">
                <a:moveTo>
                  <a:pt x="47647" y="2271"/>
                </a:moveTo>
                <a:cubicBezTo>
                  <a:pt x="44737" y="22379"/>
                  <a:pt x="1080" y="164460"/>
                  <a:pt x="22" y="267383"/>
                </a:cubicBezTo>
                <a:cubicBezTo>
                  <a:pt x="-1036" y="370306"/>
                  <a:pt x="35476" y="583825"/>
                  <a:pt x="41297" y="619808"/>
                </a:cubicBezTo>
                <a:cubicBezTo>
                  <a:pt x="47118" y="655791"/>
                  <a:pt x="38386" y="536993"/>
                  <a:pt x="34947" y="483283"/>
                </a:cubicBezTo>
                <a:cubicBezTo>
                  <a:pt x="31508" y="429573"/>
                  <a:pt x="23570" y="353638"/>
                  <a:pt x="20660" y="297546"/>
                </a:cubicBezTo>
                <a:cubicBezTo>
                  <a:pt x="17750" y="241454"/>
                  <a:pt x="12458" y="192506"/>
                  <a:pt x="17485" y="146733"/>
                </a:cubicBezTo>
                <a:cubicBezTo>
                  <a:pt x="22512" y="100960"/>
                  <a:pt x="50557" y="-17837"/>
                  <a:pt x="47647" y="227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1A49864D-0B09-4A35-B06C-C1ADE500F69F}"/>
              </a:ext>
            </a:extLst>
          </p:cNvPr>
          <p:cNvSpPr/>
          <p:nvPr/>
        </p:nvSpPr>
        <p:spPr>
          <a:xfrm>
            <a:off x="5272828" y="577847"/>
            <a:ext cx="597643" cy="102243"/>
          </a:xfrm>
          <a:custGeom>
            <a:avLst/>
            <a:gdLst>
              <a:gd name="connsiteX0" fmla="*/ 591397 w 597643"/>
              <a:gd name="connsiteY0" fmla="*/ 3 h 102243"/>
              <a:gd name="connsiteX1" fmla="*/ 194522 w 597643"/>
              <a:gd name="connsiteY1" fmla="*/ 23816 h 102243"/>
              <a:gd name="connsiteX2" fmla="*/ 4022 w 597643"/>
              <a:gd name="connsiteY2" fmla="*/ 101603 h 102243"/>
              <a:gd name="connsiteX3" fmla="*/ 92922 w 597643"/>
              <a:gd name="connsiteY3" fmla="*/ 58741 h 102243"/>
              <a:gd name="connsiteX4" fmla="*/ 412010 w 597643"/>
              <a:gd name="connsiteY4" fmla="*/ 22228 h 102243"/>
              <a:gd name="connsiteX5" fmla="*/ 591397 w 597643"/>
              <a:gd name="connsiteY5" fmla="*/ 3 h 102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643" h="102243">
                <a:moveTo>
                  <a:pt x="591397" y="3"/>
                </a:moveTo>
                <a:cubicBezTo>
                  <a:pt x="555149" y="268"/>
                  <a:pt x="292418" y="6883"/>
                  <a:pt x="194522" y="23816"/>
                </a:cubicBezTo>
                <a:cubicBezTo>
                  <a:pt x="96626" y="40749"/>
                  <a:pt x="20955" y="95782"/>
                  <a:pt x="4022" y="101603"/>
                </a:cubicBezTo>
                <a:cubicBezTo>
                  <a:pt x="-12911" y="107424"/>
                  <a:pt x="24924" y="71970"/>
                  <a:pt x="92922" y="58741"/>
                </a:cubicBezTo>
                <a:cubicBezTo>
                  <a:pt x="160920" y="45512"/>
                  <a:pt x="326020" y="30959"/>
                  <a:pt x="412010" y="22228"/>
                </a:cubicBezTo>
                <a:cubicBezTo>
                  <a:pt x="498000" y="13497"/>
                  <a:pt x="627645" y="-262"/>
                  <a:pt x="591397" y="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9ED55768-BFD9-4A15-BB75-83791E3E8491}"/>
              </a:ext>
            </a:extLst>
          </p:cNvPr>
          <p:cNvSpPr/>
          <p:nvPr/>
        </p:nvSpPr>
        <p:spPr>
          <a:xfrm>
            <a:off x="6545273" y="286691"/>
            <a:ext cx="646292" cy="193401"/>
          </a:xfrm>
          <a:custGeom>
            <a:avLst/>
            <a:gdLst>
              <a:gd name="connsiteX0" fmla="*/ 7927 w 646292"/>
              <a:gd name="connsiteY0" fmla="*/ 192734 h 193401"/>
              <a:gd name="connsiteX1" fmla="*/ 263515 w 646292"/>
              <a:gd name="connsiteY1" fmla="*/ 75259 h 193401"/>
              <a:gd name="connsiteX2" fmla="*/ 609590 w 646292"/>
              <a:gd name="connsiteY2" fmla="*/ 647 h 193401"/>
              <a:gd name="connsiteX3" fmla="*/ 639752 w 646292"/>
              <a:gd name="connsiteY3" fmla="*/ 116534 h 193401"/>
              <a:gd name="connsiteX4" fmla="*/ 641340 w 646292"/>
              <a:gd name="connsiteY4" fmla="*/ 81609 h 193401"/>
              <a:gd name="connsiteX5" fmla="*/ 628640 w 646292"/>
              <a:gd name="connsiteY5" fmla="*/ 35572 h 193401"/>
              <a:gd name="connsiteX6" fmla="*/ 568315 w 646292"/>
              <a:gd name="connsiteY6" fmla="*/ 18109 h 193401"/>
              <a:gd name="connsiteX7" fmla="*/ 7927 w 646292"/>
              <a:gd name="connsiteY7" fmla="*/ 192734 h 19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6292" h="193401">
                <a:moveTo>
                  <a:pt x="7927" y="192734"/>
                </a:moveTo>
                <a:cubicBezTo>
                  <a:pt x="-42873" y="202259"/>
                  <a:pt x="163238" y="107273"/>
                  <a:pt x="263515" y="75259"/>
                </a:cubicBezTo>
                <a:cubicBezTo>
                  <a:pt x="363792" y="43244"/>
                  <a:pt x="546884" y="-6232"/>
                  <a:pt x="609590" y="647"/>
                </a:cubicBezTo>
                <a:cubicBezTo>
                  <a:pt x="672296" y="7526"/>
                  <a:pt x="634460" y="103040"/>
                  <a:pt x="639752" y="116534"/>
                </a:cubicBezTo>
                <a:cubicBezTo>
                  <a:pt x="645044" y="130028"/>
                  <a:pt x="643192" y="95103"/>
                  <a:pt x="641340" y="81609"/>
                </a:cubicBezTo>
                <a:cubicBezTo>
                  <a:pt x="639488" y="68115"/>
                  <a:pt x="640811" y="46155"/>
                  <a:pt x="628640" y="35572"/>
                </a:cubicBezTo>
                <a:cubicBezTo>
                  <a:pt x="616469" y="24989"/>
                  <a:pt x="666211" y="-3587"/>
                  <a:pt x="568315" y="18109"/>
                </a:cubicBezTo>
                <a:cubicBezTo>
                  <a:pt x="470419" y="39805"/>
                  <a:pt x="58727" y="183209"/>
                  <a:pt x="7927" y="19273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DC9B41F1-1C2C-4AB5-B9D3-D0A9E95A754E}"/>
              </a:ext>
            </a:extLst>
          </p:cNvPr>
          <p:cNvSpPr/>
          <p:nvPr/>
        </p:nvSpPr>
        <p:spPr>
          <a:xfrm>
            <a:off x="5665781" y="274495"/>
            <a:ext cx="497475" cy="186258"/>
          </a:xfrm>
          <a:custGeom>
            <a:avLst/>
            <a:gdLst>
              <a:gd name="connsiteX0" fmla="*/ 490544 w 497475"/>
              <a:gd name="connsiteY0" fmla="*/ 185880 h 186258"/>
              <a:gd name="connsiteX1" fmla="*/ 382594 w 497475"/>
              <a:gd name="connsiteY1" fmla="*/ 58880 h 186258"/>
              <a:gd name="connsiteX2" fmla="*/ 90494 w 497475"/>
              <a:gd name="connsiteY2" fmla="*/ 143 h 186258"/>
              <a:gd name="connsiteX3" fmla="*/ 7 w 497475"/>
              <a:gd name="connsiteY3" fmla="*/ 41418 h 186258"/>
              <a:gd name="connsiteX4" fmla="*/ 93669 w 497475"/>
              <a:gd name="connsiteY4" fmla="*/ 11255 h 186258"/>
              <a:gd name="connsiteX5" fmla="*/ 204794 w 497475"/>
              <a:gd name="connsiteY5" fmla="*/ 14430 h 186258"/>
              <a:gd name="connsiteX6" fmla="*/ 490544 w 497475"/>
              <a:gd name="connsiteY6" fmla="*/ 185880 h 18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75" h="186258">
                <a:moveTo>
                  <a:pt x="490544" y="185880"/>
                </a:moveTo>
                <a:cubicBezTo>
                  <a:pt x="520177" y="193288"/>
                  <a:pt x="449269" y="89836"/>
                  <a:pt x="382594" y="58880"/>
                </a:cubicBezTo>
                <a:cubicBezTo>
                  <a:pt x="315919" y="27924"/>
                  <a:pt x="154258" y="3053"/>
                  <a:pt x="90494" y="143"/>
                </a:cubicBezTo>
                <a:cubicBezTo>
                  <a:pt x="26730" y="-2767"/>
                  <a:pt x="-522" y="39566"/>
                  <a:pt x="7" y="41418"/>
                </a:cubicBezTo>
                <a:cubicBezTo>
                  <a:pt x="536" y="43270"/>
                  <a:pt x="59538" y="15753"/>
                  <a:pt x="93669" y="11255"/>
                </a:cubicBezTo>
                <a:cubicBezTo>
                  <a:pt x="127800" y="6757"/>
                  <a:pt x="140765" y="-9647"/>
                  <a:pt x="204794" y="14430"/>
                </a:cubicBezTo>
                <a:cubicBezTo>
                  <a:pt x="268823" y="38507"/>
                  <a:pt x="460911" y="178472"/>
                  <a:pt x="490544" y="18588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D5A284CD-E7DC-49B0-B48D-FC38BA1195D1}"/>
              </a:ext>
            </a:extLst>
          </p:cNvPr>
          <p:cNvSpPr/>
          <p:nvPr/>
        </p:nvSpPr>
        <p:spPr>
          <a:xfrm>
            <a:off x="7730641" y="774633"/>
            <a:ext cx="494438" cy="411290"/>
          </a:xfrm>
          <a:custGeom>
            <a:avLst/>
            <a:gdLst>
              <a:gd name="connsiteX0" fmla="*/ 484 w 494438"/>
              <a:gd name="connsiteY0" fmla="*/ 67 h 411290"/>
              <a:gd name="connsiteX1" fmla="*/ 297347 w 494438"/>
              <a:gd name="connsiteY1" fmla="*/ 173105 h 411290"/>
              <a:gd name="connsiteX2" fmla="*/ 481497 w 494438"/>
              <a:gd name="connsiteY2" fmla="*/ 396942 h 411290"/>
              <a:gd name="connsiteX3" fmla="*/ 471972 w 494438"/>
              <a:gd name="connsiteY3" fmla="*/ 379480 h 411290"/>
              <a:gd name="connsiteX4" fmla="*/ 414822 w 494438"/>
              <a:gd name="connsiteY4" fmla="*/ 303280 h 411290"/>
              <a:gd name="connsiteX5" fmla="*/ 232259 w 494438"/>
              <a:gd name="connsiteY5" fmla="*/ 154055 h 411290"/>
              <a:gd name="connsiteX6" fmla="*/ 484 w 494438"/>
              <a:gd name="connsiteY6" fmla="*/ 67 h 411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438" h="411290">
                <a:moveTo>
                  <a:pt x="484" y="67"/>
                </a:moveTo>
                <a:cubicBezTo>
                  <a:pt x="11332" y="3242"/>
                  <a:pt x="217178" y="106959"/>
                  <a:pt x="297347" y="173105"/>
                </a:cubicBezTo>
                <a:cubicBezTo>
                  <a:pt x="377516" y="239251"/>
                  <a:pt x="452393" y="362546"/>
                  <a:pt x="481497" y="396942"/>
                </a:cubicBezTo>
                <a:cubicBezTo>
                  <a:pt x="510601" y="431338"/>
                  <a:pt x="483085" y="395090"/>
                  <a:pt x="471972" y="379480"/>
                </a:cubicBezTo>
                <a:cubicBezTo>
                  <a:pt x="460859" y="363870"/>
                  <a:pt x="454774" y="340851"/>
                  <a:pt x="414822" y="303280"/>
                </a:cubicBezTo>
                <a:cubicBezTo>
                  <a:pt x="374870" y="265709"/>
                  <a:pt x="300521" y="201151"/>
                  <a:pt x="232259" y="154055"/>
                </a:cubicBezTo>
                <a:cubicBezTo>
                  <a:pt x="163997" y="106959"/>
                  <a:pt x="-10364" y="-3108"/>
                  <a:pt x="484" y="6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F8CD46D0-589F-4A56-B0AB-D78DEB3E14AA}"/>
              </a:ext>
            </a:extLst>
          </p:cNvPr>
          <p:cNvSpPr/>
          <p:nvPr/>
        </p:nvSpPr>
        <p:spPr>
          <a:xfrm>
            <a:off x="8180360" y="1339837"/>
            <a:ext cx="425522" cy="466191"/>
          </a:xfrm>
          <a:custGeom>
            <a:avLst/>
            <a:gdLst>
              <a:gd name="connsiteX0" fmla="*/ 28 w 425522"/>
              <a:gd name="connsiteY0" fmla="*/ 13 h 466191"/>
              <a:gd name="connsiteX1" fmla="*/ 265140 w 425522"/>
              <a:gd name="connsiteY1" fmla="*/ 166701 h 466191"/>
              <a:gd name="connsiteX2" fmla="*/ 419128 w 425522"/>
              <a:gd name="connsiteY2" fmla="*/ 450863 h 466191"/>
              <a:gd name="connsiteX3" fmla="*/ 393728 w 425522"/>
              <a:gd name="connsiteY3" fmla="*/ 420701 h 466191"/>
              <a:gd name="connsiteX4" fmla="*/ 369915 w 425522"/>
              <a:gd name="connsiteY4" fmla="*/ 358788 h 466191"/>
              <a:gd name="connsiteX5" fmla="*/ 249265 w 425522"/>
              <a:gd name="connsiteY5" fmla="*/ 158763 h 466191"/>
              <a:gd name="connsiteX6" fmla="*/ 28 w 425522"/>
              <a:gd name="connsiteY6" fmla="*/ 13 h 46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5522" h="466191">
                <a:moveTo>
                  <a:pt x="28" y="13"/>
                </a:moveTo>
                <a:cubicBezTo>
                  <a:pt x="2674" y="1336"/>
                  <a:pt x="195290" y="91559"/>
                  <a:pt x="265140" y="166701"/>
                </a:cubicBezTo>
                <a:cubicBezTo>
                  <a:pt x="334990" y="241843"/>
                  <a:pt x="397697" y="408530"/>
                  <a:pt x="419128" y="450863"/>
                </a:cubicBezTo>
                <a:cubicBezTo>
                  <a:pt x="440559" y="493196"/>
                  <a:pt x="401930" y="436047"/>
                  <a:pt x="393728" y="420701"/>
                </a:cubicBezTo>
                <a:cubicBezTo>
                  <a:pt x="385526" y="405355"/>
                  <a:pt x="393992" y="402444"/>
                  <a:pt x="369915" y="358788"/>
                </a:cubicBezTo>
                <a:cubicBezTo>
                  <a:pt x="345838" y="315132"/>
                  <a:pt x="315675" y="222263"/>
                  <a:pt x="249265" y="158763"/>
                </a:cubicBezTo>
                <a:cubicBezTo>
                  <a:pt x="182855" y="95263"/>
                  <a:pt x="-2618" y="-1310"/>
                  <a:pt x="28" y="1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9E94ED18-075B-410D-871D-AFA6176C986A}"/>
              </a:ext>
            </a:extLst>
          </p:cNvPr>
          <p:cNvSpPr/>
          <p:nvPr/>
        </p:nvSpPr>
        <p:spPr>
          <a:xfrm>
            <a:off x="8431385" y="2039450"/>
            <a:ext cx="303789" cy="818794"/>
          </a:xfrm>
          <a:custGeom>
            <a:avLst/>
            <a:gdLst>
              <a:gd name="connsiteX0" fmla="*/ 1415 w 303789"/>
              <a:gd name="connsiteY0" fmla="*/ 2075 h 818794"/>
              <a:gd name="connsiteX1" fmla="*/ 257003 w 303789"/>
              <a:gd name="connsiteY1" fmla="*/ 413238 h 818794"/>
              <a:gd name="connsiteX2" fmla="*/ 299865 w 303789"/>
              <a:gd name="connsiteY2" fmla="*/ 787888 h 818794"/>
              <a:gd name="connsiteX3" fmla="*/ 299865 w 303789"/>
              <a:gd name="connsiteY3" fmla="*/ 779950 h 818794"/>
              <a:gd name="connsiteX4" fmla="*/ 282403 w 303789"/>
              <a:gd name="connsiteY4" fmla="*/ 638663 h 818794"/>
              <a:gd name="connsiteX5" fmla="*/ 266528 w 303789"/>
              <a:gd name="connsiteY5" fmla="*/ 444988 h 818794"/>
              <a:gd name="connsiteX6" fmla="*/ 158578 w 303789"/>
              <a:gd name="connsiteY6" fmla="*/ 260838 h 818794"/>
              <a:gd name="connsiteX7" fmla="*/ 1415 w 303789"/>
              <a:gd name="connsiteY7" fmla="*/ 2075 h 81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789" h="818794">
                <a:moveTo>
                  <a:pt x="1415" y="2075"/>
                </a:moveTo>
                <a:cubicBezTo>
                  <a:pt x="17819" y="27475"/>
                  <a:pt x="207261" y="282269"/>
                  <a:pt x="257003" y="413238"/>
                </a:cubicBezTo>
                <a:cubicBezTo>
                  <a:pt x="306745" y="544207"/>
                  <a:pt x="299865" y="787888"/>
                  <a:pt x="299865" y="787888"/>
                </a:cubicBezTo>
                <a:cubicBezTo>
                  <a:pt x="307009" y="849007"/>
                  <a:pt x="302775" y="804821"/>
                  <a:pt x="299865" y="779950"/>
                </a:cubicBezTo>
                <a:cubicBezTo>
                  <a:pt x="296955" y="755079"/>
                  <a:pt x="287959" y="694490"/>
                  <a:pt x="282403" y="638663"/>
                </a:cubicBezTo>
                <a:cubicBezTo>
                  <a:pt x="276847" y="582836"/>
                  <a:pt x="287166" y="507959"/>
                  <a:pt x="266528" y="444988"/>
                </a:cubicBezTo>
                <a:cubicBezTo>
                  <a:pt x="245891" y="382017"/>
                  <a:pt x="201441" y="330159"/>
                  <a:pt x="158578" y="260838"/>
                </a:cubicBezTo>
                <a:cubicBezTo>
                  <a:pt x="115716" y="191517"/>
                  <a:pt x="-14989" y="-23325"/>
                  <a:pt x="1415" y="207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0149B5B6-E442-4F06-BB22-D112DB147221}"/>
              </a:ext>
            </a:extLst>
          </p:cNvPr>
          <p:cNvSpPr/>
          <p:nvPr/>
        </p:nvSpPr>
        <p:spPr>
          <a:xfrm>
            <a:off x="8280398" y="2874867"/>
            <a:ext cx="525713" cy="461841"/>
          </a:xfrm>
          <a:custGeom>
            <a:avLst/>
            <a:gdLst>
              <a:gd name="connsiteX0" fmla="*/ 2 w 525713"/>
              <a:gd name="connsiteY0" fmla="*/ 96 h 461841"/>
              <a:gd name="connsiteX1" fmla="*/ 155577 w 525713"/>
              <a:gd name="connsiteY1" fmla="*/ 300133 h 461841"/>
              <a:gd name="connsiteX2" fmla="*/ 501652 w 525713"/>
              <a:gd name="connsiteY2" fmla="*/ 452533 h 461841"/>
              <a:gd name="connsiteX3" fmla="*/ 477840 w 525713"/>
              <a:gd name="connsiteY3" fmla="*/ 436658 h 461841"/>
              <a:gd name="connsiteX4" fmla="*/ 330202 w 525713"/>
              <a:gd name="connsiteY4" fmla="*/ 366808 h 461841"/>
              <a:gd name="connsiteX5" fmla="*/ 158752 w 525713"/>
              <a:gd name="connsiteY5" fmla="*/ 268383 h 461841"/>
              <a:gd name="connsiteX6" fmla="*/ 2 w 525713"/>
              <a:gd name="connsiteY6" fmla="*/ 96 h 46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713" h="461841">
                <a:moveTo>
                  <a:pt x="2" y="96"/>
                </a:moveTo>
                <a:cubicBezTo>
                  <a:pt x="-527" y="5388"/>
                  <a:pt x="71969" y="224727"/>
                  <a:pt x="155577" y="300133"/>
                </a:cubicBezTo>
                <a:cubicBezTo>
                  <a:pt x="239185" y="375539"/>
                  <a:pt x="447942" y="429779"/>
                  <a:pt x="501652" y="452533"/>
                </a:cubicBezTo>
                <a:cubicBezTo>
                  <a:pt x="555362" y="475287"/>
                  <a:pt x="506415" y="450945"/>
                  <a:pt x="477840" y="436658"/>
                </a:cubicBezTo>
                <a:cubicBezTo>
                  <a:pt x="449265" y="422371"/>
                  <a:pt x="383383" y="394854"/>
                  <a:pt x="330202" y="366808"/>
                </a:cubicBezTo>
                <a:cubicBezTo>
                  <a:pt x="277021" y="338762"/>
                  <a:pt x="214050" y="328179"/>
                  <a:pt x="158752" y="268383"/>
                </a:cubicBezTo>
                <a:cubicBezTo>
                  <a:pt x="103454" y="208587"/>
                  <a:pt x="531" y="-5196"/>
                  <a:pt x="2" y="9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3BCDBCD2-2A13-4B5E-A8E2-12474E2463A4}"/>
              </a:ext>
            </a:extLst>
          </p:cNvPr>
          <p:cNvSpPr/>
          <p:nvPr/>
        </p:nvSpPr>
        <p:spPr>
          <a:xfrm>
            <a:off x="8366619" y="3252776"/>
            <a:ext cx="509017" cy="272826"/>
          </a:xfrm>
          <a:custGeom>
            <a:avLst/>
            <a:gdLst>
              <a:gd name="connsiteX0" fmla="*/ 1094 w 509017"/>
              <a:gd name="connsiteY0" fmla="*/ 12 h 272826"/>
              <a:gd name="connsiteX1" fmla="*/ 82056 w 509017"/>
              <a:gd name="connsiteY1" fmla="*/ 144474 h 272826"/>
              <a:gd name="connsiteX2" fmla="*/ 483694 w 509017"/>
              <a:gd name="connsiteY2" fmla="*/ 266712 h 272826"/>
              <a:gd name="connsiteX3" fmla="*/ 442419 w 509017"/>
              <a:gd name="connsiteY3" fmla="*/ 250837 h 272826"/>
              <a:gd name="connsiteX4" fmla="*/ 237631 w 509017"/>
              <a:gd name="connsiteY4" fmla="*/ 219087 h 272826"/>
              <a:gd name="connsiteX5" fmla="*/ 50306 w 509017"/>
              <a:gd name="connsiteY5" fmla="*/ 152412 h 272826"/>
              <a:gd name="connsiteX6" fmla="*/ 1094 w 509017"/>
              <a:gd name="connsiteY6" fmla="*/ 12 h 27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9017" h="272826">
                <a:moveTo>
                  <a:pt x="1094" y="12"/>
                </a:moveTo>
                <a:cubicBezTo>
                  <a:pt x="6386" y="-1311"/>
                  <a:pt x="1623" y="100024"/>
                  <a:pt x="82056" y="144474"/>
                </a:cubicBezTo>
                <a:cubicBezTo>
                  <a:pt x="162489" y="188924"/>
                  <a:pt x="423634" y="248985"/>
                  <a:pt x="483694" y="266712"/>
                </a:cubicBezTo>
                <a:cubicBezTo>
                  <a:pt x="543754" y="284439"/>
                  <a:pt x="483430" y="258775"/>
                  <a:pt x="442419" y="250837"/>
                </a:cubicBezTo>
                <a:cubicBezTo>
                  <a:pt x="401409" y="242900"/>
                  <a:pt x="302983" y="235491"/>
                  <a:pt x="237631" y="219087"/>
                </a:cubicBezTo>
                <a:cubicBezTo>
                  <a:pt x="172279" y="202683"/>
                  <a:pt x="91316" y="185485"/>
                  <a:pt x="50306" y="152412"/>
                </a:cubicBezTo>
                <a:cubicBezTo>
                  <a:pt x="9296" y="119339"/>
                  <a:pt x="-4198" y="1335"/>
                  <a:pt x="1094" y="1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CE13DBD7-3E21-4096-AACC-0478127C895C}"/>
              </a:ext>
            </a:extLst>
          </p:cNvPr>
          <p:cNvSpPr/>
          <p:nvPr/>
        </p:nvSpPr>
        <p:spPr>
          <a:xfrm>
            <a:off x="8723128" y="3738116"/>
            <a:ext cx="275449" cy="861596"/>
          </a:xfrm>
          <a:custGeom>
            <a:avLst/>
            <a:gdLst>
              <a:gd name="connsiteX0" fmla="*/ 4947 w 275449"/>
              <a:gd name="connsiteY0" fmla="*/ 8384 h 861596"/>
              <a:gd name="connsiteX1" fmla="*/ 239897 w 275449"/>
              <a:gd name="connsiteY1" fmla="*/ 283022 h 861596"/>
              <a:gd name="connsiteX2" fmla="*/ 251010 w 275449"/>
              <a:gd name="connsiteY2" fmla="*/ 556072 h 861596"/>
              <a:gd name="connsiteX3" fmla="*/ 12885 w 275449"/>
              <a:gd name="connsiteY3" fmla="*/ 848172 h 861596"/>
              <a:gd name="connsiteX4" fmla="*/ 68447 w 275449"/>
              <a:gd name="connsiteY4" fmla="*/ 795784 h 861596"/>
              <a:gd name="connsiteX5" fmla="*/ 190685 w 275449"/>
              <a:gd name="connsiteY5" fmla="*/ 646559 h 861596"/>
              <a:gd name="connsiteX6" fmla="*/ 262122 w 275449"/>
              <a:gd name="connsiteY6" fmla="*/ 484634 h 861596"/>
              <a:gd name="connsiteX7" fmla="*/ 246247 w 275449"/>
              <a:gd name="connsiteY7" fmla="*/ 386209 h 861596"/>
              <a:gd name="connsiteX8" fmla="*/ 162110 w 275449"/>
              <a:gd name="connsiteY8" fmla="*/ 230634 h 861596"/>
              <a:gd name="connsiteX9" fmla="*/ 125597 w 275449"/>
              <a:gd name="connsiteY9" fmla="*/ 124272 h 861596"/>
              <a:gd name="connsiteX10" fmla="*/ 82735 w 275449"/>
              <a:gd name="connsiteY10" fmla="*/ 75059 h 861596"/>
              <a:gd name="connsiteX11" fmla="*/ 4947 w 275449"/>
              <a:gd name="connsiteY11" fmla="*/ 8384 h 86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5449" h="861596">
                <a:moveTo>
                  <a:pt x="4947" y="8384"/>
                </a:moveTo>
                <a:cubicBezTo>
                  <a:pt x="31141" y="43044"/>
                  <a:pt x="198887" y="191741"/>
                  <a:pt x="239897" y="283022"/>
                </a:cubicBezTo>
                <a:cubicBezTo>
                  <a:pt x="280907" y="374303"/>
                  <a:pt x="288845" y="461880"/>
                  <a:pt x="251010" y="556072"/>
                </a:cubicBezTo>
                <a:cubicBezTo>
                  <a:pt x="213175" y="650264"/>
                  <a:pt x="43312" y="808220"/>
                  <a:pt x="12885" y="848172"/>
                </a:cubicBezTo>
                <a:cubicBezTo>
                  <a:pt x="-17542" y="888124"/>
                  <a:pt x="38814" y="829386"/>
                  <a:pt x="68447" y="795784"/>
                </a:cubicBezTo>
                <a:cubicBezTo>
                  <a:pt x="98080" y="762182"/>
                  <a:pt x="158406" y="698417"/>
                  <a:pt x="190685" y="646559"/>
                </a:cubicBezTo>
                <a:cubicBezTo>
                  <a:pt x="222964" y="594701"/>
                  <a:pt x="252862" y="528026"/>
                  <a:pt x="262122" y="484634"/>
                </a:cubicBezTo>
                <a:cubicBezTo>
                  <a:pt x="271382" y="441242"/>
                  <a:pt x="262916" y="428542"/>
                  <a:pt x="246247" y="386209"/>
                </a:cubicBezTo>
                <a:cubicBezTo>
                  <a:pt x="229578" y="343876"/>
                  <a:pt x="182218" y="274290"/>
                  <a:pt x="162110" y="230634"/>
                </a:cubicBezTo>
                <a:cubicBezTo>
                  <a:pt x="142002" y="186978"/>
                  <a:pt x="138826" y="150201"/>
                  <a:pt x="125597" y="124272"/>
                </a:cubicBezTo>
                <a:cubicBezTo>
                  <a:pt x="112368" y="98343"/>
                  <a:pt x="101256" y="93580"/>
                  <a:pt x="82735" y="75059"/>
                </a:cubicBezTo>
                <a:cubicBezTo>
                  <a:pt x="64214" y="56538"/>
                  <a:pt x="-21247" y="-26276"/>
                  <a:pt x="4947" y="838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7C8473BA-0A47-4146-BFD7-41E9312B3887}"/>
              </a:ext>
            </a:extLst>
          </p:cNvPr>
          <p:cNvSpPr/>
          <p:nvPr/>
        </p:nvSpPr>
        <p:spPr>
          <a:xfrm>
            <a:off x="8001712" y="4812840"/>
            <a:ext cx="380466" cy="671298"/>
          </a:xfrm>
          <a:custGeom>
            <a:avLst/>
            <a:gdLst>
              <a:gd name="connsiteX0" fmla="*/ 380288 w 380466"/>
              <a:gd name="connsiteY0" fmla="*/ 2048 h 671298"/>
              <a:gd name="connsiteX1" fmla="*/ 285038 w 380466"/>
              <a:gd name="connsiteY1" fmla="*/ 324310 h 671298"/>
              <a:gd name="connsiteX2" fmla="*/ 189788 w 380466"/>
              <a:gd name="connsiteY2" fmla="*/ 443373 h 671298"/>
              <a:gd name="connsiteX3" fmla="*/ 2463 w 380466"/>
              <a:gd name="connsiteY3" fmla="*/ 667210 h 671298"/>
              <a:gd name="connsiteX4" fmla="*/ 89776 w 380466"/>
              <a:gd name="connsiteY4" fmla="*/ 576723 h 671298"/>
              <a:gd name="connsiteX5" fmla="*/ 192963 w 380466"/>
              <a:gd name="connsiteY5" fmla="*/ 433848 h 671298"/>
              <a:gd name="connsiteX6" fmla="*/ 305676 w 380466"/>
              <a:gd name="connsiteY6" fmla="*/ 198898 h 671298"/>
              <a:gd name="connsiteX7" fmla="*/ 380288 w 380466"/>
              <a:gd name="connsiteY7" fmla="*/ 2048 h 671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466" h="671298">
                <a:moveTo>
                  <a:pt x="380288" y="2048"/>
                </a:moveTo>
                <a:cubicBezTo>
                  <a:pt x="376848" y="22950"/>
                  <a:pt x="316788" y="250756"/>
                  <a:pt x="285038" y="324310"/>
                </a:cubicBezTo>
                <a:cubicBezTo>
                  <a:pt x="253288" y="397864"/>
                  <a:pt x="236884" y="386223"/>
                  <a:pt x="189788" y="443373"/>
                </a:cubicBezTo>
                <a:cubicBezTo>
                  <a:pt x="142692" y="500523"/>
                  <a:pt x="19132" y="644985"/>
                  <a:pt x="2463" y="667210"/>
                </a:cubicBezTo>
                <a:cubicBezTo>
                  <a:pt x="-14206" y="689435"/>
                  <a:pt x="58026" y="615617"/>
                  <a:pt x="89776" y="576723"/>
                </a:cubicBezTo>
                <a:cubicBezTo>
                  <a:pt x="121526" y="537829"/>
                  <a:pt x="156980" y="496819"/>
                  <a:pt x="192963" y="433848"/>
                </a:cubicBezTo>
                <a:cubicBezTo>
                  <a:pt x="228946" y="370877"/>
                  <a:pt x="274720" y="272452"/>
                  <a:pt x="305676" y="198898"/>
                </a:cubicBezTo>
                <a:cubicBezTo>
                  <a:pt x="336632" y="125344"/>
                  <a:pt x="383728" y="-18854"/>
                  <a:pt x="380288" y="204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232604A0-D651-4237-9320-732B9DC1A22F}"/>
              </a:ext>
            </a:extLst>
          </p:cNvPr>
          <p:cNvSpPr/>
          <p:nvPr/>
        </p:nvSpPr>
        <p:spPr>
          <a:xfrm>
            <a:off x="8019262" y="4875198"/>
            <a:ext cx="303606" cy="518874"/>
          </a:xfrm>
          <a:custGeom>
            <a:avLst/>
            <a:gdLst>
              <a:gd name="connsiteX0" fmla="*/ 302413 w 303606"/>
              <a:gd name="connsiteY0" fmla="*/ 3190 h 518874"/>
              <a:gd name="connsiteX1" fmla="*/ 172238 w 303606"/>
              <a:gd name="connsiteY1" fmla="*/ 265127 h 518874"/>
              <a:gd name="connsiteX2" fmla="*/ 3963 w 303606"/>
              <a:gd name="connsiteY2" fmla="*/ 509602 h 518874"/>
              <a:gd name="connsiteX3" fmla="*/ 59526 w 303606"/>
              <a:gd name="connsiteY3" fmla="*/ 458802 h 518874"/>
              <a:gd name="connsiteX4" fmla="*/ 132551 w 303606"/>
              <a:gd name="connsiteY4" fmla="*/ 374665 h 518874"/>
              <a:gd name="connsiteX5" fmla="*/ 154776 w 303606"/>
              <a:gd name="connsiteY5" fmla="*/ 277827 h 518874"/>
              <a:gd name="connsiteX6" fmla="*/ 232563 w 303606"/>
              <a:gd name="connsiteY6" fmla="*/ 130190 h 518874"/>
              <a:gd name="connsiteX7" fmla="*/ 302413 w 303606"/>
              <a:gd name="connsiteY7" fmla="*/ 3190 h 51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06" h="518874">
                <a:moveTo>
                  <a:pt x="302413" y="3190"/>
                </a:moveTo>
                <a:cubicBezTo>
                  <a:pt x="292359" y="25680"/>
                  <a:pt x="221980" y="180725"/>
                  <a:pt x="172238" y="265127"/>
                </a:cubicBezTo>
                <a:cubicBezTo>
                  <a:pt x="122496" y="349529"/>
                  <a:pt x="22748" y="477323"/>
                  <a:pt x="3963" y="509602"/>
                </a:cubicBezTo>
                <a:cubicBezTo>
                  <a:pt x="-14822" y="541881"/>
                  <a:pt x="38095" y="481291"/>
                  <a:pt x="59526" y="458802"/>
                </a:cubicBezTo>
                <a:cubicBezTo>
                  <a:pt x="80957" y="436313"/>
                  <a:pt x="116676" y="404827"/>
                  <a:pt x="132551" y="374665"/>
                </a:cubicBezTo>
                <a:cubicBezTo>
                  <a:pt x="148426" y="344503"/>
                  <a:pt x="138107" y="318573"/>
                  <a:pt x="154776" y="277827"/>
                </a:cubicBezTo>
                <a:cubicBezTo>
                  <a:pt x="171445" y="237081"/>
                  <a:pt x="208750" y="177550"/>
                  <a:pt x="232563" y="130190"/>
                </a:cubicBezTo>
                <a:cubicBezTo>
                  <a:pt x="256376" y="82830"/>
                  <a:pt x="312467" y="-19300"/>
                  <a:pt x="302413" y="319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ACA05461-CE13-4D59-85F2-C8A3BFC032D3}"/>
              </a:ext>
            </a:extLst>
          </p:cNvPr>
          <p:cNvSpPr/>
          <p:nvPr/>
        </p:nvSpPr>
        <p:spPr>
          <a:xfrm>
            <a:off x="4925797" y="6014996"/>
            <a:ext cx="176485" cy="652800"/>
          </a:xfrm>
          <a:custGeom>
            <a:avLst/>
            <a:gdLst>
              <a:gd name="connsiteX0" fmla="*/ 176428 w 176485"/>
              <a:gd name="connsiteY0" fmla="*/ 42 h 652800"/>
              <a:gd name="connsiteX1" fmla="*/ 46253 w 176485"/>
              <a:gd name="connsiteY1" fmla="*/ 279442 h 652800"/>
              <a:gd name="connsiteX2" fmla="*/ 216 w 176485"/>
              <a:gd name="connsiteY2" fmla="*/ 363579 h 652800"/>
              <a:gd name="connsiteX3" fmla="*/ 28791 w 176485"/>
              <a:gd name="connsiteY3" fmla="*/ 642979 h 652800"/>
              <a:gd name="connsiteX4" fmla="*/ 25616 w 176485"/>
              <a:gd name="connsiteY4" fmla="*/ 574717 h 652800"/>
              <a:gd name="connsiteX5" fmla="*/ 17678 w 176485"/>
              <a:gd name="connsiteY5" fmla="*/ 430254 h 652800"/>
              <a:gd name="connsiteX6" fmla="*/ 16091 w 176485"/>
              <a:gd name="connsiteY6" fmla="*/ 355642 h 652800"/>
              <a:gd name="connsiteX7" fmla="*/ 62128 w 176485"/>
              <a:gd name="connsiteY7" fmla="*/ 258804 h 652800"/>
              <a:gd name="connsiteX8" fmla="*/ 176428 w 176485"/>
              <a:gd name="connsiteY8" fmla="*/ 42 h 6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485" h="652800">
                <a:moveTo>
                  <a:pt x="176428" y="42"/>
                </a:moveTo>
                <a:cubicBezTo>
                  <a:pt x="173782" y="3482"/>
                  <a:pt x="75622" y="218853"/>
                  <a:pt x="46253" y="279442"/>
                </a:cubicBezTo>
                <a:cubicBezTo>
                  <a:pt x="16884" y="340032"/>
                  <a:pt x="3126" y="302990"/>
                  <a:pt x="216" y="363579"/>
                </a:cubicBezTo>
                <a:cubicBezTo>
                  <a:pt x="-2694" y="424168"/>
                  <a:pt x="24558" y="607789"/>
                  <a:pt x="28791" y="642979"/>
                </a:cubicBezTo>
                <a:cubicBezTo>
                  <a:pt x="33024" y="678169"/>
                  <a:pt x="27468" y="610171"/>
                  <a:pt x="25616" y="574717"/>
                </a:cubicBezTo>
                <a:cubicBezTo>
                  <a:pt x="23764" y="539263"/>
                  <a:pt x="19265" y="466766"/>
                  <a:pt x="17678" y="430254"/>
                </a:cubicBezTo>
                <a:cubicBezTo>
                  <a:pt x="16091" y="393742"/>
                  <a:pt x="8683" y="384217"/>
                  <a:pt x="16091" y="355642"/>
                </a:cubicBezTo>
                <a:cubicBezTo>
                  <a:pt x="23499" y="327067"/>
                  <a:pt x="35141" y="314366"/>
                  <a:pt x="62128" y="258804"/>
                </a:cubicBezTo>
                <a:cubicBezTo>
                  <a:pt x="89115" y="203242"/>
                  <a:pt x="179074" y="-3398"/>
                  <a:pt x="176428" y="4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E1AA799E-8B34-473B-8FB7-15EFE4C2DB78}"/>
              </a:ext>
            </a:extLst>
          </p:cNvPr>
          <p:cNvSpPr/>
          <p:nvPr/>
        </p:nvSpPr>
        <p:spPr>
          <a:xfrm>
            <a:off x="4844394" y="5923017"/>
            <a:ext cx="173452" cy="756676"/>
          </a:xfrm>
          <a:custGeom>
            <a:avLst/>
            <a:gdLst>
              <a:gd name="connsiteX0" fmla="*/ 168931 w 173452"/>
              <a:gd name="connsiteY0" fmla="*/ 7883 h 756676"/>
              <a:gd name="connsiteX1" fmla="*/ 10181 w 173452"/>
              <a:gd name="connsiteY1" fmla="*/ 358721 h 756676"/>
              <a:gd name="connsiteX2" fmla="*/ 16531 w 173452"/>
              <a:gd name="connsiteY2" fmla="*/ 736546 h 756676"/>
              <a:gd name="connsiteX3" fmla="*/ 21294 w 173452"/>
              <a:gd name="connsiteY3" fmla="*/ 679396 h 756676"/>
              <a:gd name="connsiteX4" fmla="*/ 22881 w 173452"/>
              <a:gd name="connsiteY4" fmla="*/ 461908 h 756676"/>
              <a:gd name="connsiteX5" fmla="*/ 24469 w 173452"/>
              <a:gd name="connsiteY5" fmla="*/ 347608 h 756676"/>
              <a:gd name="connsiteX6" fmla="*/ 121306 w 173452"/>
              <a:gd name="connsiteY6" fmla="*/ 133296 h 756676"/>
              <a:gd name="connsiteX7" fmla="*/ 168931 w 173452"/>
              <a:gd name="connsiteY7" fmla="*/ 7883 h 75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452" h="756676">
                <a:moveTo>
                  <a:pt x="168931" y="7883"/>
                </a:moveTo>
                <a:cubicBezTo>
                  <a:pt x="150410" y="45454"/>
                  <a:pt x="35581" y="237277"/>
                  <a:pt x="10181" y="358721"/>
                </a:cubicBezTo>
                <a:cubicBezTo>
                  <a:pt x="-15219" y="480165"/>
                  <a:pt x="14679" y="683100"/>
                  <a:pt x="16531" y="736546"/>
                </a:cubicBezTo>
                <a:cubicBezTo>
                  <a:pt x="18383" y="789992"/>
                  <a:pt x="20236" y="725169"/>
                  <a:pt x="21294" y="679396"/>
                </a:cubicBezTo>
                <a:cubicBezTo>
                  <a:pt x="22352" y="633623"/>
                  <a:pt x="22352" y="517206"/>
                  <a:pt x="22881" y="461908"/>
                </a:cubicBezTo>
                <a:cubicBezTo>
                  <a:pt x="23410" y="406610"/>
                  <a:pt x="8065" y="402377"/>
                  <a:pt x="24469" y="347608"/>
                </a:cubicBezTo>
                <a:cubicBezTo>
                  <a:pt x="40873" y="292839"/>
                  <a:pt x="98023" y="190446"/>
                  <a:pt x="121306" y="133296"/>
                </a:cubicBezTo>
                <a:cubicBezTo>
                  <a:pt x="144589" y="76146"/>
                  <a:pt x="187452" y="-29688"/>
                  <a:pt x="168931" y="788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7F33C884-2747-4767-8982-CA0BA9D1831F}"/>
              </a:ext>
            </a:extLst>
          </p:cNvPr>
          <p:cNvSpPr/>
          <p:nvPr/>
        </p:nvSpPr>
        <p:spPr>
          <a:xfrm>
            <a:off x="4775848" y="5772174"/>
            <a:ext cx="196858" cy="635440"/>
          </a:xfrm>
          <a:custGeom>
            <a:avLst/>
            <a:gdLst>
              <a:gd name="connsiteX0" fmla="*/ 110477 w 196858"/>
              <a:gd name="connsiteY0" fmla="*/ 1564 h 635440"/>
              <a:gd name="connsiteX1" fmla="*/ 940 w 196858"/>
              <a:gd name="connsiteY1" fmla="*/ 193651 h 635440"/>
              <a:gd name="connsiteX2" fmla="*/ 185090 w 196858"/>
              <a:gd name="connsiteY2" fmla="*/ 615926 h 635440"/>
              <a:gd name="connsiteX3" fmla="*/ 173977 w 196858"/>
              <a:gd name="connsiteY3" fmla="*/ 557189 h 635440"/>
              <a:gd name="connsiteX4" fmla="*/ 139052 w 196858"/>
              <a:gd name="connsiteY4" fmla="*/ 487339 h 635440"/>
              <a:gd name="connsiteX5" fmla="*/ 45390 w 196858"/>
              <a:gd name="connsiteY5" fmla="*/ 274614 h 635440"/>
              <a:gd name="connsiteX6" fmla="*/ 23165 w 196858"/>
              <a:gd name="connsiteY6" fmla="*/ 188889 h 635440"/>
              <a:gd name="connsiteX7" fmla="*/ 43802 w 196858"/>
              <a:gd name="connsiteY7" fmla="*/ 106339 h 635440"/>
              <a:gd name="connsiteX8" fmla="*/ 110477 w 196858"/>
              <a:gd name="connsiteY8" fmla="*/ 1564 h 63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858" h="635440">
                <a:moveTo>
                  <a:pt x="110477" y="1564"/>
                </a:moveTo>
                <a:cubicBezTo>
                  <a:pt x="103333" y="16116"/>
                  <a:pt x="-11495" y="91257"/>
                  <a:pt x="940" y="193651"/>
                </a:cubicBezTo>
                <a:cubicBezTo>
                  <a:pt x="13375" y="296045"/>
                  <a:pt x="156251" y="555336"/>
                  <a:pt x="185090" y="615926"/>
                </a:cubicBezTo>
                <a:cubicBezTo>
                  <a:pt x="213929" y="676516"/>
                  <a:pt x="181650" y="578620"/>
                  <a:pt x="173977" y="557189"/>
                </a:cubicBezTo>
                <a:cubicBezTo>
                  <a:pt x="166304" y="535758"/>
                  <a:pt x="160483" y="534435"/>
                  <a:pt x="139052" y="487339"/>
                </a:cubicBezTo>
                <a:cubicBezTo>
                  <a:pt x="117621" y="440243"/>
                  <a:pt x="64704" y="324356"/>
                  <a:pt x="45390" y="274614"/>
                </a:cubicBezTo>
                <a:cubicBezTo>
                  <a:pt x="26076" y="224872"/>
                  <a:pt x="23430" y="216935"/>
                  <a:pt x="23165" y="188889"/>
                </a:cubicBezTo>
                <a:cubicBezTo>
                  <a:pt x="22900" y="160843"/>
                  <a:pt x="30573" y="134649"/>
                  <a:pt x="43802" y="106339"/>
                </a:cubicBezTo>
                <a:cubicBezTo>
                  <a:pt x="57031" y="78029"/>
                  <a:pt x="117621" y="-12988"/>
                  <a:pt x="110477" y="156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2440263E-1917-4B86-B4A6-8BE7B8066BAB}"/>
              </a:ext>
            </a:extLst>
          </p:cNvPr>
          <p:cNvSpPr/>
          <p:nvPr/>
        </p:nvSpPr>
        <p:spPr>
          <a:xfrm>
            <a:off x="7615340" y="5562105"/>
            <a:ext cx="373562" cy="810050"/>
          </a:xfrm>
          <a:custGeom>
            <a:avLst/>
            <a:gdLst>
              <a:gd name="connsiteX0" fmla="*/ 369785 w 373562"/>
              <a:gd name="connsiteY0" fmla="*/ 13195 h 810050"/>
              <a:gd name="connsiteX1" fmla="*/ 293585 w 373562"/>
              <a:gd name="connsiteY1" fmla="*/ 83045 h 810050"/>
              <a:gd name="connsiteX2" fmla="*/ 103085 w 373562"/>
              <a:gd name="connsiteY2" fmla="*/ 384670 h 810050"/>
              <a:gd name="connsiteX3" fmla="*/ 30060 w 373562"/>
              <a:gd name="connsiteY3" fmla="*/ 794245 h 810050"/>
              <a:gd name="connsiteX4" fmla="*/ 4660 w 373562"/>
              <a:gd name="connsiteY4" fmla="*/ 702170 h 810050"/>
              <a:gd name="connsiteX5" fmla="*/ 118960 w 373562"/>
              <a:gd name="connsiteY5" fmla="*/ 479920 h 810050"/>
              <a:gd name="connsiteX6" fmla="*/ 185635 w 373562"/>
              <a:gd name="connsiteY6" fmla="*/ 302120 h 810050"/>
              <a:gd name="connsiteX7" fmla="*/ 369785 w 373562"/>
              <a:gd name="connsiteY7" fmla="*/ 13195 h 81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562" h="810050">
                <a:moveTo>
                  <a:pt x="369785" y="13195"/>
                </a:moveTo>
                <a:cubicBezTo>
                  <a:pt x="387777" y="-23317"/>
                  <a:pt x="338035" y="21132"/>
                  <a:pt x="293585" y="83045"/>
                </a:cubicBezTo>
                <a:cubicBezTo>
                  <a:pt x="249135" y="144958"/>
                  <a:pt x="147006" y="266137"/>
                  <a:pt x="103085" y="384670"/>
                </a:cubicBezTo>
                <a:cubicBezTo>
                  <a:pt x="59164" y="503203"/>
                  <a:pt x="46464" y="741328"/>
                  <a:pt x="30060" y="794245"/>
                </a:cubicBezTo>
                <a:cubicBezTo>
                  <a:pt x="13656" y="847162"/>
                  <a:pt x="-10157" y="754557"/>
                  <a:pt x="4660" y="702170"/>
                </a:cubicBezTo>
                <a:cubicBezTo>
                  <a:pt x="19477" y="649783"/>
                  <a:pt x="88798" y="546595"/>
                  <a:pt x="118960" y="479920"/>
                </a:cubicBezTo>
                <a:cubicBezTo>
                  <a:pt x="149122" y="413245"/>
                  <a:pt x="139068" y="384670"/>
                  <a:pt x="185635" y="302120"/>
                </a:cubicBezTo>
                <a:cubicBezTo>
                  <a:pt x="232202" y="219570"/>
                  <a:pt x="351793" y="49707"/>
                  <a:pt x="369785" y="1319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123FF08C-829C-4F2D-9712-DDA615DEEEA9}"/>
              </a:ext>
            </a:extLst>
          </p:cNvPr>
          <p:cNvSpPr/>
          <p:nvPr/>
        </p:nvSpPr>
        <p:spPr>
          <a:xfrm>
            <a:off x="4726208" y="5959723"/>
            <a:ext cx="417669" cy="1260327"/>
          </a:xfrm>
          <a:custGeom>
            <a:avLst/>
            <a:gdLst>
              <a:gd name="connsiteX0" fmla="*/ 337917 w 417669"/>
              <a:gd name="connsiteY0" fmla="*/ 12452 h 1260327"/>
              <a:gd name="connsiteX1" fmla="*/ 363317 w 417669"/>
              <a:gd name="connsiteY1" fmla="*/ 402977 h 1260327"/>
              <a:gd name="connsiteX2" fmla="*/ 363317 w 417669"/>
              <a:gd name="connsiteY2" fmla="*/ 641102 h 1260327"/>
              <a:gd name="connsiteX3" fmla="*/ 223617 w 417669"/>
              <a:gd name="connsiteY3" fmla="*/ 1009402 h 1260327"/>
              <a:gd name="connsiteX4" fmla="*/ 1367 w 417669"/>
              <a:gd name="connsiteY4" fmla="*/ 1250702 h 1260327"/>
              <a:gd name="connsiteX5" fmla="*/ 141067 w 417669"/>
              <a:gd name="connsiteY5" fmla="*/ 1145927 h 1260327"/>
              <a:gd name="connsiteX6" fmla="*/ 363317 w 417669"/>
              <a:gd name="connsiteY6" fmla="*/ 552202 h 1260327"/>
              <a:gd name="connsiteX7" fmla="*/ 417292 w 417669"/>
              <a:gd name="connsiteY7" fmla="*/ 139452 h 1260327"/>
              <a:gd name="connsiteX8" fmla="*/ 337917 w 417669"/>
              <a:gd name="connsiteY8" fmla="*/ 12452 h 126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669" h="1260327">
                <a:moveTo>
                  <a:pt x="337917" y="12452"/>
                </a:moveTo>
                <a:cubicBezTo>
                  <a:pt x="328921" y="56373"/>
                  <a:pt x="359084" y="298202"/>
                  <a:pt x="363317" y="402977"/>
                </a:cubicBezTo>
                <a:cubicBezTo>
                  <a:pt x="367550" y="507752"/>
                  <a:pt x="386600" y="540031"/>
                  <a:pt x="363317" y="641102"/>
                </a:cubicBezTo>
                <a:cubicBezTo>
                  <a:pt x="340034" y="742173"/>
                  <a:pt x="283942" y="907802"/>
                  <a:pt x="223617" y="1009402"/>
                </a:cubicBezTo>
                <a:cubicBezTo>
                  <a:pt x="163292" y="1111002"/>
                  <a:pt x="15125" y="1227948"/>
                  <a:pt x="1367" y="1250702"/>
                </a:cubicBezTo>
                <a:cubicBezTo>
                  <a:pt x="-12391" y="1273456"/>
                  <a:pt x="80742" y="1262344"/>
                  <a:pt x="141067" y="1145927"/>
                </a:cubicBezTo>
                <a:cubicBezTo>
                  <a:pt x="201392" y="1029510"/>
                  <a:pt x="317279" y="719948"/>
                  <a:pt x="363317" y="552202"/>
                </a:cubicBezTo>
                <a:cubicBezTo>
                  <a:pt x="409355" y="384456"/>
                  <a:pt x="419938" y="230998"/>
                  <a:pt x="417292" y="139452"/>
                </a:cubicBezTo>
                <a:cubicBezTo>
                  <a:pt x="414646" y="47906"/>
                  <a:pt x="346913" y="-31469"/>
                  <a:pt x="337917" y="124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A3818D84-63D0-44B7-A71F-BD31BC34F7F3}"/>
              </a:ext>
            </a:extLst>
          </p:cNvPr>
          <p:cNvSpPr/>
          <p:nvPr/>
        </p:nvSpPr>
        <p:spPr>
          <a:xfrm>
            <a:off x="7547343" y="6000615"/>
            <a:ext cx="394348" cy="1438539"/>
          </a:xfrm>
          <a:custGeom>
            <a:avLst/>
            <a:gdLst>
              <a:gd name="connsiteX0" fmla="*/ 66307 w 394348"/>
              <a:gd name="connsiteY0" fmla="*/ 9660 h 1438539"/>
              <a:gd name="connsiteX1" fmla="*/ 2807 w 394348"/>
              <a:gd name="connsiteY1" fmla="*/ 577985 h 1438539"/>
              <a:gd name="connsiteX2" fmla="*/ 174257 w 394348"/>
              <a:gd name="connsiteY2" fmla="*/ 1235210 h 1438539"/>
              <a:gd name="connsiteX3" fmla="*/ 386982 w 394348"/>
              <a:gd name="connsiteY3" fmla="*/ 1432060 h 1438539"/>
              <a:gd name="connsiteX4" fmla="*/ 329832 w 394348"/>
              <a:gd name="connsiteY4" fmla="*/ 1365385 h 1438539"/>
              <a:gd name="connsiteX5" fmla="*/ 177432 w 394348"/>
              <a:gd name="connsiteY5" fmla="*/ 1114560 h 1438539"/>
              <a:gd name="connsiteX6" fmla="*/ 47257 w 394348"/>
              <a:gd name="connsiteY6" fmla="*/ 479560 h 1438539"/>
              <a:gd name="connsiteX7" fmla="*/ 47257 w 394348"/>
              <a:gd name="connsiteY7" fmla="*/ 238260 h 1438539"/>
              <a:gd name="connsiteX8" fmla="*/ 66307 w 394348"/>
              <a:gd name="connsiteY8" fmla="*/ 9660 h 143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348" h="1438539">
                <a:moveTo>
                  <a:pt x="66307" y="9660"/>
                </a:moveTo>
                <a:cubicBezTo>
                  <a:pt x="58899" y="66281"/>
                  <a:pt x="-15185" y="373727"/>
                  <a:pt x="2807" y="577985"/>
                </a:cubicBezTo>
                <a:cubicBezTo>
                  <a:pt x="20799" y="782243"/>
                  <a:pt x="110228" y="1092864"/>
                  <a:pt x="174257" y="1235210"/>
                </a:cubicBezTo>
                <a:cubicBezTo>
                  <a:pt x="238286" y="1377556"/>
                  <a:pt x="361053" y="1410364"/>
                  <a:pt x="386982" y="1432060"/>
                </a:cubicBezTo>
                <a:cubicBezTo>
                  <a:pt x="412911" y="1453756"/>
                  <a:pt x="364757" y="1418302"/>
                  <a:pt x="329832" y="1365385"/>
                </a:cubicBezTo>
                <a:cubicBezTo>
                  <a:pt x="294907" y="1312468"/>
                  <a:pt x="224528" y="1262198"/>
                  <a:pt x="177432" y="1114560"/>
                </a:cubicBezTo>
                <a:cubicBezTo>
                  <a:pt x="130336" y="966923"/>
                  <a:pt x="68953" y="625610"/>
                  <a:pt x="47257" y="479560"/>
                </a:cubicBezTo>
                <a:cubicBezTo>
                  <a:pt x="25561" y="333510"/>
                  <a:pt x="45670" y="316047"/>
                  <a:pt x="47257" y="238260"/>
                </a:cubicBezTo>
                <a:cubicBezTo>
                  <a:pt x="48844" y="160473"/>
                  <a:pt x="73715" y="-46961"/>
                  <a:pt x="66307" y="96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00CF4AB2-0561-4A56-B233-B6E38BCFB984}"/>
              </a:ext>
            </a:extLst>
          </p:cNvPr>
          <p:cNvSpPr/>
          <p:nvPr/>
        </p:nvSpPr>
        <p:spPr>
          <a:xfrm>
            <a:off x="4436987" y="7161374"/>
            <a:ext cx="344616" cy="176150"/>
          </a:xfrm>
          <a:custGeom>
            <a:avLst/>
            <a:gdLst>
              <a:gd name="connsiteX0" fmla="*/ 344563 w 344616"/>
              <a:gd name="connsiteY0" fmla="*/ 15714 h 176150"/>
              <a:gd name="connsiteX1" fmla="*/ 211213 w 344616"/>
              <a:gd name="connsiteY1" fmla="*/ 1426 h 176150"/>
              <a:gd name="connsiteX2" fmla="*/ 179463 w 344616"/>
              <a:gd name="connsiteY2" fmla="*/ 53814 h 176150"/>
              <a:gd name="connsiteX3" fmla="*/ 125488 w 344616"/>
              <a:gd name="connsiteY3" fmla="*/ 103026 h 176150"/>
              <a:gd name="connsiteX4" fmla="*/ 76 w 344616"/>
              <a:gd name="connsiteY4" fmla="*/ 176051 h 176150"/>
              <a:gd name="connsiteX5" fmla="*/ 108026 w 344616"/>
              <a:gd name="connsiteY5" fmla="*/ 117314 h 176150"/>
              <a:gd name="connsiteX6" fmla="*/ 177876 w 344616"/>
              <a:gd name="connsiteY6" fmla="*/ 55401 h 176150"/>
              <a:gd name="connsiteX7" fmla="*/ 227088 w 344616"/>
              <a:gd name="connsiteY7" fmla="*/ 25239 h 176150"/>
              <a:gd name="connsiteX8" fmla="*/ 344563 w 344616"/>
              <a:gd name="connsiteY8" fmla="*/ 15714 h 17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616" h="176150">
                <a:moveTo>
                  <a:pt x="344563" y="15714"/>
                </a:moveTo>
                <a:cubicBezTo>
                  <a:pt x="341917" y="11745"/>
                  <a:pt x="238730" y="-4924"/>
                  <a:pt x="211213" y="1426"/>
                </a:cubicBezTo>
                <a:cubicBezTo>
                  <a:pt x="183696" y="7776"/>
                  <a:pt x="193750" y="36881"/>
                  <a:pt x="179463" y="53814"/>
                </a:cubicBezTo>
                <a:cubicBezTo>
                  <a:pt x="165176" y="70747"/>
                  <a:pt x="155386" y="82653"/>
                  <a:pt x="125488" y="103026"/>
                </a:cubicBezTo>
                <a:cubicBezTo>
                  <a:pt x="95590" y="123399"/>
                  <a:pt x="2986" y="173670"/>
                  <a:pt x="76" y="176051"/>
                </a:cubicBezTo>
                <a:cubicBezTo>
                  <a:pt x="-2834" y="178432"/>
                  <a:pt x="78393" y="137422"/>
                  <a:pt x="108026" y="117314"/>
                </a:cubicBezTo>
                <a:cubicBezTo>
                  <a:pt x="137659" y="97206"/>
                  <a:pt x="158032" y="70747"/>
                  <a:pt x="177876" y="55401"/>
                </a:cubicBezTo>
                <a:cubicBezTo>
                  <a:pt x="197720" y="40055"/>
                  <a:pt x="203276" y="32912"/>
                  <a:pt x="227088" y="25239"/>
                </a:cubicBezTo>
                <a:cubicBezTo>
                  <a:pt x="250900" y="17566"/>
                  <a:pt x="347209" y="19683"/>
                  <a:pt x="344563" y="157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4D1778D8-8DE1-433B-B513-90A8FC82F983}"/>
              </a:ext>
            </a:extLst>
          </p:cNvPr>
          <p:cNvSpPr/>
          <p:nvPr/>
        </p:nvSpPr>
        <p:spPr>
          <a:xfrm>
            <a:off x="4688952" y="7178078"/>
            <a:ext cx="546308" cy="725118"/>
          </a:xfrm>
          <a:custGeom>
            <a:avLst/>
            <a:gdLst>
              <a:gd name="connsiteX0" fmla="*/ 62436 w 546308"/>
              <a:gd name="connsiteY0" fmla="*/ 597 h 725118"/>
              <a:gd name="connsiteX1" fmla="*/ 11636 w 546308"/>
              <a:gd name="connsiteY1" fmla="*/ 30760 h 725118"/>
              <a:gd name="connsiteX2" fmla="*/ 8461 w 546308"/>
              <a:gd name="connsiteY2" fmla="*/ 76797 h 725118"/>
              <a:gd name="connsiteX3" fmla="*/ 108473 w 546308"/>
              <a:gd name="connsiteY3" fmla="*/ 292697 h 725118"/>
              <a:gd name="connsiteX4" fmla="*/ 294211 w 546308"/>
              <a:gd name="connsiteY4" fmla="*/ 470497 h 725118"/>
              <a:gd name="connsiteX5" fmla="*/ 532336 w 546308"/>
              <a:gd name="connsiteY5" fmla="*/ 716560 h 725118"/>
              <a:gd name="connsiteX6" fmla="*/ 505348 w 546308"/>
              <a:gd name="connsiteY6" fmla="*/ 657822 h 725118"/>
              <a:gd name="connsiteX7" fmla="*/ 397398 w 546308"/>
              <a:gd name="connsiteY7" fmla="*/ 549872 h 725118"/>
              <a:gd name="connsiteX8" fmla="*/ 143398 w 546308"/>
              <a:gd name="connsiteY8" fmla="*/ 272060 h 725118"/>
              <a:gd name="connsiteX9" fmla="*/ 32273 w 546308"/>
              <a:gd name="connsiteY9" fmla="*/ 84735 h 725118"/>
              <a:gd name="connsiteX10" fmla="*/ 25923 w 546308"/>
              <a:gd name="connsiteY10" fmla="*/ 57747 h 725118"/>
              <a:gd name="connsiteX11" fmla="*/ 62436 w 546308"/>
              <a:gd name="connsiteY11" fmla="*/ 597 h 72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6308" h="725118">
                <a:moveTo>
                  <a:pt x="62436" y="597"/>
                </a:moveTo>
                <a:cubicBezTo>
                  <a:pt x="60055" y="-3901"/>
                  <a:pt x="20632" y="18060"/>
                  <a:pt x="11636" y="30760"/>
                </a:cubicBezTo>
                <a:cubicBezTo>
                  <a:pt x="2640" y="43460"/>
                  <a:pt x="-7678" y="33141"/>
                  <a:pt x="8461" y="76797"/>
                </a:cubicBezTo>
                <a:cubicBezTo>
                  <a:pt x="24600" y="120453"/>
                  <a:pt x="60848" y="227080"/>
                  <a:pt x="108473" y="292697"/>
                </a:cubicBezTo>
                <a:cubicBezTo>
                  <a:pt x="156098" y="358314"/>
                  <a:pt x="223567" y="399853"/>
                  <a:pt x="294211" y="470497"/>
                </a:cubicBezTo>
                <a:cubicBezTo>
                  <a:pt x="364855" y="541141"/>
                  <a:pt x="497147" y="685339"/>
                  <a:pt x="532336" y="716560"/>
                </a:cubicBezTo>
                <a:cubicBezTo>
                  <a:pt x="567525" y="747781"/>
                  <a:pt x="527838" y="685603"/>
                  <a:pt x="505348" y="657822"/>
                </a:cubicBezTo>
                <a:cubicBezTo>
                  <a:pt x="482858" y="630041"/>
                  <a:pt x="457723" y="614166"/>
                  <a:pt x="397398" y="549872"/>
                </a:cubicBezTo>
                <a:cubicBezTo>
                  <a:pt x="337073" y="485578"/>
                  <a:pt x="204252" y="349583"/>
                  <a:pt x="143398" y="272060"/>
                </a:cubicBezTo>
                <a:cubicBezTo>
                  <a:pt x="82544" y="194537"/>
                  <a:pt x="51852" y="120454"/>
                  <a:pt x="32273" y="84735"/>
                </a:cubicBezTo>
                <a:cubicBezTo>
                  <a:pt x="12694" y="49016"/>
                  <a:pt x="22748" y="69653"/>
                  <a:pt x="25923" y="57747"/>
                </a:cubicBezTo>
                <a:cubicBezTo>
                  <a:pt x="29098" y="45841"/>
                  <a:pt x="64817" y="5095"/>
                  <a:pt x="62436" y="5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671AC639-CF2E-4923-B1CD-B07B416AEFF6}"/>
              </a:ext>
            </a:extLst>
          </p:cNvPr>
          <p:cNvSpPr/>
          <p:nvPr/>
        </p:nvSpPr>
        <p:spPr>
          <a:xfrm>
            <a:off x="4643653" y="7165050"/>
            <a:ext cx="584739" cy="740740"/>
          </a:xfrm>
          <a:custGeom>
            <a:avLst/>
            <a:gdLst>
              <a:gd name="connsiteX0" fmla="*/ 55347 w 584739"/>
              <a:gd name="connsiteY0" fmla="*/ 10450 h 740740"/>
              <a:gd name="connsiteX1" fmla="*/ 2960 w 584739"/>
              <a:gd name="connsiteY1" fmla="*/ 48550 h 740740"/>
              <a:gd name="connsiteX2" fmla="*/ 156947 w 584739"/>
              <a:gd name="connsiteY2" fmla="*/ 373988 h 740740"/>
              <a:gd name="connsiteX3" fmla="*/ 455397 w 584739"/>
              <a:gd name="connsiteY3" fmla="*/ 675613 h 740740"/>
              <a:gd name="connsiteX4" fmla="*/ 579222 w 584739"/>
              <a:gd name="connsiteY4" fmla="*/ 732763 h 740740"/>
              <a:gd name="connsiteX5" fmla="*/ 522072 w 584739"/>
              <a:gd name="connsiteY5" fmla="*/ 697838 h 740740"/>
              <a:gd name="connsiteX6" fmla="*/ 168060 w 584739"/>
              <a:gd name="connsiteY6" fmla="*/ 350175 h 740740"/>
              <a:gd name="connsiteX7" fmla="*/ 53760 w 584739"/>
              <a:gd name="connsiteY7" fmla="*/ 137450 h 740740"/>
              <a:gd name="connsiteX8" fmla="*/ 55347 w 584739"/>
              <a:gd name="connsiteY8" fmla="*/ 10450 h 74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4739" h="740740">
                <a:moveTo>
                  <a:pt x="55347" y="10450"/>
                </a:moveTo>
                <a:cubicBezTo>
                  <a:pt x="46880" y="-4367"/>
                  <a:pt x="-13973" y="-12040"/>
                  <a:pt x="2960" y="48550"/>
                </a:cubicBezTo>
                <a:cubicBezTo>
                  <a:pt x="19893" y="109140"/>
                  <a:pt x="81541" y="269478"/>
                  <a:pt x="156947" y="373988"/>
                </a:cubicBezTo>
                <a:cubicBezTo>
                  <a:pt x="232353" y="478499"/>
                  <a:pt x="385018" y="615817"/>
                  <a:pt x="455397" y="675613"/>
                </a:cubicBezTo>
                <a:cubicBezTo>
                  <a:pt x="525776" y="735409"/>
                  <a:pt x="568110" y="729059"/>
                  <a:pt x="579222" y="732763"/>
                </a:cubicBezTo>
                <a:cubicBezTo>
                  <a:pt x="590334" y="736467"/>
                  <a:pt x="590599" y="761603"/>
                  <a:pt x="522072" y="697838"/>
                </a:cubicBezTo>
                <a:cubicBezTo>
                  <a:pt x="453545" y="634073"/>
                  <a:pt x="246112" y="443573"/>
                  <a:pt x="168060" y="350175"/>
                </a:cubicBezTo>
                <a:cubicBezTo>
                  <a:pt x="90008" y="256777"/>
                  <a:pt x="78895" y="191425"/>
                  <a:pt x="53760" y="137450"/>
                </a:cubicBezTo>
                <a:cubicBezTo>
                  <a:pt x="28625" y="83475"/>
                  <a:pt x="63814" y="25267"/>
                  <a:pt x="55347" y="104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38E4C396-7F3A-4BB6-99FA-84FADE7DC55C}"/>
              </a:ext>
            </a:extLst>
          </p:cNvPr>
          <p:cNvSpPr/>
          <p:nvPr/>
        </p:nvSpPr>
        <p:spPr>
          <a:xfrm>
            <a:off x="5951470" y="8112617"/>
            <a:ext cx="1280384" cy="216723"/>
          </a:xfrm>
          <a:custGeom>
            <a:avLst/>
            <a:gdLst>
              <a:gd name="connsiteX0" fmla="*/ 1655 w 1280384"/>
              <a:gd name="connsiteY0" fmla="*/ 97933 h 216723"/>
              <a:gd name="connsiteX1" fmla="*/ 531880 w 1280384"/>
              <a:gd name="connsiteY1" fmla="*/ 215408 h 216723"/>
              <a:gd name="connsiteX2" fmla="*/ 1268480 w 1280384"/>
              <a:gd name="connsiteY2" fmla="*/ 5858 h 216723"/>
              <a:gd name="connsiteX3" fmla="*/ 960505 w 1280384"/>
              <a:gd name="connsiteY3" fmla="*/ 66183 h 216723"/>
              <a:gd name="connsiteX4" fmla="*/ 604905 w 1280384"/>
              <a:gd name="connsiteY4" fmla="*/ 151908 h 216723"/>
              <a:gd name="connsiteX5" fmla="*/ 373130 w 1280384"/>
              <a:gd name="connsiteY5" fmla="*/ 161433 h 216723"/>
              <a:gd name="connsiteX6" fmla="*/ 1655 w 1280384"/>
              <a:gd name="connsiteY6" fmla="*/ 97933 h 216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0384" h="216723">
                <a:moveTo>
                  <a:pt x="1655" y="97933"/>
                </a:moveTo>
                <a:cubicBezTo>
                  <a:pt x="28113" y="106929"/>
                  <a:pt x="320743" y="230754"/>
                  <a:pt x="531880" y="215408"/>
                </a:cubicBezTo>
                <a:cubicBezTo>
                  <a:pt x="743017" y="200062"/>
                  <a:pt x="1197043" y="30729"/>
                  <a:pt x="1268480" y="5858"/>
                </a:cubicBezTo>
                <a:cubicBezTo>
                  <a:pt x="1339918" y="-19013"/>
                  <a:pt x="1071101" y="41841"/>
                  <a:pt x="960505" y="66183"/>
                </a:cubicBezTo>
                <a:cubicBezTo>
                  <a:pt x="849909" y="90525"/>
                  <a:pt x="702801" y="136033"/>
                  <a:pt x="604905" y="151908"/>
                </a:cubicBezTo>
                <a:cubicBezTo>
                  <a:pt x="507009" y="167783"/>
                  <a:pt x="473142" y="170958"/>
                  <a:pt x="373130" y="161433"/>
                </a:cubicBezTo>
                <a:cubicBezTo>
                  <a:pt x="273118" y="151908"/>
                  <a:pt x="-24803" y="88937"/>
                  <a:pt x="1655" y="979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9F10B384-7E85-4197-8695-BF88473F897D}"/>
              </a:ext>
            </a:extLst>
          </p:cNvPr>
          <p:cNvSpPr/>
          <p:nvPr/>
        </p:nvSpPr>
        <p:spPr>
          <a:xfrm>
            <a:off x="7673963" y="6846542"/>
            <a:ext cx="946573" cy="53573"/>
          </a:xfrm>
          <a:custGeom>
            <a:avLst/>
            <a:gdLst>
              <a:gd name="connsiteX0" fmla="*/ 12 w 946573"/>
              <a:gd name="connsiteY0" fmla="*/ 49558 h 53573"/>
              <a:gd name="connsiteX1" fmla="*/ 581037 w 946573"/>
              <a:gd name="connsiteY1" fmla="*/ 30508 h 53573"/>
              <a:gd name="connsiteX2" fmla="*/ 908062 w 946573"/>
              <a:gd name="connsiteY2" fmla="*/ 43208 h 53573"/>
              <a:gd name="connsiteX3" fmla="*/ 936637 w 946573"/>
              <a:gd name="connsiteY3" fmla="*/ 52733 h 53573"/>
              <a:gd name="connsiteX4" fmla="*/ 876312 w 946573"/>
              <a:gd name="connsiteY4" fmla="*/ 20983 h 53573"/>
              <a:gd name="connsiteX5" fmla="*/ 596912 w 946573"/>
              <a:gd name="connsiteY5" fmla="*/ 1933 h 53573"/>
              <a:gd name="connsiteX6" fmla="*/ 12 w 946573"/>
              <a:gd name="connsiteY6" fmla="*/ 49558 h 5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6573" h="53573">
                <a:moveTo>
                  <a:pt x="12" y="49558"/>
                </a:moveTo>
                <a:cubicBezTo>
                  <a:pt x="-2634" y="54320"/>
                  <a:pt x="429695" y="31566"/>
                  <a:pt x="581037" y="30508"/>
                </a:cubicBezTo>
                <a:cubicBezTo>
                  <a:pt x="732379" y="29450"/>
                  <a:pt x="848795" y="39504"/>
                  <a:pt x="908062" y="43208"/>
                </a:cubicBezTo>
                <a:cubicBezTo>
                  <a:pt x="967329" y="46912"/>
                  <a:pt x="941929" y="56437"/>
                  <a:pt x="936637" y="52733"/>
                </a:cubicBezTo>
                <a:cubicBezTo>
                  <a:pt x="931345" y="49029"/>
                  <a:pt x="932933" y="29450"/>
                  <a:pt x="876312" y="20983"/>
                </a:cubicBezTo>
                <a:cubicBezTo>
                  <a:pt x="819691" y="12516"/>
                  <a:pt x="742433" y="-6004"/>
                  <a:pt x="596912" y="1933"/>
                </a:cubicBezTo>
                <a:cubicBezTo>
                  <a:pt x="451391" y="9870"/>
                  <a:pt x="2658" y="44796"/>
                  <a:pt x="12" y="495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2FD49E63-F33E-41D5-A251-5ADF5ED93844}"/>
              </a:ext>
            </a:extLst>
          </p:cNvPr>
          <p:cNvSpPr/>
          <p:nvPr/>
        </p:nvSpPr>
        <p:spPr>
          <a:xfrm>
            <a:off x="8594492" y="6889717"/>
            <a:ext cx="224498" cy="562383"/>
          </a:xfrm>
          <a:custGeom>
            <a:avLst/>
            <a:gdLst>
              <a:gd name="connsiteX0" fmla="*/ 233 w 224498"/>
              <a:gd name="connsiteY0" fmla="*/ 33 h 562383"/>
              <a:gd name="connsiteX1" fmla="*/ 152633 w 224498"/>
              <a:gd name="connsiteY1" fmla="*/ 285783 h 562383"/>
              <a:gd name="connsiteX2" fmla="*/ 203433 w 224498"/>
              <a:gd name="connsiteY2" fmla="*/ 377858 h 562383"/>
              <a:gd name="connsiteX3" fmla="*/ 219308 w 224498"/>
              <a:gd name="connsiteY3" fmla="*/ 562008 h 562383"/>
              <a:gd name="connsiteX4" fmla="*/ 222483 w 224498"/>
              <a:gd name="connsiteY4" fmla="*/ 422308 h 562383"/>
              <a:gd name="connsiteX5" fmla="*/ 190733 w 224498"/>
              <a:gd name="connsiteY5" fmla="*/ 304833 h 562383"/>
              <a:gd name="connsiteX6" fmla="*/ 233 w 224498"/>
              <a:gd name="connsiteY6" fmla="*/ 33 h 56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498" h="562383">
                <a:moveTo>
                  <a:pt x="233" y="33"/>
                </a:moveTo>
                <a:cubicBezTo>
                  <a:pt x="-6117" y="-3142"/>
                  <a:pt x="118766" y="222812"/>
                  <a:pt x="152633" y="285783"/>
                </a:cubicBezTo>
                <a:cubicBezTo>
                  <a:pt x="186500" y="348754"/>
                  <a:pt x="192321" y="331821"/>
                  <a:pt x="203433" y="377858"/>
                </a:cubicBezTo>
                <a:cubicBezTo>
                  <a:pt x="214545" y="423895"/>
                  <a:pt x="216133" y="554600"/>
                  <a:pt x="219308" y="562008"/>
                </a:cubicBezTo>
                <a:cubicBezTo>
                  <a:pt x="222483" y="569416"/>
                  <a:pt x="227246" y="465171"/>
                  <a:pt x="222483" y="422308"/>
                </a:cubicBezTo>
                <a:cubicBezTo>
                  <a:pt x="217721" y="379446"/>
                  <a:pt x="222483" y="372566"/>
                  <a:pt x="190733" y="304833"/>
                </a:cubicBezTo>
                <a:cubicBezTo>
                  <a:pt x="158983" y="237100"/>
                  <a:pt x="6583" y="3208"/>
                  <a:pt x="233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5ACC31BC-59B4-4E43-BD28-545D8A990DA3}"/>
              </a:ext>
            </a:extLst>
          </p:cNvPr>
          <p:cNvSpPr/>
          <p:nvPr/>
        </p:nvSpPr>
        <p:spPr>
          <a:xfrm>
            <a:off x="7519599" y="6877216"/>
            <a:ext cx="996628" cy="1259834"/>
          </a:xfrm>
          <a:custGeom>
            <a:avLst/>
            <a:gdLst>
              <a:gd name="connsiteX0" fmla="*/ 992576 w 996628"/>
              <a:gd name="connsiteY0" fmla="*/ 3009 h 1259834"/>
              <a:gd name="connsiteX1" fmla="*/ 535376 w 996628"/>
              <a:gd name="connsiteY1" fmla="*/ 434809 h 1259834"/>
              <a:gd name="connsiteX2" fmla="*/ 303601 w 996628"/>
              <a:gd name="connsiteY2" fmla="*/ 872959 h 1259834"/>
              <a:gd name="connsiteX3" fmla="*/ 71826 w 996628"/>
              <a:gd name="connsiteY3" fmla="*/ 1180934 h 1259834"/>
              <a:gd name="connsiteX4" fmla="*/ 11501 w 996628"/>
              <a:gd name="connsiteY4" fmla="*/ 1244434 h 1259834"/>
              <a:gd name="connsiteX5" fmla="*/ 271851 w 996628"/>
              <a:gd name="connsiteY5" fmla="*/ 945984 h 1259834"/>
              <a:gd name="connsiteX6" fmla="*/ 535376 w 996628"/>
              <a:gd name="connsiteY6" fmla="*/ 539584 h 1259834"/>
              <a:gd name="connsiteX7" fmla="*/ 744926 w 996628"/>
              <a:gd name="connsiteY7" fmla="*/ 257009 h 1259834"/>
              <a:gd name="connsiteX8" fmla="*/ 992576 w 996628"/>
              <a:gd name="connsiteY8" fmla="*/ 3009 h 125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6628" h="1259834">
                <a:moveTo>
                  <a:pt x="992576" y="3009"/>
                </a:moveTo>
                <a:cubicBezTo>
                  <a:pt x="957651" y="32642"/>
                  <a:pt x="650205" y="289817"/>
                  <a:pt x="535376" y="434809"/>
                </a:cubicBezTo>
                <a:cubicBezTo>
                  <a:pt x="420547" y="579801"/>
                  <a:pt x="380859" y="748605"/>
                  <a:pt x="303601" y="872959"/>
                </a:cubicBezTo>
                <a:cubicBezTo>
                  <a:pt x="226343" y="997313"/>
                  <a:pt x="120509" y="1119022"/>
                  <a:pt x="71826" y="1180934"/>
                </a:cubicBezTo>
                <a:cubicBezTo>
                  <a:pt x="23143" y="1242846"/>
                  <a:pt x="-21837" y="1283592"/>
                  <a:pt x="11501" y="1244434"/>
                </a:cubicBezTo>
                <a:cubicBezTo>
                  <a:pt x="44838" y="1205276"/>
                  <a:pt x="184539" y="1063459"/>
                  <a:pt x="271851" y="945984"/>
                </a:cubicBezTo>
                <a:cubicBezTo>
                  <a:pt x="359163" y="828509"/>
                  <a:pt x="456530" y="654413"/>
                  <a:pt x="535376" y="539584"/>
                </a:cubicBezTo>
                <a:cubicBezTo>
                  <a:pt x="614222" y="424755"/>
                  <a:pt x="662376" y="343792"/>
                  <a:pt x="744926" y="257009"/>
                </a:cubicBezTo>
                <a:cubicBezTo>
                  <a:pt x="827476" y="170226"/>
                  <a:pt x="1027501" y="-26624"/>
                  <a:pt x="992576" y="30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8BEFE531-DED5-4B70-8C03-B27D4B3AED55}"/>
              </a:ext>
            </a:extLst>
          </p:cNvPr>
          <p:cNvSpPr/>
          <p:nvPr/>
        </p:nvSpPr>
        <p:spPr>
          <a:xfrm>
            <a:off x="7105512" y="6876076"/>
            <a:ext cx="1367912" cy="1369768"/>
          </a:xfrm>
          <a:custGeom>
            <a:avLst/>
            <a:gdLst>
              <a:gd name="connsiteX0" fmla="*/ 1365388 w 1367912"/>
              <a:gd name="connsiteY0" fmla="*/ 4149 h 1369768"/>
              <a:gd name="connsiteX1" fmla="*/ 866913 w 1367912"/>
              <a:gd name="connsiteY1" fmla="*/ 480399 h 1369768"/>
              <a:gd name="connsiteX2" fmla="*/ 479563 w 1367912"/>
              <a:gd name="connsiteY2" fmla="*/ 893149 h 1369768"/>
              <a:gd name="connsiteX3" fmla="*/ 174763 w 1367912"/>
              <a:gd name="connsiteY3" fmla="*/ 1166199 h 1369768"/>
              <a:gd name="connsiteX4" fmla="*/ 138 w 1367912"/>
              <a:gd name="connsiteY4" fmla="*/ 1369399 h 1369768"/>
              <a:gd name="connsiteX5" fmla="*/ 143013 w 1367912"/>
              <a:gd name="connsiteY5" fmla="*/ 1220174 h 1369768"/>
              <a:gd name="connsiteX6" fmla="*/ 631963 w 1367912"/>
              <a:gd name="connsiteY6" fmla="*/ 708999 h 1369768"/>
              <a:gd name="connsiteX7" fmla="*/ 1041538 w 1367912"/>
              <a:gd name="connsiteY7" fmla="*/ 274024 h 1369768"/>
              <a:gd name="connsiteX8" fmla="*/ 1365388 w 1367912"/>
              <a:gd name="connsiteY8" fmla="*/ 4149 h 136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912" h="1369768">
                <a:moveTo>
                  <a:pt x="1365388" y="4149"/>
                </a:moveTo>
                <a:cubicBezTo>
                  <a:pt x="1336284" y="38545"/>
                  <a:pt x="1014550" y="332232"/>
                  <a:pt x="866913" y="480399"/>
                </a:cubicBezTo>
                <a:cubicBezTo>
                  <a:pt x="719276" y="628566"/>
                  <a:pt x="594921" y="778849"/>
                  <a:pt x="479563" y="893149"/>
                </a:cubicBezTo>
                <a:cubicBezTo>
                  <a:pt x="364205" y="1007449"/>
                  <a:pt x="254667" y="1086824"/>
                  <a:pt x="174763" y="1166199"/>
                </a:cubicBezTo>
                <a:cubicBezTo>
                  <a:pt x="94859" y="1245574"/>
                  <a:pt x="5430" y="1360403"/>
                  <a:pt x="138" y="1369399"/>
                </a:cubicBezTo>
                <a:cubicBezTo>
                  <a:pt x="-5154" y="1378395"/>
                  <a:pt x="143013" y="1220174"/>
                  <a:pt x="143013" y="1220174"/>
                </a:cubicBezTo>
                <a:lnTo>
                  <a:pt x="631963" y="708999"/>
                </a:lnTo>
                <a:cubicBezTo>
                  <a:pt x="781717" y="551307"/>
                  <a:pt x="918242" y="390970"/>
                  <a:pt x="1041538" y="274024"/>
                </a:cubicBezTo>
                <a:cubicBezTo>
                  <a:pt x="1164834" y="157078"/>
                  <a:pt x="1394492" y="-30247"/>
                  <a:pt x="1365388" y="41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29697245-4148-4196-90F2-5A0DF09582B9}"/>
              </a:ext>
            </a:extLst>
          </p:cNvPr>
          <p:cNvSpPr/>
          <p:nvPr/>
        </p:nvSpPr>
        <p:spPr>
          <a:xfrm>
            <a:off x="7649876" y="7272847"/>
            <a:ext cx="423462" cy="516028"/>
          </a:xfrm>
          <a:custGeom>
            <a:avLst/>
            <a:gdLst>
              <a:gd name="connsiteX0" fmla="*/ 420974 w 423462"/>
              <a:gd name="connsiteY0" fmla="*/ 1078 h 516028"/>
              <a:gd name="connsiteX1" fmla="*/ 106649 w 423462"/>
              <a:gd name="connsiteY1" fmla="*/ 347153 h 516028"/>
              <a:gd name="connsiteX2" fmla="*/ 8224 w 423462"/>
              <a:gd name="connsiteY2" fmla="*/ 480503 h 516028"/>
              <a:gd name="connsiteX3" fmla="*/ 14574 w 423462"/>
              <a:gd name="connsiteY3" fmla="*/ 509078 h 516028"/>
              <a:gd name="connsiteX4" fmla="*/ 87599 w 423462"/>
              <a:gd name="connsiteY4" fmla="*/ 372553 h 516028"/>
              <a:gd name="connsiteX5" fmla="*/ 243174 w 423462"/>
              <a:gd name="connsiteY5" fmla="*/ 242378 h 516028"/>
              <a:gd name="connsiteX6" fmla="*/ 420974 w 423462"/>
              <a:gd name="connsiteY6" fmla="*/ 1078 h 51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462" h="516028">
                <a:moveTo>
                  <a:pt x="420974" y="1078"/>
                </a:moveTo>
                <a:cubicBezTo>
                  <a:pt x="398220" y="18541"/>
                  <a:pt x="175441" y="267249"/>
                  <a:pt x="106649" y="347153"/>
                </a:cubicBezTo>
                <a:cubicBezTo>
                  <a:pt x="37857" y="427057"/>
                  <a:pt x="23570" y="453516"/>
                  <a:pt x="8224" y="480503"/>
                </a:cubicBezTo>
                <a:cubicBezTo>
                  <a:pt x="-7122" y="507490"/>
                  <a:pt x="1345" y="527070"/>
                  <a:pt x="14574" y="509078"/>
                </a:cubicBezTo>
                <a:cubicBezTo>
                  <a:pt x="27803" y="491086"/>
                  <a:pt x="49499" y="417003"/>
                  <a:pt x="87599" y="372553"/>
                </a:cubicBezTo>
                <a:cubicBezTo>
                  <a:pt x="125699" y="328103"/>
                  <a:pt x="181791" y="301645"/>
                  <a:pt x="243174" y="242378"/>
                </a:cubicBezTo>
                <a:cubicBezTo>
                  <a:pt x="304557" y="183111"/>
                  <a:pt x="443728" y="-16385"/>
                  <a:pt x="420974" y="10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7C31A4A7-C2F0-47F7-A3C9-3AFEB571D7D6}"/>
              </a:ext>
            </a:extLst>
          </p:cNvPr>
          <p:cNvSpPr/>
          <p:nvPr/>
        </p:nvSpPr>
        <p:spPr>
          <a:xfrm>
            <a:off x="2553586" y="6794387"/>
            <a:ext cx="2332739" cy="282688"/>
          </a:xfrm>
          <a:custGeom>
            <a:avLst/>
            <a:gdLst>
              <a:gd name="connsiteX0" fmla="*/ 2332739 w 2332739"/>
              <a:gd name="connsiteY0" fmla="*/ 282688 h 282688"/>
              <a:gd name="connsiteX1" fmla="*/ 1761239 w 2332739"/>
              <a:gd name="connsiteY1" fmla="*/ 209663 h 282688"/>
              <a:gd name="connsiteX2" fmla="*/ 1304039 w 2332739"/>
              <a:gd name="connsiteY2" fmla="*/ 149338 h 282688"/>
              <a:gd name="connsiteX3" fmla="*/ 684914 w 2332739"/>
              <a:gd name="connsiteY3" fmla="*/ 57263 h 282688"/>
              <a:gd name="connsiteX4" fmla="*/ 313439 w 2332739"/>
              <a:gd name="connsiteY4" fmla="*/ 9638 h 282688"/>
              <a:gd name="connsiteX5" fmla="*/ 164214 w 2332739"/>
              <a:gd name="connsiteY5" fmla="*/ 9638 h 282688"/>
              <a:gd name="connsiteX6" fmla="*/ 2289 w 2332739"/>
              <a:gd name="connsiteY6" fmla="*/ 85838 h 282688"/>
              <a:gd name="connsiteX7" fmla="*/ 291214 w 2332739"/>
              <a:gd name="connsiteY7" fmla="*/ 113 h 282688"/>
              <a:gd name="connsiteX8" fmla="*/ 1107189 w 2332739"/>
              <a:gd name="connsiteY8" fmla="*/ 108063 h 282688"/>
              <a:gd name="connsiteX9" fmla="*/ 1954914 w 2332739"/>
              <a:gd name="connsiteY9" fmla="*/ 200138 h 282688"/>
              <a:gd name="connsiteX10" fmla="*/ 2332739 w 2332739"/>
              <a:gd name="connsiteY10" fmla="*/ 282688 h 2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2739" h="282688">
                <a:moveTo>
                  <a:pt x="2332739" y="282688"/>
                </a:moveTo>
                <a:lnTo>
                  <a:pt x="1761239" y="209663"/>
                </a:lnTo>
                <a:lnTo>
                  <a:pt x="1304039" y="149338"/>
                </a:lnTo>
                <a:lnTo>
                  <a:pt x="684914" y="57263"/>
                </a:lnTo>
                <a:cubicBezTo>
                  <a:pt x="519814" y="33980"/>
                  <a:pt x="400222" y="17575"/>
                  <a:pt x="313439" y="9638"/>
                </a:cubicBezTo>
                <a:cubicBezTo>
                  <a:pt x="226656" y="1701"/>
                  <a:pt x="216072" y="-3062"/>
                  <a:pt x="164214" y="9638"/>
                </a:cubicBezTo>
                <a:cubicBezTo>
                  <a:pt x="112356" y="22338"/>
                  <a:pt x="-18878" y="87425"/>
                  <a:pt x="2289" y="85838"/>
                </a:cubicBezTo>
                <a:cubicBezTo>
                  <a:pt x="23456" y="84251"/>
                  <a:pt x="107064" y="-3591"/>
                  <a:pt x="291214" y="113"/>
                </a:cubicBezTo>
                <a:cubicBezTo>
                  <a:pt x="475364" y="3817"/>
                  <a:pt x="829906" y="74725"/>
                  <a:pt x="1107189" y="108063"/>
                </a:cubicBezTo>
                <a:cubicBezTo>
                  <a:pt x="1384472" y="141400"/>
                  <a:pt x="1747481" y="173680"/>
                  <a:pt x="1954914" y="200138"/>
                </a:cubicBezTo>
                <a:cubicBezTo>
                  <a:pt x="2162347" y="226596"/>
                  <a:pt x="2257068" y="246704"/>
                  <a:pt x="2332739" y="2826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845711A6-BF9C-460D-B250-E31A3F5580AF}"/>
              </a:ext>
            </a:extLst>
          </p:cNvPr>
          <p:cNvSpPr/>
          <p:nvPr/>
        </p:nvSpPr>
        <p:spPr>
          <a:xfrm>
            <a:off x="2766712" y="6813474"/>
            <a:ext cx="2027495" cy="359603"/>
          </a:xfrm>
          <a:custGeom>
            <a:avLst/>
            <a:gdLst>
              <a:gd name="connsiteX0" fmla="*/ 2014838 w 2027495"/>
              <a:gd name="connsiteY0" fmla="*/ 358851 h 359603"/>
              <a:gd name="connsiteX1" fmla="*/ 1637013 w 2027495"/>
              <a:gd name="connsiteY1" fmla="*/ 254076 h 359603"/>
              <a:gd name="connsiteX2" fmla="*/ 1046463 w 2027495"/>
              <a:gd name="connsiteY2" fmla="*/ 142951 h 359603"/>
              <a:gd name="connsiteX3" fmla="*/ 335263 w 2027495"/>
              <a:gd name="connsiteY3" fmla="*/ 60401 h 359603"/>
              <a:gd name="connsiteX4" fmla="*/ 147938 w 2027495"/>
              <a:gd name="connsiteY4" fmla="*/ 19126 h 359603"/>
              <a:gd name="connsiteX5" fmla="*/ 1888 w 2027495"/>
              <a:gd name="connsiteY5" fmla="*/ 76 h 359603"/>
              <a:gd name="connsiteX6" fmla="*/ 252713 w 2027495"/>
              <a:gd name="connsiteY6" fmla="*/ 25476 h 359603"/>
              <a:gd name="connsiteX7" fmla="*/ 1249663 w 2027495"/>
              <a:gd name="connsiteY7" fmla="*/ 174701 h 359603"/>
              <a:gd name="connsiteX8" fmla="*/ 1875138 w 2027495"/>
              <a:gd name="connsiteY8" fmla="*/ 295351 h 359603"/>
              <a:gd name="connsiteX9" fmla="*/ 2014838 w 2027495"/>
              <a:gd name="connsiteY9" fmla="*/ 358851 h 35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7495" h="359603">
                <a:moveTo>
                  <a:pt x="2014838" y="358851"/>
                </a:moveTo>
                <a:cubicBezTo>
                  <a:pt x="1975151" y="351972"/>
                  <a:pt x="1798409" y="290059"/>
                  <a:pt x="1637013" y="254076"/>
                </a:cubicBezTo>
                <a:cubicBezTo>
                  <a:pt x="1475617" y="218093"/>
                  <a:pt x="1263421" y="175230"/>
                  <a:pt x="1046463" y="142951"/>
                </a:cubicBezTo>
                <a:cubicBezTo>
                  <a:pt x="829505" y="110672"/>
                  <a:pt x="485017" y="81039"/>
                  <a:pt x="335263" y="60401"/>
                </a:cubicBezTo>
                <a:cubicBezTo>
                  <a:pt x="185509" y="39763"/>
                  <a:pt x="203500" y="29180"/>
                  <a:pt x="147938" y="19126"/>
                </a:cubicBezTo>
                <a:cubicBezTo>
                  <a:pt x="92375" y="9072"/>
                  <a:pt x="-15574" y="-982"/>
                  <a:pt x="1888" y="76"/>
                </a:cubicBezTo>
                <a:cubicBezTo>
                  <a:pt x="19350" y="1134"/>
                  <a:pt x="44751" y="-3628"/>
                  <a:pt x="252713" y="25476"/>
                </a:cubicBezTo>
                <a:lnTo>
                  <a:pt x="1249663" y="174701"/>
                </a:lnTo>
                <a:cubicBezTo>
                  <a:pt x="1520067" y="219680"/>
                  <a:pt x="1751313" y="266776"/>
                  <a:pt x="1875138" y="295351"/>
                </a:cubicBezTo>
                <a:cubicBezTo>
                  <a:pt x="1998963" y="323926"/>
                  <a:pt x="2054525" y="365730"/>
                  <a:pt x="2014838" y="3588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710FC271-6681-4DD7-9461-B3B32B9E7AC6}"/>
              </a:ext>
            </a:extLst>
          </p:cNvPr>
          <p:cNvSpPr/>
          <p:nvPr/>
        </p:nvSpPr>
        <p:spPr>
          <a:xfrm>
            <a:off x="2346226" y="6791174"/>
            <a:ext cx="407645" cy="610892"/>
          </a:xfrm>
          <a:custGeom>
            <a:avLst/>
            <a:gdLst>
              <a:gd name="connsiteX0" fmla="*/ 406499 w 407645"/>
              <a:gd name="connsiteY0" fmla="*/ 151 h 610892"/>
              <a:gd name="connsiteX1" fmla="*/ 127099 w 407645"/>
              <a:gd name="connsiteY1" fmla="*/ 127151 h 610892"/>
              <a:gd name="connsiteX2" fmla="*/ 99 w 407645"/>
              <a:gd name="connsiteY2" fmla="*/ 377976 h 610892"/>
              <a:gd name="connsiteX3" fmla="*/ 104874 w 407645"/>
              <a:gd name="connsiteY3" fmla="*/ 609751 h 610892"/>
              <a:gd name="connsiteX4" fmla="*/ 47724 w 407645"/>
              <a:gd name="connsiteY4" fmla="*/ 463701 h 610892"/>
              <a:gd name="connsiteX5" fmla="*/ 22324 w 407645"/>
              <a:gd name="connsiteY5" fmla="*/ 390676 h 610892"/>
              <a:gd name="connsiteX6" fmla="*/ 88999 w 407645"/>
              <a:gd name="connsiteY6" fmla="*/ 270026 h 610892"/>
              <a:gd name="connsiteX7" fmla="*/ 165199 w 407645"/>
              <a:gd name="connsiteY7" fmla="*/ 146201 h 610892"/>
              <a:gd name="connsiteX8" fmla="*/ 222349 w 407645"/>
              <a:gd name="connsiteY8" fmla="*/ 101751 h 610892"/>
              <a:gd name="connsiteX9" fmla="*/ 406499 w 407645"/>
              <a:gd name="connsiteY9" fmla="*/ 151 h 61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7645" h="610892">
                <a:moveTo>
                  <a:pt x="406499" y="151"/>
                </a:moveTo>
                <a:cubicBezTo>
                  <a:pt x="390624" y="4384"/>
                  <a:pt x="194832" y="64180"/>
                  <a:pt x="127099" y="127151"/>
                </a:cubicBezTo>
                <a:cubicBezTo>
                  <a:pt x="59366" y="190122"/>
                  <a:pt x="3803" y="297543"/>
                  <a:pt x="99" y="377976"/>
                </a:cubicBezTo>
                <a:cubicBezTo>
                  <a:pt x="-3605" y="458409"/>
                  <a:pt x="96937" y="595464"/>
                  <a:pt x="104874" y="609751"/>
                </a:cubicBezTo>
                <a:cubicBezTo>
                  <a:pt x="112811" y="624038"/>
                  <a:pt x="61482" y="500213"/>
                  <a:pt x="47724" y="463701"/>
                </a:cubicBezTo>
                <a:cubicBezTo>
                  <a:pt x="33966" y="427189"/>
                  <a:pt x="15445" y="422955"/>
                  <a:pt x="22324" y="390676"/>
                </a:cubicBezTo>
                <a:cubicBezTo>
                  <a:pt x="29203" y="358397"/>
                  <a:pt x="65187" y="310772"/>
                  <a:pt x="88999" y="270026"/>
                </a:cubicBezTo>
                <a:cubicBezTo>
                  <a:pt x="112811" y="229280"/>
                  <a:pt x="142974" y="174247"/>
                  <a:pt x="165199" y="146201"/>
                </a:cubicBezTo>
                <a:cubicBezTo>
                  <a:pt x="187424" y="118155"/>
                  <a:pt x="175782" y="121859"/>
                  <a:pt x="222349" y="101751"/>
                </a:cubicBezTo>
                <a:cubicBezTo>
                  <a:pt x="268916" y="81643"/>
                  <a:pt x="422374" y="-4082"/>
                  <a:pt x="406499" y="1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9676D04B-86BE-47DA-8FFE-E62B3732CC4E}"/>
              </a:ext>
            </a:extLst>
          </p:cNvPr>
          <p:cNvSpPr/>
          <p:nvPr/>
        </p:nvSpPr>
        <p:spPr>
          <a:xfrm>
            <a:off x="2543735" y="6810134"/>
            <a:ext cx="243920" cy="291591"/>
          </a:xfrm>
          <a:custGeom>
            <a:avLst/>
            <a:gdLst>
              <a:gd name="connsiteX0" fmla="*/ 243915 w 243920"/>
              <a:gd name="connsiteY0" fmla="*/ 241 h 291591"/>
              <a:gd name="connsiteX1" fmla="*/ 40715 w 243920"/>
              <a:gd name="connsiteY1" fmla="*/ 82791 h 291591"/>
              <a:gd name="connsiteX2" fmla="*/ 8965 w 243920"/>
              <a:gd name="connsiteY2" fmla="*/ 206616 h 291591"/>
              <a:gd name="connsiteX3" fmla="*/ 155015 w 243920"/>
              <a:gd name="connsiteY3" fmla="*/ 289166 h 291591"/>
              <a:gd name="connsiteX4" fmla="*/ 101040 w 243920"/>
              <a:gd name="connsiteY4" fmla="*/ 263766 h 291591"/>
              <a:gd name="connsiteX5" fmla="*/ 31190 w 243920"/>
              <a:gd name="connsiteY5" fmla="*/ 203441 h 291591"/>
              <a:gd name="connsiteX6" fmla="*/ 12140 w 243920"/>
              <a:gd name="connsiteY6" fmla="*/ 162166 h 291591"/>
              <a:gd name="connsiteX7" fmla="*/ 34365 w 243920"/>
              <a:gd name="connsiteY7" fmla="*/ 108191 h 291591"/>
              <a:gd name="connsiteX8" fmla="*/ 243915 w 243920"/>
              <a:gd name="connsiteY8" fmla="*/ 241 h 29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920" h="291591">
                <a:moveTo>
                  <a:pt x="243915" y="241"/>
                </a:moveTo>
                <a:cubicBezTo>
                  <a:pt x="244973" y="-3992"/>
                  <a:pt x="79873" y="48395"/>
                  <a:pt x="40715" y="82791"/>
                </a:cubicBezTo>
                <a:cubicBezTo>
                  <a:pt x="1557" y="117187"/>
                  <a:pt x="-10085" y="172220"/>
                  <a:pt x="8965" y="206616"/>
                </a:cubicBezTo>
                <a:cubicBezTo>
                  <a:pt x="28015" y="241012"/>
                  <a:pt x="139669" y="279641"/>
                  <a:pt x="155015" y="289166"/>
                </a:cubicBezTo>
                <a:cubicBezTo>
                  <a:pt x="170361" y="298691"/>
                  <a:pt x="121677" y="278053"/>
                  <a:pt x="101040" y="263766"/>
                </a:cubicBezTo>
                <a:cubicBezTo>
                  <a:pt x="80403" y="249479"/>
                  <a:pt x="46007" y="220374"/>
                  <a:pt x="31190" y="203441"/>
                </a:cubicBezTo>
                <a:cubicBezTo>
                  <a:pt x="16373" y="186508"/>
                  <a:pt x="11611" y="178041"/>
                  <a:pt x="12140" y="162166"/>
                </a:cubicBezTo>
                <a:cubicBezTo>
                  <a:pt x="12669" y="146291"/>
                  <a:pt x="-31" y="135708"/>
                  <a:pt x="34365" y="108191"/>
                </a:cubicBezTo>
                <a:cubicBezTo>
                  <a:pt x="68761" y="80674"/>
                  <a:pt x="242857" y="4474"/>
                  <a:pt x="243915" y="2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CA4AC274-01FE-48F8-9F04-54CE6DC00877}"/>
              </a:ext>
            </a:extLst>
          </p:cNvPr>
          <p:cNvSpPr/>
          <p:nvPr/>
        </p:nvSpPr>
        <p:spPr>
          <a:xfrm>
            <a:off x="2599428" y="7058915"/>
            <a:ext cx="2447869" cy="809926"/>
          </a:xfrm>
          <a:custGeom>
            <a:avLst/>
            <a:gdLst>
              <a:gd name="connsiteX0" fmla="*/ 38997 w 2447869"/>
              <a:gd name="connsiteY0" fmla="*/ 11810 h 809926"/>
              <a:gd name="connsiteX1" fmla="*/ 635897 w 2447869"/>
              <a:gd name="connsiteY1" fmla="*/ 259460 h 809926"/>
              <a:gd name="connsiteX2" fmla="*/ 1464572 w 2447869"/>
              <a:gd name="connsiteY2" fmla="*/ 491235 h 809926"/>
              <a:gd name="connsiteX3" fmla="*/ 1788422 w 2447869"/>
              <a:gd name="connsiteY3" fmla="*/ 589660 h 809926"/>
              <a:gd name="connsiteX4" fmla="*/ 2121797 w 2447869"/>
              <a:gd name="connsiteY4" fmla="*/ 684910 h 809926"/>
              <a:gd name="connsiteX5" fmla="*/ 2439297 w 2447869"/>
              <a:gd name="connsiteY5" fmla="*/ 808735 h 809926"/>
              <a:gd name="connsiteX6" fmla="*/ 1763022 w 2447869"/>
              <a:gd name="connsiteY6" fmla="*/ 605535 h 809926"/>
              <a:gd name="connsiteX7" fmla="*/ 616847 w 2447869"/>
              <a:gd name="connsiteY7" fmla="*/ 275335 h 809926"/>
              <a:gd name="connsiteX8" fmla="*/ 121547 w 2447869"/>
              <a:gd name="connsiteY8" fmla="*/ 65785 h 809926"/>
              <a:gd name="connsiteX9" fmla="*/ 38997 w 2447869"/>
              <a:gd name="connsiteY9" fmla="*/ 11810 h 80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7869" h="809926">
                <a:moveTo>
                  <a:pt x="38997" y="11810"/>
                </a:moveTo>
                <a:cubicBezTo>
                  <a:pt x="124722" y="44089"/>
                  <a:pt x="398301" y="179556"/>
                  <a:pt x="635897" y="259460"/>
                </a:cubicBezTo>
                <a:cubicBezTo>
                  <a:pt x="873493" y="339364"/>
                  <a:pt x="1272485" y="436202"/>
                  <a:pt x="1464572" y="491235"/>
                </a:cubicBezTo>
                <a:cubicBezTo>
                  <a:pt x="1656659" y="546268"/>
                  <a:pt x="1788422" y="589660"/>
                  <a:pt x="1788422" y="589660"/>
                </a:cubicBezTo>
                <a:cubicBezTo>
                  <a:pt x="1897959" y="621939"/>
                  <a:pt x="2013318" y="648398"/>
                  <a:pt x="2121797" y="684910"/>
                </a:cubicBezTo>
                <a:cubicBezTo>
                  <a:pt x="2230276" y="721423"/>
                  <a:pt x="2499093" y="821964"/>
                  <a:pt x="2439297" y="808735"/>
                </a:cubicBezTo>
                <a:cubicBezTo>
                  <a:pt x="2379501" y="795506"/>
                  <a:pt x="1763022" y="605535"/>
                  <a:pt x="1763022" y="605535"/>
                </a:cubicBezTo>
                <a:cubicBezTo>
                  <a:pt x="1459280" y="516635"/>
                  <a:pt x="890426" y="365293"/>
                  <a:pt x="616847" y="275335"/>
                </a:cubicBezTo>
                <a:cubicBezTo>
                  <a:pt x="343268" y="185377"/>
                  <a:pt x="221560" y="112881"/>
                  <a:pt x="121547" y="65785"/>
                </a:cubicBezTo>
                <a:cubicBezTo>
                  <a:pt x="21534" y="18689"/>
                  <a:pt x="-46728" y="-20469"/>
                  <a:pt x="38997" y="118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10BE15AE-93EF-42B3-B082-29304565FF2A}"/>
              </a:ext>
            </a:extLst>
          </p:cNvPr>
          <p:cNvSpPr/>
          <p:nvPr/>
        </p:nvSpPr>
        <p:spPr>
          <a:xfrm>
            <a:off x="2585715" y="6838855"/>
            <a:ext cx="287794" cy="193956"/>
          </a:xfrm>
          <a:custGeom>
            <a:avLst/>
            <a:gdLst>
              <a:gd name="connsiteX0" fmla="*/ 287660 w 287794"/>
              <a:gd name="connsiteY0" fmla="*/ 95 h 193956"/>
              <a:gd name="connsiteX1" fmla="*/ 100335 w 287794"/>
              <a:gd name="connsiteY1" fmla="*/ 41370 h 193956"/>
              <a:gd name="connsiteX2" fmla="*/ 49535 w 287794"/>
              <a:gd name="connsiteY2" fmla="*/ 66770 h 193956"/>
              <a:gd name="connsiteX3" fmla="*/ 1910 w 287794"/>
              <a:gd name="connsiteY3" fmla="*/ 123920 h 193956"/>
              <a:gd name="connsiteX4" fmla="*/ 11435 w 287794"/>
              <a:gd name="connsiteY4" fmla="*/ 193770 h 193956"/>
              <a:gd name="connsiteX5" fmla="*/ 30485 w 287794"/>
              <a:gd name="connsiteY5" fmla="*/ 101695 h 193956"/>
              <a:gd name="connsiteX6" fmla="*/ 68585 w 287794"/>
              <a:gd name="connsiteY6" fmla="*/ 31845 h 193956"/>
              <a:gd name="connsiteX7" fmla="*/ 287660 w 287794"/>
              <a:gd name="connsiteY7" fmla="*/ 95 h 19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794" h="193956">
                <a:moveTo>
                  <a:pt x="287660" y="95"/>
                </a:moveTo>
                <a:cubicBezTo>
                  <a:pt x="292952" y="1682"/>
                  <a:pt x="140022" y="30258"/>
                  <a:pt x="100335" y="41370"/>
                </a:cubicBezTo>
                <a:cubicBezTo>
                  <a:pt x="60647" y="52483"/>
                  <a:pt x="65939" y="53012"/>
                  <a:pt x="49535" y="66770"/>
                </a:cubicBezTo>
                <a:cubicBezTo>
                  <a:pt x="33131" y="80528"/>
                  <a:pt x="8260" y="102753"/>
                  <a:pt x="1910" y="123920"/>
                </a:cubicBezTo>
                <a:cubicBezTo>
                  <a:pt x="-4440" y="145087"/>
                  <a:pt x="6673" y="197474"/>
                  <a:pt x="11435" y="193770"/>
                </a:cubicBezTo>
                <a:cubicBezTo>
                  <a:pt x="16197" y="190066"/>
                  <a:pt x="20960" y="128682"/>
                  <a:pt x="30485" y="101695"/>
                </a:cubicBezTo>
                <a:cubicBezTo>
                  <a:pt x="40010" y="74708"/>
                  <a:pt x="31543" y="46662"/>
                  <a:pt x="68585" y="31845"/>
                </a:cubicBezTo>
                <a:cubicBezTo>
                  <a:pt x="105627" y="17028"/>
                  <a:pt x="282368" y="-1492"/>
                  <a:pt x="287660" y="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161AB35A-2459-4F15-9CCB-E4B7A4970FC7}"/>
              </a:ext>
            </a:extLst>
          </p:cNvPr>
          <p:cNvSpPr/>
          <p:nvPr/>
        </p:nvSpPr>
        <p:spPr>
          <a:xfrm>
            <a:off x="2656879" y="6952471"/>
            <a:ext cx="2389635" cy="899615"/>
          </a:xfrm>
          <a:custGeom>
            <a:avLst/>
            <a:gdLst>
              <a:gd name="connsiteX0" fmla="*/ 118071 w 2389635"/>
              <a:gd name="connsiteY0" fmla="*/ 64279 h 899615"/>
              <a:gd name="connsiteX1" fmla="*/ 35521 w 2389635"/>
              <a:gd name="connsiteY1" fmla="*/ 779 h 899615"/>
              <a:gd name="connsiteX2" fmla="*/ 41871 w 2389635"/>
              <a:gd name="connsiteY2" fmla="*/ 96029 h 899615"/>
              <a:gd name="connsiteX3" fmla="*/ 533996 w 2389635"/>
              <a:gd name="connsiteY3" fmla="*/ 318279 h 899615"/>
              <a:gd name="connsiteX4" fmla="*/ 1216621 w 2389635"/>
              <a:gd name="connsiteY4" fmla="*/ 492904 h 899615"/>
              <a:gd name="connsiteX5" fmla="*/ 1988146 w 2389635"/>
              <a:gd name="connsiteY5" fmla="*/ 746904 h 899615"/>
              <a:gd name="connsiteX6" fmla="*/ 2388196 w 2389635"/>
              <a:gd name="connsiteY6" fmla="*/ 899304 h 899615"/>
              <a:gd name="connsiteX7" fmla="*/ 2089746 w 2389635"/>
              <a:gd name="connsiteY7" fmla="*/ 778654 h 899615"/>
              <a:gd name="connsiteX8" fmla="*/ 1302346 w 2389635"/>
              <a:gd name="connsiteY8" fmla="*/ 521479 h 899615"/>
              <a:gd name="connsiteX9" fmla="*/ 1041996 w 2389635"/>
              <a:gd name="connsiteY9" fmla="*/ 429404 h 899615"/>
              <a:gd name="connsiteX10" fmla="*/ 508596 w 2389635"/>
              <a:gd name="connsiteY10" fmla="*/ 283354 h 899615"/>
              <a:gd name="connsiteX11" fmla="*/ 118071 w 2389635"/>
              <a:gd name="connsiteY11" fmla="*/ 64279 h 89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89635" h="899615">
                <a:moveTo>
                  <a:pt x="118071" y="64279"/>
                </a:moveTo>
                <a:cubicBezTo>
                  <a:pt x="39225" y="17183"/>
                  <a:pt x="48221" y="-4513"/>
                  <a:pt x="35521" y="779"/>
                </a:cubicBezTo>
                <a:cubicBezTo>
                  <a:pt x="22821" y="6071"/>
                  <a:pt x="-41208" y="43112"/>
                  <a:pt x="41871" y="96029"/>
                </a:cubicBezTo>
                <a:cubicBezTo>
                  <a:pt x="124950" y="148946"/>
                  <a:pt x="338204" y="252133"/>
                  <a:pt x="533996" y="318279"/>
                </a:cubicBezTo>
                <a:cubicBezTo>
                  <a:pt x="729788" y="384425"/>
                  <a:pt x="974263" y="421466"/>
                  <a:pt x="1216621" y="492904"/>
                </a:cubicBezTo>
                <a:cubicBezTo>
                  <a:pt x="1458979" y="564342"/>
                  <a:pt x="1792884" y="679171"/>
                  <a:pt x="1988146" y="746904"/>
                </a:cubicBezTo>
                <a:cubicBezTo>
                  <a:pt x="2183409" y="814637"/>
                  <a:pt x="2371263" y="894012"/>
                  <a:pt x="2388196" y="899304"/>
                </a:cubicBezTo>
                <a:cubicBezTo>
                  <a:pt x="2405129" y="904596"/>
                  <a:pt x="2270721" y="841625"/>
                  <a:pt x="2089746" y="778654"/>
                </a:cubicBezTo>
                <a:cubicBezTo>
                  <a:pt x="1908771" y="715683"/>
                  <a:pt x="1476971" y="579687"/>
                  <a:pt x="1302346" y="521479"/>
                </a:cubicBezTo>
                <a:cubicBezTo>
                  <a:pt x="1127721" y="463271"/>
                  <a:pt x="1174288" y="469091"/>
                  <a:pt x="1041996" y="429404"/>
                </a:cubicBezTo>
                <a:cubicBezTo>
                  <a:pt x="909704" y="389717"/>
                  <a:pt x="666288" y="337329"/>
                  <a:pt x="508596" y="283354"/>
                </a:cubicBezTo>
                <a:cubicBezTo>
                  <a:pt x="350904" y="229379"/>
                  <a:pt x="196917" y="111375"/>
                  <a:pt x="118071" y="642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F82AFD6E-3A98-4081-AC92-4BC2083FC4C9}"/>
              </a:ext>
            </a:extLst>
          </p:cNvPr>
          <p:cNvSpPr/>
          <p:nvPr/>
        </p:nvSpPr>
        <p:spPr>
          <a:xfrm>
            <a:off x="2813530" y="6863868"/>
            <a:ext cx="196615" cy="197373"/>
          </a:xfrm>
          <a:custGeom>
            <a:avLst/>
            <a:gdLst>
              <a:gd name="connsiteX0" fmla="*/ 196370 w 196615"/>
              <a:gd name="connsiteY0" fmla="*/ 48107 h 197373"/>
              <a:gd name="connsiteX1" fmla="*/ 18570 w 196615"/>
              <a:gd name="connsiteY1" fmla="*/ 482 h 197373"/>
              <a:gd name="connsiteX2" fmla="*/ 9045 w 196615"/>
              <a:gd name="connsiteY2" fmla="*/ 83032 h 197373"/>
              <a:gd name="connsiteX3" fmla="*/ 50320 w 196615"/>
              <a:gd name="connsiteY3" fmla="*/ 197332 h 197373"/>
              <a:gd name="connsiteX4" fmla="*/ 24920 w 196615"/>
              <a:gd name="connsiteY4" fmla="*/ 95732 h 197373"/>
              <a:gd name="connsiteX5" fmla="*/ 18570 w 196615"/>
              <a:gd name="connsiteY5" fmla="*/ 54457 h 197373"/>
              <a:gd name="connsiteX6" fmla="*/ 56670 w 196615"/>
              <a:gd name="connsiteY6" fmla="*/ 29057 h 197373"/>
              <a:gd name="connsiteX7" fmla="*/ 196370 w 196615"/>
              <a:gd name="connsiteY7" fmla="*/ 48107 h 19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615" h="197373">
                <a:moveTo>
                  <a:pt x="196370" y="48107"/>
                </a:moveTo>
                <a:cubicBezTo>
                  <a:pt x="190020" y="43345"/>
                  <a:pt x="49791" y="-5339"/>
                  <a:pt x="18570" y="482"/>
                </a:cubicBezTo>
                <a:cubicBezTo>
                  <a:pt x="-12651" y="6303"/>
                  <a:pt x="3753" y="50224"/>
                  <a:pt x="9045" y="83032"/>
                </a:cubicBezTo>
                <a:cubicBezTo>
                  <a:pt x="14337" y="115840"/>
                  <a:pt x="47674" y="195215"/>
                  <a:pt x="50320" y="197332"/>
                </a:cubicBezTo>
                <a:cubicBezTo>
                  <a:pt x="52966" y="199449"/>
                  <a:pt x="30212" y="119545"/>
                  <a:pt x="24920" y="95732"/>
                </a:cubicBezTo>
                <a:cubicBezTo>
                  <a:pt x="19628" y="71919"/>
                  <a:pt x="13278" y="65570"/>
                  <a:pt x="18570" y="54457"/>
                </a:cubicBezTo>
                <a:cubicBezTo>
                  <a:pt x="23862" y="43344"/>
                  <a:pt x="29153" y="30115"/>
                  <a:pt x="56670" y="29057"/>
                </a:cubicBezTo>
                <a:cubicBezTo>
                  <a:pt x="84187" y="27999"/>
                  <a:pt x="202720" y="52869"/>
                  <a:pt x="196370" y="481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B7A53389-3BBD-4817-9D2F-427D776BE0EF}"/>
              </a:ext>
            </a:extLst>
          </p:cNvPr>
          <p:cNvSpPr/>
          <p:nvPr/>
        </p:nvSpPr>
        <p:spPr>
          <a:xfrm>
            <a:off x="3208949" y="7025871"/>
            <a:ext cx="1398731" cy="470838"/>
          </a:xfrm>
          <a:custGeom>
            <a:avLst/>
            <a:gdLst>
              <a:gd name="connsiteX0" fmla="*/ 976 w 1398731"/>
              <a:gd name="connsiteY0" fmla="*/ 219479 h 470838"/>
              <a:gd name="connsiteX1" fmla="*/ 181951 w 1398731"/>
              <a:gd name="connsiteY1" fmla="*/ 70254 h 470838"/>
              <a:gd name="connsiteX2" fmla="*/ 420076 w 1398731"/>
              <a:gd name="connsiteY2" fmla="*/ 404 h 470838"/>
              <a:gd name="connsiteX3" fmla="*/ 670901 w 1398731"/>
              <a:gd name="connsiteY3" fmla="*/ 98829 h 470838"/>
              <a:gd name="connsiteX4" fmla="*/ 1213826 w 1398731"/>
              <a:gd name="connsiteY4" fmla="*/ 371879 h 470838"/>
              <a:gd name="connsiteX5" fmla="*/ 1397976 w 1398731"/>
              <a:gd name="connsiteY5" fmla="*/ 470304 h 470838"/>
              <a:gd name="connsiteX6" fmla="*/ 1159851 w 1398731"/>
              <a:gd name="connsiteY6" fmla="*/ 336954 h 470838"/>
              <a:gd name="connsiteX7" fmla="*/ 635976 w 1398731"/>
              <a:gd name="connsiteY7" fmla="*/ 98829 h 470838"/>
              <a:gd name="connsiteX8" fmla="*/ 416901 w 1398731"/>
              <a:gd name="connsiteY8" fmla="*/ 16279 h 470838"/>
              <a:gd name="connsiteX9" fmla="*/ 261326 w 1398731"/>
              <a:gd name="connsiteY9" fmla="*/ 38504 h 470838"/>
              <a:gd name="connsiteX10" fmla="*/ 976 w 1398731"/>
              <a:gd name="connsiteY10" fmla="*/ 219479 h 47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98731" h="470838">
                <a:moveTo>
                  <a:pt x="976" y="219479"/>
                </a:moveTo>
                <a:cubicBezTo>
                  <a:pt x="-12253" y="224771"/>
                  <a:pt x="112101" y="106767"/>
                  <a:pt x="181951" y="70254"/>
                </a:cubicBezTo>
                <a:cubicBezTo>
                  <a:pt x="251801" y="33741"/>
                  <a:pt x="338584" y="-4358"/>
                  <a:pt x="420076" y="404"/>
                </a:cubicBezTo>
                <a:cubicBezTo>
                  <a:pt x="501568" y="5166"/>
                  <a:pt x="538609" y="36917"/>
                  <a:pt x="670901" y="98829"/>
                </a:cubicBezTo>
                <a:cubicBezTo>
                  <a:pt x="803193" y="160741"/>
                  <a:pt x="1092647" y="309967"/>
                  <a:pt x="1213826" y="371879"/>
                </a:cubicBezTo>
                <a:cubicBezTo>
                  <a:pt x="1335005" y="433792"/>
                  <a:pt x="1406972" y="476125"/>
                  <a:pt x="1397976" y="470304"/>
                </a:cubicBezTo>
                <a:cubicBezTo>
                  <a:pt x="1388980" y="464483"/>
                  <a:pt x="1286851" y="398866"/>
                  <a:pt x="1159851" y="336954"/>
                </a:cubicBezTo>
                <a:cubicBezTo>
                  <a:pt x="1032851" y="275042"/>
                  <a:pt x="759801" y="152275"/>
                  <a:pt x="635976" y="98829"/>
                </a:cubicBezTo>
                <a:cubicBezTo>
                  <a:pt x="512151" y="45383"/>
                  <a:pt x="479343" y="26333"/>
                  <a:pt x="416901" y="16279"/>
                </a:cubicBezTo>
                <a:cubicBezTo>
                  <a:pt x="354459" y="6225"/>
                  <a:pt x="329589" y="6754"/>
                  <a:pt x="261326" y="38504"/>
                </a:cubicBezTo>
                <a:cubicBezTo>
                  <a:pt x="193064" y="70254"/>
                  <a:pt x="14205" y="214187"/>
                  <a:pt x="976" y="2194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49A1E4B4-C94C-4BC4-8F67-36EB49BEF20C}"/>
              </a:ext>
            </a:extLst>
          </p:cNvPr>
          <p:cNvSpPr/>
          <p:nvPr/>
        </p:nvSpPr>
        <p:spPr>
          <a:xfrm>
            <a:off x="3201436" y="6973104"/>
            <a:ext cx="1835724" cy="878711"/>
          </a:xfrm>
          <a:custGeom>
            <a:avLst/>
            <a:gdLst>
              <a:gd name="connsiteX0" fmla="*/ 2139 w 1835724"/>
              <a:gd name="connsiteY0" fmla="*/ 278596 h 878711"/>
              <a:gd name="connsiteX1" fmla="*/ 157714 w 1835724"/>
              <a:gd name="connsiteY1" fmla="*/ 100796 h 878711"/>
              <a:gd name="connsiteX2" fmla="*/ 294239 w 1835724"/>
              <a:gd name="connsiteY2" fmla="*/ 21421 h 878711"/>
              <a:gd name="connsiteX3" fmla="*/ 418064 w 1835724"/>
              <a:gd name="connsiteY3" fmla="*/ 21421 h 878711"/>
              <a:gd name="connsiteX4" fmla="*/ 964164 w 1835724"/>
              <a:gd name="connsiteY4" fmla="*/ 265896 h 878711"/>
              <a:gd name="connsiteX5" fmla="*/ 1351514 w 1835724"/>
              <a:gd name="connsiteY5" fmla="*/ 497671 h 878711"/>
              <a:gd name="connsiteX6" fmla="*/ 1643614 w 1835724"/>
              <a:gd name="connsiteY6" fmla="*/ 735796 h 878711"/>
              <a:gd name="connsiteX7" fmla="*/ 1834114 w 1835724"/>
              <a:gd name="connsiteY7" fmla="*/ 878671 h 878711"/>
              <a:gd name="connsiteX8" fmla="*/ 1697589 w 1835724"/>
              <a:gd name="connsiteY8" fmla="*/ 745321 h 878711"/>
              <a:gd name="connsiteX9" fmla="*/ 1119739 w 1835724"/>
              <a:gd name="connsiteY9" fmla="*/ 338921 h 878711"/>
              <a:gd name="connsiteX10" fmla="*/ 757789 w 1835724"/>
              <a:gd name="connsiteY10" fmla="*/ 157946 h 878711"/>
              <a:gd name="connsiteX11" fmla="*/ 364089 w 1835724"/>
              <a:gd name="connsiteY11" fmla="*/ 21421 h 878711"/>
              <a:gd name="connsiteX12" fmla="*/ 278364 w 1835724"/>
              <a:gd name="connsiteY12" fmla="*/ 43646 h 878711"/>
              <a:gd name="connsiteX13" fmla="*/ 2139 w 1835724"/>
              <a:gd name="connsiteY13" fmla="*/ 278596 h 878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35724" h="878711">
                <a:moveTo>
                  <a:pt x="2139" y="278596"/>
                </a:moveTo>
                <a:cubicBezTo>
                  <a:pt x="-17969" y="288121"/>
                  <a:pt x="109031" y="143658"/>
                  <a:pt x="157714" y="100796"/>
                </a:cubicBezTo>
                <a:cubicBezTo>
                  <a:pt x="206397" y="57934"/>
                  <a:pt x="250847" y="34650"/>
                  <a:pt x="294239" y="21421"/>
                </a:cubicBezTo>
                <a:cubicBezTo>
                  <a:pt x="337631" y="8192"/>
                  <a:pt x="306410" y="-19325"/>
                  <a:pt x="418064" y="21421"/>
                </a:cubicBezTo>
                <a:cubicBezTo>
                  <a:pt x="529718" y="62167"/>
                  <a:pt x="808589" y="186521"/>
                  <a:pt x="964164" y="265896"/>
                </a:cubicBezTo>
                <a:cubicBezTo>
                  <a:pt x="1119739" y="345271"/>
                  <a:pt x="1238272" y="419354"/>
                  <a:pt x="1351514" y="497671"/>
                </a:cubicBezTo>
                <a:cubicBezTo>
                  <a:pt x="1464756" y="575988"/>
                  <a:pt x="1563181" y="672296"/>
                  <a:pt x="1643614" y="735796"/>
                </a:cubicBezTo>
                <a:cubicBezTo>
                  <a:pt x="1724047" y="799296"/>
                  <a:pt x="1825118" y="877084"/>
                  <a:pt x="1834114" y="878671"/>
                </a:cubicBezTo>
                <a:cubicBezTo>
                  <a:pt x="1843110" y="880258"/>
                  <a:pt x="1816651" y="835279"/>
                  <a:pt x="1697589" y="745321"/>
                </a:cubicBezTo>
                <a:cubicBezTo>
                  <a:pt x="1578527" y="655363"/>
                  <a:pt x="1276372" y="436817"/>
                  <a:pt x="1119739" y="338921"/>
                </a:cubicBezTo>
                <a:cubicBezTo>
                  <a:pt x="963106" y="241025"/>
                  <a:pt x="883731" y="210863"/>
                  <a:pt x="757789" y="157946"/>
                </a:cubicBezTo>
                <a:cubicBezTo>
                  <a:pt x="631847" y="105029"/>
                  <a:pt x="443993" y="40471"/>
                  <a:pt x="364089" y="21421"/>
                </a:cubicBezTo>
                <a:cubicBezTo>
                  <a:pt x="284185" y="2371"/>
                  <a:pt x="336572" y="1842"/>
                  <a:pt x="278364" y="43646"/>
                </a:cubicBezTo>
                <a:cubicBezTo>
                  <a:pt x="220156" y="85450"/>
                  <a:pt x="22247" y="269071"/>
                  <a:pt x="2139" y="2785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C8B5E3BD-865A-4AFC-8DEA-3CBC0F08CA26}"/>
              </a:ext>
            </a:extLst>
          </p:cNvPr>
          <p:cNvSpPr/>
          <p:nvPr/>
        </p:nvSpPr>
        <p:spPr>
          <a:xfrm>
            <a:off x="3902075" y="7025645"/>
            <a:ext cx="335763" cy="149857"/>
          </a:xfrm>
          <a:custGeom>
            <a:avLst/>
            <a:gdLst>
              <a:gd name="connsiteX0" fmla="*/ 0 w 335763"/>
              <a:gd name="connsiteY0" fmla="*/ 70480 h 149857"/>
              <a:gd name="connsiteX1" fmla="*/ 285750 w 335763"/>
              <a:gd name="connsiteY1" fmla="*/ 6980 h 149857"/>
              <a:gd name="connsiteX2" fmla="*/ 333375 w 335763"/>
              <a:gd name="connsiteY2" fmla="*/ 6980 h 149857"/>
              <a:gd name="connsiteX3" fmla="*/ 257175 w 335763"/>
              <a:gd name="connsiteY3" fmla="*/ 54605 h 149857"/>
              <a:gd name="connsiteX4" fmla="*/ 171450 w 335763"/>
              <a:gd name="connsiteY4" fmla="*/ 149855 h 149857"/>
              <a:gd name="connsiteX5" fmla="*/ 273050 w 335763"/>
              <a:gd name="connsiteY5" fmla="*/ 51430 h 149857"/>
              <a:gd name="connsiteX6" fmla="*/ 317500 w 335763"/>
              <a:gd name="connsiteY6" fmla="*/ 16505 h 149857"/>
              <a:gd name="connsiteX7" fmla="*/ 247650 w 335763"/>
              <a:gd name="connsiteY7" fmla="*/ 22855 h 149857"/>
              <a:gd name="connsiteX8" fmla="*/ 0 w 335763"/>
              <a:gd name="connsiteY8" fmla="*/ 70480 h 14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763" h="149857">
                <a:moveTo>
                  <a:pt x="0" y="70480"/>
                </a:moveTo>
                <a:cubicBezTo>
                  <a:pt x="6350" y="67834"/>
                  <a:pt x="230188" y="17563"/>
                  <a:pt x="285750" y="6980"/>
                </a:cubicBezTo>
                <a:cubicBezTo>
                  <a:pt x="341313" y="-3603"/>
                  <a:pt x="338138" y="-958"/>
                  <a:pt x="333375" y="6980"/>
                </a:cubicBezTo>
                <a:cubicBezTo>
                  <a:pt x="328613" y="14917"/>
                  <a:pt x="284162" y="30793"/>
                  <a:pt x="257175" y="54605"/>
                </a:cubicBezTo>
                <a:cubicBezTo>
                  <a:pt x="230188" y="78417"/>
                  <a:pt x="168804" y="150384"/>
                  <a:pt x="171450" y="149855"/>
                </a:cubicBezTo>
                <a:cubicBezTo>
                  <a:pt x="174096" y="149326"/>
                  <a:pt x="248708" y="73655"/>
                  <a:pt x="273050" y="51430"/>
                </a:cubicBezTo>
                <a:cubicBezTo>
                  <a:pt x="297392" y="29205"/>
                  <a:pt x="321733" y="21267"/>
                  <a:pt x="317500" y="16505"/>
                </a:cubicBezTo>
                <a:cubicBezTo>
                  <a:pt x="313267" y="11743"/>
                  <a:pt x="298979" y="12801"/>
                  <a:pt x="247650" y="22855"/>
                </a:cubicBezTo>
                <a:lnTo>
                  <a:pt x="0" y="7048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9425D255-4E4C-4FE6-A4AF-044BABE9491B}"/>
              </a:ext>
            </a:extLst>
          </p:cNvPr>
          <p:cNvSpPr/>
          <p:nvPr/>
        </p:nvSpPr>
        <p:spPr>
          <a:xfrm>
            <a:off x="3634158" y="6946835"/>
            <a:ext cx="369537" cy="114402"/>
          </a:xfrm>
          <a:custGeom>
            <a:avLst/>
            <a:gdLst>
              <a:gd name="connsiteX0" fmla="*/ 210767 w 369537"/>
              <a:gd name="connsiteY0" fmla="*/ 114365 h 114402"/>
              <a:gd name="connsiteX1" fmla="*/ 369517 w 369537"/>
              <a:gd name="connsiteY1" fmla="*/ 54040 h 114402"/>
              <a:gd name="connsiteX2" fmla="*/ 220292 w 369537"/>
              <a:gd name="connsiteY2" fmla="*/ 34990 h 114402"/>
              <a:gd name="connsiteX3" fmla="*/ 1217 w 369537"/>
              <a:gd name="connsiteY3" fmla="*/ 65 h 114402"/>
              <a:gd name="connsiteX4" fmla="*/ 325067 w 369537"/>
              <a:gd name="connsiteY4" fmla="*/ 44515 h 114402"/>
              <a:gd name="connsiteX5" fmla="*/ 210767 w 369537"/>
              <a:gd name="connsiteY5" fmla="*/ 114365 h 11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537" h="114402">
                <a:moveTo>
                  <a:pt x="210767" y="114365"/>
                </a:moveTo>
                <a:cubicBezTo>
                  <a:pt x="218175" y="115952"/>
                  <a:pt x="367930" y="67269"/>
                  <a:pt x="369517" y="54040"/>
                </a:cubicBezTo>
                <a:cubicBezTo>
                  <a:pt x="371104" y="40811"/>
                  <a:pt x="281675" y="43986"/>
                  <a:pt x="220292" y="34990"/>
                </a:cubicBezTo>
                <a:cubicBezTo>
                  <a:pt x="158909" y="25994"/>
                  <a:pt x="-16245" y="-1522"/>
                  <a:pt x="1217" y="65"/>
                </a:cubicBezTo>
                <a:cubicBezTo>
                  <a:pt x="18679" y="1652"/>
                  <a:pt x="286438" y="29169"/>
                  <a:pt x="325067" y="44515"/>
                </a:cubicBezTo>
                <a:cubicBezTo>
                  <a:pt x="363696" y="59861"/>
                  <a:pt x="203359" y="112778"/>
                  <a:pt x="210767" y="1143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4D405FCE-B8D6-4EAC-8851-EE7F98F2E3F2}"/>
              </a:ext>
            </a:extLst>
          </p:cNvPr>
          <p:cNvSpPr/>
          <p:nvPr/>
        </p:nvSpPr>
        <p:spPr>
          <a:xfrm>
            <a:off x="4391022" y="7044368"/>
            <a:ext cx="146059" cy="217228"/>
          </a:xfrm>
          <a:custGeom>
            <a:avLst/>
            <a:gdLst>
              <a:gd name="connsiteX0" fmla="*/ 146053 w 146059"/>
              <a:gd name="connsiteY0" fmla="*/ 216857 h 217228"/>
              <a:gd name="connsiteX1" fmla="*/ 88903 w 146059"/>
              <a:gd name="connsiteY1" fmla="*/ 61282 h 217228"/>
              <a:gd name="connsiteX2" fmla="*/ 3 w 146059"/>
              <a:gd name="connsiteY2" fmla="*/ 957 h 217228"/>
              <a:gd name="connsiteX3" fmla="*/ 85728 w 146059"/>
              <a:gd name="connsiteY3" fmla="*/ 102557 h 217228"/>
              <a:gd name="connsiteX4" fmla="*/ 146053 w 146059"/>
              <a:gd name="connsiteY4" fmla="*/ 216857 h 21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059" h="217228">
                <a:moveTo>
                  <a:pt x="146053" y="216857"/>
                </a:moveTo>
                <a:cubicBezTo>
                  <a:pt x="146582" y="209978"/>
                  <a:pt x="113245" y="97265"/>
                  <a:pt x="88903" y="61282"/>
                </a:cubicBezTo>
                <a:cubicBezTo>
                  <a:pt x="64561" y="25299"/>
                  <a:pt x="532" y="-5922"/>
                  <a:pt x="3" y="957"/>
                </a:cubicBezTo>
                <a:cubicBezTo>
                  <a:pt x="-526" y="7836"/>
                  <a:pt x="65091" y="71865"/>
                  <a:pt x="85728" y="102557"/>
                </a:cubicBezTo>
                <a:cubicBezTo>
                  <a:pt x="106365" y="133249"/>
                  <a:pt x="145524" y="223736"/>
                  <a:pt x="146053" y="2168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F004B75A-185F-4747-AB9A-D73BF95D2BA2}"/>
              </a:ext>
            </a:extLst>
          </p:cNvPr>
          <p:cNvSpPr/>
          <p:nvPr/>
        </p:nvSpPr>
        <p:spPr>
          <a:xfrm>
            <a:off x="4349376" y="7067202"/>
            <a:ext cx="232203" cy="413169"/>
          </a:xfrm>
          <a:custGeom>
            <a:avLst/>
            <a:gdLst>
              <a:gd name="connsiteX0" fmla="*/ 232149 w 232203"/>
              <a:gd name="connsiteY0" fmla="*/ 413098 h 413169"/>
              <a:gd name="connsiteX1" fmla="*/ 111499 w 232203"/>
              <a:gd name="connsiteY1" fmla="*/ 235298 h 413169"/>
              <a:gd name="connsiteX2" fmla="*/ 57524 w 232203"/>
              <a:gd name="connsiteY2" fmla="*/ 168623 h 413169"/>
              <a:gd name="connsiteX3" fmla="*/ 3549 w 232203"/>
              <a:gd name="connsiteY3" fmla="*/ 149573 h 413169"/>
              <a:gd name="connsiteX4" fmla="*/ 6724 w 232203"/>
              <a:gd name="connsiteY4" fmla="*/ 348 h 413169"/>
              <a:gd name="connsiteX5" fmla="*/ 19424 w 232203"/>
              <a:gd name="connsiteY5" fmla="*/ 111473 h 413169"/>
              <a:gd name="connsiteX6" fmla="*/ 95624 w 232203"/>
              <a:gd name="connsiteY6" fmla="*/ 213073 h 413169"/>
              <a:gd name="connsiteX7" fmla="*/ 232149 w 232203"/>
              <a:gd name="connsiteY7" fmla="*/ 413098 h 413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203" h="413169">
                <a:moveTo>
                  <a:pt x="232149" y="413098"/>
                </a:moveTo>
                <a:cubicBezTo>
                  <a:pt x="234795" y="416802"/>
                  <a:pt x="140603" y="276044"/>
                  <a:pt x="111499" y="235298"/>
                </a:cubicBezTo>
                <a:cubicBezTo>
                  <a:pt x="82395" y="194552"/>
                  <a:pt x="75516" y="182911"/>
                  <a:pt x="57524" y="168623"/>
                </a:cubicBezTo>
                <a:cubicBezTo>
                  <a:pt x="39532" y="154335"/>
                  <a:pt x="12016" y="177619"/>
                  <a:pt x="3549" y="149573"/>
                </a:cubicBezTo>
                <a:cubicBezTo>
                  <a:pt x="-4918" y="121527"/>
                  <a:pt x="4078" y="6698"/>
                  <a:pt x="6724" y="348"/>
                </a:cubicBezTo>
                <a:cubicBezTo>
                  <a:pt x="9370" y="-6002"/>
                  <a:pt x="4607" y="76019"/>
                  <a:pt x="19424" y="111473"/>
                </a:cubicBezTo>
                <a:cubicBezTo>
                  <a:pt x="34241" y="146927"/>
                  <a:pt x="66520" y="168094"/>
                  <a:pt x="95624" y="213073"/>
                </a:cubicBezTo>
                <a:cubicBezTo>
                  <a:pt x="124728" y="258052"/>
                  <a:pt x="229503" y="409394"/>
                  <a:pt x="232149" y="4130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5BDDE165-465A-473C-918B-4D0B55F562E5}"/>
              </a:ext>
            </a:extLst>
          </p:cNvPr>
          <p:cNvSpPr/>
          <p:nvPr/>
        </p:nvSpPr>
        <p:spPr>
          <a:xfrm>
            <a:off x="4390881" y="7083227"/>
            <a:ext cx="259382" cy="240553"/>
          </a:xfrm>
          <a:custGeom>
            <a:avLst/>
            <a:gdLst>
              <a:gd name="connsiteX0" fmla="*/ 144 w 259382"/>
              <a:gd name="connsiteY0" fmla="*/ 198 h 240553"/>
              <a:gd name="connsiteX1" fmla="*/ 95394 w 259382"/>
              <a:gd name="connsiteY1" fmla="*/ 216098 h 240553"/>
              <a:gd name="connsiteX2" fmla="*/ 190644 w 259382"/>
              <a:gd name="connsiteY2" fmla="*/ 177998 h 240553"/>
              <a:gd name="connsiteX3" fmla="*/ 254144 w 259382"/>
              <a:gd name="connsiteY3" fmla="*/ 108148 h 240553"/>
              <a:gd name="connsiteX4" fmla="*/ 50944 w 259382"/>
              <a:gd name="connsiteY4" fmla="*/ 238323 h 240553"/>
              <a:gd name="connsiteX5" fmla="*/ 73169 w 259382"/>
              <a:gd name="connsiteY5" fmla="*/ 177998 h 240553"/>
              <a:gd name="connsiteX6" fmla="*/ 144 w 259382"/>
              <a:gd name="connsiteY6" fmla="*/ 198 h 240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382" h="240553">
                <a:moveTo>
                  <a:pt x="144" y="198"/>
                </a:moveTo>
                <a:cubicBezTo>
                  <a:pt x="3848" y="6548"/>
                  <a:pt x="63644" y="186465"/>
                  <a:pt x="95394" y="216098"/>
                </a:cubicBezTo>
                <a:cubicBezTo>
                  <a:pt x="127144" y="245731"/>
                  <a:pt x="164186" y="195990"/>
                  <a:pt x="190644" y="177998"/>
                </a:cubicBezTo>
                <a:cubicBezTo>
                  <a:pt x="217102" y="160006"/>
                  <a:pt x="277427" y="98094"/>
                  <a:pt x="254144" y="108148"/>
                </a:cubicBezTo>
                <a:cubicBezTo>
                  <a:pt x="230861" y="118202"/>
                  <a:pt x="81106" y="226681"/>
                  <a:pt x="50944" y="238323"/>
                </a:cubicBezTo>
                <a:cubicBezTo>
                  <a:pt x="20782" y="249965"/>
                  <a:pt x="81107" y="213981"/>
                  <a:pt x="73169" y="177998"/>
                </a:cubicBezTo>
                <a:cubicBezTo>
                  <a:pt x="65232" y="142015"/>
                  <a:pt x="-3560" y="-6152"/>
                  <a:pt x="144" y="1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FEA15578-34C2-4117-A315-552D69D94E84}"/>
              </a:ext>
            </a:extLst>
          </p:cNvPr>
          <p:cNvSpPr/>
          <p:nvPr/>
        </p:nvSpPr>
        <p:spPr>
          <a:xfrm>
            <a:off x="2274014" y="7342557"/>
            <a:ext cx="170156" cy="556845"/>
          </a:xfrm>
          <a:custGeom>
            <a:avLst/>
            <a:gdLst>
              <a:gd name="connsiteX0" fmla="*/ 161211 w 170156"/>
              <a:gd name="connsiteY0" fmla="*/ 1218 h 556845"/>
              <a:gd name="connsiteX1" fmla="*/ 158036 w 170156"/>
              <a:gd name="connsiteY1" fmla="*/ 112343 h 556845"/>
              <a:gd name="connsiteX2" fmla="*/ 15161 w 170156"/>
              <a:gd name="connsiteY2" fmla="*/ 248868 h 556845"/>
              <a:gd name="connsiteX3" fmla="*/ 8811 w 170156"/>
              <a:gd name="connsiteY3" fmla="*/ 436193 h 556845"/>
              <a:gd name="connsiteX4" fmla="*/ 56436 w 170156"/>
              <a:gd name="connsiteY4" fmla="*/ 556843 h 556845"/>
              <a:gd name="connsiteX5" fmla="*/ 27861 w 170156"/>
              <a:gd name="connsiteY5" fmla="*/ 439368 h 556845"/>
              <a:gd name="connsiteX6" fmla="*/ 21511 w 170156"/>
              <a:gd name="connsiteY6" fmla="*/ 325068 h 556845"/>
              <a:gd name="connsiteX7" fmla="*/ 59611 w 170156"/>
              <a:gd name="connsiteY7" fmla="*/ 245693 h 556845"/>
              <a:gd name="connsiteX8" fmla="*/ 148511 w 170156"/>
              <a:gd name="connsiteY8" fmla="*/ 185368 h 556845"/>
              <a:gd name="connsiteX9" fmla="*/ 161211 w 170156"/>
              <a:gd name="connsiteY9" fmla="*/ 1218 h 55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156" h="556845">
                <a:moveTo>
                  <a:pt x="161211" y="1218"/>
                </a:moveTo>
                <a:cubicBezTo>
                  <a:pt x="162798" y="-10953"/>
                  <a:pt x="182378" y="71068"/>
                  <a:pt x="158036" y="112343"/>
                </a:cubicBezTo>
                <a:cubicBezTo>
                  <a:pt x="133694" y="153618"/>
                  <a:pt x="40032" y="194893"/>
                  <a:pt x="15161" y="248868"/>
                </a:cubicBezTo>
                <a:cubicBezTo>
                  <a:pt x="-9710" y="302843"/>
                  <a:pt x="1932" y="384864"/>
                  <a:pt x="8811" y="436193"/>
                </a:cubicBezTo>
                <a:cubicBezTo>
                  <a:pt x="15690" y="487522"/>
                  <a:pt x="53261" y="556314"/>
                  <a:pt x="56436" y="556843"/>
                </a:cubicBezTo>
                <a:cubicBezTo>
                  <a:pt x="59611" y="557372"/>
                  <a:pt x="33682" y="477997"/>
                  <a:pt x="27861" y="439368"/>
                </a:cubicBezTo>
                <a:cubicBezTo>
                  <a:pt x="22040" y="400739"/>
                  <a:pt x="16219" y="357347"/>
                  <a:pt x="21511" y="325068"/>
                </a:cubicBezTo>
                <a:cubicBezTo>
                  <a:pt x="26803" y="292789"/>
                  <a:pt x="38444" y="268976"/>
                  <a:pt x="59611" y="245693"/>
                </a:cubicBezTo>
                <a:cubicBezTo>
                  <a:pt x="80778" y="222410"/>
                  <a:pt x="128403" y="223468"/>
                  <a:pt x="148511" y="185368"/>
                </a:cubicBezTo>
                <a:cubicBezTo>
                  <a:pt x="168619" y="147268"/>
                  <a:pt x="159624" y="13389"/>
                  <a:pt x="161211" y="12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6AEFEBCF-649E-4ADB-90D2-F215493A43EE}"/>
              </a:ext>
            </a:extLst>
          </p:cNvPr>
          <p:cNvSpPr/>
          <p:nvPr/>
        </p:nvSpPr>
        <p:spPr>
          <a:xfrm>
            <a:off x="8816969" y="7435770"/>
            <a:ext cx="447764" cy="159954"/>
          </a:xfrm>
          <a:custGeom>
            <a:avLst/>
            <a:gdLst>
              <a:gd name="connsiteX0" fmla="*/ 6 w 447764"/>
              <a:gd name="connsiteY0" fmla="*/ 80 h 159954"/>
              <a:gd name="connsiteX1" fmla="*/ 346081 w 447764"/>
              <a:gd name="connsiteY1" fmla="*/ 133430 h 159954"/>
              <a:gd name="connsiteX2" fmla="*/ 447681 w 447764"/>
              <a:gd name="connsiteY2" fmla="*/ 158830 h 159954"/>
              <a:gd name="connsiteX3" fmla="*/ 355606 w 447764"/>
              <a:gd name="connsiteY3" fmla="*/ 114380 h 159954"/>
              <a:gd name="connsiteX4" fmla="*/ 6 w 447764"/>
              <a:gd name="connsiteY4" fmla="*/ 80 h 15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764" h="159954">
                <a:moveTo>
                  <a:pt x="6" y="80"/>
                </a:moveTo>
                <a:cubicBezTo>
                  <a:pt x="-1581" y="3255"/>
                  <a:pt x="271469" y="106972"/>
                  <a:pt x="346081" y="133430"/>
                </a:cubicBezTo>
                <a:cubicBezTo>
                  <a:pt x="420693" y="159888"/>
                  <a:pt x="446094" y="162005"/>
                  <a:pt x="447681" y="158830"/>
                </a:cubicBezTo>
                <a:cubicBezTo>
                  <a:pt x="449268" y="155655"/>
                  <a:pt x="428631" y="140309"/>
                  <a:pt x="355606" y="114380"/>
                </a:cubicBezTo>
                <a:cubicBezTo>
                  <a:pt x="282581" y="88451"/>
                  <a:pt x="1593" y="-3095"/>
                  <a:pt x="6" y="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F92A481A-9AB3-49FC-A1A3-02607F7A6B9D}"/>
              </a:ext>
            </a:extLst>
          </p:cNvPr>
          <p:cNvSpPr/>
          <p:nvPr/>
        </p:nvSpPr>
        <p:spPr>
          <a:xfrm>
            <a:off x="8829589" y="7433255"/>
            <a:ext cx="459438" cy="176407"/>
          </a:xfrm>
          <a:custGeom>
            <a:avLst/>
            <a:gdLst>
              <a:gd name="connsiteX0" fmla="*/ 86 w 459438"/>
              <a:gd name="connsiteY0" fmla="*/ 2595 h 176407"/>
              <a:gd name="connsiteX1" fmla="*/ 244561 w 459438"/>
              <a:gd name="connsiteY1" fmla="*/ 50220 h 176407"/>
              <a:gd name="connsiteX2" fmla="*/ 450936 w 459438"/>
              <a:gd name="connsiteY2" fmla="*/ 174045 h 176407"/>
              <a:gd name="connsiteX3" fmla="*/ 400136 w 459438"/>
              <a:gd name="connsiteY3" fmla="*/ 123245 h 176407"/>
              <a:gd name="connsiteX4" fmla="*/ 219161 w 459438"/>
              <a:gd name="connsiteY4" fmla="*/ 21645 h 176407"/>
              <a:gd name="connsiteX5" fmla="*/ 86 w 459438"/>
              <a:gd name="connsiteY5" fmla="*/ 2595 h 176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438" h="176407">
                <a:moveTo>
                  <a:pt x="86" y="2595"/>
                </a:moveTo>
                <a:cubicBezTo>
                  <a:pt x="4319" y="7357"/>
                  <a:pt x="169419" y="21645"/>
                  <a:pt x="244561" y="50220"/>
                </a:cubicBezTo>
                <a:cubicBezTo>
                  <a:pt x="319703" y="78795"/>
                  <a:pt x="425007" y="161874"/>
                  <a:pt x="450936" y="174045"/>
                </a:cubicBezTo>
                <a:cubicBezTo>
                  <a:pt x="476865" y="186216"/>
                  <a:pt x="438765" y="148645"/>
                  <a:pt x="400136" y="123245"/>
                </a:cubicBezTo>
                <a:cubicBezTo>
                  <a:pt x="361507" y="97845"/>
                  <a:pt x="289540" y="45987"/>
                  <a:pt x="219161" y="21645"/>
                </a:cubicBezTo>
                <a:cubicBezTo>
                  <a:pt x="148782" y="-2697"/>
                  <a:pt x="-4147" y="-2167"/>
                  <a:pt x="86" y="25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DA6A66D6-6348-499A-A494-8165DF9AAC01}"/>
              </a:ext>
            </a:extLst>
          </p:cNvPr>
          <p:cNvSpPr/>
          <p:nvPr/>
        </p:nvSpPr>
        <p:spPr>
          <a:xfrm>
            <a:off x="8813729" y="7304257"/>
            <a:ext cx="1106286" cy="36361"/>
          </a:xfrm>
          <a:custGeom>
            <a:avLst/>
            <a:gdLst>
              <a:gd name="connsiteX0" fmla="*/ 71 w 1106286"/>
              <a:gd name="connsiteY0" fmla="*/ 13060 h 36361"/>
              <a:gd name="connsiteX1" fmla="*/ 298521 w 1106286"/>
              <a:gd name="connsiteY1" fmla="*/ 36343 h 36361"/>
              <a:gd name="connsiteX2" fmla="*/ 489021 w 1106286"/>
              <a:gd name="connsiteY2" fmla="*/ 17293 h 36361"/>
              <a:gd name="connsiteX3" fmla="*/ 658354 w 1106286"/>
              <a:gd name="connsiteY3" fmla="*/ 34226 h 36361"/>
              <a:gd name="connsiteX4" fmla="*/ 802288 w 1106286"/>
              <a:gd name="connsiteY4" fmla="*/ 17293 h 36361"/>
              <a:gd name="connsiteX5" fmla="*/ 1003371 w 1106286"/>
              <a:gd name="connsiteY5" fmla="*/ 2476 h 36361"/>
              <a:gd name="connsiteX6" fmla="*/ 1100738 w 1106286"/>
              <a:gd name="connsiteY6" fmla="*/ 25760 h 36361"/>
              <a:gd name="connsiteX7" fmla="*/ 844621 w 1106286"/>
              <a:gd name="connsiteY7" fmla="*/ 360 h 36361"/>
              <a:gd name="connsiteX8" fmla="*/ 683754 w 1106286"/>
              <a:gd name="connsiteY8" fmla="*/ 10943 h 36361"/>
              <a:gd name="connsiteX9" fmla="*/ 508071 w 1106286"/>
              <a:gd name="connsiteY9" fmla="*/ 13060 h 36361"/>
              <a:gd name="connsiteX10" fmla="*/ 336621 w 1106286"/>
              <a:gd name="connsiteY10" fmla="*/ 10943 h 36361"/>
              <a:gd name="connsiteX11" fmla="*/ 271004 w 1106286"/>
              <a:gd name="connsiteY11" fmla="*/ 21526 h 36361"/>
              <a:gd name="connsiteX12" fmla="*/ 71 w 1106286"/>
              <a:gd name="connsiteY12" fmla="*/ 13060 h 3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6286" h="36361">
                <a:moveTo>
                  <a:pt x="71" y="13060"/>
                </a:moveTo>
                <a:cubicBezTo>
                  <a:pt x="4657" y="15529"/>
                  <a:pt x="217029" y="35638"/>
                  <a:pt x="298521" y="36343"/>
                </a:cubicBezTo>
                <a:cubicBezTo>
                  <a:pt x="380013" y="37049"/>
                  <a:pt x="429049" y="17646"/>
                  <a:pt x="489021" y="17293"/>
                </a:cubicBezTo>
                <a:cubicBezTo>
                  <a:pt x="548993" y="16940"/>
                  <a:pt x="606143" y="34226"/>
                  <a:pt x="658354" y="34226"/>
                </a:cubicBezTo>
                <a:cubicBezTo>
                  <a:pt x="710565" y="34226"/>
                  <a:pt x="744785" y="22585"/>
                  <a:pt x="802288" y="17293"/>
                </a:cubicBezTo>
                <a:cubicBezTo>
                  <a:pt x="859791" y="12001"/>
                  <a:pt x="953629" y="1065"/>
                  <a:pt x="1003371" y="2476"/>
                </a:cubicBezTo>
                <a:cubicBezTo>
                  <a:pt x="1053113" y="3887"/>
                  <a:pt x="1127196" y="26113"/>
                  <a:pt x="1100738" y="25760"/>
                </a:cubicBezTo>
                <a:cubicBezTo>
                  <a:pt x="1074280" y="25407"/>
                  <a:pt x="914118" y="2829"/>
                  <a:pt x="844621" y="360"/>
                </a:cubicBezTo>
                <a:cubicBezTo>
                  <a:pt x="775124" y="-2109"/>
                  <a:pt x="739846" y="8826"/>
                  <a:pt x="683754" y="10943"/>
                </a:cubicBezTo>
                <a:cubicBezTo>
                  <a:pt x="627662" y="13060"/>
                  <a:pt x="565926" y="13060"/>
                  <a:pt x="508071" y="13060"/>
                </a:cubicBezTo>
                <a:cubicBezTo>
                  <a:pt x="450216" y="13060"/>
                  <a:pt x="376132" y="9532"/>
                  <a:pt x="336621" y="10943"/>
                </a:cubicBezTo>
                <a:cubicBezTo>
                  <a:pt x="297110" y="12354"/>
                  <a:pt x="271004" y="21526"/>
                  <a:pt x="271004" y="21526"/>
                </a:cubicBezTo>
                <a:cubicBezTo>
                  <a:pt x="212796" y="21526"/>
                  <a:pt x="-4515" y="10591"/>
                  <a:pt x="71" y="130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BEBC6CB4-42DE-482C-A189-75E76DE0F070}"/>
              </a:ext>
            </a:extLst>
          </p:cNvPr>
          <p:cNvSpPr/>
          <p:nvPr/>
        </p:nvSpPr>
        <p:spPr>
          <a:xfrm>
            <a:off x="9933108" y="7303696"/>
            <a:ext cx="304116" cy="504831"/>
          </a:xfrm>
          <a:custGeom>
            <a:avLst/>
            <a:gdLst>
              <a:gd name="connsiteX0" fmla="*/ 409 w 304116"/>
              <a:gd name="connsiteY0" fmla="*/ 921 h 504831"/>
              <a:gd name="connsiteX1" fmla="*/ 180325 w 304116"/>
              <a:gd name="connsiteY1" fmla="*/ 178721 h 504831"/>
              <a:gd name="connsiteX2" fmla="*/ 269225 w 304116"/>
              <a:gd name="connsiteY2" fmla="*/ 337471 h 504831"/>
              <a:gd name="connsiteX3" fmla="*/ 254409 w 304116"/>
              <a:gd name="connsiteY3" fmla="*/ 405204 h 504831"/>
              <a:gd name="connsiteX4" fmla="*/ 214192 w 304116"/>
              <a:gd name="connsiteY4" fmla="*/ 504687 h 504831"/>
              <a:gd name="connsiteX5" fmla="*/ 298859 w 304116"/>
              <a:gd name="connsiteY5" fmla="*/ 381921 h 504831"/>
              <a:gd name="connsiteX6" fmla="*/ 277692 w 304116"/>
              <a:gd name="connsiteY6" fmla="*/ 261271 h 504831"/>
              <a:gd name="connsiteX7" fmla="*/ 135875 w 304116"/>
              <a:gd name="connsiteY7" fmla="*/ 115221 h 504831"/>
              <a:gd name="connsiteX8" fmla="*/ 409 w 304116"/>
              <a:gd name="connsiteY8" fmla="*/ 921 h 50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116" h="504831">
                <a:moveTo>
                  <a:pt x="409" y="921"/>
                </a:moveTo>
                <a:cubicBezTo>
                  <a:pt x="7817" y="11504"/>
                  <a:pt x="135522" y="122629"/>
                  <a:pt x="180325" y="178721"/>
                </a:cubicBezTo>
                <a:cubicBezTo>
                  <a:pt x="225128" y="234813"/>
                  <a:pt x="256878" y="299724"/>
                  <a:pt x="269225" y="337471"/>
                </a:cubicBezTo>
                <a:cubicBezTo>
                  <a:pt x="281572" y="375218"/>
                  <a:pt x="263581" y="377335"/>
                  <a:pt x="254409" y="405204"/>
                </a:cubicBezTo>
                <a:cubicBezTo>
                  <a:pt x="245237" y="433073"/>
                  <a:pt x="206784" y="508568"/>
                  <a:pt x="214192" y="504687"/>
                </a:cubicBezTo>
                <a:cubicBezTo>
                  <a:pt x="221600" y="500806"/>
                  <a:pt x="288276" y="422490"/>
                  <a:pt x="298859" y="381921"/>
                </a:cubicBezTo>
                <a:cubicBezTo>
                  <a:pt x="309442" y="341352"/>
                  <a:pt x="304856" y="305721"/>
                  <a:pt x="277692" y="261271"/>
                </a:cubicBezTo>
                <a:cubicBezTo>
                  <a:pt x="250528" y="216821"/>
                  <a:pt x="183853" y="156849"/>
                  <a:pt x="135875" y="115221"/>
                </a:cubicBezTo>
                <a:cubicBezTo>
                  <a:pt x="87897" y="73593"/>
                  <a:pt x="-6999" y="-9662"/>
                  <a:pt x="409" y="9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A86EB59C-4E5F-4345-BEC4-662E954335B2}"/>
              </a:ext>
            </a:extLst>
          </p:cNvPr>
          <p:cNvSpPr/>
          <p:nvPr/>
        </p:nvSpPr>
        <p:spPr>
          <a:xfrm>
            <a:off x="9711168" y="7323667"/>
            <a:ext cx="213882" cy="186440"/>
          </a:xfrm>
          <a:custGeom>
            <a:avLst/>
            <a:gdLst>
              <a:gd name="connsiteX0" fmla="*/ 213882 w 213882"/>
              <a:gd name="connsiteY0" fmla="*/ 0 h 186440"/>
              <a:gd name="connsiteX1" fmla="*/ 110165 w 213882"/>
              <a:gd name="connsiteY1" fmla="*/ 124883 h 186440"/>
              <a:gd name="connsiteX2" fmla="*/ 99 w 213882"/>
              <a:gd name="connsiteY2" fmla="*/ 186266 h 186440"/>
              <a:gd name="connsiteX3" fmla="*/ 91115 w 213882"/>
              <a:gd name="connsiteY3" fmla="*/ 141816 h 186440"/>
              <a:gd name="connsiteX4" fmla="*/ 124982 w 213882"/>
              <a:gd name="connsiteY4" fmla="*/ 95250 h 186440"/>
              <a:gd name="connsiteX5" fmla="*/ 213882 w 213882"/>
              <a:gd name="connsiteY5" fmla="*/ 0 h 186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882" h="186440">
                <a:moveTo>
                  <a:pt x="213882" y="0"/>
                </a:moveTo>
                <a:cubicBezTo>
                  <a:pt x="179838" y="46919"/>
                  <a:pt x="145795" y="93839"/>
                  <a:pt x="110165" y="124883"/>
                </a:cubicBezTo>
                <a:cubicBezTo>
                  <a:pt x="74535" y="155927"/>
                  <a:pt x="3274" y="183444"/>
                  <a:pt x="99" y="186266"/>
                </a:cubicBezTo>
                <a:cubicBezTo>
                  <a:pt x="-3076" y="189088"/>
                  <a:pt x="70301" y="156985"/>
                  <a:pt x="91115" y="141816"/>
                </a:cubicBezTo>
                <a:cubicBezTo>
                  <a:pt x="111929" y="126647"/>
                  <a:pt x="105579" y="121708"/>
                  <a:pt x="124982" y="95250"/>
                </a:cubicBezTo>
                <a:lnTo>
                  <a:pt x="21388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54E1B0F6-1031-4B1C-8A49-BBE1A5392C03}"/>
              </a:ext>
            </a:extLst>
          </p:cNvPr>
          <p:cNvSpPr/>
          <p:nvPr/>
        </p:nvSpPr>
        <p:spPr>
          <a:xfrm>
            <a:off x="9243483" y="7342717"/>
            <a:ext cx="33869" cy="95478"/>
          </a:xfrm>
          <a:custGeom>
            <a:avLst/>
            <a:gdLst>
              <a:gd name="connsiteX0" fmla="*/ 0 w 33869"/>
              <a:gd name="connsiteY0" fmla="*/ 0 h 95478"/>
              <a:gd name="connsiteX1" fmla="*/ 33867 w 33869"/>
              <a:gd name="connsiteY1" fmla="*/ 95250 h 95478"/>
              <a:gd name="connsiteX2" fmla="*/ 0 w 33869"/>
              <a:gd name="connsiteY2" fmla="*/ 0 h 9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69" h="95478">
                <a:moveTo>
                  <a:pt x="0" y="0"/>
                </a:moveTo>
                <a:cubicBezTo>
                  <a:pt x="0" y="0"/>
                  <a:pt x="33514" y="89606"/>
                  <a:pt x="33867" y="95250"/>
                </a:cubicBezTo>
                <a:cubicBezTo>
                  <a:pt x="34220" y="100894"/>
                  <a:pt x="0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BB065EA5-B8E5-4893-8A43-BFCC72C2463C}"/>
              </a:ext>
            </a:extLst>
          </p:cNvPr>
          <p:cNvSpPr/>
          <p:nvPr/>
        </p:nvSpPr>
        <p:spPr>
          <a:xfrm>
            <a:off x="9273073" y="7323596"/>
            <a:ext cx="556833" cy="264760"/>
          </a:xfrm>
          <a:custGeom>
            <a:avLst/>
            <a:gdLst>
              <a:gd name="connsiteX0" fmla="*/ 556727 w 556833"/>
              <a:gd name="connsiteY0" fmla="*/ 71 h 264760"/>
              <a:gd name="connsiteX1" fmla="*/ 448777 w 556833"/>
              <a:gd name="connsiteY1" fmla="*/ 131304 h 264760"/>
              <a:gd name="connsiteX2" fmla="*/ 277327 w 556833"/>
              <a:gd name="connsiteY2" fmla="*/ 186337 h 264760"/>
              <a:gd name="connsiteX3" fmla="*/ 44 w 556833"/>
              <a:gd name="connsiteY3" fmla="*/ 264654 h 264760"/>
              <a:gd name="connsiteX4" fmla="*/ 298494 w 556833"/>
              <a:gd name="connsiteY4" fmla="*/ 201154 h 264760"/>
              <a:gd name="connsiteX5" fmla="*/ 465710 w 556833"/>
              <a:gd name="connsiteY5" fmla="*/ 114371 h 264760"/>
              <a:gd name="connsiteX6" fmla="*/ 556727 w 556833"/>
              <a:gd name="connsiteY6" fmla="*/ 71 h 26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833" h="264760">
                <a:moveTo>
                  <a:pt x="556727" y="71"/>
                </a:moveTo>
                <a:cubicBezTo>
                  <a:pt x="553905" y="2893"/>
                  <a:pt x="495344" y="100260"/>
                  <a:pt x="448777" y="131304"/>
                </a:cubicBezTo>
                <a:cubicBezTo>
                  <a:pt x="402210" y="162348"/>
                  <a:pt x="352116" y="164112"/>
                  <a:pt x="277327" y="186337"/>
                </a:cubicBezTo>
                <a:cubicBezTo>
                  <a:pt x="202538" y="208562"/>
                  <a:pt x="-3484" y="262185"/>
                  <a:pt x="44" y="264654"/>
                </a:cubicBezTo>
                <a:cubicBezTo>
                  <a:pt x="3572" y="267123"/>
                  <a:pt x="220883" y="226201"/>
                  <a:pt x="298494" y="201154"/>
                </a:cubicBezTo>
                <a:cubicBezTo>
                  <a:pt x="376105" y="176107"/>
                  <a:pt x="425846" y="150001"/>
                  <a:pt x="465710" y="114371"/>
                </a:cubicBezTo>
                <a:cubicBezTo>
                  <a:pt x="505574" y="78741"/>
                  <a:pt x="559549" y="-2751"/>
                  <a:pt x="556727" y="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728C6786-5812-469C-A7C7-F064B08498ED}"/>
              </a:ext>
            </a:extLst>
          </p:cNvPr>
          <p:cNvSpPr/>
          <p:nvPr/>
        </p:nvSpPr>
        <p:spPr>
          <a:xfrm>
            <a:off x="8597550" y="7575229"/>
            <a:ext cx="679546" cy="250311"/>
          </a:xfrm>
          <a:custGeom>
            <a:avLst/>
            <a:gdLst>
              <a:gd name="connsiteX0" fmla="*/ 4583 w 679546"/>
              <a:gd name="connsiteY0" fmla="*/ 250088 h 250311"/>
              <a:gd name="connsiteX1" fmla="*/ 387700 w 679546"/>
              <a:gd name="connsiteY1" fmla="*/ 137904 h 250311"/>
              <a:gd name="connsiteX2" fmla="*/ 677683 w 679546"/>
              <a:gd name="connsiteY2" fmla="*/ 2438 h 250311"/>
              <a:gd name="connsiteX3" fmla="*/ 504117 w 679546"/>
              <a:gd name="connsiteY3" fmla="*/ 53238 h 250311"/>
              <a:gd name="connsiteX4" fmla="*/ 343250 w 679546"/>
              <a:gd name="connsiteY4" fmla="*/ 84988 h 250311"/>
              <a:gd name="connsiteX5" fmla="*/ 188733 w 679546"/>
              <a:gd name="connsiteY5" fmla="*/ 165421 h 250311"/>
              <a:gd name="connsiteX6" fmla="*/ 4583 w 679546"/>
              <a:gd name="connsiteY6" fmla="*/ 250088 h 25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9546" h="250311">
                <a:moveTo>
                  <a:pt x="4583" y="250088"/>
                </a:moveTo>
                <a:cubicBezTo>
                  <a:pt x="37744" y="245502"/>
                  <a:pt x="275517" y="179179"/>
                  <a:pt x="387700" y="137904"/>
                </a:cubicBezTo>
                <a:cubicBezTo>
                  <a:pt x="499883" y="96629"/>
                  <a:pt x="658280" y="16549"/>
                  <a:pt x="677683" y="2438"/>
                </a:cubicBezTo>
                <a:cubicBezTo>
                  <a:pt x="697086" y="-11673"/>
                  <a:pt x="559856" y="39480"/>
                  <a:pt x="504117" y="53238"/>
                </a:cubicBezTo>
                <a:cubicBezTo>
                  <a:pt x="448378" y="66996"/>
                  <a:pt x="395814" y="66291"/>
                  <a:pt x="343250" y="84988"/>
                </a:cubicBezTo>
                <a:cubicBezTo>
                  <a:pt x="290686" y="103685"/>
                  <a:pt x="250469" y="143549"/>
                  <a:pt x="188733" y="165421"/>
                </a:cubicBezTo>
                <a:cubicBezTo>
                  <a:pt x="126997" y="187293"/>
                  <a:pt x="-28578" y="254674"/>
                  <a:pt x="4583" y="2500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DACA8D8D-4188-49C7-9760-729BA1BA2A3F}"/>
              </a:ext>
            </a:extLst>
          </p:cNvPr>
          <p:cNvSpPr/>
          <p:nvPr/>
        </p:nvSpPr>
        <p:spPr>
          <a:xfrm>
            <a:off x="8430683" y="7507810"/>
            <a:ext cx="1236069" cy="427573"/>
          </a:xfrm>
          <a:custGeom>
            <a:avLst/>
            <a:gdLst>
              <a:gd name="connsiteX0" fmla="*/ 0 w 1236069"/>
              <a:gd name="connsiteY0" fmla="*/ 427573 h 427573"/>
              <a:gd name="connsiteX1" fmla="*/ 488950 w 1236069"/>
              <a:gd name="connsiteY1" fmla="*/ 311157 h 427573"/>
              <a:gd name="connsiteX2" fmla="*/ 838200 w 1236069"/>
              <a:gd name="connsiteY2" fmla="*/ 127007 h 427573"/>
              <a:gd name="connsiteX3" fmla="*/ 1140884 w 1236069"/>
              <a:gd name="connsiteY3" fmla="*/ 55040 h 427573"/>
              <a:gd name="connsiteX4" fmla="*/ 1234017 w 1236069"/>
              <a:gd name="connsiteY4" fmla="*/ 7 h 427573"/>
              <a:gd name="connsiteX5" fmla="*/ 1071034 w 1236069"/>
              <a:gd name="connsiteY5" fmla="*/ 50807 h 427573"/>
              <a:gd name="connsiteX6" fmla="*/ 677334 w 1236069"/>
              <a:gd name="connsiteY6" fmla="*/ 192623 h 427573"/>
              <a:gd name="connsiteX7" fmla="*/ 529167 w 1236069"/>
              <a:gd name="connsiteY7" fmla="*/ 273057 h 427573"/>
              <a:gd name="connsiteX8" fmla="*/ 254000 w 1236069"/>
              <a:gd name="connsiteY8" fmla="*/ 361957 h 427573"/>
              <a:gd name="connsiteX9" fmla="*/ 0 w 1236069"/>
              <a:gd name="connsiteY9" fmla="*/ 427573 h 42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6069" h="427573">
                <a:moveTo>
                  <a:pt x="0" y="427573"/>
                </a:moveTo>
                <a:cubicBezTo>
                  <a:pt x="39158" y="419106"/>
                  <a:pt x="349250" y="361251"/>
                  <a:pt x="488950" y="311157"/>
                </a:cubicBezTo>
                <a:cubicBezTo>
                  <a:pt x="628650" y="261063"/>
                  <a:pt x="729544" y="169693"/>
                  <a:pt x="838200" y="127007"/>
                </a:cubicBezTo>
                <a:cubicBezTo>
                  <a:pt x="946856" y="84321"/>
                  <a:pt x="1074915" y="76207"/>
                  <a:pt x="1140884" y="55040"/>
                </a:cubicBezTo>
                <a:cubicBezTo>
                  <a:pt x="1206853" y="33873"/>
                  <a:pt x="1245659" y="712"/>
                  <a:pt x="1234017" y="7"/>
                </a:cubicBezTo>
                <a:cubicBezTo>
                  <a:pt x="1222375" y="-699"/>
                  <a:pt x="1071034" y="50807"/>
                  <a:pt x="1071034" y="50807"/>
                </a:cubicBezTo>
                <a:cubicBezTo>
                  <a:pt x="978254" y="82910"/>
                  <a:pt x="767645" y="155581"/>
                  <a:pt x="677334" y="192623"/>
                </a:cubicBezTo>
                <a:cubicBezTo>
                  <a:pt x="587023" y="229665"/>
                  <a:pt x="599723" y="244835"/>
                  <a:pt x="529167" y="273057"/>
                </a:cubicBezTo>
                <a:cubicBezTo>
                  <a:pt x="458611" y="301279"/>
                  <a:pt x="339372" y="340438"/>
                  <a:pt x="254000" y="361957"/>
                </a:cubicBezTo>
                <a:lnTo>
                  <a:pt x="0" y="4275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A2320387-AF35-4EED-BF9A-77A903945800}"/>
              </a:ext>
            </a:extLst>
          </p:cNvPr>
          <p:cNvSpPr/>
          <p:nvPr/>
        </p:nvSpPr>
        <p:spPr>
          <a:xfrm>
            <a:off x="7129160" y="7818265"/>
            <a:ext cx="1494743" cy="428443"/>
          </a:xfrm>
          <a:custGeom>
            <a:avLst/>
            <a:gdLst>
              <a:gd name="connsiteX0" fmla="*/ 4007 w 1494743"/>
              <a:gd name="connsiteY0" fmla="*/ 411335 h 428443"/>
              <a:gd name="connsiteX1" fmla="*/ 97140 w 1494743"/>
              <a:gd name="connsiteY1" fmla="*/ 411335 h 428443"/>
              <a:gd name="connsiteX2" fmla="*/ 655940 w 1494743"/>
              <a:gd name="connsiteY2" fmla="*/ 233535 h 428443"/>
              <a:gd name="connsiteX3" fmla="*/ 1130073 w 1494743"/>
              <a:gd name="connsiteY3" fmla="*/ 108652 h 428443"/>
              <a:gd name="connsiteX4" fmla="*/ 1494140 w 1494743"/>
              <a:gd name="connsiteY4" fmla="*/ 702 h 428443"/>
              <a:gd name="connsiteX5" fmla="*/ 1204157 w 1494743"/>
              <a:gd name="connsiteY5" fmla="*/ 68435 h 428443"/>
              <a:gd name="connsiteX6" fmla="*/ 759657 w 1494743"/>
              <a:gd name="connsiteY6" fmla="*/ 191202 h 428443"/>
              <a:gd name="connsiteX7" fmla="*/ 374423 w 1494743"/>
              <a:gd name="connsiteY7" fmla="*/ 303385 h 428443"/>
              <a:gd name="connsiteX8" fmla="*/ 4007 w 1494743"/>
              <a:gd name="connsiteY8" fmla="*/ 411335 h 428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743" h="428443">
                <a:moveTo>
                  <a:pt x="4007" y="411335"/>
                </a:moveTo>
                <a:cubicBezTo>
                  <a:pt x="-3754" y="426151"/>
                  <a:pt x="-11515" y="440968"/>
                  <a:pt x="97140" y="411335"/>
                </a:cubicBezTo>
                <a:cubicBezTo>
                  <a:pt x="205795" y="381702"/>
                  <a:pt x="483784" y="283982"/>
                  <a:pt x="655940" y="233535"/>
                </a:cubicBezTo>
                <a:cubicBezTo>
                  <a:pt x="828096" y="183088"/>
                  <a:pt x="990373" y="147457"/>
                  <a:pt x="1130073" y="108652"/>
                </a:cubicBezTo>
                <a:cubicBezTo>
                  <a:pt x="1269773" y="69847"/>
                  <a:pt x="1481793" y="7405"/>
                  <a:pt x="1494140" y="702"/>
                </a:cubicBezTo>
                <a:cubicBezTo>
                  <a:pt x="1506487" y="-6001"/>
                  <a:pt x="1326571" y="36685"/>
                  <a:pt x="1204157" y="68435"/>
                </a:cubicBezTo>
                <a:cubicBezTo>
                  <a:pt x="1081743" y="100185"/>
                  <a:pt x="759657" y="191202"/>
                  <a:pt x="759657" y="191202"/>
                </a:cubicBezTo>
                <a:lnTo>
                  <a:pt x="374423" y="303385"/>
                </a:lnTo>
                <a:lnTo>
                  <a:pt x="4007" y="4113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D4CB91D0-D3DB-4074-B4E1-B99082DEB807}"/>
              </a:ext>
            </a:extLst>
          </p:cNvPr>
          <p:cNvSpPr/>
          <p:nvPr/>
        </p:nvSpPr>
        <p:spPr>
          <a:xfrm>
            <a:off x="6912901" y="7911752"/>
            <a:ext cx="1636072" cy="461896"/>
          </a:xfrm>
          <a:custGeom>
            <a:avLst/>
            <a:gdLst>
              <a:gd name="connsiteX0" fmla="*/ 50932 w 1636072"/>
              <a:gd name="connsiteY0" fmla="*/ 440615 h 461896"/>
              <a:gd name="connsiteX1" fmla="*/ 129249 w 1636072"/>
              <a:gd name="connsiteY1" fmla="*/ 434265 h 461896"/>
              <a:gd name="connsiteX2" fmla="*/ 732499 w 1636072"/>
              <a:gd name="connsiteY2" fmla="*/ 258581 h 461896"/>
              <a:gd name="connsiteX3" fmla="*/ 1583399 w 1636072"/>
              <a:gd name="connsiteY3" fmla="*/ 19398 h 461896"/>
              <a:gd name="connsiteX4" fmla="*/ 1458516 w 1636072"/>
              <a:gd name="connsiteY4" fmla="*/ 38448 h 461896"/>
              <a:gd name="connsiteX5" fmla="*/ 749432 w 1636072"/>
              <a:gd name="connsiteY5" fmla="*/ 231065 h 461896"/>
              <a:gd name="connsiteX6" fmla="*/ 50932 w 1636072"/>
              <a:gd name="connsiteY6" fmla="*/ 440615 h 46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6072" h="461896">
                <a:moveTo>
                  <a:pt x="50932" y="440615"/>
                </a:moveTo>
                <a:cubicBezTo>
                  <a:pt x="-52432" y="474482"/>
                  <a:pt x="15654" y="464604"/>
                  <a:pt x="129249" y="434265"/>
                </a:cubicBezTo>
                <a:cubicBezTo>
                  <a:pt x="242844" y="403926"/>
                  <a:pt x="732499" y="258581"/>
                  <a:pt x="732499" y="258581"/>
                </a:cubicBezTo>
                <a:lnTo>
                  <a:pt x="1583399" y="19398"/>
                </a:lnTo>
                <a:cubicBezTo>
                  <a:pt x="1704402" y="-17291"/>
                  <a:pt x="1597510" y="3170"/>
                  <a:pt x="1458516" y="38448"/>
                </a:cubicBezTo>
                <a:cubicBezTo>
                  <a:pt x="1319522" y="73726"/>
                  <a:pt x="749432" y="231065"/>
                  <a:pt x="749432" y="231065"/>
                </a:cubicBezTo>
                <a:cubicBezTo>
                  <a:pt x="517304" y="296682"/>
                  <a:pt x="154296" y="406748"/>
                  <a:pt x="50932" y="4406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C9D83299-420D-46C9-894A-15418BEB12C2}"/>
              </a:ext>
            </a:extLst>
          </p:cNvPr>
          <p:cNvSpPr/>
          <p:nvPr/>
        </p:nvSpPr>
        <p:spPr>
          <a:xfrm>
            <a:off x="6387971" y="8245039"/>
            <a:ext cx="737276" cy="242996"/>
          </a:xfrm>
          <a:custGeom>
            <a:avLst/>
            <a:gdLst>
              <a:gd name="connsiteX0" fmla="*/ 129 w 737276"/>
              <a:gd name="connsiteY0" fmla="*/ 242794 h 242996"/>
              <a:gd name="connsiteX1" fmla="*/ 491196 w 737276"/>
              <a:gd name="connsiteY1" fmla="*/ 79811 h 242996"/>
              <a:gd name="connsiteX2" fmla="*/ 736729 w 737276"/>
              <a:gd name="connsiteY2" fmla="*/ 1494 h 242996"/>
              <a:gd name="connsiteX3" fmla="*/ 539879 w 737276"/>
              <a:gd name="connsiteY3" fmla="*/ 43828 h 242996"/>
              <a:gd name="connsiteX4" fmla="*/ 129 w 737276"/>
              <a:gd name="connsiteY4" fmla="*/ 242794 h 24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276" h="242996">
                <a:moveTo>
                  <a:pt x="129" y="242794"/>
                </a:moveTo>
                <a:cubicBezTo>
                  <a:pt x="-7985" y="248791"/>
                  <a:pt x="368429" y="120028"/>
                  <a:pt x="491196" y="79811"/>
                </a:cubicBezTo>
                <a:cubicBezTo>
                  <a:pt x="613963" y="39594"/>
                  <a:pt x="728615" y="7491"/>
                  <a:pt x="736729" y="1494"/>
                </a:cubicBezTo>
                <a:cubicBezTo>
                  <a:pt x="744843" y="-4503"/>
                  <a:pt x="661940" y="7139"/>
                  <a:pt x="539879" y="43828"/>
                </a:cubicBezTo>
                <a:cubicBezTo>
                  <a:pt x="417818" y="80517"/>
                  <a:pt x="8243" y="236797"/>
                  <a:pt x="129" y="2427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7B0E3DB2-A743-43B8-826F-EBBA7F595422}"/>
              </a:ext>
            </a:extLst>
          </p:cNvPr>
          <p:cNvSpPr/>
          <p:nvPr/>
        </p:nvSpPr>
        <p:spPr>
          <a:xfrm>
            <a:off x="5020044" y="7831667"/>
            <a:ext cx="1041631" cy="429569"/>
          </a:xfrm>
          <a:custGeom>
            <a:avLst/>
            <a:gdLst>
              <a:gd name="connsiteX0" fmla="*/ 689 w 1041631"/>
              <a:gd name="connsiteY0" fmla="*/ 0 h 429569"/>
              <a:gd name="connsiteX1" fmla="*/ 576423 w 1041631"/>
              <a:gd name="connsiteY1" fmla="*/ 220133 h 429569"/>
              <a:gd name="connsiteX2" fmla="*/ 1027273 w 1041631"/>
              <a:gd name="connsiteY2" fmla="*/ 425450 h 429569"/>
              <a:gd name="connsiteX3" fmla="*/ 908739 w 1041631"/>
              <a:gd name="connsiteY3" fmla="*/ 347133 h 429569"/>
              <a:gd name="connsiteX4" fmla="*/ 697073 w 1041631"/>
              <a:gd name="connsiteY4" fmla="*/ 222250 h 429569"/>
              <a:gd name="connsiteX5" fmla="*/ 689 w 1041631"/>
              <a:gd name="connsiteY5" fmla="*/ 0 h 42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631" h="429569">
                <a:moveTo>
                  <a:pt x="689" y="0"/>
                </a:moveTo>
                <a:cubicBezTo>
                  <a:pt x="-19419" y="-353"/>
                  <a:pt x="405326" y="149225"/>
                  <a:pt x="576423" y="220133"/>
                </a:cubicBezTo>
                <a:cubicBezTo>
                  <a:pt x="747520" y="291041"/>
                  <a:pt x="971887" y="404283"/>
                  <a:pt x="1027273" y="425450"/>
                </a:cubicBezTo>
                <a:cubicBezTo>
                  <a:pt x="1082659" y="446617"/>
                  <a:pt x="963772" y="381000"/>
                  <a:pt x="908739" y="347133"/>
                </a:cubicBezTo>
                <a:cubicBezTo>
                  <a:pt x="853706" y="313266"/>
                  <a:pt x="850178" y="280458"/>
                  <a:pt x="697073" y="222250"/>
                </a:cubicBezTo>
                <a:cubicBezTo>
                  <a:pt x="543968" y="164042"/>
                  <a:pt x="20797" y="353"/>
                  <a:pt x="6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96D85498-1465-4897-90DB-3ECB8D5D5C37}"/>
              </a:ext>
            </a:extLst>
          </p:cNvPr>
          <p:cNvSpPr/>
          <p:nvPr/>
        </p:nvSpPr>
        <p:spPr>
          <a:xfrm>
            <a:off x="6171060" y="8339806"/>
            <a:ext cx="923688" cy="283494"/>
          </a:xfrm>
          <a:custGeom>
            <a:avLst/>
            <a:gdLst>
              <a:gd name="connsiteX0" fmla="*/ 1140 w 923688"/>
              <a:gd name="connsiteY0" fmla="*/ 283494 h 283494"/>
              <a:gd name="connsiteX1" fmla="*/ 499615 w 923688"/>
              <a:gd name="connsiteY1" fmla="*/ 131094 h 283494"/>
              <a:gd name="connsiteX2" fmla="*/ 909190 w 923688"/>
              <a:gd name="connsiteY2" fmla="*/ 19969 h 283494"/>
              <a:gd name="connsiteX3" fmla="*/ 788540 w 923688"/>
              <a:gd name="connsiteY3" fmla="*/ 10444 h 283494"/>
              <a:gd name="connsiteX4" fmla="*/ 375790 w 923688"/>
              <a:gd name="connsiteY4" fmla="*/ 131094 h 283494"/>
              <a:gd name="connsiteX5" fmla="*/ 1140 w 923688"/>
              <a:gd name="connsiteY5" fmla="*/ 283494 h 283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3688" h="283494">
                <a:moveTo>
                  <a:pt x="1140" y="283494"/>
                </a:moveTo>
                <a:cubicBezTo>
                  <a:pt x="21777" y="283494"/>
                  <a:pt x="348273" y="175015"/>
                  <a:pt x="499615" y="131094"/>
                </a:cubicBezTo>
                <a:cubicBezTo>
                  <a:pt x="650957" y="87173"/>
                  <a:pt x="861036" y="40077"/>
                  <a:pt x="909190" y="19969"/>
                </a:cubicBezTo>
                <a:cubicBezTo>
                  <a:pt x="957344" y="-139"/>
                  <a:pt x="877440" y="-8077"/>
                  <a:pt x="788540" y="10444"/>
                </a:cubicBezTo>
                <a:cubicBezTo>
                  <a:pt x="699640" y="28965"/>
                  <a:pt x="506494" y="85586"/>
                  <a:pt x="375790" y="131094"/>
                </a:cubicBezTo>
                <a:cubicBezTo>
                  <a:pt x="245086" y="176602"/>
                  <a:pt x="-19497" y="283494"/>
                  <a:pt x="1140" y="2834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D7937FB2-771F-4042-978C-9AD5D94FBCB1}"/>
              </a:ext>
            </a:extLst>
          </p:cNvPr>
          <p:cNvSpPr/>
          <p:nvPr/>
        </p:nvSpPr>
        <p:spPr>
          <a:xfrm>
            <a:off x="6025609" y="8250845"/>
            <a:ext cx="424928" cy="235030"/>
          </a:xfrm>
          <a:custGeom>
            <a:avLst/>
            <a:gdLst>
              <a:gd name="connsiteX0" fmla="*/ 541 w 424928"/>
              <a:gd name="connsiteY0" fmla="*/ 980 h 235030"/>
              <a:gd name="connsiteX1" fmla="*/ 406941 w 424928"/>
              <a:gd name="connsiteY1" fmla="*/ 229580 h 235030"/>
              <a:gd name="connsiteX2" fmla="*/ 321216 w 424928"/>
              <a:gd name="connsiteY2" fmla="*/ 150205 h 235030"/>
              <a:gd name="connsiteX3" fmla="*/ 541 w 424928"/>
              <a:gd name="connsiteY3" fmla="*/ 980 h 235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4928" h="235030">
                <a:moveTo>
                  <a:pt x="541" y="980"/>
                </a:moveTo>
                <a:cubicBezTo>
                  <a:pt x="14829" y="14209"/>
                  <a:pt x="353495" y="204709"/>
                  <a:pt x="406941" y="229580"/>
                </a:cubicBezTo>
                <a:cubicBezTo>
                  <a:pt x="460387" y="254451"/>
                  <a:pt x="383658" y="188305"/>
                  <a:pt x="321216" y="150205"/>
                </a:cubicBezTo>
                <a:cubicBezTo>
                  <a:pt x="258774" y="112105"/>
                  <a:pt x="-13747" y="-12249"/>
                  <a:pt x="541" y="9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5A884BEE-6BA2-406A-AB1D-C4F121DB3327}"/>
              </a:ext>
            </a:extLst>
          </p:cNvPr>
          <p:cNvSpPr/>
          <p:nvPr/>
        </p:nvSpPr>
        <p:spPr>
          <a:xfrm>
            <a:off x="5526401" y="8194402"/>
            <a:ext cx="737144" cy="332796"/>
          </a:xfrm>
          <a:custGeom>
            <a:avLst/>
            <a:gdLst>
              <a:gd name="connsiteX0" fmla="*/ 1274 w 737144"/>
              <a:gd name="connsiteY0" fmla="*/ 79648 h 332796"/>
              <a:gd name="connsiteX1" fmla="*/ 271149 w 737144"/>
              <a:gd name="connsiteY1" fmla="*/ 70123 h 332796"/>
              <a:gd name="connsiteX2" fmla="*/ 687074 w 737144"/>
              <a:gd name="connsiteY2" fmla="*/ 301898 h 332796"/>
              <a:gd name="connsiteX3" fmla="*/ 725174 w 737144"/>
              <a:gd name="connsiteY3" fmla="*/ 327298 h 332796"/>
              <a:gd name="connsiteX4" fmla="*/ 645799 w 737144"/>
              <a:gd name="connsiteY4" fmla="*/ 273323 h 332796"/>
              <a:gd name="connsiteX5" fmla="*/ 398149 w 737144"/>
              <a:gd name="connsiteY5" fmla="*/ 82823 h 332796"/>
              <a:gd name="connsiteX6" fmla="*/ 179074 w 737144"/>
              <a:gd name="connsiteY6" fmla="*/ 273 h 332796"/>
              <a:gd name="connsiteX7" fmla="*/ 1274 w 737144"/>
              <a:gd name="connsiteY7" fmla="*/ 79648 h 33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7144" h="332796">
                <a:moveTo>
                  <a:pt x="1274" y="79648"/>
                </a:moveTo>
                <a:cubicBezTo>
                  <a:pt x="16620" y="91290"/>
                  <a:pt x="156849" y="33081"/>
                  <a:pt x="271149" y="70123"/>
                </a:cubicBezTo>
                <a:cubicBezTo>
                  <a:pt x="385449" y="107165"/>
                  <a:pt x="611403" y="259036"/>
                  <a:pt x="687074" y="301898"/>
                </a:cubicBezTo>
                <a:cubicBezTo>
                  <a:pt x="762745" y="344760"/>
                  <a:pt x="732053" y="332060"/>
                  <a:pt x="725174" y="327298"/>
                </a:cubicBezTo>
                <a:cubicBezTo>
                  <a:pt x="718295" y="322536"/>
                  <a:pt x="700303" y="314069"/>
                  <a:pt x="645799" y="273323"/>
                </a:cubicBezTo>
                <a:cubicBezTo>
                  <a:pt x="591295" y="232577"/>
                  <a:pt x="475936" y="128331"/>
                  <a:pt x="398149" y="82823"/>
                </a:cubicBezTo>
                <a:cubicBezTo>
                  <a:pt x="320362" y="37315"/>
                  <a:pt x="245220" y="5565"/>
                  <a:pt x="179074" y="273"/>
                </a:cubicBezTo>
                <a:cubicBezTo>
                  <a:pt x="112928" y="-5019"/>
                  <a:pt x="-14072" y="68006"/>
                  <a:pt x="1274" y="796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60D53A47-A4AD-40CD-A86B-64CB42C2B6E8}"/>
              </a:ext>
            </a:extLst>
          </p:cNvPr>
          <p:cNvSpPr/>
          <p:nvPr/>
        </p:nvSpPr>
        <p:spPr>
          <a:xfrm>
            <a:off x="5452997" y="8248890"/>
            <a:ext cx="203379" cy="210539"/>
          </a:xfrm>
          <a:custGeom>
            <a:avLst/>
            <a:gdLst>
              <a:gd name="connsiteX0" fmla="*/ 112778 w 203379"/>
              <a:gd name="connsiteY0" fmla="*/ 1348 h 210539"/>
              <a:gd name="connsiteX1" fmla="*/ 11178 w 203379"/>
              <a:gd name="connsiteY1" fmla="*/ 60085 h 210539"/>
              <a:gd name="connsiteX2" fmla="*/ 12766 w 203379"/>
              <a:gd name="connsiteY2" fmla="*/ 166448 h 210539"/>
              <a:gd name="connsiteX3" fmla="*/ 101666 w 203379"/>
              <a:gd name="connsiteY3" fmla="*/ 209310 h 210539"/>
              <a:gd name="connsiteX4" fmla="*/ 203266 w 203379"/>
              <a:gd name="connsiteY4" fmla="*/ 199785 h 210539"/>
              <a:gd name="connsiteX5" fmla="*/ 120716 w 203379"/>
              <a:gd name="connsiteY5" fmla="*/ 209310 h 210539"/>
              <a:gd name="connsiteX6" fmla="*/ 74678 w 203379"/>
              <a:gd name="connsiteY6" fmla="*/ 202960 h 210539"/>
              <a:gd name="connsiteX7" fmla="*/ 46103 w 203379"/>
              <a:gd name="connsiteY7" fmla="*/ 172798 h 210539"/>
              <a:gd name="connsiteX8" fmla="*/ 28641 w 203379"/>
              <a:gd name="connsiteY8" fmla="*/ 115648 h 210539"/>
              <a:gd name="connsiteX9" fmla="*/ 112778 w 203379"/>
              <a:gd name="connsiteY9" fmla="*/ 1348 h 210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379" h="210539">
                <a:moveTo>
                  <a:pt x="112778" y="1348"/>
                </a:moveTo>
                <a:cubicBezTo>
                  <a:pt x="109868" y="-7912"/>
                  <a:pt x="27847" y="32568"/>
                  <a:pt x="11178" y="60085"/>
                </a:cubicBezTo>
                <a:cubicBezTo>
                  <a:pt x="-5491" y="87602"/>
                  <a:pt x="-2315" y="141577"/>
                  <a:pt x="12766" y="166448"/>
                </a:cubicBezTo>
                <a:cubicBezTo>
                  <a:pt x="27847" y="191319"/>
                  <a:pt x="69916" y="203754"/>
                  <a:pt x="101666" y="209310"/>
                </a:cubicBezTo>
                <a:cubicBezTo>
                  <a:pt x="133416" y="214866"/>
                  <a:pt x="200091" y="199785"/>
                  <a:pt x="203266" y="199785"/>
                </a:cubicBezTo>
                <a:cubicBezTo>
                  <a:pt x="206441" y="199785"/>
                  <a:pt x="142147" y="208781"/>
                  <a:pt x="120716" y="209310"/>
                </a:cubicBezTo>
                <a:cubicBezTo>
                  <a:pt x="99285" y="209839"/>
                  <a:pt x="87113" y="209045"/>
                  <a:pt x="74678" y="202960"/>
                </a:cubicBezTo>
                <a:cubicBezTo>
                  <a:pt x="62242" y="196875"/>
                  <a:pt x="53776" y="187350"/>
                  <a:pt x="46103" y="172798"/>
                </a:cubicBezTo>
                <a:cubicBezTo>
                  <a:pt x="38430" y="158246"/>
                  <a:pt x="22555" y="142636"/>
                  <a:pt x="28641" y="115648"/>
                </a:cubicBezTo>
                <a:cubicBezTo>
                  <a:pt x="34726" y="88661"/>
                  <a:pt x="115688" y="10608"/>
                  <a:pt x="112778" y="13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D1F59AF0-351C-4889-936E-0D81DC165361}"/>
              </a:ext>
            </a:extLst>
          </p:cNvPr>
          <p:cNvSpPr/>
          <p:nvPr/>
        </p:nvSpPr>
        <p:spPr>
          <a:xfrm>
            <a:off x="5722853" y="8241743"/>
            <a:ext cx="111715" cy="157924"/>
          </a:xfrm>
          <a:custGeom>
            <a:avLst/>
            <a:gdLst>
              <a:gd name="connsiteX0" fmla="*/ 85 w 111715"/>
              <a:gd name="connsiteY0" fmla="*/ 557 h 157924"/>
              <a:gd name="connsiteX1" fmla="*/ 109622 w 111715"/>
              <a:gd name="connsiteY1" fmla="*/ 37070 h 157924"/>
              <a:gd name="connsiteX2" fmla="*/ 69935 w 111715"/>
              <a:gd name="connsiteY2" fmla="*/ 121207 h 157924"/>
              <a:gd name="connsiteX3" fmla="*/ 42947 w 111715"/>
              <a:gd name="connsiteY3" fmla="*/ 157720 h 157924"/>
              <a:gd name="connsiteX4" fmla="*/ 81047 w 111715"/>
              <a:gd name="connsiteY4" fmla="*/ 106920 h 157924"/>
              <a:gd name="connsiteX5" fmla="*/ 90572 w 111715"/>
              <a:gd name="connsiteY5" fmla="*/ 62470 h 157924"/>
              <a:gd name="connsiteX6" fmla="*/ 85 w 111715"/>
              <a:gd name="connsiteY6" fmla="*/ 557 h 15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715" h="157924">
                <a:moveTo>
                  <a:pt x="85" y="557"/>
                </a:moveTo>
                <a:cubicBezTo>
                  <a:pt x="3260" y="-3676"/>
                  <a:pt x="97980" y="16962"/>
                  <a:pt x="109622" y="37070"/>
                </a:cubicBezTo>
                <a:cubicBezTo>
                  <a:pt x="121264" y="57178"/>
                  <a:pt x="81047" y="101099"/>
                  <a:pt x="69935" y="121207"/>
                </a:cubicBezTo>
                <a:cubicBezTo>
                  <a:pt x="58823" y="141315"/>
                  <a:pt x="41095" y="160101"/>
                  <a:pt x="42947" y="157720"/>
                </a:cubicBezTo>
                <a:cubicBezTo>
                  <a:pt x="44799" y="155339"/>
                  <a:pt x="73110" y="122795"/>
                  <a:pt x="81047" y="106920"/>
                </a:cubicBezTo>
                <a:cubicBezTo>
                  <a:pt x="88984" y="91045"/>
                  <a:pt x="97451" y="80197"/>
                  <a:pt x="90572" y="62470"/>
                </a:cubicBezTo>
                <a:cubicBezTo>
                  <a:pt x="83693" y="44743"/>
                  <a:pt x="-3090" y="4790"/>
                  <a:pt x="85" y="5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3743704C-DA49-43E4-92F2-ED6D7E7DB02D}"/>
              </a:ext>
            </a:extLst>
          </p:cNvPr>
          <p:cNvSpPr/>
          <p:nvPr/>
        </p:nvSpPr>
        <p:spPr>
          <a:xfrm>
            <a:off x="4583673" y="8159362"/>
            <a:ext cx="1066433" cy="321658"/>
          </a:xfrm>
          <a:custGeom>
            <a:avLst/>
            <a:gdLst>
              <a:gd name="connsiteX0" fmla="*/ 18490 w 1066433"/>
              <a:gd name="connsiteY0" fmla="*/ 5151 h 321658"/>
              <a:gd name="connsiteX1" fmla="*/ 70877 w 1066433"/>
              <a:gd name="connsiteY1" fmla="*/ 11501 h 321658"/>
              <a:gd name="connsiteX2" fmla="*/ 632852 w 1066433"/>
              <a:gd name="connsiteY2" fmla="*/ 143263 h 321658"/>
              <a:gd name="connsiteX3" fmla="*/ 805890 w 1066433"/>
              <a:gd name="connsiteY3" fmla="*/ 225813 h 321658"/>
              <a:gd name="connsiteX4" fmla="*/ 1029727 w 1066433"/>
              <a:gd name="connsiteY4" fmla="*/ 314713 h 321658"/>
              <a:gd name="connsiteX5" fmla="*/ 1059890 w 1066433"/>
              <a:gd name="connsiteY5" fmla="*/ 311538 h 321658"/>
              <a:gd name="connsiteX6" fmla="*/ 963052 w 1066433"/>
              <a:gd name="connsiteY6" fmla="*/ 317888 h 321658"/>
              <a:gd name="connsiteX7" fmla="*/ 783665 w 1066433"/>
              <a:gd name="connsiteY7" fmla="*/ 244863 h 321658"/>
              <a:gd name="connsiteX8" fmla="*/ 563002 w 1066433"/>
              <a:gd name="connsiteY8" fmla="*/ 138501 h 321658"/>
              <a:gd name="connsiteX9" fmla="*/ 443940 w 1066433"/>
              <a:gd name="connsiteY9" fmla="*/ 98813 h 321658"/>
              <a:gd name="connsiteX10" fmla="*/ 18490 w 1066433"/>
              <a:gd name="connsiteY10" fmla="*/ 5151 h 32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6433" h="321658">
                <a:moveTo>
                  <a:pt x="18490" y="5151"/>
                </a:moveTo>
                <a:cubicBezTo>
                  <a:pt x="-43687" y="-9401"/>
                  <a:pt x="70877" y="11501"/>
                  <a:pt x="70877" y="11501"/>
                </a:cubicBezTo>
                <a:cubicBezTo>
                  <a:pt x="173271" y="34520"/>
                  <a:pt x="510350" y="107544"/>
                  <a:pt x="632852" y="143263"/>
                </a:cubicBezTo>
                <a:cubicBezTo>
                  <a:pt x="755354" y="178982"/>
                  <a:pt x="739744" y="197238"/>
                  <a:pt x="805890" y="225813"/>
                </a:cubicBezTo>
                <a:cubicBezTo>
                  <a:pt x="872036" y="254388"/>
                  <a:pt x="987394" y="300426"/>
                  <a:pt x="1029727" y="314713"/>
                </a:cubicBezTo>
                <a:cubicBezTo>
                  <a:pt x="1072060" y="329000"/>
                  <a:pt x="1071002" y="311009"/>
                  <a:pt x="1059890" y="311538"/>
                </a:cubicBezTo>
                <a:cubicBezTo>
                  <a:pt x="1048778" y="312067"/>
                  <a:pt x="1009089" y="329000"/>
                  <a:pt x="963052" y="317888"/>
                </a:cubicBezTo>
                <a:cubicBezTo>
                  <a:pt x="917015" y="306776"/>
                  <a:pt x="850340" y="274761"/>
                  <a:pt x="783665" y="244863"/>
                </a:cubicBezTo>
                <a:cubicBezTo>
                  <a:pt x="716990" y="214965"/>
                  <a:pt x="619623" y="162843"/>
                  <a:pt x="563002" y="138501"/>
                </a:cubicBezTo>
                <a:cubicBezTo>
                  <a:pt x="506381" y="114159"/>
                  <a:pt x="534957" y="119715"/>
                  <a:pt x="443940" y="98813"/>
                </a:cubicBezTo>
                <a:lnTo>
                  <a:pt x="18490" y="51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A401EEF4-D4D6-421E-8D24-BB890C5F6D3F}"/>
              </a:ext>
            </a:extLst>
          </p:cNvPr>
          <p:cNvSpPr/>
          <p:nvPr/>
        </p:nvSpPr>
        <p:spPr>
          <a:xfrm>
            <a:off x="5776526" y="8437556"/>
            <a:ext cx="226292" cy="35874"/>
          </a:xfrm>
          <a:custGeom>
            <a:avLst/>
            <a:gdLst>
              <a:gd name="connsiteX0" fmla="*/ 8324 w 226292"/>
              <a:gd name="connsiteY0" fmla="*/ 7 h 35874"/>
              <a:gd name="connsiteX1" fmla="*/ 222637 w 226292"/>
              <a:gd name="connsiteY1" fmla="*/ 31757 h 35874"/>
              <a:gd name="connsiteX2" fmla="*/ 136912 w 226292"/>
              <a:gd name="connsiteY2" fmla="*/ 31757 h 35874"/>
              <a:gd name="connsiteX3" fmla="*/ 51187 w 226292"/>
              <a:gd name="connsiteY3" fmla="*/ 34932 h 35874"/>
              <a:gd name="connsiteX4" fmla="*/ 8324 w 226292"/>
              <a:gd name="connsiteY4" fmla="*/ 7 h 3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292" h="35874">
                <a:moveTo>
                  <a:pt x="8324" y="7"/>
                </a:moveTo>
                <a:cubicBezTo>
                  <a:pt x="36899" y="-522"/>
                  <a:pt x="201206" y="26465"/>
                  <a:pt x="222637" y="31757"/>
                </a:cubicBezTo>
                <a:cubicBezTo>
                  <a:pt x="244068" y="37049"/>
                  <a:pt x="165487" y="31228"/>
                  <a:pt x="136912" y="31757"/>
                </a:cubicBezTo>
                <a:cubicBezTo>
                  <a:pt x="108337" y="32286"/>
                  <a:pt x="69973" y="38107"/>
                  <a:pt x="51187" y="34932"/>
                </a:cubicBezTo>
                <a:cubicBezTo>
                  <a:pt x="32402" y="31757"/>
                  <a:pt x="-20251" y="536"/>
                  <a:pt x="8324" y="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26A4F378-990B-45D9-BC96-E60654DF5A2F}"/>
              </a:ext>
            </a:extLst>
          </p:cNvPr>
          <p:cNvSpPr/>
          <p:nvPr/>
        </p:nvSpPr>
        <p:spPr>
          <a:xfrm>
            <a:off x="5924503" y="8317440"/>
            <a:ext cx="365174" cy="211012"/>
          </a:xfrm>
          <a:custGeom>
            <a:avLst/>
            <a:gdLst>
              <a:gd name="connsiteX0" fmla="*/ 47 w 365174"/>
              <a:gd name="connsiteY0" fmla="*/ 2648 h 211012"/>
              <a:gd name="connsiteX1" fmla="*/ 95297 w 365174"/>
              <a:gd name="connsiteY1" fmla="*/ 121710 h 211012"/>
              <a:gd name="connsiteX2" fmla="*/ 301672 w 365174"/>
              <a:gd name="connsiteY2" fmla="*/ 207435 h 211012"/>
              <a:gd name="connsiteX3" fmla="*/ 365172 w 365174"/>
              <a:gd name="connsiteY3" fmla="*/ 191560 h 211012"/>
              <a:gd name="connsiteX4" fmla="*/ 300085 w 365174"/>
              <a:gd name="connsiteY4" fmla="*/ 161398 h 211012"/>
              <a:gd name="connsiteX5" fmla="*/ 85772 w 365174"/>
              <a:gd name="connsiteY5" fmla="*/ 48685 h 211012"/>
              <a:gd name="connsiteX6" fmla="*/ 47 w 365174"/>
              <a:gd name="connsiteY6" fmla="*/ 2648 h 211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174" h="211012">
                <a:moveTo>
                  <a:pt x="47" y="2648"/>
                </a:moveTo>
                <a:cubicBezTo>
                  <a:pt x="1634" y="14819"/>
                  <a:pt x="45026" y="87579"/>
                  <a:pt x="95297" y="121710"/>
                </a:cubicBezTo>
                <a:cubicBezTo>
                  <a:pt x="145568" y="155841"/>
                  <a:pt x="256693" y="195793"/>
                  <a:pt x="301672" y="207435"/>
                </a:cubicBezTo>
                <a:cubicBezTo>
                  <a:pt x="346651" y="219077"/>
                  <a:pt x="365436" y="199233"/>
                  <a:pt x="365172" y="191560"/>
                </a:cubicBezTo>
                <a:cubicBezTo>
                  <a:pt x="364908" y="183887"/>
                  <a:pt x="346652" y="185211"/>
                  <a:pt x="300085" y="161398"/>
                </a:cubicBezTo>
                <a:cubicBezTo>
                  <a:pt x="253518" y="137586"/>
                  <a:pt x="134455" y="74614"/>
                  <a:pt x="85772" y="48685"/>
                </a:cubicBezTo>
                <a:cubicBezTo>
                  <a:pt x="37089" y="22756"/>
                  <a:pt x="-1540" y="-9523"/>
                  <a:pt x="47" y="26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00192EB3-C2CA-464A-B48D-A8F4FD386AF0}"/>
              </a:ext>
            </a:extLst>
          </p:cNvPr>
          <p:cNvSpPr/>
          <p:nvPr/>
        </p:nvSpPr>
        <p:spPr>
          <a:xfrm>
            <a:off x="2344625" y="7788453"/>
            <a:ext cx="2340001" cy="393578"/>
          </a:xfrm>
          <a:custGeom>
            <a:avLst/>
            <a:gdLst>
              <a:gd name="connsiteX0" fmla="*/ 642 w 2340001"/>
              <a:gd name="connsiteY0" fmla="*/ 94014 h 393578"/>
              <a:gd name="connsiteX1" fmla="*/ 254642 w 2340001"/>
              <a:gd name="connsiteY1" fmla="*/ 880 h 393578"/>
              <a:gd name="connsiteX2" fmla="*/ 635642 w 2340001"/>
              <a:gd name="connsiteY2" fmla="*/ 161747 h 393578"/>
              <a:gd name="connsiteX3" fmla="*/ 1245242 w 2340001"/>
              <a:gd name="connsiteY3" fmla="*/ 267580 h 393578"/>
              <a:gd name="connsiteX4" fmla="*/ 1588142 w 2340001"/>
              <a:gd name="connsiteY4" fmla="*/ 318380 h 393578"/>
              <a:gd name="connsiteX5" fmla="*/ 2058042 w 2340001"/>
              <a:gd name="connsiteY5" fmla="*/ 373414 h 393578"/>
              <a:gd name="connsiteX6" fmla="*/ 2333208 w 2340001"/>
              <a:gd name="connsiteY6" fmla="*/ 390347 h 393578"/>
              <a:gd name="connsiteX7" fmla="*/ 1782875 w 2340001"/>
              <a:gd name="connsiteY7" fmla="*/ 314147 h 393578"/>
              <a:gd name="connsiteX8" fmla="*/ 1384942 w 2340001"/>
              <a:gd name="connsiteY8" fmla="*/ 259114 h 393578"/>
              <a:gd name="connsiteX9" fmla="*/ 800742 w 2340001"/>
              <a:gd name="connsiteY9" fmla="*/ 140580 h 393578"/>
              <a:gd name="connsiteX10" fmla="*/ 555208 w 2340001"/>
              <a:gd name="connsiteY10" fmla="*/ 115180 h 393578"/>
              <a:gd name="connsiteX11" fmla="*/ 195375 w 2340001"/>
              <a:gd name="connsiteY11" fmla="*/ 22047 h 393578"/>
              <a:gd name="connsiteX12" fmla="*/ 642 w 2340001"/>
              <a:gd name="connsiteY12" fmla="*/ 94014 h 393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40001" h="393578">
                <a:moveTo>
                  <a:pt x="642" y="94014"/>
                </a:moveTo>
                <a:cubicBezTo>
                  <a:pt x="10520" y="90486"/>
                  <a:pt x="148809" y="-10409"/>
                  <a:pt x="254642" y="880"/>
                </a:cubicBezTo>
                <a:cubicBezTo>
                  <a:pt x="360475" y="12169"/>
                  <a:pt x="470542" y="117297"/>
                  <a:pt x="635642" y="161747"/>
                </a:cubicBezTo>
                <a:cubicBezTo>
                  <a:pt x="800742" y="206197"/>
                  <a:pt x="1245242" y="267580"/>
                  <a:pt x="1245242" y="267580"/>
                </a:cubicBezTo>
                <a:cubicBezTo>
                  <a:pt x="1403992" y="293686"/>
                  <a:pt x="1588142" y="318380"/>
                  <a:pt x="1588142" y="318380"/>
                </a:cubicBezTo>
                <a:cubicBezTo>
                  <a:pt x="1723609" y="336019"/>
                  <a:pt x="1933864" y="361420"/>
                  <a:pt x="2058042" y="373414"/>
                </a:cubicBezTo>
                <a:cubicBezTo>
                  <a:pt x="2182220" y="385408"/>
                  <a:pt x="2379069" y="400225"/>
                  <a:pt x="2333208" y="390347"/>
                </a:cubicBezTo>
                <a:cubicBezTo>
                  <a:pt x="2287347" y="380469"/>
                  <a:pt x="1782875" y="314147"/>
                  <a:pt x="1782875" y="314147"/>
                </a:cubicBezTo>
                <a:cubicBezTo>
                  <a:pt x="1624831" y="292275"/>
                  <a:pt x="1548631" y="288042"/>
                  <a:pt x="1384942" y="259114"/>
                </a:cubicBezTo>
                <a:cubicBezTo>
                  <a:pt x="1221253" y="230186"/>
                  <a:pt x="939031" y="164569"/>
                  <a:pt x="800742" y="140580"/>
                </a:cubicBezTo>
                <a:cubicBezTo>
                  <a:pt x="662453" y="116591"/>
                  <a:pt x="656103" y="134936"/>
                  <a:pt x="555208" y="115180"/>
                </a:cubicBezTo>
                <a:cubicBezTo>
                  <a:pt x="454314" y="95425"/>
                  <a:pt x="294153" y="26280"/>
                  <a:pt x="195375" y="22047"/>
                </a:cubicBezTo>
                <a:cubicBezTo>
                  <a:pt x="96597" y="17814"/>
                  <a:pt x="-9236" y="97542"/>
                  <a:pt x="642" y="940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99B9486C-912B-4F97-AC2D-E05E20EEAD59}"/>
              </a:ext>
            </a:extLst>
          </p:cNvPr>
          <p:cNvSpPr/>
          <p:nvPr/>
        </p:nvSpPr>
        <p:spPr>
          <a:xfrm>
            <a:off x="2376295" y="7809213"/>
            <a:ext cx="2085034" cy="515769"/>
          </a:xfrm>
          <a:custGeom>
            <a:avLst/>
            <a:gdLst>
              <a:gd name="connsiteX0" fmla="*/ 2838 w 2085034"/>
              <a:gd name="connsiteY0" fmla="*/ 71137 h 515769"/>
              <a:gd name="connsiteX1" fmla="*/ 409238 w 2085034"/>
              <a:gd name="connsiteY1" fmla="*/ 162154 h 515769"/>
              <a:gd name="connsiteX2" fmla="*/ 1052705 w 2085034"/>
              <a:gd name="connsiteY2" fmla="*/ 384404 h 515769"/>
              <a:gd name="connsiteX3" fmla="*/ 1696172 w 2085034"/>
              <a:gd name="connsiteY3" fmla="*/ 399220 h 515769"/>
              <a:gd name="connsiteX4" fmla="*/ 2079288 w 2085034"/>
              <a:gd name="connsiteY4" fmla="*/ 515637 h 515769"/>
              <a:gd name="connsiteX5" fmla="*/ 1918422 w 2085034"/>
              <a:gd name="connsiteY5" fmla="*/ 373820 h 515769"/>
              <a:gd name="connsiteX6" fmla="*/ 1806238 w 2085034"/>
              <a:gd name="connsiteY6" fmla="*/ 325137 h 515769"/>
              <a:gd name="connsiteX7" fmla="*/ 603972 w 2085034"/>
              <a:gd name="connsiteY7" fmla="*/ 115587 h 515769"/>
              <a:gd name="connsiteX8" fmla="*/ 248372 w 2085034"/>
              <a:gd name="connsiteY8" fmla="*/ 1287 h 515769"/>
              <a:gd name="connsiteX9" fmla="*/ 2838 w 2085034"/>
              <a:gd name="connsiteY9" fmla="*/ 71137 h 51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5034" h="515769">
                <a:moveTo>
                  <a:pt x="2838" y="71137"/>
                </a:moveTo>
                <a:cubicBezTo>
                  <a:pt x="29649" y="97948"/>
                  <a:pt x="234260" y="109943"/>
                  <a:pt x="409238" y="162154"/>
                </a:cubicBezTo>
                <a:cubicBezTo>
                  <a:pt x="584216" y="214365"/>
                  <a:pt x="838216" y="344893"/>
                  <a:pt x="1052705" y="384404"/>
                </a:cubicBezTo>
                <a:cubicBezTo>
                  <a:pt x="1267194" y="423915"/>
                  <a:pt x="1525075" y="377348"/>
                  <a:pt x="1696172" y="399220"/>
                </a:cubicBezTo>
                <a:cubicBezTo>
                  <a:pt x="1867269" y="421092"/>
                  <a:pt x="2042246" y="519870"/>
                  <a:pt x="2079288" y="515637"/>
                </a:cubicBezTo>
                <a:cubicBezTo>
                  <a:pt x="2116330" y="511404"/>
                  <a:pt x="1963930" y="405570"/>
                  <a:pt x="1918422" y="373820"/>
                </a:cubicBezTo>
                <a:cubicBezTo>
                  <a:pt x="1872914" y="342070"/>
                  <a:pt x="2025313" y="368176"/>
                  <a:pt x="1806238" y="325137"/>
                </a:cubicBezTo>
                <a:cubicBezTo>
                  <a:pt x="1587163" y="282098"/>
                  <a:pt x="863616" y="169562"/>
                  <a:pt x="603972" y="115587"/>
                </a:cubicBezTo>
                <a:cubicBezTo>
                  <a:pt x="344328" y="61612"/>
                  <a:pt x="351383" y="11517"/>
                  <a:pt x="248372" y="1287"/>
                </a:cubicBezTo>
                <a:cubicBezTo>
                  <a:pt x="145361" y="-8943"/>
                  <a:pt x="-23973" y="44326"/>
                  <a:pt x="2838" y="711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60E4244A-FBC2-49C7-8BCB-EEAE9847FBEA}"/>
              </a:ext>
            </a:extLst>
          </p:cNvPr>
          <p:cNvSpPr/>
          <p:nvPr/>
        </p:nvSpPr>
        <p:spPr>
          <a:xfrm>
            <a:off x="4352033" y="8153106"/>
            <a:ext cx="1409266" cy="650533"/>
          </a:xfrm>
          <a:custGeom>
            <a:avLst/>
            <a:gdLst>
              <a:gd name="connsiteX0" fmla="*/ 21000 w 1409266"/>
              <a:gd name="connsiteY0" fmla="*/ 6644 h 650533"/>
              <a:gd name="connsiteX1" fmla="*/ 402000 w 1409266"/>
              <a:gd name="connsiteY1" fmla="*/ 279694 h 650533"/>
              <a:gd name="connsiteX2" fmla="*/ 647534 w 1409266"/>
              <a:gd name="connsiteY2" fmla="*/ 451144 h 650533"/>
              <a:gd name="connsiteX3" fmla="*/ 1189400 w 1409266"/>
              <a:gd name="connsiteY3" fmla="*/ 639527 h 650533"/>
              <a:gd name="connsiteX4" fmla="*/ 1405300 w 1409266"/>
              <a:gd name="connsiteY4" fmla="*/ 628944 h 650533"/>
              <a:gd name="connsiteX5" fmla="*/ 1026417 w 1409266"/>
              <a:gd name="connsiteY5" fmla="*/ 635294 h 650533"/>
              <a:gd name="connsiteX6" fmla="*/ 609434 w 1409266"/>
              <a:gd name="connsiteY6" fmla="*/ 449027 h 650533"/>
              <a:gd name="connsiteX7" fmla="*/ 112017 w 1409266"/>
              <a:gd name="connsiteY7" fmla="*/ 116711 h 650533"/>
              <a:gd name="connsiteX8" fmla="*/ 21000 w 1409266"/>
              <a:gd name="connsiteY8" fmla="*/ 6644 h 65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9266" h="650533">
                <a:moveTo>
                  <a:pt x="21000" y="6644"/>
                </a:moveTo>
                <a:cubicBezTo>
                  <a:pt x="69330" y="33808"/>
                  <a:pt x="402000" y="279694"/>
                  <a:pt x="402000" y="279694"/>
                </a:cubicBezTo>
                <a:cubicBezTo>
                  <a:pt x="506422" y="353777"/>
                  <a:pt x="516301" y="391172"/>
                  <a:pt x="647534" y="451144"/>
                </a:cubicBezTo>
                <a:cubicBezTo>
                  <a:pt x="778767" y="511116"/>
                  <a:pt x="1063106" y="609894"/>
                  <a:pt x="1189400" y="639527"/>
                </a:cubicBezTo>
                <a:cubicBezTo>
                  <a:pt x="1315694" y="669160"/>
                  <a:pt x="1432464" y="629649"/>
                  <a:pt x="1405300" y="628944"/>
                </a:cubicBezTo>
                <a:cubicBezTo>
                  <a:pt x="1378136" y="628239"/>
                  <a:pt x="1159061" y="665280"/>
                  <a:pt x="1026417" y="635294"/>
                </a:cubicBezTo>
                <a:cubicBezTo>
                  <a:pt x="893773" y="605308"/>
                  <a:pt x="761834" y="535458"/>
                  <a:pt x="609434" y="449027"/>
                </a:cubicBezTo>
                <a:cubicBezTo>
                  <a:pt x="457034" y="362597"/>
                  <a:pt x="214323" y="193969"/>
                  <a:pt x="112017" y="116711"/>
                </a:cubicBezTo>
                <a:cubicBezTo>
                  <a:pt x="9711" y="39453"/>
                  <a:pt x="-27330" y="-20520"/>
                  <a:pt x="21000" y="66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6CB4700D-D97A-4C13-8F23-C475525D02D2}"/>
              </a:ext>
            </a:extLst>
          </p:cNvPr>
          <p:cNvSpPr/>
          <p:nvPr/>
        </p:nvSpPr>
        <p:spPr>
          <a:xfrm>
            <a:off x="4184807" y="8120791"/>
            <a:ext cx="754142" cy="325867"/>
          </a:xfrm>
          <a:custGeom>
            <a:avLst/>
            <a:gdLst>
              <a:gd name="connsiteX0" fmla="*/ 6193 w 754142"/>
              <a:gd name="connsiteY0" fmla="*/ 5092 h 325867"/>
              <a:gd name="connsiteX1" fmla="*/ 65460 w 754142"/>
              <a:gd name="connsiteY1" fmla="*/ 26259 h 325867"/>
              <a:gd name="connsiteX2" fmla="*/ 482443 w 754142"/>
              <a:gd name="connsiteY2" fmla="*/ 68592 h 325867"/>
              <a:gd name="connsiteX3" fmla="*/ 501493 w 754142"/>
              <a:gd name="connsiteY3" fmla="*/ 68592 h 325867"/>
              <a:gd name="connsiteX4" fmla="*/ 450693 w 754142"/>
              <a:gd name="connsiteY4" fmla="*/ 98226 h 325867"/>
              <a:gd name="connsiteX5" fmla="*/ 577693 w 754142"/>
              <a:gd name="connsiteY5" fmla="*/ 208292 h 325867"/>
              <a:gd name="connsiteX6" fmla="*/ 753376 w 754142"/>
              <a:gd name="connsiteY6" fmla="*/ 324709 h 325867"/>
              <a:gd name="connsiteX7" fmla="*/ 632726 w 754142"/>
              <a:gd name="connsiteY7" fmla="*/ 265442 h 325867"/>
              <a:gd name="connsiteX8" fmla="*/ 425293 w 754142"/>
              <a:gd name="connsiteY8" fmla="*/ 223109 h 325867"/>
              <a:gd name="connsiteX9" fmla="*/ 253843 w 754142"/>
              <a:gd name="connsiteY9" fmla="*/ 174426 h 325867"/>
              <a:gd name="connsiteX10" fmla="*/ 118376 w 754142"/>
              <a:gd name="connsiteY10" fmla="*/ 123626 h 325867"/>
              <a:gd name="connsiteX11" fmla="*/ 6193 w 754142"/>
              <a:gd name="connsiteY11" fmla="*/ 5092 h 32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4142" h="325867">
                <a:moveTo>
                  <a:pt x="6193" y="5092"/>
                </a:moveTo>
                <a:cubicBezTo>
                  <a:pt x="-2626" y="-11136"/>
                  <a:pt x="-13915" y="15676"/>
                  <a:pt x="65460" y="26259"/>
                </a:cubicBezTo>
                <a:cubicBezTo>
                  <a:pt x="144835" y="36842"/>
                  <a:pt x="409771" y="61537"/>
                  <a:pt x="482443" y="68592"/>
                </a:cubicBezTo>
                <a:cubicBezTo>
                  <a:pt x="555115" y="75647"/>
                  <a:pt x="506785" y="63653"/>
                  <a:pt x="501493" y="68592"/>
                </a:cubicBezTo>
                <a:cubicBezTo>
                  <a:pt x="496201" y="73531"/>
                  <a:pt x="437993" y="74943"/>
                  <a:pt x="450693" y="98226"/>
                </a:cubicBezTo>
                <a:cubicBezTo>
                  <a:pt x="463393" y="121509"/>
                  <a:pt x="527246" y="170545"/>
                  <a:pt x="577693" y="208292"/>
                </a:cubicBezTo>
                <a:cubicBezTo>
                  <a:pt x="628140" y="246039"/>
                  <a:pt x="744204" y="315184"/>
                  <a:pt x="753376" y="324709"/>
                </a:cubicBezTo>
                <a:cubicBezTo>
                  <a:pt x="762548" y="334234"/>
                  <a:pt x="687407" y="282375"/>
                  <a:pt x="632726" y="265442"/>
                </a:cubicBezTo>
                <a:cubicBezTo>
                  <a:pt x="578046" y="248509"/>
                  <a:pt x="488440" y="238278"/>
                  <a:pt x="425293" y="223109"/>
                </a:cubicBezTo>
                <a:cubicBezTo>
                  <a:pt x="362146" y="207940"/>
                  <a:pt x="304996" y="191007"/>
                  <a:pt x="253843" y="174426"/>
                </a:cubicBezTo>
                <a:cubicBezTo>
                  <a:pt x="202690" y="157846"/>
                  <a:pt x="161768" y="151495"/>
                  <a:pt x="118376" y="123626"/>
                </a:cubicBezTo>
                <a:cubicBezTo>
                  <a:pt x="74984" y="95757"/>
                  <a:pt x="15012" y="21320"/>
                  <a:pt x="6193" y="50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1D18F9A3-BC9C-4436-BE05-E105A75CC80A}"/>
              </a:ext>
            </a:extLst>
          </p:cNvPr>
          <p:cNvSpPr/>
          <p:nvPr/>
        </p:nvSpPr>
        <p:spPr>
          <a:xfrm>
            <a:off x="3505200" y="8189067"/>
            <a:ext cx="1043579" cy="178777"/>
          </a:xfrm>
          <a:custGeom>
            <a:avLst/>
            <a:gdLst>
              <a:gd name="connsiteX0" fmla="*/ 0 w 1043579"/>
              <a:gd name="connsiteY0" fmla="*/ 8783 h 178777"/>
              <a:gd name="connsiteX1" fmla="*/ 618067 w 1043579"/>
              <a:gd name="connsiteY1" fmla="*/ 10900 h 178777"/>
              <a:gd name="connsiteX2" fmla="*/ 882650 w 1043579"/>
              <a:gd name="connsiteY2" fmla="*/ 116733 h 178777"/>
              <a:gd name="connsiteX3" fmla="*/ 1043517 w 1043579"/>
              <a:gd name="connsiteY3" fmla="*/ 178116 h 178777"/>
              <a:gd name="connsiteX4" fmla="*/ 865717 w 1043579"/>
              <a:gd name="connsiteY4" fmla="*/ 144250 h 178777"/>
              <a:gd name="connsiteX5" fmla="*/ 539750 w 1043579"/>
              <a:gd name="connsiteY5" fmla="*/ 68050 h 178777"/>
              <a:gd name="connsiteX6" fmla="*/ 152400 w 1043579"/>
              <a:gd name="connsiteY6" fmla="*/ 25716 h 178777"/>
              <a:gd name="connsiteX7" fmla="*/ 0 w 1043579"/>
              <a:gd name="connsiteY7" fmla="*/ 8783 h 17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3579" h="178777">
                <a:moveTo>
                  <a:pt x="0" y="8783"/>
                </a:moveTo>
                <a:cubicBezTo>
                  <a:pt x="235479" y="845"/>
                  <a:pt x="470959" y="-7092"/>
                  <a:pt x="618067" y="10900"/>
                </a:cubicBezTo>
                <a:cubicBezTo>
                  <a:pt x="765175" y="28892"/>
                  <a:pt x="811742" y="88864"/>
                  <a:pt x="882650" y="116733"/>
                </a:cubicBezTo>
                <a:cubicBezTo>
                  <a:pt x="953558" y="144602"/>
                  <a:pt x="1046339" y="173530"/>
                  <a:pt x="1043517" y="178116"/>
                </a:cubicBezTo>
                <a:cubicBezTo>
                  <a:pt x="1040695" y="182702"/>
                  <a:pt x="949678" y="162594"/>
                  <a:pt x="865717" y="144250"/>
                </a:cubicBezTo>
                <a:cubicBezTo>
                  <a:pt x="781756" y="125906"/>
                  <a:pt x="658636" y="87806"/>
                  <a:pt x="539750" y="68050"/>
                </a:cubicBezTo>
                <a:cubicBezTo>
                  <a:pt x="420864" y="48294"/>
                  <a:pt x="241300" y="35241"/>
                  <a:pt x="152400" y="25716"/>
                </a:cubicBezTo>
                <a:lnTo>
                  <a:pt x="0" y="87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3B1B31A3-E4FF-4374-834F-D55DE5C291ED}"/>
              </a:ext>
            </a:extLst>
          </p:cNvPr>
          <p:cNvSpPr/>
          <p:nvPr/>
        </p:nvSpPr>
        <p:spPr>
          <a:xfrm>
            <a:off x="4927250" y="8445558"/>
            <a:ext cx="783416" cy="265232"/>
          </a:xfrm>
          <a:custGeom>
            <a:avLst/>
            <a:gdLst>
              <a:gd name="connsiteX0" fmla="*/ 6700 w 783416"/>
              <a:gd name="connsiteY0" fmla="*/ 6292 h 265232"/>
              <a:gd name="connsiteX1" fmla="*/ 430033 w 783416"/>
              <a:gd name="connsiteY1" fmla="*/ 224309 h 265232"/>
              <a:gd name="connsiteX2" fmla="*/ 548567 w 783416"/>
              <a:gd name="connsiteY2" fmla="*/ 262409 h 265232"/>
              <a:gd name="connsiteX3" fmla="*/ 692500 w 783416"/>
              <a:gd name="connsiteY3" fmla="*/ 260292 h 265232"/>
              <a:gd name="connsiteX4" fmla="*/ 779283 w 783416"/>
              <a:gd name="connsiteY4" fmla="*/ 243359 h 265232"/>
              <a:gd name="connsiteX5" fmla="*/ 561267 w 783416"/>
              <a:gd name="connsiteY5" fmla="*/ 247592 h 265232"/>
              <a:gd name="connsiteX6" fmla="*/ 436383 w 783416"/>
              <a:gd name="connsiteY6" fmla="*/ 192559 h 265232"/>
              <a:gd name="connsiteX7" fmla="*/ 188733 w 783416"/>
              <a:gd name="connsiteY7" fmla="*/ 71909 h 265232"/>
              <a:gd name="connsiteX8" fmla="*/ 6700 w 783416"/>
              <a:gd name="connsiteY8" fmla="*/ 6292 h 26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3416" h="265232">
                <a:moveTo>
                  <a:pt x="6700" y="6292"/>
                </a:moveTo>
                <a:cubicBezTo>
                  <a:pt x="46917" y="31692"/>
                  <a:pt x="339722" y="181623"/>
                  <a:pt x="430033" y="224309"/>
                </a:cubicBezTo>
                <a:cubicBezTo>
                  <a:pt x="520344" y="266995"/>
                  <a:pt x="504823" y="256412"/>
                  <a:pt x="548567" y="262409"/>
                </a:cubicBezTo>
                <a:cubicBezTo>
                  <a:pt x="592311" y="268406"/>
                  <a:pt x="654047" y="263467"/>
                  <a:pt x="692500" y="260292"/>
                </a:cubicBezTo>
                <a:cubicBezTo>
                  <a:pt x="730953" y="257117"/>
                  <a:pt x="801155" y="245476"/>
                  <a:pt x="779283" y="243359"/>
                </a:cubicBezTo>
                <a:cubicBezTo>
                  <a:pt x="757411" y="241242"/>
                  <a:pt x="618417" y="256059"/>
                  <a:pt x="561267" y="247592"/>
                </a:cubicBezTo>
                <a:cubicBezTo>
                  <a:pt x="504117" y="239125"/>
                  <a:pt x="498472" y="221839"/>
                  <a:pt x="436383" y="192559"/>
                </a:cubicBezTo>
                <a:cubicBezTo>
                  <a:pt x="374294" y="163279"/>
                  <a:pt x="259994" y="105423"/>
                  <a:pt x="188733" y="71909"/>
                </a:cubicBezTo>
                <a:cubicBezTo>
                  <a:pt x="117472" y="38395"/>
                  <a:pt x="-33517" y="-19108"/>
                  <a:pt x="6700" y="62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B3BB3644-EA12-449F-ADEC-1F096E4F0808}"/>
              </a:ext>
            </a:extLst>
          </p:cNvPr>
          <p:cNvSpPr/>
          <p:nvPr/>
        </p:nvSpPr>
        <p:spPr>
          <a:xfrm>
            <a:off x="4465882" y="8314312"/>
            <a:ext cx="1284682" cy="525285"/>
          </a:xfrm>
          <a:custGeom>
            <a:avLst/>
            <a:gdLst>
              <a:gd name="connsiteX0" fmla="*/ 29918 w 1284682"/>
              <a:gd name="connsiteY0" fmla="*/ 14771 h 525285"/>
              <a:gd name="connsiteX1" fmla="*/ 72251 w 1284682"/>
              <a:gd name="connsiteY1" fmla="*/ 50755 h 525285"/>
              <a:gd name="connsiteX2" fmla="*/ 658568 w 1284682"/>
              <a:gd name="connsiteY2" fmla="*/ 431755 h 525285"/>
              <a:gd name="connsiteX3" fmla="*/ 897751 w 1284682"/>
              <a:gd name="connsiteY3" fmla="*/ 493138 h 525285"/>
              <a:gd name="connsiteX4" fmla="*/ 1081901 w 1284682"/>
              <a:gd name="connsiteY4" fmla="*/ 518538 h 525285"/>
              <a:gd name="connsiteX5" fmla="*/ 1276635 w 1284682"/>
              <a:gd name="connsiteY5" fmla="*/ 522771 h 525285"/>
              <a:gd name="connsiteX6" fmla="*/ 794035 w 1284682"/>
              <a:gd name="connsiteY6" fmla="*/ 484671 h 525285"/>
              <a:gd name="connsiteX7" fmla="*/ 677618 w 1284682"/>
              <a:gd name="connsiteY7" fmla="*/ 429638 h 525285"/>
              <a:gd name="connsiteX8" fmla="*/ 527335 w 1284682"/>
              <a:gd name="connsiteY8" fmla="*/ 332271 h 525285"/>
              <a:gd name="connsiteX9" fmla="*/ 29918 w 1284682"/>
              <a:gd name="connsiteY9" fmla="*/ 14771 h 52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4682" h="525285">
                <a:moveTo>
                  <a:pt x="29918" y="14771"/>
                </a:moveTo>
                <a:cubicBezTo>
                  <a:pt x="-1303" y="-1986"/>
                  <a:pt x="-32524" y="-18742"/>
                  <a:pt x="72251" y="50755"/>
                </a:cubicBezTo>
                <a:cubicBezTo>
                  <a:pt x="177026" y="120252"/>
                  <a:pt x="520985" y="358024"/>
                  <a:pt x="658568" y="431755"/>
                </a:cubicBezTo>
                <a:cubicBezTo>
                  <a:pt x="796151" y="505486"/>
                  <a:pt x="827196" y="478674"/>
                  <a:pt x="897751" y="493138"/>
                </a:cubicBezTo>
                <a:cubicBezTo>
                  <a:pt x="968306" y="507602"/>
                  <a:pt x="1018754" y="513599"/>
                  <a:pt x="1081901" y="518538"/>
                </a:cubicBezTo>
                <a:cubicBezTo>
                  <a:pt x="1145048" y="523477"/>
                  <a:pt x="1324613" y="528416"/>
                  <a:pt x="1276635" y="522771"/>
                </a:cubicBezTo>
                <a:cubicBezTo>
                  <a:pt x="1228657" y="517127"/>
                  <a:pt x="893871" y="500193"/>
                  <a:pt x="794035" y="484671"/>
                </a:cubicBezTo>
                <a:cubicBezTo>
                  <a:pt x="694199" y="469149"/>
                  <a:pt x="722068" y="455038"/>
                  <a:pt x="677618" y="429638"/>
                </a:cubicBezTo>
                <a:cubicBezTo>
                  <a:pt x="633168" y="404238"/>
                  <a:pt x="527335" y="332271"/>
                  <a:pt x="527335" y="332271"/>
                </a:cubicBezTo>
                <a:lnTo>
                  <a:pt x="29918" y="147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8BA86137-7853-4A01-994E-3B0214BDE3C8}"/>
              </a:ext>
            </a:extLst>
          </p:cNvPr>
          <p:cNvSpPr/>
          <p:nvPr/>
        </p:nvSpPr>
        <p:spPr>
          <a:xfrm>
            <a:off x="5092356" y="8731248"/>
            <a:ext cx="752730" cy="202041"/>
          </a:xfrm>
          <a:custGeom>
            <a:avLst/>
            <a:gdLst>
              <a:gd name="connsiteX0" fmla="*/ 344 w 752730"/>
              <a:gd name="connsiteY0" fmla="*/ 2 h 202041"/>
              <a:gd name="connsiteX1" fmla="*/ 247994 w 752730"/>
              <a:gd name="connsiteY1" fmla="*/ 160869 h 202041"/>
              <a:gd name="connsiteX2" fmla="*/ 482944 w 752730"/>
              <a:gd name="connsiteY2" fmla="*/ 198969 h 202041"/>
              <a:gd name="connsiteX3" fmla="*/ 749644 w 752730"/>
              <a:gd name="connsiteY3" fmla="*/ 198969 h 202041"/>
              <a:gd name="connsiteX4" fmla="*/ 635344 w 752730"/>
              <a:gd name="connsiteY4" fmla="*/ 192619 h 202041"/>
              <a:gd name="connsiteX5" fmla="*/ 408861 w 752730"/>
              <a:gd name="connsiteY5" fmla="*/ 173569 h 202041"/>
              <a:gd name="connsiteX6" fmla="*/ 303027 w 752730"/>
              <a:gd name="connsiteY6" fmla="*/ 156635 h 202041"/>
              <a:gd name="connsiteX7" fmla="*/ 344 w 752730"/>
              <a:gd name="connsiteY7" fmla="*/ 2 h 20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2730" h="202041">
                <a:moveTo>
                  <a:pt x="344" y="2"/>
                </a:moveTo>
                <a:cubicBezTo>
                  <a:pt x="-8828" y="708"/>
                  <a:pt x="167561" y="127708"/>
                  <a:pt x="247994" y="160869"/>
                </a:cubicBezTo>
                <a:cubicBezTo>
                  <a:pt x="328427" y="194030"/>
                  <a:pt x="399336" y="192619"/>
                  <a:pt x="482944" y="198969"/>
                </a:cubicBezTo>
                <a:cubicBezTo>
                  <a:pt x="566552" y="205319"/>
                  <a:pt x="724244" y="200027"/>
                  <a:pt x="749644" y="198969"/>
                </a:cubicBezTo>
                <a:cubicBezTo>
                  <a:pt x="775044" y="197911"/>
                  <a:pt x="635344" y="192619"/>
                  <a:pt x="635344" y="192619"/>
                </a:cubicBezTo>
                <a:lnTo>
                  <a:pt x="408861" y="173569"/>
                </a:lnTo>
                <a:cubicBezTo>
                  <a:pt x="353475" y="167572"/>
                  <a:pt x="367233" y="179566"/>
                  <a:pt x="303027" y="156635"/>
                </a:cubicBezTo>
                <a:cubicBezTo>
                  <a:pt x="238821" y="133704"/>
                  <a:pt x="9516" y="-704"/>
                  <a:pt x="344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D66024DC-F938-411F-AB71-4542044C079B}"/>
              </a:ext>
            </a:extLst>
          </p:cNvPr>
          <p:cNvSpPr/>
          <p:nvPr/>
        </p:nvSpPr>
        <p:spPr>
          <a:xfrm>
            <a:off x="5334591" y="8826498"/>
            <a:ext cx="430347" cy="41711"/>
          </a:xfrm>
          <a:custGeom>
            <a:avLst/>
            <a:gdLst>
              <a:gd name="connsiteX0" fmla="*/ 1526 w 430347"/>
              <a:gd name="connsiteY0" fmla="*/ 2 h 41711"/>
              <a:gd name="connsiteX1" fmla="*/ 247059 w 430347"/>
              <a:gd name="connsiteY1" fmla="*/ 38102 h 41711"/>
              <a:gd name="connsiteX2" fmla="*/ 429092 w 430347"/>
              <a:gd name="connsiteY2" fmla="*/ 40219 h 41711"/>
              <a:gd name="connsiteX3" fmla="*/ 156042 w 430347"/>
              <a:gd name="connsiteY3" fmla="*/ 40219 h 41711"/>
              <a:gd name="connsiteX4" fmla="*/ 1526 w 430347"/>
              <a:gd name="connsiteY4" fmla="*/ 2 h 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347" h="41711">
                <a:moveTo>
                  <a:pt x="1526" y="2"/>
                </a:moveTo>
                <a:cubicBezTo>
                  <a:pt x="16695" y="-351"/>
                  <a:pt x="175798" y="31399"/>
                  <a:pt x="247059" y="38102"/>
                </a:cubicBezTo>
                <a:cubicBezTo>
                  <a:pt x="318320" y="44805"/>
                  <a:pt x="444261" y="39866"/>
                  <a:pt x="429092" y="40219"/>
                </a:cubicBezTo>
                <a:cubicBezTo>
                  <a:pt x="413923" y="40572"/>
                  <a:pt x="224481" y="43394"/>
                  <a:pt x="156042" y="40219"/>
                </a:cubicBezTo>
                <a:cubicBezTo>
                  <a:pt x="87603" y="37044"/>
                  <a:pt x="-13643" y="355"/>
                  <a:pt x="1526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BF36BDAC-9B8F-45B4-BFC0-EC1032EAF057}"/>
              </a:ext>
            </a:extLst>
          </p:cNvPr>
          <p:cNvSpPr/>
          <p:nvPr/>
        </p:nvSpPr>
        <p:spPr>
          <a:xfrm>
            <a:off x="5865540" y="8489906"/>
            <a:ext cx="442449" cy="210937"/>
          </a:xfrm>
          <a:custGeom>
            <a:avLst/>
            <a:gdLst>
              <a:gd name="connsiteX0" fmla="*/ 3977 w 442449"/>
              <a:gd name="connsiteY0" fmla="*/ 209594 h 210937"/>
              <a:gd name="connsiteX1" fmla="*/ 84410 w 442449"/>
              <a:gd name="connsiteY1" fmla="*/ 194777 h 210937"/>
              <a:gd name="connsiteX2" fmla="*/ 243160 w 442449"/>
              <a:gd name="connsiteY2" fmla="*/ 131277 h 210937"/>
              <a:gd name="connsiteX3" fmla="*/ 412493 w 442449"/>
              <a:gd name="connsiteY3" fmla="*/ 16977 h 210937"/>
              <a:gd name="connsiteX4" fmla="*/ 437893 w 442449"/>
              <a:gd name="connsiteY4" fmla="*/ 6394 h 210937"/>
              <a:gd name="connsiteX5" fmla="*/ 359577 w 442449"/>
              <a:gd name="connsiteY5" fmla="*/ 74127 h 210937"/>
              <a:gd name="connsiteX6" fmla="*/ 274910 w 442449"/>
              <a:gd name="connsiteY6" fmla="*/ 135511 h 210937"/>
              <a:gd name="connsiteX7" fmla="*/ 205060 w 442449"/>
              <a:gd name="connsiteY7" fmla="*/ 169377 h 210937"/>
              <a:gd name="connsiteX8" fmla="*/ 3977 w 442449"/>
              <a:gd name="connsiteY8" fmla="*/ 209594 h 2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2449" h="210937">
                <a:moveTo>
                  <a:pt x="3977" y="209594"/>
                </a:moveTo>
                <a:cubicBezTo>
                  <a:pt x="-16131" y="213827"/>
                  <a:pt x="44546" y="207830"/>
                  <a:pt x="84410" y="194777"/>
                </a:cubicBezTo>
                <a:cubicBezTo>
                  <a:pt x="124274" y="181724"/>
                  <a:pt x="188480" y="160910"/>
                  <a:pt x="243160" y="131277"/>
                </a:cubicBezTo>
                <a:cubicBezTo>
                  <a:pt x="297840" y="101644"/>
                  <a:pt x="380038" y="37791"/>
                  <a:pt x="412493" y="16977"/>
                </a:cubicBezTo>
                <a:cubicBezTo>
                  <a:pt x="444949" y="-3837"/>
                  <a:pt x="446712" y="-3131"/>
                  <a:pt x="437893" y="6394"/>
                </a:cubicBezTo>
                <a:cubicBezTo>
                  <a:pt x="429074" y="15919"/>
                  <a:pt x="386741" y="52608"/>
                  <a:pt x="359577" y="74127"/>
                </a:cubicBezTo>
                <a:cubicBezTo>
                  <a:pt x="332413" y="95646"/>
                  <a:pt x="300663" y="119636"/>
                  <a:pt x="274910" y="135511"/>
                </a:cubicBezTo>
                <a:cubicBezTo>
                  <a:pt x="249157" y="151386"/>
                  <a:pt x="247393" y="155619"/>
                  <a:pt x="205060" y="169377"/>
                </a:cubicBezTo>
                <a:cubicBezTo>
                  <a:pt x="162727" y="183135"/>
                  <a:pt x="24085" y="205361"/>
                  <a:pt x="3977" y="2095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31421EB9-9766-4666-A396-00E23B970356}"/>
              </a:ext>
            </a:extLst>
          </p:cNvPr>
          <p:cNvSpPr/>
          <p:nvPr/>
        </p:nvSpPr>
        <p:spPr>
          <a:xfrm>
            <a:off x="6246722" y="8603357"/>
            <a:ext cx="810528" cy="147524"/>
          </a:xfrm>
          <a:custGeom>
            <a:avLst/>
            <a:gdLst>
              <a:gd name="connsiteX0" fmla="*/ 3795 w 810528"/>
              <a:gd name="connsiteY0" fmla="*/ 32643 h 147524"/>
              <a:gd name="connsiteX1" fmla="*/ 289545 w 810528"/>
              <a:gd name="connsiteY1" fmla="*/ 113076 h 147524"/>
              <a:gd name="connsiteX2" fmla="*/ 615511 w 810528"/>
              <a:gd name="connsiteY2" fmla="*/ 108843 h 147524"/>
              <a:gd name="connsiteX3" fmla="*/ 729811 w 810528"/>
              <a:gd name="connsiteY3" fmla="*/ 70743 h 147524"/>
              <a:gd name="connsiteX4" fmla="*/ 770028 w 810528"/>
              <a:gd name="connsiteY4" fmla="*/ 3010 h 147524"/>
              <a:gd name="connsiteX5" fmla="*/ 810245 w 810528"/>
              <a:gd name="connsiteY5" fmla="*/ 19943 h 147524"/>
              <a:gd name="connsiteX6" fmla="*/ 748861 w 810528"/>
              <a:gd name="connsiteY6" fmla="*/ 91910 h 147524"/>
              <a:gd name="connsiteX7" fmla="*/ 638795 w 810528"/>
              <a:gd name="connsiteY7" fmla="*/ 136360 h 147524"/>
              <a:gd name="connsiteX8" fmla="*/ 397495 w 810528"/>
              <a:gd name="connsiteY8" fmla="*/ 144826 h 147524"/>
              <a:gd name="connsiteX9" fmla="*/ 253561 w 810528"/>
              <a:gd name="connsiteY9" fmla="*/ 144826 h 147524"/>
              <a:gd name="connsiteX10" fmla="*/ 132911 w 810528"/>
              <a:gd name="connsiteY10" fmla="*/ 113076 h 147524"/>
              <a:gd name="connsiteX11" fmla="*/ 3795 w 810528"/>
              <a:gd name="connsiteY11" fmla="*/ 32643 h 14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0528" h="147524">
                <a:moveTo>
                  <a:pt x="3795" y="32643"/>
                </a:moveTo>
                <a:cubicBezTo>
                  <a:pt x="29901" y="32643"/>
                  <a:pt x="187592" y="100376"/>
                  <a:pt x="289545" y="113076"/>
                </a:cubicBezTo>
                <a:cubicBezTo>
                  <a:pt x="391498" y="125776"/>
                  <a:pt x="542133" y="115899"/>
                  <a:pt x="615511" y="108843"/>
                </a:cubicBezTo>
                <a:cubicBezTo>
                  <a:pt x="688889" y="101788"/>
                  <a:pt x="704058" y="88382"/>
                  <a:pt x="729811" y="70743"/>
                </a:cubicBezTo>
                <a:cubicBezTo>
                  <a:pt x="755564" y="53104"/>
                  <a:pt x="756622" y="11477"/>
                  <a:pt x="770028" y="3010"/>
                </a:cubicBezTo>
                <a:cubicBezTo>
                  <a:pt x="783434" y="-5457"/>
                  <a:pt x="813773" y="5126"/>
                  <a:pt x="810245" y="19943"/>
                </a:cubicBezTo>
                <a:cubicBezTo>
                  <a:pt x="806717" y="34760"/>
                  <a:pt x="777436" y="72507"/>
                  <a:pt x="748861" y="91910"/>
                </a:cubicBezTo>
                <a:cubicBezTo>
                  <a:pt x="720286" y="111313"/>
                  <a:pt x="697356" y="127541"/>
                  <a:pt x="638795" y="136360"/>
                </a:cubicBezTo>
                <a:cubicBezTo>
                  <a:pt x="580234" y="145179"/>
                  <a:pt x="461701" y="143415"/>
                  <a:pt x="397495" y="144826"/>
                </a:cubicBezTo>
                <a:cubicBezTo>
                  <a:pt x="333289" y="146237"/>
                  <a:pt x="297658" y="150118"/>
                  <a:pt x="253561" y="144826"/>
                </a:cubicBezTo>
                <a:cubicBezTo>
                  <a:pt x="209464" y="139534"/>
                  <a:pt x="172422" y="131420"/>
                  <a:pt x="132911" y="113076"/>
                </a:cubicBezTo>
                <a:cubicBezTo>
                  <a:pt x="93400" y="94732"/>
                  <a:pt x="-22311" y="32643"/>
                  <a:pt x="3795" y="326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B1FC90AC-BBF9-4AB2-A0E6-317F571BC419}"/>
              </a:ext>
            </a:extLst>
          </p:cNvPr>
          <p:cNvSpPr/>
          <p:nvPr/>
        </p:nvSpPr>
        <p:spPr>
          <a:xfrm>
            <a:off x="7008784" y="8441097"/>
            <a:ext cx="380020" cy="214086"/>
          </a:xfrm>
          <a:custGeom>
            <a:avLst/>
            <a:gdLst>
              <a:gd name="connsiteX0" fmla="*/ 211166 w 380020"/>
              <a:gd name="connsiteY0" fmla="*/ 205486 h 214086"/>
              <a:gd name="connsiteX1" fmla="*/ 363566 w 380020"/>
              <a:gd name="connsiteY1" fmla="*/ 158920 h 214086"/>
              <a:gd name="connsiteX2" fmla="*/ 372033 w 380020"/>
              <a:gd name="connsiteY2" fmla="*/ 86953 h 214086"/>
              <a:gd name="connsiteX3" fmla="*/ 329699 w 380020"/>
              <a:gd name="connsiteY3" fmla="*/ 34036 h 214086"/>
              <a:gd name="connsiteX4" fmla="*/ 225983 w 380020"/>
              <a:gd name="connsiteY4" fmla="*/ 2286 h 214086"/>
              <a:gd name="connsiteX5" fmla="*/ 90516 w 380020"/>
              <a:gd name="connsiteY5" fmla="*/ 10753 h 214086"/>
              <a:gd name="connsiteX6" fmla="*/ 14316 w 380020"/>
              <a:gd name="connsiteY6" fmla="*/ 76370 h 214086"/>
              <a:gd name="connsiteX7" fmla="*/ 5849 w 380020"/>
              <a:gd name="connsiteY7" fmla="*/ 127170 h 214086"/>
              <a:gd name="connsiteX8" fmla="*/ 79933 w 380020"/>
              <a:gd name="connsiteY8" fmla="*/ 213953 h 214086"/>
              <a:gd name="connsiteX9" fmla="*/ 24899 w 380020"/>
              <a:gd name="connsiteY9" fmla="*/ 146220 h 214086"/>
              <a:gd name="connsiteX10" fmla="*/ 16433 w 380020"/>
              <a:gd name="connsiteY10" fmla="*/ 114470 h 214086"/>
              <a:gd name="connsiteX11" fmla="*/ 69349 w 380020"/>
              <a:gd name="connsiteY11" fmla="*/ 63670 h 214086"/>
              <a:gd name="connsiteX12" fmla="*/ 145549 w 380020"/>
              <a:gd name="connsiteY12" fmla="*/ 23453 h 214086"/>
              <a:gd name="connsiteX13" fmla="*/ 302183 w 380020"/>
              <a:gd name="connsiteY13" fmla="*/ 44620 h 214086"/>
              <a:gd name="connsiteX14" fmla="*/ 336049 w 380020"/>
              <a:gd name="connsiteY14" fmla="*/ 59436 h 214086"/>
              <a:gd name="connsiteX15" fmla="*/ 352983 w 380020"/>
              <a:gd name="connsiteY15" fmla="*/ 110236 h 214086"/>
              <a:gd name="connsiteX16" fmla="*/ 329699 w 380020"/>
              <a:gd name="connsiteY16" fmla="*/ 152570 h 214086"/>
              <a:gd name="connsiteX17" fmla="*/ 211166 w 380020"/>
              <a:gd name="connsiteY17" fmla="*/ 205486 h 21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80020" h="214086">
                <a:moveTo>
                  <a:pt x="211166" y="205486"/>
                </a:moveTo>
                <a:cubicBezTo>
                  <a:pt x="216810" y="206544"/>
                  <a:pt x="336755" y="178675"/>
                  <a:pt x="363566" y="158920"/>
                </a:cubicBezTo>
                <a:cubicBezTo>
                  <a:pt x="390377" y="139165"/>
                  <a:pt x="377677" y="107767"/>
                  <a:pt x="372033" y="86953"/>
                </a:cubicBezTo>
                <a:cubicBezTo>
                  <a:pt x="366389" y="66139"/>
                  <a:pt x="354041" y="48147"/>
                  <a:pt x="329699" y="34036"/>
                </a:cubicBezTo>
                <a:cubicBezTo>
                  <a:pt x="305357" y="19925"/>
                  <a:pt x="265847" y="6166"/>
                  <a:pt x="225983" y="2286"/>
                </a:cubicBezTo>
                <a:cubicBezTo>
                  <a:pt x="186119" y="-1594"/>
                  <a:pt x="125794" y="-1594"/>
                  <a:pt x="90516" y="10753"/>
                </a:cubicBezTo>
                <a:cubicBezTo>
                  <a:pt x="55238" y="23100"/>
                  <a:pt x="28427" y="56967"/>
                  <a:pt x="14316" y="76370"/>
                </a:cubicBezTo>
                <a:cubicBezTo>
                  <a:pt x="205" y="95773"/>
                  <a:pt x="-5087" y="104240"/>
                  <a:pt x="5849" y="127170"/>
                </a:cubicBezTo>
                <a:cubicBezTo>
                  <a:pt x="16785" y="150100"/>
                  <a:pt x="76758" y="210778"/>
                  <a:pt x="79933" y="213953"/>
                </a:cubicBezTo>
                <a:cubicBezTo>
                  <a:pt x="83108" y="217128"/>
                  <a:pt x="35482" y="162800"/>
                  <a:pt x="24899" y="146220"/>
                </a:cubicBezTo>
                <a:cubicBezTo>
                  <a:pt x="14316" y="129640"/>
                  <a:pt x="9025" y="128228"/>
                  <a:pt x="16433" y="114470"/>
                </a:cubicBezTo>
                <a:cubicBezTo>
                  <a:pt x="23841" y="100712"/>
                  <a:pt x="47830" y="78839"/>
                  <a:pt x="69349" y="63670"/>
                </a:cubicBezTo>
                <a:cubicBezTo>
                  <a:pt x="90868" y="48501"/>
                  <a:pt x="106743" y="26628"/>
                  <a:pt x="145549" y="23453"/>
                </a:cubicBezTo>
                <a:cubicBezTo>
                  <a:pt x="184355" y="20278"/>
                  <a:pt x="270433" y="38623"/>
                  <a:pt x="302183" y="44620"/>
                </a:cubicBezTo>
                <a:cubicBezTo>
                  <a:pt x="333933" y="50617"/>
                  <a:pt x="327582" y="48500"/>
                  <a:pt x="336049" y="59436"/>
                </a:cubicBezTo>
                <a:cubicBezTo>
                  <a:pt x="344516" y="70372"/>
                  <a:pt x="354041" y="94714"/>
                  <a:pt x="352983" y="110236"/>
                </a:cubicBezTo>
                <a:cubicBezTo>
                  <a:pt x="351925" y="125758"/>
                  <a:pt x="348749" y="137400"/>
                  <a:pt x="329699" y="152570"/>
                </a:cubicBezTo>
                <a:cubicBezTo>
                  <a:pt x="310649" y="167739"/>
                  <a:pt x="205522" y="204428"/>
                  <a:pt x="211166" y="2054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EDC31830-B107-43D8-9AEA-0FCC1C79B546}"/>
              </a:ext>
            </a:extLst>
          </p:cNvPr>
          <p:cNvSpPr/>
          <p:nvPr/>
        </p:nvSpPr>
        <p:spPr>
          <a:xfrm>
            <a:off x="7235539" y="8485338"/>
            <a:ext cx="1188929" cy="163708"/>
          </a:xfrm>
          <a:custGeom>
            <a:avLst/>
            <a:gdLst>
              <a:gd name="connsiteX0" fmla="*/ 3461 w 1188929"/>
              <a:gd name="connsiteY0" fmla="*/ 163362 h 163708"/>
              <a:gd name="connsiteX1" fmla="*/ 58494 w 1188929"/>
              <a:gd name="connsiteY1" fmla="*/ 144312 h 163708"/>
              <a:gd name="connsiteX2" fmla="*/ 337894 w 1188929"/>
              <a:gd name="connsiteY2" fmla="*/ 80812 h 163708"/>
              <a:gd name="connsiteX3" fmla="*/ 511461 w 1188929"/>
              <a:gd name="connsiteY3" fmla="*/ 65995 h 163708"/>
              <a:gd name="connsiteX4" fmla="*/ 672328 w 1188929"/>
              <a:gd name="connsiteY4" fmla="*/ 2495 h 163708"/>
              <a:gd name="connsiteX5" fmla="*/ 936911 w 1188929"/>
              <a:gd name="connsiteY5" fmla="*/ 19429 h 163708"/>
              <a:gd name="connsiteX6" fmla="*/ 1188794 w 1188929"/>
              <a:gd name="connsiteY6" fmla="*/ 379 h 163708"/>
              <a:gd name="connsiteX7" fmla="*/ 903044 w 1188929"/>
              <a:gd name="connsiteY7" fmla="*/ 40595 h 163708"/>
              <a:gd name="connsiteX8" fmla="*/ 566494 w 1188929"/>
              <a:gd name="connsiteY8" fmla="*/ 76579 h 163708"/>
              <a:gd name="connsiteX9" fmla="*/ 308261 w 1188929"/>
              <a:gd name="connsiteY9" fmla="*/ 123145 h 163708"/>
              <a:gd name="connsiteX10" fmla="*/ 117761 w 1188929"/>
              <a:gd name="connsiteY10" fmla="*/ 154895 h 163708"/>
              <a:gd name="connsiteX11" fmla="*/ 3461 w 1188929"/>
              <a:gd name="connsiteY11" fmla="*/ 163362 h 16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8929" h="163708">
                <a:moveTo>
                  <a:pt x="3461" y="163362"/>
                </a:moveTo>
                <a:cubicBezTo>
                  <a:pt x="-6417" y="161598"/>
                  <a:pt x="2755" y="158070"/>
                  <a:pt x="58494" y="144312"/>
                </a:cubicBezTo>
                <a:cubicBezTo>
                  <a:pt x="114233" y="130554"/>
                  <a:pt x="262400" y="93865"/>
                  <a:pt x="337894" y="80812"/>
                </a:cubicBezTo>
                <a:cubicBezTo>
                  <a:pt x="413389" y="67759"/>
                  <a:pt x="455722" y="79048"/>
                  <a:pt x="511461" y="65995"/>
                </a:cubicBezTo>
                <a:cubicBezTo>
                  <a:pt x="567200" y="52942"/>
                  <a:pt x="601420" y="10256"/>
                  <a:pt x="672328" y="2495"/>
                </a:cubicBezTo>
                <a:cubicBezTo>
                  <a:pt x="743236" y="-5266"/>
                  <a:pt x="850833" y="19782"/>
                  <a:pt x="936911" y="19429"/>
                </a:cubicBezTo>
                <a:cubicBezTo>
                  <a:pt x="1022989" y="19076"/>
                  <a:pt x="1194438" y="-3149"/>
                  <a:pt x="1188794" y="379"/>
                </a:cubicBezTo>
                <a:cubicBezTo>
                  <a:pt x="1183150" y="3907"/>
                  <a:pt x="1006761" y="27895"/>
                  <a:pt x="903044" y="40595"/>
                </a:cubicBezTo>
                <a:cubicBezTo>
                  <a:pt x="799327" y="53295"/>
                  <a:pt x="665625" y="62821"/>
                  <a:pt x="566494" y="76579"/>
                </a:cubicBezTo>
                <a:cubicBezTo>
                  <a:pt x="467364" y="90337"/>
                  <a:pt x="383050" y="110092"/>
                  <a:pt x="308261" y="123145"/>
                </a:cubicBezTo>
                <a:cubicBezTo>
                  <a:pt x="233472" y="136198"/>
                  <a:pt x="167503" y="149956"/>
                  <a:pt x="117761" y="154895"/>
                </a:cubicBezTo>
                <a:cubicBezTo>
                  <a:pt x="68019" y="159834"/>
                  <a:pt x="13339" y="165126"/>
                  <a:pt x="3461" y="1633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3BD98BFB-CCB7-42F5-910D-C9628BF9FE39}"/>
              </a:ext>
            </a:extLst>
          </p:cNvPr>
          <p:cNvSpPr/>
          <p:nvPr/>
        </p:nvSpPr>
        <p:spPr>
          <a:xfrm>
            <a:off x="8214776" y="8277947"/>
            <a:ext cx="1380933" cy="243779"/>
          </a:xfrm>
          <a:custGeom>
            <a:avLst/>
            <a:gdLst>
              <a:gd name="connsiteX0" fmla="*/ 7 w 1380933"/>
              <a:gd name="connsiteY0" fmla="*/ 209886 h 243779"/>
              <a:gd name="connsiteX1" fmla="*/ 99491 w 1380933"/>
              <a:gd name="connsiteY1" fmla="*/ 220470 h 243779"/>
              <a:gd name="connsiteX2" fmla="*/ 529174 w 1380933"/>
              <a:gd name="connsiteY2" fmla="*/ 163320 h 243779"/>
              <a:gd name="connsiteX3" fmla="*/ 899591 w 1380933"/>
              <a:gd name="connsiteY3" fmla="*/ 110403 h 243779"/>
              <a:gd name="connsiteX4" fmla="*/ 1377957 w 1380933"/>
              <a:gd name="connsiteY4" fmla="*/ 336 h 243779"/>
              <a:gd name="connsiteX5" fmla="*/ 1081624 w 1380933"/>
              <a:gd name="connsiteY5" fmla="*/ 78653 h 243779"/>
              <a:gd name="connsiteX6" fmla="*/ 670991 w 1380933"/>
              <a:gd name="connsiteY6" fmla="*/ 150620 h 243779"/>
              <a:gd name="connsiteX7" fmla="*/ 368307 w 1380933"/>
              <a:gd name="connsiteY7" fmla="*/ 216236 h 243779"/>
              <a:gd name="connsiteX8" fmla="*/ 101607 w 1380933"/>
              <a:gd name="connsiteY8" fmla="*/ 243753 h 243779"/>
              <a:gd name="connsiteX9" fmla="*/ 7 w 1380933"/>
              <a:gd name="connsiteY9" fmla="*/ 209886 h 24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0933" h="243779">
                <a:moveTo>
                  <a:pt x="7" y="209886"/>
                </a:moveTo>
                <a:cubicBezTo>
                  <a:pt x="-346" y="206006"/>
                  <a:pt x="11297" y="228231"/>
                  <a:pt x="99491" y="220470"/>
                </a:cubicBezTo>
                <a:cubicBezTo>
                  <a:pt x="187685" y="212709"/>
                  <a:pt x="529174" y="163320"/>
                  <a:pt x="529174" y="163320"/>
                </a:cubicBezTo>
                <a:cubicBezTo>
                  <a:pt x="662524" y="144975"/>
                  <a:pt x="758127" y="137567"/>
                  <a:pt x="899591" y="110403"/>
                </a:cubicBezTo>
                <a:cubicBezTo>
                  <a:pt x="1041055" y="83239"/>
                  <a:pt x="1347618" y="5628"/>
                  <a:pt x="1377957" y="336"/>
                </a:cubicBezTo>
                <a:cubicBezTo>
                  <a:pt x="1408296" y="-4956"/>
                  <a:pt x="1199452" y="53606"/>
                  <a:pt x="1081624" y="78653"/>
                </a:cubicBezTo>
                <a:cubicBezTo>
                  <a:pt x="963796" y="103700"/>
                  <a:pt x="789877" y="127689"/>
                  <a:pt x="670991" y="150620"/>
                </a:cubicBezTo>
                <a:cubicBezTo>
                  <a:pt x="552105" y="173550"/>
                  <a:pt x="463204" y="200714"/>
                  <a:pt x="368307" y="216236"/>
                </a:cubicBezTo>
                <a:cubicBezTo>
                  <a:pt x="273410" y="231758"/>
                  <a:pt x="163696" y="242695"/>
                  <a:pt x="101607" y="243753"/>
                </a:cubicBezTo>
                <a:cubicBezTo>
                  <a:pt x="39518" y="244811"/>
                  <a:pt x="360" y="213766"/>
                  <a:pt x="7" y="2098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BD08C0E5-04DF-4B50-BF6D-AD9C684E64F2}"/>
              </a:ext>
            </a:extLst>
          </p:cNvPr>
          <p:cNvSpPr/>
          <p:nvPr/>
        </p:nvSpPr>
        <p:spPr>
          <a:xfrm>
            <a:off x="9554469" y="8169882"/>
            <a:ext cx="824176" cy="161318"/>
          </a:xfrm>
          <a:custGeom>
            <a:avLst/>
            <a:gdLst>
              <a:gd name="connsiteX0" fmla="*/ 164 w 824176"/>
              <a:gd name="connsiteY0" fmla="*/ 125335 h 161318"/>
              <a:gd name="connsiteX1" fmla="*/ 436198 w 824176"/>
              <a:gd name="connsiteY1" fmla="*/ 42785 h 161318"/>
              <a:gd name="connsiteX2" fmla="*/ 601298 w 824176"/>
              <a:gd name="connsiteY2" fmla="*/ 47018 h 161318"/>
              <a:gd name="connsiteX3" fmla="*/ 743114 w 824176"/>
              <a:gd name="connsiteY3" fmla="*/ 97818 h 161318"/>
              <a:gd name="connsiteX4" fmla="*/ 821431 w 824176"/>
              <a:gd name="connsiteY4" fmla="*/ 161318 h 161318"/>
              <a:gd name="connsiteX5" fmla="*/ 789681 w 824176"/>
              <a:gd name="connsiteY5" fmla="*/ 97818 h 161318"/>
              <a:gd name="connsiteX6" fmla="*/ 633048 w 824176"/>
              <a:gd name="connsiteY6" fmla="*/ 27968 h 161318"/>
              <a:gd name="connsiteX7" fmla="*/ 387514 w 824176"/>
              <a:gd name="connsiteY7" fmla="*/ 4685 h 161318"/>
              <a:gd name="connsiteX8" fmla="*/ 164 w 824176"/>
              <a:gd name="connsiteY8" fmla="*/ 125335 h 16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176" h="161318">
                <a:moveTo>
                  <a:pt x="164" y="125335"/>
                </a:moveTo>
                <a:cubicBezTo>
                  <a:pt x="8278" y="131685"/>
                  <a:pt x="336009" y="55838"/>
                  <a:pt x="436198" y="42785"/>
                </a:cubicBezTo>
                <a:cubicBezTo>
                  <a:pt x="536387" y="29732"/>
                  <a:pt x="550145" y="37846"/>
                  <a:pt x="601298" y="47018"/>
                </a:cubicBezTo>
                <a:cubicBezTo>
                  <a:pt x="652451" y="56190"/>
                  <a:pt x="706425" y="78768"/>
                  <a:pt x="743114" y="97818"/>
                </a:cubicBezTo>
                <a:cubicBezTo>
                  <a:pt x="779803" y="116868"/>
                  <a:pt x="813670" y="161318"/>
                  <a:pt x="821431" y="161318"/>
                </a:cubicBezTo>
                <a:cubicBezTo>
                  <a:pt x="829192" y="161318"/>
                  <a:pt x="821078" y="120043"/>
                  <a:pt x="789681" y="97818"/>
                </a:cubicBezTo>
                <a:cubicBezTo>
                  <a:pt x="758284" y="75593"/>
                  <a:pt x="700076" y="43490"/>
                  <a:pt x="633048" y="27968"/>
                </a:cubicBezTo>
                <a:cubicBezTo>
                  <a:pt x="566020" y="12446"/>
                  <a:pt x="489114" y="-9779"/>
                  <a:pt x="387514" y="4685"/>
                </a:cubicBezTo>
                <a:cubicBezTo>
                  <a:pt x="285914" y="19149"/>
                  <a:pt x="-7950" y="118985"/>
                  <a:pt x="164" y="1253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91DC4DD4-396C-4661-9C13-0E99D10472A7}"/>
              </a:ext>
            </a:extLst>
          </p:cNvPr>
          <p:cNvSpPr/>
          <p:nvPr/>
        </p:nvSpPr>
        <p:spPr>
          <a:xfrm>
            <a:off x="8743220" y="7785862"/>
            <a:ext cx="1421865" cy="622356"/>
          </a:xfrm>
          <a:custGeom>
            <a:avLst/>
            <a:gdLst>
              <a:gd name="connsiteX0" fmla="*/ 730 w 1421865"/>
              <a:gd name="connsiteY0" fmla="*/ 621538 h 622356"/>
              <a:gd name="connsiteX1" fmla="*/ 540480 w 1421865"/>
              <a:gd name="connsiteY1" fmla="*/ 475488 h 622356"/>
              <a:gd name="connsiteX2" fmla="*/ 965930 w 1421865"/>
              <a:gd name="connsiteY2" fmla="*/ 238421 h 622356"/>
              <a:gd name="connsiteX3" fmla="*/ 1186063 w 1421865"/>
              <a:gd name="connsiteY3" fmla="*/ 90255 h 622356"/>
              <a:gd name="connsiteX4" fmla="*/ 1338463 w 1421865"/>
              <a:gd name="connsiteY4" fmla="*/ 11938 h 622356"/>
              <a:gd name="connsiteX5" fmla="*/ 1421013 w 1421865"/>
              <a:gd name="connsiteY5" fmla="*/ 3471 h 622356"/>
              <a:gd name="connsiteX6" fmla="*/ 1289780 w 1421865"/>
              <a:gd name="connsiteY6" fmla="*/ 43688 h 622356"/>
              <a:gd name="connsiteX7" fmla="*/ 1101397 w 1421865"/>
              <a:gd name="connsiteY7" fmla="*/ 153755 h 622356"/>
              <a:gd name="connsiteX8" fmla="*/ 877030 w 1421865"/>
              <a:gd name="connsiteY8" fmla="*/ 312505 h 622356"/>
              <a:gd name="connsiteX9" fmla="*/ 434647 w 1421865"/>
              <a:gd name="connsiteY9" fmla="*/ 524171 h 622356"/>
              <a:gd name="connsiteX10" fmla="*/ 730 w 1421865"/>
              <a:gd name="connsiteY10" fmla="*/ 621538 h 62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21865" h="622356">
                <a:moveTo>
                  <a:pt x="730" y="621538"/>
                </a:moveTo>
                <a:cubicBezTo>
                  <a:pt x="18369" y="613424"/>
                  <a:pt x="379613" y="539341"/>
                  <a:pt x="540480" y="475488"/>
                </a:cubicBezTo>
                <a:cubicBezTo>
                  <a:pt x="701347" y="411635"/>
                  <a:pt x="858333" y="302627"/>
                  <a:pt x="965930" y="238421"/>
                </a:cubicBezTo>
                <a:cubicBezTo>
                  <a:pt x="1073527" y="174215"/>
                  <a:pt x="1123974" y="128002"/>
                  <a:pt x="1186063" y="90255"/>
                </a:cubicBezTo>
                <a:cubicBezTo>
                  <a:pt x="1248152" y="52508"/>
                  <a:pt x="1299305" y="26402"/>
                  <a:pt x="1338463" y="11938"/>
                </a:cubicBezTo>
                <a:cubicBezTo>
                  <a:pt x="1377621" y="-2526"/>
                  <a:pt x="1429127" y="-1821"/>
                  <a:pt x="1421013" y="3471"/>
                </a:cubicBezTo>
                <a:cubicBezTo>
                  <a:pt x="1412899" y="8763"/>
                  <a:pt x="1343049" y="18641"/>
                  <a:pt x="1289780" y="43688"/>
                </a:cubicBezTo>
                <a:cubicBezTo>
                  <a:pt x="1236511" y="68735"/>
                  <a:pt x="1170189" y="108952"/>
                  <a:pt x="1101397" y="153755"/>
                </a:cubicBezTo>
                <a:cubicBezTo>
                  <a:pt x="1032605" y="198558"/>
                  <a:pt x="988155" y="250769"/>
                  <a:pt x="877030" y="312505"/>
                </a:cubicBezTo>
                <a:cubicBezTo>
                  <a:pt x="765905" y="374241"/>
                  <a:pt x="579992" y="472313"/>
                  <a:pt x="434647" y="524171"/>
                </a:cubicBezTo>
                <a:cubicBezTo>
                  <a:pt x="289302" y="576029"/>
                  <a:pt x="-16909" y="629652"/>
                  <a:pt x="730" y="6215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70B191A0-BD7F-4168-B529-A92875AD2C9C}"/>
              </a:ext>
            </a:extLst>
          </p:cNvPr>
          <p:cNvSpPr/>
          <p:nvPr/>
        </p:nvSpPr>
        <p:spPr>
          <a:xfrm>
            <a:off x="10136477" y="7791398"/>
            <a:ext cx="261302" cy="602951"/>
          </a:xfrm>
          <a:custGeom>
            <a:avLst/>
            <a:gdLst>
              <a:gd name="connsiteX0" fmla="*/ 240 w 261302"/>
              <a:gd name="connsiteY0" fmla="*/ 52 h 602951"/>
              <a:gd name="connsiteX1" fmla="*/ 192856 w 261302"/>
              <a:gd name="connsiteY1" fmla="*/ 207485 h 602951"/>
              <a:gd name="connsiteX2" fmla="*/ 247890 w 261302"/>
              <a:gd name="connsiteY2" fmla="*/ 397985 h 602951"/>
              <a:gd name="connsiteX3" fmla="*/ 260590 w 261302"/>
              <a:gd name="connsiteY3" fmla="*/ 596952 h 602951"/>
              <a:gd name="connsiteX4" fmla="*/ 233073 w 261302"/>
              <a:gd name="connsiteY4" fmla="*/ 537685 h 602951"/>
              <a:gd name="connsiteX5" fmla="*/ 239423 w 261302"/>
              <a:gd name="connsiteY5" fmla="*/ 400102 h 602951"/>
              <a:gd name="connsiteX6" fmla="*/ 224606 w 261302"/>
              <a:gd name="connsiteY6" fmla="*/ 306969 h 602951"/>
              <a:gd name="connsiteX7" fmla="*/ 154756 w 261302"/>
              <a:gd name="connsiteY7" fmla="*/ 188435 h 602951"/>
              <a:gd name="connsiteX8" fmla="*/ 240 w 261302"/>
              <a:gd name="connsiteY8" fmla="*/ 52 h 60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302" h="602951">
                <a:moveTo>
                  <a:pt x="240" y="52"/>
                </a:moveTo>
                <a:cubicBezTo>
                  <a:pt x="6590" y="3227"/>
                  <a:pt x="151581" y="141163"/>
                  <a:pt x="192856" y="207485"/>
                </a:cubicBezTo>
                <a:cubicBezTo>
                  <a:pt x="234131" y="273807"/>
                  <a:pt x="236601" y="333074"/>
                  <a:pt x="247890" y="397985"/>
                </a:cubicBezTo>
                <a:cubicBezTo>
                  <a:pt x="259179" y="462896"/>
                  <a:pt x="263060" y="573669"/>
                  <a:pt x="260590" y="596952"/>
                </a:cubicBezTo>
                <a:cubicBezTo>
                  <a:pt x="258121" y="620235"/>
                  <a:pt x="236601" y="570493"/>
                  <a:pt x="233073" y="537685"/>
                </a:cubicBezTo>
                <a:cubicBezTo>
                  <a:pt x="229545" y="504877"/>
                  <a:pt x="240834" y="438555"/>
                  <a:pt x="239423" y="400102"/>
                </a:cubicBezTo>
                <a:cubicBezTo>
                  <a:pt x="238012" y="361649"/>
                  <a:pt x="238717" y="342247"/>
                  <a:pt x="224606" y="306969"/>
                </a:cubicBezTo>
                <a:cubicBezTo>
                  <a:pt x="210495" y="271691"/>
                  <a:pt x="194267" y="238882"/>
                  <a:pt x="154756" y="188435"/>
                </a:cubicBezTo>
                <a:cubicBezTo>
                  <a:pt x="115245" y="137988"/>
                  <a:pt x="-6110" y="-3123"/>
                  <a:pt x="240" y="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3B5C5B96-E8D9-4CD1-B934-9D8A5C02EB44}"/>
              </a:ext>
            </a:extLst>
          </p:cNvPr>
          <p:cNvSpPr/>
          <p:nvPr/>
        </p:nvSpPr>
        <p:spPr>
          <a:xfrm>
            <a:off x="10340500" y="8314575"/>
            <a:ext cx="921952" cy="1301079"/>
          </a:xfrm>
          <a:custGeom>
            <a:avLst/>
            <a:gdLst>
              <a:gd name="connsiteX0" fmla="*/ 14233 w 921952"/>
              <a:gd name="connsiteY0" fmla="*/ 16625 h 1301079"/>
              <a:gd name="connsiteX1" fmla="*/ 65033 w 921952"/>
              <a:gd name="connsiteY1" fmla="*/ 37792 h 1301079"/>
              <a:gd name="connsiteX2" fmla="*/ 369833 w 921952"/>
              <a:gd name="connsiteY2" fmla="*/ 300258 h 1301079"/>
              <a:gd name="connsiteX3" fmla="*/ 526467 w 921952"/>
              <a:gd name="connsiteY3" fmla="*/ 571192 h 1301079"/>
              <a:gd name="connsiteX4" fmla="*/ 890533 w 921952"/>
              <a:gd name="connsiteY4" fmla="*/ 1265458 h 1301079"/>
              <a:gd name="connsiteX5" fmla="*/ 877833 w 921952"/>
              <a:gd name="connsiteY5" fmla="*/ 1146925 h 1301079"/>
              <a:gd name="connsiteX6" fmla="*/ 670400 w 921952"/>
              <a:gd name="connsiteY6" fmla="*/ 685492 h 1301079"/>
              <a:gd name="connsiteX7" fmla="*/ 433333 w 921952"/>
              <a:gd name="connsiteY7" fmla="*/ 389158 h 1301079"/>
              <a:gd name="connsiteX8" fmla="*/ 255533 w 921952"/>
              <a:gd name="connsiteY8" fmla="*/ 181725 h 1301079"/>
              <a:gd name="connsiteX9" fmla="*/ 14233 w 921952"/>
              <a:gd name="connsiteY9" fmla="*/ 16625 h 130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1952" h="1301079">
                <a:moveTo>
                  <a:pt x="14233" y="16625"/>
                </a:moveTo>
                <a:cubicBezTo>
                  <a:pt x="-17517" y="-7364"/>
                  <a:pt x="5766" y="-9480"/>
                  <a:pt x="65033" y="37792"/>
                </a:cubicBezTo>
                <a:cubicBezTo>
                  <a:pt x="124300" y="85064"/>
                  <a:pt x="292927" y="211358"/>
                  <a:pt x="369833" y="300258"/>
                </a:cubicBezTo>
                <a:cubicBezTo>
                  <a:pt x="446739" y="389158"/>
                  <a:pt x="439684" y="410325"/>
                  <a:pt x="526467" y="571192"/>
                </a:cubicBezTo>
                <a:cubicBezTo>
                  <a:pt x="613250" y="732059"/>
                  <a:pt x="831972" y="1169502"/>
                  <a:pt x="890533" y="1265458"/>
                </a:cubicBezTo>
                <a:cubicBezTo>
                  <a:pt x="949094" y="1361414"/>
                  <a:pt x="914522" y="1243586"/>
                  <a:pt x="877833" y="1146925"/>
                </a:cubicBezTo>
                <a:cubicBezTo>
                  <a:pt x="841144" y="1050264"/>
                  <a:pt x="744483" y="811786"/>
                  <a:pt x="670400" y="685492"/>
                </a:cubicBezTo>
                <a:cubicBezTo>
                  <a:pt x="596317" y="559198"/>
                  <a:pt x="502477" y="473119"/>
                  <a:pt x="433333" y="389158"/>
                </a:cubicBezTo>
                <a:cubicBezTo>
                  <a:pt x="364189" y="305197"/>
                  <a:pt x="331027" y="245225"/>
                  <a:pt x="255533" y="181725"/>
                </a:cubicBezTo>
                <a:cubicBezTo>
                  <a:pt x="180039" y="118225"/>
                  <a:pt x="45983" y="40614"/>
                  <a:pt x="14233" y="166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ADFAAA42-E335-465F-BB6C-D5AF31F2019A}"/>
              </a:ext>
            </a:extLst>
          </p:cNvPr>
          <p:cNvSpPr/>
          <p:nvPr/>
        </p:nvSpPr>
        <p:spPr>
          <a:xfrm>
            <a:off x="10712041" y="9193640"/>
            <a:ext cx="243838" cy="378124"/>
          </a:xfrm>
          <a:custGeom>
            <a:avLst/>
            <a:gdLst>
              <a:gd name="connsiteX0" fmla="*/ 243826 w 243838"/>
              <a:gd name="connsiteY0" fmla="*/ 106993 h 378124"/>
              <a:gd name="connsiteX1" fmla="*/ 176092 w 243838"/>
              <a:gd name="connsiteY1" fmla="*/ 5393 h 378124"/>
              <a:gd name="connsiteX2" fmla="*/ 15226 w 243838"/>
              <a:gd name="connsiteY2" fmla="*/ 293260 h 378124"/>
              <a:gd name="connsiteX3" fmla="*/ 10992 w 243838"/>
              <a:gd name="connsiteY3" fmla="*/ 373693 h 378124"/>
              <a:gd name="connsiteX4" fmla="*/ 53326 w 243838"/>
              <a:gd name="connsiteY4" fmla="*/ 187427 h 378124"/>
              <a:gd name="connsiteX5" fmla="*/ 171859 w 243838"/>
              <a:gd name="connsiteY5" fmla="*/ 1160 h 378124"/>
              <a:gd name="connsiteX6" fmla="*/ 243826 w 243838"/>
              <a:gd name="connsiteY6" fmla="*/ 106993 h 37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838" h="378124">
                <a:moveTo>
                  <a:pt x="243826" y="106993"/>
                </a:moveTo>
                <a:cubicBezTo>
                  <a:pt x="244531" y="107698"/>
                  <a:pt x="214192" y="-25651"/>
                  <a:pt x="176092" y="5393"/>
                </a:cubicBezTo>
                <a:cubicBezTo>
                  <a:pt x="137992" y="36437"/>
                  <a:pt x="42743" y="231877"/>
                  <a:pt x="15226" y="293260"/>
                </a:cubicBezTo>
                <a:cubicBezTo>
                  <a:pt x="-12291" y="354643"/>
                  <a:pt x="4642" y="391332"/>
                  <a:pt x="10992" y="373693"/>
                </a:cubicBezTo>
                <a:cubicBezTo>
                  <a:pt x="17342" y="356054"/>
                  <a:pt x="26515" y="249516"/>
                  <a:pt x="53326" y="187427"/>
                </a:cubicBezTo>
                <a:cubicBezTo>
                  <a:pt x="80137" y="125338"/>
                  <a:pt x="134465" y="15271"/>
                  <a:pt x="171859" y="1160"/>
                </a:cubicBezTo>
                <a:cubicBezTo>
                  <a:pt x="209253" y="-12951"/>
                  <a:pt x="243121" y="106288"/>
                  <a:pt x="243826" y="1069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39125900-F4A9-43AC-8B80-AC1CC0B40B72}"/>
              </a:ext>
            </a:extLst>
          </p:cNvPr>
          <p:cNvSpPr/>
          <p:nvPr/>
        </p:nvSpPr>
        <p:spPr>
          <a:xfrm>
            <a:off x="6726332" y="8754444"/>
            <a:ext cx="280621" cy="41216"/>
          </a:xfrm>
          <a:custGeom>
            <a:avLst/>
            <a:gdLst>
              <a:gd name="connsiteX0" fmla="*/ 435 w 280621"/>
              <a:gd name="connsiteY0" fmla="*/ 89 h 41216"/>
              <a:gd name="connsiteX1" fmla="*/ 269251 w 280621"/>
              <a:gd name="connsiteY1" fmla="*/ 29723 h 41216"/>
              <a:gd name="connsiteX2" fmla="*/ 207868 w 280621"/>
              <a:gd name="connsiteY2" fmla="*/ 40306 h 41216"/>
              <a:gd name="connsiteX3" fmla="*/ 435 w 280621"/>
              <a:gd name="connsiteY3" fmla="*/ 89 h 4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621" h="41216">
                <a:moveTo>
                  <a:pt x="435" y="89"/>
                </a:moveTo>
                <a:cubicBezTo>
                  <a:pt x="10665" y="-1675"/>
                  <a:pt x="234679" y="23020"/>
                  <a:pt x="269251" y="29723"/>
                </a:cubicBezTo>
                <a:cubicBezTo>
                  <a:pt x="303823" y="36426"/>
                  <a:pt x="252671" y="43834"/>
                  <a:pt x="207868" y="40306"/>
                </a:cubicBezTo>
                <a:cubicBezTo>
                  <a:pt x="163065" y="36778"/>
                  <a:pt x="-9795" y="1853"/>
                  <a:pt x="435" y="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CF0137F1-8C1F-4187-A104-F27042DF6E21}"/>
              </a:ext>
            </a:extLst>
          </p:cNvPr>
          <p:cNvSpPr/>
          <p:nvPr/>
        </p:nvSpPr>
        <p:spPr>
          <a:xfrm>
            <a:off x="7150459" y="8514468"/>
            <a:ext cx="1204810" cy="273424"/>
          </a:xfrm>
          <a:custGeom>
            <a:avLst/>
            <a:gdLst>
              <a:gd name="connsiteX0" fmla="*/ 14458 w 1204810"/>
              <a:gd name="connsiteY0" fmla="*/ 265465 h 273424"/>
              <a:gd name="connsiteX1" fmla="*/ 696024 w 1204810"/>
              <a:gd name="connsiteY1" fmla="*/ 159632 h 273424"/>
              <a:gd name="connsiteX2" fmla="*/ 1191324 w 1204810"/>
              <a:gd name="connsiteY2" fmla="*/ 882 h 273424"/>
              <a:gd name="connsiteX3" fmla="*/ 996591 w 1204810"/>
              <a:gd name="connsiteY3" fmla="*/ 102482 h 273424"/>
              <a:gd name="connsiteX4" fmla="*/ 291741 w 1204810"/>
              <a:gd name="connsiteY4" fmla="*/ 248532 h 273424"/>
              <a:gd name="connsiteX5" fmla="*/ 14458 w 1204810"/>
              <a:gd name="connsiteY5" fmla="*/ 265465 h 27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4810" h="273424">
                <a:moveTo>
                  <a:pt x="14458" y="265465"/>
                </a:moveTo>
                <a:cubicBezTo>
                  <a:pt x="81838" y="250648"/>
                  <a:pt x="499880" y="203729"/>
                  <a:pt x="696024" y="159632"/>
                </a:cubicBezTo>
                <a:cubicBezTo>
                  <a:pt x="892168" y="115535"/>
                  <a:pt x="1141230" y="10407"/>
                  <a:pt x="1191324" y="882"/>
                </a:cubicBezTo>
                <a:cubicBezTo>
                  <a:pt x="1241418" y="-8643"/>
                  <a:pt x="1146522" y="61207"/>
                  <a:pt x="996591" y="102482"/>
                </a:cubicBezTo>
                <a:cubicBezTo>
                  <a:pt x="846660" y="143757"/>
                  <a:pt x="455430" y="222779"/>
                  <a:pt x="291741" y="248532"/>
                </a:cubicBezTo>
                <a:cubicBezTo>
                  <a:pt x="128052" y="274285"/>
                  <a:pt x="-52922" y="280282"/>
                  <a:pt x="14458" y="2654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F504E24A-735D-4547-BAAC-D7F25DC9CF69}"/>
              </a:ext>
            </a:extLst>
          </p:cNvPr>
          <p:cNvSpPr/>
          <p:nvPr/>
        </p:nvSpPr>
        <p:spPr>
          <a:xfrm>
            <a:off x="7192530" y="8525119"/>
            <a:ext cx="1124960" cy="209679"/>
          </a:xfrm>
          <a:custGeom>
            <a:avLst/>
            <a:gdLst>
              <a:gd name="connsiteX0" fmla="*/ 8370 w 1124960"/>
              <a:gd name="connsiteY0" fmla="*/ 208248 h 209679"/>
              <a:gd name="connsiteX1" fmla="*/ 552353 w 1124960"/>
              <a:gd name="connsiteY1" fmla="*/ 142631 h 209679"/>
              <a:gd name="connsiteX2" fmla="*/ 1102687 w 1124960"/>
              <a:gd name="connsiteY2" fmla="*/ 2931 h 209679"/>
              <a:gd name="connsiteX3" fmla="*/ 943937 w 1124960"/>
              <a:gd name="connsiteY3" fmla="*/ 57964 h 209679"/>
              <a:gd name="connsiteX4" fmla="*/ 272953 w 1124960"/>
              <a:gd name="connsiteY4" fmla="*/ 178614 h 209679"/>
              <a:gd name="connsiteX5" fmla="*/ 8370 w 1124960"/>
              <a:gd name="connsiteY5" fmla="*/ 208248 h 209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960" h="209679">
                <a:moveTo>
                  <a:pt x="8370" y="208248"/>
                </a:moveTo>
                <a:cubicBezTo>
                  <a:pt x="54937" y="202251"/>
                  <a:pt x="369967" y="176850"/>
                  <a:pt x="552353" y="142631"/>
                </a:cubicBezTo>
                <a:cubicBezTo>
                  <a:pt x="734739" y="108411"/>
                  <a:pt x="1037423" y="17042"/>
                  <a:pt x="1102687" y="2931"/>
                </a:cubicBezTo>
                <a:cubicBezTo>
                  <a:pt x="1167951" y="-11180"/>
                  <a:pt x="1082226" y="28684"/>
                  <a:pt x="943937" y="57964"/>
                </a:cubicBezTo>
                <a:cubicBezTo>
                  <a:pt x="805648" y="87244"/>
                  <a:pt x="428175" y="156389"/>
                  <a:pt x="272953" y="178614"/>
                </a:cubicBezTo>
                <a:cubicBezTo>
                  <a:pt x="117731" y="200839"/>
                  <a:pt x="-38197" y="214245"/>
                  <a:pt x="8370" y="2082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4F31020C-45B2-4F11-AD67-4B3D11CF2379}"/>
              </a:ext>
            </a:extLst>
          </p:cNvPr>
          <p:cNvSpPr/>
          <p:nvPr/>
        </p:nvSpPr>
        <p:spPr>
          <a:xfrm>
            <a:off x="7151582" y="8567008"/>
            <a:ext cx="1119231" cy="289838"/>
          </a:xfrm>
          <a:custGeom>
            <a:avLst/>
            <a:gdLst>
              <a:gd name="connsiteX0" fmla="*/ 635 w 1119231"/>
              <a:gd name="connsiteY0" fmla="*/ 287009 h 289838"/>
              <a:gd name="connsiteX1" fmla="*/ 324485 w 1119231"/>
              <a:gd name="connsiteY1" fmla="*/ 263725 h 289838"/>
              <a:gd name="connsiteX2" fmla="*/ 813435 w 1119231"/>
              <a:gd name="connsiteY2" fmla="*/ 132492 h 289838"/>
              <a:gd name="connsiteX3" fmla="*/ 1116118 w 1119231"/>
              <a:gd name="connsiteY3" fmla="*/ 1259 h 289838"/>
              <a:gd name="connsiteX4" fmla="*/ 953135 w 1119231"/>
              <a:gd name="connsiteY4" fmla="*/ 71109 h 289838"/>
              <a:gd name="connsiteX5" fmla="*/ 673735 w 1119231"/>
              <a:gd name="connsiteY5" fmla="*/ 153659 h 289838"/>
              <a:gd name="connsiteX6" fmla="*/ 404918 w 1119231"/>
              <a:gd name="connsiteY6" fmla="*/ 223509 h 289838"/>
              <a:gd name="connsiteX7" fmla="*/ 635 w 1119231"/>
              <a:gd name="connsiteY7" fmla="*/ 287009 h 28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9231" h="289838">
                <a:moveTo>
                  <a:pt x="635" y="287009"/>
                </a:moveTo>
                <a:cubicBezTo>
                  <a:pt x="-12771" y="293712"/>
                  <a:pt x="189018" y="289478"/>
                  <a:pt x="324485" y="263725"/>
                </a:cubicBezTo>
                <a:cubicBezTo>
                  <a:pt x="459952" y="237972"/>
                  <a:pt x="681496" y="176236"/>
                  <a:pt x="813435" y="132492"/>
                </a:cubicBezTo>
                <a:cubicBezTo>
                  <a:pt x="945374" y="88748"/>
                  <a:pt x="1092835" y="11489"/>
                  <a:pt x="1116118" y="1259"/>
                </a:cubicBezTo>
                <a:cubicBezTo>
                  <a:pt x="1139401" y="-8971"/>
                  <a:pt x="1026866" y="45709"/>
                  <a:pt x="953135" y="71109"/>
                </a:cubicBezTo>
                <a:cubicBezTo>
                  <a:pt x="879405" y="96509"/>
                  <a:pt x="765104" y="128259"/>
                  <a:pt x="673735" y="153659"/>
                </a:cubicBezTo>
                <a:cubicBezTo>
                  <a:pt x="582366" y="179059"/>
                  <a:pt x="516396" y="200931"/>
                  <a:pt x="404918" y="223509"/>
                </a:cubicBezTo>
                <a:cubicBezTo>
                  <a:pt x="293440" y="246087"/>
                  <a:pt x="14041" y="280306"/>
                  <a:pt x="635" y="2870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1C528D2B-4563-46AD-BD45-BB1DC21CF3FC}"/>
              </a:ext>
            </a:extLst>
          </p:cNvPr>
          <p:cNvSpPr/>
          <p:nvPr/>
        </p:nvSpPr>
        <p:spPr>
          <a:xfrm>
            <a:off x="5888555" y="8660002"/>
            <a:ext cx="575792" cy="77832"/>
          </a:xfrm>
          <a:custGeom>
            <a:avLst/>
            <a:gdLst>
              <a:gd name="connsiteX0" fmla="*/ 12 w 575792"/>
              <a:gd name="connsiteY0" fmla="*/ 69131 h 77832"/>
              <a:gd name="connsiteX1" fmla="*/ 251895 w 575792"/>
              <a:gd name="connsiteY1" fmla="*/ 22565 h 77832"/>
              <a:gd name="connsiteX2" fmla="*/ 400062 w 575792"/>
              <a:gd name="connsiteY2" fmla="*/ 41615 h 77832"/>
              <a:gd name="connsiteX3" fmla="*/ 575745 w 575792"/>
              <a:gd name="connsiteY3" fmla="*/ 77598 h 77832"/>
              <a:gd name="connsiteX4" fmla="*/ 383128 w 575792"/>
              <a:gd name="connsiteY4" fmla="*/ 22565 h 77832"/>
              <a:gd name="connsiteX5" fmla="*/ 241312 w 575792"/>
              <a:gd name="connsiteY5" fmla="*/ 1398 h 77832"/>
              <a:gd name="connsiteX6" fmla="*/ 12 w 575792"/>
              <a:gd name="connsiteY6" fmla="*/ 69131 h 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792" h="77832">
                <a:moveTo>
                  <a:pt x="12" y="69131"/>
                </a:moveTo>
                <a:cubicBezTo>
                  <a:pt x="1776" y="72659"/>
                  <a:pt x="185220" y="27151"/>
                  <a:pt x="251895" y="22565"/>
                </a:cubicBezTo>
                <a:cubicBezTo>
                  <a:pt x="318570" y="17979"/>
                  <a:pt x="346087" y="32443"/>
                  <a:pt x="400062" y="41615"/>
                </a:cubicBezTo>
                <a:cubicBezTo>
                  <a:pt x="454037" y="50787"/>
                  <a:pt x="578567" y="80773"/>
                  <a:pt x="575745" y="77598"/>
                </a:cubicBezTo>
                <a:cubicBezTo>
                  <a:pt x="572923" y="74423"/>
                  <a:pt x="438867" y="35265"/>
                  <a:pt x="383128" y="22565"/>
                </a:cubicBezTo>
                <a:cubicBezTo>
                  <a:pt x="327389" y="9865"/>
                  <a:pt x="303754" y="-4599"/>
                  <a:pt x="241312" y="1398"/>
                </a:cubicBezTo>
                <a:cubicBezTo>
                  <a:pt x="178870" y="7395"/>
                  <a:pt x="-1752" y="65603"/>
                  <a:pt x="12" y="691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21FF75C6-97F9-46F0-BEF0-024641DEAF28}"/>
              </a:ext>
            </a:extLst>
          </p:cNvPr>
          <p:cNvSpPr/>
          <p:nvPr/>
        </p:nvSpPr>
        <p:spPr>
          <a:xfrm>
            <a:off x="6304807" y="8764183"/>
            <a:ext cx="726830" cy="96105"/>
          </a:xfrm>
          <a:custGeom>
            <a:avLst/>
            <a:gdLst>
              <a:gd name="connsiteX0" fmla="*/ 2860 w 726830"/>
              <a:gd name="connsiteY0" fmla="*/ 3050 h 96105"/>
              <a:gd name="connsiteX1" fmla="*/ 66360 w 726830"/>
              <a:gd name="connsiteY1" fmla="*/ 7284 h 96105"/>
              <a:gd name="connsiteX2" fmla="*/ 449476 w 726830"/>
              <a:gd name="connsiteY2" fmla="*/ 66550 h 96105"/>
              <a:gd name="connsiteX3" fmla="*/ 705593 w 726830"/>
              <a:gd name="connsiteY3" fmla="*/ 94067 h 96105"/>
              <a:gd name="connsiteX4" fmla="*/ 711943 w 726830"/>
              <a:gd name="connsiteY4" fmla="*/ 94067 h 96105"/>
              <a:gd name="connsiteX5" fmla="*/ 542610 w 726830"/>
              <a:gd name="connsiteY5" fmla="*/ 75017 h 96105"/>
              <a:gd name="connsiteX6" fmla="*/ 381743 w 726830"/>
              <a:gd name="connsiteY6" fmla="*/ 45384 h 96105"/>
              <a:gd name="connsiteX7" fmla="*/ 2860 w 726830"/>
              <a:gd name="connsiteY7" fmla="*/ 3050 h 9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6830" h="96105">
                <a:moveTo>
                  <a:pt x="2860" y="3050"/>
                </a:moveTo>
                <a:cubicBezTo>
                  <a:pt x="-2608" y="-125"/>
                  <a:pt x="-8076" y="-3299"/>
                  <a:pt x="66360" y="7284"/>
                </a:cubicBezTo>
                <a:cubicBezTo>
                  <a:pt x="140796" y="17867"/>
                  <a:pt x="342937" y="52086"/>
                  <a:pt x="449476" y="66550"/>
                </a:cubicBezTo>
                <a:cubicBezTo>
                  <a:pt x="556015" y="81014"/>
                  <a:pt x="661849" y="89481"/>
                  <a:pt x="705593" y="94067"/>
                </a:cubicBezTo>
                <a:cubicBezTo>
                  <a:pt x="749338" y="98653"/>
                  <a:pt x="711943" y="94067"/>
                  <a:pt x="711943" y="94067"/>
                </a:cubicBezTo>
                <a:cubicBezTo>
                  <a:pt x="684779" y="90892"/>
                  <a:pt x="597643" y="83131"/>
                  <a:pt x="542610" y="75017"/>
                </a:cubicBezTo>
                <a:cubicBezTo>
                  <a:pt x="487577" y="66903"/>
                  <a:pt x="381743" y="45384"/>
                  <a:pt x="381743" y="45384"/>
                </a:cubicBezTo>
                <a:lnTo>
                  <a:pt x="2860" y="3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C9079AB6-DFF7-4738-BDD3-C6408C3CB13E}"/>
              </a:ext>
            </a:extLst>
          </p:cNvPr>
          <p:cNvSpPr/>
          <p:nvPr/>
        </p:nvSpPr>
        <p:spPr>
          <a:xfrm>
            <a:off x="5881750" y="8710741"/>
            <a:ext cx="486413" cy="88296"/>
          </a:xfrm>
          <a:custGeom>
            <a:avLst/>
            <a:gdLst>
              <a:gd name="connsiteX0" fmla="*/ 467 w 486413"/>
              <a:gd name="connsiteY0" fmla="*/ 88242 h 88296"/>
              <a:gd name="connsiteX1" fmla="*/ 190967 w 486413"/>
              <a:gd name="connsiteY1" fmla="*/ 9926 h 88296"/>
              <a:gd name="connsiteX2" fmla="*/ 307383 w 486413"/>
              <a:gd name="connsiteY2" fmla="*/ 7809 h 88296"/>
              <a:gd name="connsiteX3" fmla="*/ 485183 w 486413"/>
              <a:gd name="connsiteY3" fmla="*/ 71309 h 88296"/>
              <a:gd name="connsiteX4" fmla="*/ 379350 w 486413"/>
              <a:gd name="connsiteY4" fmla="*/ 37442 h 88296"/>
              <a:gd name="connsiteX5" fmla="*/ 250233 w 486413"/>
              <a:gd name="connsiteY5" fmla="*/ 22626 h 88296"/>
              <a:gd name="connsiteX6" fmla="*/ 467 w 486413"/>
              <a:gd name="connsiteY6" fmla="*/ 88242 h 8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413" h="88296">
                <a:moveTo>
                  <a:pt x="467" y="88242"/>
                </a:moveTo>
                <a:cubicBezTo>
                  <a:pt x="-9411" y="86125"/>
                  <a:pt x="139814" y="23331"/>
                  <a:pt x="190967" y="9926"/>
                </a:cubicBezTo>
                <a:cubicBezTo>
                  <a:pt x="242120" y="-3479"/>
                  <a:pt x="258347" y="-2421"/>
                  <a:pt x="307383" y="7809"/>
                </a:cubicBezTo>
                <a:cubicBezTo>
                  <a:pt x="356419" y="18039"/>
                  <a:pt x="473189" y="66370"/>
                  <a:pt x="485183" y="71309"/>
                </a:cubicBezTo>
                <a:cubicBezTo>
                  <a:pt x="497178" y="76248"/>
                  <a:pt x="418508" y="45556"/>
                  <a:pt x="379350" y="37442"/>
                </a:cubicBezTo>
                <a:cubicBezTo>
                  <a:pt x="340192" y="29328"/>
                  <a:pt x="308794" y="15218"/>
                  <a:pt x="250233" y="22626"/>
                </a:cubicBezTo>
                <a:cubicBezTo>
                  <a:pt x="191672" y="30034"/>
                  <a:pt x="10345" y="90359"/>
                  <a:pt x="467" y="882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E5DCD01E-2642-4EDB-95E3-3DD0B812D2F3}"/>
              </a:ext>
            </a:extLst>
          </p:cNvPr>
          <p:cNvSpPr/>
          <p:nvPr/>
        </p:nvSpPr>
        <p:spPr>
          <a:xfrm>
            <a:off x="6315034" y="8461353"/>
            <a:ext cx="795394" cy="192571"/>
          </a:xfrm>
          <a:custGeom>
            <a:avLst/>
            <a:gdLst>
              <a:gd name="connsiteX0" fmla="*/ 24383 w 795394"/>
              <a:gd name="connsiteY0" fmla="*/ 187347 h 192571"/>
              <a:gd name="connsiteX1" fmla="*/ 83649 w 795394"/>
              <a:gd name="connsiteY1" fmla="*/ 183114 h 192571"/>
              <a:gd name="connsiteX2" fmla="*/ 394799 w 795394"/>
              <a:gd name="connsiteY2" fmla="*/ 123847 h 192571"/>
              <a:gd name="connsiteX3" fmla="*/ 784266 w 795394"/>
              <a:gd name="connsiteY3" fmla="*/ 1080 h 192571"/>
              <a:gd name="connsiteX4" fmla="*/ 686899 w 795394"/>
              <a:gd name="connsiteY4" fmla="*/ 66697 h 192571"/>
              <a:gd name="connsiteX5" fmla="*/ 661499 w 795394"/>
              <a:gd name="connsiteY5" fmla="*/ 115380 h 192571"/>
              <a:gd name="connsiteX6" fmla="*/ 430783 w 795394"/>
              <a:gd name="connsiteY6" fmla="*/ 132314 h 192571"/>
              <a:gd name="connsiteX7" fmla="*/ 24383 w 795394"/>
              <a:gd name="connsiteY7" fmla="*/ 187347 h 19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5394" h="192571">
                <a:moveTo>
                  <a:pt x="24383" y="187347"/>
                </a:moveTo>
                <a:cubicBezTo>
                  <a:pt x="-33473" y="195814"/>
                  <a:pt x="21913" y="193697"/>
                  <a:pt x="83649" y="183114"/>
                </a:cubicBezTo>
                <a:cubicBezTo>
                  <a:pt x="145385" y="172531"/>
                  <a:pt x="278029" y="154186"/>
                  <a:pt x="394799" y="123847"/>
                </a:cubicBezTo>
                <a:cubicBezTo>
                  <a:pt x="511569" y="93508"/>
                  <a:pt x="735583" y="10605"/>
                  <a:pt x="784266" y="1080"/>
                </a:cubicBezTo>
                <a:cubicBezTo>
                  <a:pt x="832949" y="-8445"/>
                  <a:pt x="707360" y="47647"/>
                  <a:pt x="686899" y="66697"/>
                </a:cubicBezTo>
                <a:cubicBezTo>
                  <a:pt x="666438" y="85747"/>
                  <a:pt x="704185" y="104444"/>
                  <a:pt x="661499" y="115380"/>
                </a:cubicBezTo>
                <a:cubicBezTo>
                  <a:pt x="618813" y="126316"/>
                  <a:pt x="530972" y="121025"/>
                  <a:pt x="430783" y="132314"/>
                </a:cubicBezTo>
                <a:cubicBezTo>
                  <a:pt x="330594" y="143603"/>
                  <a:pt x="82239" y="178880"/>
                  <a:pt x="24383" y="1873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3566E3DF-0376-4274-B4C9-E342E869E62A}"/>
              </a:ext>
            </a:extLst>
          </p:cNvPr>
          <p:cNvSpPr/>
          <p:nvPr/>
        </p:nvSpPr>
        <p:spPr>
          <a:xfrm>
            <a:off x="5935677" y="8758634"/>
            <a:ext cx="506046" cy="75113"/>
          </a:xfrm>
          <a:custGeom>
            <a:avLst/>
            <a:gdLst>
              <a:gd name="connsiteX0" fmla="*/ 1573 w 506046"/>
              <a:gd name="connsiteY0" fmla="*/ 74216 h 75113"/>
              <a:gd name="connsiteX1" fmla="*/ 240756 w 506046"/>
              <a:gd name="connsiteY1" fmla="*/ 133 h 75113"/>
              <a:gd name="connsiteX2" fmla="*/ 503223 w 506046"/>
              <a:gd name="connsiteY2" fmla="*/ 55166 h 75113"/>
              <a:gd name="connsiteX3" fmla="*/ 365640 w 506046"/>
              <a:gd name="connsiteY3" fmla="*/ 23416 h 75113"/>
              <a:gd name="connsiteX4" fmla="*/ 147623 w 506046"/>
              <a:gd name="connsiteY4" fmla="*/ 40349 h 75113"/>
              <a:gd name="connsiteX5" fmla="*/ 1573 w 506046"/>
              <a:gd name="connsiteY5" fmla="*/ 74216 h 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046" h="75113">
                <a:moveTo>
                  <a:pt x="1573" y="74216"/>
                </a:moveTo>
                <a:cubicBezTo>
                  <a:pt x="17095" y="67513"/>
                  <a:pt x="157148" y="3308"/>
                  <a:pt x="240756" y="133"/>
                </a:cubicBezTo>
                <a:cubicBezTo>
                  <a:pt x="324364" y="-3042"/>
                  <a:pt x="482409" y="51285"/>
                  <a:pt x="503223" y="55166"/>
                </a:cubicBezTo>
                <a:cubicBezTo>
                  <a:pt x="524037" y="59046"/>
                  <a:pt x="424907" y="25885"/>
                  <a:pt x="365640" y="23416"/>
                </a:cubicBezTo>
                <a:cubicBezTo>
                  <a:pt x="306373" y="20947"/>
                  <a:pt x="206184" y="32588"/>
                  <a:pt x="147623" y="40349"/>
                </a:cubicBezTo>
                <a:cubicBezTo>
                  <a:pt x="89062" y="48110"/>
                  <a:pt x="-13949" y="80919"/>
                  <a:pt x="1573" y="742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7D4404FC-C0EC-4C14-A4F8-C48E40F26987}"/>
              </a:ext>
            </a:extLst>
          </p:cNvPr>
          <p:cNvSpPr/>
          <p:nvPr/>
        </p:nvSpPr>
        <p:spPr>
          <a:xfrm>
            <a:off x="965220" y="7839076"/>
            <a:ext cx="1545669" cy="1183651"/>
          </a:xfrm>
          <a:custGeom>
            <a:avLst/>
            <a:gdLst>
              <a:gd name="connsiteX0" fmla="*/ 1498847 w 1545669"/>
              <a:gd name="connsiteY0" fmla="*/ 44015 h 1183651"/>
              <a:gd name="connsiteX1" fmla="*/ 1383344 w 1545669"/>
              <a:gd name="connsiteY1" fmla="*/ 44015 h 1183651"/>
              <a:gd name="connsiteX2" fmla="*/ 661449 w 1545669"/>
              <a:gd name="connsiteY2" fmla="*/ 361648 h 1183651"/>
              <a:gd name="connsiteX3" fmla="*/ 112809 w 1545669"/>
              <a:gd name="connsiteY3" fmla="*/ 1035417 h 1183651"/>
              <a:gd name="connsiteX4" fmla="*/ 16557 w 1545669"/>
              <a:gd name="connsiteY4" fmla="*/ 1170170 h 1183651"/>
              <a:gd name="connsiteX5" fmla="*/ 343816 w 1545669"/>
              <a:gd name="connsiteY5" fmla="*/ 814036 h 1183651"/>
              <a:gd name="connsiteX6" fmla="*/ 767327 w 1545669"/>
              <a:gd name="connsiteY6" fmla="*/ 429025 h 1183651"/>
              <a:gd name="connsiteX7" fmla="*/ 1498847 w 1545669"/>
              <a:gd name="connsiteY7" fmla="*/ 44015 h 118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5669" h="1183651">
                <a:moveTo>
                  <a:pt x="1498847" y="44015"/>
                </a:moveTo>
                <a:cubicBezTo>
                  <a:pt x="1601516" y="-20153"/>
                  <a:pt x="1522910" y="-8924"/>
                  <a:pt x="1383344" y="44015"/>
                </a:cubicBezTo>
                <a:cubicBezTo>
                  <a:pt x="1243778" y="96954"/>
                  <a:pt x="873205" y="196414"/>
                  <a:pt x="661449" y="361648"/>
                </a:cubicBezTo>
                <a:cubicBezTo>
                  <a:pt x="449693" y="526882"/>
                  <a:pt x="220291" y="900663"/>
                  <a:pt x="112809" y="1035417"/>
                </a:cubicBezTo>
                <a:cubicBezTo>
                  <a:pt x="5327" y="1170171"/>
                  <a:pt x="-21944" y="1207067"/>
                  <a:pt x="16557" y="1170170"/>
                </a:cubicBezTo>
                <a:cubicBezTo>
                  <a:pt x="55058" y="1133273"/>
                  <a:pt x="218688" y="937560"/>
                  <a:pt x="343816" y="814036"/>
                </a:cubicBezTo>
                <a:cubicBezTo>
                  <a:pt x="468944" y="690512"/>
                  <a:pt x="573218" y="557362"/>
                  <a:pt x="767327" y="429025"/>
                </a:cubicBezTo>
                <a:cubicBezTo>
                  <a:pt x="961436" y="300688"/>
                  <a:pt x="1396178" y="108183"/>
                  <a:pt x="1498847" y="440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74FCED17-0CA0-4309-94D2-EE6C4B5B547B}"/>
              </a:ext>
            </a:extLst>
          </p:cNvPr>
          <p:cNvSpPr/>
          <p:nvPr/>
        </p:nvSpPr>
        <p:spPr>
          <a:xfrm>
            <a:off x="1153383" y="8776294"/>
            <a:ext cx="157706" cy="791059"/>
          </a:xfrm>
          <a:custGeom>
            <a:avLst/>
            <a:gdLst>
              <a:gd name="connsiteX0" fmla="*/ 157257 w 157706"/>
              <a:gd name="connsiteY0" fmla="*/ 1946 h 791059"/>
              <a:gd name="connsiteX1" fmla="*/ 4857 w 157706"/>
              <a:gd name="connsiteY1" fmla="*/ 347386 h 791059"/>
              <a:gd name="connsiteX2" fmla="*/ 35337 w 157706"/>
              <a:gd name="connsiteY2" fmla="*/ 789346 h 791059"/>
              <a:gd name="connsiteX3" fmla="*/ 9937 w 157706"/>
              <a:gd name="connsiteY3" fmla="*/ 489626 h 791059"/>
              <a:gd name="connsiteX4" fmla="*/ 50577 w 157706"/>
              <a:gd name="connsiteY4" fmla="*/ 220386 h 791059"/>
              <a:gd name="connsiteX5" fmla="*/ 157257 w 157706"/>
              <a:gd name="connsiteY5" fmla="*/ 1946 h 791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06" h="791059">
                <a:moveTo>
                  <a:pt x="157257" y="1946"/>
                </a:moveTo>
                <a:cubicBezTo>
                  <a:pt x="149637" y="23113"/>
                  <a:pt x="25177" y="216153"/>
                  <a:pt x="4857" y="347386"/>
                </a:cubicBezTo>
                <a:cubicBezTo>
                  <a:pt x="-15463" y="478619"/>
                  <a:pt x="34490" y="765639"/>
                  <a:pt x="35337" y="789346"/>
                </a:cubicBezTo>
                <a:cubicBezTo>
                  <a:pt x="36184" y="813053"/>
                  <a:pt x="7397" y="584453"/>
                  <a:pt x="9937" y="489626"/>
                </a:cubicBezTo>
                <a:cubicBezTo>
                  <a:pt x="12477" y="394799"/>
                  <a:pt x="27717" y="303359"/>
                  <a:pt x="50577" y="220386"/>
                </a:cubicBezTo>
                <a:cubicBezTo>
                  <a:pt x="73437" y="137413"/>
                  <a:pt x="164877" y="-19221"/>
                  <a:pt x="157257" y="19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93D8BCB4-3CD5-4776-ACEA-72039D4E3A51}"/>
              </a:ext>
            </a:extLst>
          </p:cNvPr>
          <p:cNvSpPr/>
          <p:nvPr/>
        </p:nvSpPr>
        <p:spPr>
          <a:xfrm>
            <a:off x="1665270" y="8685607"/>
            <a:ext cx="229282" cy="838032"/>
          </a:xfrm>
          <a:custGeom>
            <a:avLst/>
            <a:gdLst>
              <a:gd name="connsiteX0" fmla="*/ 970 w 229282"/>
              <a:gd name="connsiteY0" fmla="*/ 1193 h 838032"/>
              <a:gd name="connsiteX1" fmla="*/ 199090 w 229282"/>
              <a:gd name="connsiteY1" fmla="*/ 397433 h 838032"/>
              <a:gd name="connsiteX2" fmla="*/ 224490 w 229282"/>
              <a:gd name="connsiteY2" fmla="*/ 834313 h 838032"/>
              <a:gd name="connsiteX3" fmla="*/ 219410 w 229282"/>
              <a:gd name="connsiteY3" fmla="*/ 590473 h 838032"/>
              <a:gd name="connsiteX4" fmla="*/ 127970 w 229282"/>
              <a:gd name="connsiteY4" fmla="*/ 285673 h 838032"/>
              <a:gd name="connsiteX5" fmla="*/ 970 w 229282"/>
              <a:gd name="connsiteY5" fmla="*/ 1193 h 83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82" h="838032">
                <a:moveTo>
                  <a:pt x="970" y="1193"/>
                </a:moveTo>
                <a:cubicBezTo>
                  <a:pt x="12823" y="19819"/>
                  <a:pt x="161837" y="258580"/>
                  <a:pt x="199090" y="397433"/>
                </a:cubicBezTo>
                <a:cubicBezTo>
                  <a:pt x="236343" y="536286"/>
                  <a:pt x="221103" y="802140"/>
                  <a:pt x="224490" y="834313"/>
                </a:cubicBezTo>
                <a:cubicBezTo>
                  <a:pt x="227877" y="866486"/>
                  <a:pt x="235497" y="681913"/>
                  <a:pt x="219410" y="590473"/>
                </a:cubicBezTo>
                <a:cubicBezTo>
                  <a:pt x="203323" y="499033"/>
                  <a:pt x="166917" y="384733"/>
                  <a:pt x="127970" y="285673"/>
                </a:cubicBezTo>
                <a:cubicBezTo>
                  <a:pt x="89023" y="186613"/>
                  <a:pt x="-10883" y="-17433"/>
                  <a:pt x="970" y="11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AC613DAE-5FA4-41B4-91DA-D8D55DEB91F3}"/>
              </a:ext>
            </a:extLst>
          </p:cNvPr>
          <p:cNvSpPr/>
          <p:nvPr/>
        </p:nvSpPr>
        <p:spPr>
          <a:xfrm>
            <a:off x="1610103" y="8706064"/>
            <a:ext cx="82862" cy="853177"/>
          </a:xfrm>
          <a:custGeom>
            <a:avLst/>
            <a:gdLst>
              <a:gd name="connsiteX0" fmla="*/ 51057 w 82862"/>
              <a:gd name="connsiteY0" fmla="*/ 1056 h 853177"/>
              <a:gd name="connsiteX1" fmla="*/ 81537 w 82862"/>
              <a:gd name="connsiteY1" fmla="*/ 641136 h 853177"/>
              <a:gd name="connsiteX2" fmla="*/ 257 w 82862"/>
              <a:gd name="connsiteY2" fmla="*/ 849416 h 853177"/>
              <a:gd name="connsiteX3" fmla="*/ 56137 w 82862"/>
              <a:gd name="connsiteY3" fmla="*/ 498896 h 853177"/>
              <a:gd name="connsiteX4" fmla="*/ 51057 w 82862"/>
              <a:gd name="connsiteY4" fmla="*/ 1056 h 85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62" h="853177">
                <a:moveTo>
                  <a:pt x="51057" y="1056"/>
                </a:moveTo>
                <a:cubicBezTo>
                  <a:pt x="55290" y="24763"/>
                  <a:pt x="90004" y="499743"/>
                  <a:pt x="81537" y="641136"/>
                </a:cubicBezTo>
                <a:cubicBezTo>
                  <a:pt x="73070" y="782529"/>
                  <a:pt x="4490" y="873123"/>
                  <a:pt x="257" y="849416"/>
                </a:cubicBezTo>
                <a:cubicBezTo>
                  <a:pt x="-3976" y="825709"/>
                  <a:pt x="45130" y="638596"/>
                  <a:pt x="56137" y="498896"/>
                </a:cubicBezTo>
                <a:cubicBezTo>
                  <a:pt x="67144" y="359196"/>
                  <a:pt x="46824" y="-22651"/>
                  <a:pt x="51057" y="10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8A5E2646-38F1-4513-82EA-639B16434F4C}"/>
              </a:ext>
            </a:extLst>
          </p:cNvPr>
          <p:cNvSpPr/>
          <p:nvPr/>
        </p:nvSpPr>
        <p:spPr>
          <a:xfrm>
            <a:off x="1725054" y="8653470"/>
            <a:ext cx="216540" cy="865521"/>
          </a:xfrm>
          <a:custGeom>
            <a:avLst/>
            <a:gdLst>
              <a:gd name="connsiteX0" fmla="*/ 2146 w 216540"/>
              <a:gd name="connsiteY0" fmla="*/ 2850 h 865521"/>
              <a:gd name="connsiteX1" fmla="*/ 200266 w 216540"/>
              <a:gd name="connsiteY1" fmla="*/ 368610 h 865521"/>
              <a:gd name="connsiteX2" fmla="*/ 205346 w 216540"/>
              <a:gd name="connsiteY2" fmla="*/ 861370 h 865521"/>
              <a:gd name="connsiteX3" fmla="*/ 205346 w 216540"/>
              <a:gd name="connsiteY3" fmla="*/ 592130 h 865521"/>
              <a:gd name="connsiteX4" fmla="*/ 164706 w 216540"/>
              <a:gd name="connsiteY4" fmla="*/ 363530 h 865521"/>
              <a:gd name="connsiteX5" fmla="*/ 98666 w 216540"/>
              <a:gd name="connsiteY5" fmla="*/ 206050 h 865521"/>
              <a:gd name="connsiteX6" fmla="*/ 2146 w 216540"/>
              <a:gd name="connsiteY6" fmla="*/ 2850 h 865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540" h="865521">
                <a:moveTo>
                  <a:pt x="2146" y="2850"/>
                </a:moveTo>
                <a:cubicBezTo>
                  <a:pt x="19079" y="29943"/>
                  <a:pt x="166399" y="225523"/>
                  <a:pt x="200266" y="368610"/>
                </a:cubicBezTo>
                <a:cubicBezTo>
                  <a:pt x="234133" y="511697"/>
                  <a:pt x="204499" y="824117"/>
                  <a:pt x="205346" y="861370"/>
                </a:cubicBezTo>
                <a:cubicBezTo>
                  <a:pt x="206193" y="898623"/>
                  <a:pt x="212119" y="675103"/>
                  <a:pt x="205346" y="592130"/>
                </a:cubicBezTo>
                <a:cubicBezTo>
                  <a:pt x="198573" y="509157"/>
                  <a:pt x="182486" y="427877"/>
                  <a:pt x="164706" y="363530"/>
                </a:cubicBezTo>
                <a:cubicBezTo>
                  <a:pt x="146926" y="299183"/>
                  <a:pt x="124066" y="262777"/>
                  <a:pt x="98666" y="206050"/>
                </a:cubicBezTo>
                <a:cubicBezTo>
                  <a:pt x="73266" y="149323"/>
                  <a:pt x="-14787" y="-24243"/>
                  <a:pt x="2146" y="28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B1358C6E-EADA-44F4-980D-D3CF4D7C9F6C}"/>
              </a:ext>
            </a:extLst>
          </p:cNvPr>
          <p:cNvSpPr/>
          <p:nvPr/>
        </p:nvSpPr>
        <p:spPr>
          <a:xfrm>
            <a:off x="4688840" y="8818880"/>
            <a:ext cx="1044959" cy="670621"/>
          </a:xfrm>
          <a:custGeom>
            <a:avLst/>
            <a:gdLst>
              <a:gd name="connsiteX0" fmla="*/ 0 w 1044959"/>
              <a:gd name="connsiteY0" fmla="*/ 0 h 670621"/>
              <a:gd name="connsiteX1" fmla="*/ 980440 w 1044959"/>
              <a:gd name="connsiteY1" fmla="*/ 274320 h 670621"/>
              <a:gd name="connsiteX2" fmla="*/ 949960 w 1044959"/>
              <a:gd name="connsiteY2" fmla="*/ 472440 h 670621"/>
              <a:gd name="connsiteX3" fmla="*/ 939800 w 1044959"/>
              <a:gd name="connsiteY3" fmla="*/ 604520 h 670621"/>
              <a:gd name="connsiteX4" fmla="*/ 711200 w 1044959"/>
              <a:gd name="connsiteY4" fmla="*/ 670560 h 670621"/>
              <a:gd name="connsiteX5" fmla="*/ 863600 w 1044959"/>
              <a:gd name="connsiteY5" fmla="*/ 614680 h 670621"/>
              <a:gd name="connsiteX6" fmla="*/ 904240 w 1044959"/>
              <a:gd name="connsiteY6" fmla="*/ 528320 h 670621"/>
              <a:gd name="connsiteX7" fmla="*/ 949960 w 1044959"/>
              <a:gd name="connsiteY7" fmla="*/ 355600 h 670621"/>
              <a:gd name="connsiteX8" fmla="*/ 949960 w 1044959"/>
              <a:gd name="connsiteY8" fmla="*/ 299720 h 670621"/>
              <a:gd name="connsiteX9" fmla="*/ 751840 w 1044959"/>
              <a:gd name="connsiteY9" fmla="*/ 223520 h 670621"/>
              <a:gd name="connsiteX10" fmla="*/ 0 w 1044959"/>
              <a:gd name="connsiteY10" fmla="*/ 0 h 67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4959" h="670621">
                <a:moveTo>
                  <a:pt x="0" y="0"/>
                </a:moveTo>
                <a:cubicBezTo>
                  <a:pt x="38100" y="8467"/>
                  <a:pt x="822113" y="195580"/>
                  <a:pt x="980440" y="274320"/>
                </a:cubicBezTo>
                <a:cubicBezTo>
                  <a:pt x="1138767" y="353060"/>
                  <a:pt x="956733" y="417407"/>
                  <a:pt x="949960" y="472440"/>
                </a:cubicBezTo>
                <a:cubicBezTo>
                  <a:pt x="943187" y="527473"/>
                  <a:pt x="979593" y="571500"/>
                  <a:pt x="939800" y="604520"/>
                </a:cubicBezTo>
                <a:cubicBezTo>
                  <a:pt x="900007" y="637540"/>
                  <a:pt x="723900" y="668867"/>
                  <a:pt x="711200" y="670560"/>
                </a:cubicBezTo>
                <a:cubicBezTo>
                  <a:pt x="698500" y="672253"/>
                  <a:pt x="831427" y="638387"/>
                  <a:pt x="863600" y="614680"/>
                </a:cubicBezTo>
                <a:cubicBezTo>
                  <a:pt x="895773" y="590973"/>
                  <a:pt x="889847" y="571500"/>
                  <a:pt x="904240" y="528320"/>
                </a:cubicBezTo>
                <a:cubicBezTo>
                  <a:pt x="918633" y="485140"/>
                  <a:pt x="942340" y="393700"/>
                  <a:pt x="949960" y="355600"/>
                </a:cubicBezTo>
                <a:cubicBezTo>
                  <a:pt x="957580" y="317500"/>
                  <a:pt x="982980" y="321733"/>
                  <a:pt x="949960" y="299720"/>
                </a:cubicBezTo>
                <a:cubicBezTo>
                  <a:pt x="916940" y="277707"/>
                  <a:pt x="917787" y="273473"/>
                  <a:pt x="751840" y="22352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D21900FA-9365-4066-8724-EF87D6BEEAAC}"/>
              </a:ext>
            </a:extLst>
          </p:cNvPr>
          <p:cNvSpPr/>
          <p:nvPr/>
        </p:nvSpPr>
        <p:spPr>
          <a:xfrm>
            <a:off x="5575339" y="8289569"/>
            <a:ext cx="345530" cy="981526"/>
          </a:xfrm>
          <a:custGeom>
            <a:avLst/>
            <a:gdLst>
              <a:gd name="connsiteX0" fmla="*/ 1549 w 345530"/>
              <a:gd name="connsiteY0" fmla="*/ 6706 h 981526"/>
              <a:gd name="connsiteX1" fmla="*/ 125374 w 345530"/>
              <a:gd name="connsiteY1" fmla="*/ 16231 h 981526"/>
              <a:gd name="connsiteX2" fmla="*/ 207924 w 345530"/>
              <a:gd name="connsiteY2" fmla="*/ 194031 h 981526"/>
              <a:gd name="connsiteX3" fmla="*/ 330161 w 345530"/>
              <a:gd name="connsiteY3" fmla="*/ 598844 h 981526"/>
              <a:gd name="connsiteX4" fmla="*/ 342861 w 345530"/>
              <a:gd name="connsiteY4" fmla="*/ 721081 h 981526"/>
              <a:gd name="connsiteX5" fmla="*/ 342861 w 345530"/>
              <a:gd name="connsiteY5" fmla="*/ 840144 h 981526"/>
              <a:gd name="connsiteX6" fmla="*/ 314286 w 345530"/>
              <a:gd name="connsiteY6" fmla="*/ 979844 h 981526"/>
              <a:gd name="connsiteX7" fmla="*/ 314286 w 345530"/>
              <a:gd name="connsiteY7" fmla="*/ 903644 h 981526"/>
              <a:gd name="connsiteX8" fmla="*/ 336511 w 345530"/>
              <a:gd name="connsiteY8" fmla="*/ 705206 h 981526"/>
              <a:gd name="connsiteX9" fmla="*/ 306349 w 345530"/>
              <a:gd name="connsiteY9" fmla="*/ 562331 h 981526"/>
              <a:gd name="connsiteX10" fmla="*/ 214274 w 345530"/>
              <a:gd name="connsiteY10" fmla="*/ 213081 h 981526"/>
              <a:gd name="connsiteX11" fmla="*/ 119024 w 345530"/>
              <a:gd name="connsiteY11" fmla="*/ 22581 h 981526"/>
              <a:gd name="connsiteX12" fmla="*/ 60286 w 345530"/>
              <a:gd name="connsiteY12" fmla="*/ 3531 h 981526"/>
              <a:gd name="connsiteX13" fmla="*/ 1549 w 345530"/>
              <a:gd name="connsiteY13" fmla="*/ 6706 h 981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5530" h="981526">
                <a:moveTo>
                  <a:pt x="1549" y="6706"/>
                </a:moveTo>
                <a:cubicBezTo>
                  <a:pt x="12397" y="8823"/>
                  <a:pt x="90978" y="-14990"/>
                  <a:pt x="125374" y="16231"/>
                </a:cubicBezTo>
                <a:cubicBezTo>
                  <a:pt x="159770" y="47452"/>
                  <a:pt x="173793" y="96929"/>
                  <a:pt x="207924" y="194031"/>
                </a:cubicBezTo>
                <a:cubicBezTo>
                  <a:pt x="242055" y="291133"/>
                  <a:pt x="307672" y="511002"/>
                  <a:pt x="330161" y="598844"/>
                </a:cubicBezTo>
                <a:cubicBezTo>
                  <a:pt x="352650" y="686686"/>
                  <a:pt x="340744" y="680864"/>
                  <a:pt x="342861" y="721081"/>
                </a:cubicBezTo>
                <a:cubicBezTo>
                  <a:pt x="344978" y="761298"/>
                  <a:pt x="347624" y="797017"/>
                  <a:pt x="342861" y="840144"/>
                </a:cubicBezTo>
                <a:cubicBezTo>
                  <a:pt x="338098" y="883271"/>
                  <a:pt x="319049" y="969261"/>
                  <a:pt x="314286" y="979844"/>
                </a:cubicBezTo>
                <a:cubicBezTo>
                  <a:pt x="309524" y="990427"/>
                  <a:pt x="310582" y="949417"/>
                  <a:pt x="314286" y="903644"/>
                </a:cubicBezTo>
                <a:cubicBezTo>
                  <a:pt x="317990" y="857871"/>
                  <a:pt x="337834" y="762091"/>
                  <a:pt x="336511" y="705206"/>
                </a:cubicBezTo>
                <a:cubicBezTo>
                  <a:pt x="335188" y="648321"/>
                  <a:pt x="326722" y="644352"/>
                  <a:pt x="306349" y="562331"/>
                </a:cubicBezTo>
                <a:cubicBezTo>
                  <a:pt x="285976" y="480310"/>
                  <a:pt x="245495" y="303039"/>
                  <a:pt x="214274" y="213081"/>
                </a:cubicBezTo>
                <a:cubicBezTo>
                  <a:pt x="183053" y="123123"/>
                  <a:pt x="144689" y="57506"/>
                  <a:pt x="119024" y="22581"/>
                </a:cubicBezTo>
                <a:cubicBezTo>
                  <a:pt x="93359" y="-12344"/>
                  <a:pt x="80923" y="6441"/>
                  <a:pt x="60286" y="3531"/>
                </a:cubicBezTo>
                <a:cubicBezTo>
                  <a:pt x="39649" y="621"/>
                  <a:pt x="-9299" y="4589"/>
                  <a:pt x="1549" y="67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517A572E-6ADD-48A1-90FE-11C1420D3664}"/>
              </a:ext>
            </a:extLst>
          </p:cNvPr>
          <p:cNvSpPr/>
          <p:nvPr/>
        </p:nvSpPr>
        <p:spPr>
          <a:xfrm>
            <a:off x="5605415" y="8308102"/>
            <a:ext cx="238173" cy="926287"/>
          </a:xfrm>
          <a:custGeom>
            <a:avLst/>
            <a:gdLst>
              <a:gd name="connsiteX0" fmla="*/ 48 w 238173"/>
              <a:gd name="connsiteY0" fmla="*/ 873 h 926287"/>
              <a:gd name="connsiteX1" fmla="*/ 47673 w 238173"/>
              <a:gd name="connsiteY1" fmla="*/ 164386 h 926287"/>
              <a:gd name="connsiteX2" fmla="*/ 195310 w 238173"/>
              <a:gd name="connsiteY2" fmla="*/ 593011 h 926287"/>
              <a:gd name="connsiteX3" fmla="*/ 219123 w 238173"/>
              <a:gd name="connsiteY3" fmla="*/ 745411 h 926287"/>
              <a:gd name="connsiteX4" fmla="*/ 196898 w 238173"/>
              <a:gd name="connsiteY4" fmla="*/ 924798 h 926287"/>
              <a:gd name="connsiteX5" fmla="*/ 228648 w 238173"/>
              <a:gd name="connsiteY5" fmla="*/ 824786 h 926287"/>
              <a:gd name="connsiteX6" fmla="*/ 236585 w 238173"/>
              <a:gd name="connsiteY6" fmla="*/ 715248 h 926287"/>
              <a:gd name="connsiteX7" fmla="*/ 201660 w 238173"/>
              <a:gd name="connsiteY7" fmla="*/ 529511 h 926287"/>
              <a:gd name="connsiteX8" fmla="*/ 169910 w 238173"/>
              <a:gd name="connsiteY8" fmla="*/ 399336 h 926287"/>
              <a:gd name="connsiteX9" fmla="*/ 54023 w 238173"/>
              <a:gd name="connsiteY9" fmla="*/ 113586 h 926287"/>
              <a:gd name="connsiteX10" fmla="*/ 48 w 238173"/>
              <a:gd name="connsiteY10" fmla="*/ 873 h 92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8173" h="926287">
                <a:moveTo>
                  <a:pt x="48" y="873"/>
                </a:moveTo>
                <a:cubicBezTo>
                  <a:pt x="-1010" y="9340"/>
                  <a:pt x="15129" y="65696"/>
                  <a:pt x="47673" y="164386"/>
                </a:cubicBezTo>
                <a:cubicBezTo>
                  <a:pt x="80217" y="263076"/>
                  <a:pt x="166735" y="496174"/>
                  <a:pt x="195310" y="593011"/>
                </a:cubicBezTo>
                <a:cubicBezTo>
                  <a:pt x="223885" y="689848"/>
                  <a:pt x="218858" y="690113"/>
                  <a:pt x="219123" y="745411"/>
                </a:cubicBezTo>
                <a:cubicBezTo>
                  <a:pt x="219388" y="800709"/>
                  <a:pt x="195311" y="911569"/>
                  <a:pt x="196898" y="924798"/>
                </a:cubicBezTo>
                <a:cubicBezTo>
                  <a:pt x="198485" y="938027"/>
                  <a:pt x="222034" y="859711"/>
                  <a:pt x="228648" y="824786"/>
                </a:cubicBezTo>
                <a:cubicBezTo>
                  <a:pt x="235263" y="789861"/>
                  <a:pt x="241083" y="764460"/>
                  <a:pt x="236585" y="715248"/>
                </a:cubicBezTo>
                <a:cubicBezTo>
                  <a:pt x="232087" y="666036"/>
                  <a:pt x="212773" y="582163"/>
                  <a:pt x="201660" y="529511"/>
                </a:cubicBezTo>
                <a:cubicBezTo>
                  <a:pt x="190548" y="476859"/>
                  <a:pt x="194516" y="468657"/>
                  <a:pt x="169910" y="399336"/>
                </a:cubicBezTo>
                <a:cubicBezTo>
                  <a:pt x="145304" y="330015"/>
                  <a:pt x="79687" y="180526"/>
                  <a:pt x="54023" y="113586"/>
                </a:cubicBezTo>
                <a:cubicBezTo>
                  <a:pt x="28359" y="46646"/>
                  <a:pt x="1106" y="-7594"/>
                  <a:pt x="48" y="8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DEB3EF2C-37EF-4397-A26E-5EEFC24C6F8C}"/>
              </a:ext>
            </a:extLst>
          </p:cNvPr>
          <p:cNvSpPr/>
          <p:nvPr/>
        </p:nvSpPr>
        <p:spPr>
          <a:xfrm>
            <a:off x="6928178" y="8493824"/>
            <a:ext cx="233149" cy="861408"/>
          </a:xfrm>
          <a:custGeom>
            <a:avLst/>
            <a:gdLst>
              <a:gd name="connsiteX0" fmla="*/ 228272 w 233149"/>
              <a:gd name="connsiteY0" fmla="*/ 23114 h 861408"/>
              <a:gd name="connsiteX1" fmla="*/ 33010 w 233149"/>
              <a:gd name="connsiteY1" fmla="*/ 634301 h 861408"/>
              <a:gd name="connsiteX2" fmla="*/ 1260 w 233149"/>
              <a:gd name="connsiteY2" fmla="*/ 861314 h 861408"/>
              <a:gd name="connsiteX3" fmla="*/ 45710 w 233149"/>
              <a:gd name="connsiteY3" fmla="*/ 613664 h 861408"/>
              <a:gd name="connsiteX4" fmla="*/ 94922 w 233149"/>
              <a:gd name="connsiteY4" fmla="*/ 327914 h 861408"/>
              <a:gd name="connsiteX5" fmla="*/ 167947 w 233149"/>
              <a:gd name="connsiteY5" fmla="*/ 146939 h 861408"/>
              <a:gd name="connsiteX6" fmla="*/ 228272 w 233149"/>
              <a:gd name="connsiteY6" fmla="*/ 23114 h 86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149" h="861408">
                <a:moveTo>
                  <a:pt x="228272" y="23114"/>
                </a:moveTo>
                <a:cubicBezTo>
                  <a:pt x="205782" y="104341"/>
                  <a:pt x="70845" y="494601"/>
                  <a:pt x="33010" y="634301"/>
                </a:cubicBezTo>
                <a:cubicBezTo>
                  <a:pt x="-4825" y="774001"/>
                  <a:pt x="-857" y="864754"/>
                  <a:pt x="1260" y="861314"/>
                </a:cubicBezTo>
                <a:cubicBezTo>
                  <a:pt x="3377" y="857875"/>
                  <a:pt x="30100" y="702564"/>
                  <a:pt x="45710" y="613664"/>
                </a:cubicBezTo>
                <a:cubicBezTo>
                  <a:pt x="61320" y="524764"/>
                  <a:pt x="74549" y="405701"/>
                  <a:pt x="94922" y="327914"/>
                </a:cubicBezTo>
                <a:cubicBezTo>
                  <a:pt x="115295" y="250127"/>
                  <a:pt x="146516" y="196945"/>
                  <a:pt x="167947" y="146939"/>
                </a:cubicBezTo>
                <a:cubicBezTo>
                  <a:pt x="189378" y="96933"/>
                  <a:pt x="250762" y="-58113"/>
                  <a:pt x="228272" y="231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DFF41516-EF82-42EA-9A1D-A38D7CA2EB81}"/>
              </a:ext>
            </a:extLst>
          </p:cNvPr>
          <p:cNvSpPr/>
          <p:nvPr/>
        </p:nvSpPr>
        <p:spPr>
          <a:xfrm>
            <a:off x="7031023" y="8502951"/>
            <a:ext cx="212975" cy="915889"/>
          </a:xfrm>
          <a:custGeom>
            <a:avLst/>
            <a:gdLst>
              <a:gd name="connsiteX0" fmla="*/ 15 w 212975"/>
              <a:gd name="connsiteY0" fmla="*/ 915687 h 915889"/>
              <a:gd name="connsiteX1" fmla="*/ 30177 w 212975"/>
              <a:gd name="connsiteY1" fmla="*/ 671212 h 915889"/>
              <a:gd name="connsiteX2" fmla="*/ 115902 w 212975"/>
              <a:gd name="connsiteY2" fmla="*/ 350537 h 915889"/>
              <a:gd name="connsiteX3" fmla="*/ 206390 w 212975"/>
              <a:gd name="connsiteY3" fmla="*/ 63199 h 915889"/>
              <a:gd name="connsiteX4" fmla="*/ 203215 w 212975"/>
              <a:gd name="connsiteY4" fmla="*/ 29862 h 915889"/>
              <a:gd name="connsiteX5" fmla="*/ 180990 w 212975"/>
              <a:gd name="connsiteY5" fmla="*/ 17162 h 915889"/>
              <a:gd name="connsiteX6" fmla="*/ 131777 w 212975"/>
              <a:gd name="connsiteY6" fmla="*/ 1287 h 915889"/>
              <a:gd name="connsiteX7" fmla="*/ 192102 w 212975"/>
              <a:gd name="connsiteY7" fmla="*/ 53674 h 915889"/>
              <a:gd name="connsiteX8" fmla="*/ 85740 w 212975"/>
              <a:gd name="connsiteY8" fmla="*/ 398162 h 915889"/>
              <a:gd name="connsiteX9" fmla="*/ 27002 w 212975"/>
              <a:gd name="connsiteY9" fmla="*/ 631524 h 915889"/>
              <a:gd name="connsiteX10" fmla="*/ 15 w 212975"/>
              <a:gd name="connsiteY10" fmla="*/ 915687 h 915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2975" h="915889">
                <a:moveTo>
                  <a:pt x="15" y="915687"/>
                </a:moveTo>
                <a:cubicBezTo>
                  <a:pt x="544" y="922301"/>
                  <a:pt x="10863" y="765404"/>
                  <a:pt x="30177" y="671212"/>
                </a:cubicBezTo>
                <a:cubicBezTo>
                  <a:pt x="49492" y="577020"/>
                  <a:pt x="86533" y="451872"/>
                  <a:pt x="115902" y="350537"/>
                </a:cubicBezTo>
                <a:cubicBezTo>
                  <a:pt x="145271" y="249202"/>
                  <a:pt x="191838" y="116645"/>
                  <a:pt x="206390" y="63199"/>
                </a:cubicBezTo>
                <a:cubicBezTo>
                  <a:pt x="220942" y="9753"/>
                  <a:pt x="207448" y="37535"/>
                  <a:pt x="203215" y="29862"/>
                </a:cubicBezTo>
                <a:cubicBezTo>
                  <a:pt x="198982" y="22189"/>
                  <a:pt x="192896" y="21924"/>
                  <a:pt x="180990" y="17162"/>
                </a:cubicBezTo>
                <a:cubicBezTo>
                  <a:pt x="169084" y="12400"/>
                  <a:pt x="129925" y="-4798"/>
                  <a:pt x="131777" y="1287"/>
                </a:cubicBezTo>
                <a:cubicBezTo>
                  <a:pt x="133629" y="7372"/>
                  <a:pt x="199775" y="-12472"/>
                  <a:pt x="192102" y="53674"/>
                </a:cubicBezTo>
                <a:cubicBezTo>
                  <a:pt x="184429" y="119820"/>
                  <a:pt x="113257" y="301854"/>
                  <a:pt x="85740" y="398162"/>
                </a:cubicBezTo>
                <a:cubicBezTo>
                  <a:pt x="58223" y="494470"/>
                  <a:pt x="41025" y="547651"/>
                  <a:pt x="27002" y="631524"/>
                </a:cubicBezTo>
                <a:cubicBezTo>
                  <a:pt x="12979" y="715397"/>
                  <a:pt x="-514" y="909073"/>
                  <a:pt x="15" y="9156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9D4A56B2-7AAE-4693-9D9C-7360FBCAAE9B}"/>
              </a:ext>
            </a:extLst>
          </p:cNvPr>
          <p:cNvSpPr/>
          <p:nvPr/>
        </p:nvSpPr>
        <p:spPr>
          <a:xfrm>
            <a:off x="5128404" y="6176897"/>
            <a:ext cx="1235784" cy="1159786"/>
          </a:xfrm>
          <a:custGeom>
            <a:avLst/>
            <a:gdLst>
              <a:gd name="connsiteX0" fmla="*/ 48116 w 1235784"/>
              <a:gd name="connsiteY0" fmla="*/ 383 h 1159786"/>
              <a:gd name="connsiteX1" fmla="*/ 37956 w 1235784"/>
              <a:gd name="connsiteY1" fmla="*/ 264543 h 1159786"/>
              <a:gd name="connsiteX2" fmla="*/ 434196 w 1235784"/>
              <a:gd name="connsiteY2" fmla="*/ 676023 h 1159786"/>
              <a:gd name="connsiteX3" fmla="*/ 627236 w 1235784"/>
              <a:gd name="connsiteY3" fmla="*/ 1133223 h 1159786"/>
              <a:gd name="connsiteX4" fmla="*/ 678036 w 1235784"/>
              <a:gd name="connsiteY4" fmla="*/ 1051943 h 1159786"/>
              <a:gd name="connsiteX5" fmla="*/ 1216516 w 1235784"/>
              <a:gd name="connsiteY5" fmla="*/ 609983 h 1159786"/>
              <a:gd name="connsiteX6" fmla="*/ 1074276 w 1235784"/>
              <a:gd name="connsiteY6" fmla="*/ 604903 h 1159786"/>
              <a:gd name="connsiteX7" fmla="*/ 672956 w 1235784"/>
              <a:gd name="connsiteY7" fmla="*/ 533783 h 1159786"/>
              <a:gd name="connsiteX8" fmla="*/ 322436 w 1235784"/>
              <a:gd name="connsiteY8" fmla="*/ 213743 h 1159786"/>
              <a:gd name="connsiteX9" fmla="*/ 48116 w 1235784"/>
              <a:gd name="connsiteY9" fmla="*/ 383 h 115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5784" h="1159786">
                <a:moveTo>
                  <a:pt x="48116" y="383"/>
                </a:moveTo>
                <a:cubicBezTo>
                  <a:pt x="703" y="8850"/>
                  <a:pt x="-26391" y="151936"/>
                  <a:pt x="37956" y="264543"/>
                </a:cubicBezTo>
                <a:cubicBezTo>
                  <a:pt x="102303" y="377150"/>
                  <a:pt x="335983" y="531243"/>
                  <a:pt x="434196" y="676023"/>
                </a:cubicBezTo>
                <a:cubicBezTo>
                  <a:pt x="532409" y="820803"/>
                  <a:pt x="586596" y="1070570"/>
                  <a:pt x="627236" y="1133223"/>
                </a:cubicBezTo>
                <a:cubicBezTo>
                  <a:pt x="667876" y="1195876"/>
                  <a:pt x="579823" y="1139150"/>
                  <a:pt x="678036" y="1051943"/>
                </a:cubicBezTo>
                <a:cubicBezTo>
                  <a:pt x="776249" y="964736"/>
                  <a:pt x="1150476" y="684490"/>
                  <a:pt x="1216516" y="609983"/>
                </a:cubicBezTo>
                <a:cubicBezTo>
                  <a:pt x="1282556" y="535476"/>
                  <a:pt x="1164869" y="617603"/>
                  <a:pt x="1074276" y="604903"/>
                </a:cubicBezTo>
                <a:cubicBezTo>
                  <a:pt x="983683" y="592203"/>
                  <a:pt x="798263" y="598976"/>
                  <a:pt x="672956" y="533783"/>
                </a:cubicBezTo>
                <a:cubicBezTo>
                  <a:pt x="547649" y="468590"/>
                  <a:pt x="424883" y="301796"/>
                  <a:pt x="322436" y="213743"/>
                </a:cubicBezTo>
                <a:cubicBezTo>
                  <a:pt x="219989" y="125690"/>
                  <a:pt x="95529" y="-8084"/>
                  <a:pt x="48116" y="3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「君と世界が終わる日に」芳根京子" hidden="1">
            <a:extLst>
              <a:ext uri="{FF2B5EF4-FFF2-40B4-BE49-F238E27FC236}">
                <a16:creationId xmlns:a16="http://schemas.microsoft.com/office/drawing/2014/main" id="{592CD5C6-CD19-4544-8346-D9D1C48996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6" b="37520"/>
          <a:stretch/>
        </p:blipFill>
        <p:spPr bwMode="auto">
          <a:xfrm>
            <a:off x="434424" y="17354"/>
            <a:ext cx="11932751" cy="958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FBF1D856-2DD7-4F9D-B678-2AF659CC4A39}"/>
              </a:ext>
            </a:extLst>
          </p:cNvPr>
          <p:cNvSpPr/>
          <p:nvPr/>
        </p:nvSpPr>
        <p:spPr>
          <a:xfrm>
            <a:off x="6697898" y="3539851"/>
            <a:ext cx="890060" cy="369416"/>
          </a:xfrm>
          <a:custGeom>
            <a:avLst/>
            <a:gdLst>
              <a:gd name="connsiteX0" fmla="*/ 12465 w 890060"/>
              <a:gd name="connsiteY0" fmla="*/ 368574 h 369416"/>
              <a:gd name="connsiteX1" fmla="*/ 9290 w 890060"/>
              <a:gd name="connsiteY1" fmla="*/ 306662 h 369416"/>
              <a:gd name="connsiteX2" fmla="*/ 123590 w 890060"/>
              <a:gd name="connsiteY2" fmla="*/ 141562 h 369416"/>
              <a:gd name="connsiteX3" fmla="*/ 274402 w 890060"/>
              <a:gd name="connsiteY3" fmla="*/ 47899 h 369416"/>
              <a:gd name="connsiteX4" fmla="*/ 460140 w 890060"/>
              <a:gd name="connsiteY4" fmla="*/ 9799 h 369416"/>
              <a:gd name="connsiteX5" fmla="*/ 645877 w 890060"/>
              <a:gd name="connsiteY5" fmla="*/ 36787 h 369416"/>
              <a:gd name="connsiteX6" fmla="*/ 801452 w 890060"/>
              <a:gd name="connsiteY6" fmla="*/ 103462 h 369416"/>
              <a:gd name="connsiteX7" fmla="*/ 888765 w 890060"/>
              <a:gd name="connsiteY7" fmla="*/ 139974 h 369416"/>
              <a:gd name="connsiteX8" fmla="*/ 847490 w 890060"/>
              <a:gd name="connsiteY8" fmla="*/ 124099 h 369416"/>
              <a:gd name="connsiteX9" fmla="*/ 763352 w 890060"/>
              <a:gd name="connsiteY9" fmla="*/ 62187 h 369416"/>
              <a:gd name="connsiteX10" fmla="*/ 561740 w 890060"/>
              <a:gd name="connsiteY10" fmla="*/ 1862 h 369416"/>
              <a:gd name="connsiteX11" fmla="*/ 342665 w 890060"/>
              <a:gd name="connsiteY11" fmla="*/ 20912 h 369416"/>
              <a:gd name="connsiteX12" fmla="*/ 180740 w 890060"/>
              <a:gd name="connsiteY12" fmla="*/ 76474 h 369416"/>
              <a:gd name="connsiteX13" fmla="*/ 12465 w 890060"/>
              <a:gd name="connsiteY13" fmla="*/ 268562 h 369416"/>
              <a:gd name="connsiteX14" fmla="*/ 12465 w 890060"/>
              <a:gd name="connsiteY14" fmla="*/ 368574 h 36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0060" h="369416">
                <a:moveTo>
                  <a:pt x="12465" y="368574"/>
                </a:moveTo>
                <a:cubicBezTo>
                  <a:pt x="11936" y="374924"/>
                  <a:pt x="-9231" y="344497"/>
                  <a:pt x="9290" y="306662"/>
                </a:cubicBezTo>
                <a:cubicBezTo>
                  <a:pt x="27811" y="268827"/>
                  <a:pt x="79405" y="184689"/>
                  <a:pt x="123590" y="141562"/>
                </a:cubicBezTo>
                <a:cubicBezTo>
                  <a:pt x="167775" y="98435"/>
                  <a:pt x="218310" y="69859"/>
                  <a:pt x="274402" y="47899"/>
                </a:cubicBezTo>
                <a:cubicBezTo>
                  <a:pt x="330494" y="25939"/>
                  <a:pt x="398228" y="11651"/>
                  <a:pt x="460140" y="9799"/>
                </a:cubicBezTo>
                <a:cubicBezTo>
                  <a:pt x="522052" y="7947"/>
                  <a:pt x="588992" y="21177"/>
                  <a:pt x="645877" y="36787"/>
                </a:cubicBezTo>
                <a:cubicBezTo>
                  <a:pt x="702762" y="52397"/>
                  <a:pt x="801452" y="103462"/>
                  <a:pt x="801452" y="103462"/>
                </a:cubicBezTo>
                <a:lnTo>
                  <a:pt x="888765" y="139974"/>
                </a:lnTo>
                <a:cubicBezTo>
                  <a:pt x="896438" y="143413"/>
                  <a:pt x="868392" y="137063"/>
                  <a:pt x="847490" y="124099"/>
                </a:cubicBezTo>
                <a:cubicBezTo>
                  <a:pt x="826588" y="111135"/>
                  <a:pt x="810977" y="82560"/>
                  <a:pt x="763352" y="62187"/>
                </a:cubicBezTo>
                <a:cubicBezTo>
                  <a:pt x="715727" y="41814"/>
                  <a:pt x="631854" y="8741"/>
                  <a:pt x="561740" y="1862"/>
                </a:cubicBezTo>
                <a:cubicBezTo>
                  <a:pt x="491626" y="-5017"/>
                  <a:pt x="406165" y="8477"/>
                  <a:pt x="342665" y="20912"/>
                </a:cubicBezTo>
                <a:cubicBezTo>
                  <a:pt x="279165" y="33347"/>
                  <a:pt x="235773" y="35199"/>
                  <a:pt x="180740" y="76474"/>
                </a:cubicBezTo>
                <a:cubicBezTo>
                  <a:pt x="125707" y="117749"/>
                  <a:pt x="40775" y="218291"/>
                  <a:pt x="12465" y="268562"/>
                </a:cubicBezTo>
                <a:cubicBezTo>
                  <a:pt x="-15845" y="318833"/>
                  <a:pt x="12994" y="362224"/>
                  <a:pt x="12465" y="368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6ACB1CE-09A6-45C1-894F-04DC1AEA04F7}"/>
              </a:ext>
            </a:extLst>
          </p:cNvPr>
          <p:cNvSpPr/>
          <p:nvPr/>
        </p:nvSpPr>
        <p:spPr>
          <a:xfrm>
            <a:off x="6751377" y="3577427"/>
            <a:ext cx="697328" cy="224855"/>
          </a:xfrm>
          <a:custGeom>
            <a:avLst/>
            <a:gdLst>
              <a:gd name="connsiteX0" fmla="*/ 261 w 697328"/>
              <a:gd name="connsiteY0" fmla="*/ 224636 h 224855"/>
              <a:gd name="connsiteX1" fmla="*/ 109798 w 697328"/>
              <a:gd name="connsiteY1" fmla="*/ 115098 h 224855"/>
              <a:gd name="connsiteX2" fmla="*/ 230448 w 697328"/>
              <a:gd name="connsiteY2" fmla="*/ 32548 h 224855"/>
              <a:gd name="connsiteX3" fmla="*/ 424123 w 697328"/>
              <a:gd name="connsiteY3" fmla="*/ 15086 h 224855"/>
              <a:gd name="connsiteX4" fmla="*/ 493973 w 697328"/>
              <a:gd name="connsiteY4" fmla="*/ 56361 h 224855"/>
              <a:gd name="connsiteX5" fmla="*/ 570173 w 697328"/>
              <a:gd name="connsiteY5" fmla="*/ 92873 h 224855"/>
              <a:gd name="connsiteX6" fmla="*/ 624148 w 697328"/>
              <a:gd name="connsiteY6" fmla="*/ 124623 h 224855"/>
              <a:gd name="connsiteX7" fmla="*/ 655898 w 697328"/>
              <a:gd name="connsiteY7" fmla="*/ 148436 h 224855"/>
              <a:gd name="connsiteX8" fmla="*/ 697173 w 697328"/>
              <a:gd name="connsiteY8" fmla="*/ 177011 h 224855"/>
              <a:gd name="connsiteX9" fmla="*/ 640023 w 697328"/>
              <a:gd name="connsiteY9" fmla="*/ 134148 h 224855"/>
              <a:gd name="connsiteX10" fmla="*/ 520961 w 697328"/>
              <a:gd name="connsiteY10" fmla="*/ 42073 h 224855"/>
              <a:gd name="connsiteX11" fmla="*/ 424123 w 697328"/>
              <a:gd name="connsiteY11" fmla="*/ 3973 h 224855"/>
              <a:gd name="connsiteX12" fmla="*/ 278073 w 697328"/>
              <a:gd name="connsiteY12" fmla="*/ 10323 h 224855"/>
              <a:gd name="connsiteX13" fmla="*/ 141548 w 697328"/>
              <a:gd name="connsiteY13" fmla="*/ 84936 h 224855"/>
              <a:gd name="connsiteX14" fmla="*/ 261 w 697328"/>
              <a:gd name="connsiteY14" fmla="*/ 224636 h 22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7328" h="224855">
                <a:moveTo>
                  <a:pt x="261" y="224636"/>
                </a:moveTo>
                <a:cubicBezTo>
                  <a:pt x="-5031" y="229663"/>
                  <a:pt x="71434" y="147113"/>
                  <a:pt x="109798" y="115098"/>
                </a:cubicBezTo>
                <a:cubicBezTo>
                  <a:pt x="148162" y="83083"/>
                  <a:pt x="178061" y="49217"/>
                  <a:pt x="230448" y="32548"/>
                </a:cubicBezTo>
                <a:cubicBezTo>
                  <a:pt x="282836" y="15879"/>
                  <a:pt x="380202" y="11117"/>
                  <a:pt x="424123" y="15086"/>
                </a:cubicBezTo>
                <a:cubicBezTo>
                  <a:pt x="468044" y="19055"/>
                  <a:pt x="469631" y="43397"/>
                  <a:pt x="493973" y="56361"/>
                </a:cubicBezTo>
                <a:cubicBezTo>
                  <a:pt x="518315" y="69325"/>
                  <a:pt x="548477" y="81496"/>
                  <a:pt x="570173" y="92873"/>
                </a:cubicBezTo>
                <a:cubicBezTo>
                  <a:pt x="591869" y="104250"/>
                  <a:pt x="609861" y="115363"/>
                  <a:pt x="624148" y="124623"/>
                </a:cubicBezTo>
                <a:cubicBezTo>
                  <a:pt x="638435" y="133883"/>
                  <a:pt x="643727" y="139705"/>
                  <a:pt x="655898" y="148436"/>
                </a:cubicBezTo>
                <a:cubicBezTo>
                  <a:pt x="668069" y="157167"/>
                  <a:pt x="699819" y="179392"/>
                  <a:pt x="697173" y="177011"/>
                </a:cubicBezTo>
                <a:cubicBezTo>
                  <a:pt x="694527" y="174630"/>
                  <a:pt x="640023" y="134148"/>
                  <a:pt x="640023" y="134148"/>
                </a:cubicBezTo>
                <a:cubicBezTo>
                  <a:pt x="610654" y="111658"/>
                  <a:pt x="556944" y="63769"/>
                  <a:pt x="520961" y="42073"/>
                </a:cubicBezTo>
                <a:cubicBezTo>
                  <a:pt x="484978" y="20377"/>
                  <a:pt x="464604" y="9265"/>
                  <a:pt x="424123" y="3973"/>
                </a:cubicBezTo>
                <a:cubicBezTo>
                  <a:pt x="383642" y="-1319"/>
                  <a:pt x="325169" y="-3171"/>
                  <a:pt x="278073" y="10323"/>
                </a:cubicBezTo>
                <a:cubicBezTo>
                  <a:pt x="230977" y="23817"/>
                  <a:pt x="185733" y="52921"/>
                  <a:pt x="141548" y="84936"/>
                </a:cubicBezTo>
                <a:cubicBezTo>
                  <a:pt x="97363" y="116951"/>
                  <a:pt x="5553" y="219609"/>
                  <a:pt x="261" y="224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E17EC8AB-F5AF-4EE7-9BF1-D412BD05C10D}"/>
              </a:ext>
            </a:extLst>
          </p:cNvPr>
          <p:cNvSpPr/>
          <p:nvPr/>
        </p:nvSpPr>
        <p:spPr>
          <a:xfrm>
            <a:off x="7141779" y="3579531"/>
            <a:ext cx="583995" cy="248818"/>
          </a:xfrm>
          <a:custGeom>
            <a:avLst/>
            <a:gdLst>
              <a:gd name="connsiteX0" fmla="*/ 384 w 583995"/>
              <a:gd name="connsiteY0" fmla="*/ 1869 h 248818"/>
              <a:gd name="connsiteX1" fmla="*/ 171834 w 583995"/>
              <a:gd name="connsiteY1" fmla="*/ 20919 h 248818"/>
              <a:gd name="connsiteX2" fmla="*/ 273434 w 583995"/>
              <a:gd name="connsiteY2" fmla="*/ 112994 h 248818"/>
              <a:gd name="connsiteX3" fmla="*/ 406784 w 583995"/>
              <a:gd name="connsiteY3" fmla="*/ 187607 h 248818"/>
              <a:gd name="connsiteX4" fmla="*/ 576646 w 583995"/>
              <a:gd name="connsiteY4" fmla="*/ 244757 h 248818"/>
              <a:gd name="connsiteX5" fmla="*/ 532196 w 583995"/>
              <a:gd name="connsiteY5" fmla="*/ 235232 h 248818"/>
              <a:gd name="connsiteX6" fmla="*/ 343284 w 583995"/>
              <a:gd name="connsiteY6" fmla="*/ 163794 h 248818"/>
              <a:gd name="connsiteX7" fmla="*/ 303596 w 583995"/>
              <a:gd name="connsiteY7" fmla="*/ 152682 h 248818"/>
              <a:gd name="connsiteX8" fmla="*/ 275021 w 583995"/>
              <a:gd name="connsiteY8" fmla="*/ 144744 h 248818"/>
              <a:gd name="connsiteX9" fmla="*/ 128971 w 583995"/>
              <a:gd name="connsiteY9" fmla="*/ 52669 h 248818"/>
              <a:gd name="connsiteX10" fmla="*/ 384 w 583995"/>
              <a:gd name="connsiteY10" fmla="*/ 1869 h 248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3995" h="248818">
                <a:moveTo>
                  <a:pt x="384" y="1869"/>
                </a:moveTo>
                <a:cubicBezTo>
                  <a:pt x="7528" y="-3423"/>
                  <a:pt x="126326" y="2398"/>
                  <a:pt x="171834" y="20919"/>
                </a:cubicBezTo>
                <a:cubicBezTo>
                  <a:pt x="217342" y="39440"/>
                  <a:pt x="234276" y="85213"/>
                  <a:pt x="273434" y="112994"/>
                </a:cubicBezTo>
                <a:cubicBezTo>
                  <a:pt x="312592" y="140775"/>
                  <a:pt x="356249" y="165647"/>
                  <a:pt x="406784" y="187607"/>
                </a:cubicBezTo>
                <a:cubicBezTo>
                  <a:pt x="457319" y="209567"/>
                  <a:pt x="555744" y="236820"/>
                  <a:pt x="576646" y="244757"/>
                </a:cubicBezTo>
                <a:cubicBezTo>
                  <a:pt x="597548" y="252694"/>
                  <a:pt x="571090" y="248726"/>
                  <a:pt x="532196" y="235232"/>
                </a:cubicBezTo>
                <a:cubicBezTo>
                  <a:pt x="493302" y="221738"/>
                  <a:pt x="381384" y="177552"/>
                  <a:pt x="343284" y="163794"/>
                </a:cubicBezTo>
                <a:cubicBezTo>
                  <a:pt x="305184" y="150036"/>
                  <a:pt x="314973" y="155857"/>
                  <a:pt x="303596" y="152682"/>
                </a:cubicBezTo>
                <a:cubicBezTo>
                  <a:pt x="292219" y="149507"/>
                  <a:pt x="304125" y="161413"/>
                  <a:pt x="275021" y="144744"/>
                </a:cubicBezTo>
                <a:cubicBezTo>
                  <a:pt x="245917" y="128075"/>
                  <a:pt x="170510" y="77011"/>
                  <a:pt x="128971" y="52669"/>
                </a:cubicBezTo>
                <a:cubicBezTo>
                  <a:pt x="87432" y="28327"/>
                  <a:pt x="-6760" y="7161"/>
                  <a:pt x="384" y="1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0E4F2D3B-BF83-46DF-B7AB-19FB661E5769}"/>
              </a:ext>
            </a:extLst>
          </p:cNvPr>
          <p:cNvSpPr/>
          <p:nvPr/>
        </p:nvSpPr>
        <p:spPr>
          <a:xfrm>
            <a:off x="7372332" y="3648063"/>
            <a:ext cx="200579" cy="115465"/>
          </a:xfrm>
          <a:custGeom>
            <a:avLst/>
            <a:gdLst>
              <a:gd name="connsiteX0" fmla="*/ 1606 w 200579"/>
              <a:gd name="connsiteY0" fmla="*/ 12 h 115465"/>
              <a:gd name="connsiteX1" fmla="*/ 77806 w 200579"/>
              <a:gd name="connsiteY1" fmla="*/ 53987 h 115465"/>
              <a:gd name="connsiteX2" fmla="*/ 198456 w 200579"/>
              <a:gd name="connsiteY2" fmla="*/ 112725 h 115465"/>
              <a:gd name="connsiteX3" fmla="*/ 146068 w 200579"/>
              <a:gd name="connsiteY3" fmla="*/ 100025 h 115465"/>
              <a:gd name="connsiteX4" fmla="*/ 36531 w 200579"/>
              <a:gd name="connsiteY4" fmla="*/ 49225 h 115465"/>
              <a:gd name="connsiteX5" fmla="*/ 1606 w 200579"/>
              <a:gd name="connsiteY5" fmla="*/ 12 h 1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579" h="115465">
                <a:moveTo>
                  <a:pt x="1606" y="12"/>
                </a:moveTo>
                <a:cubicBezTo>
                  <a:pt x="8485" y="806"/>
                  <a:pt x="44998" y="35202"/>
                  <a:pt x="77806" y="53987"/>
                </a:cubicBezTo>
                <a:cubicBezTo>
                  <a:pt x="110614" y="72773"/>
                  <a:pt x="187079" y="105052"/>
                  <a:pt x="198456" y="112725"/>
                </a:cubicBezTo>
                <a:cubicBezTo>
                  <a:pt x="209833" y="120398"/>
                  <a:pt x="173055" y="110608"/>
                  <a:pt x="146068" y="100025"/>
                </a:cubicBezTo>
                <a:cubicBezTo>
                  <a:pt x="119081" y="89442"/>
                  <a:pt x="62460" y="63248"/>
                  <a:pt x="36531" y="49225"/>
                </a:cubicBezTo>
                <a:cubicBezTo>
                  <a:pt x="10602" y="35202"/>
                  <a:pt x="-5273" y="-782"/>
                  <a:pt x="160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CE0F43AB-17D4-4C5E-B263-5B39B99688CC}"/>
              </a:ext>
            </a:extLst>
          </p:cNvPr>
          <p:cNvSpPr/>
          <p:nvPr/>
        </p:nvSpPr>
        <p:spPr>
          <a:xfrm>
            <a:off x="6772178" y="3746832"/>
            <a:ext cx="665181" cy="147326"/>
          </a:xfrm>
          <a:custGeom>
            <a:avLst/>
            <a:gdLst>
              <a:gd name="connsiteX0" fmla="*/ 97 w 665181"/>
              <a:gd name="connsiteY0" fmla="*/ 104443 h 147326"/>
              <a:gd name="connsiteX1" fmla="*/ 196947 w 665181"/>
              <a:gd name="connsiteY1" fmla="*/ 110793 h 147326"/>
              <a:gd name="connsiteX2" fmla="*/ 396972 w 665181"/>
              <a:gd name="connsiteY2" fmla="*/ 147306 h 147326"/>
              <a:gd name="connsiteX3" fmla="*/ 487460 w 665181"/>
              <a:gd name="connsiteY3" fmla="*/ 113968 h 147326"/>
              <a:gd name="connsiteX4" fmla="*/ 660497 w 665181"/>
              <a:gd name="connsiteY4" fmla="*/ 2843 h 147326"/>
              <a:gd name="connsiteX5" fmla="*/ 608110 w 665181"/>
              <a:gd name="connsiteY5" fmla="*/ 36181 h 147326"/>
              <a:gd name="connsiteX6" fmla="*/ 523972 w 665181"/>
              <a:gd name="connsiteY6" fmla="*/ 71106 h 147326"/>
              <a:gd name="connsiteX7" fmla="*/ 414435 w 665181"/>
              <a:gd name="connsiteY7" fmla="*/ 128256 h 147326"/>
              <a:gd name="connsiteX8" fmla="*/ 346172 w 665181"/>
              <a:gd name="connsiteY8" fmla="*/ 125081 h 147326"/>
              <a:gd name="connsiteX9" fmla="*/ 173135 w 665181"/>
              <a:gd name="connsiteY9" fmla="*/ 101268 h 147326"/>
              <a:gd name="connsiteX10" fmla="*/ 97 w 665181"/>
              <a:gd name="connsiteY10" fmla="*/ 104443 h 14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81" h="147326">
                <a:moveTo>
                  <a:pt x="97" y="104443"/>
                </a:moveTo>
                <a:cubicBezTo>
                  <a:pt x="4066" y="106030"/>
                  <a:pt x="130801" y="103649"/>
                  <a:pt x="196947" y="110793"/>
                </a:cubicBezTo>
                <a:cubicBezTo>
                  <a:pt x="263093" y="117937"/>
                  <a:pt x="348553" y="146777"/>
                  <a:pt x="396972" y="147306"/>
                </a:cubicBezTo>
                <a:cubicBezTo>
                  <a:pt x="445391" y="147835"/>
                  <a:pt x="443539" y="138045"/>
                  <a:pt x="487460" y="113968"/>
                </a:cubicBezTo>
                <a:cubicBezTo>
                  <a:pt x="531381" y="89891"/>
                  <a:pt x="660497" y="2843"/>
                  <a:pt x="660497" y="2843"/>
                </a:cubicBezTo>
                <a:cubicBezTo>
                  <a:pt x="680605" y="-10121"/>
                  <a:pt x="630864" y="24804"/>
                  <a:pt x="608110" y="36181"/>
                </a:cubicBezTo>
                <a:cubicBezTo>
                  <a:pt x="585356" y="47558"/>
                  <a:pt x="556251" y="55760"/>
                  <a:pt x="523972" y="71106"/>
                </a:cubicBezTo>
                <a:cubicBezTo>
                  <a:pt x="491693" y="86452"/>
                  <a:pt x="444068" y="119260"/>
                  <a:pt x="414435" y="128256"/>
                </a:cubicBezTo>
                <a:cubicBezTo>
                  <a:pt x="384802" y="137252"/>
                  <a:pt x="386389" y="129579"/>
                  <a:pt x="346172" y="125081"/>
                </a:cubicBezTo>
                <a:cubicBezTo>
                  <a:pt x="305955" y="120583"/>
                  <a:pt x="231873" y="105237"/>
                  <a:pt x="173135" y="101268"/>
                </a:cubicBezTo>
                <a:cubicBezTo>
                  <a:pt x="114398" y="97299"/>
                  <a:pt x="-3872" y="102856"/>
                  <a:pt x="97" y="104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9183DED-912A-429B-974A-FC96E88E931B}"/>
              </a:ext>
            </a:extLst>
          </p:cNvPr>
          <p:cNvSpPr/>
          <p:nvPr/>
        </p:nvSpPr>
        <p:spPr>
          <a:xfrm>
            <a:off x="6901486" y="3625570"/>
            <a:ext cx="50182" cy="104062"/>
          </a:xfrm>
          <a:custGeom>
            <a:avLst/>
            <a:gdLst>
              <a:gd name="connsiteX0" fmla="*/ 50177 w 50182"/>
              <a:gd name="connsiteY0" fmla="*/ 280 h 104062"/>
              <a:gd name="connsiteX1" fmla="*/ 4139 w 50182"/>
              <a:gd name="connsiteY1" fmla="*/ 52668 h 104062"/>
              <a:gd name="connsiteX2" fmla="*/ 2552 w 50182"/>
              <a:gd name="connsiteY2" fmla="*/ 103468 h 104062"/>
              <a:gd name="connsiteX3" fmla="*/ 7314 w 50182"/>
              <a:gd name="connsiteY3" fmla="*/ 76480 h 104062"/>
              <a:gd name="connsiteX4" fmla="*/ 50177 w 50182"/>
              <a:gd name="connsiteY4" fmla="*/ 280 h 10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82" h="104062">
                <a:moveTo>
                  <a:pt x="50177" y="280"/>
                </a:moveTo>
                <a:cubicBezTo>
                  <a:pt x="49648" y="-3689"/>
                  <a:pt x="12076" y="35470"/>
                  <a:pt x="4139" y="52668"/>
                </a:cubicBezTo>
                <a:cubicBezTo>
                  <a:pt x="-3798" y="69866"/>
                  <a:pt x="2023" y="99499"/>
                  <a:pt x="2552" y="103468"/>
                </a:cubicBezTo>
                <a:cubicBezTo>
                  <a:pt x="3081" y="107437"/>
                  <a:pt x="2551" y="90768"/>
                  <a:pt x="7314" y="76480"/>
                </a:cubicBezTo>
                <a:cubicBezTo>
                  <a:pt x="12077" y="62192"/>
                  <a:pt x="50706" y="4249"/>
                  <a:pt x="50177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64DD603-9C09-45C9-AC45-11C26C967257}"/>
              </a:ext>
            </a:extLst>
          </p:cNvPr>
          <p:cNvSpPr/>
          <p:nvPr/>
        </p:nvSpPr>
        <p:spPr>
          <a:xfrm>
            <a:off x="6868541" y="3681413"/>
            <a:ext cx="43477" cy="63886"/>
          </a:xfrm>
          <a:custGeom>
            <a:avLst/>
            <a:gdLst>
              <a:gd name="connsiteX0" fmla="*/ 43434 w 43477"/>
              <a:gd name="connsiteY0" fmla="*/ 63500 h 63886"/>
              <a:gd name="connsiteX1" fmla="*/ 8509 w 43477"/>
              <a:gd name="connsiteY1" fmla="*/ 25400 h 63886"/>
              <a:gd name="connsiteX2" fmla="*/ 572 w 43477"/>
              <a:gd name="connsiteY2" fmla="*/ 0 h 63886"/>
              <a:gd name="connsiteX3" fmla="*/ 43434 w 43477"/>
              <a:gd name="connsiteY3" fmla="*/ 63500 h 6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77" h="63886">
                <a:moveTo>
                  <a:pt x="43434" y="63500"/>
                </a:moveTo>
                <a:cubicBezTo>
                  <a:pt x="44757" y="67733"/>
                  <a:pt x="15653" y="35983"/>
                  <a:pt x="8509" y="25400"/>
                </a:cubicBezTo>
                <a:cubicBezTo>
                  <a:pt x="1365" y="14817"/>
                  <a:pt x="-1280" y="0"/>
                  <a:pt x="572" y="0"/>
                </a:cubicBezTo>
                <a:cubicBezTo>
                  <a:pt x="2424" y="0"/>
                  <a:pt x="42111" y="59267"/>
                  <a:pt x="43434" y="63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ADEB7A4-93C0-456A-89BB-5D2C94150990}"/>
              </a:ext>
            </a:extLst>
          </p:cNvPr>
          <p:cNvSpPr/>
          <p:nvPr/>
        </p:nvSpPr>
        <p:spPr>
          <a:xfrm>
            <a:off x="6856413" y="3702050"/>
            <a:ext cx="30261" cy="51089"/>
          </a:xfrm>
          <a:custGeom>
            <a:avLst/>
            <a:gdLst>
              <a:gd name="connsiteX0" fmla="*/ 0 w 30261"/>
              <a:gd name="connsiteY0" fmla="*/ 0 h 51089"/>
              <a:gd name="connsiteX1" fmla="*/ 30162 w 30261"/>
              <a:gd name="connsiteY1" fmla="*/ 50800 h 51089"/>
              <a:gd name="connsiteX2" fmla="*/ 0 w 30261"/>
              <a:gd name="connsiteY2" fmla="*/ 0 h 5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261" h="51089">
                <a:moveTo>
                  <a:pt x="0" y="0"/>
                </a:moveTo>
                <a:cubicBezTo>
                  <a:pt x="0" y="0"/>
                  <a:pt x="32279" y="46038"/>
                  <a:pt x="30162" y="50800"/>
                </a:cubicBezTo>
                <a:cubicBezTo>
                  <a:pt x="28045" y="55562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4B0D696-B9F7-4F07-9DB9-F2E23B9D2F6C}"/>
              </a:ext>
            </a:extLst>
          </p:cNvPr>
          <p:cNvSpPr/>
          <p:nvPr/>
        </p:nvSpPr>
        <p:spPr>
          <a:xfrm>
            <a:off x="6738931" y="3744913"/>
            <a:ext cx="69857" cy="113805"/>
          </a:xfrm>
          <a:custGeom>
            <a:avLst/>
            <a:gdLst>
              <a:gd name="connsiteX0" fmla="*/ 69857 w 69857"/>
              <a:gd name="connsiteY0" fmla="*/ 0 h 113805"/>
              <a:gd name="connsiteX1" fmla="*/ 33344 w 69857"/>
              <a:gd name="connsiteY1" fmla="*/ 41275 h 113805"/>
              <a:gd name="connsiteX2" fmla="*/ 55569 w 69857"/>
              <a:gd name="connsiteY2" fmla="*/ 111125 h 113805"/>
              <a:gd name="connsiteX3" fmla="*/ 30169 w 69857"/>
              <a:gd name="connsiteY3" fmla="*/ 96837 h 113805"/>
              <a:gd name="connsiteX4" fmla="*/ 7 w 69857"/>
              <a:gd name="connsiteY4" fmla="*/ 73025 h 113805"/>
              <a:gd name="connsiteX5" fmla="*/ 26994 w 69857"/>
              <a:gd name="connsiteY5" fmla="*/ 44450 h 113805"/>
              <a:gd name="connsiteX6" fmla="*/ 69857 w 69857"/>
              <a:gd name="connsiteY6" fmla="*/ 0 h 113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857" h="113805">
                <a:moveTo>
                  <a:pt x="69857" y="0"/>
                </a:moveTo>
                <a:cubicBezTo>
                  <a:pt x="52791" y="11377"/>
                  <a:pt x="35725" y="22754"/>
                  <a:pt x="33344" y="41275"/>
                </a:cubicBezTo>
                <a:cubicBezTo>
                  <a:pt x="30963" y="59796"/>
                  <a:pt x="56098" y="101865"/>
                  <a:pt x="55569" y="111125"/>
                </a:cubicBezTo>
                <a:cubicBezTo>
                  <a:pt x="55040" y="120385"/>
                  <a:pt x="39429" y="103187"/>
                  <a:pt x="30169" y="96837"/>
                </a:cubicBezTo>
                <a:cubicBezTo>
                  <a:pt x="20909" y="90487"/>
                  <a:pt x="536" y="81756"/>
                  <a:pt x="7" y="73025"/>
                </a:cubicBezTo>
                <a:cubicBezTo>
                  <a:pt x="-522" y="64294"/>
                  <a:pt x="26994" y="44450"/>
                  <a:pt x="26994" y="44450"/>
                </a:cubicBezTo>
                <a:lnTo>
                  <a:pt x="6985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E434A104-EAC6-4581-985C-FA2220FC7C12}"/>
              </a:ext>
            </a:extLst>
          </p:cNvPr>
          <p:cNvSpPr/>
          <p:nvPr/>
        </p:nvSpPr>
        <p:spPr>
          <a:xfrm>
            <a:off x="6700637" y="3853828"/>
            <a:ext cx="219465" cy="31406"/>
          </a:xfrm>
          <a:custGeom>
            <a:avLst/>
            <a:gdLst>
              <a:gd name="connsiteX0" fmla="*/ 201 w 219465"/>
              <a:gd name="connsiteY0" fmla="*/ 30785 h 31406"/>
              <a:gd name="connsiteX1" fmla="*/ 119263 w 219465"/>
              <a:gd name="connsiteY1" fmla="*/ 19672 h 31406"/>
              <a:gd name="connsiteX2" fmla="*/ 219276 w 219465"/>
              <a:gd name="connsiteY2" fmla="*/ 3797 h 31406"/>
              <a:gd name="connsiteX3" fmla="*/ 93863 w 219465"/>
              <a:gd name="connsiteY3" fmla="*/ 622 h 31406"/>
              <a:gd name="connsiteX4" fmla="*/ 201 w 219465"/>
              <a:gd name="connsiteY4" fmla="*/ 30785 h 3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465" h="31406">
                <a:moveTo>
                  <a:pt x="201" y="30785"/>
                </a:moveTo>
                <a:cubicBezTo>
                  <a:pt x="4434" y="33960"/>
                  <a:pt x="82750" y="24170"/>
                  <a:pt x="119263" y="19672"/>
                </a:cubicBezTo>
                <a:cubicBezTo>
                  <a:pt x="155776" y="15174"/>
                  <a:pt x="223509" y="6972"/>
                  <a:pt x="219276" y="3797"/>
                </a:cubicBezTo>
                <a:cubicBezTo>
                  <a:pt x="215043" y="622"/>
                  <a:pt x="128259" y="-966"/>
                  <a:pt x="93863" y="622"/>
                </a:cubicBezTo>
                <a:cubicBezTo>
                  <a:pt x="59467" y="2209"/>
                  <a:pt x="-4032" y="27610"/>
                  <a:pt x="201" y="30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6AEEF59-0B62-4233-AEC9-8FFB73E60167}"/>
              </a:ext>
            </a:extLst>
          </p:cNvPr>
          <p:cNvSpPr/>
          <p:nvPr/>
        </p:nvSpPr>
        <p:spPr>
          <a:xfrm>
            <a:off x="6798595" y="3772651"/>
            <a:ext cx="690489" cy="141188"/>
          </a:xfrm>
          <a:custGeom>
            <a:avLst/>
            <a:gdLst>
              <a:gd name="connsiteX0" fmla="*/ 668 w 690489"/>
              <a:gd name="connsiteY0" fmla="*/ 96087 h 141188"/>
              <a:gd name="connsiteX1" fmla="*/ 280068 w 690489"/>
              <a:gd name="connsiteY1" fmla="*/ 140537 h 141188"/>
              <a:gd name="connsiteX2" fmla="*/ 454693 w 690489"/>
              <a:gd name="connsiteY2" fmla="*/ 119899 h 141188"/>
              <a:gd name="connsiteX3" fmla="*/ 538830 w 690489"/>
              <a:gd name="connsiteY3" fmla="*/ 83387 h 141188"/>
              <a:gd name="connsiteX4" fmla="*/ 689643 w 690489"/>
              <a:gd name="connsiteY4" fmla="*/ 837 h 141188"/>
              <a:gd name="connsiteX5" fmla="*/ 589630 w 690489"/>
              <a:gd name="connsiteY5" fmla="*/ 45287 h 141188"/>
              <a:gd name="connsiteX6" fmla="*/ 378493 w 690489"/>
              <a:gd name="connsiteY6" fmla="*/ 118312 h 141188"/>
              <a:gd name="connsiteX7" fmla="*/ 207043 w 690489"/>
              <a:gd name="connsiteY7" fmla="*/ 121487 h 141188"/>
              <a:gd name="connsiteX8" fmla="*/ 668 w 690489"/>
              <a:gd name="connsiteY8" fmla="*/ 96087 h 1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489" h="141188">
                <a:moveTo>
                  <a:pt x="668" y="96087"/>
                </a:moveTo>
                <a:cubicBezTo>
                  <a:pt x="12839" y="99262"/>
                  <a:pt x="204397" y="136568"/>
                  <a:pt x="280068" y="140537"/>
                </a:cubicBezTo>
                <a:cubicBezTo>
                  <a:pt x="355739" y="144506"/>
                  <a:pt x="411566" y="129424"/>
                  <a:pt x="454693" y="119899"/>
                </a:cubicBezTo>
                <a:cubicBezTo>
                  <a:pt x="497820" y="110374"/>
                  <a:pt x="499672" y="103231"/>
                  <a:pt x="538830" y="83387"/>
                </a:cubicBezTo>
                <a:cubicBezTo>
                  <a:pt x="577988" y="63543"/>
                  <a:pt x="681176" y="7187"/>
                  <a:pt x="689643" y="837"/>
                </a:cubicBezTo>
                <a:cubicBezTo>
                  <a:pt x="698110" y="-5513"/>
                  <a:pt x="641488" y="25708"/>
                  <a:pt x="589630" y="45287"/>
                </a:cubicBezTo>
                <a:cubicBezTo>
                  <a:pt x="537772" y="64866"/>
                  <a:pt x="442258" y="105612"/>
                  <a:pt x="378493" y="118312"/>
                </a:cubicBezTo>
                <a:cubicBezTo>
                  <a:pt x="314728" y="131012"/>
                  <a:pt x="268426" y="124927"/>
                  <a:pt x="207043" y="121487"/>
                </a:cubicBezTo>
                <a:cubicBezTo>
                  <a:pt x="145660" y="118047"/>
                  <a:pt x="-11503" y="92912"/>
                  <a:pt x="668" y="96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A50380BA-B7FA-46AA-BCBA-E244348E5AAB}"/>
              </a:ext>
            </a:extLst>
          </p:cNvPr>
          <p:cNvSpPr/>
          <p:nvPr/>
        </p:nvSpPr>
        <p:spPr>
          <a:xfrm>
            <a:off x="6767502" y="3820146"/>
            <a:ext cx="683776" cy="117338"/>
          </a:xfrm>
          <a:custGeom>
            <a:avLst/>
            <a:gdLst>
              <a:gd name="connsiteX0" fmla="*/ 11 w 683776"/>
              <a:gd name="connsiteY0" fmla="*/ 56529 h 117338"/>
              <a:gd name="connsiteX1" fmla="*/ 381011 w 683776"/>
              <a:gd name="connsiteY1" fmla="*/ 116854 h 117338"/>
              <a:gd name="connsiteX2" fmla="*/ 560398 w 683776"/>
              <a:gd name="connsiteY2" fmla="*/ 80342 h 117338"/>
              <a:gd name="connsiteX3" fmla="*/ 682636 w 683776"/>
              <a:gd name="connsiteY3" fmla="*/ 967 h 117338"/>
              <a:gd name="connsiteX4" fmla="*/ 608023 w 683776"/>
              <a:gd name="connsiteY4" fmla="*/ 40654 h 117338"/>
              <a:gd name="connsiteX5" fmla="*/ 393711 w 683776"/>
              <a:gd name="connsiteY5" fmla="*/ 105742 h 117338"/>
              <a:gd name="connsiteX6" fmla="*/ 11 w 683776"/>
              <a:gd name="connsiteY6" fmla="*/ 56529 h 11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776" h="117338">
                <a:moveTo>
                  <a:pt x="11" y="56529"/>
                </a:moveTo>
                <a:cubicBezTo>
                  <a:pt x="-2106" y="58381"/>
                  <a:pt x="287613" y="112885"/>
                  <a:pt x="381011" y="116854"/>
                </a:cubicBezTo>
                <a:cubicBezTo>
                  <a:pt x="474409" y="120823"/>
                  <a:pt x="510127" y="99657"/>
                  <a:pt x="560398" y="80342"/>
                </a:cubicBezTo>
                <a:cubicBezTo>
                  <a:pt x="610669" y="61027"/>
                  <a:pt x="674699" y="7582"/>
                  <a:pt x="682636" y="967"/>
                </a:cubicBezTo>
                <a:cubicBezTo>
                  <a:pt x="690573" y="-5648"/>
                  <a:pt x="656177" y="23192"/>
                  <a:pt x="608023" y="40654"/>
                </a:cubicBezTo>
                <a:cubicBezTo>
                  <a:pt x="559869" y="58116"/>
                  <a:pt x="495046" y="101509"/>
                  <a:pt x="393711" y="105742"/>
                </a:cubicBezTo>
                <a:cubicBezTo>
                  <a:pt x="292376" y="109975"/>
                  <a:pt x="2128" y="54677"/>
                  <a:pt x="11" y="56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427FF93-33C3-47CF-B7C0-BBFE6E34001C}"/>
              </a:ext>
            </a:extLst>
          </p:cNvPr>
          <p:cNvSpPr/>
          <p:nvPr/>
        </p:nvSpPr>
        <p:spPr>
          <a:xfrm>
            <a:off x="7413599" y="3762339"/>
            <a:ext cx="185804" cy="77676"/>
          </a:xfrm>
          <a:custGeom>
            <a:avLst/>
            <a:gdLst>
              <a:gd name="connsiteX0" fmla="*/ 26 w 185804"/>
              <a:gd name="connsiteY0" fmla="*/ 36 h 77676"/>
              <a:gd name="connsiteX1" fmla="*/ 100039 w 185804"/>
              <a:gd name="connsiteY1" fmla="*/ 61949 h 77676"/>
              <a:gd name="connsiteX2" fmla="*/ 185764 w 185804"/>
              <a:gd name="connsiteY2" fmla="*/ 74649 h 77676"/>
              <a:gd name="connsiteX3" fmla="*/ 109564 w 185804"/>
              <a:gd name="connsiteY3" fmla="*/ 71474 h 77676"/>
              <a:gd name="connsiteX4" fmla="*/ 26 w 185804"/>
              <a:gd name="connsiteY4" fmla="*/ 36 h 7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804" h="77676">
                <a:moveTo>
                  <a:pt x="26" y="36"/>
                </a:moveTo>
                <a:cubicBezTo>
                  <a:pt x="-1561" y="-1551"/>
                  <a:pt x="69083" y="49514"/>
                  <a:pt x="100039" y="61949"/>
                </a:cubicBezTo>
                <a:cubicBezTo>
                  <a:pt x="130995" y="74384"/>
                  <a:pt x="184177" y="73062"/>
                  <a:pt x="185764" y="74649"/>
                </a:cubicBezTo>
                <a:cubicBezTo>
                  <a:pt x="187351" y="76236"/>
                  <a:pt x="141579" y="82057"/>
                  <a:pt x="109564" y="71474"/>
                </a:cubicBezTo>
                <a:cubicBezTo>
                  <a:pt x="77549" y="60891"/>
                  <a:pt x="1613" y="1623"/>
                  <a:pt x="26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BAD6781-E9B0-4305-8FB3-AD6658EB555A}"/>
              </a:ext>
            </a:extLst>
          </p:cNvPr>
          <p:cNvSpPr/>
          <p:nvPr/>
        </p:nvSpPr>
        <p:spPr>
          <a:xfrm>
            <a:off x="7384958" y="3790935"/>
            <a:ext cx="122579" cy="72353"/>
          </a:xfrm>
          <a:custGeom>
            <a:avLst/>
            <a:gdLst>
              <a:gd name="connsiteX0" fmla="*/ 92 w 122579"/>
              <a:gd name="connsiteY0" fmla="*/ 15 h 72353"/>
              <a:gd name="connsiteX1" fmla="*/ 85817 w 122579"/>
              <a:gd name="connsiteY1" fmla="*/ 63515 h 72353"/>
              <a:gd name="connsiteX2" fmla="*/ 122330 w 122579"/>
              <a:gd name="connsiteY2" fmla="*/ 69865 h 72353"/>
              <a:gd name="connsiteX3" fmla="*/ 69942 w 122579"/>
              <a:gd name="connsiteY3" fmla="*/ 69865 h 72353"/>
              <a:gd name="connsiteX4" fmla="*/ 92 w 122579"/>
              <a:gd name="connsiteY4" fmla="*/ 15 h 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79" h="72353">
                <a:moveTo>
                  <a:pt x="92" y="15"/>
                </a:moveTo>
                <a:cubicBezTo>
                  <a:pt x="2738" y="-1043"/>
                  <a:pt x="65444" y="51873"/>
                  <a:pt x="85817" y="63515"/>
                </a:cubicBezTo>
                <a:cubicBezTo>
                  <a:pt x="106190" y="75157"/>
                  <a:pt x="124976" y="68807"/>
                  <a:pt x="122330" y="69865"/>
                </a:cubicBezTo>
                <a:cubicBezTo>
                  <a:pt x="119684" y="70923"/>
                  <a:pt x="87404" y="74892"/>
                  <a:pt x="69942" y="69865"/>
                </a:cubicBezTo>
                <a:cubicBezTo>
                  <a:pt x="52480" y="64838"/>
                  <a:pt x="-2554" y="1073"/>
                  <a:pt x="92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AD5DE986-E796-458B-BBE5-80C08E813AE9}"/>
              </a:ext>
            </a:extLst>
          </p:cNvPr>
          <p:cNvSpPr/>
          <p:nvPr/>
        </p:nvSpPr>
        <p:spPr>
          <a:xfrm>
            <a:off x="6726957" y="3915973"/>
            <a:ext cx="742700" cy="116160"/>
          </a:xfrm>
          <a:custGeom>
            <a:avLst/>
            <a:gdLst>
              <a:gd name="connsiteX0" fmla="*/ 868 w 742700"/>
              <a:gd name="connsiteY0" fmla="*/ 390 h 116160"/>
              <a:gd name="connsiteX1" fmla="*/ 294556 w 742700"/>
              <a:gd name="connsiteY1" fmla="*/ 108340 h 116160"/>
              <a:gd name="connsiteX2" fmla="*/ 502518 w 742700"/>
              <a:gd name="connsiteY2" fmla="*/ 101990 h 116160"/>
              <a:gd name="connsiteX3" fmla="*/ 740643 w 742700"/>
              <a:gd name="connsiteY3" fmla="*/ 55952 h 116160"/>
              <a:gd name="connsiteX4" fmla="*/ 602531 w 742700"/>
              <a:gd name="connsiteY4" fmla="*/ 76590 h 116160"/>
              <a:gd name="connsiteX5" fmla="*/ 340593 w 742700"/>
              <a:gd name="connsiteY5" fmla="*/ 105165 h 116160"/>
              <a:gd name="connsiteX6" fmla="*/ 208831 w 742700"/>
              <a:gd name="connsiteY6" fmla="*/ 73415 h 116160"/>
              <a:gd name="connsiteX7" fmla="*/ 868 w 742700"/>
              <a:gd name="connsiteY7" fmla="*/ 390 h 11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2700" h="116160">
                <a:moveTo>
                  <a:pt x="868" y="390"/>
                </a:moveTo>
                <a:cubicBezTo>
                  <a:pt x="15155" y="6211"/>
                  <a:pt x="210948" y="91407"/>
                  <a:pt x="294556" y="108340"/>
                </a:cubicBezTo>
                <a:cubicBezTo>
                  <a:pt x="378164" y="125273"/>
                  <a:pt x="428170" y="110721"/>
                  <a:pt x="502518" y="101990"/>
                </a:cubicBezTo>
                <a:cubicBezTo>
                  <a:pt x="576866" y="93259"/>
                  <a:pt x="723974" y="60185"/>
                  <a:pt x="740643" y="55952"/>
                </a:cubicBezTo>
                <a:cubicBezTo>
                  <a:pt x="757312" y="51719"/>
                  <a:pt x="669206" y="68388"/>
                  <a:pt x="602531" y="76590"/>
                </a:cubicBezTo>
                <a:cubicBezTo>
                  <a:pt x="535856" y="84792"/>
                  <a:pt x="406210" y="105694"/>
                  <a:pt x="340593" y="105165"/>
                </a:cubicBezTo>
                <a:cubicBezTo>
                  <a:pt x="274976" y="104636"/>
                  <a:pt x="265187" y="91407"/>
                  <a:pt x="208831" y="73415"/>
                </a:cubicBezTo>
                <a:cubicBezTo>
                  <a:pt x="152475" y="55423"/>
                  <a:pt x="-13419" y="-5431"/>
                  <a:pt x="868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F53ABA0F-E5F5-4D67-9672-36FF6539ECF4}"/>
              </a:ext>
            </a:extLst>
          </p:cNvPr>
          <p:cNvSpPr/>
          <p:nvPr/>
        </p:nvSpPr>
        <p:spPr>
          <a:xfrm>
            <a:off x="6665607" y="3879534"/>
            <a:ext cx="119648" cy="111922"/>
          </a:xfrm>
          <a:custGeom>
            <a:avLst/>
            <a:gdLst>
              <a:gd name="connsiteX0" fmla="*/ 306 w 119648"/>
              <a:gd name="connsiteY0" fmla="*/ 316 h 111922"/>
              <a:gd name="connsiteX1" fmla="*/ 35231 w 119648"/>
              <a:gd name="connsiteY1" fmla="*/ 79691 h 111922"/>
              <a:gd name="connsiteX2" fmla="*/ 79681 w 119648"/>
              <a:gd name="connsiteY2" fmla="*/ 106679 h 111922"/>
              <a:gd name="connsiteX3" fmla="*/ 119368 w 119648"/>
              <a:gd name="connsiteY3" fmla="*/ 109854 h 111922"/>
              <a:gd name="connsiteX4" fmla="*/ 59043 w 119648"/>
              <a:gd name="connsiteY4" fmla="*/ 82866 h 111922"/>
              <a:gd name="connsiteX5" fmla="*/ 20943 w 119648"/>
              <a:gd name="connsiteY5" fmla="*/ 52704 h 111922"/>
              <a:gd name="connsiteX6" fmla="*/ 306 w 119648"/>
              <a:gd name="connsiteY6" fmla="*/ 316 h 11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48" h="111922">
                <a:moveTo>
                  <a:pt x="306" y="316"/>
                </a:moveTo>
                <a:cubicBezTo>
                  <a:pt x="2687" y="4814"/>
                  <a:pt x="22002" y="61964"/>
                  <a:pt x="35231" y="79691"/>
                </a:cubicBezTo>
                <a:cubicBezTo>
                  <a:pt x="48460" y="97418"/>
                  <a:pt x="65658" y="101652"/>
                  <a:pt x="79681" y="106679"/>
                </a:cubicBezTo>
                <a:cubicBezTo>
                  <a:pt x="93704" y="111706"/>
                  <a:pt x="122808" y="113823"/>
                  <a:pt x="119368" y="109854"/>
                </a:cubicBezTo>
                <a:cubicBezTo>
                  <a:pt x="115928" y="105885"/>
                  <a:pt x="75447" y="92391"/>
                  <a:pt x="59043" y="82866"/>
                </a:cubicBezTo>
                <a:cubicBezTo>
                  <a:pt x="42639" y="73341"/>
                  <a:pt x="32056" y="64875"/>
                  <a:pt x="20943" y="52704"/>
                </a:cubicBezTo>
                <a:cubicBezTo>
                  <a:pt x="9830" y="40533"/>
                  <a:pt x="-2075" y="-4182"/>
                  <a:pt x="306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3CCF200F-EB2F-4503-8500-58787143E950}"/>
              </a:ext>
            </a:extLst>
          </p:cNvPr>
          <p:cNvSpPr/>
          <p:nvPr/>
        </p:nvSpPr>
        <p:spPr>
          <a:xfrm>
            <a:off x="6623042" y="3754706"/>
            <a:ext cx="63791" cy="284199"/>
          </a:xfrm>
          <a:custGeom>
            <a:avLst/>
            <a:gdLst>
              <a:gd name="connsiteX0" fmla="*/ 63508 w 63791"/>
              <a:gd name="connsiteY0" fmla="*/ 1319 h 284199"/>
              <a:gd name="connsiteX1" fmla="*/ 8 w 63791"/>
              <a:gd name="connsiteY1" fmla="*/ 85457 h 284199"/>
              <a:gd name="connsiteX2" fmla="*/ 58746 w 63791"/>
              <a:gd name="connsiteY2" fmla="*/ 282307 h 284199"/>
              <a:gd name="connsiteX3" fmla="*/ 31758 w 63791"/>
              <a:gd name="connsiteY3" fmla="*/ 180707 h 284199"/>
              <a:gd name="connsiteX4" fmla="*/ 23821 w 63791"/>
              <a:gd name="connsiteY4" fmla="*/ 107682 h 284199"/>
              <a:gd name="connsiteX5" fmla="*/ 23821 w 63791"/>
              <a:gd name="connsiteY5" fmla="*/ 39419 h 284199"/>
              <a:gd name="connsiteX6" fmla="*/ 63508 w 63791"/>
              <a:gd name="connsiteY6" fmla="*/ 1319 h 28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791" h="284199">
                <a:moveTo>
                  <a:pt x="63508" y="1319"/>
                </a:moveTo>
                <a:cubicBezTo>
                  <a:pt x="59539" y="8992"/>
                  <a:pt x="802" y="38626"/>
                  <a:pt x="8" y="85457"/>
                </a:cubicBezTo>
                <a:cubicBezTo>
                  <a:pt x="-786" y="132288"/>
                  <a:pt x="53454" y="266432"/>
                  <a:pt x="58746" y="282307"/>
                </a:cubicBezTo>
                <a:cubicBezTo>
                  <a:pt x="64038" y="298182"/>
                  <a:pt x="37579" y="209811"/>
                  <a:pt x="31758" y="180707"/>
                </a:cubicBezTo>
                <a:cubicBezTo>
                  <a:pt x="25937" y="151603"/>
                  <a:pt x="25144" y="131230"/>
                  <a:pt x="23821" y="107682"/>
                </a:cubicBezTo>
                <a:cubicBezTo>
                  <a:pt x="22498" y="84134"/>
                  <a:pt x="19059" y="57675"/>
                  <a:pt x="23821" y="39419"/>
                </a:cubicBezTo>
                <a:cubicBezTo>
                  <a:pt x="28583" y="21163"/>
                  <a:pt x="67477" y="-6354"/>
                  <a:pt x="63508" y="1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7A7E9B9-2FC0-403A-8C5C-CD55A400A43A}"/>
              </a:ext>
            </a:extLst>
          </p:cNvPr>
          <p:cNvSpPr/>
          <p:nvPr/>
        </p:nvSpPr>
        <p:spPr>
          <a:xfrm>
            <a:off x="6929400" y="3582225"/>
            <a:ext cx="375767" cy="308790"/>
          </a:xfrm>
          <a:custGeom>
            <a:avLst/>
            <a:gdLst>
              <a:gd name="connsiteX0" fmla="*/ 7975 w 375767"/>
              <a:gd name="connsiteY0" fmla="*/ 54738 h 308790"/>
              <a:gd name="connsiteX1" fmla="*/ 19088 w 375767"/>
              <a:gd name="connsiteY1" fmla="*/ 105538 h 308790"/>
              <a:gd name="connsiteX2" fmla="*/ 7975 w 375767"/>
              <a:gd name="connsiteY2" fmla="*/ 173800 h 308790"/>
              <a:gd name="connsiteX3" fmla="*/ 41313 w 375767"/>
              <a:gd name="connsiteY3" fmla="*/ 229363 h 308790"/>
              <a:gd name="connsiteX4" fmla="*/ 98463 w 375767"/>
              <a:gd name="connsiteY4" fmla="*/ 288100 h 308790"/>
              <a:gd name="connsiteX5" fmla="*/ 215938 w 375767"/>
              <a:gd name="connsiteY5" fmla="*/ 308738 h 308790"/>
              <a:gd name="connsiteX6" fmla="*/ 282613 w 375767"/>
              <a:gd name="connsiteY6" fmla="*/ 283338 h 308790"/>
              <a:gd name="connsiteX7" fmla="*/ 361988 w 375767"/>
              <a:gd name="connsiteY7" fmla="*/ 207138 h 308790"/>
              <a:gd name="connsiteX8" fmla="*/ 374688 w 375767"/>
              <a:gd name="connsiteY8" fmla="*/ 78550 h 308790"/>
              <a:gd name="connsiteX9" fmla="*/ 363575 w 375767"/>
              <a:gd name="connsiteY9" fmla="*/ 45213 h 308790"/>
              <a:gd name="connsiteX10" fmla="*/ 273088 w 375767"/>
              <a:gd name="connsiteY10" fmla="*/ 15050 h 308790"/>
              <a:gd name="connsiteX11" fmla="*/ 157200 w 375767"/>
              <a:gd name="connsiteY11" fmla="*/ 763 h 308790"/>
              <a:gd name="connsiteX12" fmla="*/ 7975 w 375767"/>
              <a:gd name="connsiteY12" fmla="*/ 54738 h 30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5767" h="308790">
                <a:moveTo>
                  <a:pt x="7975" y="54738"/>
                </a:moveTo>
                <a:cubicBezTo>
                  <a:pt x="-15044" y="72201"/>
                  <a:pt x="19088" y="85694"/>
                  <a:pt x="19088" y="105538"/>
                </a:cubicBezTo>
                <a:cubicBezTo>
                  <a:pt x="19088" y="125382"/>
                  <a:pt x="4271" y="153162"/>
                  <a:pt x="7975" y="173800"/>
                </a:cubicBezTo>
                <a:cubicBezTo>
                  <a:pt x="11679" y="194438"/>
                  <a:pt x="26232" y="210313"/>
                  <a:pt x="41313" y="229363"/>
                </a:cubicBezTo>
                <a:cubicBezTo>
                  <a:pt x="56394" y="248413"/>
                  <a:pt x="69359" y="274871"/>
                  <a:pt x="98463" y="288100"/>
                </a:cubicBezTo>
                <a:cubicBezTo>
                  <a:pt x="127567" y="301329"/>
                  <a:pt x="185246" y="309532"/>
                  <a:pt x="215938" y="308738"/>
                </a:cubicBezTo>
                <a:cubicBezTo>
                  <a:pt x="246630" y="307944"/>
                  <a:pt x="258271" y="300271"/>
                  <a:pt x="282613" y="283338"/>
                </a:cubicBezTo>
                <a:cubicBezTo>
                  <a:pt x="306955" y="266405"/>
                  <a:pt x="346642" y="241269"/>
                  <a:pt x="361988" y="207138"/>
                </a:cubicBezTo>
                <a:cubicBezTo>
                  <a:pt x="377334" y="173007"/>
                  <a:pt x="374424" y="105538"/>
                  <a:pt x="374688" y="78550"/>
                </a:cubicBezTo>
                <a:cubicBezTo>
                  <a:pt x="374953" y="51562"/>
                  <a:pt x="380508" y="55796"/>
                  <a:pt x="363575" y="45213"/>
                </a:cubicBezTo>
                <a:cubicBezTo>
                  <a:pt x="346642" y="34630"/>
                  <a:pt x="307484" y="22458"/>
                  <a:pt x="273088" y="15050"/>
                </a:cubicBezTo>
                <a:cubicBezTo>
                  <a:pt x="238692" y="7642"/>
                  <a:pt x="201121" y="-2941"/>
                  <a:pt x="157200" y="763"/>
                </a:cubicBezTo>
                <a:cubicBezTo>
                  <a:pt x="113279" y="4467"/>
                  <a:pt x="30994" y="37275"/>
                  <a:pt x="7975" y="547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C465C475-6B07-47A4-8AA6-B84FF31FFA17}"/>
              </a:ext>
            </a:extLst>
          </p:cNvPr>
          <p:cNvSpPr/>
          <p:nvPr/>
        </p:nvSpPr>
        <p:spPr>
          <a:xfrm>
            <a:off x="7167563" y="3656013"/>
            <a:ext cx="635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月 28">
            <a:extLst>
              <a:ext uri="{FF2B5EF4-FFF2-40B4-BE49-F238E27FC236}">
                <a16:creationId xmlns:a16="http://schemas.microsoft.com/office/drawing/2014/main" id="{84564D36-F737-48D7-830B-1A1074B35AC6}"/>
              </a:ext>
            </a:extLst>
          </p:cNvPr>
          <p:cNvSpPr/>
          <p:nvPr/>
        </p:nvSpPr>
        <p:spPr>
          <a:xfrm rot="5400000">
            <a:off x="7085013" y="3602039"/>
            <a:ext cx="45719" cy="80962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F54349F7-93BF-48D2-91BA-98D6973E9F45}"/>
              </a:ext>
            </a:extLst>
          </p:cNvPr>
          <p:cNvSpPr/>
          <p:nvPr/>
        </p:nvSpPr>
        <p:spPr>
          <a:xfrm>
            <a:off x="7037387" y="3681413"/>
            <a:ext cx="11112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19E74D8-0899-4D5B-9750-D68134684180}"/>
              </a:ext>
            </a:extLst>
          </p:cNvPr>
          <p:cNvSpPr/>
          <p:nvPr/>
        </p:nvSpPr>
        <p:spPr>
          <a:xfrm>
            <a:off x="4939221" y="3584094"/>
            <a:ext cx="851751" cy="377033"/>
          </a:xfrm>
          <a:custGeom>
            <a:avLst/>
            <a:gdLst>
              <a:gd name="connsiteX0" fmla="*/ 1079 w 851751"/>
              <a:gd name="connsiteY0" fmla="*/ 152881 h 377033"/>
              <a:gd name="connsiteX1" fmla="*/ 186817 w 851751"/>
              <a:gd name="connsiteY1" fmla="*/ 59219 h 377033"/>
              <a:gd name="connsiteX2" fmla="*/ 410654 w 851751"/>
              <a:gd name="connsiteY2" fmla="*/ 25881 h 377033"/>
              <a:gd name="connsiteX3" fmla="*/ 585279 w 851751"/>
              <a:gd name="connsiteY3" fmla="*/ 60806 h 377033"/>
              <a:gd name="connsiteX4" fmla="*/ 728154 w 851751"/>
              <a:gd name="connsiteY4" fmla="*/ 156056 h 377033"/>
              <a:gd name="connsiteX5" fmla="*/ 828167 w 851751"/>
              <a:gd name="connsiteY5" fmla="*/ 295756 h 377033"/>
              <a:gd name="connsiteX6" fmla="*/ 820229 w 851751"/>
              <a:gd name="connsiteY6" fmla="*/ 351319 h 377033"/>
              <a:gd name="connsiteX7" fmla="*/ 801179 w 851751"/>
              <a:gd name="connsiteY7" fmla="*/ 376719 h 377033"/>
              <a:gd name="connsiteX8" fmla="*/ 837692 w 851751"/>
              <a:gd name="connsiteY8" fmla="*/ 335444 h 377033"/>
              <a:gd name="connsiteX9" fmla="*/ 844042 w 851751"/>
              <a:gd name="connsiteY9" fmla="*/ 284644 h 377033"/>
              <a:gd name="connsiteX10" fmla="*/ 732917 w 851751"/>
              <a:gd name="connsiteY10" fmla="*/ 151294 h 377033"/>
              <a:gd name="connsiteX11" fmla="*/ 609092 w 851751"/>
              <a:gd name="connsiteY11" fmla="*/ 54456 h 377033"/>
              <a:gd name="connsiteX12" fmla="*/ 461454 w 851751"/>
              <a:gd name="connsiteY12" fmla="*/ 8419 h 377033"/>
              <a:gd name="connsiteX13" fmla="*/ 274129 w 851751"/>
              <a:gd name="connsiteY13" fmla="*/ 5244 h 377033"/>
              <a:gd name="connsiteX14" fmla="*/ 116967 w 851751"/>
              <a:gd name="connsiteY14" fmla="*/ 63981 h 377033"/>
              <a:gd name="connsiteX15" fmla="*/ 1079 w 851751"/>
              <a:gd name="connsiteY15" fmla="*/ 152881 h 37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1751" h="377033">
                <a:moveTo>
                  <a:pt x="1079" y="152881"/>
                </a:moveTo>
                <a:cubicBezTo>
                  <a:pt x="12721" y="152087"/>
                  <a:pt x="118555" y="80386"/>
                  <a:pt x="186817" y="59219"/>
                </a:cubicBezTo>
                <a:cubicBezTo>
                  <a:pt x="255080" y="38052"/>
                  <a:pt x="344244" y="25617"/>
                  <a:pt x="410654" y="25881"/>
                </a:cubicBezTo>
                <a:cubicBezTo>
                  <a:pt x="477064" y="26145"/>
                  <a:pt x="532362" y="39110"/>
                  <a:pt x="585279" y="60806"/>
                </a:cubicBezTo>
                <a:cubicBezTo>
                  <a:pt x="638196" y="82502"/>
                  <a:pt x="687673" y="116898"/>
                  <a:pt x="728154" y="156056"/>
                </a:cubicBezTo>
                <a:cubicBezTo>
                  <a:pt x="768635" y="195214"/>
                  <a:pt x="812821" y="263212"/>
                  <a:pt x="828167" y="295756"/>
                </a:cubicBezTo>
                <a:cubicBezTo>
                  <a:pt x="843513" y="328300"/>
                  <a:pt x="824727" y="337825"/>
                  <a:pt x="820229" y="351319"/>
                </a:cubicBezTo>
                <a:cubicBezTo>
                  <a:pt x="815731" y="364813"/>
                  <a:pt x="798269" y="379365"/>
                  <a:pt x="801179" y="376719"/>
                </a:cubicBezTo>
                <a:cubicBezTo>
                  <a:pt x="804089" y="374073"/>
                  <a:pt x="830548" y="350790"/>
                  <a:pt x="837692" y="335444"/>
                </a:cubicBezTo>
                <a:cubicBezTo>
                  <a:pt x="844836" y="320098"/>
                  <a:pt x="861505" y="315336"/>
                  <a:pt x="844042" y="284644"/>
                </a:cubicBezTo>
                <a:cubicBezTo>
                  <a:pt x="826580" y="253952"/>
                  <a:pt x="772075" y="189659"/>
                  <a:pt x="732917" y="151294"/>
                </a:cubicBezTo>
                <a:cubicBezTo>
                  <a:pt x="693759" y="112929"/>
                  <a:pt x="654336" y="78269"/>
                  <a:pt x="609092" y="54456"/>
                </a:cubicBezTo>
                <a:cubicBezTo>
                  <a:pt x="563848" y="30643"/>
                  <a:pt x="517281" y="16621"/>
                  <a:pt x="461454" y="8419"/>
                </a:cubicBezTo>
                <a:cubicBezTo>
                  <a:pt x="405627" y="217"/>
                  <a:pt x="331543" y="-4016"/>
                  <a:pt x="274129" y="5244"/>
                </a:cubicBezTo>
                <a:cubicBezTo>
                  <a:pt x="216715" y="14504"/>
                  <a:pt x="159036" y="42285"/>
                  <a:pt x="116967" y="63981"/>
                </a:cubicBezTo>
                <a:cubicBezTo>
                  <a:pt x="74898" y="85677"/>
                  <a:pt x="-10563" y="153675"/>
                  <a:pt x="1079" y="152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29FC79C5-FE38-4A4C-980E-0F2EA85B908E}"/>
              </a:ext>
            </a:extLst>
          </p:cNvPr>
          <p:cNvSpPr/>
          <p:nvPr/>
        </p:nvSpPr>
        <p:spPr>
          <a:xfrm>
            <a:off x="4959350" y="3613098"/>
            <a:ext cx="668407" cy="198490"/>
          </a:xfrm>
          <a:custGeom>
            <a:avLst/>
            <a:gdLst>
              <a:gd name="connsiteX0" fmla="*/ 0 w 668407"/>
              <a:gd name="connsiteY0" fmla="*/ 198490 h 198490"/>
              <a:gd name="connsiteX1" fmla="*/ 88900 w 668407"/>
              <a:gd name="connsiteY1" fmla="*/ 152452 h 198490"/>
              <a:gd name="connsiteX2" fmla="*/ 244475 w 668407"/>
              <a:gd name="connsiteY2" fmla="*/ 79427 h 198490"/>
              <a:gd name="connsiteX3" fmla="*/ 425450 w 668407"/>
              <a:gd name="connsiteY3" fmla="*/ 41327 h 198490"/>
              <a:gd name="connsiteX4" fmla="*/ 584200 w 668407"/>
              <a:gd name="connsiteY4" fmla="*/ 77840 h 198490"/>
              <a:gd name="connsiteX5" fmla="*/ 666750 w 668407"/>
              <a:gd name="connsiteY5" fmla="*/ 127052 h 198490"/>
              <a:gd name="connsiteX6" fmla="*/ 628650 w 668407"/>
              <a:gd name="connsiteY6" fmla="*/ 96890 h 198490"/>
              <a:gd name="connsiteX7" fmla="*/ 503238 w 668407"/>
              <a:gd name="connsiteY7" fmla="*/ 39740 h 198490"/>
              <a:gd name="connsiteX8" fmla="*/ 412750 w 668407"/>
              <a:gd name="connsiteY8" fmla="*/ 20690 h 198490"/>
              <a:gd name="connsiteX9" fmla="*/ 328613 w 668407"/>
              <a:gd name="connsiteY9" fmla="*/ 52 h 198490"/>
              <a:gd name="connsiteX10" fmla="*/ 231775 w 668407"/>
              <a:gd name="connsiteY10" fmla="*/ 27040 h 198490"/>
              <a:gd name="connsiteX11" fmla="*/ 133350 w 668407"/>
              <a:gd name="connsiteY11" fmla="*/ 95302 h 198490"/>
              <a:gd name="connsiteX12" fmla="*/ 0 w 668407"/>
              <a:gd name="connsiteY12" fmla="*/ 198490 h 19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8407" h="198490">
                <a:moveTo>
                  <a:pt x="0" y="198490"/>
                </a:moveTo>
                <a:cubicBezTo>
                  <a:pt x="26194" y="184996"/>
                  <a:pt x="48154" y="172296"/>
                  <a:pt x="88900" y="152452"/>
                </a:cubicBezTo>
                <a:cubicBezTo>
                  <a:pt x="129646" y="132608"/>
                  <a:pt x="188383" y="97948"/>
                  <a:pt x="244475" y="79427"/>
                </a:cubicBezTo>
                <a:cubicBezTo>
                  <a:pt x="300567" y="60906"/>
                  <a:pt x="368829" y="41591"/>
                  <a:pt x="425450" y="41327"/>
                </a:cubicBezTo>
                <a:cubicBezTo>
                  <a:pt x="482071" y="41063"/>
                  <a:pt x="543983" y="63553"/>
                  <a:pt x="584200" y="77840"/>
                </a:cubicBezTo>
                <a:cubicBezTo>
                  <a:pt x="624417" y="92127"/>
                  <a:pt x="659342" y="123877"/>
                  <a:pt x="666750" y="127052"/>
                </a:cubicBezTo>
                <a:cubicBezTo>
                  <a:pt x="674158" y="130227"/>
                  <a:pt x="655902" y="111442"/>
                  <a:pt x="628650" y="96890"/>
                </a:cubicBezTo>
                <a:cubicBezTo>
                  <a:pt x="601398" y="82338"/>
                  <a:pt x="539221" y="52440"/>
                  <a:pt x="503238" y="39740"/>
                </a:cubicBezTo>
                <a:cubicBezTo>
                  <a:pt x="467255" y="27040"/>
                  <a:pt x="441854" y="27305"/>
                  <a:pt x="412750" y="20690"/>
                </a:cubicBezTo>
                <a:cubicBezTo>
                  <a:pt x="383646" y="14075"/>
                  <a:pt x="358775" y="-1006"/>
                  <a:pt x="328613" y="52"/>
                </a:cubicBezTo>
                <a:cubicBezTo>
                  <a:pt x="298451" y="1110"/>
                  <a:pt x="264319" y="11165"/>
                  <a:pt x="231775" y="27040"/>
                </a:cubicBezTo>
                <a:cubicBezTo>
                  <a:pt x="199231" y="42915"/>
                  <a:pt x="133350" y="95302"/>
                  <a:pt x="133350" y="95302"/>
                </a:cubicBezTo>
                <a:lnTo>
                  <a:pt x="0" y="1984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F7D2F605-26C8-4BFA-8FA6-9F35FFEC2DC6}"/>
              </a:ext>
            </a:extLst>
          </p:cNvPr>
          <p:cNvSpPr/>
          <p:nvPr/>
        </p:nvSpPr>
        <p:spPr>
          <a:xfrm>
            <a:off x="4839196" y="3666251"/>
            <a:ext cx="326774" cy="201160"/>
          </a:xfrm>
          <a:custGeom>
            <a:avLst/>
            <a:gdLst>
              <a:gd name="connsiteX0" fmla="*/ 326529 w 326774"/>
              <a:gd name="connsiteY0" fmla="*/ 874 h 201160"/>
              <a:gd name="connsiteX1" fmla="*/ 150317 w 326774"/>
              <a:gd name="connsiteY1" fmla="*/ 124699 h 201160"/>
              <a:gd name="connsiteX2" fmla="*/ 91579 w 326774"/>
              <a:gd name="connsiteY2" fmla="*/ 172324 h 201160"/>
              <a:gd name="connsiteX3" fmla="*/ 1092 w 326774"/>
              <a:gd name="connsiteY3" fmla="*/ 200899 h 201160"/>
              <a:gd name="connsiteX4" fmla="*/ 45542 w 326774"/>
              <a:gd name="connsiteY4" fmla="*/ 183437 h 201160"/>
              <a:gd name="connsiteX5" fmla="*/ 105867 w 326774"/>
              <a:gd name="connsiteY5" fmla="*/ 134224 h 201160"/>
              <a:gd name="connsiteX6" fmla="*/ 186829 w 326774"/>
              <a:gd name="connsiteY6" fmla="*/ 72312 h 201160"/>
              <a:gd name="connsiteX7" fmla="*/ 326529 w 326774"/>
              <a:gd name="connsiteY7" fmla="*/ 874 h 201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774" h="201160">
                <a:moveTo>
                  <a:pt x="326529" y="874"/>
                </a:moveTo>
                <a:cubicBezTo>
                  <a:pt x="320444" y="9605"/>
                  <a:pt x="189475" y="96124"/>
                  <a:pt x="150317" y="124699"/>
                </a:cubicBezTo>
                <a:cubicBezTo>
                  <a:pt x="111159" y="153274"/>
                  <a:pt x="116450" y="159624"/>
                  <a:pt x="91579" y="172324"/>
                </a:cubicBezTo>
                <a:cubicBezTo>
                  <a:pt x="66708" y="185024"/>
                  <a:pt x="8765" y="199047"/>
                  <a:pt x="1092" y="200899"/>
                </a:cubicBezTo>
                <a:cubicBezTo>
                  <a:pt x="-6581" y="202751"/>
                  <a:pt x="28080" y="194549"/>
                  <a:pt x="45542" y="183437"/>
                </a:cubicBezTo>
                <a:cubicBezTo>
                  <a:pt x="63004" y="172325"/>
                  <a:pt x="82319" y="152745"/>
                  <a:pt x="105867" y="134224"/>
                </a:cubicBezTo>
                <a:cubicBezTo>
                  <a:pt x="129415" y="115703"/>
                  <a:pt x="149787" y="93479"/>
                  <a:pt x="186829" y="72312"/>
                </a:cubicBezTo>
                <a:cubicBezTo>
                  <a:pt x="223871" y="51145"/>
                  <a:pt x="332614" y="-7857"/>
                  <a:pt x="326529" y="87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FAE2B253-9960-4474-805C-30E479B93058}"/>
              </a:ext>
            </a:extLst>
          </p:cNvPr>
          <p:cNvSpPr/>
          <p:nvPr/>
        </p:nvSpPr>
        <p:spPr>
          <a:xfrm>
            <a:off x="5607050" y="3729038"/>
            <a:ext cx="65216" cy="182341"/>
          </a:xfrm>
          <a:custGeom>
            <a:avLst/>
            <a:gdLst>
              <a:gd name="connsiteX0" fmla="*/ 0 w 65216"/>
              <a:gd name="connsiteY0" fmla="*/ 0 h 182341"/>
              <a:gd name="connsiteX1" fmla="*/ 65088 w 65216"/>
              <a:gd name="connsiteY1" fmla="*/ 106362 h 182341"/>
              <a:gd name="connsiteX2" fmla="*/ 17463 w 65216"/>
              <a:gd name="connsiteY2" fmla="*/ 180975 h 182341"/>
              <a:gd name="connsiteX3" fmla="*/ 46038 w 65216"/>
              <a:gd name="connsiteY3" fmla="*/ 152400 h 182341"/>
              <a:gd name="connsiteX4" fmla="*/ 50800 w 65216"/>
              <a:gd name="connsiteY4" fmla="*/ 123825 h 182341"/>
              <a:gd name="connsiteX5" fmla="*/ 55563 w 65216"/>
              <a:gd name="connsiteY5" fmla="*/ 100012 h 182341"/>
              <a:gd name="connsiteX6" fmla="*/ 41275 w 65216"/>
              <a:gd name="connsiteY6" fmla="*/ 74612 h 182341"/>
              <a:gd name="connsiteX7" fmla="*/ 0 w 65216"/>
              <a:gd name="connsiteY7" fmla="*/ 0 h 18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216" h="182341">
                <a:moveTo>
                  <a:pt x="0" y="0"/>
                </a:moveTo>
                <a:cubicBezTo>
                  <a:pt x="31089" y="38100"/>
                  <a:pt x="62178" y="76200"/>
                  <a:pt x="65088" y="106362"/>
                </a:cubicBezTo>
                <a:cubicBezTo>
                  <a:pt x="67999" y="136525"/>
                  <a:pt x="20638" y="173302"/>
                  <a:pt x="17463" y="180975"/>
                </a:cubicBezTo>
                <a:cubicBezTo>
                  <a:pt x="14288" y="188648"/>
                  <a:pt x="40482" y="161925"/>
                  <a:pt x="46038" y="152400"/>
                </a:cubicBezTo>
                <a:cubicBezTo>
                  <a:pt x="51594" y="142875"/>
                  <a:pt x="49212" y="132556"/>
                  <a:pt x="50800" y="123825"/>
                </a:cubicBezTo>
                <a:cubicBezTo>
                  <a:pt x="52388" y="115094"/>
                  <a:pt x="57151" y="108214"/>
                  <a:pt x="55563" y="100012"/>
                </a:cubicBezTo>
                <a:cubicBezTo>
                  <a:pt x="53975" y="91810"/>
                  <a:pt x="41275" y="74612"/>
                  <a:pt x="41275" y="7461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F28D8E8-E646-4BB7-A9C0-C301BC24864B}"/>
              </a:ext>
            </a:extLst>
          </p:cNvPr>
          <p:cNvSpPr/>
          <p:nvPr/>
        </p:nvSpPr>
        <p:spPr>
          <a:xfrm>
            <a:off x="5083598" y="3717831"/>
            <a:ext cx="236193" cy="184438"/>
          </a:xfrm>
          <a:custGeom>
            <a:avLst/>
            <a:gdLst>
              <a:gd name="connsiteX0" fmla="*/ 74190 w 236193"/>
              <a:gd name="connsiteY0" fmla="*/ 94 h 184438"/>
              <a:gd name="connsiteX1" fmla="*/ 21802 w 236193"/>
              <a:gd name="connsiteY1" fmla="*/ 55657 h 184438"/>
              <a:gd name="connsiteX2" fmla="*/ 1165 w 236193"/>
              <a:gd name="connsiteY2" fmla="*/ 66769 h 184438"/>
              <a:gd name="connsiteX3" fmla="*/ 53552 w 236193"/>
              <a:gd name="connsiteY3" fmla="*/ 112807 h 184438"/>
              <a:gd name="connsiteX4" fmla="*/ 178965 w 236193"/>
              <a:gd name="connsiteY4" fmla="*/ 174719 h 184438"/>
              <a:gd name="connsiteX5" fmla="*/ 236115 w 236193"/>
              <a:gd name="connsiteY5" fmla="*/ 184244 h 184438"/>
              <a:gd name="connsiteX6" fmla="*/ 188490 w 236193"/>
              <a:gd name="connsiteY6" fmla="*/ 174719 h 184438"/>
              <a:gd name="connsiteX7" fmla="*/ 77365 w 236193"/>
              <a:gd name="connsiteY7" fmla="*/ 119157 h 184438"/>
              <a:gd name="connsiteX8" fmla="*/ 20215 w 236193"/>
              <a:gd name="connsiteY8" fmla="*/ 71532 h 184438"/>
              <a:gd name="connsiteX9" fmla="*/ 42440 w 236193"/>
              <a:gd name="connsiteY9" fmla="*/ 42957 h 184438"/>
              <a:gd name="connsiteX10" fmla="*/ 74190 w 236193"/>
              <a:gd name="connsiteY10" fmla="*/ 94 h 18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193" h="184438">
                <a:moveTo>
                  <a:pt x="74190" y="94"/>
                </a:moveTo>
                <a:cubicBezTo>
                  <a:pt x="70750" y="2211"/>
                  <a:pt x="33973" y="44544"/>
                  <a:pt x="21802" y="55657"/>
                </a:cubicBezTo>
                <a:cubicBezTo>
                  <a:pt x="9631" y="66770"/>
                  <a:pt x="-4127" y="57244"/>
                  <a:pt x="1165" y="66769"/>
                </a:cubicBezTo>
                <a:cubicBezTo>
                  <a:pt x="6457" y="76294"/>
                  <a:pt x="23919" y="94815"/>
                  <a:pt x="53552" y="112807"/>
                </a:cubicBezTo>
                <a:cubicBezTo>
                  <a:pt x="83185" y="130799"/>
                  <a:pt x="148538" y="162813"/>
                  <a:pt x="178965" y="174719"/>
                </a:cubicBezTo>
                <a:cubicBezTo>
                  <a:pt x="209392" y="186625"/>
                  <a:pt x="234528" y="184244"/>
                  <a:pt x="236115" y="184244"/>
                </a:cubicBezTo>
                <a:cubicBezTo>
                  <a:pt x="237702" y="184244"/>
                  <a:pt x="214948" y="185567"/>
                  <a:pt x="188490" y="174719"/>
                </a:cubicBezTo>
                <a:cubicBezTo>
                  <a:pt x="162032" y="163871"/>
                  <a:pt x="105411" y="136355"/>
                  <a:pt x="77365" y="119157"/>
                </a:cubicBezTo>
                <a:cubicBezTo>
                  <a:pt x="49319" y="101959"/>
                  <a:pt x="26036" y="84232"/>
                  <a:pt x="20215" y="71532"/>
                </a:cubicBezTo>
                <a:cubicBezTo>
                  <a:pt x="14394" y="58832"/>
                  <a:pt x="33444" y="53805"/>
                  <a:pt x="42440" y="42957"/>
                </a:cubicBezTo>
                <a:cubicBezTo>
                  <a:pt x="51436" y="32109"/>
                  <a:pt x="77630" y="-2023"/>
                  <a:pt x="74190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2A872993-8177-41CB-A671-382C6825D5AC}"/>
              </a:ext>
            </a:extLst>
          </p:cNvPr>
          <p:cNvSpPr/>
          <p:nvPr/>
        </p:nvSpPr>
        <p:spPr>
          <a:xfrm>
            <a:off x="5308464" y="3904743"/>
            <a:ext cx="341004" cy="24444"/>
          </a:xfrm>
          <a:custGeom>
            <a:avLst/>
            <a:gdLst>
              <a:gd name="connsiteX0" fmla="*/ 136 w 341004"/>
              <a:gd name="connsiteY0" fmla="*/ 10032 h 24444"/>
              <a:gd name="connsiteX1" fmla="*/ 223974 w 341004"/>
              <a:gd name="connsiteY1" fmla="*/ 24320 h 24444"/>
              <a:gd name="connsiteX2" fmla="*/ 339861 w 341004"/>
              <a:gd name="connsiteY2" fmla="*/ 507 h 24444"/>
              <a:gd name="connsiteX3" fmla="*/ 277949 w 341004"/>
              <a:gd name="connsiteY3" fmla="*/ 8445 h 24444"/>
              <a:gd name="connsiteX4" fmla="*/ 192224 w 341004"/>
              <a:gd name="connsiteY4" fmla="*/ 13207 h 24444"/>
              <a:gd name="connsiteX5" fmla="*/ 136 w 341004"/>
              <a:gd name="connsiteY5" fmla="*/ 10032 h 2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004" h="24444">
                <a:moveTo>
                  <a:pt x="136" y="10032"/>
                </a:moveTo>
                <a:cubicBezTo>
                  <a:pt x="5428" y="11884"/>
                  <a:pt x="167353" y="25907"/>
                  <a:pt x="223974" y="24320"/>
                </a:cubicBezTo>
                <a:cubicBezTo>
                  <a:pt x="280595" y="22733"/>
                  <a:pt x="330865" y="3153"/>
                  <a:pt x="339861" y="507"/>
                </a:cubicBezTo>
                <a:cubicBezTo>
                  <a:pt x="348857" y="-2139"/>
                  <a:pt x="302555" y="6328"/>
                  <a:pt x="277949" y="8445"/>
                </a:cubicBezTo>
                <a:cubicBezTo>
                  <a:pt x="253343" y="10562"/>
                  <a:pt x="239585" y="14530"/>
                  <a:pt x="192224" y="13207"/>
                </a:cubicBezTo>
                <a:cubicBezTo>
                  <a:pt x="144864" y="11884"/>
                  <a:pt x="-5156" y="8180"/>
                  <a:pt x="136" y="10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DCD67DD5-09A4-4707-9817-48F960C75FFC}"/>
              </a:ext>
            </a:extLst>
          </p:cNvPr>
          <p:cNvSpPr/>
          <p:nvPr/>
        </p:nvSpPr>
        <p:spPr>
          <a:xfrm>
            <a:off x="5071736" y="3776560"/>
            <a:ext cx="201769" cy="136681"/>
          </a:xfrm>
          <a:custGeom>
            <a:avLst/>
            <a:gdLst>
              <a:gd name="connsiteX0" fmla="*/ 1914 w 201769"/>
              <a:gd name="connsiteY0" fmla="*/ 103 h 136681"/>
              <a:gd name="connsiteX1" fmla="*/ 68589 w 201769"/>
              <a:gd name="connsiteY1" fmla="*/ 69953 h 136681"/>
              <a:gd name="connsiteX2" fmla="*/ 200352 w 201769"/>
              <a:gd name="connsiteY2" fmla="*/ 135040 h 136681"/>
              <a:gd name="connsiteX3" fmla="*/ 133677 w 201769"/>
              <a:gd name="connsiteY3" fmla="*/ 114403 h 136681"/>
              <a:gd name="connsiteX4" fmla="*/ 60652 w 201769"/>
              <a:gd name="connsiteY4" fmla="*/ 84240 h 136681"/>
              <a:gd name="connsiteX5" fmla="*/ 20964 w 201769"/>
              <a:gd name="connsiteY5" fmla="*/ 54078 h 136681"/>
              <a:gd name="connsiteX6" fmla="*/ 1914 w 201769"/>
              <a:gd name="connsiteY6" fmla="*/ 103 h 13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769" h="136681">
                <a:moveTo>
                  <a:pt x="1914" y="103"/>
                </a:moveTo>
                <a:cubicBezTo>
                  <a:pt x="9851" y="2749"/>
                  <a:pt x="35516" y="47464"/>
                  <a:pt x="68589" y="69953"/>
                </a:cubicBezTo>
                <a:cubicBezTo>
                  <a:pt x="101662" y="92442"/>
                  <a:pt x="189504" y="127632"/>
                  <a:pt x="200352" y="135040"/>
                </a:cubicBezTo>
                <a:cubicBezTo>
                  <a:pt x="211200" y="142448"/>
                  <a:pt x="156960" y="122870"/>
                  <a:pt x="133677" y="114403"/>
                </a:cubicBezTo>
                <a:cubicBezTo>
                  <a:pt x="110394" y="105936"/>
                  <a:pt x="79437" y="94294"/>
                  <a:pt x="60652" y="84240"/>
                </a:cubicBezTo>
                <a:cubicBezTo>
                  <a:pt x="41867" y="74186"/>
                  <a:pt x="29166" y="62015"/>
                  <a:pt x="20964" y="54078"/>
                </a:cubicBezTo>
                <a:cubicBezTo>
                  <a:pt x="12762" y="46141"/>
                  <a:pt x="-6023" y="-2543"/>
                  <a:pt x="1914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0B584FF-EBAF-4ADE-8546-BB2213391A4E}"/>
              </a:ext>
            </a:extLst>
          </p:cNvPr>
          <p:cNvSpPr/>
          <p:nvPr/>
        </p:nvSpPr>
        <p:spPr>
          <a:xfrm>
            <a:off x="4931760" y="3782897"/>
            <a:ext cx="149831" cy="65593"/>
          </a:xfrm>
          <a:custGeom>
            <a:avLst/>
            <a:gdLst>
              <a:gd name="connsiteX0" fmla="*/ 149828 w 149831"/>
              <a:gd name="connsiteY0" fmla="*/ 1703 h 65593"/>
              <a:gd name="connsiteX1" fmla="*/ 68865 w 149831"/>
              <a:gd name="connsiteY1" fmla="*/ 63616 h 65593"/>
              <a:gd name="connsiteX2" fmla="*/ 603 w 149831"/>
              <a:gd name="connsiteY2" fmla="*/ 49328 h 65593"/>
              <a:gd name="connsiteX3" fmla="*/ 37115 w 149831"/>
              <a:gd name="connsiteY3" fmla="*/ 39803 h 65593"/>
              <a:gd name="connsiteX4" fmla="*/ 65690 w 149831"/>
              <a:gd name="connsiteY4" fmla="*/ 19166 h 65593"/>
              <a:gd name="connsiteX5" fmla="*/ 149828 w 149831"/>
              <a:gd name="connsiteY5" fmla="*/ 1703 h 65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831" h="65593">
                <a:moveTo>
                  <a:pt x="149828" y="1703"/>
                </a:moveTo>
                <a:cubicBezTo>
                  <a:pt x="150357" y="9111"/>
                  <a:pt x="93736" y="55679"/>
                  <a:pt x="68865" y="63616"/>
                </a:cubicBezTo>
                <a:cubicBezTo>
                  <a:pt x="43994" y="71553"/>
                  <a:pt x="5895" y="53297"/>
                  <a:pt x="603" y="49328"/>
                </a:cubicBezTo>
                <a:cubicBezTo>
                  <a:pt x="-4689" y="45359"/>
                  <a:pt x="26267" y="44830"/>
                  <a:pt x="37115" y="39803"/>
                </a:cubicBezTo>
                <a:cubicBezTo>
                  <a:pt x="47963" y="34776"/>
                  <a:pt x="51667" y="25251"/>
                  <a:pt x="65690" y="19166"/>
                </a:cubicBezTo>
                <a:cubicBezTo>
                  <a:pt x="79713" y="13081"/>
                  <a:pt x="149299" y="-5705"/>
                  <a:pt x="149828" y="170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CB5EF19-F288-4B59-8030-880E3E2F15EC}"/>
              </a:ext>
            </a:extLst>
          </p:cNvPr>
          <p:cNvSpPr/>
          <p:nvPr/>
        </p:nvSpPr>
        <p:spPr>
          <a:xfrm>
            <a:off x="5019864" y="3857045"/>
            <a:ext cx="576231" cy="97184"/>
          </a:xfrm>
          <a:custGeom>
            <a:avLst/>
            <a:gdLst>
              <a:gd name="connsiteX0" fmla="*/ 9336 w 576231"/>
              <a:gd name="connsiteY0" fmla="*/ 5343 h 97184"/>
              <a:gd name="connsiteX1" fmla="*/ 317311 w 576231"/>
              <a:gd name="connsiteY1" fmla="*/ 91068 h 97184"/>
              <a:gd name="connsiteX2" fmla="*/ 520511 w 576231"/>
              <a:gd name="connsiteY2" fmla="*/ 87893 h 97184"/>
              <a:gd name="connsiteX3" fmla="*/ 576074 w 576231"/>
              <a:gd name="connsiteY3" fmla="*/ 68843 h 97184"/>
              <a:gd name="connsiteX4" fmla="*/ 509399 w 576231"/>
              <a:gd name="connsiteY4" fmla="*/ 83130 h 97184"/>
              <a:gd name="connsiteX5" fmla="*/ 380811 w 576231"/>
              <a:gd name="connsiteY5" fmla="*/ 79955 h 97184"/>
              <a:gd name="connsiteX6" fmla="*/ 160149 w 576231"/>
              <a:gd name="connsiteY6" fmla="*/ 40268 h 97184"/>
              <a:gd name="connsiteX7" fmla="*/ 90299 w 576231"/>
              <a:gd name="connsiteY7" fmla="*/ 14868 h 97184"/>
              <a:gd name="connsiteX8" fmla="*/ 9336 w 576231"/>
              <a:gd name="connsiteY8" fmla="*/ 5343 h 9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6231" h="97184">
                <a:moveTo>
                  <a:pt x="9336" y="5343"/>
                </a:moveTo>
                <a:cubicBezTo>
                  <a:pt x="47171" y="18043"/>
                  <a:pt x="232115" y="77310"/>
                  <a:pt x="317311" y="91068"/>
                </a:cubicBezTo>
                <a:cubicBezTo>
                  <a:pt x="402507" y="104826"/>
                  <a:pt x="477384" y="91597"/>
                  <a:pt x="520511" y="87893"/>
                </a:cubicBezTo>
                <a:cubicBezTo>
                  <a:pt x="563638" y="84189"/>
                  <a:pt x="577926" y="69637"/>
                  <a:pt x="576074" y="68843"/>
                </a:cubicBezTo>
                <a:cubicBezTo>
                  <a:pt x="574222" y="68049"/>
                  <a:pt x="541943" y="81278"/>
                  <a:pt x="509399" y="83130"/>
                </a:cubicBezTo>
                <a:cubicBezTo>
                  <a:pt x="476855" y="84982"/>
                  <a:pt x="439019" y="87099"/>
                  <a:pt x="380811" y="79955"/>
                </a:cubicBezTo>
                <a:cubicBezTo>
                  <a:pt x="322603" y="72811"/>
                  <a:pt x="208568" y="51116"/>
                  <a:pt x="160149" y="40268"/>
                </a:cubicBezTo>
                <a:cubicBezTo>
                  <a:pt x="111730" y="29420"/>
                  <a:pt x="121785" y="24393"/>
                  <a:pt x="90299" y="14868"/>
                </a:cubicBezTo>
                <a:cubicBezTo>
                  <a:pt x="58814" y="5343"/>
                  <a:pt x="-28499" y="-7357"/>
                  <a:pt x="9336" y="5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3FBEA6E-4CD8-4D04-BB5D-48579E449961}"/>
              </a:ext>
            </a:extLst>
          </p:cNvPr>
          <p:cNvSpPr/>
          <p:nvPr/>
        </p:nvSpPr>
        <p:spPr>
          <a:xfrm>
            <a:off x="5538769" y="3910964"/>
            <a:ext cx="242661" cy="12031"/>
          </a:xfrm>
          <a:custGeom>
            <a:avLst/>
            <a:gdLst>
              <a:gd name="connsiteX0" fmla="*/ 19 w 242661"/>
              <a:gd name="connsiteY0" fmla="*/ 6986 h 12031"/>
              <a:gd name="connsiteX1" fmla="*/ 212744 w 242661"/>
              <a:gd name="connsiteY1" fmla="*/ 8574 h 12031"/>
              <a:gd name="connsiteX2" fmla="*/ 239731 w 242661"/>
              <a:gd name="connsiteY2" fmla="*/ 11749 h 12031"/>
              <a:gd name="connsiteX3" fmla="*/ 200044 w 242661"/>
              <a:gd name="connsiteY3" fmla="*/ 636 h 12031"/>
              <a:gd name="connsiteX4" fmla="*/ 19 w 242661"/>
              <a:gd name="connsiteY4" fmla="*/ 6986 h 1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661" h="12031">
                <a:moveTo>
                  <a:pt x="19" y="6986"/>
                </a:moveTo>
                <a:cubicBezTo>
                  <a:pt x="2136" y="8309"/>
                  <a:pt x="172792" y="7780"/>
                  <a:pt x="212744" y="8574"/>
                </a:cubicBezTo>
                <a:cubicBezTo>
                  <a:pt x="252696" y="9368"/>
                  <a:pt x="241848" y="13072"/>
                  <a:pt x="239731" y="11749"/>
                </a:cubicBezTo>
                <a:cubicBezTo>
                  <a:pt x="237614" y="10426"/>
                  <a:pt x="233911" y="3546"/>
                  <a:pt x="200044" y="636"/>
                </a:cubicBezTo>
                <a:cubicBezTo>
                  <a:pt x="166177" y="-2274"/>
                  <a:pt x="-2098" y="5663"/>
                  <a:pt x="19" y="6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54FE6F1F-BF98-4F60-BE8F-CE4873B05883}"/>
              </a:ext>
            </a:extLst>
          </p:cNvPr>
          <p:cNvSpPr/>
          <p:nvPr/>
        </p:nvSpPr>
        <p:spPr>
          <a:xfrm>
            <a:off x="5646615" y="3949303"/>
            <a:ext cx="114472" cy="78314"/>
          </a:xfrm>
          <a:custGeom>
            <a:avLst/>
            <a:gdLst>
              <a:gd name="connsiteX0" fmla="*/ 114423 w 114472"/>
              <a:gd name="connsiteY0" fmla="*/ 397 h 78314"/>
              <a:gd name="connsiteX1" fmla="*/ 36635 w 114472"/>
              <a:gd name="connsiteY1" fmla="*/ 68660 h 78314"/>
              <a:gd name="connsiteX2" fmla="*/ 123 w 114472"/>
              <a:gd name="connsiteY2" fmla="*/ 75010 h 78314"/>
              <a:gd name="connsiteX3" fmla="*/ 47748 w 114472"/>
              <a:gd name="connsiteY3" fmla="*/ 41672 h 78314"/>
              <a:gd name="connsiteX4" fmla="*/ 114423 w 114472"/>
              <a:gd name="connsiteY4" fmla="*/ 397 h 7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72" h="78314">
                <a:moveTo>
                  <a:pt x="114423" y="397"/>
                </a:moveTo>
                <a:cubicBezTo>
                  <a:pt x="112571" y="4895"/>
                  <a:pt x="55685" y="56225"/>
                  <a:pt x="36635" y="68660"/>
                </a:cubicBezTo>
                <a:cubicBezTo>
                  <a:pt x="17585" y="81095"/>
                  <a:pt x="-1729" y="79508"/>
                  <a:pt x="123" y="75010"/>
                </a:cubicBezTo>
                <a:cubicBezTo>
                  <a:pt x="1975" y="70512"/>
                  <a:pt x="30021" y="52520"/>
                  <a:pt x="47748" y="41672"/>
                </a:cubicBezTo>
                <a:cubicBezTo>
                  <a:pt x="65475" y="30824"/>
                  <a:pt x="116275" y="-4101"/>
                  <a:pt x="114423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1BE117BC-4B23-4AC0-A980-CF0E44DBF88E}"/>
              </a:ext>
            </a:extLst>
          </p:cNvPr>
          <p:cNvSpPr/>
          <p:nvPr/>
        </p:nvSpPr>
        <p:spPr>
          <a:xfrm>
            <a:off x="4913312" y="3657508"/>
            <a:ext cx="250826" cy="143116"/>
          </a:xfrm>
          <a:custGeom>
            <a:avLst/>
            <a:gdLst>
              <a:gd name="connsiteX0" fmla="*/ 250826 w 250826"/>
              <a:gd name="connsiteY0" fmla="*/ 92 h 143116"/>
              <a:gd name="connsiteX1" fmla="*/ 90488 w 250826"/>
              <a:gd name="connsiteY1" fmla="*/ 76292 h 143116"/>
              <a:gd name="connsiteX2" fmla="*/ 1 w 250826"/>
              <a:gd name="connsiteY2" fmla="*/ 142967 h 143116"/>
              <a:gd name="connsiteX3" fmla="*/ 92076 w 250826"/>
              <a:gd name="connsiteY3" fmla="*/ 92167 h 143116"/>
              <a:gd name="connsiteX4" fmla="*/ 250826 w 250826"/>
              <a:gd name="connsiteY4" fmla="*/ 92 h 14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826" h="143116">
                <a:moveTo>
                  <a:pt x="250826" y="92"/>
                </a:moveTo>
                <a:cubicBezTo>
                  <a:pt x="250561" y="-2554"/>
                  <a:pt x="132292" y="52480"/>
                  <a:pt x="90488" y="76292"/>
                </a:cubicBezTo>
                <a:cubicBezTo>
                  <a:pt x="48684" y="100105"/>
                  <a:pt x="-264" y="140321"/>
                  <a:pt x="1" y="142967"/>
                </a:cubicBezTo>
                <a:cubicBezTo>
                  <a:pt x="266" y="145613"/>
                  <a:pt x="52653" y="112540"/>
                  <a:pt x="92076" y="92167"/>
                </a:cubicBezTo>
                <a:cubicBezTo>
                  <a:pt x="131499" y="71794"/>
                  <a:pt x="251091" y="2738"/>
                  <a:pt x="250826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6F31098-D4A1-46D3-844F-9826B98B6780}"/>
              </a:ext>
            </a:extLst>
          </p:cNvPr>
          <p:cNvSpPr/>
          <p:nvPr/>
        </p:nvSpPr>
        <p:spPr>
          <a:xfrm>
            <a:off x="4995863" y="3873500"/>
            <a:ext cx="205421" cy="60936"/>
          </a:xfrm>
          <a:custGeom>
            <a:avLst/>
            <a:gdLst>
              <a:gd name="connsiteX0" fmla="*/ 0 w 205421"/>
              <a:gd name="connsiteY0" fmla="*/ 0 h 60936"/>
              <a:gd name="connsiteX1" fmla="*/ 200025 w 205421"/>
              <a:gd name="connsiteY1" fmla="*/ 53975 h 60936"/>
              <a:gd name="connsiteX2" fmla="*/ 141287 w 205421"/>
              <a:gd name="connsiteY2" fmla="*/ 57150 h 60936"/>
              <a:gd name="connsiteX3" fmla="*/ 65087 w 205421"/>
              <a:gd name="connsiteY3" fmla="*/ 25400 h 60936"/>
              <a:gd name="connsiteX4" fmla="*/ 0 w 205421"/>
              <a:gd name="connsiteY4" fmla="*/ 0 h 6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421" h="60936">
                <a:moveTo>
                  <a:pt x="0" y="0"/>
                </a:moveTo>
                <a:cubicBezTo>
                  <a:pt x="88238" y="22225"/>
                  <a:pt x="176477" y="44450"/>
                  <a:pt x="200025" y="53975"/>
                </a:cubicBezTo>
                <a:cubicBezTo>
                  <a:pt x="223573" y="63500"/>
                  <a:pt x="163777" y="61912"/>
                  <a:pt x="141287" y="57150"/>
                </a:cubicBezTo>
                <a:cubicBezTo>
                  <a:pt x="118797" y="52388"/>
                  <a:pt x="65087" y="25400"/>
                  <a:pt x="65087" y="254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18A85470-C4AE-4121-A746-920E96CDA671}"/>
              </a:ext>
            </a:extLst>
          </p:cNvPr>
          <p:cNvSpPr/>
          <p:nvPr/>
        </p:nvSpPr>
        <p:spPr>
          <a:xfrm>
            <a:off x="5327007" y="3622674"/>
            <a:ext cx="352194" cy="149238"/>
          </a:xfrm>
          <a:custGeom>
            <a:avLst/>
            <a:gdLst>
              <a:gd name="connsiteX0" fmla="*/ 643 w 352194"/>
              <a:gd name="connsiteY0" fmla="*/ 1 h 149238"/>
              <a:gd name="connsiteX1" fmla="*/ 222893 w 352194"/>
              <a:gd name="connsiteY1" fmla="*/ 44451 h 149238"/>
              <a:gd name="connsiteX2" fmla="*/ 314968 w 352194"/>
              <a:gd name="connsiteY2" fmla="*/ 95251 h 149238"/>
              <a:gd name="connsiteX3" fmla="*/ 351481 w 352194"/>
              <a:gd name="connsiteY3" fmla="*/ 149226 h 149238"/>
              <a:gd name="connsiteX4" fmla="*/ 286393 w 352194"/>
              <a:gd name="connsiteY4" fmla="*/ 90489 h 149238"/>
              <a:gd name="connsiteX5" fmla="*/ 159393 w 352194"/>
              <a:gd name="connsiteY5" fmla="*/ 42864 h 149238"/>
              <a:gd name="connsiteX6" fmla="*/ 643 w 352194"/>
              <a:gd name="connsiteY6" fmla="*/ 1 h 14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194" h="149238">
                <a:moveTo>
                  <a:pt x="643" y="1"/>
                </a:moveTo>
                <a:cubicBezTo>
                  <a:pt x="11226" y="266"/>
                  <a:pt x="170506" y="28576"/>
                  <a:pt x="222893" y="44451"/>
                </a:cubicBezTo>
                <a:cubicBezTo>
                  <a:pt x="275280" y="60326"/>
                  <a:pt x="293537" y="77789"/>
                  <a:pt x="314968" y="95251"/>
                </a:cubicBezTo>
                <a:cubicBezTo>
                  <a:pt x="336399" y="112713"/>
                  <a:pt x="356243" y="150020"/>
                  <a:pt x="351481" y="149226"/>
                </a:cubicBezTo>
                <a:cubicBezTo>
                  <a:pt x="346719" y="148432"/>
                  <a:pt x="318408" y="108216"/>
                  <a:pt x="286393" y="90489"/>
                </a:cubicBezTo>
                <a:cubicBezTo>
                  <a:pt x="254378" y="72762"/>
                  <a:pt x="205960" y="56887"/>
                  <a:pt x="159393" y="42864"/>
                </a:cubicBezTo>
                <a:cubicBezTo>
                  <a:pt x="112826" y="28841"/>
                  <a:pt x="-9940" y="-264"/>
                  <a:pt x="64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CFC97E4B-A699-4EBD-8C46-30D2B3872FC0}"/>
              </a:ext>
            </a:extLst>
          </p:cNvPr>
          <p:cNvSpPr/>
          <p:nvPr/>
        </p:nvSpPr>
        <p:spPr>
          <a:xfrm>
            <a:off x="5598109" y="3696549"/>
            <a:ext cx="192033" cy="216579"/>
          </a:xfrm>
          <a:custGeom>
            <a:avLst/>
            <a:gdLst>
              <a:gd name="connsiteX0" fmla="*/ 4179 w 192033"/>
              <a:gd name="connsiteY0" fmla="*/ 2326 h 216579"/>
              <a:gd name="connsiteX1" fmla="*/ 175629 w 192033"/>
              <a:gd name="connsiteY1" fmla="*/ 192826 h 216579"/>
              <a:gd name="connsiteX2" fmla="*/ 167691 w 192033"/>
              <a:gd name="connsiteY2" fmla="*/ 215051 h 216579"/>
              <a:gd name="connsiteX3" fmla="*/ 21641 w 192033"/>
              <a:gd name="connsiteY3" fmla="*/ 211876 h 216579"/>
              <a:gd name="connsiteX4" fmla="*/ 62916 w 192033"/>
              <a:gd name="connsiteY4" fmla="*/ 189651 h 216579"/>
              <a:gd name="connsiteX5" fmla="*/ 70854 w 192033"/>
              <a:gd name="connsiteY5" fmla="*/ 134089 h 216579"/>
              <a:gd name="connsiteX6" fmla="*/ 51804 w 192033"/>
              <a:gd name="connsiteY6" fmla="*/ 88051 h 216579"/>
              <a:gd name="connsiteX7" fmla="*/ 4179 w 192033"/>
              <a:gd name="connsiteY7" fmla="*/ 2326 h 21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033" h="216579">
                <a:moveTo>
                  <a:pt x="4179" y="2326"/>
                </a:moveTo>
                <a:cubicBezTo>
                  <a:pt x="24816" y="19788"/>
                  <a:pt x="148377" y="157372"/>
                  <a:pt x="175629" y="192826"/>
                </a:cubicBezTo>
                <a:cubicBezTo>
                  <a:pt x="202881" y="228280"/>
                  <a:pt x="193356" y="211876"/>
                  <a:pt x="167691" y="215051"/>
                </a:cubicBezTo>
                <a:cubicBezTo>
                  <a:pt x="142026" y="218226"/>
                  <a:pt x="39103" y="216109"/>
                  <a:pt x="21641" y="211876"/>
                </a:cubicBezTo>
                <a:cubicBezTo>
                  <a:pt x="4179" y="207643"/>
                  <a:pt x="54714" y="202616"/>
                  <a:pt x="62916" y="189651"/>
                </a:cubicBezTo>
                <a:cubicBezTo>
                  <a:pt x="71118" y="176687"/>
                  <a:pt x="72706" y="151022"/>
                  <a:pt x="70854" y="134089"/>
                </a:cubicBezTo>
                <a:cubicBezTo>
                  <a:pt x="69002" y="117156"/>
                  <a:pt x="57889" y="105249"/>
                  <a:pt x="51804" y="88051"/>
                </a:cubicBezTo>
                <a:cubicBezTo>
                  <a:pt x="45719" y="70853"/>
                  <a:pt x="-16458" y="-15136"/>
                  <a:pt x="4179" y="2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791C0F4B-A8A5-4CF4-B42C-A166C219F299}"/>
              </a:ext>
            </a:extLst>
          </p:cNvPr>
          <p:cNvSpPr/>
          <p:nvPr/>
        </p:nvSpPr>
        <p:spPr>
          <a:xfrm>
            <a:off x="5232799" y="3636239"/>
            <a:ext cx="375090" cy="299347"/>
          </a:xfrm>
          <a:custGeom>
            <a:avLst/>
            <a:gdLst>
              <a:gd name="connsiteX0" fmla="*/ 75801 w 375090"/>
              <a:gd name="connsiteY0" fmla="*/ 10249 h 299347"/>
              <a:gd name="connsiteX1" fmla="*/ 12301 w 375090"/>
              <a:gd name="connsiteY1" fmla="*/ 68986 h 299347"/>
              <a:gd name="connsiteX2" fmla="*/ 4364 w 375090"/>
              <a:gd name="connsiteY2" fmla="*/ 146774 h 299347"/>
              <a:gd name="connsiteX3" fmla="*/ 63101 w 375090"/>
              <a:gd name="connsiteY3" fmla="*/ 259486 h 299347"/>
              <a:gd name="connsiteX4" fmla="*/ 182164 w 375090"/>
              <a:gd name="connsiteY4" fmla="*/ 289649 h 299347"/>
              <a:gd name="connsiteX5" fmla="*/ 247251 w 375090"/>
              <a:gd name="connsiteY5" fmla="*/ 289649 h 299347"/>
              <a:gd name="connsiteX6" fmla="*/ 339326 w 375090"/>
              <a:gd name="connsiteY6" fmla="*/ 175349 h 299347"/>
              <a:gd name="connsiteX7" fmla="*/ 347264 w 375090"/>
              <a:gd name="connsiteY7" fmla="*/ 105499 h 299347"/>
              <a:gd name="connsiteX8" fmla="*/ 367901 w 375090"/>
              <a:gd name="connsiteY8" fmla="*/ 80099 h 299347"/>
              <a:gd name="connsiteX9" fmla="*/ 355201 w 375090"/>
              <a:gd name="connsiteY9" fmla="*/ 57874 h 299347"/>
              <a:gd name="connsiteX10" fmla="*/ 161526 w 375090"/>
              <a:gd name="connsiteY10" fmla="*/ 5486 h 299347"/>
              <a:gd name="connsiteX11" fmla="*/ 75801 w 375090"/>
              <a:gd name="connsiteY11" fmla="*/ 10249 h 299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5090" h="299347">
                <a:moveTo>
                  <a:pt x="75801" y="10249"/>
                </a:moveTo>
                <a:cubicBezTo>
                  <a:pt x="50930" y="20832"/>
                  <a:pt x="24207" y="46232"/>
                  <a:pt x="12301" y="68986"/>
                </a:cubicBezTo>
                <a:cubicBezTo>
                  <a:pt x="395" y="91740"/>
                  <a:pt x="-4103" y="115024"/>
                  <a:pt x="4364" y="146774"/>
                </a:cubicBezTo>
                <a:cubicBezTo>
                  <a:pt x="12831" y="178524"/>
                  <a:pt x="33468" y="235674"/>
                  <a:pt x="63101" y="259486"/>
                </a:cubicBezTo>
                <a:cubicBezTo>
                  <a:pt x="92734" y="283298"/>
                  <a:pt x="151472" y="284622"/>
                  <a:pt x="182164" y="289649"/>
                </a:cubicBezTo>
                <a:cubicBezTo>
                  <a:pt x="212856" y="294676"/>
                  <a:pt x="221057" y="308699"/>
                  <a:pt x="247251" y="289649"/>
                </a:cubicBezTo>
                <a:cubicBezTo>
                  <a:pt x="273445" y="270599"/>
                  <a:pt x="322657" y="206041"/>
                  <a:pt x="339326" y="175349"/>
                </a:cubicBezTo>
                <a:cubicBezTo>
                  <a:pt x="355995" y="144657"/>
                  <a:pt x="342502" y="121374"/>
                  <a:pt x="347264" y="105499"/>
                </a:cubicBezTo>
                <a:cubicBezTo>
                  <a:pt x="352026" y="89624"/>
                  <a:pt x="366578" y="88037"/>
                  <a:pt x="367901" y="80099"/>
                </a:cubicBezTo>
                <a:cubicBezTo>
                  <a:pt x="369224" y="72162"/>
                  <a:pt x="389597" y="70309"/>
                  <a:pt x="355201" y="57874"/>
                </a:cubicBezTo>
                <a:cubicBezTo>
                  <a:pt x="320805" y="45439"/>
                  <a:pt x="209415" y="15011"/>
                  <a:pt x="161526" y="5486"/>
                </a:cubicBezTo>
                <a:cubicBezTo>
                  <a:pt x="113637" y="-4039"/>
                  <a:pt x="100672" y="-334"/>
                  <a:pt x="75801" y="102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39150C7-148C-4A33-8812-F2939C9009B1}"/>
              </a:ext>
            </a:extLst>
          </p:cNvPr>
          <p:cNvSpPr/>
          <p:nvPr/>
        </p:nvSpPr>
        <p:spPr>
          <a:xfrm>
            <a:off x="5480050" y="3702050"/>
            <a:ext cx="66675" cy="666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28F6A74B-12F0-4A82-A358-9F9CE8072D80}"/>
              </a:ext>
            </a:extLst>
          </p:cNvPr>
          <p:cNvSpPr/>
          <p:nvPr/>
        </p:nvSpPr>
        <p:spPr>
          <a:xfrm flipH="1" flipV="1">
            <a:off x="5404168" y="3662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DB21C8D-5F4D-4994-8252-B9219B96C1ED}"/>
              </a:ext>
            </a:extLst>
          </p:cNvPr>
          <p:cNvSpPr/>
          <p:nvPr/>
        </p:nvSpPr>
        <p:spPr>
          <a:xfrm>
            <a:off x="4716912" y="3359915"/>
            <a:ext cx="948898" cy="51650"/>
          </a:xfrm>
          <a:custGeom>
            <a:avLst/>
            <a:gdLst>
              <a:gd name="connsiteX0" fmla="*/ 1138 w 948898"/>
              <a:gd name="connsiteY0" fmla="*/ 51623 h 51650"/>
              <a:gd name="connsiteX1" fmla="*/ 251963 w 948898"/>
              <a:gd name="connsiteY1" fmla="*/ 16698 h 51650"/>
              <a:gd name="connsiteX2" fmla="*/ 471038 w 948898"/>
              <a:gd name="connsiteY2" fmla="*/ 16698 h 51650"/>
              <a:gd name="connsiteX3" fmla="*/ 720276 w 948898"/>
              <a:gd name="connsiteY3" fmla="*/ 42098 h 51650"/>
              <a:gd name="connsiteX4" fmla="*/ 875851 w 948898"/>
              <a:gd name="connsiteY4" fmla="*/ 34160 h 51650"/>
              <a:gd name="connsiteX5" fmla="*/ 948876 w 948898"/>
              <a:gd name="connsiteY5" fmla="*/ 2410 h 51650"/>
              <a:gd name="connsiteX6" fmla="*/ 869501 w 948898"/>
              <a:gd name="connsiteY6" fmla="*/ 19873 h 51650"/>
              <a:gd name="connsiteX7" fmla="*/ 739326 w 948898"/>
              <a:gd name="connsiteY7" fmla="*/ 29398 h 51650"/>
              <a:gd name="connsiteX8" fmla="*/ 491676 w 948898"/>
              <a:gd name="connsiteY8" fmla="*/ 823 h 51650"/>
              <a:gd name="connsiteX9" fmla="*/ 172588 w 948898"/>
              <a:gd name="connsiteY9" fmla="*/ 10348 h 51650"/>
              <a:gd name="connsiteX10" fmla="*/ 1138 w 948898"/>
              <a:gd name="connsiteY10" fmla="*/ 51623 h 5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8898" h="51650">
                <a:moveTo>
                  <a:pt x="1138" y="51623"/>
                </a:moveTo>
                <a:cubicBezTo>
                  <a:pt x="14367" y="52681"/>
                  <a:pt x="173646" y="22519"/>
                  <a:pt x="251963" y="16698"/>
                </a:cubicBezTo>
                <a:cubicBezTo>
                  <a:pt x="330280" y="10877"/>
                  <a:pt x="392986" y="12465"/>
                  <a:pt x="471038" y="16698"/>
                </a:cubicBezTo>
                <a:cubicBezTo>
                  <a:pt x="549090" y="20931"/>
                  <a:pt x="652807" y="39188"/>
                  <a:pt x="720276" y="42098"/>
                </a:cubicBezTo>
                <a:cubicBezTo>
                  <a:pt x="787745" y="45008"/>
                  <a:pt x="837751" y="40775"/>
                  <a:pt x="875851" y="34160"/>
                </a:cubicBezTo>
                <a:cubicBezTo>
                  <a:pt x="913951" y="27545"/>
                  <a:pt x="949934" y="4791"/>
                  <a:pt x="948876" y="2410"/>
                </a:cubicBezTo>
                <a:cubicBezTo>
                  <a:pt x="947818" y="29"/>
                  <a:pt x="904426" y="15375"/>
                  <a:pt x="869501" y="19873"/>
                </a:cubicBezTo>
                <a:cubicBezTo>
                  <a:pt x="834576" y="24371"/>
                  <a:pt x="802297" y="32573"/>
                  <a:pt x="739326" y="29398"/>
                </a:cubicBezTo>
                <a:cubicBezTo>
                  <a:pt x="676355" y="26223"/>
                  <a:pt x="586132" y="3998"/>
                  <a:pt x="491676" y="823"/>
                </a:cubicBezTo>
                <a:cubicBezTo>
                  <a:pt x="397220" y="-2352"/>
                  <a:pt x="252492" y="4263"/>
                  <a:pt x="172588" y="10348"/>
                </a:cubicBezTo>
                <a:cubicBezTo>
                  <a:pt x="92684" y="16433"/>
                  <a:pt x="-12091" y="50565"/>
                  <a:pt x="1138" y="51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B02073EE-1A0E-4709-BFCB-8CA5D2DA3DA9}"/>
              </a:ext>
            </a:extLst>
          </p:cNvPr>
          <p:cNvSpPr/>
          <p:nvPr/>
        </p:nvSpPr>
        <p:spPr>
          <a:xfrm>
            <a:off x="4707407" y="3156592"/>
            <a:ext cx="952243" cy="243705"/>
          </a:xfrm>
          <a:custGeom>
            <a:avLst/>
            <a:gdLst>
              <a:gd name="connsiteX0" fmla="*/ 2706 w 952243"/>
              <a:gd name="connsiteY0" fmla="*/ 242246 h 243705"/>
              <a:gd name="connsiteX1" fmla="*/ 156693 w 952243"/>
              <a:gd name="connsiteY1" fmla="*/ 121596 h 243705"/>
              <a:gd name="connsiteX2" fmla="*/ 372593 w 952243"/>
              <a:gd name="connsiteY2" fmla="*/ 19996 h 243705"/>
              <a:gd name="connsiteX3" fmla="*/ 575793 w 952243"/>
              <a:gd name="connsiteY3" fmla="*/ 34283 h 243705"/>
              <a:gd name="connsiteX4" fmla="*/ 778993 w 952243"/>
              <a:gd name="connsiteY4" fmla="*/ 81908 h 243705"/>
              <a:gd name="connsiteX5" fmla="*/ 853606 w 952243"/>
              <a:gd name="connsiteY5" fmla="*/ 110483 h 243705"/>
              <a:gd name="connsiteX6" fmla="*/ 950443 w 952243"/>
              <a:gd name="connsiteY6" fmla="*/ 207321 h 243705"/>
              <a:gd name="connsiteX7" fmla="*/ 905993 w 952243"/>
              <a:gd name="connsiteY7" fmla="*/ 146996 h 243705"/>
              <a:gd name="connsiteX8" fmla="*/ 777406 w 952243"/>
              <a:gd name="connsiteY8" fmla="*/ 67621 h 243705"/>
              <a:gd name="connsiteX9" fmla="*/ 423393 w 952243"/>
              <a:gd name="connsiteY9" fmla="*/ 2533 h 243705"/>
              <a:gd name="connsiteX10" fmla="*/ 286868 w 952243"/>
              <a:gd name="connsiteY10" fmla="*/ 34283 h 243705"/>
              <a:gd name="connsiteX11" fmla="*/ 2706 w 952243"/>
              <a:gd name="connsiteY11" fmla="*/ 242246 h 24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2243" h="243705">
                <a:moveTo>
                  <a:pt x="2706" y="242246"/>
                </a:moveTo>
                <a:cubicBezTo>
                  <a:pt x="-18990" y="256798"/>
                  <a:pt x="95045" y="158638"/>
                  <a:pt x="156693" y="121596"/>
                </a:cubicBezTo>
                <a:cubicBezTo>
                  <a:pt x="218341" y="84554"/>
                  <a:pt x="302743" y="34548"/>
                  <a:pt x="372593" y="19996"/>
                </a:cubicBezTo>
                <a:cubicBezTo>
                  <a:pt x="442443" y="5444"/>
                  <a:pt x="508060" y="23964"/>
                  <a:pt x="575793" y="34283"/>
                </a:cubicBezTo>
                <a:cubicBezTo>
                  <a:pt x="643526" y="44602"/>
                  <a:pt x="732691" y="69208"/>
                  <a:pt x="778993" y="81908"/>
                </a:cubicBezTo>
                <a:cubicBezTo>
                  <a:pt x="825295" y="94608"/>
                  <a:pt x="825031" y="89581"/>
                  <a:pt x="853606" y="110483"/>
                </a:cubicBezTo>
                <a:cubicBezTo>
                  <a:pt x="882181" y="131385"/>
                  <a:pt x="941712" y="201235"/>
                  <a:pt x="950443" y="207321"/>
                </a:cubicBezTo>
                <a:cubicBezTo>
                  <a:pt x="959174" y="213407"/>
                  <a:pt x="934833" y="170279"/>
                  <a:pt x="905993" y="146996"/>
                </a:cubicBezTo>
                <a:cubicBezTo>
                  <a:pt x="877153" y="123713"/>
                  <a:pt x="857839" y="91698"/>
                  <a:pt x="777406" y="67621"/>
                </a:cubicBezTo>
                <a:cubicBezTo>
                  <a:pt x="696973" y="43544"/>
                  <a:pt x="505149" y="8089"/>
                  <a:pt x="423393" y="2533"/>
                </a:cubicBezTo>
                <a:cubicBezTo>
                  <a:pt x="341637" y="-3023"/>
                  <a:pt x="355924" y="-2230"/>
                  <a:pt x="286868" y="34283"/>
                </a:cubicBezTo>
                <a:cubicBezTo>
                  <a:pt x="217812" y="70796"/>
                  <a:pt x="24402" y="227694"/>
                  <a:pt x="2706" y="242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949928B7-9F98-41A0-8F07-C01616E44F61}"/>
              </a:ext>
            </a:extLst>
          </p:cNvPr>
          <p:cNvSpPr/>
          <p:nvPr/>
        </p:nvSpPr>
        <p:spPr>
          <a:xfrm>
            <a:off x="6704950" y="3337665"/>
            <a:ext cx="958418" cy="67374"/>
          </a:xfrm>
          <a:custGeom>
            <a:avLst/>
            <a:gdLst>
              <a:gd name="connsiteX0" fmla="*/ 650 w 958418"/>
              <a:gd name="connsiteY0" fmla="*/ 40535 h 67374"/>
              <a:gd name="connsiteX1" fmla="*/ 316563 w 958418"/>
              <a:gd name="connsiteY1" fmla="*/ 31010 h 67374"/>
              <a:gd name="connsiteX2" fmla="*/ 530875 w 958418"/>
              <a:gd name="connsiteY2" fmla="*/ 8785 h 67374"/>
              <a:gd name="connsiteX3" fmla="*/ 727725 w 958418"/>
              <a:gd name="connsiteY3" fmla="*/ 4023 h 67374"/>
              <a:gd name="connsiteX4" fmla="*/ 953150 w 958418"/>
              <a:gd name="connsiteY4" fmla="*/ 65935 h 67374"/>
              <a:gd name="connsiteX5" fmla="*/ 867425 w 958418"/>
              <a:gd name="connsiteY5" fmla="*/ 45298 h 67374"/>
              <a:gd name="connsiteX6" fmla="*/ 649938 w 958418"/>
              <a:gd name="connsiteY6" fmla="*/ 18310 h 67374"/>
              <a:gd name="connsiteX7" fmla="*/ 405463 w 958418"/>
              <a:gd name="connsiteY7" fmla="*/ 27835 h 67374"/>
              <a:gd name="connsiteX8" fmla="*/ 650 w 958418"/>
              <a:gd name="connsiteY8" fmla="*/ 40535 h 67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8418" h="67374">
                <a:moveTo>
                  <a:pt x="650" y="40535"/>
                </a:moveTo>
                <a:cubicBezTo>
                  <a:pt x="-14167" y="41064"/>
                  <a:pt x="228192" y="36302"/>
                  <a:pt x="316563" y="31010"/>
                </a:cubicBezTo>
                <a:cubicBezTo>
                  <a:pt x="404934" y="25718"/>
                  <a:pt x="462348" y="13283"/>
                  <a:pt x="530875" y="8785"/>
                </a:cubicBezTo>
                <a:cubicBezTo>
                  <a:pt x="599402" y="4287"/>
                  <a:pt x="657346" y="-5502"/>
                  <a:pt x="727725" y="4023"/>
                </a:cubicBezTo>
                <a:cubicBezTo>
                  <a:pt x="798104" y="13548"/>
                  <a:pt x="929867" y="59056"/>
                  <a:pt x="953150" y="65935"/>
                </a:cubicBezTo>
                <a:cubicBezTo>
                  <a:pt x="976433" y="72814"/>
                  <a:pt x="917960" y="53236"/>
                  <a:pt x="867425" y="45298"/>
                </a:cubicBezTo>
                <a:cubicBezTo>
                  <a:pt x="816890" y="37360"/>
                  <a:pt x="726932" y="21221"/>
                  <a:pt x="649938" y="18310"/>
                </a:cubicBezTo>
                <a:lnTo>
                  <a:pt x="405463" y="27835"/>
                </a:lnTo>
                <a:cubicBezTo>
                  <a:pt x="300953" y="33656"/>
                  <a:pt x="15467" y="40006"/>
                  <a:pt x="650" y="40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A702F677-4349-4A78-8FD2-A5BE5AAA06FF}"/>
              </a:ext>
            </a:extLst>
          </p:cNvPr>
          <p:cNvSpPr/>
          <p:nvPr/>
        </p:nvSpPr>
        <p:spPr>
          <a:xfrm>
            <a:off x="6778585" y="3158963"/>
            <a:ext cx="909890" cy="240002"/>
          </a:xfrm>
          <a:custGeom>
            <a:avLst/>
            <a:gdLst>
              <a:gd name="connsiteX0" fmla="*/ 40 w 909890"/>
              <a:gd name="connsiteY0" fmla="*/ 97000 h 240002"/>
              <a:gd name="connsiteX1" fmla="*/ 344528 w 909890"/>
              <a:gd name="connsiteY1" fmla="*/ 9687 h 240002"/>
              <a:gd name="connsiteX2" fmla="*/ 571540 w 909890"/>
              <a:gd name="connsiteY2" fmla="*/ 12862 h 240002"/>
              <a:gd name="connsiteX3" fmla="*/ 798553 w 909890"/>
              <a:gd name="connsiteY3" fmla="*/ 104937 h 240002"/>
              <a:gd name="connsiteX4" fmla="*/ 904915 w 909890"/>
              <a:gd name="connsiteY4" fmla="*/ 236700 h 240002"/>
              <a:gd name="connsiteX5" fmla="*/ 874753 w 909890"/>
              <a:gd name="connsiteY5" fmla="*/ 190662 h 240002"/>
              <a:gd name="connsiteX6" fmla="*/ 720765 w 909890"/>
              <a:gd name="connsiteY6" fmla="*/ 85887 h 240002"/>
              <a:gd name="connsiteX7" fmla="*/ 533440 w 909890"/>
              <a:gd name="connsiteY7" fmla="*/ 28737 h 240002"/>
              <a:gd name="connsiteX8" fmla="*/ 366753 w 909890"/>
              <a:gd name="connsiteY8" fmla="*/ 20800 h 240002"/>
              <a:gd name="connsiteX9" fmla="*/ 40 w 909890"/>
              <a:gd name="connsiteY9" fmla="*/ 97000 h 24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9890" h="240002">
                <a:moveTo>
                  <a:pt x="40" y="97000"/>
                </a:moveTo>
                <a:cubicBezTo>
                  <a:pt x="-3664" y="95148"/>
                  <a:pt x="249278" y="23710"/>
                  <a:pt x="344528" y="9687"/>
                </a:cubicBezTo>
                <a:cubicBezTo>
                  <a:pt x="439778" y="-4336"/>
                  <a:pt x="495869" y="-3013"/>
                  <a:pt x="571540" y="12862"/>
                </a:cubicBezTo>
                <a:cubicBezTo>
                  <a:pt x="647211" y="28737"/>
                  <a:pt x="742991" y="67631"/>
                  <a:pt x="798553" y="104937"/>
                </a:cubicBezTo>
                <a:cubicBezTo>
                  <a:pt x="854116" y="142243"/>
                  <a:pt x="892215" y="222413"/>
                  <a:pt x="904915" y="236700"/>
                </a:cubicBezTo>
                <a:cubicBezTo>
                  <a:pt x="917615" y="250988"/>
                  <a:pt x="905445" y="215797"/>
                  <a:pt x="874753" y="190662"/>
                </a:cubicBezTo>
                <a:cubicBezTo>
                  <a:pt x="844061" y="165527"/>
                  <a:pt x="777651" y="112875"/>
                  <a:pt x="720765" y="85887"/>
                </a:cubicBezTo>
                <a:cubicBezTo>
                  <a:pt x="663880" y="58899"/>
                  <a:pt x="592442" y="39585"/>
                  <a:pt x="533440" y="28737"/>
                </a:cubicBezTo>
                <a:cubicBezTo>
                  <a:pt x="474438" y="17889"/>
                  <a:pt x="457770" y="10481"/>
                  <a:pt x="366753" y="20800"/>
                </a:cubicBezTo>
                <a:cubicBezTo>
                  <a:pt x="275736" y="31119"/>
                  <a:pt x="3744" y="98852"/>
                  <a:pt x="40" y="97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EDB25EA-DC9D-439B-88CE-51C7095D6F3D}"/>
              </a:ext>
            </a:extLst>
          </p:cNvPr>
          <p:cNvSpPr/>
          <p:nvPr/>
        </p:nvSpPr>
        <p:spPr>
          <a:xfrm>
            <a:off x="5739705" y="4527230"/>
            <a:ext cx="149736" cy="516850"/>
          </a:xfrm>
          <a:custGeom>
            <a:avLst/>
            <a:gdLst>
              <a:gd name="connsiteX0" fmla="*/ 134045 w 149736"/>
              <a:gd name="connsiteY0" fmla="*/ 320 h 516850"/>
              <a:gd name="connsiteX1" fmla="*/ 132458 w 149736"/>
              <a:gd name="connsiteY1" fmla="*/ 155895 h 516850"/>
              <a:gd name="connsiteX2" fmla="*/ 22920 w 149736"/>
              <a:gd name="connsiteY2" fmla="*/ 265433 h 516850"/>
              <a:gd name="connsiteX3" fmla="*/ 2283 w 149736"/>
              <a:gd name="connsiteY3" fmla="*/ 386083 h 516850"/>
              <a:gd name="connsiteX4" fmla="*/ 57845 w 149736"/>
              <a:gd name="connsiteY4" fmla="*/ 513083 h 516850"/>
              <a:gd name="connsiteX5" fmla="*/ 43558 w 149736"/>
              <a:gd name="connsiteY5" fmla="*/ 474983 h 516850"/>
              <a:gd name="connsiteX6" fmla="*/ 16570 w 149736"/>
              <a:gd name="connsiteY6" fmla="*/ 389258 h 516850"/>
              <a:gd name="connsiteX7" fmla="*/ 13395 w 149736"/>
              <a:gd name="connsiteY7" fmla="*/ 300358 h 516850"/>
              <a:gd name="connsiteX8" fmla="*/ 70545 w 149736"/>
              <a:gd name="connsiteY8" fmla="*/ 233683 h 516850"/>
              <a:gd name="connsiteX9" fmla="*/ 140395 w 149736"/>
              <a:gd name="connsiteY9" fmla="*/ 163833 h 516850"/>
              <a:gd name="connsiteX10" fmla="*/ 148333 w 149736"/>
              <a:gd name="connsiteY10" fmla="*/ 116208 h 516850"/>
              <a:gd name="connsiteX11" fmla="*/ 134045 w 149736"/>
              <a:gd name="connsiteY11" fmla="*/ 320 h 51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36" h="516850">
                <a:moveTo>
                  <a:pt x="134045" y="320"/>
                </a:moveTo>
                <a:cubicBezTo>
                  <a:pt x="131399" y="6935"/>
                  <a:pt x="150979" y="111710"/>
                  <a:pt x="132458" y="155895"/>
                </a:cubicBezTo>
                <a:cubicBezTo>
                  <a:pt x="113937" y="200080"/>
                  <a:pt x="44616" y="227068"/>
                  <a:pt x="22920" y="265433"/>
                </a:cubicBezTo>
                <a:cubicBezTo>
                  <a:pt x="1224" y="303798"/>
                  <a:pt x="-3538" y="344808"/>
                  <a:pt x="2283" y="386083"/>
                </a:cubicBezTo>
                <a:cubicBezTo>
                  <a:pt x="8104" y="427358"/>
                  <a:pt x="50966" y="498266"/>
                  <a:pt x="57845" y="513083"/>
                </a:cubicBezTo>
                <a:cubicBezTo>
                  <a:pt x="64724" y="527900"/>
                  <a:pt x="50437" y="495620"/>
                  <a:pt x="43558" y="474983"/>
                </a:cubicBezTo>
                <a:cubicBezTo>
                  <a:pt x="36679" y="454346"/>
                  <a:pt x="21597" y="418362"/>
                  <a:pt x="16570" y="389258"/>
                </a:cubicBezTo>
                <a:cubicBezTo>
                  <a:pt x="11543" y="360154"/>
                  <a:pt x="4399" y="326287"/>
                  <a:pt x="13395" y="300358"/>
                </a:cubicBezTo>
                <a:cubicBezTo>
                  <a:pt x="22391" y="274429"/>
                  <a:pt x="49378" y="256437"/>
                  <a:pt x="70545" y="233683"/>
                </a:cubicBezTo>
                <a:cubicBezTo>
                  <a:pt x="91712" y="210929"/>
                  <a:pt x="127430" y="183412"/>
                  <a:pt x="140395" y="163833"/>
                </a:cubicBezTo>
                <a:cubicBezTo>
                  <a:pt x="153360" y="144254"/>
                  <a:pt x="149391" y="141079"/>
                  <a:pt x="148333" y="116208"/>
                </a:cubicBezTo>
                <a:cubicBezTo>
                  <a:pt x="147275" y="91337"/>
                  <a:pt x="136691" y="-6295"/>
                  <a:pt x="134045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67A6157-010D-4E4B-B7BB-F070AC3A1EFD}"/>
              </a:ext>
            </a:extLst>
          </p:cNvPr>
          <p:cNvSpPr/>
          <p:nvPr/>
        </p:nvSpPr>
        <p:spPr>
          <a:xfrm>
            <a:off x="5856284" y="4942244"/>
            <a:ext cx="744627" cy="202162"/>
          </a:xfrm>
          <a:custGeom>
            <a:avLst/>
            <a:gdLst>
              <a:gd name="connsiteX0" fmla="*/ 4 w 744627"/>
              <a:gd name="connsiteY0" fmla="*/ 25044 h 202162"/>
              <a:gd name="connsiteX1" fmla="*/ 127004 w 744627"/>
              <a:gd name="connsiteY1" fmla="*/ 18694 h 202162"/>
              <a:gd name="connsiteX2" fmla="*/ 184154 w 744627"/>
              <a:gd name="connsiteY2" fmla="*/ 88544 h 202162"/>
              <a:gd name="connsiteX3" fmla="*/ 241304 w 744627"/>
              <a:gd name="connsiteY3" fmla="*/ 161569 h 202162"/>
              <a:gd name="connsiteX4" fmla="*/ 355604 w 744627"/>
              <a:gd name="connsiteY4" fmla="*/ 201256 h 202162"/>
              <a:gd name="connsiteX5" fmla="*/ 425454 w 744627"/>
              <a:gd name="connsiteY5" fmla="*/ 182206 h 202162"/>
              <a:gd name="connsiteX6" fmla="*/ 473079 w 744627"/>
              <a:gd name="connsiteY6" fmla="*/ 104419 h 202162"/>
              <a:gd name="connsiteX7" fmla="*/ 515941 w 744627"/>
              <a:gd name="connsiteY7" fmla="*/ 45681 h 202162"/>
              <a:gd name="connsiteX8" fmla="*/ 549279 w 744627"/>
              <a:gd name="connsiteY8" fmla="*/ 15519 h 202162"/>
              <a:gd name="connsiteX9" fmla="*/ 631829 w 744627"/>
              <a:gd name="connsiteY9" fmla="*/ 10756 h 202162"/>
              <a:gd name="connsiteX10" fmla="*/ 709616 w 744627"/>
              <a:gd name="connsiteY10" fmla="*/ 25044 h 202162"/>
              <a:gd name="connsiteX11" fmla="*/ 744541 w 744627"/>
              <a:gd name="connsiteY11" fmla="*/ 40919 h 202162"/>
              <a:gd name="connsiteX12" fmla="*/ 714379 w 744627"/>
              <a:gd name="connsiteY12" fmla="*/ 13931 h 202162"/>
              <a:gd name="connsiteX13" fmla="*/ 584204 w 744627"/>
              <a:gd name="connsiteY13" fmla="*/ 2819 h 202162"/>
              <a:gd name="connsiteX14" fmla="*/ 508004 w 744627"/>
              <a:gd name="connsiteY14" fmla="*/ 42506 h 202162"/>
              <a:gd name="connsiteX15" fmla="*/ 438154 w 744627"/>
              <a:gd name="connsiteY15" fmla="*/ 140931 h 202162"/>
              <a:gd name="connsiteX16" fmla="*/ 409579 w 744627"/>
              <a:gd name="connsiteY16" fmla="*/ 185381 h 202162"/>
              <a:gd name="connsiteX17" fmla="*/ 352429 w 744627"/>
              <a:gd name="connsiteY17" fmla="*/ 190144 h 202162"/>
              <a:gd name="connsiteX18" fmla="*/ 261941 w 744627"/>
              <a:gd name="connsiteY18" fmla="*/ 172681 h 202162"/>
              <a:gd name="connsiteX19" fmla="*/ 211141 w 744627"/>
              <a:gd name="connsiteY19" fmla="*/ 104419 h 202162"/>
              <a:gd name="connsiteX20" fmla="*/ 166691 w 744627"/>
              <a:gd name="connsiteY20" fmla="*/ 39331 h 202162"/>
              <a:gd name="connsiteX21" fmla="*/ 122241 w 744627"/>
              <a:gd name="connsiteY21" fmla="*/ 1231 h 202162"/>
              <a:gd name="connsiteX22" fmla="*/ 4 w 744627"/>
              <a:gd name="connsiteY22" fmla="*/ 25044 h 20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44627" h="202162">
                <a:moveTo>
                  <a:pt x="4" y="25044"/>
                </a:moveTo>
                <a:cubicBezTo>
                  <a:pt x="798" y="27954"/>
                  <a:pt x="96312" y="8111"/>
                  <a:pt x="127004" y="18694"/>
                </a:cubicBezTo>
                <a:cubicBezTo>
                  <a:pt x="157696" y="29277"/>
                  <a:pt x="165104" y="64732"/>
                  <a:pt x="184154" y="88544"/>
                </a:cubicBezTo>
                <a:cubicBezTo>
                  <a:pt x="203204" y="112356"/>
                  <a:pt x="212729" y="142784"/>
                  <a:pt x="241304" y="161569"/>
                </a:cubicBezTo>
                <a:cubicBezTo>
                  <a:pt x="269879" y="180354"/>
                  <a:pt x="324912" y="197817"/>
                  <a:pt x="355604" y="201256"/>
                </a:cubicBezTo>
                <a:cubicBezTo>
                  <a:pt x="386296" y="204695"/>
                  <a:pt x="405875" y="198345"/>
                  <a:pt x="425454" y="182206"/>
                </a:cubicBezTo>
                <a:cubicBezTo>
                  <a:pt x="445033" y="166067"/>
                  <a:pt x="457998" y="127173"/>
                  <a:pt x="473079" y="104419"/>
                </a:cubicBezTo>
                <a:cubicBezTo>
                  <a:pt x="488160" y="81665"/>
                  <a:pt x="503241" y="60498"/>
                  <a:pt x="515941" y="45681"/>
                </a:cubicBezTo>
                <a:cubicBezTo>
                  <a:pt x="528641" y="30864"/>
                  <a:pt x="529964" y="21340"/>
                  <a:pt x="549279" y="15519"/>
                </a:cubicBezTo>
                <a:cubicBezTo>
                  <a:pt x="568594" y="9698"/>
                  <a:pt x="605106" y="9169"/>
                  <a:pt x="631829" y="10756"/>
                </a:cubicBezTo>
                <a:cubicBezTo>
                  <a:pt x="658552" y="12343"/>
                  <a:pt x="690831" y="20017"/>
                  <a:pt x="709616" y="25044"/>
                </a:cubicBezTo>
                <a:cubicBezTo>
                  <a:pt x="728401" y="30071"/>
                  <a:pt x="743747" y="42771"/>
                  <a:pt x="744541" y="40919"/>
                </a:cubicBezTo>
                <a:cubicBezTo>
                  <a:pt x="745335" y="39067"/>
                  <a:pt x="741102" y="20281"/>
                  <a:pt x="714379" y="13931"/>
                </a:cubicBezTo>
                <a:cubicBezTo>
                  <a:pt x="687656" y="7581"/>
                  <a:pt x="618600" y="-1943"/>
                  <a:pt x="584204" y="2819"/>
                </a:cubicBezTo>
                <a:cubicBezTo>
                  <a:pt x="549808" y="7581"/>
                  <a:pt x="532346" y="19487"/>
                  <a:pt x="508004" y="42506"/>
                </a:cubicBezTo>
                <a:cubicBezTo>
                  <a:pt x="483662" y="65525"/>
                  <a:pt x="454558" y="117119"/>
                  <a:pt x="438154" y="140931"/>
                </a:cubicBezTo>
                <a:cubicBezTo>
                  <a:pt x="421750" y="164743"/>
                  <a:pt x="423867" y="177179"/>
                  <a:pt x="409579" y="185381"/>
                </a:cubicBezTo>
                <a:cubicBezTo>
                  <a:pt x="395291" y="193583"/>
                  <a:pt x="377035" y="192261"/>
                  <a:pt x="352429" y="190144"/>
                </a:cubicBezTo>
                <a:cubicBezTo>
                  <a:pt x="327823" y="188027"/>
                  <a:pt x="285489" y="186968"/>
                  <a:pt x="261941" y="172681"/>
                </a:cubicBezTo>
                <a:cubicBezTo>
                  <a:pt x="238393" y="158394"/>
                  <a:pt x="227016" y="126644"/>
                  <a:pt x="211141" y="104419"/>
                </a:cubicBezTo>
                <a:cubicBezTo>
                  <a:pt x="195266" y="82194"/>
                  <a:pt x="181508" y="56529"/>
                  <a:pt x="166691" y="39331"/>
                </a:cubicBezTo>
                <a:cubicBezTo>
                  <a:pt x="151874" y="22133"/>
                  <a:pt x="147376" y="8639"/>
                  <a:pt x="122241" y="1231"/>
                </a:cubicBezTo>
                <a:cubicBezTo>
                  <a:pt x="97106" y="-6177"/>
                  <a:pt x="-790" y="22134"/>
                  <a:pt x="4" y="25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9E9BEEE8-055D-4134-BA8A-D90CA36C8A34}"/>
              </a:ext>
            </a:extLst>
          </p:cNvPr>
          <p:cNvSpPr/>
          <p:nvPr/>
        </p:nvSpPr>
        <p:spPr>
          <a:xfrm>
            <a:off x="6591291" y="4690348"/>
            <a:ext cx="157613" cy="299567"/>
          </a:xfrm>
          <a:custGeom>
            <a:avLst/>
            <a:gdLst>
              <a:gd name="connsiteX0" fmla="*/ 93672 w 157613"/>
              <a:gd name="connsiteY0" fmla="*/ 715 h 299567"/>
              <a:gd name="connsiteX1" fmla="*/ 157172 w 157613"/>
              <a:gd name="connsiteY1" fmla="*/ 149940 h 299567"/>
              <a:gd name="connsiteX2" fmla="*/ 119072 w 157613"/>
              <a:gd name="connsiteY2" fmla="*/ 229315 h 299567"/>
              <a:gd name="connsiteX3" fmla="*/ 66684 w 157613"/>
              <a:gd name="connsiteY3" fmla="*/ 284877 h 299567"/>
              <a:gd name="connsiteX4" fmla="*/ 9 w 157613"/>
              <a:gd name="connsiteY4" fmla="*/ 299165 h 299567"/>
              <a:gd name="connsiteX5" fmla="*/ 71447 w 157613"/>
              <a:gd name="connsiteY5" fmla="*/ 273765 h 299567"/>
              <a:gd name="connsiteX6" fmla="*/ 136534 w 157613"/>
              <a:gd name="connsiteY6" fmla="*/ 194390 h 299567"/>
              <a:gd name="connsiteX7" fmla="*/ 146059 w 157613"/>
              <a:gd name="connsiteY7" fmla="*/ 143590 h 299567"/>
              <a:gd name="connsiteX8" fmla="*/ 123834 w 157613"/>
              <a:gd name="connsiteY8" fmla="*/ 94377 h 299567"/>
              <a:gd name="connsiteX9" fmla="*/ 93672 w 157613"/>
              <a:gd name="connsiteY9" fmla="*/ 715 h 29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613" h="299567">
                <a:moveTo>
                  <a:pt x="93672" y="715"/>
                </a:moveTo>
                <a:cubicBezTo>
                  <a:pt x="99228" y="9976"/>
                  <a:pt x="152939" y="111840"/>
                  <a:pt x="157172" y="149940"/>
                </a:cubicBezTo>
                <a:cubicBezTo>
                  <a:pt x="161405" y="188040"/>
                  <a:pt x="134153" y="206826"/>
                  <a:pt x="119072" y="229315"/>
                </a:cubicBezTo>
                <a:cubicBezTo>
                  <a:pt x="103991" y="251805"/>
                  <a:pt x="86528" y="273235"/>
                  <a:pt x="66684" y="284877"/>
                </a:cubicBezTo>
                <a:cubicBezTo>
                  <a:pt x="46840" y="296519"/>
                  <a:pt x="-785" y="301017"/>
                  <a:pt x="9" y="299165"/>
                </a:cubicBezTo>
                <a:cubicBezTo>
                  <a:pt x="803" y="297313"/>
                  <a:pt x="48693" y="291228"/>
                  <a:pt x="71447" y="273765"/>
                </a:cubicBezTo>
                <a:cubicBezTo>
                  <a:pt x="94201" y="256303"/>
                  <a:pt x="124099" y="216086"/>
                  <a:pt x="136534" y="194390"/>
                </a:cubicBezTo>
                <a:cubicBezTo>
                  <a:pt x="148969" y="172694"/>
                  <a:pt x="148176" y="160259"/>
                  <a:pt x="146059" y="143590"/>
                </a:cubicBezTo>
                <a:cubicBezTo>
                  <a:pt x="143942" y="126921"/>
                  <a:pt x="132565" y="113956"/>
                  <a:pt x="123834" y="94377"/>
                </a:cubicBezTo>
                <a:cubicBezTo>
                  <a:pt x="115103" y="74798"/>
                  <a:pt x="88116" y="-8546"/>
                  <a:pt x="93672" y="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565DF5C7-A7EE-46EE-80E2-9A80F7BBEF4A}"/>
              </a:ext>
            </a:extLst>
          </p:cNvPr>
          <p:cNvSpPr/>
          <p:nvPr/>
        </p:nvSpPr>
        <p:spPr>
          <a:xfrm>
            <a:off x="5994071" y="3685854"/>
            <a:ext cx="115002" cy="705480"/>
          </a:xfrm>
          <a:custGeom>
            <a:avLst/>
            <a:gdLst>
              <a:gd name="connsiteX0" fmla="*/ 329 w 115002"/>
              <a:gd name="connsiteY0" fmla="*/ 321 h 705480"/>
              <a:gd name="connsiteX1" fmla="*/ 114629 w 115002"/>
              <a:gd name="connsiteY1" fmla="*/ 368621 h 705480"/>
              <a:gd name="connsiteX2" fmla="*/ 38429 w 115002"/>
              <a:gd name="connsiteY2" fmla="*/ 701996 h 705480"/>
              <a:gd name="connsiteX3" fmla="*/ 79704 w 115002"/>
              <a:gd name="connsiteY3" fmla="*/ 533721 h 705480"/>
              <a:gd name="connsiteX4" fmla="*/ 92404 w 115002"/>
              <a:gd name="connsiteY4" fmla="*/ 384496 h 705480"/>
              <a:gd name="connsiteX5" fmla="*/ 79704 w 115002"/>
              <a:gd name="connsiteY5" fmla="*/ 305121 h 705480"/>
              <a:gd name="connsiteX6" fmla="*/ 329 w 115002"/>
              <a:gd name="connsiteY6" fmla="*/ 321 h 70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002" h="705480">
                <a:moveTo>
                  <a:pt x="329" y="321"/>
                </a:moveTo>
                <a:cubicBezTo>
                  <a:pt x="6150" y="10904"/>
                  <a:pt x="108279" y="251675"/>
                  <a:pt x="114629" y="368621"/>
                </a:cubicBezTo>
                <a:cubicBezTo>
                  <a:pt x="120979" y="485567"/>
                  <a:pt x="44250" y="674479"/>
                  <a:pt x="38429" y="701996"/>
                </a:cubicBezTo>
                <a:cubicBezTo>
                  <a:pt x="32608" y="729513"/>
                  <a:pt x="70708" y="586638"/>
                  <a:pt x="79704" y="533721"/>
                </a:cubicBezTo>
                <a:cubicBezTo>
                  <a:pt x="88700" y="480804"/>
                  <a:pt x="92404" y="422596"/>
                  <a:pt x="92404" y="384496"/>
                </a:cubicBezTo>
                <a:cubicBezTo>
                  <a:pt x="92404" y="346396"/>
                  <a:pt x="91875" y="366504"/>
                  <a:pt x="79704" y="305121"/>
                </a:cubicBezTo>
                <a:cubicBezTo>
                  <a:pt x="67533" y="243738"/>
                  <a:pt x="-5492" y="-10262"/>
                  <a:pt x="329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C4834A9-C71F-4E70-800B-7ACFDA3DC970}"/>
              </a:ext>
            </a:extLst>
          </p:cNvPr>
          <p:cNvSpPr/>
          <p:nvPr/>
        </p:nvSpPr>
        <p:spPr>
          <a:xfrm>
            <a:off x="6545865" y="4364121"/>
            <a:ext cx="123391" cy="319214"/>
          </a:xfrm>
          <a:custGeom>
            <a:avLst/>
            <a:gdLst>
              <a:gd name="connsiteX0" fmla="*/ 985 w 123391"/>
              <a:gd name="connsiteY0" fmla="*/ 1504 h 319214"/>
              <a:gd name="connsiteX1" fmla="*/ 121635 w 123391"/>
              <a:gd name="connsiteY1" fmla="*/ 312654 h 319214"/>
              <a:gd name="connsiteX2" fmla="*/ 67660 w 123391"/>
              <a:gd name="connsiteY2" fmla="*/ 198354 h 319214"/>
              <a:gd name="connsiteX3" fmla="*/ 985 w 123391"/>
              <a:gd name="connsiteY3" fmla="*/ 1504 h 319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91" h="319214">
                <a:moveTo>
                  <a:pt x="985" y="1504"/>
                </a:moveTo>
                <a:cubicBezTo>
                  <a:pt x="9981" y="20554"/>
                  <a:pt x="110523" y="279846"/>
                  <a:pt x="121635" y="312654"/>
                </a:cubicBezTo>
                <a:cubicBezTo>
                  <a:pt x="132748" y="345462"/>
                  <a:pt x="88298" y="247037"/>
                  <a:pt x="67660" y="198354"/>
                </a:cubicBezTo>
                <a:cubicBezTo>
                  <a:pt x="47023" y="149671"/>
                  <a:pt x="-8011" y="-17546"/>
                  <a:pt x="985" y="1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AA391CA5-3BBF-4A9C-98F5-9022C4EE50A1}"/>
              </a:ext>
            </a:extLst>
          </p:cNvPr>
          <p:cNvSpPr/>
          <p:nvPr/>
        </p:nvSpPr>
        <p:spPr>
          <a:xfrm>
            <a:off x="5798228" y="3618767"/>
            <a:ext cx="203589" cy="573346"/>
          </a:xfrm>
          <a:custGeom>
            <a:avLst/>
            <a:gdLst>
              <a:gd name="connsiteX0" fmla="*/ 78697 w 203589"/>
              <a:gd name="connsiteY0" fmla="*/ 733 h 573346"/>
              <a:gd name="connsiteX1" fmla="*/ 196172 w 203589"/>
              <a:gd name="connsiteY1" fmla="*/ 235683 h 573346"/>
              <a:gd name="connsiteX2" fmla="*/ 170772 w 203589"/>
              <a:gd name="connsiteY2" fmla="*/ 384908 h 573346"/>
              <a:gd name="connsiteX3" fmla="*/ 2497 w 203589"/>
              <a:gd name="connsiteY3" fmla="*/ 569058 h 573346"/>
              <a:gd name="connsiteX4" fmla="*/ 75522 w 203589"/>
              <a:gd name="connsiteY4" fmla="*/ 502383 h 573346"/>
              <a:gd name="connsiteX5" fmla="*/ 151722 w 203589"/>
              <a:gd name="connsiteY5" fmla="*/ 362683 h 573346"/>
              <a:gd name="connsiteX6" fmla="*/ 192997 w 203589"/>
              <a:gd name="connsiteY6" fmla="*/ 289658 h 573346"/>
              <a:gd name="connsiteX7" fmla="*/ 173947 w 203589"/>
              <a:gd name="connsiteY7" fmla="*/ 165833 h 573346"/>
              <a:gd name="connsiteX8" fmla="*/ 78697 w 203589"/>
              <a:gd name="connsiteY8" fmla="*/ 733 h 57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589" h="573346">
                <a:moveTo>
                  <a:pt x="78697" y="733"/>
                </a:moveTo>
                <a:cubicBezTo>
                  <a:pt x="82401" y="12375"/>
                  <a:pt x="180826" y="171654"/>
                  <a:pt x="196172" y="235683"/>
                </a:cubicBezTo>
                <a:cubicBezTo>
                  <a:pt x="211518" y="299712"/>
                  <a:pt x="203051" y="329346"/>
                  <a:pt x="170772" y="384908"/>
                </a:cubicBezTo>
                <a:cubicBezTo>
                  <a:pt x="138493" y="440470"/>
                  <a:pt x="18372" y="549479"/>
                  <a:pt x="2497" y="569058"/>
                </a:cubicBezTo>
                <a:cubicBezTo>
                  <a:pt x="-13378" y="588637"/>
                  <a:pt x="50651" y="536779"/>
                  <a:pt x="75522" y="502383"/>
                </a:cubicBezTo>
                <a:cubicBezTo>
                  <a:pt x="100393" y="467987"/>
                  <a:pt x="132143" y="398137"/>
                  <a:pt x="151722" y="362683"/>
                </a:cubicBezTo>
                <a:cubicBezTo>
                  <a:pt x="171301" y="327229"/>
                  <a:pt x="189293" y="322466"/>
                  <a:pt x="192997" y="289658"/>
                </a:cubicBezTo>
                <a:cubicBezTo>
                  <a:pt x="196701" y="256850"/>
                  <a:pt x="194055" y="212400"/>
                  <a:pt x="173947" y="165833"/>
                </a:cubicBezTo>
                <a:cubicBezTo>
                  <a:pt x="153839" y="119266"/>
                  <a:pt x="74993" y="-10909"/>
                  <a:pt x="78697" y="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5CDE5E8E-2585-4CEA-9BCE-A2C85D98D459}"/>
              </a:ext>
            </a:extLst>
          </p:cNvPr>
          <p:cNvSpPr/>
          <p:nvPr/>
        </p:nvSpPr>
        <p:spPr>
          <a:xfrm>
            <a:off x="6493024" y="3550742"/>
            <a:ext cx="331574" cy="566232"/>
          </a:xfrm>
          <a:custGeom>
            <a:avLst/>
            <a:gdLst>
              <a:gd name="connsiteX0" fmla="*/ 326876 w 331574"/>
              <a:gd name="connsiteY0" fmla="*/ 2083 h 566232"/>
              <a:gd name="connsiteX1" fmla="*/ 34776 w 331574"/>
              <a:gd name="connsiteY1" fmla="*/ 160833 h 566232"/>
              <a:gd name="connsiteX2" fmla="*/ 50651 w 331574"/>
              <a:gd name="connsiteY2" fmla="*/ 402133 h 566232"/>
              <a:gd name="connsiteX3" fmla="*/ 244326 w 331574"/>
              <a:gd name="connsiteY3" fmla="*/ 564058 h 566232"/>
              <a:gd name="connsiteX4" fmla="*/ 114151 w 331574"/>
              <a:gd name="connsiteY4" fmla="*/ 484683 h 566232"/>
              <a:gd name="connsiteX5" fmla="*/ 37951 w 331574"/>
              <a:gd name="connsiteY5" fmla="*/ 332283 h 566232"/>
              <a:gd name="connsiteX6" fmla="*/ 9376 w 331574"/>
              <a:gd name="connsiteY6" fmla="*/ 211633 h 566232"/>
              <a:gd name="connsiteX7" fmla="*/ 199876 w 331574"/>
              <a:gd name="connsiteY7" fmla="*/ 78283 h 566232"/>
              <a:gd name="connsiteX8" fmla="*/ 326876 w 331574"/>
              <a:gd name="connsiteY8" fmla="*/ 2083 h 56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574" h="566232">
                <a:moveTo>
                  <a:pt x="326876" y="2083"/>
                </a:moveTo>
                <a:cubicBezTo>
                  <a:pt x="299359" y="15841"/>
                  <a:pt x="80813" y="94158"/>
                  <a:pt x="34776" y="160833"/>
                </a:cubicBezTo>
                <a:cubicBezTo>
                  <a:pt x="-11261" y="227508"/>
                  <a:pt x="15726" y="334929"/>
                  <a:pt x="50651" y="402133"/>
                </a:cubicBezTo>
                <a:cubicBezTo>
                  <a:pt x="85576" y="469337"/>
                  <a:pt x="233743" y="550300"/>
                  <a:pt x="244326" y="564058"/>
                </a:cubicBezTo>
                <a:cubicBezTo>
                  <a:pt x="254909" y="577816"/>
                  <a:pt x="148547" y="523312"/>
                  <a:pt x="114151" y="484683"/>
                </a:cubicBezTo>
                <a:cubicBezTo>
                  <a:pt x="79755" y="446054"/>
                  <a:pt x="55413" y="377791"/>
                  <a:pt x="37951" y="332283"/>
                </a:cubicBezTo>
                <a:cubicBezTo>
                  <a:pt x="20489" y="286775"/>
                  <a:pt x="-17612" y="253966"/>
                  <a:pt x="9376" y="211633"/>
                </a:cubicBezTo>
                <a:cubicBezTo>
                  <a:pt x="36364" y="169300"/>
                  <a:pt x="145372" y="110562"/>
                  <a:pt x="199876" y="78283"/>
                </a:cubicBezTo>
                <a:cubicBezTo>
                  <a:pt x="254380" y="46004"/>
                  <a:pt x="354393" y="-11675"/>
                  <a:pt x="326876" y="2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4D9692A1-9128-46F5-B75E-3B69D46D40B8}"/>
              </a:ext>
            </a:extLst>
          </p:cNvPr>
          <p:cNvSpPr/>
          <p:nvPr/>
        </p:nvSpPr>
        <p:spPr>
          <a:xfrm>
            <a:off x="6861129" y="4797387"/>
            <a:ext cx="289040" cy="247892"/>
          </a:xfrm>
          <a:custGeom>
            <a:avLst/>
            <a:gdLst>
              <a:gd name="connsiteX0" fmla="*/ 46 w 289040"/>
              <a:gd name="connsiteY0" fmla="*/ 38 h 247892"/>
              <a:gd name="connsiteX1" fmla="*/ 155621 w 289040"/>
              <a:gd name="connsiteY1" fmla="*/ 174663 h 247892"/>
              <a:gd name="connsiteX2" fmla="*/ 288971 w 289040"/>
              <a:gd name="connsiteY2" fmla="*/ 247688 h 247892"/>
              <a:gd name="connsiteX3" fmla="*/ 171496 w 289040"/>
              <a:gd name="connsiteY3" fmla="*/ 190538 h 247892"/>
              <a:gd name="connsiteX4" fmla="*/ 46 w 289040"/>
              <a:gd name="connsiteY4" fmla="*/ 38 h 24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040" h="247892">
                <a:moveTo>
                  <a:pt x="46" y="38"/>
                </a:moveTo>
                <a:cubicBezTo>
                  <a:pt x="-2600" y="-2608"/>
                  <a:pt x="107467" y="133388"/>
                  <a:pt x="155621" y="174663"/>
                </a:cubicBezTo>
                <a:cubicBezTo>
                  <a:pt x="203775" y="215938"/>
                  <a:pt x="286325" y="245042"/>
                  <a:pt x="288971" y="247688"/>
                </a:cubicBezTo>
                <a:cubicBezTo>
                  <a:pt x="291617" y="250334"/>
                  <a:pt x="218063" y="227050"/>
                  <a:pt x="171496" y="190538"/>
                </a:cubicBezTo>
                <a:cubicBezTo>
                  <a:pt x="124929" y="154026"/>
                  <a:pt x="2692" y="2684"/>
                  <a:pt x="46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84A99D1-15D5-4F65-928A-7C4376A3C3BE}"/>
              </a:ext>
            </a:extLst>
          </p:cNvPr>
          <p:cNvSpPr/>
          <p:nvPr/>
        </p:nvSpPr>
        <p:spPr>
          <a:xfrm>
            <a:off x="5538786" y="5502101"/>
            <a:ext cx="745995" cy="93930"/>
          </a:xfrm>
          <a:custGeom>
            <a:avLst/>
            <a:gdLst>
              <a:gd name="connsiteX0" fmla="*/ 2 w 745995"/>
              <a:gd name="connsiteY0" fmla="*/ 58912 h 93930"/>
              <a:gd name="connsiteX1" fmla="*/ 163514 w 745995"/>
              <a:gd name="connsiteY1" fmla="*/ 93837 h 93930"/>
              <a:gd name="connsiteX2" fmla="*/ 357189 w 745995"/>
              <a:gd name="connsiteY2" fmla="*/ 46212 h 93930"/>
              <a:gd name="connsiteX3" fmla="*/ 569914 w 745995"/>
              <a:gd name="connsiteY3" fmla="*/ 9699 h 93930"/>
              <a:gd name="connsiteX4" fmla="*/ 715964 w 745995"/>
              <a:gd name="connsiteY4" fmla="*/ 31924 h 93930"/>
              <a:gd name="connsiteX5" fmla="*/ 744539 w 745995"/>
              <a:gd name="connsiteY5" fmla="*/ 39862 h 93930"/>
              <a:gd name="connsiteX6" fmla="*/ 690564 w 745995"/>
              <a:gd name="connsiteY6" fmla="*/ 22399 h 93930"/>
              <a:gd name="connsiteX7" fmla="*/ 547689 w 745995"/>
              <a:gd name="connsiteY7" fmla="*/ 174 h 93930"/>
              <a:gd name="connsiteX8" fmla="*/ 354014 w 745995"/>
              <a:gd name="connsiteY8" fmla="*/ 35099 h 93930"/>
              <a:gd name="connsiteX9" fmla="*/ 244477 w 745995"/>
              <a:gd name="connsiteY9" fmla="*/ 68437 h 93930"/>
              <a:gd name="connsiteX10" fmla="*/ 166689 w 745995"/>
              <a:gd name="connsiteY10" fmla="*/ 77962 h 93930"/>
              <a:gd name="connsiteX11" fmla="*/ 2 w 745995"/>
              <a:gd name="connsiteY11" fmla="*/ 58912 h 93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5995" h="93930">
                <a:moveTo>
                  <a:pt x="2" y="58912"/>
                </a:moveTo>
                <a:cubicBezTo>
                  <a:pt x="-527" y="61558"/>
                  <a:pt x="103983" y="95954"/>
                  <a:pt x="163514" y="93837"/>
                </a:cubicBezTo>
                <a:cubicBezTo>
                  <a:pt x="223045" y="91720"/>
                  <a:pt x="289456" y="60235"/>
                  <a:pt x="357189" y="46212"/>
                </a:cubicBezTo>
                <a:cubicBezTo>
                  <a:pt x="424922" y="32189"/>
                  <a:pt x="510118" y="12080"/>
                  <a:pt x="569914" y="9699"/>
                </a:cubicBezTo>
                <a:cubicBezTo>
                  <a:pt x="629710" y="7318"/>
                  <a:pt x="686860" y="26897"/>
                  <a:pt x="715964" y="31924"/>
                </a:cubicBezTo>
                <a:cubicBezTo>
                  <a:pt x="745068" y="36951"/>
                  <a:pt x="748772" y="41449"/>
                  <a:pt x="744539" y="39862"/>
                </a:cubicBezTo>
                <a:cubicBezTo>
                  <a:pt x="740306" y="38275"/>
                  <a:pt x="723372" y="29014"/>
                  <a:pt x="690564" y="22399"/>
                </a:cubicBezTo>
                <a:cubicBezTo>
                  <a:pt x="657756" y="15784"/>
                  <a:pt x="603781" y="-1943"/>
                  <a:pt x="547689" y="174"/>
                </a:cubicBezTo>
                <a:cubicBezTo>
                  <a:pt x="491597" y="2291"/>
                  <a:pt x="404549" y="23722"/>
                  <a:pt x="354014" y="35099"/>
                </a:cubicBezTo>
                <a:cubicBezTo>
                  <a:pt x="303479" y="46476"/>
                  <a:pt x="275698" y="61293"/>
                  <a:pt x="244477" y="68437"/>
                </a:cubicBezTo>
                <a:cubicBezTo>
                  <a:pt x="213256" y="75581"/>
                  <a:pt x="206906" y="80079"/>
                  <a:pt x="166689" y="77962"/>
                </a:cubicBezTo>
                <a:cubicBezTo>
                  <a:pt x="126472" y="75845"/>
                  <a:pt x="531" y="56266"/>
                  <a:pt x="2" y="58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EC2495AE-DE86-4D87-BD33-437923C8F981}"/>
              </a:ext>
            </a:extLst>
          </p:cNvPr>
          <p:cNvSpPr/>
          <p:nvPr/>
        </p:nvSpPr>
        <p:spPr>
          <a:xfrm>
            <a:off x="6269868" y="5495798"/>
            <a:ext cx="625400" cy="55697"/>
          </a:xfrm>
          <a:custGeom>
            <a:avLst/>
            <a:gdLst>
              <a:gd name="connsiteX0" fmla="*/ 3932 w 625400"/>
              <a:gd name="connsiteY0" fmla="*/ 46165 h 55697"/>
              <a:gd name="connsiteX1" fmla="*/ 170620 w 625400"/>
              <a:gd name="connsiteY1" fmla="*/ 17590 h 55697"/>
              <a:gd name="connsiteX2" fmla="*/ 281745 w 625400"/>
              <a:gd name="connsiteY2" fmla="*/ 8065 h 55697"/>
              <a:gd name="connsiteX3" fmla="*/ 491295 w 625400"/>
              <a:gd name="connsiteY3" fmla="*/ 41402 h 55697"/>
              <a:gd name="connsiteX4" fmla="*/ 594482 w 625400"/>
              <a:gd name="connsiteY4" fmla="*/ 55690 h 55697"/>
              <a:gd name="connsiteX5" fmla="*/ 624645 w 625400"/>
              <a:gd name="connsiteY5" fmla="*/ 39815 h 55697"/>
              <a:gd name="connsiteX6" fmla="*/ 570670 w 625400"/>
              <a:gd name="connsiteY6" fmla="*/ 41402 h 55697"/>
              <a:gd name="connsiteX7" fmla="*/ 457957 w 625400"/>
              <a:gd name="connsiteY7" fmla="*/ 35052 h 55697"/>
              <a:gd name="connsiteX8" fmla="*/ 251582 w 625400"/>
              <a:gd name="connsiteY8" fmla="*/ 127 h 55697"/>
              <a:gd name="connsiteX9" fmla="*/ 69020 w 625400"/>
              <a:gd name="connsiteY9" fmla="*/ 23940 h 55697"/>
              <a:gd name="connsiteX10" fmla="*/ 3932 w 625400"/>
              <a:gd name="connsiteY10" fmla="*/ 46165 h 5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5400" h="55697">
                <a:moveTo>
                  <a:pt x="3932" y="46165"/>
                </a:moveTo>
                <a:cubicBezTo>
                  <a:pt x="20865" y="45107"/>
                  <a:pt x="124318" y="23940"/>
                  <a:pt x="170620" y="17590"/>
                </a:cubicBezTo>
                <a:cubicBezTo>
                  <a:pt x="216922" y="11240"/>
                  <a:pt x="228299" y="4096"/>
                  <a:pt x="281745" y="8065"/>
                </a:cubicBezTo>
                <a:cubicBezTo>
                  <a:pt x="335191" y="12034"/>
                  <a:pt x="439172" y="33464"/>
                  <a:pt x="491295" y="41402"/>
                </a:cubicBezTo>
                <a:cubicBezTo>
                  <a:pt x="543418" y="49340"/>
                  <a:pt x="572257" y="55954"/>
                  <a:pt x="594482" y="55690"/>
                </a:cubicBezTo>
                <a:cubicBezTo>
                  <a:pt x="616707" y="55426"/>
                  <a:pt x="628614" y="42196"/>
                  <a:pt x="624645" y="39815"/>
                </a:cubicBezTo>
                <a:cubicBezTo>
                  <a:pt x="620676" y="37434"/>
                  <a:pt x="598451" y="42196"/>
                  <a:pt x="570670" y="41402"/>
                </a:cubicBezTo>
                <a:cubicBezTo>
                  <a:pt x="542889" y="40608"/>
                  <a:pt x="511138" y="41931"/>
                  <a:pt x="457957" y="35052"/>
                </a:cubicBezTo>
                <a:cubicBezTo>
                  <a:pt x="404776" y="28173"/>
                  <a:pt x="316405" y="1979"/>
                  <a:pt x="251582" y="127"/>
                </a:cubicBezTo>
                <a:cubicBezTo>
                  <a:pt x="186759" y="-1725"/>
                  <a:pt x="110295" y="17061"/>
                  <a:pt x="69020" y="23940"/>
                </a:cubicBezTo>
                <a:cubicBezTo>
                  <a:pt x="27745" y="30819"/>
                  <a:pt x="-13001" y="47223"/>
                  <a:pt x="3932" y="46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6780C575-F0B1-4ED7-9576-0B01024DC665}"/>
              </a:ext>
            </a:extLst>
          </p:cNvPr>
          <p:cNvSpPr/>
          <p:nvPr/>
        </p:nvSpPr>
        <p:spPr>
          <a:xfrm>
            <a:off x="5501019" y="5557836"/>
            <a:ext cx="226792" cy="141289"/>
          </a:xfrm>
          <a:custGeom>
            <a:avLst/>
            <a:gdLst>
              <a:gd name="connsiteX0" fmla="*/ 226681 w 226792"/>
              <a:gd name="connsiteY0" fmla="*/ 141289 h 141289"/>
              <a:gd name="connsiteX1" fmla="*/ 120319 w 226792"/>
              <a:gd name="connsiteY1" fmla="*/ 68264 h 141289"/>
              <a:gd name="connsiteX2" fmla="*/ 52056 w 226792"/>
              <a:gd name="connsiteY2" fmla="*/ 28577 h 141289"/>
              <a:gd name="connsiteX3" fmla="*/ 4431 w 226792"/>
              <a:gd name="connsiteY3" fmla="*/ 2 h 141289"/>
              <a:gd name="connsiteX4" fmla="*/ 166356 w 226792"/>
              <a:gd name="connsiteY4" fmla="*/ 26989 h 141289"/>
              <a:gd name="connsiteX5" fmla="*/ 145719 w 226792"/>
              <a:gd name="connsiteY5" fmla="*/ 39689 h 141289"/>
              <a:gd name="connsiteX6" fmla="*/ 140956 w 226792"/>
              <a:gd name="connsiteY6" fmla="*/ 66677 h 141289"/>
              <a:gd name="connsiteX7" fmla="*/ 226681 w 226792"/>
              <a:gd name="connsiteY7" fmla="*/ 141289 h 141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792" h="141289">
                <a:moveTo>
                  <a:pt x="226681" y="141289"/>
                </a:moveTo>
                <a:cubicBezTo>
                  <a:pt x="223242" y="141553"/>
                  <a:pt x="149423" y="87049"/>
                  <a:pt x="120319" y="68264"/>
                </a:cubicBezTo>
                <a:cubicBezTo>
                  <a:pt x="91215" y="49479"/>
                  <a:pt x="71371" y="39954"/>
                  <a:pt x="52056" y="28577"/>
                </a:cubicBezTo>
                <a:cubicBezTo>
                  <a:pt x="32741" y="17200"/>
                  <a:pt x="-14619" y="267"/>
                  <a:pt x="4431" y="2"/>
                </a:cubicBezTo>
                <a:cubicBezTo>
                  <a:pt x="23481" y="-263"/>
                  <a:pt x="142808" y="20374"/>
                  <a:pt x="166356" y="26989"/>
                </a:cubicBezTo>
                <a:cubicBezTo>
                  <a:pt x="189904" y="33604"/>
                  <a:pt x="149952" y="33074"/>
                  <a:pt x="145719" y="39689"/>
                </a:cubicBezTo>
                <a:cubicBezTo>
                  <a:pt x="141486" y="46304"/>
                  <a:pt x="129050" y="51596"/>
                  <a:pt x="140956" y="66677"/>
                </a:cubicBezTo>
                <a:cubicBezTo>
                  <a:pt x="152862" y="81758"/>
                  <a:pt x="230120" y="141025"/>
                  <a:pt x="226681" y="141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7C29CC74-950F-4ED2-9300-FBF8B5D9DAD6}"/>
              </a:ext>
            </a:extLst>
          </p:cNvPr>
          <p:cNvSpPr/>
          <p:nvPr/>
        </p:nvSpPr>
        <p:spPr>
          <a:xfrm>
            <a:off x="6845876" y="5489552"/>
            <a:ext cx="150731" cy="86214"/>
          </a:xfrm>
          <a:custGeom>
            <a:avLst/>
            <a:gdLst>
              <a:gd name="connsiteX0" fmla="*/ 1012 w 150731"/>
              <a:gd name="connsiteY0" fmla="*/ 79398 h 86214"/>
              <a:gd name="connsiteX1" fmla="*/ 116899 w 150731"/>
              <a:gd name="connsiteY1" fmla="*/ 31773 h 86214"/>
              <a:gd name="connsiteX2" fmla="*/ 150237 w 150731"/>
              <a:gd name="connsiteY2" fmla="*/ 23 h 86214"/>
              <a:gd name="connsiteX3" fmla="*/ 135949 w 150731"/>
              <a:gd name="connsiteY3" fmla="*/ 36536 h 86214"/>
              <a:gd name="connsiteX4" fmla="*/ 123249 w 150731"/>
              <a:gd name="connsiteY4" fmla="*/ 53998 h 86214"/>
              <a:gd name="connsiteX5" fmla="*/ 62924 w 150731"/>
              <a:gd name="connsiteY5" fmla="*/ 82573 h 86214"/>
              <a:gd name="connsiteX6" fmla="*/ 1012 w 150731"/>
              <a:gd name="connsiteY6" fmla="*/ 79398 h 86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731" h="86214">
                <a:moveTo>
                  <a:pt x="1012" y="79398"/>
                </a:moveTo>
                <a:cubicBezTo>
                  <a:pt x="10008" y="70931"/>
                  <a:pt x="92028" y="45002"/>
                  <a:pt x="116899" y="31773"/>
                </a:cubicBezTo>
                <a:cubicBezTo>
                  <a:pt x="141770" y="18544"/>
                  <a:pt x="147062" y="-771"/>
                  <a:pt x="150237" y="23"/>
                </a:cubicBezTo>
                <a:cubicBezTo>
                  <a:pt x="153412" y="817"/>
                  <a:pt x="140447" y="27540"/>
                  <a:pt x="135949" y="36536"/>
                </a:cubicBezTo>
                <a:cubicBezTo>
                  <a:pt x="131451" y="45532"/>
                  <a:pt x="135420" y="46325"/>
                  <a:pt x="123249" y="53998"/>
                </a:cubicBezTo>
                <a:cubicBezTo>
                  <a:pt x="111078" y="61671"/>
                  <a:pt x="80386" y="77281"/>
                  <a:pt x="62924" y="82573"/>
                </a:cubicBezTo>
                <a:cubicBezTo>
                  <a:pt x="45462" y="87865"/>
                  <a:pt x="-7984" y="87865"/>
                  <a:pt x="1012" y="79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2A369F17-1860-452D-A44B-D6AB4FED752D}"/>
              </a:ext>
            </a:extLst>
          </p:cNvPr>
          <p:cNvSpPr/>
          <p:nvPr/>
        </p:nvSpPr>
        <p:spPr>
          <a:xfrm>
            <a:off x="5637175" y="5599093"/>
            <a:ext cx="666843" cy="104804"/>
          </a:xfrm>
          <a:custGeom>
            <a:avLst/>
            <a:gdLst>
              <a:gd name="connsiteX0" fmla="*/ 38 w 666843"/>
              <a:gd name="connsiteY0" fmla="*/ 20 h 104804"/>
              <a:gd name="connsiteX1" fmla="*/ 296900 w 666843"/>
              <a:gd name="connsiteY1" fmla="*/ 61932 h 104804"/>
              <a:gd name="connsiteX2" fmla="*/ 511213 w 666843"/>
              <a:gd name="connsiteY2" fmla="*/ 79395 h 104804"/>
              <a:gd name="connsiteX3" fmla="*/ 590588 w 666843"/>
              <a:gd name="connsiteY3" fmla="*/ 95270 h 104804"/>
              <a:gd name="connsiteX4" fmla="*/ 665200 w 666843"/>
              <a:gd name="connsiteY4" fmla="*/ 104795 h 104804"/>
              <a:gd name="connsiteX5" fmla="*/ 515975 w 666843"/>
              <a:gd name="connsiteY5" fmla="*/ 93682 h 104804"/>
              <a:gd name="connsiteX6" fmla="*/ 277850 w 666843"/>
              <a:gd name="connsiteY6" fmla="*/ 55582 h 104804"/>
              <a:gd name="connsiteX7" fmla="*/ 38 w 666843"/>
              <a:gd name="connsiteY7" fmla="*/ 20 h 10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6843" h="104804">
                <a:moveTo>
                  <a:pt x="38" y="20"/>
                </a:moveTo>
                <a:cubicBezTo>
                  <a:pt x="3213" y="1078"/>
                  <a:pt x="211704" y="48703"/>
                  <a:pt x="296900" y="61932"/>
                </a:cubicBezTo>
                <a:cubicBezTo>
                  <a:pt x="382096" y="75161"/>
                  <a:pt x="462265" y="73839"/>
                  <a:pt x="511213" y="79395"/>
                </a:cubicBezTo>
                <a:cubicBezTo>
                  <a:pt x="560161" y="84951"/>
                  <a:pt x="564924" y="91037"/>
                  <a:pt x="590588" y="95270"/>
                </a:cubicBezTo>
                <a:cubicBezTo>
                  <a:pt x="616252" y="99503"/>
                  <a:pt x="677635" y="105060"/>
                  <a:pt x="665200" y="104795"/>
                </a:cubicBezTo>
                <a:cubicBezTo>
                  <a:pt x="652765" y="104530"/>
                  <a:pt x="580533" y="101884"/>
                  <a:pt x="515975" y="93682"/>
                </a:cubicBezTo>
                <a:cubicBezTo>
                  <a:pt x="451417" y="85480"/>
                  <a:pt x="362252" y="71192"/>
                  <a:pt x="277850" y="55582"/>
                </a:cubicBezTo>
                <a:cubicBezTo>
                  <a:pt x="193448" y="39972"/>
                  <a:pt x="-3137" y="-1038"/>
                  <a:pt x="38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FF4BFDD7-CED1-475B-AF1D-F994CBAD304F}"/>
              </a:ext>
            </a:extLst>
          </p:cNvPr>
          <p:cNvSpPr/>
          <p:nvPr/>
        </p:nvSpPr>
        <p:spPr>
          <a:xfrm>
            <a:off x="6282907" y="5589766"/>
            <a:ext cx="542034" cy="120498"/>
          </a:xfrm>
          <a:custGeom>
            <a:avLst/>
            <a:gdLst>
              <a:gd name="connsiteX0" fmla="*/ 2006 w 542034"/>
              <a:gd name="connsiteY0" fmla="*/ 120472 h 120498"/>
              <a:gd name="connsiteX1" fmla="*/ 233781 w 542034"/>
              <a:gd name="connsiteY1" fmla="*/ 74434 h 120498"/>
              <a:gd name="connsiteX2" fmla="*/ 386181 w 542034"/>
              <a:gd name="connsiteY2" fmla="*/ 17284 h 120498"/>
              <a:gd name="connsiteX3" fmla="*/ 541756 w 542034"/>
              <a:gd name="connsiteY3" fmla="*/ 1409 h 120498"/>
              <a:gd name="connsiteX4" fmla="*/ 419518 w 542034"/>
              <a:gd name="connsiteY4" fmla="*/ 6172 h 120498"/>
              <a:gd name="connsiteX5" fmla="*/ 248068 w 542034"/>
              <a:gd name="connsiteY5" fmla="*/ 49034 h 120498"/>
              <a:gd name="connsiteX6" fmla="*/ 129006 w 542034"/>
              <a:gd name="connsiteY6" fmla="*/ 80784 h 120498"/>
              <a:gd name="connsiteX7" fmla="*/ 2006 w 542034"/>
              <a:gd name="connsiteY7" fmla="*/ 120472 h 12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34" h="120498">
                <a:moveTo>
                  <a:pt x="2006" y="120472"/>
                </a:moveTo>
                <a:cubicBezTo>
                  <a:pt x="19468" y="119414"/>
                  <a:pt x="169752" y="91632"/>
                  <a:pt x="233781" y="74434"/>
                </a:cubicBezTo>
                <a:cubicBezTo>
                  <a:pt x="297810" y="57236"/>
                  <a:pt x="334852" y="29455"/>
                  <a:pt x="386181" y="17284"/>
                </a:cubicBezTo>
                <a:cubicBezTo>
                  <a:pt x="437510" y="5113"/>
                  <a:pt x="536200" y="3261"/>
                  <a:pt x="541756" y="1409"/>
                </a:cubicBezTo>
                <a:cubicBezTo>
                  <a:pt x="547312" y="-443"/>
                  <a:pt x="468466" y="-1765"/>
                  <a:pt x="419518" y="6172"/>
                </a:cubicBezTo>
                <a:cubicBezTo>
                  <a:pt x="370570" y="14109"/>
                  <a:pt x="248068" y="49034"/>
                  <a:pt x="248068" y="49034"/>
                </a:cubicBezTo>
                <a:cubicBezTo>
                  <a:pt x="199650" y="61469"/>
                  <a:pt x="172398" y="71259"/>
                  <a:pt x="129006" y="80784"/>
                </a:cubicBezTo>
                <a:cubicBezTo>
                  <a:pt x="85614" y="90309"/>
                  <a:pt x="-15456" y="121530"/>
                  <a:pt x="2006" y="120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9A2C048E-07A6-401C-BD61-42FE219A5266}"/>
              </a:ext>
            </a:extLst>
          </p:cNvPr>
          <p:cNvSpPr/>
          <p:nvPr/>
        </p:nvSpPr>
        <p:spPr>
          <a:xfrm>
            <a:off x="5704030" y="5684362"/>
            <a:ext cx="863678" cy="265695"/>
          </a:xfrm>
          <a:custGeom>
            <a:avLst/>
            <a:gdLst>
              <a:gd name="connsiteX0" fmla="*/ 1445 w 863678"/>
              <a:gd name="connsiteY0" fmla="*/ 476 h 265695"/>
              <a:gd name="connsiteX1" fmla="*/ 180833 w 863678"/>
              <a:gd name="connsiteY1" fmla="*/ 149701 h 265695"/>
              <a:gd name="connsiteX2" fmla="*/ 309420 w 863678"/>
              <a:gd name="connsiteY2" fmla="*/ 224313 h 265695"/>
              <a:gd name="connsiteX3" fmla="*/ 555483 w 863678"/>
              <a:gd name="connsiteY3" fmla="*/ 259238 h 265695"/>
              <a:gd name="connsiteX4" fmla="*/ 741220 w 863678"/>
              <a:gd name="connsiteY4" fmla="*/ 257651 h 265695"/>
              <a:gd name="connsiteX5" fmla="*/ 830120 w 863678"/>
              <a:gd name="connsiteY5" fmla="*/ 178276 h 265695"/>
              <a:gd name="connsiteX6" fmla="*/ 861870 w 863678"/>
              <a:gd name="connsiteY6" fmla="*/ 141763 h 265695"/>
              <a:gd name="connsiteX7" fmla="*/ 782495 w 863678"/>
              <a:gd name="connsiteY7" fmla="*/ 214788 h 265695"/>
              <a:gd name="connsiteX8" fmla="*/ 679308 w 863678"/>
              <a:gd name="connsiteY8" fmla="*/ 244951 h 265695"/>
              <a:gd name="connsiteX9" fmla="*/ 511033 w 863678"/>
              <a:gd name="connsiteY9" fmla="*/ 246538 h 265695"/>
              <a:gd name="connsiteX10" fmla="*/ 285608 w 863678"/>
              <a:gd name="connsiteY10" fmla="*/ 203676 h 265695"/>
              <a:gd name="connsiteX11" fmla="*/ 1445 w 863678"/>
              <a:gd name="connsiteY11" fmla="*/ 476 h 26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3678" h="265695">
                <a:moveTo>
                  <a:pt x="1445" y="476"/>
                </a:moveTo>
                <a:cubicBezTo>
                  <a:pt x="-16018" y="-8520"/>
                  <a:pt x="129504" y="112395"/>
                  <a:pt x="180833" y="149701"/>
                </a:cubicBezTo>
                <a:cubicBezTo>
                  <a:pt x="232162" y="187007"/>
                  <a:pt x="246979" y="206057"/>
                  <a:pt x="309420" y="224313"/>
                </a:cubicBezTo>
                <a:cubicBezTo>
                  <a:pt x="371861" y="242569"/>
                  <a:pt x="483516" y="253682"/>
                  <a:pt x="555483" y="259238"/>
                </a:cubicBezTo>
                <a:cubicBezTo>
                  <a:pt x="627450" y="264794"/>
                  <a:pt x="695447" y="271145"/>
                  <a:pt x="741220" y="257651"/>
                </a:cubicBezTo>
                <a:cubicBezTo>
                  <a:pt x="786993" y="244157"/>
                  <a:pt x="810012" y="197591"/>
                  <a:pt x="830120" y="178276"/>
                </a:cubicBezTo>
                <a:cubicBezTo>
                  <a:pt x="850228" y="158961"/>
                  <a:pt x="869807" y="135678"/>
                  <a:pt x="861870" y="141763"/>
                </a:cubicBezTo>
                <a:cubicBezTo>
                  <a:pt x="853933" y="147848"/>
                  <a:pt x="812922" y="197590"/>
                  <a:pt x="782495" y="214788"/>
                </a:cubicBezTo>
                <a:cubicBezTo>
                  <a:pt x="752068" y="231986"/>
                  <a:pt x="724552" y="239659"/>
                  <a:pt x="679308" y="244951"/>
                </a:cubicBezTo>
                <a:cubicBezTo>
                  <a:pt x="634064" y="250243"/>
                  <a:pt x="576650" y="253417"/>
                  <a:pt x="511033" y="246538"/>
                </a:cubicBezTo>
                <a:cubicBezTo>
                  <a:pt x="445416" y="239659"/>
                  <a:pt x="368158" y="243363"/>
                  <a:pt x="285608" y="203676"/>
                </a:cubicBezTo>
                <a:cubicBezTo>
                  <a:pt x="203058" y="163989"/>
                  <a:pt x="18908" y="9472"/>
                  <a:pt x="1445" y="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20C88FED-BB65-47FC-9282-7F3201C70E96}"/>
              </a:ext>
            </a:extLst>
          </p:cNvPr>
          <p:cNvSpPr/>
          <p:nvPr/>
        </p:nvSpPr>
        <p:spPr>
          <a:xfrm>
            <a:off x="6565629" y="5556164"/>
            <a:ext cx="384788" cy="280860"/>
          </a:xfrm>
          <a:custGeom>
            <a:avLst/>
            <a:gdLst>
              <a:gd name="connsiteX0" fmla="*/ 384446 w 384788"/>
              <a:gd name="connsiteY0" fmla="*/ 86 h 280860"/>
              <a:gd name="connsiteX1" fmla="*/ 227284 w 384788"/>
              <a:gd name="connsiteY1" fmla="*/ 115974 h 280860"/>
              <a:gd name="connsiteX2" fmla="*/ 170134 w 384788"/>
              <a:gd name="connsiteY2" fmla="*/ 200111 h 280860"/>
              <a:gd name="connsiteX3" fmla="*/ 66946 w 384788"/>
              <a:gd name="connsiteY3" fmla="*/ 257261 h 280860"/>
              <a:gd name="connsiteX4" fmla="*/ 3446 w 384788"/>
              <a:gd name="connsiteY4" fmla="*/ 277899 h 280860"/>
              <a:gd name="connsiteX5" fmla="*/ 171721 w 384788"/>
              <a:gd name="connsiteY5" fmla="*/ 196936 h 280860"/>
              <a:gd name="connsiteX6" fmla="*/ 266971 w 384788"/>
              <a:gd name="connsiteY6" fmla="*/ 98511 h 280860"/>
              <a:gd name="connsiteX7" fmla="*/ 384446 w 384788"/>
              <a:gd name="connsiteY7" fmla="*/ 86 h 28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788" h="280860">
                <a:moveTo>
                  <a:pt x="384446" y="86"/>
                </a:moveTo>
                <a:cubicBezTo>
                  <a:pt x="377832" y="2996"/>
                  <a:pt x="263003" y="82637"/>
                  <a:pt x="227284" y="115974"/>
                </a:cubicBezTo>
                <a:cubicBezTo>
                  <a:pt x="191565" y="149311"/>
                  <a:pt x="196857" y="176563"/>
                  <a:pt x="170134" y="200111"/>
                </a:cubicBezTo>
                <a:cubicBezTo>
                  <a:pt x="143411" y="223659"/>
                  <a:pt x="94727" y="244296"/>
                  <a:pt x="66946" y="257261"/>
                </a:cubicBezTo>
                <a:cubicBezTo>
                  <a:pt x="39165" y="270226"/>
                  <a:pt x="-14016" y="287953"/>
                  <a:pt x="3446" y="277899"/>
                </a:cubicBezTo>
                <a:cubicBezTo>
                  <a:pt x="20908" y="267845"/>
                  <a:pt x="127800" y="226834"/>
                  <a:pt x="171721" y="196936"/>
                </a:cubicBezTo>
                <a:cubicBezTo>
                  <a:pt x="215642" y="167038"/>
                  <a:pt x="233898" y="128144"/>
                  <a:pt x="266971" y="98511"/>
                </a:cubicBezTo>
                <a:cubicBezTo>
                  <a:pt x="300044" y="68878"/>
                  <a:pt x="391060" y="-2824"/>
                  <a:pt x="384446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385BBE39-13A1-40DF-A849-1BECB43F05CF}"/>
              </a:ext>
            </a:extLst>
          </p:cNvPr>
          <p:cNvSpPr/>
          <p:nvPr/>
        </p:nvSpPr>
        <p:spPr>
          <a:xfrm>
            <a:off x="5353050" y="4794159"/>
            <a:ext cx="168275" cy="251121"/>
          </a:xfrm>
          <a:custGeom>
            <a:avLst/>
            <a:gdLst>
              <a:gd name="connsiteX0" fmla="*/ 168275 w 168275"/>
              <a:gd name="connsiteY0" fmla="*/ 91 h 251121"/>
              <a:gd name="connsiteX1" fmla="*/ 95250 w 168275"/>
              <a:gd name="connsiteY1" fmla="*/ 147729 h 251121"/>
              <a:gd name="connsiteX2" fmla="*/ 0 w 168275"/>
              <a:gd name="connsiteY2" fmla="*/ 250916 h 251121"/>
              <a:gd name="connsiteX3" fmla="*/ 95250 w 168275"/>
              <a:gd name="connsiteY3" fmla="*/ 169954 h 251121"/>
              <a:gd name="connsiteX4" fmla="*/ 168275 w 168275"/>
              <a:gd name="connsiteY4" fmla="*/ 91 h 25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75" h="251121">
                <a:moveTo>
                  <a:pt x="168275" y="91"/>
                </a:moveTo>
                <a:cubicBezTo>
                  <a:pt x="168275" y="-3613"/>
                  <a:pt x="123296" y="105925"/>
                  <a:pt x="95250" y="147729"/>
                </a:cubicBezTo>
                <a:cubicBezTo>
                  <a:pt x="67204" y="189533"/>
                  <a:pt x="0" y="247212"/>
                  <a:pt x="0" y="250916"/>
                </a:cubicBezTo>
                <a:cubicBezTo>
                  <a:pt x="0" y="254620"/>
                  <a:pt x="68262" y="207525"/>
                  <a:pt x="95250" y="169954"/>
                </a:cubicBezTo>
                <a:cubicBezTo>
                  <a:pt x="122238" y="132383"/>
                  <a:pt x="168275" y="3795"/>
                  <a:pt x="168275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8D94F8B7-E883-450F-9799-18CD4E7B598C}"/>
              </a:ext>
            </a:extLst>
          </p:cNvPr>
          <p:cNvSpPr/>
          <p:nvPr/>
        </p:nvSpPr>
        <p:spPr>
          <a:xfrm>
            <a:off x="4477512" y="3039526"/>
            <a:ext cx="139934" cy="1848399"/>
          </a:xfrm>
          <a:custGeom>
            <a:avLst/>
            <a:gdLst>
              <a:gd name="connsiteX0" fmla="*/ 124121 w 139934"/>
              <a:gd name="connsiteY0" fmla="*/ 7 h 1848399"/>
              <a:gd name="connsiteX1" fmla="*/ 18288 w 139934"/>
              <a:gd name="connsiteY1" fmla="*/ 605374 h 1848399"/>
              <a:gd name="connsiteX2" fmla="*/ 9821 w 139934"/>
              <a:gd name="connsiteY2" fmla="*/ 1011774 h 1848399"/>
              <a:gd name="connsiteX3" fmla="*/ 119888 w 139934"/>
              <a:gd name="connsiteY3" fmla="*/ 1680641 h 1848399"/>
              <a:gd name="connsiteX4" fmla="*/ 124121 w 139934"/>
              <a:gd name="connsiteY4" fmla="*/ 1845741 h 1848399"/>
              <a:gd name="connsiteX5" fmla="*/ 132588 w 139934"/>
              <a:gd name="connsiteY5" fmla="*/ 1595974 h 1848399"/>
              <a:gd name="connsiteX6" fmla="*/ 5588 w 139934"/>
              <a:gd name="connsiteY6" fmla="*/ 1011774 h 1848399"/>
              <a:gd name="connsiteX7" fmla="*/ 39455 w 139934"/>
              <a:gd name="connsiteY7" fmla="*/ 592674 h 1848399"/>
              <a:gd name="connsiteX8" fmla="*/ 124121 w 139934"/>
              <a:gd name="connsiteY8" fmla="*/ 7 h 184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934" h="1848399">
                <a:moveTo>
                  <a:pt x="124121" y="7"/>
                </a:moveTo>
                <a:cubicBezTo>
                  <a:pt x="120593" y="2124"/>
                  <a:pt x="37338" y="436746"/>
                  <a:pt x="18288" y="605374"/>
                </a:cubicBezTo>
                <a:cubicBezTo>
                  <a:pt x="-762" y="774002"/>
                  <a:pt x="-7112" y="832563"/>
                  <a:pt x="9821" y="1011774"/>
                </a:cubicBezTo>
                <a:cubicBezTo>
                  <a:pt x="26754" y="1190985"/>
                  <a:pt x="100838" y="1541646"/>
                  <a:pt x="119888" y="1680641"/>
                </a:cubicBezTo>
                <a:cubicBezTo>
                  <a:pt x="138938" y="1819636"/>
                  <a:pt x="122004" y="1859852"/>
                  <a:pt x="124121" y="1845741"/>
                </a:cubicBezTo>
                <a:cubicBezTo>
                  <a:pt x="126238" y="1831630"/>
                  <a:pt x="152343" y="1734968"/>
                  <a:pt x="132588" y="1595974"/>
                </a:cubicBezTo>
                <a:cubicBezTo>
                  <a:pt x="112833" y="1456980"/>
                  <a:pt x="21110" y="1178991"/>
                  <a:pt x="5588" y="1011774"/>
                </a:cubicBezTo>
                <a:cubicBezTo>
                  <a:pt x="-9934" y="844557"/>
                  <a:pt x="20405" y="759185"/>
                  <a:pt x="39455" y="592674"/>
                </a:cubicBezTo>
                <a:cubicBezTo>
                  <a:pt x="58505" y="426163"/>
                  <a:pt x="127649" y="-2110"/>
                  <a:pt x="12412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D97BBAE-2082-4D68-BBB1-730CEF0773CD}"/>
              </a:ext>
            </a:extLst>
          </p:cNvPr>
          <p:cNvSpPr/>
          <p:nvPr/>
        </p:nvSpPr>
        <p:spPr>
          <a:xfrm>
            <a:off x="4588662" y="4838671"/>
            <a:ext cx="1131867" cy="1765368"/>
          </a:xfrm>
          <a:custGeom>
            <a:avLst/>
            <a:gdLst>
              <a:gd name="connsiteX0" fmla="*/ 271 w 1131867"/>
              <a:gd name="connsiteY0" fmla="*/ 29 h 1765368"/>
              <a:gd name="connsiteX1" fmla="*/ 34138 w 1131867"/>
              <a:gd name="connsiteY1" fmla="*/ 296362 h 1765368"/>
              <a:gd name="connsiteX2" fmla="*/ 101871 w 1131867"/>
              <a:gd name="connsiteY2" fmla="*/ 609629 h 1765368"/>
              <a:gd name="connsiteX3" fmla="*/ 398205 w 1131867"/>
              <a:gd name="connsiteY3" fmla="*/ 1054129 h 1765368"/>
              <a:gd name="connsiteX4" fmla="*/ 677605 w 1131867"/>
              <a:gd name="connsiteY4" fmla="*/ 1371629 h 1765368"/>
              <a:gd name="connsiteX5" fmla="*/ 889271 w 1131867"/>
              <a:gd name="connsiteY5" fmla="*/ 1587529 h 1765368"/>
              <a:gd name="connsiteX6" fmla="*/ 1130571 w 1131867"/>
              <a:gd name="connsiteY6" fmla="*/ 1765329 h 1765368"/>
              <a:gd name="connsiteX7" fmla="*/ 986638 w 1131867"/>
              <a:gd name="connsiteY7" fmla="*/ 1604462 h 1765368"/>
              <a:gd name="connsiteX8" fmla="*/ 1016271 w 1131867"/>
              <a:gd name="connsiteY8" fmla="*/ 1672196 h 1765368"/>
              <a:gd name="connsiteX9" fmla="*/ 774971 w 1131867"/>
              <a:gd name="connsiteY9" fmla="*/ 1443596 h 1765368"/>
              <a:gd name="connsiteX10" fmla="*/ 233105 w 1131867"/>
              <a:gd name="connsiteY10" fmla="*/ 808596 h 1765368"/>
              <a:gd name="connsiteX11" fmla="*/ 51071 w 1131867"/>
              <a:gd name="connsiteY11" fmla="*/ 313296 h 1765368"/>
              <a:gd name="connsiteX12" fmla="*/ 271 w 1131867"/>
              <a:gd name="connsiteY12" fmla="*/ 29 h 176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1867" h="1765368">
                <a:moveTo>
                  <a:pt x="271" y="29"/>
                </a:moveTo>
                <a:cubicBezTo>
                  <a:pt x="-2551" y="-2793"/>
                  <a:pt x="17205" y="194762"/>
                  <a:pt x="34138" y="296362"/>
                </a:cubicBezTo>
                <a:cubicBezTo>
                  <a:pt x="51071" y="397962"/>
                  <a:pt x="41193" y="483335"/>
                  <a:pt x="101871" y="609629"/>
                </a:cubicBezTo>
                <a:cubicBezTo>
                  <a:pt x="162549" y="735923"/>
                  <a:pt x="302249" y="927129"/>
                  <a:pt x="398205" y="1054129"/>
                </a:cubicBezTo>
                <a:cubicBezTo>
                  <a:pt x="494161" y="1181129"/>
                  <a:pt x="595761" y="1282729"/>
                  <a:pt x="677605" y="1371629"/>
                </a:cubicBezTo>
                <a:cubicBezTo>
                  <a:pt x="759449" y="1460529"/>
                  <a:pt x="813777" y="1521912"/>
                  <a:pt x="889271" y="1587529"/>
                </a:cubicBezTo>
                <a:cubicBezTo>
                  <a:pt x="964765" y="1653146"/>
                  <a:pt x="1114343" y="1762507"/>
                  <a:pt x="1130571" y="1765329"/>
                </a:cubicBezTo>
                <a:cubicBezTo>
                  <a:pt x="1146799" y="1768151"/>
                  <a:pt x="1005688" y="1619984"/>
                  <a:pt x="986638" y="1604462"/>
                </a:cubicBezTo>
                <a:cubicBezTo>
                  <a:pt x="967588" y="1588940"/>
                  <a:pt x="1051549" y="1699007"/>
                  <a:pt x="1016271" y="1672196"/>
                </a:cubicBezTo>
                <a:cubicBezTo>
                  <a:pt x="980993" y="1645385"/>
                  <a:pt x="905499" y="1587529"/>
                  <a:pt x="774971" y="1443596"/>
                </a:cubicBezTo>
                <a:cubicBezTo>
                  <a:pt x="644443" y="1299663"/>
                  <a:pt x="353755" y="996979"/>
                  <a:pt x="233105" y="808596"/>
                </a:cubicBezTo>
                <a:cubicBezTo>
                  <a:pt x="112455" y="620213"/>
                  <a:pt x="89171" y="443118"/>
                  <a:pt x="51071" y="313296"/>
                </a:cubicBezTo>
                <a:cubicBezTo>
                  <a:pt x="12971" y="183474"/>
                  <a:pt x="3093" y="2851"/>
                  <a:pt x="271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F410C54-5AF0-4CD8-BA27-1A8400A57C20}"/>
              </a:ext>
            </a:extLst>
          </p:cNvPr>
          <p:cNvSpPr/>
          <p:nvPr/>
        </p:nvSpPr>
        <p:spPr>
          <a:xfrm>
            <a:off x="5672442" y="5974230"/>
            <a:ext cx="1954596" cy="788964"/>
          </a:xfrm>
          <a:custGeom>
            <a:avLst/>
            <a:gdLst>
              <a:gd name="connsiteX0" fmla="*/ 1951791 w 1954596"/>
              <a:gd name="connsiteY0" fmla="*/ 3237 h 788964"/>
              <a:gd name="connsiteX1" fmla="*/ 1473425 w 1954596"/>
              <a:gd name="connsiteY1" fmla="*/ 413870 h 788964"/>
              <a:gd name="connsiteX2" fmla="*/ 1177091 w 1954596"/>
              <a:gd name="connsiteY2" fmla="*/ 634003 h 788964"/>
              <a:gd name="connsiteX3" fmla="*/ 927325 w 1954596"/>
              <a:gd name="connsiteY3" fmla="*/ 710203 h 788964"/>
              <a:gd name="connsiteX4" fmla="*/ 639458 w 1954596"/>
              <a:gd name="connsiteY4" fmla="*/ 786403 h 788964"/>
              <a:gd name="connsiteX5" fmla="*/ 376991 w 1954596"/>
              <a:gd name="connsiteY5" fmla="*/ 756770 h 788964"/>
              <a:gd name="connsiteX6" fmla="*/ 225 w 1954596"/>
              <a:gd name="connsiteY6" fmla="*/ 621303 h 788964"/>
              <a:gd name="connsiteX7" fmla="*/ 330425 w 1954596"/>
              <a:gd name="connsiteY7" fmla="*/ 744070 h 788964"/>
              <a:gd name="connsiteX8" fmla="*/ 863825 w 1954596"/>
              <a:gd name="connsiteY8" fmla="*/ 777937 h 788964"/>
              <a:gd name="connsiteX9" fmla="*/ 1236358 w 1954596"/>
              <a:gd name="connsiteY9" fmla="*/ 655170 h 788964"/>
              <a:gd name="connsiteX10" fmla="*/ 1951791 w 1954596"/>
              <a:gd name="connsiteY10" fmla="*/ 3237 h 788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54596" h="788964">
                <a:moveTo>
                  <a:pt x="1951791" y="3237"/>
                </a:moveTo>
                <a:cubicBezTo>
                  <a:pt x="1991302" y="-36980"/>
                  <a:pt x="1602542" y="308742"/>
                  <a:pt x="1473425" y="413870"/>
                </a:cubicBezTo>
                <a:cubicBezTo>
                  <a:pt x="1344308" y="518998"/>
                  <a:pt x="1268108" y="584614"/>
                  <a:pt x="1177091" y="634003"/>
                </a:cubicBezTo>
                <a:cubicBezTo>
                  <a:pt x="1086074" y="683392"/>
                  <a:pt x="1016931" y="684803"/>
                  <a:pt x="927325" y="710203"/>
                </a:cubicBezTo>
                <a:cubicBezTo>
                  <a:pt x="837719" y="735603"/>
                  <a:pt x="731180" y="778642"/>
                  <a:pt x="639458" y="786403"/>
                </a:cubicBezTo>
                <a:cubicBezTo>
                  <a:pt x="547736" y="794164"/>
                  <a:pt x="483530" y="784287"/>
                  <a:pt x="376991" y="756770"/>
                </a:cubicBezTo>
                <a:cubicBezTo>
                  <a:pt x="270452" y="729253"/>
                  <a:pt x="7986" y="623420"/>
                  <a:pt x="225" y="621303"/>
                </a:cubicBezTo>
                <a:cubicBezTo>
                  <a:pt x="-7536" y="619186"/>
                  <a:pt x="186492" y="717964"/>
                  <a:pt x="330425" y="744070"/>
                </a:cubicBezTo>
                <a:cubicBezTo>
                  <a:pt x="474358" y="770176"/>
                  <a:pt x="712836" y="792754"/>
                  <a:pt x="863825" y="777937"/>
                </a:cubicBezTo>
                <a:cubicBezTo>
                  <a:pt x="1014814" y="763120"/>
                  <a:pt x="1051503" y="784287"/>
                  <a:pt x="1236358" y="655170"/>
                </a:cubicBezTo>
                <a:cubicBezTo>
                  <a:pt x="1421213" y="526053"/>
                  <a:pt x="1912280" y="43454"/>
                  <a:pt x="1951791" y="3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AA31CC6D-25E6-4FFF-8683-8B8EBAC67162}"/>
              </a:ext>
            </a:extLst>
          </p:cNvPr>
          <p:cNvSpPr/>
          <p:nvPr/>
        </p:nvSpPr>
        <p:spPr>
          <a:xfrm>
            <a:off x="7586021" y="4990964"/>
            <a:ext cx="563149" cy="1022168"/>
          </a:xfrm>
          <a:custGeom>
            <a:avLst/>
            <a:gdLst>
              <a:gd name="connsiteX0" fmla="*/ 563146 w 563149"/>
              <a:gd name="connsiteY0" fmla="*/ 136 h 1022168"/>
              <a:gd name="connsiteX1" fmla="*/ 508112 w 563149"/>
              <a:gd name="connsiteY1" fmla="*/ 245669 h 1022168"/>
              <a:gd name="connsiteX2" fmla="*/ 395929 w 563149"/>
              <a:gd name="connsiteY2" fmla="*/ 522953 h 1022168"/>
              <a:gd name="connsiteX3" fmla="*/ 205429 w 563149"/>
              <a:gd name="connsiteY3" fmla="*/ 783303 h 1022168"/>
              <a:gd name="connsiteX4" fmla="*/ 2229 w 563149"/>
              <a:gd name="connsiteY4" fmla="*/ 1016136 h 1022168"/>
              <a:gd name="connsiteX5" fmla="*/ 116529 w 563149"/>
              <a:gd name="connsiteY5" fmla="*/ 914536 h 1022168"/>
              <a:gd name="connsiteX6" fmla="*/ 408629 w 563149"/>
              <a:gd name="connsiteY6" fmla="*/ 506019 h 1022168"/>
              <a:gd name="connsiteX7" fmla="*/ 505996 w 563149"/>
              <a:gd name="connsiteY7" fmla="*/ 216036 h 1022168"/>
              <a:gd name="connsiteX8" fmla="*/ 563146 w 563149"/>
              <a:gd name="connsiteY8" fmla="*/ 136 h 102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149" h="1022168">
                <a:moveTo>
                  <a:pt x="563146" y="136"/>
                </a:moveTo>
                <a:cubicBezTo>
                  <a:pt x="563499" y="5075"/>
                  <a:pt x="535981" y="158533"/>
                  <a:pt x="508112" y="245669"/>
                </a:cubicBezTo>
                <a:cubicBezTo>
                  <a:pt x="480243" y="332805"/>
                  <a:pt x="446376" y="433347"/>
                  <a:pt x="395929" y="522953"/>
                </a:cubicBezTo>
                <a:cubicBezTo>
                  <a:pt x="345482" y="612559"/>
                  <a:pt x="271046" y="701106"/>
                  <a:pt x="205429" y="783303"/>
                </a:cubicBezTo>
                <a:cubicBezTo>
                  <a:pt x="139812" y="865500"/>
                  <a:pt x="17046" y="994264"/>
                  <a:pt x="2229" y="1016136"/>
                </a:cubicBezTo>
                <a:cubicBezTo>
                  <a:pt x="-12588" y="1038008"/>
                  <a:pt x="48796" y="999555"/>
                  <a:pt x="116529" y="914536"/>
                </a:cubicBezTo>
                <a:cubicBezTo>
                  <a:pt x="184262" y="829517"/>
                  <a:pt x="343718" y="622436"/>
                  <a:pt x="408629" y="506019"/>
                </a:cubicBezTo>
                <a:cubicBezTo>
                  <a:pt x="473540" y="389602"/>
                  <a:pt x="479185" y="307053"/>
                  <a:pt x="505996" y="216036"/>
                </a:cubicBezTo>
                <a:cubicBezTo>
                  <a:pt x="532807" y="125019"/>
                  <a:pt x="562793" y="-4803"/>
                  <a:pt x="563146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1EBB1839-6FEF-4E54-9D0B-72B73EBE390D}"/>
              </a:ext>
            </a:extLst>
          </p:cNvPr>
          <p:cNvSpPr/>
          <p:nvPr/>
        </p:nvSpPr>
        <p:spPr>
          <a:xfrm>
            <a:off x="8345686" y="3539408"/>
            <a:ext cx="392296" cy="1261992"/>
          </a:xfrm>
          <a:custGeom>
            <a:avLst/>
            <a:gdLst>
              <a:gd name="connsiteX0" fmla="*/ 331 w 392296"/>
              <a:gd name="connsiteY0" fmla="*/ 236725 h 1261992"/>
              <a:gd name="connsiteX1" fmla="*/ 178131 w 392296"/>
              <a:gd name="connsiteY1" fmla="*/ 71625 h 1261992"/>
              <a:gd name="connsiteX2" fmla="*/ 256447 w 392296"/>
              <a:gd name="connsiteY2" fmla="*/ 14475 h 1261992"/>
              <a:gd name="connsiteX3" fmla="*/ 336881 w 392296"/>
              <a:gd name="connsiteY3" fmla="*/ 3892 h 1261992"/>
              <a:gd name="connsiteX4" fmla="*/ 383447 w 392296"/>
              <a:gd name="connsiteY4" fmla="*/ 69509 h 1261992"/>
              <a:gd name="connsiteX5" fmla="*/ 387681 w 392296"/>
              <a:gd name="connsiteY5" fmla="*/ 376425 h 1261992"/>
              <a:gd name="connsiteX6" fmla="*/ 332647 w 392296"/>
              <a:gd name="connsiteY6" fmla="*/ 638892 h 1261992"/>
              <a:gd name="connsiteX7" fmla="*/ 269147 w 392296"/>
              <a:gd name="connsiteY7" fmla="*/ 742609 h 1261992"/>
              <a:gd name="connsiteX8" fmla="*/ 256447 w 392296"/>
              <a:gd name="connsiteY8" fmla="*/ 996609 h 1261992"/>
              <a:gd name="connsiteX9" fmla="*/ 188714 w 392296"/>
              <a:gd name="connsiteY9" fmla="*/ 1115142 h 1261992"/>
              <a:gd name="connsiteX10" fmla="*/ 25731 w 392296"/>
              <a:gd name="connsiteY10" fmla="*/ 1261192 h 1261992"/>
              <a:gd name="connsiteX11" fmla="*/ 165431 w 392296"/>
              <a:gd name="connsiteY11" fmla="*/ 1159592 h 1261992"/>
              <a:gd name="connsiteX12" fmla="*/ 288197 w 392296"/>
              <a:gd name="connsiteY12" fmla="*/ 875959 h 1261992"/>
              <a:gd name="connsiteX13" fmla="*/ 322064 w 392296"/>
              <a:gd name="connsiteY13" fmla="*/ 647359 h 1261992"/>
              <a:gd name="connsiteX14" fmla="*/ 372864 w 392296"/>
              <a:gd name="connsiteY14" fmla="*/ 361609 h 1261992"/>
              <a:gd name="connsiteX15" fmla="*/ 381331 w 392296"/>
              <a:gd name="connsiteY15" fmla="*/ 61042 h 1261992"/>
              <a:gd name="connsiteX16" fmla="*/ 345347 w 392296"/>
              <a:gd name="connsiteY16" fmla="*/ 22942 h 1261992"/>
              <a:gd name="connsiteX17" fmla="*/ 226814 w 392296"/>
              <a:gd name="connsiteY17" fmla="*/ 46225 h 1261992"/>
              <a:gd name="connsiteX18" fmla="*/ 331 w 392296"/>
              <a:gd name="connsiteY18" fmla="*/ 236725 h 126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2296" h="1261992">
                <a:moveTo>
                  <a:pt x="331" y="236725"/>
                </a:moveTo>
                <a:cubicBezTo>
                  <a:pt x="-7783" y="240958"/>
                  <a:pt x="135445" y="108667"/>
                  <a:pt x="178131" y="71625"/>
                </a:cubicBezTo>
                <a:cubicBezTo>
                  <a:pt x="220817" y="34583"/>
                  <a:pt x="229989" y="25764"/>
                  <a:pt x="256447" y="14475"/>
                </a:cubicBezTo>
                <a:cubicBezTo>
                  <a:pt x="282905" y="3186"/>
                  <a:pt x="315714" y="-5280"/>
                  <a:pt x="336881" y="3892"/>
                </a:cubicBezTo>
                <a:cubicBezTo>
                  <a:pt x="358048" y="13064"/>
                  <a:pt x="374980" y="7420"/>
                  <a:pt x="383447" y="69509"/>
                </a:cubicBezTo>
                <a:cubicBezTo>
                  <a:pt x="391914" y="131598"/>
                  <a:pt x="396148" y="281528"/>
                  <a:pt x="387681" y="376425"/>
                </a:cubicBezTo>
                <a:cubicBezTo>
                  <a:pt x="379214" y="471322"/>
                  <a:pt x="352403" y="577861"/>
                  <a:pt x="332647" y="638892"/>
                </a:cubicBezTo>
                <a:cubicBezTo>
                  <a:pt x="312891" y="699923"/>
                  <a:pt x="281847" y="682990"/>
                  <a:pt x="269147" y="742609"/>
                </a:cubicBezTo>
                <a:cubicBezTo>
                  <a:pt x="256447" y="802229"/>
                  <a:pt x="269852" y="934520"/>
                  <a:pt x="256447" y="996609"/>
                </a:cubicBezTo>
                <a:cubicBezTo>
                  <a:pt x="243042" y="1058698"/>
                  <a:pt x="227167" y="1071045"/>
                  <a:pt x="188714" y="1115142"/>
                </a:cubicBezTo>
                <a:cubicBezTo>
                  <a:pt x="150261" y="1159239"/>
                  <a:pt x="29612" y="1253784"/>
                  <a:pt x="25731" y="1261192"/>
                </a:cubicBezTo>
                <a:cubicBezTo>
                  <a:pt x="21850" y="1268600"/>
                  <a:pt x="121687" y="1223797"/>
                  <a:pt x="165431" y="1159592"/>
                </a:cubicBezTo>
                <a:cubicBezTo>
                  <a:pt x="209175" y="1095387"/>
                  <a:pt x="262091" y="961331"/>
                  <a:pt x="288197" y="875959"/>
                </a:cubicBezTo>
                <a:cubicBezTo>
                  <a:pt x="314303" y="790587"/>
                  <a:pt x="307953" y="733084"/>
                  <a:pt x="322064" y="647359"/>
                </a:cubicBezTo>
                <a:cubicBezTo>
                  <a:pt x="336175" y="561634"/>
                  <a:pt x="362986" y="459329"/>
                  <a:pt x="372864" y="361609"/>
                </a:cubicBezTo>
                <a:cubicBezTo>
                  <a:pt x="382742" y="263890"/>
                  <a:pt x="385917" y="117487"/>
                  <a:pt x="381331" y="61042"/>
                </a:cubicBezTo>
                <a:cubicBezTo>
                  <a:pt x="376745" y="4597"/>
                  <a:pt x="371100" y="25411"/>
                  <a:pt x="345347" y="22942"/>
                </a:cubicBezTo>
                <a:cubicBezTo>
                  <a:pt x="319594" y="20473"/>
                  <a:pt x="280789" y="14475"/>
                  <a:pt x="226814" y="46225"/>
                </a:cubicBezTo>
                <a:cubicBezTo>
                  <a:pt x="172839" y="77975"/>
                  <a:pt x="8445" y="232492"/>
                  <a:pt x="331" y="236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0445A91A-6FF1-4BD2-B081-34DAD0D5FE82}"/>
              </a:ext>
            </a:extLst>
          </p:cNvPr>
          <p:cNvSpPr/>
          <p:nvPr/>
        </p:nvSpPr>
        <p:spPr>
          <a:xfrm>
            <a:off x="8142424" y="4801728"/>
            <a:ext cx="238575" cy="217607"/>
          </a:xfrm>
          <a:custGeom>
            <a:avLst/>
            <a:gdLst>
              <a:gd name="connsiteX0" fmla="*/ 237459 w 238575"/>
              <a:gd name="connsiteY0" fmla="*/ 989 h 217607"/>
              <a:gd name="connsiteX1" fmla="*/ 146443 w 238575"/>
              <a:gd name="connsiteY1" fmla="*/ 108939 h 217607"/>
              <a:gd name="connsiteX2" fmla="*/ 393 w 238575"/>
              <a:gd name="connsiteY2" fmla="*/ 216889 h 217607"/>
              <a:gd name="connsiteX3" fmla="*/ 106226 w 238575"/>
              <a:gd name="connsiteY3" fmla="*/ 151272 h 217607"/>
              <a:gd name="connsiteX4" fmla="*/ 190893 w 238575"/>
              <a:gd name="connsiteY4" fmla="*/ 60255 h 217607"/>
              <a:gd name="connsiteX5" fmla="*/ 237459 w 238575"/>
              <a:gd name="connsiteY5" fmla="*/ 989 h 21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575" h="217607">
                <a:moveTo>
                  <a:pt x="237459" y="989"/>
                </a:moveTo>
                <a:cubicBezTo>
                  <a:pt x="230051" y="9103"/>
                  <a:pt x="185954" y="72956"/>
                  <a:pt x="146443" y="108939"/>
                </a:cubicBezTo>
                <a:cubicBezTo>
                  <a:pt x="106932" y="144922"/>
                  <a:pt x="7096" y="209834"/>
                  <a:pt x="393" y="216889"/>
                </a:cubicBezTo>
                <a:cubicBezTo>
                  <a:pt x="-6310" y="223944"/>
                  <a:pt x="74476" y="177378"/>
                  <a:pt x="106226" y="151272"/>
                </a:cubicBezTo>
                <a:cubicBezTo>
                  <a:pt x="137976" y="125166"/>
                  <a:pt x="167962" y="83891"/>
                  <a:pt x="190893" y="60255"/>
                </a:cubicBezTo>
                <a:cubicBezTo>
                  <a:pt x="213823" y="36619"/>
                  <a:pt x="244867" y="-7125"/>
                  <a:pt x="237459" y="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4EA968B5-0A9C-4651-BE2C-8581D5D8B4FC}"/>
              </a:ext>
            </a:extLst>
          </p:cNvPr>
          <p:cNvSpPr/>
          <p:nvPr/>
        </p:nvSpPr>
        <p:spPr>
          <a:xfrm>
            <a:off x="4163457" y="3498845"/>
            <a:ext cx="324274" cy="462721"/>
          </a:xfrm>
          <a:custGeom>
            <a:avLst/>
            <a:gdLst>
              <a:gd name="connsiteX0" fmla="*/ 323876 w 324274"/>
              <a:gd name="connsiteY0" fmla="*/ 461438 h 462721"/>
              <a:gd name="connsiteX1" fmla="*/ 228626 w 324274"/>
              <a:gd name="connsiteY1" fmla="*/ 196855 h 462721"/>
              <a:gd name="connsiteX2" fmla="*/ 190526 w 324274"/>
              <a:gd name="connsiteY2" fmla="*/ 38105 h 462721"/>
              <a:gd name="connsiteX3" fmla="*/ 156660 w 324274"/>
              <a:gd name="connsiteY3" fmla="*/ 5 h 462721"/>
              <a:gd name="connsiteX4" fmla="*/ 16960 w 324274"/>
              <a:gd name="connsiteY4" fmla="*/ 35988 h 462721"/>
              <a:gd name="connsiteX5" fmla="*/ 4260 w 324274"/>
              <a:gd name="connsiteY5" fmla="*/ 122772 h 462721"/>
              <a:gd name="connsiteX6" fmla="*/ 33893 w 324274"/>
              <a:gd name="connsiteY6" fmla="*/ 44455 h 462721"/>
              <a:gd name="connsiteX7" fmla="*/ 91043 w 324274"/>
              <a:gd name="connsiteY7" fmla="*/ 19055 h 462721"/>
              <a:gd name="connsiteX8" fmla="*/ 143960 w 324274"/>
              <a:gd name="connsiteY8" fmla="*/ 19055 h 462721"/>
              <a:gd name="connsiteX9" fmla="*/ 188410 w 324274"/>
              <a:gd name="connsiteY9" fmla="*/ 78322 h 462721"/>
              <a:gd name="connsiteX10" fmla="*/ 323876 w 324274"/>
              <a:gd name="connsiteY10" fmla="*/ 461438 h 46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274" h="462721">
                <a:moveTo>
                  <a:pt x="323876" y="461438"/>
                </a:moveTo>
                <a:cubicBezTo>
                  <a:pt x="330579" y="481193"/>
                  <a:pt x="250851" y="267410"/>
                  <a:pt x="228626" y="196855"/>
                </a:cubicBezTo>
                <a:cubicBezTo>
                  <a:pt x="206401" y="126299"/>
                  <a:pt x="202520" y="70913"/>
                  <a:pt x="190526" y="38105"/>
                </a:cubicBezTo>
                <a:cubicBezTo>
                  <a:pt x="178532" y="5297"/>
                  <a:pt x="185588" y="358"/>
                  <a:pt x="156660" y="5"/>
                </a:cubicBezTo>
                <a:cubicBezTo>
                  <a:pt x="127732" y="-348"/>
                  <a:pt x="42360" y="15527"/>
                  <a:pt x="16960" y="35988"/>
                </a:cubicBezTo>
                <a:cubicBezTo>
                  <a:pt x="-8440" y="56449"/>
                  <a:pt x="1438" y="121361"/>
                  <a:pt x="4260" y="122772"/>
                </a:cubicBezTo>
                <a:cubicBezTo>
                  <a:pt x="7082" y="124183"/>
                  <a:pt x="19429" y="61741"/>
                  <a:pt x="33893" y="44455"/>
                </a:cubicBezTo>
                <a:cubicBezTo>
                  <a:pt x="48357" y="27169"/>
                  <a:pt x="72698" y="23288"/>
                  <a:pt x="91043" y="19055"/>
                </a:cubicBezTo>
                <a:cubicBezTo>
                  <a:pt x="109387" y="14822"/>
                  <a:pt x="127732" y="9177"/>
                  <a:pt x="143960" y="19055"/>
                </a:cubicBezTo>
                <a:cubicBezTo>
                  <a:pt x="160188" y="28933"/>
                  <a:pt x="161952" y="8119"/>
                  <a:pt x="188410" y="78322"/>
                </a:cubicBezTo>
                <a:cubicBezTo>
                  <a:pt x="214868" y="148525"/>
                  <a:pt x="317173" y="441683"/>
                  <a:pt x="323876" y="461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E1A0CB6D-BA39-41B7-BFEE-2592B4D7440E}"/>
              </a:ext>
            </a:extLst>
          </p:cNvPr>
          <p:cNvSpPr/>
          <p:nvPr/>
        </p:nvSpPr>
        <p:spPr>
          <a:xfrm>
            <a:off x="4160244" y="3621611"/>
            <a:ext cx="124440" cy="616204"/>
          </a:xfrm>
          <a:custGeom>
            <a:avLst/>
            <a:gdLst>
              <a:gd name="connsiteX0" fmla="*/ 3239 w 124440"/>
              <a:gd name="connsiteY0" fmla="*/ 6 h 616204"/>
              <a:gd name="connsiteX1" fmla="*/ 11706 w 124440"/>
              <a:gd name="connsiteY1" fmla="*/ 175689 h 616204"/>
              <a:gd name="connsiteX2" fmla="*/ 39223 w 124440"/>
              <a:gd name="connsiteY2" fmla="*/ 328089 h 616204"/>
              <a:gd name="connsiteX3" fmla="*/ 123889 w 124440"/>
              <a:gd name="connsiteY3" fmla="*/ 611722 h 616204"/>
              <a:gd name="connsiteX4" fmla="*/ 73089 w 124440"/>
              <a:gd name="connsiteY4" fmla="*/ 486839 h 616204"/>
              <a:gd name="connsiteX5" fmla="*/ 20173 w 124440"/>
              <a:gd name="connsiteY5" fmla="*/ 285756 h 616204"/>
              <a:gd name="connsiteX6" fmla="*/ 1123 w 124440"/>
              <a:gd name="connsiteY6" fmla="*/ 182039 h 616204"/>
              <a:gd name="connsiteX7" fmla="*/ 3239 w 124440"/>
              <a:gd name="connsiteY7" fmla="*/ 6 h 61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440" h="616204">
                <a:moveTo>
                  <a:pt x="3239" y="6"/>
                </a:moveTo>
                <a:cubicBezTo>
                  <a:pt x="5003" y="-1052"/>
                  <a:pt x="5709" y="121009"/>
                  <a:pt x="11706" y="175689"/>
                </a:cubicBezTo>
                <a:cubicBezTo>
                  <a:pt x="17703" y="230369"/>
                  <a:pt x="20526" y="255417"/>
                  <a:pt x="39223" y="328089"/>
                </a:cubicBezTo>
                <a:cubicBezTo>
                  <a:pt x="57920" y="400761"/>
                  <a:pt x="118245" y="585264"/>
                  <a:pt x="123889" y="611722"/>
                </a:cubicBezTo>
                <a:cubicBezTo>
                  <a:pt x="129533" y="638180"/>
                  <a:pt x="90375" y="541167"/>
                  <a:pt x="73089" y="486839"/>
                </a:cubicBezTo>
                <a:cubicBezTo>
                  <a:pt x="55803" y="432511"/>
                  <a:pt x="32167" y="336556"/>
                  <a:pt x="20173" y="285756"/>
                </a:cubicBezTo>
                <a:cubicBezTo>
                  <a:pt x="8179" y="234956"/>
                  <a:pt x="3945" y="230017"/>
                  <a:pt x="1123" y="182039"/>
                </a:cubicBezTo>
                <a:cubicBezTo>
                  <a:pt x="-1699" y="134061"/>
                  <a:pt x="1475" y="1064"/>
                  <a:pt x="323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641416D0-325C-48B8-B68C-106E56F1D349}"/>
              </a:ext>
            </a:extLst>
          </p:cNvPr>
          <p:cNvSpPr/>
          <p:nvPr/>
        </p:nvSpPr>
        <p:spPr>
          <a:xfrm>
            <a:off x="4286090" y="4226979"/>
            <a:ext cx="320954" cy="721061"/>
          </a:xfrm>
          <a:custGeom>
            <a:avLst/>
            <a:gdLst>
              <a:gd name="connsiteX0" fmla="*/ 160 w 320954"/>
              <a:gd name="connsiteY0" fmla="*/ 4 h 721061"/>
              <a:gd name="connsiteX1" fmla="*/ 78477 w 320954"/>
              <a:gd name="connsiteY1" fmla="*/ 230721 h 721061"/>
              <a:gd name="connsiteX2" fmla="*/ 158910 w 320954"/>
              <a:gd name="connsiteY2" fmla="*/ 383121 h 721061"/>
              <a:gd name="connsiteX3" fmla="*/ 243577 w 320954"/>
              <a:gd name="connsiteY3" fmla="*/ 529171 h 721061"/>
              <a:gd name="connsiteX4" fmla="*/ 256277 w 320954"/>
              <a:gd name="connsiteY4" fmla="*/ 577854 h 721061"/>
              <a:gd name="connsiteX5" fmla="*/ 292260 w 320954"/>
              <a:gd name="connsiteY5" fmla="*/ 687921 h 721061"/>
              <a:gd name="connsiteX6" fmla="*/ 319777 w 320954"/>
              <a:gd name="connsiteY6" fmla="*/ 715438 h 721061"/>
              <a:gd name="connsiteX7" fmla="*/ 252043 w 320954"/>
              <a:gd name="connsiteY7" fmla="*/ 592671 h 721061"/>
              <a:gd name="connsiteX8" fmla="*/ 177960 w 320954"/>
              <a:gd name="connsiteY8" fmla="*/ 427571 h 721061"/>
              <a:gd name="connsiteX9" fmla="*/ 61543 w 320954"/>
              <a:gd name="connsiteY9" fmla="*/ 237071 h 721061"/>
              <a:gd name="connsiteX10" fmla="*/ 160 w 320954"/>
              <a:gd name="connsiteY10" fmla="*/ 4 h 7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0954" h="721061">
                <a:moveTo>
                  <a:pt x="160" y="4"/>
                </a:moveTo>
                <a:cubicBezTo>
                  <a:pt x="2982" y="-1054"/>
                  <a:pt x="52019" y="166868"/>
                  <a:pt x="78477" y="230721"/>
                </a:cubicBezTo>
                <a:cubicBezTo>
                  <a:pt x="104935" y="294574"/>
                  <a:pt x="131393" y="333379"/>
                  <a:pt x="158910" y="383121"/>
                </a:cubicBezTo>
                <a:cubicBezTo>
                  <a:pt x="186427" y="432863"/>
                  <a:pt x="227349" y="496716"/>
                  <a:pt x="243577" y="529171"/>
                </a:cubicBezTo>
                <a:cubicBezTo>
                  <a:pt x="259805" y="561627"/>
                  <a:pt x="248163" y="551396"/>
                  <a:pt x="256277" y="577854"/>
                </a:cubicBezTo>
                <a:cubicBezTo>
                  <a:pt x="264391" y="604312"/>
                  <a:pt x="281677" y="664990"/>
                  <a:pt x="292260" y="687921"/>
                </a:cubicBezTo>
                <a:cubicBezTo>
                  <a:pt x="302843" y="710852"/>
                  <a:pt x="326480" y="731313"/>
                  <a:pt x="319777" y="715438"/>
                </a:cubicBezTo>
                <a:cubicBezTo>
                  <a:pt x="313074" y="699563"/>
                  <a:pt x="275679" y="640649"/>
                  <a:pt x="252043" y="592671"/>
                </a:cubicBezTo>
                <a:cubicBezTo>
                  <a:pt x="228407" y="544693"/>
                  <a:pt x="209710" y="486838"/>
                  <a:pt x="177960" y="427571"/>
                </a:cubicBezTo>
                <a:cubicBezTo>
                  <a:pt x="146210" y="368304"/>
                  <a:pt x="90823" y="305510"/>
                  <a:pt x="61543" y="237071"/>
                </a:cubicBezTo>
                <a:cubicBezTo>
                  <a:pt x="32263" y="168632"/>
                  <a:pt x="-2662" y="1062"/>
                  <a:pt x="16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D87BCC3B-1557-407F-B6EB-236034E0DFA3}"/>
              </a:ext>
            </a:extLst>
          </p:cNvPr>
          <p:cNvSpPr/>
          <p:nvPr/>
        </p:nvSpPr>
        <p:spPr>
          <a:xfrm>
            <a:off x="8149299" y="3879157"/>
            <a:ext cx="164276" cy="1147224"/>
          </a:xfrm>
          <a:custGeom>
            <a:avLst/>
            <a:gdLst>
              <a:gd name="connsiteX0" fmla="*/ 160734 w 164276"/>
              <a:gd name="connsiteY0" fmla="*/ 4926 h 1147224"/>
              <a:gd name="connsiteX1" fmla="*/ 152268 w 164276"/>
              <a:gd name="connsiteY1" fmla="*/ 233526 h 1147224"/>
              <a:gd name="connsiteX2" fmla="*/ 33734 w 164276"/>
              <a:gd name="connsiteY2" fmla="*/ 747876 h 1147224"/>
              <a:gd name="connsiteX3" fmla="*/ 4101 w 164276"/>
              <a:gd name="connsiteY3" fmla="*/ 1135226 h 1147224"/>
              <a:gd name="connsiteX4" fmla="*/ 8334 w 164276"/>
              <a:gd name="connsiteY4" fmla="*/ 1012460 h 1147224"/>
              <a:gd name="connsiteX5" fmla="*/ 78184 w 164276"/>
              <a:gd name="connsiteY5" fmla="*/ 648393 h 1147224"/>
              <a:gd name="connsiteX6" fmla="*/ 152268 w 164276"/>
              <a:gd name="connsiteY6" fmla="*/ 297026 h 1147224"/>
              <a:gd name="connsiteX7" fmla="*/ 156501 w 164276"/>
              <a:gd name="connsiteY7" fmla="*/ 93826 h 1147224"/>
              <a:gd name="connsiteX8" fmla="*/ 160734 w 164276"/>
              <a:gd name="connsiteY8" fmla="*/ 4926 h 114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276" h="1147224">
                <a:moveTo>
                  <a:pt x="160734" y="4926"/>
                </a:moveTo>
                <a:cubicBezTo>
                  <a:pt x="160028" y="28209"/>
                  <a:pt x="173435" y="109701"/>
                  <a:pt x="152268" y="233526"/>
                </a:cubicBezTo>
                <a:cubicBezTo>
                  <a:pt x="131101" y="357351"/>
                  <a:pt x="58428" y="597593"/>
                  <a:pt x="33734" y="747876"/>
                </a:cubicBezTo>
                <a:cubicBezTo>
                  <a:pt x="9040" y="898159"/>
                  <a:pt x="8334" y="1091129"/>
                  <a:pt x="4101" y="1135226"/>
                </a:cubicBezTo>
                <a:cubicBezTo>
                  <a:pt x="-132" y="1179323"/>
                  <a:pt x="-4013" y="1093599"/>
                  <a:pt x="8334" y="1012460"/>
                </a:cubicBezTo>
                <a:cubicBezTo>
                  <a:pt x="20681" y="931321"/>
                  <a:pt x="54195" y="767632"/>
                  <a:pt x="78184" y="648393"/>
                </a:cubicBezTo>
                <a:cubicBezTo>
                  <a:pt x="102173" y="529154"/>
                  <a:pt x="139215" y="389454"/>
                  <a:pt x="152268" y="297026"/>
                </a:cubicBezTo>
                <a:cubicBezTo>
                  <a:pt x="165321" y="204598"/>
                  <a:pt x="155090" y="141804"/>
                  <a:pt x="156501" y="93826"/>
                </a:cubicBezTo>
                <a:cubicBezTo>
                  <a:pt x="157912" y="45848"/>
                  <a:pt x="161440" y="-18357"/>
                  <a:pt x="160734" y="4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B4BAE430-EA1A-4AAE-B7BC-D700A48F7396}"/>
              </a:ext>
            </a:extLst>
          </p:cNvPr>
          <p:cNvSpPr/>
          <p:nvPr/>
        </p:nvSpPr>
        <p:spPr>
          <a:xfrm>
            <a:off x="6886422" y="1249674"/>
            <a:ext cx="888435" cy="2115935"/>
          </a:xfrm>
          <a:custGeom>
            <a:avLst/>
            <a:gdLst>
              <a:gd name="connsiteX0" fmla="*/ 1211 w 888435"/>
              <a:gd name="connsiteY0" fmla="*/ 3393 h 2115935"/>
              <a:gd name="connsiteX1" fmla="*/ 369511 w 888435"/>
              <a:gd name="connsiteY1" fmla="*/ 985526 h 2115935"/>
              <a:gd name="connsiteX2" fmla="*/ 873278 w 888435"/>
              <a:gd name="connsiteY2" fmla="*/ 2065026 h 2115935"/>
              <a:gd name="connsiteX3" fmla="*/ 733578 w 888435"/>
              <a:gd name="connsiteY3" fmla="*/ 1878759 h 2115935"/>
              <a:gd name="connsiteX4" fmla="*/ 492278 w 888435"/>
              <a:gd name="connsiteY4" fmla="*/ 1332659 h 2115935"/>
              <a:gd name="connsiteX5" fmla="*/ 1211 w 888435"/>
              <a:gd name="connsiteY5" fmla="*/ 3393 h 211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8435" h="2115935">
                <a:moveTo>
                  <a:pt x="1211" y="3393"/>
                </a:moveTo>
                <a:cubicBezTo>
                  <a:pt x="-19250" y="-54462"/>
                  <a:pt x="224167" y="641921"/>
                  <a:pt x="369511" y="985526"/>
                </a:cubicBezTo>
                <a:cubicBezTo>
                  <a:pt x="514855" y="1329131"/>
                  <a:pt x="812600" y="1916154"/>
                  <a:pt x="873278" y="2065026"/>
                </a:cubicBezTo>
                <a:cubicBezTo>
                  <a:pt x="933956" y="2213898"/>
                  <a:pt x="797078" y="2000820"/>
                  <a:pt x="733578" y="1878759"/>
                </a:cubicBezTo>
                <a:cubicBezTo>
                  <a:pt x="670078" y="1756698"/>
                  <a:pt x="609400" y="1642398"/>
                  <a:pt x="492278" y="1332659"/>
                </a:cubicBezTo>
                <a:cubicBezTo>
                  <a:pt x="375156" y="1022920"/>
                  <a:pt x="21672" y="61248"/>
                  <a:pt x="1211" y="3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641886C4-58FA-4F97-B0F5-31431339765E}"/>
              </a:ext>
            </a:extLst>
          </p:cNvPr>
          <p:cNvSpPr/>
          <p:nvPr/>
        </p:nvSpPr>
        <p:spPr>
          <a:xfrm>
            <a:off x="6856568" y="1249225"/>
            <a:ext cx="483827" cy="2070267"/>
          </a:xfrm>
          <a:custGeom>
            <a:avLst/>
            <a:gdLst>
              <a:gd name="connsiteX0" fmla="*/ 5665 w 483827"/>
              <a:gd name="connsiteY0" fmla="*/ 20775 h 2070267"/>
              <a:gd name="connsiteX1" fmla="*/ 77632 w 483827"/>
              <a:gd name="connsiteY1" fmla="*/ 1328875 h 2070267"/>
              <a:gd name="connsiteX2" fmla="*/ 475565 w 483827"/>
              <a:gd name="connsiteY2" fmla="*/ 2061242 h 2070267"/>
              <a:gd name="connsiteX3" fmla="*/ 323165 w 483827"/>
              <a:gd name="connsiteY3" fmla="*/ 1663308 h 2070267"/>
              <a:gd name="connsiteX4" fmla="*/ 39532 w 483827"/>
              <a:gd name="connsiteY4" fmla="*/ 604975 h 2070267"/>
              <a:gd name="connsiteX5" fmla="*/ 5665 w 483827"/>
              <a:gd name="connsiteY5" fmla="*/ 20775 h 207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827" h="2070267">
                <a:moveTo>
                  <a:pt x="5665" y="20775"/>
                </a:moveTo>
                <a:cubicBezTo>
                  <a:pt x="12015" y="141425"/>
                  <a:pt x="-685" y="988797"/>
                  <a:pt x="77632" y="1328875"/>
                </a:cubicBezTo>
                <a:cubicBezTo>
                  <a:pt x="155949" y="1668953"/>
                  <a:pt x="434643" y="2005503"/>
                  <a:pt x="475565" y="2061242"/>
                </a:cubicBezTo>
                <a:cubicBezTo>
                  <a:pt x="516487" y="2116981"/>
                  <a:pt x="395837" y="1906019"/>
                  <a:pt x="323165" y="1663308"/>
                </a:cubicBezTo>
                <a:cubicBezTo>
                  <a:pt x="250493" y="1420597"/>
                  <a:pt x="91037" y="877319"/>
                  <a:pt x="39532" y="604975"/>
                </a:cubicBezTo>
                <a:cubicBezTo>
                  <a:pt x="-11973" y="332631"/>
                  <a:pt x="-685" y="-99875"/>
                  <a:pt x="5665" y="20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4E2039AA-AA70-4C0E-9ABE-B9EBC0D50B0E}"/>
              </a:ext>
            </a:extLst>
          </p:cNvPr>
          <p:cNvSpPr/>
          <p:nvPr/>
        </p:nvSpPr>
        <p:spPr>
          <a:xfrm>
            <a:off x="6404915" y="1187432"/>
            <a:ext cx="262984" cy="2191264"/>
          </a:xfrm>
          <a:custGeom>
            <a:avLst/>
            <a:gdLst>
              <a:gd name="connsiteX0" fmla="*/ 262585 w 262984"/>
              <a:gd name="connsiteY0" fmla="*/ 2135 h 2191264"/>
              <a:gd name="connsiteX1" fmla="*/ 118 w 262984"/>
              <a:gd name="connsiteY1" fmla="*/ 679468 h 2191264"/>
              <a:gd name="connsiteX2" fmla="*/ 228718 w 262984"/>
              <a:gd name="connsiteY2" fmla="*/ 2114568 h 2191264"/>
              <a:gd name="connsiteX3" fmla="*/ 216018 w 262984"/>
              <a:gd name="connsiteY3" fmla="*/ 1869035 h 2191264"/>
              <a:gd name="connsiteX4" fmla="*/ 50918 w 262984"/>
              <a:gd name="connsiteY4" fmla="*/ 793768 h 2191264"/>
              <a:gd name="connsiteX5" fmla="*/ 59385 w 262984"/>
              <a:gd name="connsiteY5" fmla="*/ 476268 h 2191264"/>
              <a:gd name="connsiteX6" fmla="*/ 262585 w 262984"/>
              <a:gd name="connsiteY6" fmla="*/ 2135 h 219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984" h="2191264">
                <a:moveTo>
                  <a:pt x="262585" y="2135"/>
                </a:moveTo>
                <a:cubicBezTo>
                  <a:pt x="252707" y="36002"/>
                  <a:pt x="5762" y="327396"/>
                  <a:pt x="118" y="679468"/>
                </a:cubicBezTo>
                <a:cubicBezTo>
                  <a:pt x="-5526" y="1031540"/>
                  <a:pt x="192735" y="1916307"/>
                  <a:pt x="228718" y="2114568"/>
                </a:cubicBezTo>
                <a:cubicBezTo>
                  <a:pt x="264701" y="2312829"/>
                  <a:pt x="245651" y="2089168"/>
                  <a:pt x="216018" y="1869035"/>
                </a:cubicBezTo>
                <a:cubicBezTo>
                  <a:pt x="186385" y="1648902"/>
                  <a:pt x="77023" y="1025896"/>
                  <a:pt x="50918" y="793768"/>
                </a:cubicBezTo>
                <a:cubicBezTo>
                  <a:pt x="24813" y="561640"/>
                  <a:pt x="22696" y="606090"/>
                  <a:pt x="59385" y="476268"/>
                </a:cubicBezTo>
                <a:cubicBezTo>
                  <a:pt x="96074" y="346446"/>
                  <a:pt x="272463" y="-31732"/>
                  <a:pt x="262585" y="2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3F2D17B9-F501-4D0A-9459-9EB7AF498A91}"/>
              </a:ext>
            </a:extLst>
          </p:cNvPr>
          <p:cNvSpPr/>
          <p:nvPr/>
        </p:nvSpPr>
        <p:spPr>
          <a:xfrm>
            <a:off x="6226915" y="1133951"/>
            <a:ext cx="369027" cy="2225162"/>
          </a:xfrm>
          <a:custGeom>
            <a:avLst/>
            <a:gdLst>
              <a:gd name="connsiteX0" fmla="*/ 368618 w 369027"/>
              <a:gd name="connsiteY0" fmla="*/ 21749 h 2225162"/>
              <a:gd name="connsiteX1" fmla="*/ 123085 w 369027"/>
              <a:gd name="connsiteY1" fmla="*/ 301149 h 2225162"/>
              <a:gd name="connsiteX2" fmla="*/ 17252 w 369027"/>
              <a:gd name="connsiteY2" fmla="*/ 1884416 h 2225162"/>
              <a:gd name="connsiteX3" fmla="*/ 186585 w 369027"/>
              <a:gd name="connsiteY3" fmla="*/ 2210382 h 2225162"/>
              <a:gd name="connsiteX4" fmla="*/ 68052 w 369027"/>
              <a:gd name="connsiteY4" fmla="*/ 2096082 h 2225162"/>
              <a:gd name="connsiteX5" fmla="*/ 318 w 369027"/>
              <a:gd name="connsiteY5" fmla="*/ 1456849 h 2225162"/>
              <a:gd name="connsiteX6" fmla="*/ 59585 w 369027"/>
              <a:gd name="connsiteY6" fmla="*/ 610182 h 2225162"/>
              <a:gd name="connsiteX7" fmla="*/ 368618 w 369027"/>
              <a:gd name="connsiteY7" fmla="*/ 21749 h 222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027" h="2225162">
                <a:moveTo>
                  <a:pt x="368618" y="21749"/>
                </a:moveTo>
                <a:cubicBezTo>
                  <a:pt x="379201" y="-29756"/>
                  <a:pt x="181646" y="-9296"/>
                  <a:pt x="123085" y="301149"/>
                </a:cubicBezTo>
                <a:cubicBezTo>
                  <a:pt x="64524" y="611594"/>
                  <a:pt x="6669" y="1566211"/>
                  <a:pt x="17252" y="1884416"/>
                </a:cubicBezTo>
                <a:cubicBezTo>
                  <a:pt x="27835" y="2202621"/>
                  <a:pt x="178118" y="2175104"/>
                  <a:pt x="186585" y="2210382"/>
                </a:cubicBezTo>
                <a:cubicBezTo>
                  <a:pt x="195052" y="2245660"/>
                  <a:pt x="99096" y="2221671"/>
                  <a:pt x="68052" y="2096082"/>
                </a:cubicBezTo>
                <a:cubicBezTo>
                  <a:pt x="37007" y="1970493"/>
                  <a:pt x="1729" y="1704499"/>
                  <a:pt x="318" y="1456849"/>
                </a:cubicBezTo>
                <a:cubicBezTo>
                  <a:pt x="-1093" y="1209199"/>
                  <a:pt x="-387" y="854304"/>
                  <a:pt x="59585" y="610182"/>
                </a:cubicBezTo>
                <a:cubicBezTo>
                  <a:pt x="119557" y="366060"/>
                  <a:pt x="358035" y="73254"/>
                  <a:pt x="368618" y="21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F32E43F2-832C-485B-9ED7-E89F5BA79291}"/>
              </a:ext>
            </a:extLst>
          </p:cNvPr>
          <p:cNvSpPr/>
          <p:nvPr/>
        </p:nvSpPr>
        <p:spPr>
          <a:xfrm>
            <a:off x="5908164" y="973822"/>
            <a:ext cx="578619" cy="2455358"/>
          </a:xfrm>
          <a:custGeom>
            <a:avLst/>
            <a:gdLst>
              <a:gd name="connsiteX0" fmla="*/ 547669 w 578619"/>
              <a:gd name="connsiteY0" fmla="*/ 97211 h 2455358"/>
              <a:gd name="connsiteX1" fmla="*/ 471469 w 578619"/>
              <a:gd name="connsiteY1" fmla="*/ 118378 h 2455358"/>
              <a:gd name="connsiteX2" fmla="*/ 18503 w 578619"/>
              <a:gd name="connsiteY2" fmla="*/ 1032778 h 2455358"/>
              <a:gd name="connsiteX3" fmla="*/ 86236 w 578619"/>
              <a:gd name="connsiteY3" fmla="*/ 2378978 h 2455358"/>
              <a:gd name="connsiteX4" fmla="*/ 73536 w 578619"/>
              <a:gd name="connsiteY4" fmla="*/ 2226578 h 2455358"/>
              <a:gd name="connsiteX5" fmla="*/ 69303 w 578619"/>
              <a:gd name="connsiteY5" fmla="*/ 1710111 h 2455358"/>
              <a:gd name="connsiteX6" fmla="*/ 145503 w 578619"/>
              <a:gd name="connsiteY6" fmla="*/ 829578 h 2455358"/>
              <a:gd name="connsiteX7" fmla="*/ 547669 w 578619"/>
              <a:gd name="connsiteY7" fmla="*/ 46411 h 2455358"/>
              <a:gd name="connsiteX8" fmla="*/ 547669 w 578619"/>
              <a:gd name="connsiteY8" fmla="*/ 97211 h 245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8619" h="2455358">
                <a:moveTo>
                  <a:pt x="547669" y="97211"/>
                </a:moveTo>
                <a:cubicBezTo>
                  <a:pt x="534969" y="109206"/>
                  <a:pt x="559663" y="-37550"/>
                  <a:pt x="471469" y="118378"/>
                </a:cubicBezTo>
                <a:cubicBezTo>
                  <a:pt x="383275" y="274306"/>
                  <a:pt x="82708" y="656011"/>
                  <a:pt x="18503" y="1032778"/>
                </a:cubicBezTo>
                <a:cubicBezTo>
                  <a:pt x="-45703" y="1409545"/>
                  <a:pt x="77064" y="2180011"/>
                  <a:pt x="86236" y="2378978"/>
                </a:cubicBezTo>
                <a:cubicBezTo>
                  <a:pt x="95408" y="2577945"/>
                  <a:pt x="76358" y="2338056"/>
                  <a:pt x="73536" y="2226578"/>
                </a:cubicBezTo>
                <a:cubicBezTo>
                  <a:pt x="70714" y="2115100"/>
                  <a:pt x="57309" y="1942944"/>
                  <a:pt x="69303" y="1710111"/>
                </a:cubicBezTo>
                <a:cubicBezTo>
                  <a:pt x="81297" y="1477278"/>
                  <a:pt x="65775" y="1106861"/>
                  <a:pt x="145503" y="829578"/>
                </a:cubicBezTo>
                <a:cubicBezTo>
                  <a:pt x="225231" y="552295"/>
                  <a:pt x="484875" y="170589"/>
                  <a:pt x="547669" y="46411"/>
                </a:cubicBezTo>
                <a:cubicBezTo>
                  <a:pt x="610463" y="-77767"/>
                  <a:pt x="560369" y="85216"/>
                  <a:pt x="547669" y="97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B13A2C95-0B57-4DB6-BE30-47F3A565D833}"/>
              </a:ext>
            </a:extLst>
          </p:cNvPr>
          <p:cNvSpPr/>
          <p:nvPr/>
        </p:nvSpPr>
        <p:spPr>
          <a:xfrm>
            <a:off x="5686058" y="986380"/>
            <a:ext cx="647040" cy="2346832"/>
          </a:xfrm>
          <a:custGeom>
            <a:avLst/>
            <a:gdLst>
              <a:gd name="connsiteX0" fmla="*/ 647009 w 647040"/>
              <a:gd name="connsiteY0" fmla="*/ 4220 h 2346832"/>
              <a:gd name="connsiteX1" fmla="*/ 100909 w 647040"/>
              <a:gd name="connsiteY1" fmla="*/ 999053 h 2346832"/>
              <a:gd name="connsiteX2" fmla="*/ 33175 w 647040"/>
              <a:gd name="connsiteY2" fmla="*/ 2264820 h 2346832"/>
              <a:gd name="connsiteX3" fmla="*/ 33175 w 647040"/>
              <a:gd name="connsiteY3" fmla="*/ 2226720 h 2346832"/>
              <a:gd name="connsiteX4" fmla="*/ 33175 w 647040"/>
              <a:gd name="connsiteY4" fmla="*/ 1972720 h 2346832"/>
              <a:gd name="connsiteX5" fmla="*/ 3542 w 647040"/>
              <a:gd name="connsiteY5" fmla="*/ 1333487 h 2346832"/>
              <a:gd name="connsiteX6" fmla="*/ 126309 w 647040"/>
              <a:gd name="connsiteY6" fmla="*/ 668853 h 2346832"/>
              <a:gd name="connsiteX7" fmla="*/ 647009 w 647040"/>
              <a:gd name="connsiteY7" fmla="*/ 4220 h 234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7040" h="2346832">
                <a:moveTo>
                  <a:pt x="647009" y="4220"/>
                </a:moveTo>
                <a:cubicBezTo>
                  <a:pt x="642776" y="59253"/>
                  <a:pt x="203215" y="622286"/>
                  <a:pt x="100909" y="999053"/>
                </a:cubicBezTo>
                <a:cubicBezTo>
                  <a:pt x="-1397" y="1375820"/>
                  <a:pt x="44464" y="2060209"/>
                  <a:pt x="33175" y="2264820"/>
                </a:cubicBezTo>
                <a:cubicBezTo>
                  <a:pt x="21886" y="2469431"/>
                  <a:pt x="33175" y="2226720"/>
                  <a:pt x="33175" y="2226720"/>
                </a:cubicBezTo>
                <a:cubicBezTo>
                  <a:pt x="33175" y="2178037"/>
                  <a:pt x="38114" y="2121592"/>
                  <a:pt x="33175" y="1972720"/>
                </a:cubicBezTo>
                <a:cubicBezTo>
                  <a:pt x="28236" y="1823848"/>
                  <a:pt x="-11980" y="1550798"/>
                  <a:pt x="3542" y="1333487"/>
                </a:cubicBezTo>
                <a:cubicBezTo>
                  <a:pt x="19064" y="1116176"/>
                  <a:pt x="23298" y="891103"/>
                  <a:pt x="126309" y="668853"/>
                </a:cubicBezTo>
                <a:cubicBezTo>
                  <a:pt x="229320" y="446603"/>
                  <a:pt x="651242" y="-50813"/>
                  <a:pt x="647009" y="4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4A9F3649-4BE3-43F8-97AB-CDD72EDAFABF}"/>
              </a:ext>
            </a:extLst>
          </p:cNvPr>
          <p:cNvSpPr/>
          <p:nvPr/>
        </p:nvSpPr>
        <p:spPr>
          <a:xfrm>
            <a:off x="5228916" y="943902"/>
            <a:ext cx="1070417" cy="2339564"/>
          </a:xfrm>
          <a:custGeom>
            <a:avLst/>
            <a:gdLst>
              <a:gd name="connsiteX0" fmla="*/ 1070284 w 1070417"/>
              <a:gd name="connsiteY0" fmla="*/ 131 h 2339564"/>
              <a:gd name="connsiteX1" fmla="*/ 282884 w 1070417"/>
              <a:gd name="connsiteY1" fmla="*/ 986498 h 2339564"/>
              <a:gd name="connsiteX2" fmla="*/ 20417 w 1070417"/>
              <a:gd name="connsiteY2" fmla="*/ 2252265 h 2339564"/>
              <a:gd name="connsiteX3" fmla="*/ 20417 w 1070417"/>
              <a:gd name="connsiteY3" fmla="*/ 2184531 h 2339564"/>
              <a:gd name="connsiteX4" fmla="*/ 45817 w 1070417"/>
              <a:gd name="connsiteY4" fmla="*/ 1820465 h 2339564"/>
              <a:gd name="connsiteX5" fmla="*/ 219384 w 1070417"/>
              <a:gd name="connsiteY5" fmla="*/ 922998 h 2339564"/>
              <a:gd name="connsiteX6" fmla="*/ 1070284 w 1070417"/>
              <a:gd name="connsiteY6" fmla="*/ 131 h 233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0417" h="2339564">
                <a:moveTo>
                  <a:pt x="1070284" y="131"/>
                </a:moveTo>
                <a:cubicBezTo>
                  <a:pt x="1080867" y="10714"/>
                  <a:pt x="457862" y="611142"/>
                  <a:pt x="282884" y="986498"/>
                </a:cubicBezTo>
                <a:cubicBezTo>
                  <a:pt x="107906" y="1361854"/>
                  <a:pt x="64161" y="2052593"/>
                  <a:pt x="20417" y="2252265"/>
                </a:cubicBezTo>
                <a:cubicBezTo>
                  <a:pt x="-23327" y="2451937"/>
                  <a:pt x="16184" y="2256498"/>
                  <a:pt x="20417" y="2184531"/>
                </a:cubicBezTo>
                <a:cubicBezTo>
                  <a:pt x="24650" y="2112564"/>
                  <a:pt x="12656" y="2030720"/>
                  <a:pt x="45817" y="1820465"/>
                </a:cubicBezTo>
                <a:cubicBezTo>
                  <a:pt x="78978" y="1610210"/>
                  <a:pt x="52873" y="1225681"/>
                  <a:pt x="219384" y="922998"/>
                </a:cubicBezTo>
                <a:cubicBezTo>
                  <a:pt x="385895" y="620315"/>
                  <a:pt x="1059701" y="-10452"/>
                  <a:pt x="1070284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3308281B-E5E4-4485-BD71-30B6F0426B3D}"/>
              </a:ext>
            </a:extLst>
          </p:cNvPr>
          <p:cNvSpPr/>
          <p:nvPr/>
        </p:nvSpPr>
        <p:spPr>
          <a:xfrm>
            <a:off x="6628519" y="1126141"/>
            <a:ext cx="240453" cy="2290697"/>
          </a:xfrm>
          <a:custGeom>
            <a:avLst/>
            <a:gdLst>
              <a:gd name="connsiteX0" fmla="*/ 140581 w 240453"/>
              <a:gd name="connsiteY0" fmla="*/ 105759 h 2290697"/>
              <a:gd name="connsiteX1" fmla="*/ 881 w 240453"/>
              <a:gd name="connsiteY1" fmla="*/ 1087892 h 2290697"/>
              <a:gd name="connsiteX2" fmla="*/ 216781 w 240453"/>
              <a:gd name="connsiteY2" fmla="*/ 2239359 h 2290697"/>
              <a:gd name="connsiteX3" fmla="*/ 216781 w 240453"/>
              <a:gd name="connsiteY3" fmla="*/ 1993826 h 2290697"/>
              <a:gd name="connsiteX4" fmla="*/ 55914 w 240453"/>
              <a:gd name="connsiteY4" fmla="*/ 1134459 h 2290697"/>
              <a:gd name="connsiteX5" fmla="*/ 47448 w 240453"/>
              <a:gd name="connsiteY5" fmla="*/ 643392 h 2290697"/>
              <a:gd name="connsiteX6" fmla="*/ 178681 w 240453"/>
              <a:gd name="connsiteY6" fmla="*/ 46492 h 2290697"/>
              <a:gd name="connsiteX7" fmla="*/ 144814 w 240453"/>
              <a:gd name="connsiteY7" fmla="*/ 46492 h 2290697"/>
              <a:gd name="connsiteX8" fmla="*/ 140581 w 240453"/>
              <a:gd name="connsiteY8" fmla="*/ 105759 h 229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453" h="2290697">
                <a:moveTo>
                  <a:pt x="140581" y="105759"/>
                </a:moveTo>
                <a:cubicBezTo>
                  <a:pt x="116592" y="279326"/>
                  <a:pt x="-11819" y="732292"/>
                  <a:pt x="881" y="1087892"/>
                </a:cubicBezTo>
                <a:cubicBezTo>
                  <a:pt x="13581" y="1443492"/>
                  <a:pt x="180798" y="2088370"/>
                  <a:pt x="216781" y="2239359"/>
                </a:cubicBezTo>
                <a:cubicBezTo>
                  <a:pt x="252764" y="2390348"/>
                  <a:pt x="243592" y="2177976"/>
                  <a:pt x="216781" y="1993826"/>
                </a:cubicBezTo>
                <a:cubicBezTo>
                  <a:pt x="189970" y="1809676"/>
                  <a:pt x="84136" y="1359531"/>
                  <a:pt x="55914" y="1134459"/>
                </a:cubicBezTo>
                <a:cubicBezTo>
                  <a:pt x="27692" y="909387"/>
                  <a:pt x="26987" y="824720"/>
                  <a:pt x="47448" y="643392"/>
                </a:cubicBezTo>
                <a:cubicBezTo>
                  <a:pt x="67909" y="462064"/>
                  <a:pt x="162453" y="145975"/>
                  <a:pt x="178681" y="46492"/>
                </a:cubicBezTo>
                <a:cubicBezTo>
                  <a:pt x="194909" y="-52991"/>
                  <a:pt x="149753" y="36614"/>
                  <a:pt x="144814" y="46492"/>
                </a:cubicBezTo>
                <a:cubicBezTo>
                  <a:pt x="139875" y="56370"/>
                  <a:pt x="164570" y="-67808"/>
                  <a:pt x="140581" y="105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48F2C758-064B-48B9-A8A0-B103B98C7AFA}"/>
              </a:ext>
            </a:extLst>
          </p:cNvPr>
          <p:cNvSpPr/>
          <p:nvPr/>
        </p:nvSpPr>
        <p:spPr>
          <a:xfrm>
            <a:off x="6908307" y="1170462"/>
            <a:ext cx="1017199" cy="2249050"/>
          </a:xfrm>
          <a:custGeom>
            <a:avLst/>
            <a:gdLst>
              <a:gd name="connsiteX0" fmla="*/ 47060 w 1017199"/>
              <a:gd name="connsiteY0" fmla="*/ 91071 h 2249050"/>
              <a:gd name="connsiteX1" fmla="*/ 76693 w 1017199"/>
              <a:gd name="connsiteY1" fmla="*/ 141871 h 2249050"/>
              <a:gd name="connsiteX2" fmla="*/ 567760 w 1017199"/>
              <a:gd name="connsiteY2" fmla="*/ 1191738 h 2249050"/>
              <a:gd name="connsiteX3" fmla="*/ 762493 w 1017199"/>
              <a:gd name="connsiteY3" fmla="*/ 1860605 h 2249050"/>
              <a:gd name="connsiteX4" fmla="*/ 1016493 w 1017199"/>
              <a:gd name="connsiteY4" fmla="*/ 2245838 h 2249050"/>
              <a:gd name="connsiteX5" fmla="*/ 834460 w 1017199"/>
              <a:gd name="connsiteY5" fmla="*/ 2008771 h 2249050"/>
              <a:gd name="connsiteX6" fmla="*/ 715926 w 1017199"/>
              <a:gd name="connsiteY6" fmla="*/ 1403405 h 2249050"/>
              <a:gd name="connsiteX7" fmla="*/ 525426 w 1017199"/>
              <a:gd name="connsiteY7" fmla="*/ 895405 h 2249050"/>
              <a:gd name="connsiteX8" fmla="*/ 47060 w 1017199"/>
              <a:gd name="connsiteY8" fmla="*/ 91071 h 224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7199" h="2249050">
                <a:moveTo>
                  <a:pt x="47060" y="91071"/>
                </a:moveTo>
                <a:cubicBezTo>
                  <a:pt x="-27729" y="-34518"/>
                  <a:pt x="-10090" y="-41573"/>
                  <a:pt x="76693" y="141871"/>
                </a:cubicBezTo>
                <a:cubicBezTo>
                  <a:pt x="163476" y="325315"/>
                  <a:pt x="453460" y="905282"/>
                  <a:pt x="567760" y="1191738"/>
                </a:cubicBezTo>
                <a:cubicBezTo>
                  <a:pt x="682060" y="1478194"/>
                  <a:pt x="687704" y="1684922"/>
                  <a:pt x="762493" y="1860605"/>
                </a:cubicBezTo>
                <a:cubicBezTo>
                  <a:pt x="837282" y="2036288"/>
                  <a:pt x="1004499" y="2221144"/>
                  <a:pt x="1016493" y="2245838"/>
                </a:cubicBezTo>
                <a:cubicBezTo>
                  <a:pt x="1028488" y="2270532"/>
                  <a:pt x="884554" y="2149176"/>
                  <a:pt x="834460" y="2008771"/>
                </a:cubicBezTo>
                <a:cubicBezTo>
                  <a:pt x="784366" y="1868366"/>
                  <a:pt x="767432" y="1588966"/>
                  <a:pt x="715926" y="1403405"/>
                </a:cubicBezTo>
                <a:cubicBezTo>
                  <a:pt x="664420" y="1217844"/>
                  <a:pt x="639020" y="1120477"/>
                  <a:pt x="525426" y="895405"/>
                </a:cubicBezTo>
                <a:cubicBezTo>
                  <a:pt x="411832" y="670333"/>
                  <a:pt x="121849" y="216660"/>
                  <a:pt x="47060" y="91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3F59B52E-C2D2-43A8-9449-3EA2B63BA1A6}"/>
              </a:ext>
            </a:extLst>
          </p:cNvPr>
          <p:cNvSpPr/>
          <p:nvPr/>
        </p:nvSpPr>
        <p:spPr>
          <a:xfrm>
            <a:off x="7087140" y="1310758"/>
            <a:ext cx="1023037" cy="2110715"/>
          </a:xfrm>
          <a:custGeom>
            <a:avLst/>
            <a:gdLst>
              <a:gd name="connsiteX0" fmla="*/ 3693 w 1023037"/>
              <a:gd name="connsiteY0" fmla="*/ 5809 h 2110715"/>
              <a:gd name="connsiteX1" fmla="*/ 537093 w 1023037"/>
              <a:gd name="connsiteY1" fmla="*/ 810142 h 2110715"/>
              <a:gd name="connsiteX2" fmla="*/ 727593 w 1023037"/>
              <a:gd name="connsiteY2" fmla="*/ 1635642 h 2110715"/>
              <a:gd name="connsiteX3" fmla="*/ 1006993 w 1023037"/>
              <a:gd name="connsiteY3" fmla="*/ 2101309 h 2110715"/>
              <a:gd name="connsiteX4" fmla="*/ 964660 w 1023037"/>
              <a:gd name="connsiteY4" fmla="*/ 1910809 h 2110715"/>
              <a:gd name="connsiteX5" fmla="*/ 761460 w 1023037"/>
              <a:gd name="connsiteY5" fmla="*/ 1470542 h 2110715"/>
              <a:gd name="connsiteX6" fmla="*/ 325427 w 1023037"/>
              <a:gd name="connsiteY6" fmla="*/ 501109 h 2110715"/>
              <a:gd name="connsiteX7" fmla="*/ 3693 w 1023037"/>
              <a:gd name="connsiteY7" fmla="*/ 5809 h 211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3037" h="2110715">
                <a:moveTo>
                  <a:pt x="3693" y="5809"/>
                </a:moveTo>
                <a:cubicBezTo>
                  <a:pt x="38971" y="57315"/>
                  <a:pt x="416443" y="538503"/>
                  <a:pt x="537093" y="810142"/>
                </a:cubicBezTo>
                <a:cubicBezTo>
                  <a:pt x="657743" y="1081781"/>
                  <a:pt x="649276" y="1420448"/>
                  <a:pt x="727593" y="1635642"/>
                </a:cubicBezTo>
                <a:cubicBezTo>
                  <a:pt x="805910" y="1850836"/>
                  <a:pt x="967482" y="2055448"/>
                  <a:pt x="1006993" y="2101309"/>
                </a:cubicBezTo>
                <a:cubicBezTo>
                  <a:pt x="1046504" y="2147170"/>
                  <a:pt x="1005582" y="2015937"/>
                  <a:pt x="964660" y="1910809"/>
                </a:cubicBezTo>
                <a:cubicBezTo>
                  <a:pt x="923738" y="1805681"/>
                  <a:pt x="867999" y="1705492"/>
                  <a:pt x="761460" y="1470542"/>
                </a:cubicBezTo>
                <a:cubicBezTo>
                  <a:pt x="654921" y="1235592"/>
                  <a:pt x="456660" y="746642"/>
                  <a:pt x="325427" y="501109"/>
                </a:cubicBezTo>
                <a:cubicBezTo>
                  <a:pt x="194194" y="255576"/>
                  <a:pt x="-31585" y="-45697"/>
                  <a:pt x="3693" y="5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3D6260C9-C0BE-4482-8305-7DCE718885D0}"/>
              </a:ext>
            </a:extLst>
          </p:cNvPr>
          <p:cNvSpPr/>
          <p:nvPr/>
        </p:nvSpPr>
        <p:spPr>
          <a:xfrm>
            <a:off x="4876601" y="926174"/>
            <a:ext cx="1336278" cy="2303607"/>
          </a:xfrm>
          <a:custGeom>
            <a:avLst/>
            <a:gdLst>
              <a:gd name="connsiteX0" fmla="*/ 1320999 w 1336278"/>
              <a:gd name="connsiteY0" fmla="*/ 43259 h 2303607"/>
              <a:gd name="connsiteX1" fmla="*/ 436232 w 1336278"/>
              <a:gd name="connsiteY1" fmla="*/ 919559 h 2303607"/>
              <a:gd name="connsiteX2" fmla="*/ 182232 w 1336278"/>
              <a:gd name="connsiteY2" fmla="*/ 1800093 h 2303607"/>
              <a:gd name="connsiteX3" fmla="*/ 55232 w 1336278"/>
              <a:gd name="connsiteY3" fmla="*/ 2223426 h 2303607"/>
              <a:gd name="connsiteX4" fmla="*/ 199 w 1336278"/>
              <a:gd name="connsiteY4" fmla="*/ 2299626 h 2303607"/>
              <a:gd name="connsiteX5" fmla="*/ 72166 w 1336278"/>
              <a:gd name="connsiteY5" fmla="*/ 2164159 h 2303607"/>
              <a:gd name="connsiteX6" fmla="*/ 156832 w 1336278"/>
              <a:gd name="connsiteY6" fmla="*/ 1719659 h 2303607"/>
              <a:gd name="connsiteX7" fmla="*/ 313466 w 1336278"/>
              <a:gd name="connsiteY7" fmla="*/ 1012693 h 2303607"/>
              <a:gd name="connsiteX8" fmla="*/ 948466 w 1336278"/>
              <a:gd name="connsiteY8" fmla="*/ 225293 h 2303607"/>
              <a:gd name="connsiteX9" fmla="*/ 1320999 w 1336278"/>
              <a:gd name="connsiteY9" fmla="*/ 43259 h 230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6278" h="2303607">
                <a:moveTo>
                  <a:pt x="1320999" y="43259"/>
                </a:moveTo>
                <a:cubicBezTo>
                  <a:pt x="1235627" y="158970"/>
                  <a:pt x="626026" y="626753"/>
                  <a:pt x="436232" y="919559"/>
                </a:cubicBezTo>
                <a:cubicBezTo>
                  <a:pt x="246438" y="1212365"/>
                  <a:pt x="182232" y="1800093"/>
                  <a:pt x="182232" y="1800093"/>
                </a:cubicBezTo>
                <a:cubicBezTo>
                  <a:pt x="118732" y="2017404"/>
                  <a:pt x="85571" y="2140171"/>
                  <a:pt x="55232" y="2223426"/>
                </a:cubicBezTo>
                <a:cubicBezTo>
                  <a:pt x="24893" y="2306681"/>
                  <a:pt x="-2623" y="2309504"/>
                  <a:pt x="199" y="2299626"/>
                </a:cubicBezTo>
                <a:cubicBezTo>
                  <a:pt x="3021" y="2289748"/>
                  <a:pt x="46061" y="2260820"/>
                  <a:pt x="72166" y="2164159"/>
                </a:cubicBezTo>
                <a:cubicBezTo>
                  <a:pt x="98271" y="2067498"/>
                  <a:pt x="116615" y="1911570"/>
                  <a:pt x="156832" y="1719659"/>
                </a:cubicBezTo>
                <a:cubicBezTo>
                  <a:pt x="197049" y="1527748"/>
                  <a:pt x="181527" y="1261754"/>
                  <a:pt x="313466" y="1012693"/>
                </a:cubicBezTo>
                <a:cubicBezTo>
                  <a:pt x="445405" y="763632"/>
                  <a:pt x="783366" y="387571"/>
                  <a:pt x="948466" y="225293"/>
                </a:cubicBezTo>
                <a:cubicBezTo>
                  <a:pt x="1113566" y="63015"/>
                  <a:pt x="1406371" y="-72452"/>
                  <a:pt x="1320999" y="43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3AC452F3-F14E-4E07-922C-5004DE295691}"/>
              </a:ext>
            </a:extLst>
          </p:cNvPr>
          <p:cNvSpPr/>
          <p:nvPr/>
        </p:nvSpPr>
        <p:spPr>
          <a:xfrm>
            <a:off x="4613281" y="815251"/>
            <a:ext cx="1757516" cy="2512909"/>
          </a:xfrm>
          <a:custGeom>
            <a:avLst/>
            <a:gdLst>
              <a:gd name="connsiteX0" fmla="*/ 1668986 w 1757516"/>
              <a:gd name="connsiteY0" fmla="*/ 52582 h 2512909"/>
              <a:gd name="connsiteX1" fmla="*/ 1613952 w 1757516"/>
              <a:gd name="connsiteY1" fmla="*/ 56816 h 2512909"/>
              <a:gd name="connsiteX2" fmla="*/ 686852 w 1757516"/>
              <a:gd name="connsiteY2" fmla="*/ 611382 h 2512909"/>
              <a:gd name="connsiteX3" fmla="*/ 111119 w 1757516"/>
              <a:gd name="connsiteY3" fmla="*/ 1843282 h 2512909"/>
              <a:gd name="connsiteX4" fmla="*/ 34919 w 1757516"/>
              <a:gd name="connsiteY4" fmla="*/ 2478282 h 2512909"/>
              <a:gd name="connsiteX5" fmla="*/ 34919 w 1757516"/>
              <a:gd name="connsiteY5" fmla="*/ 2380916 h 2512909"/>
              <a:gd name="connsiteX6" fmla="*/ 9519 w 1757516"/>
              <a:gd name="connsiteY6" fmla="*/ 1974516 h 2512909"/>
              <a:gd name="connsiteX7" fmla="*/ 216952 w 1757516"/>
              <a:gd name="connsiteY7" fmla="*/ 1352216 h 2512909"/>
              <a:gd name="connsiteX8" fmla="*/ 775752 w 1757516"/>
              <a:gd name="connsiteY8" fmla="*/ 361616 h 2512909"/>
              <a:gd name="connsiteX9" fmla="*/ 1668986 w 1757516"/>
              <a:gd name="connsiteY9" fmla="*/ 52582 h 251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7516" h="2512909">
                <a:moveTo>
                  <a:pt x="1668986" y="52582"/>
                </a:moveTo>
                <a:cubicBezTo>
                  <a:pt x="1808686" y="1782"/>
                  <a:pt x="1777641" y="-36317"/>
                  <a:pt x="1613952" y="56816"/>
                </a:cubicBezTo>
                <a:cubicBezTo>
                  <a:pt x="1450263" y="149949"/>
                  <a:pt x="937324" y="313638"/>
                  <a:pt x="686852" y="611382"/>
                </a:cubicBezTo>
                <a:cubicBezTo>
                  <a:pt x="436380" y="909126"/>
                  <a:pt x="219774" y="1532132"/>
                  <a:pt x="111119" y="1843282"/>
                </a:cubicBezTo>
                <a:cubicBezTo>
                  <a:pt x="2464" y="2154432"/>
                  <a:pt x="47619" y="2388676"/>
                  <a:pt x="34919" y="2478282"/>
                </a:cubicBezTo>
                <a:cubicBezTo>
                  <a:pt x="22219" y="2567888"/>
                  <a:pt x="39152" y="2464877"/>
                  <a:pt x="34919" y="2380916"/>
                </a:cubicBezTo>
                <a:cubicBezTo>
                  <a:pt x="30686" y="2296955"/>
                  <a:pt x="-20820" y="2145966"/>
                  <a:pt x="9519" y="1974516"/>
                </a:cubicBezTo>
                <a:cubicBezTo>
                  <a:pt x="39858" y="1803066"/>
                  <a:pt x="89246" y="1621033"/>
                  <a:pt x="216952" y="1352216"/>
                </a:cubicBezTo>
                <a:cubicBezTo>
                  <a:pt x="344657" y="1083399"/>
                  <a:pt x="531630" y="585277"/>
                  <a:pt x="775752" y="361616"/>
                </a:cubicBezTo>
                <a:cubicBezTo>
                  <a:pt x="1019874" y="137955"/>
                  <a:pt x="1529286" y="103382"/>
                  <a:pt x="1668986" y="52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BB1E6AB7-ED57-4E20-87BA-6488EA179721}"/>
              </a:ext>
            </a:extLst>
          </p:cNvPr>
          <p:cNvSpPr/>
          <p:nvPr/>
        </p:nvSpPr>
        <p:spPr>
          <a:xfrm>
            <a:off x="7128804" y="1318610"/>
            <a:ext cx="1307858" cy="2105297"/>
          </a:xfrm>
          <a:custGeom>
            <a:avLst/>
            <a:gdLst>
              <a:gd name="connsiteX0" fmla="*/ 129 w 1307858"/>
              <a:gd name="connsiteY0" fmla="*/ 2190 h 2105297"/>
              <a:gd name="connsiteX1" fmla="*/ 783296 w 1307858"/>
              <a:gd name="connsiteY1" fmla="*/ 1094390 h 2105297"/>
              <a:gd name="connsiteX2" fmla="*/ 1096563 w 1307858"/>
              <a:gd name="connsiteY2" fmla="*/ 1797123 h 2105297"/>
              <a:gd name="connsiteX3" fmla="*/ 1303996 w 1307858"/>
              <a:gd name="connsiteY3" fmla="*/ 2101923 h 2105297"/>
              <a:gd name="connsiteX4" fmla="*/ 1219329 w 1307858"/>
              <a:gd name="connsiteY4" fmla="*/ 1932590 h 2105297"/>
              <a:gd name="connsiteX5" fmla="*/ 1066929 w 1307858"/>
              <a:gd name="connsiteY5" fmla="*/ 1517723 h 2105297"/>
              <a:gd name="connsiteX6" fmla="*/ 724029 w 1307858"/>
              <a:gd name="connsiteY6" fmla="*/ 831923 h 2105297"/>
              <a:gd name="connsiteX7" fmla="*/ 129 w 1307858"/>
              <a:gd name="connsiteY7" fmla="*/ 2190 h 2105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7858" h="2105297">
                <a:moveTo>
                  <a:pt x="129" y="2190"/>
                </a:moveTo>
                <a:cubicBezTo>
                  <a:pt x="10007" y="45934"/>
                  <a:pt x="600557" y="795235"/>
                  <a:pt x="783296" y="1094390"/>
                </a:cubicBezTo>
                <a:cubicBezTo>
                  <a:pt x="966035" y="1393546"/>
                  <a:pt x="1009780" y="1629201"/>
                  <a:pt x="1096563" y="1797123"/>
                </a:cubicBezTo>
                <a:cubicBezTo>
                  <a:pt x="1183346" y="1965045"/>
                  <a:pt x="1283535" y="2079345"/>
                  <a:pt x="1303996" y="2101923"/>
                </a:cubicBezTo>
                <a:cubicBezTo>
                  <a:pt x="1324457" y="2124501"/>
                  <a:pt x="1258840" y="2029957"/>
                  <a:pt x="1219329" y="1932590"/>
                </a:cubicBezTo>
                <a:cubicBezTo>
                  <a:pt x="1179818" y="1835223"/>
                  <a:pt x="1149479" y="1701168"/>
                  <a:pt x="1066929" y="1517723"/>
                </a:cubicBezTo>
                <a:cubicBezTo>
                  <a:pt x="984379" y="1334278"/>
                  <a:pt x="900418" y="1082395"/>
                  <a:pt x="724029" y="831923"/>
                </a:cubicBezTo>
                <a:cubicBezTo>
                  <a:pt x="547640" y="581451"/>
                  <a:pt x="-9749" y="-41554"/>
                  <a:pt x="129" y="2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46C28035-EBFB-4C36-962A-2461687E5F23}"/>
              </a:ext>
            </a:extLst>
          </p:cNvPr>
          <p:cNvSpPr/>
          <p:nvPr/>
        </p:nvSpPr>
        <p:spPr>
          <a:xfrm>
            <a:off x="6952668" y="1181658"/>
            <a:ext cx="1704904" cy="1493911"/>
          </a:xfrm>
          <a:custGeom>
            <a:avLst/>
            <a:gdLst>
              <a:gd name="connsiteX0" fmla="*/ 6932 w 1704904"/>
              <a:gd name="connsiteY0" fmla="*/ 3675 h 1493911"/>
              <a:gd name="connsiteX1" fmla="*/ 891699 w 1704904"/>
              <a:gd name="connsiteY1" fmla="*/ 575175 h 1493911"/>
              <a:gd name="connsiteX2" fmla="*/ 1391232 w 1704904"/>
              <a:gd name="connsiteY2" fmla="*/ 1256742 h 1493911"/>
              <a:gd name="connsiteX3" fmla="*/ 1704499 w 1704904"/>
              <a:gd name="connsiteY3" fmla="*/ 1493809 h 1493911"/>
              <a:gd name="connsiteX4" fmla="*/ 1446265 w 1704904"/>
              <a:gd name="connsiteY4" fmla="*/ 1277909 h 1493911"/>
              <a:gd name="connsiteX5" fmla="*/ 989065 w 1704904"/>
              <a:gd name="connsiteY5" fmla="*/ 702175 h 1493911"/>
              <a:gd name="connsiteX6" fmla="*/ 506465 w 1704904"/>
              <a:gd name="connsiteY6" fmla="*/ 346575 h 1493911"/>
              <a:gd name="connsiteX7" fmla="*/ 6932 w 1704904"/>
              <a:gd name="connsiteY7" fmla="*/ 3675 h 149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04" h="1493911">
                <a:moveTo>
                  <a:pt x="6932" y="3675"/>
                </a:moveTo>
                <a:cubicBezTo>
                  <a:pt x="71138" y="41775"/>
                  <a:pt x="660982" y="366331"/>
                  <a:pt x="891699" y="575175"/>
                </a:cubicBezTo>
                <a:cubicBezTo>
                  <a:pt x="1122416" y="784019"/>
                  <a:pt x="1255765" y="1103636"/>
                  <a:pt x="1391232" y="1256742"/>
                </a:cubicBezTo>
                <a:cubicBezTo>
                  <a:pt x="1526699" y="1409848"/>
                  <a:pt x="1695327" y="1490281"/>
                  <a:pt x="1704499" y="1493809"/>
                </a:cubicBezTo>
                <a:cubicBezTo>
                  <a:pt x="1713671" y="1497337"/>
                  <a:pt x="1565504" y="1409848"/>
                  <a:pt x="1446265" y="1277909"/>
                </a:cubicBezTo>
                <a:cubicBezTo>
                  <a:pt x="1327026" y="1145970"/>
                  <a:pt x="1145698" y="857397"/>
                  <a:pt x="989065" y="702175"/>
                </a:cubicBezTo>
                <a:cubicBezTo>
                  <a:pt x="832432" y="546953"/>
                  <a:pt x="671565" y="459464"/>
                  <a:pt x="506465" y="346575"/>
                </a:cubicBezTo>
                <a:cubicBezTo>
                  <a:pt x="341365" y="233686"/>
                  <a:pt x="-57274" y="-34425"/>
                  <a:pt x="6932" y="3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80C84A82-537C-4CC9-8BF6-CE85488976A8}"/>
              </a:ext>
            </a:extLst>
          </p:cNvPr>
          <p:cNvSpPr/>
          <p:nvPr/>
        </p:nvSpPr>
        <p:spPr>
          <a:xfrm>
            <a:off x="7830525" y="2545826"/>
            <a:ext cx="517611" cy="1373956"/>
          </a:xfrm>
          <a:custGeom>
            <a:avLst/>
            <a:gdLst>
              <a:gd name="connsiteX0" fmla="*/ 26542 w 517611"/>
              <a:gd name="connsiteY0" fmla="*/ 70374 h 1373956"/>
              <a:gd name="connsiteX1" fmla="*/ 56175 w 517611"/>
              <a:gd name="connsiteY1" fmla="*/ 138107 h 1373956"/>
              <a:gd name="connsiteX2" fmla="*/ 471042 w 517611"/>
              <a:gd name="connsiteY2" fmla="*/ 1124474 h 1373956"/>
              <a:gd name="connsiteX3" fmla="*/ 509142 w 517611"/>
              <a:gd name="connsiteY3" fmla="*/ 1370007 h 1373956"/>
              <a:gd name="connsiteX4" fmla="*/ 483742 w 517611"/>
              <a:gd name="connsiteY4" fmla="*/ 997474 h 1373956"/>
              <a:gd name="connsiteX5" fmla="*/ 217042 w 517611"/>
              <a:gd name="connsiteY5" fmla="*/ 425974 h 1373956"/>
              <a:gd name="connsiteX6" fmla="*/ 13842 w 517611"/>
              <a:gd name="connsiteY6" fmla="*/ 19574 h 1373956"/>
              <a:gd name="connsiteX7" fmla="*/ 26542 w 517611"/>
              <a:gd name="connsiteY7" fmla="*/ 70374 h 137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611" h="1373956">
                <a:moveTo>
                  <a:pt x="26542" y="70374"/>
                </a:moveTo>
                <a:cubicBezTo>
                  <a:pt x="33598" y="90130"/>
                  <a:pt x="56175" y="138107"/>
                  <a:pt x="56175" y="138107"/>
                </a:cubicBezTo>
                <a:cubicBezTo>
                  <a:pt x="130258" y="313790"/>
                  <a:pt x="395548" y="919157"/>
                  <a:pt x="471042" y="1124474"/>
                </a:cubicBezTo>
                <a:cubicBezTo>
                  <a:pt x="546537" y="1329791"/>
                  <a:pt x="507025" y="1391174"/>
                  <a:pt x="509142" y="1370007"/>
                </a:cubicBezTo>
                <a:cubicBezTo>
                  <a:pt x="511259" y="1348840"/>
                  <a:pt x="532425" y="1154813"/>
                  <a:pt x="483742" y="997474"/>
                </a:cubicBezTo>
                <a:cubicBezTo>
                  <a:pt x="435059" y="840135"/>
                  <a:pt x="295359" y="588957"/>
                  <a:pt x="217042" y="425974"/>
                </a:cubicBezTo>
                <a:cubicBezTo>
                  <a:pt x="138725" y="262991"/>
                  <a:pt x="48414" y="78135"/>
                  <a:pt x="13842" y="19574"/>
                </a:cubicBezTo>
                <a:cubicBezTo>
                  <a:pt x="-20730" y="-38987"/>
                  <a:pt x="19486" y="50618"/>
                  <a:pt x="26542" y="70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B158988-3C05-4F22-BC7A-330711E2E636}"/>
              </a:ext>
            </a:extLst>
          </p:cNvPr>
          <p:cNvSpPr/>
          <p:nvPr/>
        </p:nvSpPr>
        <p:spPr>
          <a:xfrm>
            <a:off x="8084184" y="1219712"/>
            <a:ext cx="544990" cy="2332381"/>
          </a:xfrm>
          <a:custGeom>
            <a:avLst/>
            <a:gdLst>
              <a:gd name="connsiteX0" fmla="*/ 1483 w 544990"/>
              <a:gd name="connsiteY0" fmla="*/ 3721 h 2332381"/>
              <a:gd name="connsiteX1" fmla="*/ 496783 w 544990"/>
              <a:gd name="connsiteY1" fmla="*/ 782655 h 2332381"/>
              <a:gd name="connsiteX2" fmla="*/ 522183 w 544990"/>
              <a:gd name="connsiteY2" fmla="*/ 1502321 h 2332381"/>
              <a:gd name="connsiteX3" fmla="*/ 462916 w 544990"/>
              <a:gd name="connsiteY3" fmla="*/ 2327821 h 2332381"/>
              <a:gd name="connsiteX4" fmla="*/ 513716 w 544990"/>
              <a:gd name="connsiteY4" fmla="*/ 1794421 h 2332381"/>
              <a:gd name="connsiteX5" fmla="*/ 496783 w 544990"/>
              <a:gd name="connsiteY5" fmla="*/ 947755 h 2332381"/>
              <a:gd name="connsiteX6" fmla="*/ 348616 w 544990"/>
              <a:gd name="connsiteY6" fmla="*/ 507488 h 2332381"/>
              <a:gd name="connsiteX7" fmla="*/ 1483 w 544990"/>
              <a:gd name="connsiteY7" fmla="*/ 3721 h 233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990" h="2332381">
                <a:moveTo>
                  <a:pt x="1483" y="3721"/>
                </a:moveTo>
                <a:cubicBezTo>
                  <a:pt x="26177" y="49582"/>
                  <a:pt x="410000" y="532888"/>
                  <a:pt x="496783" y="782655"/>
                </a:cubicBezTo>
                <a:cubicBezTo>
                  <a:pt x="583566" y="1032422"/>
                  <a:pt x="527827" y="1244793"/>
                  <a:pt x="522183" y="1502321"/>
                </a:cubicBezTo>
                <a:cubicBezTo>
                  <a:pt x="516539" y="1759849"/>
                  <a:pt x="464327" y="2279138"/>
                  <a:pt x="462916" y="2327821"/>
                </a:cubicBezTo>
                <a:cubicBezTo>
                  <a:pt x="461505" y="2376504"/>
                  <a:pt x="508072" y="2024432"/>
                  <a:pt x="513716" y="1794421"/>
                </a:cubicBezTo>
                <a:cubicBezTo>
                  <a:pt x="519360" y="1564410"/>
                  <a:pt x="524300" y="1162244"/>
                  <a:pt x="496783" y="947755"/>
                </a:cubicBezTo>
                <a:cubicBezTo>
                  <a:pt x="469266" y="733266"/>
                  <a:pt x="429755" y="666944"/>
                  <a:pt x="348616" y="507488"/>
                </a:cubicBezTo>
                <a:cubicBezTo>
                  <a:pt x="267477" y="348032"/>
                  <a:pt x="-23211" y="-42140"/>
                  <a:pt x="1483" y="3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0C7AE4D1-7371-4BE8-8BFB-364779142175}"/>
              </a:ext>
            </a:extLst>
          </p:cNvPr>
          <p:cNvSpPr/>
          <p:nvPr/>
        </p:nvSpPr>
        <p:spPr>
          <a:xfrm>
            <a:off x="4291535" y="1040841"/>
            <a:ext cx="703822" cy="2506926"/>
          </a:xfrm>
          <a:custGeom>
            <a:avLst/>
            <a:gdLst>
              <a:gd name="connsiteX0" fmla="*/ 703798 w 703822"/>
              <a:gd name="connsiteY0" fmla="*/ 559 h 2506926"/>
              <a:gd name="connsiteX1" fmla="*/ 212732 w 703822"/>
              <a:gd name="connsiteY1" fmla="*/ 749859 h 2506926"/>
              <a:gd name="connsiteX2" fmla="*/ 1065 w 703822"/>
              <a:gd name="connsiteY2" fmla="*/ 1778559 h 2506926"/>
              <a:gd name="connsiteX3" fmla="*/ 128065 w 703822"/>
              <a:gd name="connsiteY3" fmla="*/ 2506692 h 2506926"/>
              <a:gd name="connsiteX4" fmla="*/ 64565 w 703822"/>
              <a:gd name="connsiteY4" fmla="*/ 1846292 h 2506926"/>
              <a:gd name="connsiteX5" fmla="*/ 191565 w 703822"/>
              <a:gd name="connsiteY5" fmla="*/ 864159 h 2506926"/>
              <a:gd name="connsiteX6" fmla="*/ 703798 w 703822"/>
              <a:gd name="connsiteY6" fmla="*/ 559 h 250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3822" h="2506926">
                <a:moveTo>
                  <a:pt x="703798" y="559"/>
                </a:moveTo>
                <a:cubicBezTo>
                  <a:pt x="707326" y="-18491"/>
                  <a:pt x="329854" y="453526"/>
                  <a:pt x="212732" y="749859"/>
                </a:cubicBezTo>
                <a:cubicBezTo>
                  <a:pt x="95610" y="1046192"/>
                  <a:pt x="15176" y="1485753"/>
                  <a:pt x="1065" y="1778559"/>
                </a:cubicBezTo>
                <a:cubicBezTo>
                  <a:pt x="-13046" y="2071365"/>
                  <a:pt x="117482" y="2495403"/>
                  <a:pt x="128065" y="2506692"/>
                </a:cubicBezTo>
                <a:cubicBezTo>
                  <a:pt x="138648" y="2517981"/>
                  <a:pt x="53982" y="2120047"/>
                  <a:pt x="64565" y="1846292"/>
                </a:cubicBezTo>
                <a:cubicBezTo>
                  <a:pt x="75148" y="1572537"/>
                  <a:pt x="85732" y="1175309"/>
                  <a:pt x="191565" y="864159"/>
                </a:cubicBezTo>
                <a:cubicBezTo>
                  <a:pt x="297398" y="553009"/>
                  <a:pt x="700270" y="19609"/>
                  <a:pt x="703798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5EE0437B-0132-40CD-B53E-652A3FF3260D}"/>
              </a:ext>
            </a:extLst>
          </p:cNvPr>
          <p:cNvSpPr/>
          <p:nvPr/>
        </p:nvSpPr>
        <p:spPr>
          <a:xfrm>
            <a:off x="4922419" y="579205"/>
            <a:ext cx="933112" cy="517301"/>
          </a:xfrm>
          <a:custGeom>
            <a:avLst/>
            <a:gdLst>
              <a:gd name="connsiteX0" fmla="*/ 919581 w 933112"/>
              <a:gd name="connsiteY0" fmla="*/ 13462 h 517301"/>
              <a:gd name="connsiteX1" fmla="*/ 259181 w 933112"/>
              <a:gd name="connsiteY1" fmla="*/ 237828 h 517301"/>
              <a:gd name="connsiteX2" fmla="*/ 948 w 933112"/>
              <a:gd name="connsiteY2" fmla="*/ 517228 h 517301"/>
              <a:gd name="connsiteX3" fmla="*/ 191448 w 933112"/>
              <a:gd name="connsiteY3" fmla="*/ 263228 h 517301"/>
              <a:gd name="connsiteX4" fmla="*/ 665581 w 933112"/>
              <a:gd name="connsiteY4" fmla="*/ 51562 h 517301"/>
              <a:gd name="connsiteX5" fmla="*/ 919581 w 933112"/>
              <a:gd name="connsiteY5" fmla="*/ 13462 h 51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3112" h="517301">
                <a:moveTo>
                  <a:pt x="919581" y="13462"/>
                </a:moveTo>
                <a:cubicBezTo>
                  <a:pt x="851848" y="44506"/>
                  <a:pt x="412286" y="153867"/>
                  <a:pt x="259181" y="237828"/>
                </a:cubicBezTo>
                <a:cubicBezTo>
                  <a:pt x="106076" y="321789"/>
                  <a:pt x="12237" y="512995"/>
                  <a:pt x="948" y="517228"/>
                </a:cubicBezTo>
                <a:cubicBezTo>
                  <a:pt x="-10341" y="521461"/>
                  <a:pt x="80676" y="340839"/>
                  <a:pt x="191448" y="263228"/>
                </a:cubicBezTo>
                <a:cubicBezTo>
                  <a:pt x="302220" y="185617"/>
                  <a:pt x="546342" y="93895"/>
                  <a:pt x="665581" y="51562"/>
                </a:cubicBezTo>
                <a:cubicBezTo>
                  <a:pt x="784820" y="9229"/>
                  <a:pt x="987314" y="-17582"/>
                  <a:pt x="919581" y="13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FAF28B2C-C931-49D1-B1B6-0F8DE58F4B2F}"/>
              </a:ext>
            </a:extLst>
          </p:cNvPr>
          <p:cNvSpPr/>
          <p:nvPr/>
        </p:nvSpPr>
        <p:spPr>
          <a:xfrm>
            <a:off x="5703628" y="300172"/>
            <a:ext cx="1486746" cy="233891"/>
          </a:xfrm>
          <a:custGeom>
            <a:avLst/>
            <a:gdLst>
              <a:gd name="connsiteX0" fmla="*/ 2905 w 1486746"/>
              <a:gd name="connsiteY0" fmla="*/ 186661 h 233891"/>
              <a:gd name="connsiteX1" fmla="*/ 684472 w 1486746"/>
              <a:gd name="connsiteY1" fmla="*/ 395 h 233891"/>
              <a:gd name="connsiteX2" fmla="*/ 1192472 w 1486746"/>
              <a:gd name="connsiteY2" fmla="*/ 140095 h 233891"/>
              <a:gd name="connsiteX3" fmla="*/ 1484572 w 1486746"/>
              <a:gd name="connsiteY3" fmla="*/ 233228 h 233891"/>
              <a:gd name="connsiteX4" fmla="*/ 1277139 w 1486746"/>
              <a:gd name="connsiteY4" fmla="*/ 93528 h 233891"/>
              <a:gd name="connsiteX5" fmla="*/ 472805 w 1486746"/>
              <a:gd name="connsiteY5" fmla="*/ 13095 h 233891"/>
              <a:gd name="connsiteX6" fmla="*/ 2905 w 1486746"/>
              <a:gd name="connsiteY6" fmla="*/ 186661 h 23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6746" h="233891">
                <a:moveTo>
                  <a:pt x="2905" y="186661"/>
                </a:moveTo>
                <a:cubicBezTo>
                  <a:pt x="38183" y="184544"/>
                  <a:pt x="486211" y="8156"/>
                  <a:pt x="684472" y="395"/>
                </a:cubicBezTo>
                <a:cubicBezTo>
                  <a:pt x="882733" y="-7366"/>
                  <a:pt x="1059122" y="101289"/>
                  <a:pt x="1192472" y="140095"/>
                </a:cubicBezTo>
                <a:cubicBezTo>
                  <a:pt x="1325822" y="178900"/>
                  <a:pt x="1470461" y="240989"/>
                  <a:pt x="1484572" y="233228"/>
                </a:cubicBezTo>
                <a:cubicBezTo>
                  <a:pt x="1498683" y="225467"/>
                  <a:pt x="1445767" y="130217"/>
                  <a:pt x="1277139" y="93528"/>
                </a:cubicBezTo>
                <a:cubicBezTo>
                  <a:pt x="1108511" y="56839"/>
                  <a:pt x="684472" y="-2427"/>
                  <a:pt x="472805" y="13095"/>
                </a:cubicBezTo>
                <a:cubicBezTo>
                  <a:pt x="261138" y="28617"/>
                  <a:pt x="-32373" y="188778"/>
                  <a:pt x="2905" y="186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8D0E397-B828-4129-8457-572EA7AB6508}"/>
              </a:ext>
            </a:extLst>
          </p:cNvPr>
          <p:cNvSpPr/>
          <p:nvPr/>
        </p:nvSpPr>
        <p:spPr>
          <a:xfrm>
            <a:off x="7133625" y="565975"/>
            <a:ext cx="1032625" cy="759464"/>
          </a:xfrm>
          <a:custGeom>
            <a:avLst/>
            <a:gdLst>
              <a:gd name="connsiteX0" fmla="*/ 3775 w 1032625"/>
              <a:gd name="connsiteY0" fmla="*/ 43625 h 759464"/>
              <a:gd name="connsiteX1" fmla="*/ 355142 w 1032625"/>
              <a:gd name="connsiteY1" fmla="*/ 56325 h 759464"/>
              <a:gd name="connsiteX2" fmla="*/ 854675 w 1032625"/>
              <a:gd name="connsiteY2" fmla="*/ 479658 h 759464"/>
              <a:gd name="connsiteX3" fmla="*/ 1032475 w 1032625"/>
              <a:gd name="connsiteY3" fmla="*/ 759058 h 759464"/>
              <a:gd name="connsiteX4" fmla="*/ 875842 w 1032625"/>
              <a:gd name="connsiteY4" fmla="*/ 420392 h 759464"/>
              <a:gd name="connsiteX5" fmla="*/ 422875 w 1032625"/>
              <a:gd name="connsiteY5" fmla="*/ 69025 h 759464"/>
              <a:gd name="connsiteX6" fmla="*/ 185808 w 1032625"/>
              <a:gd name="connsiteY6" fmla="*/ 1292 h 759464"/>
              <a:gd name="connsiteX7" fmla="*/ 3775 w 1032625"/>
              <a:gd name="connsiteY7" fmla="*/ 43625 h 759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2625" h="759464">
                <a:moveTo>
                  <a:pt x="3775" y="43625"/>
                </a:moveTo>
                <a:cubicBezTo>
                  <a:pt x="31997" y="52797"/>
                  <a:pt x="213325" y="-16347"/>
                  <a:pt x="355142" y="56325"/>
                </a:cubicBezTo>
                <a:cubicBezTo>
                  <a:pt x="496959" y="128997"/>
                  <a:pt x="741786" y="362536"/>
                  <a:pt x="854675" y="479658"/>
                </a:cubicBezTo>
                <a:cubicBezTo>
                  <a:pt x="967564" y="596780"/>
                  <a:pt x="1028947" y="768936"/>
                  <a:pt x="1032475" y="759058"/>
                </a:cubicBezTo>
                <a:cubicBezTo>
                  <a:pt x="1036003" y="749180"/>
                  <a:pt x="977442" y="535397"/>
                  <a:pt x="875842" y="420392"/>
                </a:cubicBezTo>
                <a:cubicBezTo>
                  <a:pt x="774242" y="305387"/>
                  <a:pt x="537881" y="138875"/>
                  <a:pt x="422875" y="69025"/>
                </a:cubicBezTo>
                <a:cubicBezTo>
                  <a:pt x="307869" y="-825"/>
                  <a:pt x="259186" y="10464"/>
                  <a:pt x="185808" y="1292"/>
                </a:cubicBezTo>
                <a:cubicBezTo>
                  <a:pt x="112430" y="-7880"/>
                  <a:pt x="-24447" y="34453"/>
                  <a:pt x="3775" y="43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F89DCD9F-3058-4DB4-95B2-D11E5B85C0F5}"/>
              </a:ext>
            </a:extLst>
          </p:cNvPr>
          <p:cNvSpPr/>
          <p:nvPr/>
        </p:nvSpPr>
        <p:spPr>
          <a:xfrm>
            <a:off x="6956670" y="5251098"/>
            <a:ext cx="210566" cy="385867"/>
          </a:xfrm>
          <a:custGeom>
            <a:avLst/>
            <a:gdLst>
              <a:gd name="connsiteX0" fmla="*/ 813 w 210566"/>
              <a:gd name="connsiteY0" fmla="*/ 352 h 385867"/>
              <a:gd name="connsiteX1" fmla="*/ 204013 w 210566"/>
              <a:gd name="connsiteY1" fmla="*/ 123119 h 385867"/>
              <a:gd name="connsiteX2" fmla="*/ 163797 w 210566"/>
              <a:gd name="connsiteY2" fmla="*/ 322085 h 385867"/>
              <a:gd name="connsiteX3" fmla="*/ 195547 w 210566"/>
              <a:gd name="connsiteY3" fmla="*/ 385585 h 385867"/>
              <a:gd name="connsiteX4" fmla="*/ 168030 w 210566"/>
              <a:gd name="connsiteY4" fmla="*/ 343252 h 385867"/>
              <a:gd name="connsiteX5" fmla="*/ 159563 w 210566"/>
              <a:gd name="connsiteY5" fmla="*/ 292452 h 385867"/>
              <a:gd name="connsiteX6" fmla="*/ 195547 w 210566"/>
              <a:gd name="connsiteY6" fmla="*/ 182385 h 385867"/>
              <a:gd name="connsiteX7" fmla="*/ 195547 w 210566"/>
              <a:gd name="connsiteY7" fmla="*/ 140052 h 385867"/>
              <a:gd name="connsiteX8" fmla="*/ 134163 w 210566"/>
              <a:gd name="connsiteY8" fmla="*/ 87135 h 385867"/>
              <a:gd name="connsiteX9" fmla="*/ 813 w 210566"/>
              <a:gd name="connsiteY9" fmla="*/ 352 h 38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566" h="385867">
                <a:moveTo>
                  <a:pt x="813" y="352"/>
                </a:moveTo>
                <a:cubicBezTo>
                  <a:pt x="12455" y="6349"/>
                  <a:pt x="176849" y="69497"/>
                  <a:pt x="204013" y="123119"/>
                </a:cubicBezTo>
                <a:cubicBezTo>
                  <a:pt x="231177" y="176741"/>
                  <a:pt x="165208" y="278341"/>
                  <a:pt x="163797" y="322085"/>
                </a:cubicBezTo>
                <a:cubicBezTo>
                  <a:pt x="162386" y="365829"/>
                  <a:pt x="194842" y="382057"/>
                  <a:pt x="195547" y="385585"/>
                </a:cubicBezTo>
                <a:cubicBezTo>
                  <a:pt x="196252" y="389113"/>
                  <a:pt x="174027" y="358774"/>
                  <a:pt x="168030" y="343252"/>
                </a:cubicBezTo>
                <a:cubicBezTo>
                  <a:pt x="162033" y="327730"/>
                  <a:pt x="154977" y="319263"/>
                  <a:pt x="159563" y="292452"/>
                </a:cubicBezTo>
                <a:cubicBezTo>
                  <a:pt x="164149" y="265641"/>
                  <a:pt x="189550" y="207785"/>
                  <a:pt x="195547" y="182385"/>
                </a:cubicBezTo>
                <a:cubicBezTo>
                  <a:pt x="201544" y="156985"/>
                  <a:pt x="205778" y="155927"/>
                  <a:pt x="195547" y="140052"/>
                </a:cubicBezTo>
                <a:cubicBezTo>
                  <a:pt x="185316" y="124177"/>
                  <a:pt x="162385" y="107596"/>
                  <a:pt x="134163" y="87135"/>
                </a:cubicBezTo>
                <a:cubicBezTo>
                  <a:pt x="105941" y="66674"/>
                  <a:pt x="-10829" y="-5645"/>
                  <a:pt x="813" y="3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3E4C77DC-48EE-49DF-8782-006FA8421904}"/>
              </a:ext>
            </a:extLst>
          </p:cNvPr>
          <p:cNvSpPr/>
          <p:nvPr/>
        </p:nvSpPr>
        <p:spPr>
          <a:xfrm>
            <a:off x="6886179" y="5454000"/>
            <a:ext cx="194735" cy="122188"/>
          </a:xfrm>
          <a:custGeom>
            <a:avLst/>
            <a:gdLst>
              <a:gd name="connsiteX0" fmla="*/ 3571 w 194735"/>
              <a:gd name="connsiteY0" fmla="*/ 53567 h 122188"/>
              <a:gd name="connsiteX1" fmla="*/ 62838 w 194735"/>
              <a:gd name="connsiteY1" fmla="*/ 45100 h 122188"/>
              <a:gd name="connsiteX2" fmla="*/ 189838 w 194735"/>
              <a:gd name="connsiteY2" fmla="*/ 650 h 122188"/>
              <a:gd name="connsiteX3" fmla="*/ 170788 w 194735"/>
              <a:gd name="connsiteY3" fmla="*/ 83200 h 122188"/>
              <a:gd name="connsiteX4" fmla="*/ 191954 w 194735"/>
              <a:gd name="connsiteY4" fmla="*/ 121300 h 122188"/>
              <a:gd name="connsiteX5" fmla="*/ 132688 w 194735"/>
              <a:gd name="connsiteY5" fmla="*/ 108600 h 122188"/>
              <a:gd name="connsiteX6" fmla="*/ 130571 w 194735"/>
              <a:gd name="connsiteY6" fmla="*/ 91667 h 122188"/>
              <a:gd name="connsiteX7" fmla="*/ 162321 w 194735"/>
              <a:gd name="connsiteY7" fmla="*/ 57800 h 122188"/>
              <a:gd name="connsiteX8" fmla="*/ 162321 w 194735"/>
              <a:gd name="connsiteY8" fmla="*/ 45100 h 122188"/>
              <a:gd name="connsiteX9" fmla="*/ 3571 w 194735"/>
              <a:gd name="connsiteY9" fmla="*/ 53567 h 12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735" h="122188">
                <a:moveTo>
                  <a:pt x="3571" y="53567"/>
                </a:moveTo>
                <a:cubicBezTo>
                  <a:pt x="-13009" y="53567"/>
                  <a:pt x="31794" y="53919"/>
                  <a:pt x="62838" y="45100"/>
                </a:cubicBezTo>
                <a:cubicBezTo>
                  <a:pt x="93882" y="36281"/>
                  <a:pt x="171846" y="-5700"/>
                  <a:pt x="189838" y="650"/>
                </a:cubicBezTo>
                <a:cubicBezTo>
                  <a:pt x="207830" y="7000"/>
                  <a:pt x="170435" y="63092"/>
                  <a:pt x="170788" y="83200"/>
                </a:cubicBezTo>
                <a:cubicBezTo>
                  <a:pt x="171141" y="103308"/>
                  <a:pt x="198304" y="117067"/>
                  <a:pt x="191954" y="121300"/>
                </a:cubicBezTo>
                <a:cubicBezTo>
                  <a:pt x="185604" y="125533"/>
                  <a:pt x="142918" y="113539"/>
                  <a:pt x="132688" y="108600"/>
                </a:cubicBezTo>
                <a:cubicBezTo>
                  <a:pt x="122458" y="103661"/>
                  <a:pt x="125632" y="100134"/>
                  <a:pt x="130571" y="91667"/>
                </a:cubicBezTo>
                <a:cubicBezTo>
                  <a:pt x="135510" y="83200"/>
                  <a:pt x="157029" y="65561"/>
                  <a:pt x="162321" y="57800"/>
                </a:cubicBezTo>
                <a:cubicBezTo>
                  <a:pt x="167613" y="50039"/>
                  <a:pt x="184546" y="46511"/>
                  <a:pt x="162321" y="45100"/>
                </a:cubicBezTo>
                <a:cubicBezTo>
                  <a:pt x="140096" y="43689"/>
                  <a:pt x="20151" y="53567"/>
                  <a:pt x="3571" y="535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B4D09753-D6D7-4BBD-920F-C74EF3BAA225}"/>
              </a:ext>
            </a:extLst>
          </p:cNvPr>
          <p:cNvSpPr/>
          <p:nvPr/>
        </p:nvSpPr>
        <p:spPr>
          <a:xfrm>
            <a:off x="5392357" y="5460654"/>
            <a:ext cx="359791" cy="202704"/>
          </a:xfrm>
          <a:custGeom>
            <a:avLst/>
            <a:gdLst>
              <a:gd name="connsiteX0" fmla="*/ 356510 w 359791"/>
              <a:gd name="connsiteY0" fmla="*/ 110413 h 202704"/>
              <a:gd name="connsiteX1" fmla="*/ 108860 w 359791"/>
              <a:gd name="connsiteY1" fmla="*/ 65963 h 202704"/>
              <a:gd name="connsiteX2" fmla="*/ 5143 w 359791"/>
              <a:gd name="connsiteY2" fmla="*/ 10929 h 202704"/>
              <a:gd name="connsiteX3" fmla="*/ 22076 w 359791"/>
              <a:gd name="connsiteY3" fmla="*/ 6696 h 202704"/>
              <a:gd name="connsiteX4" fmla="*/ 77110 w 359791"/>
              <a:gd name="connsiteY4" fmla="*/ 85013 h 202704"/>
              <a:gd name="connsiteX5" fmla="*/ 87693 w 359791"/>
              <a:gd name="connsiteY5" fmla="*/ 165446 h 202704"/>
              <a:gd name="connsiteX6" fmla="*/ 121560 w 359791"/>
              <a:gd name="connsiteY6" fmla="*/ 201429 h 202704"/>
              <a:gd name="connsiteX7" fmla="*/ 151193 w 359791"/>
              <a:gd name="connsiteY7" fmla="*/ 123113 h 202704"/>
              <a:gd name="connsiteX8" fmla="*/ 151193 w 359791"/>
              <a:gd name="connsiteY8" fmla="*/ 93479 h 202704"/>
              <a:gd name="connsiteX9" fmla="*/ 246443 w 359791"/>
              <a:gd name="connsiteY9" fmla="*/ 97713 h 202704"/>
              <a:gd name="connsiteX10" fmla="*/ 356510 w 359791"/>
              <a:gd name="connsiteY10" fmla="*/ 110413 h 20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9791" h="202704">
                <a:moveTo>
                  <a:pt x="356510" y="110413"/>
                </a:moveTo>
                <a:cubicBezTo>
                  <a:pt x="333580" y="105121"/>
                  <a:pt x="167421" y="82544"/>
                  <a:pt x="108860" y="65963"/>
                </a:cubicBezTo>
                <a:cubicBezTo>
                  <a:pt x="50299" y="49382"/>
                  <a:pt x="19607" y="20807"/>
                  <a:pt x="5143" y="10929"/>
                </a:cubicBezTo>
                <a:cubicBezTo>
                  <a:pt x="-9321" y="1051"/>
                  <a:pt x="10082" y="-5651"/>
                  <a:pt x="22076" y="6696"/>
                </a:cubicBezTo>
                <a:cubicBezTo>
                  <a:pt x="34070" y="19043"/>
                  <a:pt x="66174" y="58555"/>
                  <a:pt x="77110" y="85013"/>
                </a:cubicBezTo>
                <a:cubicBezTo>
                  <a:pt x="88046" y="111471"/>
                  <a:pt x="80285" y="146043"/>
                  <a:pt x="87693" y="165446"/>
                </a:cubicBezTo>
                <a:cubicBezTo>
                  <a:pt x="95101" y="184849"/>
                  <a:pt x="110977" y="208484"/>
                  <a:pt x="121560" y="201429"/>
                </a:cubicBezTo>
                <a:cubicBezTo>
                  <a:pt x="132143" y="194374"/>
                  <a:pt x="146254" y="141105"/>
                  <a:pt x="151193" y="123113"/>
                </a:cubicBezTo>
                <a:cubicBezTo>
                  <a:pt x="156132" y="105121"/>
                  <a:pt x="135318" y="97712"/>
                  <a:pt x="151193" y="93479"/>
                </a:cubicBezTo>
                <a:cubicBezTo>
                  <a:pt x="167068" y="89246"/>
                  <a:pt x="217162" y="94891"/>
                  <a:pt x="246443" y="97713"/>
                </a:cubicBezTo>
                <a:cubicBezTo>
                  <a:pt x="275723" y="100535"/>
                  <a:pt x="379440" y="115705"/>
                  <a:pt x="356510" y="1104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DCC0A26B-7DF2-4A5A-9D62-BE501D152ABA}"/>
              </a:ext>
            </a:extLst>
          </p:cNvPr>
          <p:cNvSpPr/>
          <p:nvPr/>
        </p:nvSpPr>
        <p:spPr>
          <a:xfrm>
            <a:off x="5801087" y="5827183"/>
            <a:ext cx="926581" cy="204551"/>
          </a:xfrm>
          <a:custGeom>
            <a:avLst/>
            <a:gdLst>
              <a:gd name="connsiteX0" fmla="*/ 696 w 926581"/>
              <a:gd name="connsiteY0" fmla="*/ 0 h 204551"/>
              <a:gd name="connsiteX1" fmla="*/ 421913 w 926581"/>
              <a:gd name="connsiteY1" fmla="*/ 154517 h 204551"/>
              <a:gd name="connsiteX2" fmla="*/ 597596 w 926581"/>
              <a:gd name="connsiteY2" fmla="*/ 148167 h 204551"/>
              <a:gd name="connsiteX3" fmla="*/ 917213 w 926581"/>
              <a:gd name="connsiteY3" fmla="*/ 61384 h 204551"/>
              <a:gd name="connsiteX4" fmla="*/ 811380 w 926581"/>
              <a:gd name="connsiteY4" fmla="*/ 110067 h 204551"/>
              <a:gd name="connsiteX5" fmla="*/ 504463 w 926581"/>
              <a:gd name="connsiteY5" fmla="*/ 203200 h 204551"/>
              <a:gd name="connsiteX6" fmla="*/ 326663 w 926581"/>
              <a:gd name="connsiteY6" fmla="*/ 154517 h 204551"/>
              <a:gd name="connsiteX7" fmla="*/ 696 w 926581"/>
              <a:gd name="connsiteY7" fmla="*/ 0 h 20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6581" h="204551">
                <a:moveTo>
                  <a:pt x="696" y="0"/>
                </a:moveTo>
                <a:cubicBezTo>
                  <a:pt x="16571" y="0"/>
                  <a:pt x="322430" y="129823"/>
                  <a:pt x="421913" y="154517"/>
                </a:cubicBezTo>
                <a:cubicBezTo>
                  <a:pt x="521396" y="179211"/>
                  <a:pt x="515046" y="163689"/>
                  <a:pt x="597596" y="148167"/>
                </a:cubicBezTo>
                <a:cubicBezTo>
                  <a:pt x="680146" y="132645"/>
                  <a:pt x="881582" y="67734"/>
                  <a:pt x="917213" y="61384"/>
                </a:cubicBezTo>
                <a:cubicBezTo>
                  <a:pt x="952844" y="55034"/>
                  <a:pt x="880172" y="86431"/>
                  <a:pt x="811380" y="110067"/>
                </a:cubicBezTo>
                <a:cubicBezTo>
                  <a:pt x="742588" y="133703"/>
                  <a:pt x="585249" y="195792"/>
                  <a:pt x="504463" y="203200"/>
                </a:cubicBezTo>
                <a:cubicBezTo>
                  <a:pt x="423677" y="210608"/>
                  <a:pt x="408507" y="186620"/>
                  <a:pt x="326663" y="154517"/>
                </a:cubicBezTo>
                <a:cubicBezTo>
                  <a:pt x="244819" y="122414"/>
                  <a:pt x="-15179" y="0"/>
                  <a:pt x="696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529525D3-83B2-458E-A570-F0EC98DE66F1}"/>
              </a:ext>
            </a:extLst>
          </p:cNvPr>
          <p:cNvSpPr/>
          <p:nvPr/>
        </p:nvSpPr>
        <p:spPr>
          <a:xfrm>
            <a:off x="4877826" y="3881609"/>
            <a:ext cx="520744" cy="263732"/>
          </a:xfrm>
          <a:custGeom>
            <a:avLst/>
            <a:gdLst>
              <a:gd name="connsiteX0" fmla="*/ 28607 w 520744"/>
              <a:gd name="connsiteY0" fmla="*/ 358 h 263732"/>
              <a:gd name="connsiteX1" fmla="*/ 7441 w 520744"/>
              <a:gd name="connsiteY1" fmla="*/ 133708 h 263732"/>
              <a:gd name="connsiteX2" fmla="*/ 178891 w 520744"/>
              <a:gd name="connsiteY2" fmla="*/ 250124 h 263732"/>
              <a:gd name="connsiteX3" fmla="*/ 509091 w 520744"/>
              <a:gd name="connsiteY3" fmla="*/ 250124 h 263732"/>
              <a:gd name="connsiteX4" fmla="*/ 428657 w 520744"/>
              <a:gd name="connsiteY4" fmla="*/ 256474 h 263732"/>
              <a:gd name="connsiteX5" fmla="*/ 257207 w 520744"/>
              <a:gd name="connsiteY5" fmla="*/ 260708 h 263732"/>
              <a:gd name="connsiteX6" fmla="*/ 106924 w 520744"/>
              <a:gd name="connsiteY6" fmla="*/ 207791 h 263732"/>
              <a:gd name="connsiteX7" fmla="*/ 30724 w 520744"/>
              <a:gd name="connsiteY7" fmla="*/ 152758 h 263732"/>
              <a:gd name="connsiteX8" fmla="*/ 7441 w 520744"/>
              <a:gd name="connsiteY8" fmla="*/ 95608 h 263732"/>
              <a:gd name="connsiteX9" fmla="*/ 28607 w 520744"/>
              <a:gd name="connsiteY9" fmla="*/ 358 h 26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0744" h="263732">
                <a:moveTo>
                  <a:pt x="28607" y="358"/>
                </a:moveTo>
                <a:cubicBezTo>
                  <a:pt x="28607" y="6708"/>
                  <a:pt x="-17606" y="92080"/>
                  <a:pt x="7441" y="133708"/>
                </a:cubicBezTo>
                <a:cubicBezTo>
                  <a:pt x="32488" y="175336"/>
                  <a:pt x="95283" y="230721"/>
                  <a:pt x="178891" y="250124"/>
                </a:cubicBezTo>
                <a:cubicBezTo>
                  <a:pt x="262499" y="269527"/>
                  <a:pt x="467463" y="249066"/>
                  <a:pt x="509091" y="250124"/>
                </a:cubicBezTo>
                <a:cubicBezTo>
                  <a:pt x="550719" y="251182"/>
                  <a:pt x="470638" y="254710"/>
                  <a:pt x="428657" y="256474"/>
                </a:cubicBezTo>
                <a:cubicBezTo>
                  <a:pt x="386676" y="258238"/>
                  <a:pt x="310829" y="268822"/>
                  <a:pt x="257207" y="260708"/>
                </a:cubicBezTo>
                <a:cubicBezTo>
                  <a:pt x="203585" y="252594"/>
                  <a:pt x="144671" y="225783"/>
                  <a:pt x="106924" y="207791"/>
                </a:cubicBezTo>
                <a:cubicBezTo>
                  <a:pt x="69177" y="189799"/>
                  <a:pt x="47304" y="171455"/>
                  <a:pt x="30724" y="152758"/>
                </a:cubicBezTo>
                <a:cubicBezTo>
                  <a:pt x="14144" y="134061"/>
                  <a:pt x="11674" y="117480"/>
                  <a:pt x="7441" y="95608"/>
                </a:cubicBezTo>
                <a:cubicBezTo>
                  <a:pt x="3208" y="73736"/>
                  <a:pt x="28607" y="-5992"/>
                  <a:pt x="28607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EABF86C2-46D6-49F2-AA6D-08B4482B2373}"/>
              </a:ext>
            </a:extLst>
          </p:cNvPr>
          <p:cNvSpPr/>
          <p:nvPr/>
        </p:nvSpPr>
        <p:spPr>
          <a:xfrm>
            <a:off x="5463096" y="4199460"/>
            <a:ext cx="328125" cy="103741"/>
          </a:xfrm>
          <a:custGeom>
            <a:avLst/>
            <a:gdLst>
              <a:gd name="connsiteX0" fmla="*/ 328104 w 328125"/>
              <a:gd name="connsiteY0" fmla="*/ 7 h 103741"/>
              <a:gd name="connsiteX1" fmla="*/ 169354 w 328125"/>
              <a:gd name="connsiteY1" fmla="*/ 67740 h 103741"/>
              <a:gd name="connsiteX2" fmla="*/ 21 w 328125"/>
              <a:gd name="connsiteY2" fmla="*/ 103723 h 103741"/>
              <a:gd name="connsiteX3" fmla="*/ 158771 w 328125"/>
              <a:gd name="connsiteY3" fmla="*/ 63507 h 103741"/>
              <a:gd name="connsiteX4" fmla="*/ 328104 w 328125"/>
              <a:gd name="connsiteY4" fmla="*/ 7 h 10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125" h="103741">
                <a:moveTo>
                  <a:pt x="328104" y="7"/>
                </a:moveTo>
                <a:cubicBezTo>
                  <a:pt x="329868" y="713"/>
                  <a:pt x="224034" y="50454"/>
                  <a:pt x="169354" y="67740"/>
                </a:cubicBezTo>
                <a:cubicBezTo>
                  <a:pt x="114674" y="85026"/>
                  <a:pt x="1785" y="104429"/>
                  <a:pt x="21" y="103723"/>
                </a:cubicBezTo>
                <a:cubicBezTo>
                  <a:pt x="-1743" y="103017"/>
                  <a:pt x="107618" y="80440"/>
                  <a:pt x="158771" y="63507"/>
                </a:cubicBezTo>
                <a:cubicBezTo>
                  <a:pt x="209924" y="46574"/>
                  <a:pt x="326340" y="-699"/>
                  <a:pt x="32810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88D903B5-A10B-458D-A83F-D850FFCA7F77}"/>
              </a:ext>
            </a:extLst>
          </p:cNvPr>
          <p:cNvSpPr/>
          <p:nvPr/>
        </p:nvSpPr>
        <p:spPr>
          <a:xfrm>
            <a:off x="7081311" y="4043914"/>
            <a:ext cx="464446" cy="155769"/>
          </a:xfrm>
          <a:custGeom>
            <a:avLst/>
            <a:gdLst>
              <a:gd name="connsiteX0" fmla="*/ 9522 w 464446"/>
              <a:gd name="connsiteY0" fmla="*/ 5269 h 155769"/>
              <a:gd name="connsiteX1" fmla="*/ 77256 w 464446"/>
              <a:gd name="connsiteY1" fmla="*/ 22203 h 155769"/>
              <a:gd name="connsiteX2" fmla="*/ 451906 w 464446"/>
              <a:gd name="connsiteY2" fmla="*/ 151319 h 155769"/>
              <a:gd name="connsiteX3" fmla="*/ 360889 w 464446"/>
              <a:gd name="connsiteY3" fmla="*/ 121686 h 155769"/>
              <a:gd name="connsiteX4" fmla="*/ 214839 w 464446"/>
              <a:gd name="connsiteY4" fmla="*/ 79353 h 155769"/>
              <a:gd name="connsiteX5" fmla="*/ 9522 w 464446"/>
              <a:gd name="connsiteY5" fmla="*/ 5269 h 15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446" h="155769">
                <a:moveTo>
                  <a:pt x="9522" y="5269"/>
                </a:moveTo>
                <a:cubicBezTo>
                  <a:pt x="-13408" y="-4256"/>
                  <a:pt x="3525" y="-2139"/>
                  <a:pt x="77256" y="22203"/>
                </a:cubicBezTo>
                <a:cubicBezTo>
                  <a:pt x="150987" y="46545"/>
                  <a:pt x="451906" y="151319"/>
                  <a:pt x="451906" y="151319"/>
                </a:cubicBezTo>
                <a:cubicBezTo>
                  <a:pt x="499178" y="167899"/>
                  <a:pt x="400400" y="133680"/>
                  <a:pt x="360889" y="121686"/>
                </a:cubicBezTo>
                <a:cubicBezTo>
                  <a:pt x="321378" y="109692"/>
                  <a:pt x="270931" y="98756"/>
                  <a:pt x="214839" y="79353"/>
                </a:cubicBezTo>
                <a:cubicBezTo>
                  <a:pt x="158747" y="59950"/>
                  <a:pt x="32452" y="14794"/>
                  <a:pt x="9522" y="5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FBCE7EF-9107-47C8-9D50-6170E7765186}"/>
              </a:ext>
            </a:extLst>
          </p:cNvPr>
          <p:cNvSpPr/>
          <p:nvPr/>
        </p:nvSpPr>
        <p:spPr>
          <a:xfrm>
            <a:off x="6651549" y="4377916"/>
            <a:ext cx="289063" cy="487637"/>
          </a:xfrm>
          <a:custGeom>
            <a:avLst/>
            <a:gdLst>
              <a:gd name="connsiteX0" fmla="*/ 1134 w 289063"/>
              <a:gd name="connsiteY0" fmla="*/ 3584 h 487637"/>
              <a:gd name="connsiteX1" fmla="*/ 149301 w 289063"/>
              <a:gd name="connsiteY1" fmla="*/ 354951 h 487637"/>
              <a:gd name="connsiteX2" fmla="*/ 286884 w 289063"/>
              <a:gd name="connsiteY2" fmla="*/ 486184 h 487637"/>
              <a:gd name="connsiteX3" fmla="*/ 223384 w 289063"/>
              <a:gd name="connsiteY3" fmla="*/ 409984 h 487637"/>
              <a:gd name="connsiteX4" fmla="*/ 87918 w 289063"/>
              <a:gd name="connsiteY4" fmla="*/ 185617 h 487637"/>
              <a:gd name="connsiteX5" fmla="*/ 1134 w 289063"/>
              <a:gd name="connsiteY5" fmla="*/ 3584 h 48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063" h="487637">
                <a:moveTo>
                  <a:pt x="1134" y="3584"/>
                </a:moveTo>
                <a:cubicBezTo>
                  <a:pt x="11364" y="31806"/>
                  <a:pt x="101676" y="274518"/>
                  <a:pt x="149301" y="354951"/>
                </a:cubicBezTo>
                <a:cubicBezTo>
                  <a:pt x="196926" y="435384"/>
                  <a:pt x="274537" y="477012"/>
                  <a:pt x="286884" y="486184"/>
                </a:cubicBezTo>
                <a:cubicBezTo>
                  <a:pt x="299231" y="495356"/>
                  <a:pt x="256545" y="460078"/>
                  <a:pt x="223384" y="409984"/>
                </a:cubicBezTo>
                <a:cubicBezTo>
                  <a:pt x="190223" y="359890"/>
                  <a:pt x="123548" y="250175"/>
                  <a:pt x="87918" y="185617"/>
                </a:cubicBezTo>
                <a:cubicBezTo>
                  <a:pt x="52288" y="121059"/>
                  <a:pt x="-9096" y="-24638"/>
                  <a:pt x="1134" y="3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7A38E775-BD90-4AB1-A7CB-66418AA165EC}"/>
              </a:ext>
            </a:extLst>
          </p:cNvPr>
          <p:cNvSpPr/>
          <p:nvPr/>
        </p:nvSpPr>
        <p:spPr>
          <a:xfrm>
            <a:off x="6297827" y="5151749"/>
            <a:ext cx="50113" cy="256743"/>
          </a:xfrm>
          <a:custGeom>
            <a:avLst/>
            <a:gdLst>
              <a:gd name="connsiteX0" fmla="*/ 50056 w 50113"/>
              <a:gd name="connsiteY0" fmla="*/ 218 h 256743"/>
              <a:gd name="connsiteX1" fmla="*/ 11956 w 50113"/>
              <a:gd name="connsiteY1" fmla="*/ 129334 h 256743"/>
              <a:gd name="connsiteX2" fmla="*/ 45823 w 50113"/>
              <a:gd name="connsiteY2" fmla="*/ 256334 h 256743"/>
              <a:gd name="connsiteX3" fmla="*/ 11956 w 50113"/>
              <a:gd name="connsiteY3" fmla="*/ 167434 h 256743"/>
              <a:gd name="connsiteX4" fmla="*/ 1373 w 50113"/>
              <a:gd name="connsiteY4" fmla="*/ 99701 h 256743"/>
              <a:gd name="connsiteX5" fmla="*/ 50056 w 50113"/>
              <a:gd name="connsiteY5" fmla="*/ 218 h 2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13" h="256743">
                <a:moveTo>
                  <a:pt x="50056" y="218"/>
                </a:moveTo>
                <a:cubicBezTo>
                  <a:pt x="51820" y="5157"/>
                  <a:pt x="12661" y="86648"/>
                  <a:pt x="11956" y="129334"/>
                </a:cubicBezTo>
                <a:cubicBezTo>
                  <a:pt x="11251" y="172020"/>
                  <a:pt x="45823" y="249984"/>
                  <a:pt x="45823" y="256334"/>
                </a:cubicBezTo>
                <a:cubicBezTo>
                  <a:pt x="45823" y="262684"/>
                  <a:pt x="19364" y="193539"/>
                  <a:pt x="11956" y="167434"/>
                </a:cubicBezTo>
                <a:cubicBezTo>
                  <a:pt x="4548" y="141329"/>
                  <a:pt x="-3213" y="124043"/>
                  <a:pt x="1373" y="99701"/>
                </a:cubicBezTo>
                <a:cubicBezTo>
                  <a:pt x="5959" y="75359"/>
                  <a:pt x="48292" y="-4721"/>
                  <a:pt x="50056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F5A69E0C-4703-4D3E-B77D-B04A60CA9D52}"/>
              </a:ext>
            </a:extLst>
          </p:cNvPr>
          <p:cNvSpPr/>
          <p:nvPr/>
        </p:nvSpPr>
        <p:spPr>
          <a:xfrm>
            <a:off x="6199714" y="5168615"/>
            <a:ext cx="36383" cy="119774"/>
          </a:xfrm>
          <a:custGeom>
            <a:avLst/>
            <a:gdLst>
              <a:gd name="connsiteX0" fmla="*/ 3 w 36383"/>
              <a:gd name="connsiteY0" fmla="*/ 285 h 119774"/>
              <a:gd name="connsiteX1" fmla="*/ 31753 w 36383"/>
              <a:gd name="connsiteY1" fmla="*/ 91302 h 119774"/>
              <a:gd name="connsiteX2" fmla="*/ 35986 w 36383"/>
              <a:gd name="connsiteY2" fmla="*/ 118818 h 119774"/>
              <a:gd name="connsiteX3" fmla="*/ 29636 w 36383"/>
              <a:gd name="connsiteY3" fmla="*/ 63785 h 119774"/>
              <a:gd name="connsiteX4" fmla="*/ 3 w 36383"/>
              <a:gd name="connsiteY4" fmla="*/ 285 h 11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83" h="119774">
                <a:moveTo>
                  <a:pt x="3" y="285"/>
                </a:moveTo>
                <a:cubicBezTo>
                  <a:pt x="356" y="4871"/>
                  <a:pt x="25756" y="71547"/>
                  <a:pt x="31753" y="91302"/>
                </a:cubicBezTo>
                <a:cubicBezTo>
                  <a:pt x="37750" y="111057"/>
                  <a:pt x="36339" y="123404"/>
                  <a:pt x="35986" y="118818"/>
                </a:cubicBezTo>
                <a:cubicBezTo>
                  <a:pt x="35633" y="114232"/>
                  <a:pt x="34222" y="80013"/>
                  <a:pt x="29636" y="63785"/>
                </a:cubicBezTo>
                <a:cubicBezTo>
                  <a:pt x="25050" y="47557"/>
                  <a:pt x="-350" y="-4301"/>
                  <a:pt x="3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C06CC4D7-20A7-4F7C-9499-E88422A6B8CE}"/>
              </a:ext>
            </a:extLst>
          </p:cNvPr>
          <p:cNvSpPr/>
          <p:nvPr/>
        </p:nvSpPr>
        <p:spPr>
          <a:xfrm>
            <a:off x="5772379" y="5013317"/>
            <a:ext cx="406241" cy="162500"/>
          </a:xfrm>
          <a:custGeom>
            <a:avLst/>
            <a:gdLst>
              <a:gd name="connsiteX0" fmla="*/ 6121 w 406241"/>
              <a:gd name="connsiteY0" fmla="*/ 8 h 162500"/>
              <a:gd name="connsiteX1" fmla="*/ 158521 w 406241"/>
              <a:gd name="connsiteY1" fmla="*/ 123833 h 162500"/>
              <a:gd name="connsiteX2" fmla="*/ 285521 w 406241"/>
              <a:gd name="connsiteY2" fmla="*/ 73033 h 162500"/>
              <a:gd name="connsiteX3" fmla="*/ 368071 w 406241"/>
              <a:gd name="connsiteY3" fmla="*/ 104783 h 162500"/>
              <a:gd name="connsiteX4" fmla="*/ 406171 w 406241"/>
              <a:gd name="connsiteY4" fmla="*/ 117483 h 162500"/>
              <a:gd name="connsiteX5" fmla="*/ 371246 w 406241"/>
              <a:gd name="connsiteY5" fmla="*/ 120658 h 162500"/>
              <a:gd name="connsiteX6" fmla="*/ 202971 w 406241"/>
              <a:gd name="connsiteY6" fmla="*/ 161933 h 162500"/>
              <a:gd name="connsiteX7" fmla="*/ 107721 w 406241"/>
              <a:gd name="connsiteY7" fmla="*/ 142883 h 162500"/>
              <a:gd name="connsiteX8" fmla="*/ 37871 w 406241"/>
              <a:gd name="connsiteY8" fmla="*/ 117483 h 162500"/>
              <a:gd name="connsiteX9" fmla="*/ 6121 w 406241"/>
              <a:gd name="connsiteY9" fmla="*/ 8 h 1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241" h="162500">
                <a:moveTo>
                  <a:pt x="6121" y="8"/>
                </a:moveTo>
                <a:cubicBezTo>
                  <a:pt x="26229" y="1066"/>
                  <a:pt x="111954" y="111662"/>
                  <a:pt x="158521" y="123833"/>
                </a:cubicBezTo>
                <a:cubicBezTo>
                  <a:pt x="205088" y="136004"/>
                  <a:pt x="250596" y="76208"/>
                  <a:pt x="285521" y="73033"/>
                </a:cubicBezTo>
                <a:cubicBezTo>
                  <a:pt x="320446" y="69858"/>
                  <a:pt x="347963" y="97375"/>
                  <a:pt x="368071" y="104783"/>
                </a:cubicBezTo>
                <a:cubicBezTo>
                  <a:pt x="388179" y="112191"/>
                  <a:pt x="405642" y="114837"/>
                  <a:pt x="406171" y="117483"/>
                </a:cubicBezTo>
                <a:cubicBezTo>
                  <a:pt x="406700" y="120129"/>
                  <a:pt x="405113" y="113250"/>
                  <a:pt x="371246" y="120658"/>
                </a:cubicBezTo>
                <a:cubicBezTo>
                  <a:pt x="337379" y="128066"/>
                  <a:pt x="246892" y="158229"/>
                  <a:pt x="202971" y="161933"/>
                </a:cubicBezTo>
                <a:cubicBezTo>
                  <a:pt x="159050" y="165637"/>
                  <a:pt x="135238" y="150291"/>
                  <a:pt x="107721" y="142883"/>
                </a:cubicBezTo>
                <a:cubicBezTo>
                  <a:pt x="80204" y="135475"/>
                  <a:pt x="55333" y="137591"/>
                  <a:pt x="37871" y="117483"/>
                </a:cubicBezTo>
                <a:cubicBezTo>
                  <a:pt x="20409" y="97375"/>
                  <a:pt x="-13987" y="-1050"/>
                  <a:pt x="6121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91068B77-470F-4897-B934-4EC58EF6A027}"/>
              </a:ext>
            </a:extLst>
          </p:cNvPr>
          <p:cNvSpPr/>
          <p:nvPr/>
        </p:nvSpPr>
        <p:spPr>
          <a:xfrm>
            <a:off x="6435545" y="5003354"/>
            <a:ext cx="211335" cy="79930"/>
          </a:xfrm>
          <a:custGeom>
            <a:avLst/>
            <a:gdLst>
              <a:gd name="connsiteX0" fmla="*/ 144643 w 211335"/>
              <a:gd name="connsiteY0" fmla="*/ 446 h 79930"/>
              <a:gd name="connsiteX1" fmla="*/ 100193 w 211335"/>
              <a:gd name="connsiteY1" fmla="*/ 46484 h 79930"/>
              <a:gd name="connsiteX2" fmla="*/ 180 w 211335"/>
              <a:gd name="connsiteY2" fmla="*/ 67121 h 79930"/>
              <a:gd name="connsiteX3" fmla="*/ 77968 w 211335"/>
              <a:gd name="connsiteY3" fmla="*/ 67121 h 79930"/>
              <a:gd name="connsiteX4" fmla="*/ 163693 w 211335"/>
              <a:gd name="connsiteY4" fmla="*/ 78234 h 79930"/>
              <a:gd name="connsiteX5" fmla="*/ 211318 w 211335"/>
              <a:gd name="connsiteY5" fmla="*/ 25846 h 79930"/>
              <a:gd name="connsiteX6" fmla="*/ 144643 w 211335"/>
              <a:gd name="connsiteY6" fmla="*/ 446 h 7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335" h="79930">
                <a:moveTo>
                  <a:pt x="144643" y="446"/>
                </a:moveTo>
                <a:cubicBezTo>
                  <a:pt x="126122" y="3886"/>
                  <a:pt x="124270" y="35372"/>
                  <a:pt x="100193" y="46484"/>
                </a:cubicBezTo>
                <a:cubicBezTo>
                  <a:pt x="76116" y="57596"/>
                  <a:pt x="3884" y="63682"/>
                  <a:pt x="180" y="67121"/>
                </a:cubicBezTo>
                <a:cubicBezTo>
                  <a:pt x="-3524" y="70560"/>
                  <a:pt x="50716" y="65269"/>
                  <a:pt x="77968" y="67121"/>
                </a:cubicBezTo>
                <a:cubicBezTo>
                  <a:pt x="105220" y="68973"/>
                  <a:pt x="141468" y="85113"/>
                  <a:pt x="163693" y="78234"/>
                </a:cubicBezTo>
                <a:cubicBezTo>
                  <a:pt x="185918" y="71355"/>
                  <a:pt x="212112" y="37488"/>
                  <a:pt x="211318" y="25846"/>
                </a:cubicBezTo>
                <a:cubicBezTo>
                  <a:pt x="210524" y="14204"/>
                  <a:pt x="163164" y="-2994"/>
                  <a:pt x="144643" y="4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649D4814-94C4-4F08-AE00-A1AF78D848E8}"/>
              </a:ext>
            </a:extLst>
          </p:cNvPr>
          <p:cNvSpPr/>
          <p:nvPr/>
        </p:nvSpPr>
        <p:spPr>
          <a:xfrm>
            <a:off x="6950813" y="5562464"/>
            <a:ext cx="81953" cy="130657"/>
          </a:xfrm>
          <a:custGeom>
            <a:avLst/>
            <a:gdLst>
              <a:gd name="connsiteX0" fmla="*/ 80754 w 81953"/>
              <a:gd name="connsiteY0" fmla="*/ 2253 h 130657"/>
              <a:gd name="connsiteX1" fmla="*/ 4554 w 81953"/>
              <a:gd name="connsiteY1" fmla="*/ 125019 h 130657"/>
              <a:gd name="connsiteX2" fmla="*/ 13020 w 81953"/>
              <a:gd name="connsiteY2" fmla="*/ 103853 h 130657"/>
              <a:gd name="connsiteX3" fmla="*/ 49004 w 81953"/>
              <a:gd name="connsiteY3" fmla="*/ 48819 h 130657"/>
              <a:gd name="connsiteX4" fmla="*/ 80754 w 81953"/>
              <a:gd name="connsiteY4" fmla="*/ 2253 h 13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53" h="130657">
                <a:moveTo>
                  <a:pt x="80754" y="2253"/>
                </a:moveTo>
                <a:cubicBezTo>
                  <a:pt x="73346" y="14953"/>
                  <a:pt x="15843" y="108086"/>
                  <a:pt x="4554" y="125019"/>
                </a:cubicBezTo>
                <a:cubicBezTo>
                  <a:pt x="-6735" y="141952"/>
                  <a:pt x="5612" y="116553"/>
                  <a:pt x="13020" y="103853"/>
                </a:cubicBezTo>
                <a:cubicBezTo>
                  <a:pt x="20428" y="91153"/>
                  <a:pt x="38773" y="63636"/>
                  <a:pt x="49004" y="48819"/>
                </a:cubicBezTo>
                <a:cubicBezTo>
                  <a:pt x="59235" y="34002"/>
                  <a:pt x="88162" y="-10447"/>
                  <a:pt x="80754" y="2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A08E24C2-C32E-4F21-B24B-A5053EC97FEB}"/>
              </a:ext>
            </a:extLst>
          </p:cNvPr>
          <p:cNvSpPr/>
          <p:nvPr/>
        </p:nvSpPr>
        <p:spPr>
          <a:xfrm>
            <a:off x="5387525" y="5494667"/>
            <a:ext cx="424959" cy="414943"/>
          </a:xfrm>
          <a:custGeom>
            <a:avLst/>
            <a:gdLst>
              <a:gd name="connsiteX0" fmla="*/ 7858 w 424959"/>
              <a:gd name="connsiteY0" fmla="*/ 6550 h 414943"/>
              <a:gd name="connsiteX1" fmla="*/ 153908 w 424959"/>
              <a:gd name="connsiteY1" fmla="*/ 226683 h 414943"/>
              <a:gd name="connsiteX2" fmla="*/ 418492 w 424959"/>
              <a:gd name="connsiteY2" fmla="*/ 410833 h 414943"/>
              <a:gd name="connsiteX3" fmla="*/ 331708 w 424959"/>
              <a:gd name="connsiteY3" fmla="*/ 347333 h 414943"/>
              <a:gd name="connsiteX4" fmla="*/ 198358 w 424959"/>
              <a:gd name="connsiteY4" fmla="*/ 262666 h 414943"/>
              <a:gd name="connsiteX5" fmla="*/ 37492 w 424959"/>
              <a:gd name="connsiteY5" fmla="*/ 74283 h 414943"/>
              <a:gd name="connsiteX6" fmla="*/ 7858 w 424959"/>
              <a:gd name="connsiteY6" fmla="*/ 6550 h 41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959" h="414943">
                <a:moveTo>
                  <a:pt x="7858" y="6550"/>
                </a:moveTo>
                <a:cubicBezTo>
                  <a:pt x="27261" y="31950"/>
                  <a:pt x="85469" y="159303"/>
                  <a:pt x="153908" y="226683"/>
                </a:cubicBezTo>
                <a:cubicBezTo>
                  <a:pt x="222347" y="294063"/>
                  <a:pt x="388859" y="390725"/>
                  <a:pt x="418492" y="410833"/>
                </a:cubicBezTo>
                <a:cubicBezTo>
                  <a:pt x="448125" y="430941"/>
                  <a:pt x="368397" y="372028"/>
                  <a:pt x="331708" y="347333"/>
                </a:cubicBezTo>
                <a:cubicBezTo>
                  <a:pt x="295019" y="322639"/>
                  <a:pt x="247394" y="308174"/>
                  <a:pt x="198358" y="262666"/>
                </a:cubicBezTo>
                <a:cubicBezTo>
                  <a:pt x="149322" y="217158"/>
                  <a:pt x="67478" y="113441"/>
                  <a:pt x="37492" y="74283"/>
                </a:cubicBezTo>
                <a:cubicBezTo>
                  <a:pt x="7506" y="35125"/>
                  <a:pt x="-11545" y="-18850"/>
                  <a:pt x="7858" y="6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3642F648-6D2D-4DA8-8961-57120C290009}"/>
              </a:ext>
            </a:extLst>
          </p:cNvPr>
          <p:cNvSpPr/>
          <p:nvPr/>
        </p:nvSpPr>
        <p:spPr>
          <a:xfrm>
            <a:off x="5918907" y="6023857"/>
            <a:ext cx="286731" cy="15937"/>
          </a:xfrm>
          <a:custGeom>
            <a:avLst/>
            <a:gdLst>
              <a:gd name="connsiteX0" fmla="*/ 1410 w 286731"/>
              <a:gd name="connsiteY0" fmla="*/ 12876 h 15937"/>
              <a:gd name="connsiteX1" fmla="*/ 280810 w 286731"/>
              <a:gd name="connsiteY1" fmla="*/ 14993 h 15937"/>
              <a:gd name="connsiteX2" fmla="*/ 177093 w 286731"/>
              <a:gd name="connsiteY2" fmla="*/ 176 h 15937"/>
              <a:gd name="connsiteX3" fmla="*/ 1410 w 286731"/>
              <a:gd name="connsiteY3" fmla="*/ 12876 h 15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731" h="15937">
                <a:moveTo>
                  <a:pt x="1410" y="12876"/>
                </a:moveTo>
                <a:cubicBezTo>
                  <a:pt x="18696" y="15345"/>
                  <a:pt x="251530" y="17110"/>
                  <a:pt x="280810" y="14993"/>
                </a:cubicBezTo>
                <a:cubicBezTo>
                  <a:pt x="310091" y="12876"/>
                  <a:pt x="223660" y="1940"/>
                  <a:pt x="177093" y="176"/>
                </a:cubicBezTo>
                <a:cubicBezTo>
                  <a:pt x="130526" y="-1588"/>
                  <a:pt x="-15876" y="10407"/>
                  <a:pt x="1410" y="12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5D4BDF76-BD65-4A74-9C11-D4D755339B41}"/>
              </a:ext>
            </a:extLst>
          </p:cNvPr>
          <p:cNvSpPr/>
          <p:nvPr/>
        </p:nvSpPr>
        <p:spPr>
          <a:xfrm>
            <a:off x="5095475" y="5225928"/>
            <a:ext cx="261700" cy="133795"/>
          </a:xfrm>
          <a:custGeom>
            <a:avLst/>
            <a:gdLst>
              <a:gd name="connsiteX0" fmla="*/ 400 w 261700"/>
              <a:gd name="connsiteY0" fmla="*/ 122 h 133795"/>
              <a:gd name="connsiteX1" fmla="*/ 229000 w 261700"/>
              <a:gd name="connsiteY1" fmla="*/ 73147 h 133795"/>
              <a:gd name="connsiteX2" fmla="*/ 260750 w 261700"/>
              <a:gd name="connsiteY2" fmla="*/ 133472 h 133795"/>
              <a:gd name="connsiteX3" fmla="*/ 235350 w 261700"/>
              <a:gd name="connsiteY3" fmla="*/ 95372 h 133795"/>
              <a:gd name="connsiteX4" fmla="*/ 175025 w 261700"/>
              <a:gd name="connsiteY4" fmla="*/ 57272 h 133795"/>
              <a:gd name="connsiteX5" fmla="*/ 400 w 261700"/>
              <a:gd name="connsiteY5" fmla="*/ 122 h 13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700" h="133795">
                <a:moveTo>
                  <a:pt x="400" y="122"/>
                </a:moveTo>
                <a:cubicBezTo>
                  <a:pt x="9396" y="2768"/>
                  <a:pt x="185608" y="50922"/>
                  <a:pt x="229000" y="73147"/>
                </a:cubicBezTo>
                <a:cubicBezTo>
                  <a:pt x="272392" y="95372"/>
                  <a:pt x="259692" y="129768"/>
                  <a:pt x="260750" y="133472"/>
                </a:cubicBezTo>
                <a:cubicBezTo>
                  <a:pt x="261808" y="137176"/>
                  <a:pt x="249638" y="108072"/>
                  <a:pt x="235350" y="95372"/>
                </a:cubicBezTo>
                <a:cubicBezTo>
                  <a:pt x="221063" y="82672"/>
                  <a:pt x="213654" y="76322"/>
                  <a:pt x="175025" y="57272"/>
                </a:cubicBezTo>
                <a:cubicBezTo>
                  <a:pt x="136396" y="38222"/>
                  <a:pt x="-8596" y="-2524"/>
                  <a:pt x="400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DBF01982-A7B5-486E-AC8F-4A88BF2FAA0E}"/>
              </a:ext>
            </a:extLst>
          </p:cNvPr>
          <p:cNvSpPr/>
          <p:nvPr/>
        </p:nvSpPr>
        <p:spPr>
          <a:xfrm>
            <a:off x="5524500" y="5473700"/>
            <a:ext cx="674649" cy="37717"/>
          </a:xfrm>
          <a:custGeom>
            <a:avLst/>
            <a:gdLst>
              <a:gd name="connsiteX0" fmla="*/ 0 w 674649"/>
              <a:gd name="connsiteY0" fmla="*/ 0 h 37717"/>
              <a:gd name="connsiteX1" fmla="*/ 498475 w 674649"/>
              <a:gd name="connsiteY1" fmla="*/ 6350 h 37717"/>
              <a:gd name="connsiteX2" fmla="*/ 673100 w 674649"/>
              <a:gd name="connsiteY2" fmla="*/ 9525 h 37717"/>
              <a:gd name="connsiteX3" fmla="*/ 574675 w 674649"/>
              <a:gd name="connsiteY3" fmla="*/ 9525 h 37717"/>
              <a:gd name="connsiteX4" fmla="*/ 415925 w 674649"/>
              <a:gd name="connsiteY4" fmla="*/ 34925 h 37717"/>
              <a:gd name="connsiteX5" fmla="*/ 155575 w 674649"/>
              <a:gd name="connsiteY5" fmla="*/ 34925 h 37717"/>
              <a:gd name="connsiteX6" fmla="*/ 0 w 674649"/>
              <a:gd name="connsiteY6" fmla="*/ 0 h 3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649" h="37717">
                <a:moveTo>
                  <a:pt x="0" y="0"/>
                </a:moveTo>
                <a:lnTo>
                  <a:pt x="498475" y="6350"/>
                </a:lnTo>
                <a:lnTo>
                  <a:pt x="673100" y="9525"/>
                </a:lnTo>
                <a:cubicBezTo>
                  <a:pt x="685800" y="10054"/>
                  <a:pt x="617538" y="5292"/>
                  <a:pt x="574675" y="9525"/>
                </a:cubicBezTo>
                <a:cubicBezTo>
                  <a:pt x="531813" y="13758"/>
                  <a:pt x="485775" y="30692"/>
                  <a:pt x="415925" y="34925"/>
                </a:cubicBezTo>
                <a:cubicBezTo>
                  <a:pt x="346075" y="39158"/>
                  <a:pt x="224896" y="38100"/>
                  <a:pt x="155575" y="34925"/>
                </a:cubicBezTo>
                <a:cubicBezTo>
                  <a:pt x="86254" y="31750"/>
                  <a:pt x="43127" y="23812"/>
                  <a:pt x="0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4EEC80EB-5815-431F-8DA5-41F446CDE68B}"/>
              </a:ext>
            </a:extLst>
          </p:cNvPr>
          <p:cNvSpPr/>
          <p:nvPr/>
        </p:nvSpPr>
        <p:spPr>
          <a:xfrm>
            <a:off x="6281849" y="5501217"/>
            <a:ext cx="676907" cy="23539"/>
          </a:xfrm>
          <a:custGeom>
            <a:avLst/>
            <a:gdLst>
              <a:gd name="connsiteX0" fmla="*/ 8884 w 676907"/>
              <a:gd name="connsiteY0" fmla="*/ 23283 h 23539"/>
              <a:gd name="connsiteX1" fmla="*/ 400468 w 676907"/>
              <a:gd name="connsiteY1" fmla="*/ 0 h 23539"/>
              <a:gd name="connsiteX2" fmla="*/ 597318 w 676907"/>
              <a:gd name="connsiteY2" fmla="*/ 23283 h 23539"/>
              <a:gd name="connsiteX3" fmla="*/ 673518 w 676907"/>
              <a:gd name="connsiteY3" fmla="*/ 12700 h 23539"/>
              <a:gd name="connsiteX4" fmla="*/ 497834 w 676907"/>
              <a:gd name="connsiteY4" fmla="*/ 16933 h 23539"/>
              <a:gd name="connsiteX5" fmla="*/ 157051 w 676907"/>
              <a:gd name="connsiteY5" fmla="*/ 12700 h 23539"/>
              <a:gd name="connsiteX6" fmla="*/ 8884 w 676907"/>
              <a:gd name="connsiteY6" fmla="*/ 23283 h 2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907" h="23539">
                <a:moveTo>
                  <a:pt x="8884" y="23283"/>
                </a:moveTo>
                <a:cubicBezTo>
                  <a:pt x="49453" y="21166"/>
                  <a:pt x="302396" y="0"/>
                  <a:pt x="400468" y="0"/>
                </a:cubicBezTo>
                <a:cubicBezTo>
                  <a:pt x="498540" y="0"/>
                  <a:pt x="551810" y="21166"/>
                  <a:pt x="597318" y="23283"/>
                </a:cubicBezTo>
                <a:cubicBezTo>
                  <a:pt x="642826" y="25400"/>
                  <a:pt x="690099" y="13758"/>
                  <a:pt x="673518" y="12700"/>
                </a:cubicBezTo>
                <a:cubicBezTo>
                  <a:pt x="656937" y="11642"/>
                  <a:pt x="583912" y="16933"/>
                  <a:pt x="497834" y="16933"/>
                </a:cubicBezTo>
                <a:cubicBezTo>
                  <a:pt x="411756" y="16933"/>
                  <a:pt x="157051" y="12700"/>
                  <a:pt x="157051" y="12700"/>
                </a:cubicBezTo>
                <a:cubicBezTo>
                  <a:pt x="75207" y="12700"/>
                  <a:pt x="-31685" y="25400"/>
                  <a:pt x="8884" y="232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57D93251-8BDF-49EE-9710-137884E589A2}"/>
              </a:ext>
            </a:extLst>
          </p:cNvPr>
          <p:cNvSpPr/>
          <p:nvPr/>
        </p:nvSpPr>
        <p:spPr>
          <a:xfrm>
            <a:off x="5664153" y="5511681"/>
            <a:ext cx="1206821" cy="182966"/>
          </a:xfrm>
          <a:custGeom>
            <a:avLst/>
            <a:gdLst>
              <a:gd name="connsiteX0" fmla="*/ 47 w 1206821"/>
              <a:gd name="connsiteY0" fmla="*/ 93252 h 182966"/>
              <a:gd name="connsiteX1" fmla="*/ 287914 w 1206821"/>
              <a:gd name="connsiteY1" fmla="*/ 33986 h 182966"/>
              <a:gd name="connsiteX2" fmla="*/ 575780 w 1206821"/>
              <a:gd name="connsiteY2" fmla="*/ 27636 h 182966"/>
              <a:gd name="connsiteX3" fmla="*/ 656214 w 1206821"/>
              <a:gd name="connsiteY3" fmla="*/ 21286 h 182966"/>
              <a:gd name="connsiteX4" fmla="*/ 893280 w 1206821"/>
              <a:gd name="connsiteY4" fmla="*/ 119 h 182966"/>
              <a:gd name="connsiteX5" fmla="*/ 1096480 w 1206821"/>
              <a:gd name="connsiteY5" fmla="*/ 31869 h 182966"/>
              <a:gd name="connsiteX6" fmla="*/ 1206547 w 1206821"/>
              <a:gd name="connsiteY6" fmla="*/ 46686 h 182966"/>
              <a:gd name="connsiteX7" fmla="*/ 1066847 w 1206821"/>
              <a:gd name="connsiteY7" fmla="*/ 89019 h 182966"/>
              <a:gd name="connsiteX8" fmla="*/ 723947 w 1206821"/>
              <a:gd name="connsiteY8" fmla="*/ 169452 h 182966"/>
              <a:gd name="connsiteX9" fmla="*/ 582130 w 1206821"/>
              <a:gd name="connsiteY9" fmla="*/ 182152 h 182966"/>
              <a:gd name="connsiteX10" fmla="*/ 309080 w 1206821"/>
              <a:gd name="connsiteY10" fmla="*/ 160986 h 182966"/>
              <a:gd name="connsiteX11" fmla="*/ 47 w 1206821"/>
              <a:gd name="connsiteY11" fmla="*/ 93252 h 18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6821" h="182966">
                <a:moveTo>
                  <a:pt x="47" y="93252"/>
                </a:moveTo>
                <a:cubicBezTo>
                  <a:pt x="-3481" y="72085"/>
                  <a:pt x="191959" y="44922"/>
                  <a:pt x="287914" y="33986"/>
                </a:cubicBezTo>
                <a:cubicBezTo>
                  <a:pt x="383869" y="23050"/>
                  <a:pt x="514397" y="29753"/>
                  <a:pt x="575780" y="27636"/>
                </a:cubicBezTo>
                <a:cubicBezTo>
                  <a:pt x="637163" y="25519"/>
                  <a:pt x="603297" y="25872"/>
                  <a:pt x="656214" y="21286"/>
                </a:cubicBezTo>
                <a:cubicBezTo>
                  <a:pt x="709131" y="16700"/>
                  <a:pt x="819902" y="-1645"/>
                  <a:pt x="893280" y="119"/>
                </a:cubicBezTo>
                <a:cubicBezTo>
                  <a:pt x="966658" y="1883"/>
                  <a:pt x="1044269" y="24108"/>
                  <a:pt x="1096480" y="31869"/>
                </a:cubicBezTo>
                <a:cubicBezTo>
                  <a:pt x="1148691" y="39630"/>
                  <a:pt x="1211486" y="37161"/>
                  <a:pt x="1206547" y="46686"/>
                </a:cubicBezTo>
                <a:cubicBezTo>
                  <a:pt x="1201608" y="56211"/>
                  <a:pt x="1147280" y="68558"/>
                  <a:pt x="1066847" y="89019"/>
                </a:cubicBezTo>
                <a:cubicBezTo>
                  <a:pt x="986414" y="109480"/>
                  <a:pt x="804733" y="153930"/>
                  <a:pt x="723947" y="169452"/>
                </a:cubicBezTo>
                <a:cubicBezTo>
                  <a:pt x="643161" y="184974"/>
                  <a:pt x="651274" y="183563"/>
                  <a:pt x="582130" y="182152"/>
                </a:cubicBezTo>
                <a:cubicBezTo>
                  <a:pt x="512986" y="180741"/>
                  <a:pt x="404330" y="174744"/>
                  <a:pt x="309080" y="160986"/>
                </a:cubicBezTo>
                <a:cubicBezTo>
                  <a:pt x="213830" y="147228"/>
                  <a:pt x="3575" y="114419"/>
                  <a:pt x="47" y="9325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EC15F79A-31B7-4AF3-B1A0-6B350C517C43}"/>
              </a:ext>
            </a:extLst>
          </p:cNvPr>
          <p:cNvSpPr/>
          <p:nvPr/>
        </p:nvSpPr>
        <p:spPr>
          <a:xfrm>
            <a:off x="5638496" y="5550750"/>
            <a:ext cx="1310559" cy="361247"/>
          </a:xfrm>
          <a:custGeom>
            <a:avLst/>
            <a:gdLst>
              <a:gd name="connsiteX0" fmla="*/ 8771 w 1310559"/>
              <a:gd name="connsiteY0" fmla="*/ 62650 h 361247"/>
              <a:gd name="connsiteX1" fmla="*/ 540054 w 1310559"/>
              <a:gd name="connsiteY1" fmla="*/ 151550 h 361247"/>
              <a:gd name="connsiteX2" fmla="*/ 893537 w 1310559"/>
              <a:gd name="connsiteY2" fmla="*/ 104983 h 361247"/>
              <a:gd name="connsiteX3" fmla="*/ 1204687 w 1310559"/>
              <a:gd name="connsiteY3" fmla="*/ 30900 h 361247"/>
              <a:gd name="connsiteX4" fmla="*/ 1310521 w 1310559"/>
              <a:gd name="connsiteY4" fmla="*/ 1267 h 361247"/>
              <a:gd name="connsiteX5" fmla="*/ 1196221 w 1310559"/>
              <a:gd name="connsiteY5" fmla="*/ 69000 h 361247"/>
              <a:gd name="connsiteX6" fmla="*/ 1075571 w 1310559"/>
              <a:gd name="connsiteY6" fmla="*/ 210817 h 361247"/>
              <a:gd name="connsiteX7" fmla="*/ 923171 w 1310559"/>
              <a:gd name="connsiteY7" fmla="*/ 295483 h 361247"/>
              <a:gd name="connsiteX8" fmla="*/ 787704 w 1310559"/>
              <a:gd name="connsiteY8" fmla="*/ 346283 h 361247"/>
              <a:gd name="connsiteX9" fmla="*/ 618371 w 1310559"/>
              <a:gd name="connsiteY9" fmla="*/ 358983 h 361247"/>
              <a:gd name="connsiteX10" fmla="*/ 385537 w 1310559"/>
              <a:gd name="connsiteY10" fmla="*/ 348400 h 361247"/>
              <a:gd name="connsiteX11" fmla="*/ 222554 w 1310559"/>
              <a:gd name="connsiteY11" fmla="*/ 240450 h 361247"/>
              <a:gd name="connsiteX12" fmla="*/ 8771 w 1310559"/>
              <a:gd name="connsiteY12" fmla="*/ 62650 h 36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0559" h="361247">
                <a:moveTo>
                  <a:pt x="8771" y="62650"/>
                </a:moveTo>
                <a:cubicBezTo>
                  <a:pt x="61688" y="47833"/>
                  <a:pt x="392593" y="144495"/>
                  <a:pt x="540054" y="151550"/>
                </a:cubicBezTo>
                <a:cubicBezTo>
                  <a:pt x="687515" y="158605"/>
                  <a:pt x="782765" y="125091"/>
                  <a:pt x="893537" y="104983"/>
                </a:cubicBezTo>
                <a:cubicBezTo>
                  <a:pt x="1004309" y="84875"/>
                  <a:pt x="1135190" y="48186"/>
                  <a:pt x="1204687" y="30900"/>
                </a:cubicBezTo>
                <a:cubicBezTo>
                  <a:pt x="1274184" y="13614"/>
                  <a:pt x="1311932" y="-5083"/>
                  <a:pt x="1310521" y="1267"/>
                </a:cubicBezTo>
                <a:cubicBezTo>
                  <a:pt x="1309110" y="7617"/>
                  <a:pt x="1235379" y="34075"/>
                  <a:pt x="1196221" y="69000"/>
                </a:cubicBezTo>
                <a:cubicBezTo>
                  <a:pt x="1157063" y="103925"/>
                  <a:pt x="1121079" y="173070"/>
                  <a:pt x="1075571" y="210817"/>
                </a:cubicBezTo>
                <a:cubicBezTo>
                  <a:pt x="1030063" y="248564"/>
                  <a:pt x="971149" y="272905"/>
                  <a:pt x="923171" y="295483"/>
                </a:cubicBezTo>
                <a:cubicBezTo>
                  <a:pt x="875193" y="318061"/>
                  <a:pt x="838504" y="335700"/>
                  <a:pt x="787704" y="346283"/>
                </a:cubicBezTo>
                <a:cubicBezTo>
                  <a:pt x="736904" y="356866"/>
                  <a:pt x="685399" y="358630"/>
                  <a:pt x="618371" y="358983"/>
                </a:cubicBezTo>
                <a:cubicBezTo>
                  <a:pt x="551343" y="359336"/>
                  <a:pt x="451507" y="368156"/>
                  <a:pt x="385537" y="348400"/>
                </a:cubicBezTo>
                <a:cubicBezTo>
                  <a:pt x="319568" y="328645"/>
                  <a:pt x="288171" y="286311"/>
                  <a:pt x="222554" y="240450"/>
                </a:cubicBezTo>
                <a:cubicBezTo>
                  <a:pt x="156937" y="194589"/>
                  <a:pt x="-44146" y="77467"/>
                  <a:pt x="8771" y="6265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81A4B73D-730D-4779-B22D-D2EF2059AEB5}"/>
              </a:ext>
            </a:extLst>
          </p:cNvPr>
          <p:cNvSpPr/>
          <p:nvPr/>
        </p:nvSpPr>
        <p:spPr>
          <a:xfrm>
            <a:off x="5984652" y="5668057"/>
            <a:ext cx="646492" cy="113729"/>
          </a:xfrm>
          <a:custGeom>
            <a:avLst/>
            <a:gdLst>
              <a:gd name="connsiteX0" fmla="*/ 13981 w 646492"/>
              <a:gd name="connsiteY0" fmla="*/ 65993 h 113729"/>
              <a:gd name="connsiteX1" fmla="*/ 577015 w 646492"/>
              <a:gd name="connsiteY1" fmla="*/ 25776 h 113729"/>
              <a:gd name="connsiteX2" fmla="*/ 638398 w 646492"/>
              <a:gd name="connsiteY2" fmla="*/ 376 h 113729"/>
              <a:gd name="connsiteX3" fmla="*/ 585481 w 646492"/>
              <a:gd name="connsiteY3" fmla="*/ 44826 h 113729"/>
              <a:gd name="connsiteX4" fmla="*/ 513515 w 646492"/>
              <a:gd name="connsiteY4" fmla="*/ 68110 h 113729"/>
              <a:gd name="connsiteX5" fmla="*/ 358998 w 646492"/>
              <a:gd name="connsiteY5" fmla="*/ 99860 h 113729"/>
              <a:gd name="connsiteX6" fmla="*/ 185431 w 646492"/>
              <a:gd name="connsiteY6" fmla="*/ 112560 h 113729"/>
              <a:gd name="connsiteX7" fmla="*/ 13981 w 646492"/>
              <a:gd name="connsiteY7" fmla="*/ 65993 h 11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6492" h="113729">
                <a:moveTo>
                  <a:pt x="13981" y="65993"/>
                </a:moveTo>
                <a:cubicBezTo>
                  <a:pt x="79245" y="51529"/>
                  <a:pt x="472945" y="36712"/>
                  <a:pt x="577015" y="25776"/>
                </a:cubicBezTo>
                <a:cubicBezTo>
                  <a:pt x="681085" y="14840"/>
                  <a:pt x="636987" y="-2799"/>
                  <a:pt x="638398" y="376"/>
                </a:cubicBezTo>
                <a:cubicBezTo>
                  <a:pt x="639809" y="3551"/>
                  <a:pt x="606295" y="33537"/>
                  <a:pt x="585481" y="44826"/>
                </a:cubicBezTo>
                <a:cubicBezTo>
                  <a:pt x="564667" y="56115"/>
                  <a:pt x="551262" y="58938"/>
                  <a:pt x="513515" y="68110"/>
                </a:cubicBezTo>
                <a:cubicBezTo>
                  <a:pt x="475768" y="77282"/>
                  <a:pt x="413679" y="92452"/>
                  <a:pt x="358998" y="99860"/>
                </a:cubicBezTo>
                <a:cubicBezTo>
                  <a:pt x="304317" y="107268"/>
                  <a:pt x="240817" y="117146"/>
                  <a:pt x="185431" y="112560"/>
                </a:cubicBezTo>
                <a:cubicBezTo>
                  <a:pt x="130045" y="107974"/>
                  <a:pt x="-51283" y="80457"/>
                  <a:pt x="13981" y="659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C7973A1D-6815-4027-BB0B-D16DC7A614FD}"/>
              </a:ext>
            </a:extLst>
          </p:cNvPr>
          <p:cNvSpPr/>
          <p:nvPr/>
        </p:nvSpPr>
        <p:spPr>
          <a:xfrm>
            <a:off x="6478899" y="5693833"/>
            <a:ext cx="287940" cy="80926"/>
          </a:xfrm>
          <a:custGeom>
            <a:avLst/>
            <a:gdLst>
              <a:gd name="connsiteX0" fmla="*/ 4451 w 287940"/>
              <a:gd name="connsiteY0" fmla="*/ 76200 h 80926"/>
              <a:gd name="connsiteX1" fmla="*/ 72184 w 287940"/>
              <a:gd name="connsiteY1" fmla="*/ 69850 h 80926"/>
              <a:gd name="connsiteX2" fmla="*/ 239401 w 287940"/>
              <a:gd name="connsiteY2" fmla="*/ 14817 h 80926"/>
              <a:gd name="connsiteX3" fmla="*/ 285968 w 287940"/>
              <a:gd name="connsiteY3" fmla="*/ 0 h 80926"/>
              <a:gd name="connsiteX4" fmla="*/ 188601 w 287940"/>
              <a:gd name="connsiteY4" fmla="*/ 14817 h 80926"/>
              <a:gd name="connsiteX5" fmla="*/ 4451 w 287940"/>
              <a:gd name="connsiteY5" fmla="*/ 76200 h 8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940" h="80926">
                <a:moveTo>
                  <a:pt x="4451" y="76200"/>
                </a:moveTo>
                <a:cubicBezTo>
                  <a:pt x="-14952" y="85372"/>
                  <a:pt x="33026" y="80081"/>
                  <a:pt x="72184" y="69850"/>
                </a:cubicBezTo>
                <a:cubicBezTo>
                  <a:pt x="111342" y="59619"/>
                  <a:pt x="203770" y="26459"/>
                  <a:pt x="239401" y="14817"/>
                </a:cubicBezTo>
                <a:cubicBezTo>
                  <a:pt x="275032" y="3175"/>
                  <a:pt x="294435" y="0"/>
                  <a:pt x="285968" y="0"/>
                </a:cubicBezTo>
                <a:cubicBezTo>
                  <a:pt x="277501" y="0"/>
                  <a:pt x="230229" y="4939"/>
                  <a:pt x="188601" y="14817"/>
                </a:cubicBezTo>
                <a:cubicBezTo>
                  <a:pt x="146973" y="24695"/>
                  <a:pt x="23854" y="67028"/>
                  <a:pt x="4451" y="76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0EA98C5B-E288-41AA-AC17-1A14DEE0860A}"/>
              </a:ext>
            </a:extLst>
          </p:cNvPr>
          <p:cNvSpPr/>
          <p:nvPr/>
        </p:nvSpPr>
        <p:spPr>
          <a:xfrm>
            <a:off x="6574367" y="5598525"/>
            <a:ext cx="252866" cy="65675"/>
          </a:xfrm>
          <a:custGeom>
            <a:avLst/>
            <a:gdLst>
              <a:gd name="connsiteX0" fmla="*/ 0 w 252866"/>
              <a:gd name="connsiteY0" fmla="*/ 65675 h 65675"/>
              <a:gd name="connsiteX1" fmla="*/ 196850 w 252866"/>
              <a:gd name="connsiteY1" fmla="*/ 31808 h 65675"/>
              <a:gd name="connsiteX2" fmla="*/ 251883 w 252866"/>
              <a:gd name="connsiteY2" fmla="*/ 58 h 65675"/>
              <a:gd name="connsiteX3" fmla="*/ 162983 w 252866"/>
              <a:gd name="connsiteY3" fmla="*/ 23342 h 65675"/>
              <a:gd name="connsiteX4" fmla="*/ 0 w 252866"/>
              <a:gd name="connsiteY4" fmla="*/ 65675 h 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866" h="65675">
                <a:moveTo>
                  <a:pt x="0" y="65675"/>
                </a:moveTo>
                <a:cubicBezTo>
                  <a:pt x="77435" y="54209"/>
                  <a:pt x="154870" y="42744"/>
                  <a:pt x="196850" y="31808"/>
                </a:cubicBezTo>
                <a:cubicBezTo>
                  <a:pt x="238830" y="20872"/>
                  <a:pt x="257528" y="1469"/>
                  <a:pt x="251883" y="58"/>
                </a:cubicBezTo>
                <a:cubicBezTo>
                  <a:pt x="246239" y="-1353"/>
                  <a:pt x="162983" y="23342"/>
                  <a:pt x="162983" y="23342"/>
                </a:cubicBezTo>
                <a:lnTo>
                  <a:pt x="0" y="656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4CA0B652-A8ED-4D3E-8A50-5E11B17C025D}"/>
              </a:ext>
            </a:extLst>
          </p:cNvPr>
          <p:cNvSpPr/>
          <p:nvPr/>
        </p:nvSpPr>
        <p:spPr>
          <a:xfrm>
            <a:off x="4320820" y="1571732"/>
            <a:ext cx="758013" cy="1829742"/>
          </a:xfrm>
          <a:custGeom>
            <a:avLst/>
            <a:gdLst>
              <a:gd name="connsiteX0" fmla="*/ 754947 w 758013"/>
              <a:gd name="connsiteY0" fmla="*/ 24235 h 1829742"/>
              <a:gd name="connsiteX1" fmla="*/ 331613 w 758013"/>
              <a:gd name="connsiteY1" fmla="*/ 485668 h 1829742"/>
              <a:gd name="connsiteX2" fmla="*/ 22580 w 758013"/>
              <a:gd name="connsiteY2" fmla="*/ 1345035 h 1829742"/>
              <a:gd name="connsiteX3" fmla="*/ 22580 w 758013"/>
              <a:gd name="connsiteY3" fmla="*/ 1810701 h 1829742"/>
              <a:gd name="connsiteX4" fmla="*/ 14113 w 758013"/>
              <a:gd name="connsiteY4" fmla="*/ 1687935 h 1829742"/>
              <a:gd name="connsiteX5" fmla="*/ 98780 w 758013"/>
              <a:gd name="connsiteY5" fmla="*/ 1213801 h 1829742"/>
              <a:gd name="connsiteX6" fmla="*/ 754947 w 758013"/>
              <a:gd name="connsiteY6" fmla="*/ 24235 h 182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8013" h="1829742">
                <a:moveTo>
                  <a:pt x="754947" y="24235"/>
                </a:moveTo>
                <a:cubicBezTo>
                  <a:pt x="793752" y="-97120"/>
                  <a:pt x="453674" y="265535"/>
                  <a:pt x="331613" y="485668"/>
                </a:cubicBezTo>
                <a:cubicBezTo>
                  <a:pt x="209552" y="705801"/>
                  <a:pt x="74085" y="1124196"/>
                  <a:pt x="22580" y="1345035"/>
                </a:cubicBezTo>
                <a:cubicBezTo>
                  <a:pt x="-28925" y="1565874"/>
                  <a:pt x="23991" y="1753551"/>
                  <a:pt x="22580" y="1810701"/>
                </a:cubicBezTo>
                <a:cubicBezTo>
                  <a:pt x="21169" y="1867851"/>
                  <a:pt x="1413" y="1787418"/>
                  <a:pt x="14113" y="1687935"/>
                </a:cubicBezTo>
                <a:cubicBezTo>
                  <a:pt x="26813" y="1588452"/>
                  <a:pt x="-19048" y="1487557"/>
                  <a:pt x="98780" y="1213801"/>
                </a:cubicBezTo>
                <a:cubicBezTo>
                  <a:pt x="216608" y="940045"/>
                  <a:pt x="716142" y="145590"/>
                  <a:pt x="754947" y="24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EE028BB6-3BDE-4A71-89ED-DE6B57875893}"/>
              </a:ext>
            </a:extLst>
          </p:cNvPr>
          <p:cNvSpPr/>
          <p:nvPr/>
        </p:nvSpPr>
        <p:spPr>
          <a:xfrm>
            <a:off x="4417208" y="1445166"/>
            <a:ext cx="768739" cy="486888"/>
          </a:xfrm>
          <a:custGeom>
            <a:avLst/>
            <a:gdLst>
              <a:gd name="connsiteX0" fmla="*/ 764392 w 768739"/>
              <a:gd name="connsiteY0" fmla="*/ 2634 h 486888"/>
              <a:gd name="connsiteX1" fmla="*/ 421492 w 768739"/>
              <a:gd name="connsiteY1" fmla="*/ 239701 h 486888"/>
              <a:gd name="connsiteX2" fmla="*/ 10859 w 768739"/>
              <a:gd name="connsiteY2" fmla="*/ 476767 h 486888"/>
              <a:gd name="connsiteX3" fmla="*/ 175959 w 768739"/>
              <a:gd name="connsiteY3" fmla="*/ 400567 h 486888"/>
              <a:gd name="connsiteX4" fmla="*/ 764392 w 768739"/>
              <a:gd name="connsiteY4" fmla="*/ 2634 h 48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739" h="486888">
                <a:moveTo>
                  <a:pt x="764392" y="2634"/>
                </a:moveTo>
                <a:cubicBezTo>
                  <a:pt x="805314" y="-24177"/>
                  <a:pt x="547081" y="160679"/>
                  <a:pt x="421492" y="239701"/>
                </a:cubicBezTo>
                <a:cubicBezTo>
                  <a:pt x="295903" y="318723"/>
                  <a:pt x="51781" y="449956"/>
                  <a:pt x="10859" y="476767"/>
                </a:cubicBezTo>
                <a:cubicBezTo>
                  <a:pt x="-30063" y="503578"/>
                  <a:pt x="48959" y="476767"/>
                  <a:pt x="175959" y="400567"/>
                </a:cubicBezTo>
                <a:cubicBezTo>
                  <a:pt x="302959" y="324367"/>
                  <a:pt x="723470" y="29445"/>
                  <a:pt x="764392" y="2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8A0EADA-98EA-471D-BF75-748B218C45E7}"/>
              </a:ext>
            </a:extLst>
          </p:cNvPr>
          <p:cNvSpPr/>
          <p:nvPr/>
        </p:nvSpPr>
        <p:spPr>
          <a:xfrm>
            <a:off x="4487263" y="1379813"/>
            <a:ext cx="745163" cy="311987"/>
          </a:xfrm>
          <a:custGeom>
            <a:avLst/>
            <a:gdLst>
              <a:gd name="connsiteX0" fmla="*/ 745137 w 745163"/>
              <a:gd name="connsiteY0" fmla="*/ 254 h 311987"/>
              <a:gd name="connsiteX1" fmla="*/ 249837 w 745163"/>
              <a:gd name="connsiteY1" fmla="*/ 216154 h 311987"/>
              <a:gd name="connsiteX2" fmla="*/ 70 w 745163"/>
              <a:gd name="connsiteY2" fmla="*/ 309287 h 311987"/>
              <a:gd name="connsiteX3" fmla="*/ 271004 w 745163"/>
              <a:gd name="connsiteY3" fmla="*/ 262720 h 311987"/>
              <a:gd name="connsiteX4" fmla="*/ 745137 w 745163"/>
              <a:gd name="connsiteY4" fmla="*/ 254 h 31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5163" h="311987">
                <a:moveTo>
                  <a:pt x="745137" y="254"/>
                </a:moveTo>
                <a:cubicBezTo>
                  <a:pt x="741609" y="-7507"/>
                  <a:pt x="374015" y="164649"/>
                  <a:pt x="249837" y="216154"/>
                </a:cubicBezTo>
                <a:cubicBezTo>
                  <a:pt x="125659" y="267659"/>
                  <a:pt x="-3458" y="301526"/>
                  <a:pt x="70" y="309287"/>
                </a:cubicBezTo>
                <a:cubicBezTo>
                  <a:pt x="3598" y="317048"/>
                  <a:pt x="148237" y="309992"/>
                  <a:pt x="271004" y="262720"/>
                </a:cubicBezTo>
                <a:cubicBezTo>
                  <a:pt x="393771" y="215448"/>
                  <a:pt x="748665" y="8015"/>
                  <a:pt x="745137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9DE3688C-9824-45AB-B89C-FF1E9D0094E4}"/>
              </a:ext>
            </a:extLst>
          </p:cNvPr>
          <p:cNvSpPr/>
          <p:nvPr/>
        </p:nvSpPr>
        <p:spPr>
          <a:xfrm>
            <a:off x="4690533" y="1269779"/>
            <a:ext cx="616409" cy="97588"/>
          </a:xfrm>
          <a:custGeom>
            <a:avLst/>
            <a:gdLst>
              <a:gd name="connsiteX0" fmla="*/ 609600 w 616409"/>
              <a:gd name="connsiteY0" fmla="*/ 221 h 97588"/>
              <a:gd name="connsiteX1" fmla="*/ 215900 w 616409"/>
              <a:gd name="connsiteY1" fmla="*/ 76421 h 97588"/>
              <a:gd name="connsiteX2" fmla="*/ 0 w 616409"/>
              <a:gd name="connsiteY2" fmla="*/ 97588 h 97588"/>
              <a:gd name="connsiteX3" fmla="*/ 427567 w 616409"/>
              <a:gd name="connsiteY3" fmla="*/ 55254 h 97588"/>
              <a:gd name="connsiteX4" fmla="*/ 609600 w 616409"/>
              <a:gd name="connsiteY4" fmla="*/ 221 h 9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409" h="97588">
                <a:moveTo>
                  <a:pt x="609600" y="221"/>
                </a:moveTo>
                <a:cubicBezTo>
                  <a:pt x="574322" y="3749"/>
                  <a:pt x="317500" y="60193"/>
                  <a:pt x="215900" y="76421"/>
                </a:cubicBezTo>
                <a:cubicBezTo>
                  <a:pt x="114300" y="92649"/>
                  <a:pt x="0" y="97588"/>
                  <a:pt x="0" y="97588"/>
                </a:cubicBezTo>
                <a:cubicBezTo>
                  <a:pt x="35278" y="94060"/>
                  <a:pt x="318206" y="74304"/>
                  <a:pt x="427567" y="55254"/>
                </a:cubicBezTo>
                <a:cubicBezTo>
                  <a:pt x="536928" y="36204"/>
                  <a:pt x="644878" y="-3307"/>
                  <a:pt x="609600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: 図形 1025">
            <a:extLst>
              <a:ext uri="{FF2B5EF4-FFF2-40B4-BE49-F238E27FC236}">
                <a16:creationId xmlns:a16="http://schemas.microsoft.com/office/drawing/2014/main" id="{71BDD7CF-1383-4C81-8B07-C177F1DEB346}"/>
              </a:ext>
            </a:extLst>
          </p:cNvPr>
          <p:cNvSpPr/>
          <p:nvPr/>
        </p:nvSpPr>
        <p:spPr>
          <a:xfrm>
            <a:off x="4961463" y="1128663"/>
            <a:ext cx="537873" cy="82420"/>
          </a:xfrm>
          <a:custGeom>
            <a:avLst/>
            <a:gdLst>
              <a:gd name="connsiteX0" fmla="*/ 491070 w 537873"/>
              <a:gd name="connsiteY0" fmla="*/ 5870 h 82420"/>
              <a:gd name="connsiteX1" fmla="*/ 160870 w 537873"/>
              <a:gd name="connsiteY1" fmla="*/ 10104 h 82420"/>
              <a:gd name="connsiteX2" fmla="*/ 4 w 537873"/>
              <a:gd name="connsiteY2" fmla="*/ 1637 h 82420"/>
              <a:gd name="connsiteX3" fmla="*/ 165104 w 537873"/>
              <a:gd name="connsiteY3" fmla="*/ 48204 h 82420"/>
              <a:gd name="connsiteX4" fmla="*/ 499537 w 537873"/>
              <a:gd name="connsiteY4" fmla="*/ 82070 h 82420"/>
              <a:gd name="connsiteX5" fmla="*/ 491070 w 537873"/>
              <a:gd name="connsiteY5" fmla="*/ 5870 h 8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873" h="82420">
                <a:moveTo>
                  <a:pt x="491070" y="5870"/>
                </a:moveTo>
                <a:cubicBezTo>
                  <a:pt x="434626" y="-6124"/>
                  <a:pt x="242714" y="10810"/>
                  <a:pt x="160870" y="10104"/>
                </a:cubicBezTo>
                <a:cubicBezTo>
                  <a:pt x="79026" y="9399"/>
                  <a:pt x="-702" y="-4713"/>
                  <a:pt x="4" y="1637"/>
                </a:cubicBezTo>
                <a:cubicBezTo>
                  <a:pt x="710" y="7987"/>
                  <a:pt x="81849" y="34799"/>
                  <a:pt x="165104" y="48204"/>
                </a:cubicBezTo>
                <a:cubicBezTo>
                  <a:pt x="248359" y="61609"/>
                  <a:pt x="443093" y="85598"/>
                  <a:pt x="499537" y="82070"/>
                </a:cubicBezTo>
                <a:cubicBezTo>
                  <a:pt x="555981" y="78542"/>
                  <a:pt x="547514" y="17864"/>
                  <a:pt x="491070" y="5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B236EC1-DCAA-4648-B43A-2136570BFBC3}"/>
              </a:ext>
            </a:extLst>
          </p:cNvPr>
          <p:cNvSpPr/>
          <p:nvPr/>
        </p:nvSpPr>
        <p:spPr>
          <a:xfrm>
            <a:off x="4977392" y="968997"/>
            <a:ext cx="911714" cy="103355"/>
          </a:xfrm>
          <a:custGeom>
            <a:avLst/>
            <a:gdLst>
              <a:gd name="connsiteX0" fmla="*/ 898475 w 911714"/>
              <a:gd name="connsiteY0" fmla="*/ 436 h 103355"/>
              <a:gd name="connsiteX1" fmla="*/ 246541 w 911714"/>
              <a:gd name="connsiteY1" fmla="*/ 63936 h 103355"/>
              <a:gd name="connsiteX2" fmla="*/ 1008 w 911714"/>
              <a:gd name="connsiteY2" fmla="*/ 30070 h 103355"/>
              <a:gd name="connsiteX3" fmla="*/ 322741 w 911714"/>
              <a:gd name="connsiteY3" fmla="*/ 63936 h 103355"/>
              <a:gd name="connsiteX4" fmla="*/ 657175 w 911714"/>
              <a:gd name="connsiteY4" fmla="*/ 102036 h 103355"/>
              <a:gd name="connsiteX5" fmla="*/ 898475 w 911714"/>
              <a:gd name="connsiteY5" fmla="*/ 436 h 103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14" h="103355">
                <a:moveTo>
                  <a:pt x="898475" y="436"/>
                </a:moveTo>
                <a:cubicBezTo>
                  <a:pt x="830036" y="-5914"/>
                  <a:pt x="396119" y="58997"/>
                  <a:pt x="246541" y="63936"/>
                </a:cubicBezTo>
                <a:cubicBezTo>
                  <a:pt x="96963" y="68875"/>
                  <a:pt x="-11692" y="30070"/>
                  <a:pt x="1008" y="30070"/>
                </a:cubicBezTo>
                <a:cubicBezTo>
                  <a:pt x="13708" y="30070"/>
                  <a:pt x="213380" y="51942"/>
                  <a:pt x="322741" y="63936"/>
                </a:cubicBezTo>
                <a:cubicBezTo>
                  <a:pt x="432102" y="75930"/>
                  <a:pt x="561925" y="110503"/>
                  <a:pt x="657175" y="102036"/>
                </a:cubicBezTo>
                <a:cubicBezTo>
                  <a:pt x="752425" y="93569"/>
                  <a:pt x="966914" y="6786"/>
                  <a:pt x="898475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ACF24DAF-FD11-4DC8-BF57-E63DFDEE702D}"/>
              </a:ext>
            </a:extLst>
          </p:cNvPr>
          <p:cNvSpPr/>
          <p:nvPr/>
        </p:nvSpPr>
        <p:spPr>
          <a:xfrm>
            <a:off x="5194998" y="800446"/>
            <a:ext cx="849413" cy="188842"/>
          </a:xfrm>
          <a:custGeom>
            <a:avLst/>
            <a:gdLst>
              <a:gd name="connsiteX0" fmla="*/ 3535 w 849413"/>
              <a:gd name="connsiteY0" fmla="*/ 3887 h 188842"/>
              <a:gd name="connsiteX1" fmla="*/ 401469 w 849413"/>
              <a:gd name="connsiteY1" fmla="*/ 63154 h 188842"/>
              <a:gd name="connsiteX2" fmla="*/ 845969 w 849413"/>
              <a:gd name="connsiteY2" fmla="*/ 84321 h 188842"/>
              <a:gd name="connsiteX3" fmla="*/ 587735 w 849413"/>
              <a:gd name="connsiteY3" fmla="*/ 113954 h 188842"/>
              <a:gd name="connsiteX4" fmla="*/ 227902 w 849413"/>
              <a:gd name="connsiteY4" fmla="*/ 185921 h 188842"/>
              <a:gd name="connsiteX5" fmla="*/ 3535 w 849413"/>
              <a:gd name="connsiteY5" fmla="*/ 3887 h 18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413" h="188842">
                <a:moveTo>
                  <a:pt x="3535" y="3887"/>
                </a:moveTo>
                <a:cubicBezTo>
                  <a:pt x="32463" y="-16574"/>
                  <a:pt x="261063" y="49748"/>
                  <a:pt x="401469" y="63154"/>
                </a:cubicBezTo>
                <a:cubicBezTo>
                  <a:pt x="541875" y="76560"/>
                  <a:pt x="814925" y="75854"/>
                  <a:pt x="845969" y="84321"/>
                </a:cubicBezTo>
                <a:cubicBezTo>
                  <a:pt x="877013" y="92788"/>
                  <a:pt x="690746" y="97021"/>
                  <a:pt x="587735" y="113954"/>
                </a:cubicBezTo>
                <a:cubicBezTo>
                  <a:pt x="484724" y="130887"/>
                  <a:pt x="325974" y="204265"/>
                  <a:pt x="227902" y="185921"/>
                </a:cubicBezTo>
                <a:cubicBezTo>
                  <a:pt x="129830" y="167577"/>
                  <a:pt x="-25393" y="24348"/>
                  <a:pt x="3535" y="3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A05B80E8-4EF7-4B0D-92F4-5A2282EAB06F}"/>
              </a:ext>
            </a:extLst>
          </p:cNvPr>
          <p:cNvSpPr/>
          <p:nvPr/>
        </p:nvSpPr>
        <p:spPr>
          <a:xfrm>
            <a:off x="5515692" y="664514"/>
            <a:ext cx="762913" cy="204265"/>
          </a:xfrm>
          <a:custGeom>
            <a:avLst/>
            <a:gdLst>
              <a:gd name="connsiteX0" fmla="*/ 762341 w 762913"/>
              <a:gd name="connsiteY0" fmla="*/ 148286 h 204265"/>
              <a:gd name="connsiteX1" fmla="*/ 330541 w 762913"/>
              <a:gd name="connsiteY1" fmla="*/ 127119 h 204265"/>
              <a:gd name="connsiteX2" fmla="*/ 8808 w 762913"/>
              <a:gd name="connsiteY2" fmla="*/ 119 h 204265"/>
              <a:gd name="connsiteX3" fmla="*/ 118875 w 762913"/>
              <a:gd name="connsiteY3" fmla="*/ 105953 h 204265"/>
              <a:gd name="connsiteX4" fmla="*/ 415208 w 762913"/>
              <a:gd name="connsiteY4" fmla="*/ 203319 h 204265"/>
              <a:gd name="connsiteX5" fmla="*/ 762341 w 762913"/>
              <a:gd name="connsiteY5" fmla="*/ 148286 h 20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2913" h="204265">
                <a:moveTo>
                  <a:pt x="762341" y="148286"/>
                </a:moveTo>
                <a:cubicBezTo>
                  <a:pt x="748230" y="135586"/>
                  <a:pt x="456130" y="151813"/>
                  <a:pt x="330541" y="127119"/>
                </a:cubicBezTo>
                <a:cubicBezTo>
                  <a:pt x="204952" y="102425"/>
                  <a:pt x="44086" y="3647"/>
                  <a:pt x="8808" y="119"/>
                </a:cubicBezTo>
                <a:cubicBezTo>
                  <a:pt x="-26470" y="-3409"/>
                  <a:pt x="51142" y="72086"/>
                  <a:pt x="118875" y="105953"/>
                </a:cubicBezTo>
                <a:cubicBezTo>
                  <a:pt x="186608" y="139820"/>
                  <a:pt x="304436" y="194852"/>
                  <a:pt x="415208" y="203319"/>
                </a:cubicBezTo>
                <a:cubicBezTo>
                  <a:pt x="525980" y="211786"/>
                  <a:pt x="776452" y="160986"/>
                  <a:pt x="762341" y="148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45EF503F-C8B5-4F9B-A0A4-D4CC964D7883}"/>
              </a:ext>
            </a:extLst>
          </p:cNvPr>
          <p:cNvSpPr/>
          <p:nvPr/>
        </p:nvSpPr>
        <p:spPr>
          <a:xfrm>
            <a:off x="5764376" y="527086"/>
            <a:ext cx="665993" cy="252583"/>
          </a:xfrm>
          <a:custGeom>
            <a:avLst/>
            <a:gdLst>
              <a:gd name="connsiteX0" fmla="*/ 657591 w 665993"/>
              <a:gd name="connsiteY0" fmla="*/ 251847 h 252583"/>
              <a:gd name="connsiteX1" fmla="*/ 344324 w 665993"/>
              <a:gd name="connsiteY1" fmla="*/ 209514 h 252583"/>
              <a:gd name="connsiteX2" fmla="*/ 5657 w 665993"/>
              <a:gd name="connsiteY2" fmla="*/ 2081 h 252583"/>
              <a:gd name="connsiteX3" fmla="*/ 162291 w 665993"/>
              <a:gd name="connsiteY3" fmla="*/ 107914 h 252583"/>
              <a:gd name="connsiteX4" fmla="*/ 543291 w 665993"/>
              <a:gd name="connsiteY4" fmla="*/ 192581 h 252583"/>
              <a:gd name="connsiteX5" fmla="*/ 657591 w 665993"/>
              <a:gd name="connsiteY5" fmla="*/ 251847 h 25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993" h="252583">
                <a:moveTo>
                  <a:pt x="657591" y="251847"/>
                </a:moveTo>
                <a:cubicBezTo>
                  <a:pt x="624430" y="254669"/>
                  <a:pt x="452980" y="251142"/>
                  <a:pt x="344324" y="209514"/>
                </a:cubicBezTo>
                <a:cubicBezTo>
                  <a:pt x="235668" y="167886"/>
                  <a:pt x="35996" y="19014"/>
                  <a:pt x="5657" y="2081"/>
                </a:cubicBezTo>
                <a:cubicBezTo>
                  <a:pt x="-24682" y="-14852"/>
                  <a:pt x="72685" y="76164"/>
                  <a:pt x="162291" y="107914"/>
                </a:cubicBezTo>
                <a:cubicBezTo>
                  <a:pt x="251897" y="139664"/>
                  <a:pt x="466385" y="167886"/>
                  <a:pt x="543291" y="192581"/>
                </a:cubicBezTo>
                <a:cubicBezTo>
                  <a:pt x="620196" y="217275"/>
                  <a:pt x="690752" y="249025"/>
                  <a:pt x="657591" y="25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075C5132-A370-4E21-BD64-CA920524E58A}"/>
              </a:ext>
            </a:extLst>
          </p:cNvPr>
          <p:cNvSpPr/>
          <p:nvPr/>
        </p:nvSpPr>
        <p:spPr>
          <a:xfrm>
            <a:off x="6467005" y="469223"/>
            <a:ext cx="657328" cy="309958"/>
          </a:xfrm>
          <a:custGeom>
            <a:avLst/>
            <a:gdLst>
              <a:gd name="connsiteX0" fmla="*/ 1528 w 657328"/>
              <a:gd name="connsiteY0" fmla="*/ 309710 h 309958"/>
              <a:gd name="connsiteX1" fmla="*/ 412162 w 657328"/>
              <a:gd name="connsiteY1" fmla="*/ 225044 h 309958"/>
              <a:gd name="connsiteX2" fmla="*/ 628062 w 657328"/>
              <a:gd name="connsiteY2" fmla="*/ 81110 h 309958"/>
              <a:gd name="connsiteX3" fmla="*/ 653462 w 657328"/>
              <a:gd name="connsiteY3" fmla="*/ 677 h 309958"/>
              <a:gd name="connsiteX4" fmla="*/ 611128 w 657328"/>
              <a:gd name="connsiteY4" fmla="*/ 51477 h 309958"/>
              <a:gd name="connsiteX5" fmla="*/ 285162 w 657328"/>
              <a:gd name="connsiteY5" fmla="*/ 199644 h 309958"/>
              <a:gd name="connsiteX6" fmla="*/ 1528 w 657328"/>
              <a:gd name="connsiteY6" fmla="*/ 309710 h 309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328" h="309958">
                <a:moveTo>
                  <a:pt x="1528" y="309710"/>
                </a:moveTo>
                <a:cubicBezTo>
                  <a:pt x="22695" y="313943"/>
                  <a:pt x="307740" y="263144"/>
                  <a:pt x="412162" y="225044"/>
                </a:cubicBezTo>
                <a:cubicBezTo>
                  <a:pt x="516584" y="186944"/>
                  <a:pt x="587845" y="118504"/>
                  <a:pt x="628062" y="81110"/>
                </a:cubicBezTo>
                <a:cubicBezTo>
                  <a:pt x="668279" y="43716"/>
                  <a:pt x="656284" y="5616"/>
                  <a:pt x="653462" y="677"/>
                </a:cubicBezTo>
                <a:cubicBezTo>
                  <a:pt x="650640" y="-4262"/>
                  <a:pt x="672511" y="18316"/>
                  <a:pt x="611128" y="51477"/>
                </a:cubicBezTo>
                <a:cubicBezTo>
                  <a:pt x="549745" y="84638"/>
                  <a:pt x="386056" y="159427"/>
                  <a:pt x="285162" y="199644"/>
                </a:cubicBezTo>
                <a:cubicBezTo>
                  <a:pt x="184268" y="239861"/>
                  <a:pt x="-19639" y="305477"/>
                  <a:pt x="1528" y="309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FD2C723E-5ABD-4E3A-BC1D-FFA6B3164405}"/>
              </a:ext>
            </a:extLst>
          </p:cNvPr>
          <p:cNvSpPr/>
          <p:nvPr/>
        </p:nvSpPr>
        <p:spPr>
          <a:xfrm>
            <a:off x="6502090" y="379353"/>
            <a:ext cx="397429" cy="337336"/>
          </a:xfrm>
          <a:custGeom>
            <a:avLst/>
            <a:gdLst>
              <a:gd name="connsiteX0" fmla="*/ 310 w 397429"/>
              <a:gd name="connsiteY0" fmla="*/ 331847 h 337336"/>
              <a:gd name="connsiteX1" fmla="*/ 283943 w 397429"/>
              <a:gd name="connsiteY1" fmla="*/ 238714 h 337336"/>
              <a:gd name="connsiteX2" fmla="*/ 389777 w 397429"/>
              <a:gd name="connsiteY2" fmla="*/ 5880 h 337336"/>
              <a:gd name="connsiteX3" fmla="*/ 343210 w 397429"/>
              <a:gd name="connsiteY3" fmla="*/ 90547 h 337336"/>
              <a:gd name="connsiteX4" fmla="*/ 310 w 397429"/>
              <a:gd name="connsiteY4" fmla="*/ 331847 h 33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429" h="337336">
                <a:moveTo>
                  <a:pt x="310" y="331847"/>
                </a:moveTo>
                <a:cubicBezTo>
                  <a:pt x="-9568" y="356541"/>
                  <a:pt x="219032" y="293042"/>
                  <a:pt x="283943" y="238714"/>
                </a:cubicBezTo>
                <a:cubicBezTo>
                  <a:pt x="348854" y="184386"/>
                  <a:pt x="379899" y="30574"/>
                  <a:pt x="389777" y="5880"/>
                </a:cubicBezTo>
                <a:cubicBezTo>
                  <a:pt x="399655" y="-18814"/>
                  <a:pt x="411649" y="39041"/>
                  <a:pt x="343210" y="90547"/>
                </a:cubicBezTo>
                <a:cubicBezTo>
                  <a:pt x="274771" y="142053"/>
                  <a:pt x="10188" y="307153"/>
                  <a:pt x="310" y="33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C2818929-87CD-4E5E-B4E1-229E085CBC30}"/>
              </a:ext>
            </a:extLst>
          </p:cNvPr>
          <p:cNvSpPr/>
          <p:nvPr/>
        </p:nvSpPr>
        <p:spPr>
          <a:xfrm>
            <a:off x="5858903" y="325392"/>
            <a:ext cx="588476" cy="365731"/>
          </a:xfrm>
          <a:custGeom>
            <a:avLst/>
            <a:gdLst>
              <a:gd name="connsiteX0" fmla="*/ 588464 w 588476"/>
              <a:gd name="connsiteY0" fmla="*/ 364641 h 365731"/>
              <a:gd name="connsiteX1" fmla="*/ 215930 w 588476"/>
              <a:gd name="connsiteY1" fmla="*/ 246108 h 365731"/>
              <a:gd name="connsiteX2" fmla="*/ 30 w 588476"/>
              <a:gd name="connsiteY2" fmla="*/ 575 h 365731"/>
              <a:gd name="connsiteX3" fmla="*/ 203230 w 588476"/>
              <a:gd name="connsiteY3" fmla="*/ 182608 h 365731"/>
              <a:gd name="connsiteX4" fmla="*/ 588464 w 588476"/>
              <a:gd name="connsiteY4" fmla="*/ 364641 h 36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476" h="365731">
                <a:moveTo>
                  <a:pt x="588464" y="364641"/>
                </a:moveTo>
                <a:cubicBezTo>
                  <a:pt x="590581" y="375224"/>
                  <a:pt x="314002" y="306786"/>
                  <a:pt x="215930" y="246108"/>
                </a:cubicBezTo>
                <a:cubicBezTo>
                  <a:pt x="117858" y="185430"/>
                  <a:pt x="2147" y="11158"/>
                  <a:pt x="30" y="575"/>
                </a:cubicBezTo>
                <a:cubicBezTo>
                  <a:pt x="-2087" y="-10008"/>
                  <a:pt x="107980" y="128280"/>
                  <a:pt x="203230" y="182608"/>
                </a:cubicBezTo>
                <a:cubicBezTo>
                  <a:pt x="298480" y="236936"/>
                  <a:pt x="586347" y="354058"/>
                  <a:pt x="588464" y="364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273EE9D9-9395-4B43-AAE4-9300CD907C78}"/>
              </a:ext>
            </a:extLst>
          </p:cNvPr>
          <p:cNvSpPr/>
          <p:nvPr/>
        </p:nvSpPr>
        <p:spPr>
          <a:xfrm>
            <a:off x="6396468" y="300222"/>
            <a:ext cx="279242" cy="379989"/>
          </a:xfrm>
          <a:custGeom>
            <a:avLst/>
            <a:gdLst>
              <a:gd name="connsiteX0" fmla="*/ 99 w 279242"/>
              <a:gd name="connsiteY0" fmla="*/ 377111 h 379989"/>
              <a:gd name="connsiteX1" fmla="*/ 220232 w 279242"/>
              <a:gd name="connsiteY1" fmla="*/ 228945 h 379989"/>
              <a:gd name="connsiteX2" fmla="*/ 271032 w 279242"/>
              <a:gd name="connsiteY2" fmla="*/ 4578 h 379989"/>
              <a:gd name="connsiteX3" fmla="*/ 249865 w 279242"/>
              <a:gd name="connsiteY3" fmla="*/ 97711 h 379989"/>
              <a:gd name="connsiteX4" fmla="*/ 99 w 279242"/>
              <a:gd name="connsiteY4" fmla="*/ 377111 h 37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242" h="379989">
                <a:moveTo>
                  <a:pt x="99" y="377111"/>
                </a:moveTo>
                <a:cubicBezTo>
                  <a:pt x="-4840" y="398983"/>
                  <a:pt x="175077" y="291034"/>
                  <a:pt x="220232" y="228945"/>
                </a:cubicBezTo>
                <a:cubicBezTo>
                  <a:pt x="265387" y="166856"/>
                  <a:pt x="266093" y="26450"/>
                  <a:pt x="271032" y="4578"/>
                </a:cubicBezTo>
                <a:cubicBezTo>
                  <a:pt x="275971" y="-17294"/>
                  <a:pt x="295020" y="43383"/>
                  <a:pt x="249865" y="97711"/>
                </a:cubicBezTo>
                <a:cubicBezTo>
                  <a:pt x="204710" y="152039"/>
                  <a:pt x="5038" y="355239"/>
                  <a:pt x="99" y="377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F12DE843-9FFB-4D5C-A73A-CF3DA47B2196}"/>
              </a:ext>
            </a:extLst>
          </p:cNvPr>
          <p:cNvSpPr/>
          <p:nvPr/>
        </p:nvSpPr>
        <p:spPr>
          <a:xfrm>
            <a:off x="6083398" y="293774"/>
            <a:ext cx="271258" cy="343012"/>
          </a:xfrm>
          <a:custGeom>
            <a:avLst/>
            <a:gdLst>
              <a:gd name="connsiteX0" fmla="*/ 270835 w 271258"/>
              <a:gd name="connsiteY0" fmla="*/ 341226 h 343012"/>
              <a:gd name="connsiteX1" fmla="*/ 71869 w 271258"/>
              <a:gd name="connsiteY1" fmla="*/ 133793 h 343012"/>
              <a:gd name="connsiteX2" fmla="*/ 12602 w 271258"/>
              <a:gd name="connsiteY2" fmla="*/ 6793 h 343012"/>
              <a:gd name="connsiteX3" fmla="*/ 270835 w 271258"/>
              <a:gd name="connsiteY3" fmla="*/ 341226 h 34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258" h="343012">
                <a:moveTo>
                  <a:pt x="270835" y="341226"/>
                </a:moveTo>
                <a:cubicBezTo>
                  <a:pt x="280713" y="362393"/>
                  <a:pt x="114908" y="189532"/>
                  <a:pt x="71869" y="133793"/>
                </a:cubicBezTo>
                <a:cubicBezTo>
                  <a:pt x="28830" y="78054"/>
                  <a:pt x="-24792" y="-27779"/>
                  <a:pt x="12602" y="6793"/>
                </a:cubicBezTo>
                <a:cubicBezTo>
                  <a:pt x="49996" y="41365"/>
                  <a:pt x="260957" y="320059"/>
                  <a:pt x="270835" y="341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7600D5FA-7F3A-474C-836F-7981EC4822C8}"/>
              </a:ext>
            </a:extLst>
          </p:cNvPr>
          <p:cNvSpPr/>
          <p:nvPr/>
        </p:nvSpPr>
        <p:spPr>
          <a:xfrm>
            <a:off x="6525363" y="549811"/>
            <a:ext cx="1011277" cy="385838"/>
          </a:xfrm>
          <a:custGeom>
            <a:avLst/>
            <a:gdLst>
              <a:gd name="connsiteX0" fmla="*/ 6670 w 1011277"/>
              <a:gd name="connsiteY0" fmla="*/ 385756 h 385838"/>
              <a:gd name="connsiteX1" fmla="*/ 142137 w 1011277"/>
              <a:gd name="connsiteY1" fmla="*/ 220656 h 385838"/>
              <a:gd name="connsiteX2" fmla="*/ 557004 w 1011277"/>
              <a:gd name="connsiteY2" fmla="*/ 34389 h 385838"/>
              <a:gd name="connsiteX3" fmla="*/ 823704 w 1011277"/>
              <a:gd name="connsiteY3" fmla="*/ 4756 h 385838"/>
              <a:gd name="connsiteX4" fmla="*/ 1009970 w 1011277"/>
              <a:gd name="connsiteY4" fmla="*/ 93656 h 385838"/>
              <a:gd name="connsiteX5" fmla="*/ 730570 w 1011277"/>
              <a:gd name="connsiteY5" fmla="*/ 34389 h 385838"/>
              <a:gd name="connsiteX6" fmla="*/ 319937 w 1011277"/>
              <a:gd name="connsiteY6" fmla="*/ 199489 h 385838"/>
              <a:gd name="connsiteX7" fmla="*/ 6670 w 1011277"/>
              <a:gd name="connsiteY7" fmla="*/ 385756 h 38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1277" h="385838">
                <a:moveTo>
                  <a:pt x="6670" y="385756"/>
                </a:moveTo>
                <a:cubicBezTo>
                  <a:pt x="-22963" y="389284"/>
                  <a:pt x="50415" y="279217"/>
                  <a:pt x="142137" y="220656"/>
                </a:cubicBezTo>
                <a:cubicBezTo>
                  <a:pt x="233859" y="162095"/>
                  <a:pt x="443410" y="70372"/>
                  <a:pt x="557004" y="34389"/>
                </a:cubicBezTo>
                <a:cubicBezTo>
                  <a:pt x="670598" y="-1594"/>
                  <a:pt x="748210" y="-5122"/>
                  <a:pt x="823704" y="4756"/>
                </a:cubicBezTo>
                <a:cubicBezTo>
                  <a:pt x="899198" y="14634"/>
                  <a:pt x="1025492" y="88717"/>
                  <a:pt x="1009970" y="93656"/>
                </a:cubicBezTo>
                <a:cubicBezTo>
                  <a:pt x="994448" y="98595"/>
                  <a:pt x="845575" y="16750"/>
                  <a:pt x="730570" y="34389"/>
                </a:cubicBezTo>
                <a:cubicBezTo>
                  <a:pt x="615565" y="52028"/>
                  <a:pt x="437765" y="140222"/>
                  <a:pt x="319937" y="199489"/>
                </a:cubicBezTo>
                <a:cubicBezTo>
                  <a:pt x="202109" y="258756"/>
                  <a:pt x="36303" y="382228"/>
                  <a:pt x="6670" y="385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80C0D668-ADBD-4D92-81F1-D89A46DF1A57}"/>
              </a:ext>
            </a:extLst>
          </p:cNvPr>
          <p:cNvSpPr/>
          <p:nvPr/>
        </p:nvSpPr>
        <p:spPr>
          <a:xfrm>
            <a:off x="6686623" y="670690"/>
            <a:ext cx="1115604" cy="307219"/>
          </a:xfrm>
          <a:custGeom>
            <a:avLst/>
            <a:gdLst>
              <a:gd name="connsiteX0" fmla="*/ 23210 w 1115604"/>
              <a:gd name="connsiteY0" fmla="*/ 307210 h 307219"/>
              <a:gd name="connsiteX1" fmla="*/ 243344 w 1115604"/>
              <a:gd name="connsiteY1" fmla="*/ 99777 h 307219"/>
              <a:gd name="connsiteX2" fmla="*/ 620110 w 1115604"/>
              <a:gd name="connsiteY2" fmla="*/ 10877 h 307219"/>
              <a:gd name="connsiteX3" fmla="*/ 836010 w 1115604"/>
              <a:gd name="connsiteY3" fmla="*/ 19343 h 307219"/>
              <a:gd name="connsiteX4" fmla="*/ 1106944 w 1115604"/>
              <a:gd name="connsiteY4" fmla="*/ 171743 h 307219"/>
              <a:gd name="connsiteX5" fmla="*/ 1026510 w 1115604"/>
              <a:gd name="connsiteY5" fmla="*/ 120943 h 307219"/>
              <a:gd name="connsiteX6" fmla="*/ 806377 w 1115604"/>
              <a:gd name="connsiteY6" fmla="*/ 91310 h 307219"/>
              <a:gd name="connsiteX7" fmla="*/ 23210 w 1115604"/>
              <a:gd name="connsiteY7" fmla="*/ 307210 h 30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604" h="307219">
                <a:moveTo>
                  <a:pt x="23210" y="307210"/>
                </a:moveTo>
                <a:cubicBezTo>
                  <a:pt x="-70629" y="308621"/>
                  <a:pt x="143861" y="149166"/>
                  <a:pt x="243344" y="99777"/>
                </a:cubicBezTo>
                <a:cubicBezTo>
                  <a:pt x="342827" y="50388"/>
                  <a:pt x="521332" y="24283"/>
                  <a:pt x="620110" y="10877"/>
                </a:cubicBezTo>
                <a:cubicBezTo>
                  <a:pt x="718888" y="-2529"/>
                  <a:pt x="754871" y="-7468"/>
                  <a:pt x="836010" y="19343"/>
                </a:cubicBezTo>
                <a:cubicBezTo>
                  <a:pt x="917149" y="46154"/>
                  <a:pt x="1075194" y="154810"/>
                  <a:pt x="1106944" y="171743"/>
                </a:cubicBezTo>
                <a:cubicBezTo>
                  <a:pt x="1138694" y="188676"/>
                  <a:pt x="1076605" y="134348"/>
                  <a:pt x="1026510" y="120943"/>
                </a:cubicBezTo>
                <a:cubicBezTo>
                  <a:pt x="976416" y="107537"/>
                  <a:pt x="976416" y="61677"/>
                  <a:pt x="806377" y="91310"/>
                </a:cubicBezTo>
                <a:cubicBezTo>
                  <a:pt x="636338" y="120943"/>
                  <a:pt x="117049" y="305799"/>
                  <a:pt x="23210" y="307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4C78ABA-7795-4156-A926-625435534BC5}"/>
              </a:ext>
            </a:extLst>
          </p:cNvPr>
          <p:cNvSpPr/>
          <p:nvPr/>
        </p:nvSpPr>
        <p:spPr>
          <a:xfrm>
            <a:off x="6876662" y="843921"/>
            <a:ext cx="1157265" cy="247055"/>
          </a:xfrm>
          <a:custGeom>
            <a:avLst/>
            <a:gdLst>
              <a:gd name="connsiteX0" fmla="*/ 19438 w 1157265"/>
              <a:gd name="connsiteY0" fmla="*/ 189012 h 247055"/>
              <a:gd name="connsiteX1" fmla="*/ 387738 w 1157265"/>
              <a:gd name="connsiteY1" fmla="*/ 70479 h 247055"/>
              <a:gd name="connsiteX2" fmla="*/ 717938 w 1157265"/>
              <a:gd name="connsiteY2" fmla="*/ 6979 h 247055"/>
              <a:gd name="connsiteX3" fmla="*/ 1128571 w 1157265"/>
              <a:gd name="connsiteY3" fmla="*/ 235579 h 247055"/>
              <a:gd name="connsiteX4" fmla="*/ 1090471 w 1157265"/>
              <a:gd name="connsiteY4" fmla="*/ 201712 h 247055"/>
              <a:gd name="connsiteX5" fmla="*/ 832238 w 1157265"/>
              <a:gd name="connsiteY5" fmla="*/ 104346 h 247055"/>
              <a:gd name="connsiteX6" fmla="*/ 358105 w 1157265"/>
              <a:gd name="connsiteY6" fmla="*/ 189012 h 247055"/>
              <a:gd name="connsiteX7" fmla="*/ 82938 w 1157265"/>
              <a:gd name="connsiteY7" fmla="*/ 146679 h 247055"/>
              <a:gd name="connsiteX8" fmla="*/ 19438 w 1157265"/>
              <a:gd name="connsiteY8" fmla="*/ 189012 h 24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7265" h="247055">
                <a:moveTo>
                  <a:pt x="19438" y="189012"/>
                </a:moveTo>
                <a:cubicBezTo>
                  <a:pt x="70238" y="176312"/>
                  <a:pt x="271321" y="100818"/>
                  <a:pt x="387738" y="70479"/>
                </a:cubicBezTo>
                <a:cubicBezTo>
                  <a:pt x="504155" y="40140"/>
                  <a:pt x="594466" y="-20538"/>
                  <a:pt x="717938" y="6979"/>
                </a:cubicBezTo>
                <a:cubicBezTo>
                  <a:pt x="841410" y="34496"/>
                  <a:pt x="1066482" y="203124"/>
                  <a:pt x="1128571" y="235579"/>
                </a:cubicBezTo>
                <a:cubicBezTo>
                  <a:pt x="1190660" y="268034"/>
                  <a:pt x="1139860" y="223584"/>
                  <a:pt x="1090471" y="201712"/>
                </a:cubicBezTo>
                <a:cubicBezTo>
                  <a:pt x="1041082" y="179840"/>
                  <a:pt x="954299" y="106463"/>
                  <a:pt x="832238" y="104346"/>
                </a:cubicBezTo>
                <a:cubicBezTo>
                  <a:pt x="710177" y="102229"/>
                  <a:pt x="482988" y="181956"/>
                  <a:pt x="358105" y="189012"/>
                </a:cubicBezTo>
                <a:cubicBezTo>
                  <a:pt x="233222" y="196068"/>
                  <a:pt x="138677" y="151618"/>
                  <a:pt x="82938" y="146679"/>
                </a:cubicBezTo>
                <a:cubicBezTo>
                  <a:pt x="27199" y="141740"/>
                  <a:pt x="-31362" y="201712"/>
                  <a:pt x="19438" y="189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78099C40-4D23-435F-9E94-F6D1184F6BE5}"/>
              </a:ext>
            </a:extLst>
          </p:cNvPr>
          <p:cNvSpPr/>
          <p:nvPr/>
        </p:nvSpPr>
        <p:spPr>
          <a:xfrm>
            <a:off x="6997444" y="1103837"/>
            <a:ext cx="1342375" cy="315481"/>
          </a:xfrm>
          <a:custGeom>
            <a:avLst/>
            <a:gdLst>
              <a:gd name="connsiteX0" fmla="*/ 38356 w 1342375"/>
              <a:gd name="connsiteY0" fmla="*/ 1063 h 315481"/>
              <a:gd name="connsiteX1" fmla="*/ 652189 w 1342375"/>
              <a:gd name="connsiteY1" fmla="*/ 85730 h 315481"/>
              <a:gd name="connsiteX2" fmla="*/ 1194056 w 1342375"/>
              <a:gd name="connsiteY2" fmla="*/ 297396 h 315481"/>
              <a:gd name="connsiteX3" fmla="*/ 1342223 w 1342375"/>
              <a:gd name="connsiteY3" fmla="*/ 301630 h 315481"/>
              <a:gd name="connsiteX4" fmla="*/ 1177123 w 1342375"/>
              <a:gd name="connsiteY4" fmla="*/ 276230 h 315481"/>
              <a:gd name="connsiteX5" fmla="*/ 631023 w 1342375"/>
              <a:gd name="connsiteY5" fmla="*/ 128063 h 315481"/>
              <a:gd name="connsiteX6" fmla="*/ 123023 w 1342375"/>
              <a:gd name="connsiteY6" fmla="*/ 43396 h 315481"/>
              <a:gd name="connsiteX7" fmla="*/ 38356 w 1342375"/>
              <a:gd name="connsiteY7" fmla="*/ 1063 h 31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2375" h="315481">
                <a:moveTo>
                  <a:pt x="38356" y="1063"/>
                </a:moveTo>
                <a:cubicBezTo>
                  <a:pt x="126550" y="8119"/>
                  <a:pt x="459572" y="36341"/>
                  <a:pt x="652189" y="85730"/>
                </a:cubicBezTo>
                <a:cubicBezTo>
                  <a:pt x="844806" y="135119"/>
                  <a:pt x="1079050" y="261413"/>
                  <a:pt x="1194056" y="297396"/>
                </a:cubicBezTo>
                <a:cubicBezTo>
                  <a:pt x="1309062" y="333379"/>
                  <a:pt x="1345045" y="305158"/>
                  <a:pt x="1342223" y="301630"/>
                </a:cubicBezTo>
                <a:cubicBezTo>
                  <a:pt x="1339401" y="298102"/>
                  <a:pt x="1295656" y="305158"/>
                  <a:pt x="1177123" y="276230"/>
                </a:cubicBezTo>
                <a:cubicBezTo>
                  <a:pt x="1058590" y="247302"/>
                  <a:pt x="806706" y="166869"/>
                  <a:pt x="631023" y="128063"/>
                </a:cubicBezTo>
                <a:cubicBezTo>
                  <a:pt x="455340" y="89257"/>
                  <a:pt x="216862" y="63151"/>
                  <a:pt x="123023" y="43396"/>
                </a:cubicBezTo>
                <a:cubicBezTo>
                  <a:pt x="29184" y="23641"/>
                  <a:pt x="-49838" y="-5993"/>
                  <a:pt x="38356" y="1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EE29307-0A12-43BC-B38C-A60CFC8EB68B}"/>
              </a:ext>
            </a:extLst>
          </p:cNvPr>
          <p:cNvSpPr/>
          <p:nvPr/>
        </p:nvSpPr>
        <p:spPr>
          <a:xfrm>
            <a:off x="7233444" y="1184577"/>
            <a:ext cx="1278037" cy="900529"/>
          </a:xfrm>
          <a:custGeom>
            <a:avLst/>
            <a:gdLst>
              <a:gd name="connsiteX0" fmla="*/ 18256 w 1278037"/>
              <a:gd name="connsiteY0" fmla="*/ 17690 h 900529"/>
              <a:gd name="connsiteX1" fmla="*/ 69056 w 1278037"/>
              <a:gd name="connsiteY1" fmla="*/ 17690 h 900529"/>
              <a:gd name="connsiteX2" fmla="*/ 674423 w 1278037"/>
              <a:gd name="connsiteY2" fmla="*/ 220890 h 900529"/>
              <a:gd name="connsiteX3" fmla="*/ 1140089 w 1278037"/>
              <a:gd name="connsiteY3" fmla="*/ 614590 h 900529"/>
              <a:gd name="connsiteX4" fmla="*/ 1262856 w 1278037"/>
              <a:gd name="connsiteY4" fmla="*/ 893990 h 900529"/>
              <a:gd name="connsiteX5" fmla="*/ 1258623 w 1278037"/>
              <a:gd name="connsiteY5" fmla="*/ 796623 h 900529"/>
              <a:gd name="connsiteX6" fmla="*/ 1250156 w 1278037"/>
              <a:gd name="connsiteY6" fmla="*/ 623056 h 900529"/>
              <a:gd name="connsiteX7" fmla="*/ 907256 w 1278037"/>
              <a:gd name="connsiteY7" fmla="*/ 284390 h 900529"/>
              <a:gd name="connsiteX8" fmla="*/ 111389 w 1278037"/>
              <a:gd name="connsiteY8" fmla="*/ 81190 h 900529"/>
              <a:gd name="connsiteX9" fmla="*/ 18256 w 1278037"/>
              <a:gd name="connsiteY9" fmla="*/ 17690 h 90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8037" h="900529">
                <a:moveTo>
                  <a:pt x="18256" y="17690"/>
                </a:moveTo>
                <a:cubicBezTo>
                  <a:pt x="11201" y="7107"/>
                  <a:pt x="-40305" y="-16177"/>
                  <a:pt x="69056" y="17690"/>
                </a:cubicBezTo>
                <a:cubicBezTo>
                  <a:pt x="178417" y="51557"/>
                  <a:pt x="495918" y="121407"/>
                  <a:pt x="674423" y="220890"/>
                </a:cubicBezTo>
                <a:cubicBezTo>
                  <a:pt x="852929" y="320373"/>
                  <a:pt x="1042017" y="502407"/>
                  <a:pt x="1140089" y="614590"/>
                </a:cubicBezTo>
                <a:cubicBezTo>
                  <a:pt x="1238161" y="726773"/>
                  <a:pt x="1243100" y="863651"/>
                  <a:pt x="1262856" y="893990"/>
                </a:cubicBezTo>
                <a:cubicBezTo>
                  <a:pt x="1282612" y="924329"/>
                  <a:pt x="1260740" y="841779"/>
                  <a:pt x="1258623" y="796623"/>
                </a:cubicBezTo>
                <a:cubicBezTo>
                  <a:pt x="1256506" y="751467"/>
                  <a:pt x="1308717" y="708428"/>
                  <a:pt x="1250156" y="623056"/>
                </a:cubicBezTo>
                <a:cubicBezTo>
                  <a:pt x="1191595" y="537684"/>
                  <a:pt x="1097050" y="374701"/>
                  <a:pt x="907256" y="284390"/>
                </a:cubicBezTo>
                <a:cubicBezTo>
                  <a:pt x="717462" y="194079"/>
                  <a:pt x="266611" y="129873"/>
                  <a:pt x="111389" y="81190"/>
                </a:cubicBezTo>
                <a:cubicBezTo>
                  <a:pt x="-43833" y="32507"/>
                  <a:pt x="25311" y="28273"/>
                  <a:pt x="18256" y="17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AF371C22-1D58-4844-B3E5-73C7837A2AA3}"/>
              </a:ext>
            </a:extLst>
          </p:cNvPr>
          <p:cNvSpPr/>
          <p:nvPr/>
        </p:nvSpPr>
        <p:spPr>
          <a:xfrm>
            <a:off x="7387576" y="1309996"/>
            <a:ext cx="1241710" cy="1005946"/>
          </a:xfrm>
          <a:custGeom>
            <a:avLst/>
            <a:gdLst>
              <a:gd name="connsiteX0" fmla="*/ 50391 w 1241710"/>
              <a:gd name="connsiteY0" fmla="*/ 40437 h 1005946"/>
              <a:gd name="connsiteX1" fmla="*/ 105424 w 1241710"/>
              <a:gd name="connsiteY1" fmla="*/ 40437 h 1005946"/>
              <a:gd name="connsiteX2" fmla="*/ 913991 w 1241710"/>
              <a:gd name="connsiteY2" fmla="*/ 446837 h 1005946"/>
              <a:gd name="connsiteX3" fmla="*/ 1112957 w 1241710"/>
              <a:gd name="connsiteY3" fmla="*/ 815137 h 1005946"/>
              <a:gd name="connsiteX4" fmla="*/ 1235724 w 1241710"/>
              <a:gd name="connsiteY4" fmla="*/ 984471 h 1005946"/>
              <a:gd name="connsiteX5" fmla="*/ 1193391 w 1241710"/>
              <a:gd name="connsiteY5" fmla="*/ 963304 h 1005946"/>
              <a:gd name="connsiteX6" fmla="*/ 943624 w 1241710"/>
              <a:gd name="connsiteY6" fmla="*/ 620404 h 1005946"/>
              <a:gd name="connsiteX7" fmla="*/ 482191 w 1241710"/>
              <a:gd name="connsiteY7" fmla="*/ 269037 h 1005946"/>
              <a:gd name="connsiteX8" fmla="*/ 50391 w 1241710"/>
              <a:gd name="connsiteY8" fmla="*/ 40437 h 100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1710" h="1005946">
                <a:moveTo>
                  <a:pt x="50391" y="40437"/>
                </a:moveTo>
                <a:cubicBezTo>
                  <a:pt x="-12404" y="2337"/>
                  <a:pt x="-38509" y="-27296"/>
                  <a:pt x="105424" y="40437"/>
                </a:cubicBezTo>
                <a:cubicBezTo>
                  <a:pt x="249357" y="108170"/>
                  <a:pt x="746069" y="317720"/>
                  <a:pt x="913991" y="446837"/>
                </a:cubicBezTo>
                <a:cubicBezTo>
                  <a:pt x="1081913" y="575954"/>
                  <a:pt x="1059335" y="725531"/>
                  <a:pt x="1112957" y="815137"/>
                </a:cubicBezTo>
                <a:cubicBezTo>
                  <a:pt x="1166579" y="904743"/>
                  <a:pt x="1222318" y="959777"/>
                  <a:pt x="1235724" y="984471"/>
                </a:cubicBezTo>
                <a:cubicBezTo>
                  <a:pt x="1249130" y="1009165"/>
                  <a:pt x="1242074" y="1023982"/>
                  <a:pt x="1193391" y="963304"/>
                </a:cubicBezTo>
                <a:cubicBezTo>
                  <a:pt x="1144708" y="902626"/>
                  <a:pt x="1062157" y="736115"/>
                  <a:pt x="943624" y="620404"/>
                </a:cubicBezTo>
                <a:cubicBezTo>
                  <a:pt x="825091" y="504693"/>
                  <a:pt x="632474" y="369226"/>
                  <a:pt x="482191" y="269037"/>
                </a:cubicBezTo>
                <a:cubicBezTo>
                  <a:pt x="331908" y="168848"/>
                  <a:pt x="113186" y="78537"/>
                  <a:pt x="50391" y="40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9B0F24A3-2302-4C05-9AB3-C2D2B41A3CFE}"/>
              </a:ext>
            </a:extLst>
          </p:cNvPr>
          <p:cNvSpPr/>
          <p:nvPr/>
        </p:nvSpPr>
        <p:spPr>
          <a:xfrm>
            <a:off x="7104125" y="1217550"/>
            <a:ext cx="1501794" cy="1400523"/>
          </a:xfrm>
          <a:custGeom>
            <a:avLst/>
            <a:gdLst>
              <a:gd name="connsiteX0" fmla="*/ 41742 w 1501794"/>
              <a:gd name="connsiteY0" fmla="*/ 31283 h 1400523"/>
              <a:gd name="connsiteX1" fmla="*/ 122175 w 1501794"/>
              <a:gd name="connsiteY1" fmla="*/ 69383 h 1400523"/>
              <a:gd name="connsiteX2" fmla="*/ 1188975 w 1501794"/>
              <a:gd name="connsiteY2" fmla="*/ 708617 h 1400523"/>
              <a:gd name="connsiteX3" fmla="*/ 1476842 w 1501794"/>
              <a:gd name="connsiteY3" fmla="*/ 1203917 h 1400523"/>
              <a:gd name="connsiteX4" fmla="*/ 1485308 w 1501794"/>
              <a:gd name="connsiteY4" fmla="*/ 1398650 h 1400523"/>
              <a:gd name="connsiteX5" fmla="*/ 1464142 w 1501794"/>
              <a:gd name="connsiteY5" fmla="*/ 1288583 h 1400523"/>
              <a:gd name="connsiteX6" fmla="*/ 1371008 w 1501794"/>
              <a:gd name="connsiteY6" fmla="*/ 1064217 h 1400523"/>
              <a:gd name="connsiteX7" fmla="*/ 892642 w 1501794"/>
              <a:gd name="connsiteY7" fmla="*/ 598550 h 1400523"/>
              <a:gd name="connsiteX8" fmla="*/ 41742 w 1501794"/>
              <a:gd name="connsiteY8" fmla="*/ 31283 h 1400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1794" h="1400523">
                <a:moveTo>
                  <a:pt x="41742" y="31283"/>
                </a:moveTo>
                <a:cubicBezTo>
                  <a:pt x="-86669" y="-56911"/>
                  <a:pt x="122175" y="69383"/>
                  <a:pt x="122175" y="69383"/>
                </a:cubicBezTo>
                <a:cubicBezTo>
                  <a:pt x="313380" y="182272"/>
                  <a:pt x="963197" y="519528"/>
                  <a:pt x="1188975" y="708617"/>
                </a:cubicBezTo>
                <a:cubicBezTo>
                  <a:pt x="1414753" y="897706"/>
                  <a:pt x="1427453" y="1088912"/>
                  <a:pt x="1476842" y="1203917"/>
                </a:cubicBezTo>
                <a:cubicBezTo>
                  <a:pt x="1526231" y="1318923"/>
                  <a:pt x="1487425" y="1384539"/>
                  <a:pt x="1485308" y="1398650"/>
                </a:cubicBezTo>
                <a:cubicBezTo>
                  <a:pt x="1483191" y="1412761"/>
                  <a:pt x="1483192" y="1344322"/>
                  <a:pt x="1464142" y="1288583"/>
                </a:cubicBezTo>
                <a:cubicBezTo>
                  <a:pt x="1445092" y="1232844"/>
                  <a:pt x="1466258" y="1179223"/>
                  <a:pt x="1371008" y="1064217"/>
                </a:cubicBezTo>
                <a:cubicBezTo>
                  <a:pt x="1275758" y="949211"/>
                  <a:pt x="1117714" y="772822"/>
                  <a:pt x="892642" y="598550"/>
                </a:cubicBezTo>
                <a:cubicBezTo>
                  <a:pt x="667570" y="424278"/>
                  <a:pt x="170153" y="119477"/>
                  <a:pt x="41742" y="31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45E1B71B-BA66-4DFE-B0CE-31220D7A5C76}"/>
              </a:ext>
            </a:extLst>
          </p:cNvPr>
          <p:cNvSpPr/>
          <p:nvPr/>
        </p:nvSpPr>
        <p:spPr>
          <a:xfrm>
            <a:off x="7951135" y="2036377"/>
            <a:ext cx="748414" cy="815974"/>
          </a:xfrm>
          <a:custGeom>
            <a:avLst/>
            <a:gdLst>
              <a:gd name="connsiteX0" fmla="*/ 20232 w 748414"/>
              <a:gd name="connsiteY0" fmla="*/ 25256 h 815974"/>
              <a:gd name="connsiteX1" fmla="*/ 62565 w 748414"/>
              <a:gd name="connsiteY1" fmla="*/ 109923 h 815974"/>
              <a:gd name="connsiteX2" fmla="*/ 371598 w 748414"/>
              <a:gd name="connsiteY2" fmla="*/ 681423 h 815974"/>
              <a:gd name="connsiteX3" fmla="*/ 739898 w 748414"/>
              <a:gd name="connsiteY3" fmla="*/ 812656 h 815974"/>
              <a:gd name="connsiteX4" fmla="*/ 604432 w 748414"/>
              <a:gd name="connsiteY4" fmla="*/ 744923 h 815974"/>
              <a:gd name="connsiteX5" fmla="*/ 308098 w 748414"/>
              <a:gd name="connsiteY5" fmla="*/ 418956 h 815974"/>
              <a:gd name="connsiteX6" fmla="*/ 20232 w 748414"/>
              <a:gd name="connsiteY6" fmla="*/ 25256 h 81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414" h="815974">
                <a:moveTo>
                  <a:pt x="20232" y="25256"/>
                </a:moveTo>
                <a:cubicBezTo>
                  <a:pt x="-20690" y="-26250"/>
                  <a:pt x="4004" y="562"/>
                  <a:pt x="62565" y="109923"/>
                </a:cubicBezTo>
                <a:cubicBezTo>
                  <a:pt x="121126" y="219284"/>
                  <a:pt x="258709" y="564301"/>
                  <a:pt x="371598" y="681423"/>
                </a:cubicBezTo>
                <a:cubicBezTo>
                  <a:pt x="484487" y="798545"/>
                  <a:pt x="701093" y="802073"/>
                  <a:pt x="739898" y="812656"/>
                </a:cubicBezTo>
                <a:cubicBezTo>
                  <a:pt x="778703" y="823239"/>
                  <a:pt x="676398" y="810539"/>
                  <a:pt x="604432" y="744923"/>
                </a:cubicBezTo>
                <a:cubicBezTo>
                  <a:pt x="532466" y="679307"/>
                  <a:pt x="403348" y="540312"/>
                  <a:pt x="308098" y="418956"/>
                </a:cubicBezTo>
                <a:cubicBezTo>
                  <a:pt x="212848" y="297600"/>
                  <a:pt x="61154" y="76762"/>
                  <a:pt x="20232" y="25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9C9F043D-11DD-4EF9-A391-B6144E7F0EBE}"/>
              </a:ext>
            </a:extLst>
          </p:cNvPr>
          <p:cNvSpPr/>
          <p:nvPr/>
        </p:nvSpPr>
        <p:spPr>
          <a:xfrm>
            <a:off x="8295041" y="2778290"/>
            <a:ext cx="324026" cy="328362"/>
          </a:xfrm>
          <a:custGeom>
            <a:avLst/>
            <a:gdLst>
              <a:gd name="connsiteX0" fmla="*/ 6526 w 324026"/>
              <a:gd name="connsiteY0" fmla="*/ 3010 h 328362"/>
              <a:gd name="connsiteX1" fmla="*/ 260526 w 324026"/>
              <a:gd name="connsiteY1" fmla="*/ 303577 h 328362"/>
              <a:gd name="connsiteX2" fmla="*/ 324026 w 324026"/>
              <a:gd name="connsiteY2" fmla="*/ 307810 h 328362"/>
              <a:gd name="connsiteX3" fmla="*/ 260526 w 324026"/>
              <a:gd name="connsiteY3" fmla="*/ 278177 h 328362"/>
              <a:gd name="connsiteX4" fmla="*/ 91192 w 324026"/>
              <a:gd name="connsiteY4" fmla="*/ 155410 h 328362"/>
              <a:gd name="connsiteX5" fmla="*/ 6526 w 324026"/>
              <a:gd name="connsiteY5" fmla="*/ 3010 h 32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026" h="328362">
                <a:moveTo>
                  <a:pt x="6526" y="3010"/>
                </a:moveTo>
                <a:cubicBezTo>
                  <a:pt x="34748" y="27704"/>
                  <a:pt x="207609" y="252777"/>
                  <a:pt x="260526" y="303577"/>
                </a:cubicBezTo>
                <a:cubicBezTo>
                  <a:pt x="313443" y="354377"/>
                  <a:pt x="324026" y="312043"/>
                  <a:pt x="324026" y="307810"/>
                </a:cubicBezTo>
                <a:cubicBezTo>
                  <a:pt x="324026" y="303577"/>
                  <a:pt x="299332" y="303577"/>
                  <a:pt x="260526" y="278177"/>
                </a:cubicBezTo>
                <a:cubicBezTo>
                  <a:pt x="221720" y="252777"/>
                  <a:pt x="134231" y="198449"/>
                  <a:pt x="91192" y="155410"/>
                </a:cubicBezTo>
                <a:cubicBezTo>
                  <a:pt x="48153" y="112371"/>
                  <a:pt x="-21696" y="-21684"/>
                  <a:pt x="6526" y="3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BBD3DF4A-4028-42BD-AD70-8F84663F4556}"/>
              </a:ext>
            </a:extLst>
          </p:cNvPr>
          <p:cNvSpPr/>
          <p:nvPr/>
        </p:nvSpPr>
        <p:spPr>
          <a:xfrm>
            <a:off x="5002201" y="3978211"/>
            <a:ext cx="604304" cy="78386"/>
          </a:xfrm>
          <a:custGeom>
            <a:avLst/>
            <a:gdLst>
              <a:gd name="connsiteX0" fmla="*/ 12 w 604304"/>
              <a:gd name="connsiteY0" fmla="*/ 64 h 78386"/>
              <a:gd name="connsiteX1" fmla="*/ 219087 w 604304"/>
              <a:gd name="connsiteY1" fmla="*/ 68327 h 78386"/>
              <a:gd name="connsiteX2" fmla="*/ 409587 w 604304"/>
              <a:gd name="connsiteY2" fmla="*/ 76264 h 78386"/>
              <a:gd name="connsiteX3" fmla="*/ 600087 w 604304"/>
              <a:gd name="connsiteY3" fmla="*/ 50864 h 78386"/>
              <a:gd name="connsiteX4" fmla="*/ 546112 w 604304"/>
              <a:gd name="connsiteY4" fmla="*/ 50864 h 78386"/>
              <a:gd name="connsiteX5" fmla="*/ 434987 w 604304"/>
              <a:gd name="connsiteY5" fmla="*/ 54039 h 78386"/>
              <a:gd name="connsiteX6" fmla="*/ 228612 w 604304"/>
              <a:gd name="connsiteY6" fmla="*/ 55627 h 78386"/>
              <a:gd name="connsiteX7" fmla="*/ 12 w 604304"/>
              <a:gd name="connsiteY7" fmla="*/ 64 h 7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304" h="78386">
                <a:moveTo>
                  <a:pt x="12" y="64"/>
                </a:moveTo>
                <a:cubicBezTo>
                  <a:pt x="-1576" y="2181"/>
                  <a:pt x="150824" y="55627"/>
                  <a:pt x="219087" y="68327"/>
                </a:cubicBezTo>
                <a:cubicBezTo>
                  <a:pt x="287350" y="81027"/>
                  <a:pt x="346087" y="79175"/>
                  <a:pt x="409587" y="76264"/>
                </a:cubicBezTo>
                <a:cubicBezTo>
                  <a:pt x="473087" y="73353"/>
                  <a:pt x="577333" y="55097"/>
                  <a:pt x="600087" y="50864"/>
                </a:cubicBezTo>
                <a:cubicBezTo>
                  <a:pt x="622841" y="46631"/>
                  <a:pt x="546112" y="50864"/>
                  <a:pt x="546112" y="50864"/>
                </a:cubicBezTo>
                <a:lnTo>
                  <a:pt x="434987" y="54039"/>
                </a:lnTo>
                <a:cubicBezTo>
                  <a:pt x="382070" y="54833"/>
                  <a:pt x="297933" y="62506"/>
                  <a:pt x="228612" y="55627"/>
                </a:cubicBezTo>
                <a:cubicBezTo>
                  <a:pt x="159291" y="48748"/>
                  <a:pt x="1600" y="-2053"/>
                  <a:pt x="12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CD799E1E-8B85-467B-994A-D6D77BE09C94}"/>
              </a:ext>
            </a:extLst>
          </p:cNvPr>
          <p:cNvSpPr/>
          <p:nvPr/>
        </p:nvSpPr>
        <p:spPr>
          <a:xfrm>
            <a:off x="4168772" y="3636366"/>
            <a:ext cx="141326" cy="605513"/>
          </a:xfrm>
          <a:custGeom>
            <a:avLst/>
            <a:gdLst>
              <a:gd name="connsiteX0" fmla="*/ 3 w 141326"/>
              <a:gd name="connsiteY0" fmla="*/ 5359 h 605513"/>
              <a:gd name="connsiteX1" fmla="*/ 84141 w 141326"/>
              <a:gd name="connsiteY1" fmla="*/ 10122 h 605513"/>
              <a:gd name="connsiteX2" fmla="*/ 122241 w 141326"/>
              <a:gd name="connsiteY2" fmla="*/ 114897 h 605513"/>
              <a:gd name="connsiteX3" fmla="*/ 112716 w 141326"/>
              <a:gd name="connsiteY3" fmla="*/ 508597 h 605513"/>
              <a:gd name="connsiteX4" fmla="*/ 141291 w 141326"/>
              <a:gd name="connsiteY4" fmla="*/ 603847 h 605513"/>
              <a:gd name="connsiteX5" fmla="*/ 119066 w 141326"/>
              <a:gd name="connsiteY5" fmla="*/ 556222 h 605513"/>
              <a:gd name="connsiteX6" fmla="*/ 139703 w 141326"/>
              <a:gd name="connsiteY6" fmla="*/ 397472 h 605513"/>
              <a:gd name="connsiteX7" fmla="*/ 119066 w 141326"/>
              <a:gd name="connsiteY7" fmla="*/ 72034 h 605513"/>
              <a:gd name="connsiteX8" fmla="*/ 80966 w 141326"/>
              <a:gd name="connsiteY8" fmla="*/ 21234 h 605513"/>
              <a:gd name="connsiteX9" fmla="*/ 3 w 141326"/>
              <a:gd name="connsiteY9" fmla="*/ 5359 h 60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1326" h="605513">
                <a:moveTo>
                  <a:pt x="3" y="5359"/>
                </a:moveTo>
                <a:cubicBezTo>
                  <a:pt x="532" y="3507"/>
                  <a:pt x="63768" y="-8134"/>
                  <a:pt x="84141" y="10122"/>
                </a:cubicBezTo>
                <a:cubicBezTo>
                  <a:pt x="104514" y="28378"/>
                  <a:pt x="117479" y="31818"/>
                  <a:pt x="122241" y="114897"/>
                </a:cubicBezTo>
                <a:cubicBezTo>
                  <a:pt x="127003" y="197976"/>
                  <a:pt x="109541" y="427105"/>
                  <a:pt x="112716" y="508597"/>
                </a:cubicBezTo>
                <a:cubicBezTo>
                  <a:pt x="115891" y="590089"/>
                  <a:pt x="140233" y="595910"/>
                  <a:pt x="141291" y="603847"/>
                </a:cubicBezTo>
                <a:cubicBezTo>
                  <a:pt x="142349" y="611784"/>
                  <a:pt x="119331" y="590618"/>
                  <a:pt x="119066" y="556222"/>
                </a:cubicBezTo>
                <a:cubicBezTo>
                  <a:pt x="118801" y="521826"/>
                  <a:pt x="139703" y="478170"/>
                  <a:pt x="139703" y="397472"/>
                </a:cubicBezTo>
                <a:cubicBezTo>
                  <a:pt x="139703" y="316774"/>
                  <a:pt x="128855" y="134740"/>
                  <a:pt x="119066" y="72034"/>
                </a:cubicBezTo>
                <a:cubicBezTo>
                  <a:pt x="109277" y="9328"/>
                  <a:pt x="99222" y="33140"/>
                  <a:pt x="80966" y="21234"/>
                </a:cubicBezTo>
                <a:cubicBezTo>
                  <a:pt x="62710" y="9328"/>
                  <a:pt x="-526" y="7211"/>
                  <a:pt x="3" y="5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D09BF772-D913-4031-BC77-88DD1E6DD7B8}"/>
              </a:ext>
            </a:extLst>
          </p:cNvPr>
          <p:cNvSpPr/>
          <p:nvPr/>
        </p:nvSpPr>
        <p:spPr>
          <a:xfrm>
            <a:off x="4370040" y="4090617"/>
            <a:ext cx="168739" cy="393225"/>
          </a:xfrm>
          <a:custGeom>
            <a:avLst/>
            <a:gdLst>
              <a:gd name="connsiteX0" fmla="*/ 81310 w 168739"/>
              <a:gd name="connsiteY0" fmla="*/ 371 h 393225"/>
              <a:gd name="connsiteX1" fmla="*/ 3523 w 168739"/>
              <a:gd name="connsiteY1" fmla="*/ 81333 h 393225"/>
              <a:gd name="connsiteX2" fmla="*/ 28923 w 168739"/>
              <a:gd name="connsiteY2" fmla="*/ 275008 h 393225"/>
              <a:gd name="connsiteX3" fmla="*/ 165448 w 168739"/>
              <a:gd name="connsiteY3" fmla="*/ 389308 h 393225"/>
              <a:gd name="connsiteX4" fmla="*/ 120998 w 168739"/>
              <a:gd name="connsiteY4" fmla="*/ 360733 h 393225"/>
              <a:gd name="connsiteX5" fmla="*/ 60673 w 168739"/>
              <a:gd name="connsiteY5" fmla="*/ 301996 h 393225"/>
              <a:gd name="connsiteX6" fmla="*/ 40035 w 168739"/>
              <a:gd name="connsiteY6" fmla="*/ 249608 h 393225"/>
              <a:gd name="connsiteX7" fmla="*/ 27335 w 168739"/>
              <a:gd name="connsiteY7" fmla="*/ 162296 h 393225"/>
              <a:gd name="connsiteX8" fmla="*/ 52735 w 168739"/>
              <a:gd name="connsiteY8" fmla="*/ 55933 h 393225"/>
              <a:gd name="connsiteX9" fmla="*/ 81310 w 168739"/>
              <a:gd name="connsiteY9" fmla="*/ 371 h 39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739" h="393225">
                <a:moveTo>
                  <a:pt x="81310" y="371"/>
                </a:moveTo>
                <a:cubicBezTo>
                  <a:pt x="73108" y="4604"/>
                  <a:pt x="12254" y="35560"/>
                  <a:pt x="3523" y="81333"/>
                </a:cubicBezTo>
                <a:cubicBezTo>
                  <a:pt x="-5208" y="127106"/>
                  <a:pt x="1935" y="223679"/>
                  <a:pt x="28923" y="275008"/>
                </a:cubicBezTo>
                <a:cubicBezTo>
                  <a:pt x="55910" y="326337"/>
                  <a:pt x="150102" y="375021"/>
                  <a:pt x="165448" y="389308"/>
                </a:cubicBezTo>
                <a:cubicBezTo>
                  <a:pt x="180794" y="403596"/>
                  <a:pt x="138461" y="375285"/>
                  <a:pt x="120998" y="360733"/>
                </a:cubicBezTo>
                <a:cubicBezTo>
                  <a:pt x="103535" y="346181"/>
                  <a:pt x="74167" y="320517"/>
                  <a:pt x="60673" y="301996"/>
                </a:cubicBezTo>
                <a:cubicBezTo>
                  <a:pt x="47179" y="283475"/>
                  <a:pt x="45591" y="272891"/>
                  <a:pt x="40035" y="249608"/>
                </a:cubicBezTo>
                <a:cubicBezTo>
                  <a:pt x="34479" y="226325"/>
                  <a:pt x="25218" y="194575"/>
                  <a:pt x="27335" y="162296"/>
                </a:cubicBezTo>
                <a:cubicBezTo>
                  <a:pt x="29452" y="130017"/>
                  <a:pt x="42681" y="82921"/>
                  <a:pt x="52735" y="55933"/>
                </a:cubicBezTo>
                <a:cubicBezTo>
                  <a:pt x="62789" y="28946"/>
                  <a:pt x="89512" y="-3862"/>
                  <a:pt x="81310" y="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DEE633A3-729E-4486-B115-7449239C50C2}"/>
              </a:ext>
            </a:extLst>
          </p:cNvPr>
          <p:cNvSpPr/>
          <p:nvPr/>
        </p:nvSpPr>
        <p:spPr>
          <a:xfrm>
            <a:off x="8567163" y="3656864"/>
            <a:ext cx="138691" cy="310711"/>
          </a:xfrm>
          <a:custGeom>
            <a:avLst/>
            <a:gdLst>
              <a:gd name="connsiteX0" fmla="*/ 575 w 138691"/>
              <a:gd name="connsiteY0" fmla="*/ 121386 h 310711"/>
              <a:gd name="connsiteX1" fmla="*/ 111700 w 138691"/>
              <a:gd name="connsiteY1" fmla="*/ 7086 h 310711"/>
              <a:gd name="connsiteX2" fmla="*/ 135512 w 138691"/>
              <a:gd name="connsiteY2" fmla="*/ 27724 h 310711"/>
              <a:gd name="connsiteX3" fmla="*/ 124400 w 138691"/>
              <a:gd name="connsiteY3" fmla="*/ 154724 h 310711"/>
              <a:gd name="connsiteX4" fmla="*/ 92650 w 138691"/>
              <a:gd name="connsiteY4" fmla="*/ 303949 h 310711"/>
              <a:gd name="connsiteX5" fmla="*/ 97412 w 138691"/>
              <a:gd name="connsiteY5" fmla="*/ 262674 h 310711"/>
              <a:gd name="connsiteX6" fmla="*/ 135512 w 138691"/>
              <a:gd name="connsiteY6" fmla="*/ 64236 h 310711"/>
              <a:gd name="connsiteX7" fmla="*/ 129162 w 138691"/>
              <a:gd name="connsiteY7" fmla="*/ 29311 h 310711"/>
              <a:gd name="connsiteX8" fmla="*/ 70425 w 138691"/>
              <a:gd name="connsiteY8" fmla="*/ 61061 h 310711"/>
              <a:gd name="connsiteX9" fmla="*/ 575 w 138691"/>
              <a:gd name="connsiteY9" fmla="*/ 121386 h 31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691" h="310711">
                <a:moveTo>
                  <a:pt x="575" y="121386"/>
                </a:moveTo>
                <a:cubicBezTo>
                  <a:pt x="7454" y="112390"/>
                  <a:pt x="89210" y="22696"/>
                  <a:pt x="111700" y="7086"/>
                </a:cubicBezTo>
                <a:cubicBezTo>
                  <a:pt x="134190" y="-8524"/>
                  <a:pt x="133395" y="3118"/>
                  <a:pt x="135512" y="27724"/>
                </a:cubicBezTo>
                <a:cubicBezTo>
                  <a:pt x="137629" y="52330"/>
                  <a:pt x="131544" y="108687"/>
                  <a:pt x="124400" y="154724"/>
                </a:cubicBezTo>
                <a:cubicBezTo>
                  <a:pt x="117256" y="200761"/>
                  <a:pt x="97148" y="285957"/>
                  <a:pt x="92650" y="303949"/>
                </a:cubicBezTo>
                <a:cubicBezTo>
                  <a:pt x="88152" y="321941"/>
                  <a:pt x="90268" y="302626"/>
                  <a:pt x="97412" y="262674"/>
                </a:cubicBezTo>
                <a:cubicBezTo>
                  <a:pt x="104556" y="222722"/>
                  <a:pt x="130220" y="103130"/>
                  <a:pt x="135512" y="64236"/>
                </a:cubicBezTo>
                <a:cubicBezTo>
                  <a:pt x="140804" y="25342"/>
                  <a:pt x="140010" y="29840"/>
                  <a:pt x="129162" y="29311"/>
                </a:cubicBezTo>
                <a:cubicBezTo>
                  <a:pt x="118314" y="28782"/>
                  <a:pt x="90533" y="48890"/>
                  <a:pt x="70425" y="61061"/>
                </a:cubicBezTo>
                <a:cubicBezTo>
                  <a:pt x="50317" y="73232"/>
                  <a:pt x="-6304" y="130382"/>
                  <a:pt x="575" y="12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D581CA02-C5F5-42EC-8311-144A1068A030}"/>
              </a:ext>
            </a:extLst>
          </p:cNvPr>
          <p:cNvSpPr/>
          <p:nvPr/>
        </p:nvSpPr>
        <p:spPr>
          <a:xfrm>
            <a:off x="8635994" y="3722987"/>
            <a:ext cx="38152" cy="253995"/>
          </a:xfrm>
          <a:custGeom>
            <a:avLst/>
            <a:gdLst>
              <a:gd name="connsiteX0" fmla="*/ 6 w 38152"/>
              <a:gd name="connsiteY0" fmla="*/ 1288 h 253995"/>
              <a:gd name="connsiteX1" fmla="*/ 34931 w 38152"/>
              <a:gd name="connsiteY1" fmla="*/ 79076 h 253995"/>
              <a:gd name="connsiteX2" fmla="*/ 20644 w 38152"/>
              <a:gd name="connsiteY2" fmla="*/ 250526 h 253995"/>
              <a:gd name="connsiteX3" fmla="*/ 19056 w 38152"/>
              <a:gd name="connsiteY3" fmla="*/ 182263 h 253995"/>
              <a:gd name="connsiteX4" fmla="*/ 38106 w 38152"/>
              <a:gd name="connsiteY4" fmla="*/ 40976 h 253995"/>
              <a:gd name="connsiteX5" fmla="*/ 6 w 38152"/>
              <a:gd name="connsiteY5" fmla="*/ 1288 h 25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52" h="253995">
                <a:moveTo>
                  <a:pt x="6" y="1288"/>
                </a:moveTo>
                <a:cubicBezTo>
                  <a:pt x="-523" y="7638"/>
                  <a:pt x="31491" y="37536"/>
                  <a:pt x="34931" y="79076"/>
                </a:cubicBezTo>
                <a:cubicBezTo>
                  <a:pt x="38371" y="120616"/>
                  <a:pt x="23290" y="233328"/>
                  <a:pt x="20644" y="250526"/>
                </a:cubicBezTo>
                <a:cubicBezTo>
                  <a:pt x="17998" y="267724"/>
                  <a:pt x="16146" y="217188"/>
                  <a:pt x="19056" y="182263"/>
                </a:cubicBezTo>
                <a:cubicBezTo>
                  <a:pt x="21966" y="147338"/>
                  <a:pt x="39164" y="69286"/>
                  <a:pt x="38106" y="40976"/>
                </a:cubicBezTo>
                <a:cubicBezTo>
                  <a:pt x="37048" y="12666"/>
                  <a:pt x="535" y="-5062"/>
                  <a:pt x="6" y="1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CED34C7D-4057-4C37-97A2-72DA01219A09}"/>
              </a:ext>
            </a:extLst>
          </p:cNvPr>
          <p:cNvSpPr/>
          <p:nvPr/>
        </p:nvSpPr>
        <p:spPr>
          <a:xfrm>
            <a:off x="8206022" y="4024136"/>
            <a:ext cx="281715" cy="539260"/>
          </a:xfrm>
          <a:custGeom>
            <a:avLst/>
            <a:gdLst>
              <a:gd name="connsiteX0" fmla="*/ 126766 w 281715"/>
              <a:gd name="connsiteY0" fmla="*/ 177 h 539260"/>
              <a:gd name="connsiteX1" fmla="*/ 263291 w 281715"/>
              <a:gd name="connsiteY1" fmla="*/ 157339 h 539260"/>
              <a:gd name="connsiteX2" fmla="*/ 275991 w 281715"/>
              <a:gd name="connsiteY2" fmla="*/ 354189 h 539260"/>
              <a:gd name="connsiteX3" fmla="*/ 222016 w 281715"/>
              <a:gd name="connsiteY3" fmla="*/ 452614 h 539260"/>
              <a:gd name="connsiteX4" fmla="*/ 93428 w 281715"/>
              <a:gd name="connsiteY4" fmla="*/ 468489 h 539260"/>
              <a:gd name="connsiteX5" fmla="*/ 58503 w 281715"/>
              <a:gd name="connsiteY5" fmla="*/ 520877 h 539260"/>
              <a:gd name="connsiteX6" fmla="*/ 2941 w 281715"/>
              <a:gd name="connsiteY6" fmla="*/ 536752 h 539260"/>
              <a:gd name="connsiteX7" fmla="*/ 156928 w 281715"/>
              <a:gd name="connsiteY7" fmla="*/ 473252 h 539260"/>
              <a:gd name="connsiteX8" fmla="*/ 244241 w 281715"/>
              <a:gd name="connsiteY8" fmla="*/ 417689 h 539260"/>
              <a:gd name="connsiteX9" fmla="*/ 274403 w 281715"/>
              <a:gd name="connsiteY9" fmla="*/ 284339 h 539260"/>
              <a:gd name="connsiteX10" fmla="*/ 247416 w 281715"/>
              <a:gd name="connsiteY10" fmla="*/ 187502 h 539260"/>
              <a:gd name="connsiteX11" fmla="*/ 126766 w 281715"/>
              <a:gd name="connsiteY11" fmla="*/ 177 h 53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1715" h="539260">
                <a:moveTo>
                  <a:pt x="126766" y="177"/>
                </a:moveTo>
                <a:cubicBezTo>
                  <a:pt x="129412" y="-4850"/>
                  <a:pt x="238420" y="98337"/>
                  <a:pt x="263291" y="157339"/>
                </a:cubicBezTo>
                <a:cubicBezTo>
                  <a:pt x="288162" y="216341"/>
                  <a:pt x="282870" y="304977"/>
                  <a:pt x="275991" y="354189"/>
                </a:cubicBezTo>
                <a:cubicBezTo>
                  <a:pt x="269112" y="403401"/>
                  <a:pt x="252443" y="433564"/>
                  <a:pt x="222016" y="452614"/>
                </a:cubicBezTo>
                <a:cubicBezTo>
                  <a:pt x="191589" y="471664"/>
                  <a:pt x="120680" y="457112"/>
                  <a:pt x="93428" y="468489"/>
                </a:cubicBezTo>
                <a:cubicBezTo>
                  <a:pt x="66176" y="479866"/>
                  <a:pt x="73584" y="509500"/>
                  <a:pt x="58503" y="520877"/>
                </a:cubicBezTo>
                <a:cubicBezTo>
                  <a:pt x="43422" y="532254"/>
                  <a:pt x="-13463" y="544690"/>
                  <a:pt x="2941" y="536752"/>
                </a:cubicBezTo>
                <a:cubicBezTo>
                  <a:pt x="19345" y="528815"/>
                  <a:pt x="116711" y="493096"/>
                  <a:pt x="156928" y="473252"/>
                </a:cubicBezTo>
                <a:cubicBezTo>
                  <a:pt x="197145" y="453408"/>
                  <a:pt x="224662" y="449175"/>
                  <a:pt x="244241" y="417689"/>
                </a:cubicBezTo>
                <a:cubicBezTo>
                  <a:pt x="263820" y="386204"/>
                  <a:pt x="273874" y="322703"/>
                  <a:pt x="274403" y="284339"/>
                </a:cubicBezTo>
                <a:cubicBezTo>
                  <a:pt x="274932" y="245975"/>
                  <a:pt x="271493" y="231158"/>
                  <a:pt x="247416" y="187502"/>
                </a:cubicBezTo>
                <a:cubicBezTo>
                  <a:pt x="223339" y="143846"/>
                  <a:pt x="124120" y="5204"/>
                  <a:pt x="126766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588F3C7E-3CA2-4521-A7FB-3319192165B6}"/>
              </a:ext>
            </a:extLst>
          </p:cNvPr>
          <p:cNvSpPr/>
          <p:nvPr/>
        </p:nvSpPr>
        <p:spPr>
          <a:xfrm>
            <a:off x="8389798" y="4176239"/>
            <a:ext cx="147440" cy="460945"/>
          </a:xfrm>
          <a:custGeom>
            <a:avLst/>
            <a:gdLst>
              <a:gd name="connsiteX0" fmla="*/ 144602 w 147440"/>
              <a:gd name="connsiteY0" fmla="*/ 474 h 460945"/>
              <a:gd name="connsiteX1" fmla="*/ 144602 w 147440"/>
              <a:gd name="connsiteY1" fmla="*/ 303686 h 460945"/>
              <a:gd name="connsiteX2" fmla="*/ 109677 w 147440"/>
              <a:gd name="connsiteY2" fmla="*/ 384649 h 460945"/>
              <a:gd name="connsiteX3" fmla="*/ 140 w 147440"/>
              <a:gd name="connsiteY3" fmla="*/ 460849 h 460945"/>
              <a:gd name="connsiteX4" fmla="*/ 87452 w 147440"/>
              <a:gd name="connsiteY4" fmla="*/ 398936 h 460945"/>
              <a:gd name="connsiteX5" fmla="*/ 123965 w 147440"/>
              <a:gd name="connsiteY5" fmla="*/ 327499 h 460945"/>
              <a:gd name="connsiteX6" fmla="*/ 138252 w 147440"/>
              <a:gd name="connsiteY6" fmla="*/ 235424 h 460945"/>
              <a:gd name="connsiteX7" fmla="*/ 144602 w 147440"/>
              <a:gd name="connsiteY7" fmla="*/ 474 h 46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440" h="460945">
                <a:moveTo>
                  <a:pt x="144602" y="474"/>
                </a:moveTo>
                <a:cubicBezTo>
                  <a:pt x="145660" y="11851"/>
                  <a:pt x="150423" y="239657"/>
                  <a:pt x="144602" y="303686"/>
                </a:cubicBezTo>
                <a:cubicBezTo>
                  <a:pt x="138781" y="367715"/>
                  <a:pt x="133754" y="358455"/>
                  <a:pt x="109677" y="384649"/>
                </a:cubicBezTo>
                <a:cubicBezTo>
                  <a:pt x="85600" y="410843"/>
                  <a:pt x="3844" y="458468"/>
                  <a:pt x="140" y="460849"/>
                </a:cubicBezTo>
                <a:cubicBezTo>
                  <a:pt x="-3564" y="463230"/>
                  <a:pt x="66815" y="421161"/>
                  <a:pt x="87452" y="398936"/>
                </a:cubicBezTo>
                <a:cubicBezTo>
                  <a:pt x="108089" y="376711"/>
                  <a:pt x="115498" y="354751"/>
                  <a:pt x="123965" y="327499"/>
                </a:cubicBezTo>
                <a:cubicBezTo>
                  <a:pt x="132432" y="300247"/>
                  <a:pt x="135077" y="285430"/>
                  <a:pt x="138252" y="235424"/>
                </a:cubicBezTo>
                <a:cubicBezTo>
                  <a:pt x="141427" y="185418"/>
                  <a:pt x="143544" y="-10903"/>
                  <a:pt x="144602" y="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00AF116E-730C-4432-B29C-A7BF36FC29BC}"/>
              </a:ext>
            </a:extLst>
          </p:cNvPr>
          <p:cNvSpPr/>
          <p:nvPr/>
        </p:nvSpPr>
        <p:spPr>
          <a:xfrm>
            <a:off x="8178668" y="4611649"/>
            <a:ext cx="173528" cy="249359"/>
          </a:xfrm>
          <a:custGeom>
            <a:avLst/>
            <a:gdLst>
              <a:gd name="connsiteX0" fmla="*/ 132 w 173528"/>
              <a:gd name="connsiteY0" fmla="*/ 249276 h 249359"/>
              <a:gd name="connsiteX1" fmla="*/ 65220 w 173528"/>
              <a:gd name="connsiteY1" fmla="*/ 109576 h 249359"/>
              <a:gd name="connsiteX2" fmla="*/ 116020 w 173528"/>
              <a:gd name="connsiteY2" fmla="*/ 28614 h 249359"/>
              <a:gd name="connsiteX3" fmla="*/ 173170 w 173528"/>
              <a:gd name="connsiteY3" fmla="*/ 39 h 249359"/>
              <a:gd name="connsiteX4" fmla="*/ 87445 w 173528"/>
              <a:gd name="connsiteY4" fmla="*/ 33376 h 249359"/>
              <a:gd name="connsiteX5" fmla="*/ 49345 w 173528"/>
              <a:gd name="connsiteY5" fmla="*/ 128626 h 249359"/>
              <a:gd name="connsiteX6" fmla="*/ 132 w 173528"/>
              <a:gd name="connsiteY6" fmla="*/ 249276 h 24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528" h="249359">
                <a:moveTo>
                  <a:pt x="132" y="249276"/>
                </a:moveTo>
                <a:cubicBezTo>
                  <a:pt x="2778" y="246101"/>
                  <a:pt x="45905" y="146353"/>
                  <a:pt x="65220" y="109576"/>
                </a:cubicBezTo>
                <a:cubicBezTo>
                  <a:pt x="84535" y="72799"/>
                  <a:pt x="98028" y="46870"/>
                  <a:pt x="116020" y="28614"/>
                </a:cubicBezTo>
                <a:cubicBezTo>
                  <a:pt x="134012" y="10358"/>
                  <a:pt x="177932" y="-755"/>
                  <a:pt x="173170" y="39"/>
                </a:cubicBezTo>
                <a:cubicBezTo>
                  <a:pt x="168408" y="833"/>
                  <a:pt x="108083" y="11945"/>
                  <a:pt x="87445" y="33376"/>
                </a:cubicBezTo>
                <a:cubicBezTo>
                  <a:pt x="66808" y="54807"/>
                  <a:pt x="63632" y="92643"/>
                  <a:pt x="49345" y="128626"/>
                </a:cubicBezTo>
                <a:cubicBezTo>
                  <a:pt x="35058" y="164609"/>
                  <a:pt x="-2514" y="252451"/>
                  <a:pt x="132" y="249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B7B9DBD2-928A-4307-8935-11224A48F030}"/>
              </a:ext>
            </a:extLst>
          </p:cNvPr>
          <p:cNvSpPr/>
          <p:nvPr/>
        </p:nvSpPr>
        <p:spPr>
          <a:xfrm>
            <a:off x="7084472" y="5571041"/>
            <a:ext cx="116731" cy="174477"/>
          </a:xfrm>
          <a:custGeom>
            <a:avLst/>
            <a:gdLst>
              <a:gd name="connsiteX0" fmla="*/ 11 w 116731"/>
              <a:gd name="connsiteY0" fmla="*/ 26 h 174477"/>
              <a:gd name="connsiteX1" fmla="*/ 97378 w 116731"/>
              <a:gd name="connsiteY1" fmla="*/ 158776 h 174477"/>
              <a:gd name="connsiteX2" fmla="*/ 116428 w 116731"/>
              <a:gd name="connsiteY2" fmla="*/ 167242 h 174477"/>
              <a:gd name="connsiteX3" fmla="*/ 91028 w 116731"/>
              <a:gd name="connsiteY3" fmla="*/ 146076 h 174477"/>
              <a:gd name="connsiteX4" fmla="*/ 11 w 116731"/>
              <a:gd name="connsiteY4" fmla="*/ 26 h 17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731" h="174477">
                <a:moveTo>
                  <a:pt x="11" y="26"/>
                </a:moveTo>
                <a:cubicBezTo>
                  <a:pt x="1069" y="2143"/>
                  <a:pt x="77975" y="130907"/>
                  <a:pt x="97378" y="158776"/>
                </a:cubicBezTo>
                <a:cubicBezTo>
                  <a:pt x="116781" y="186645"/>
                  <a:pt x="117486" y="169359"/>
                  <a:pt x="116428" y="167242"/>
                </a:cubicBezTo>
                <a:cubicBezTo>
                  <a:pt x="115370" y="165125"/>
                  <a:pt x="110078" y="168654"/>
                  <a:pt x="91028" y="146076"/>
                </a:cubicBezTo>
                <a:cubicBezTo>
                  <a:pt x="71978" y="123498"/>
                  <a:pt x="-1047" y="-2091"/>
                  <a:pt x="11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E219DF72-3AD7-4D59-81C1-09EC2E800A2F}"/>
              </a:ext>
            </a:extLst>
          </p:cNvPr>
          <p:cNvSpPr/>
          <p:nvPr/>
        </p:nvSpPr>
        <p:spPr>
          <a:xfrm>
            <a:off x="4872488" y="4167496"/>
            <a:ext cx="162520" cy="435957"/>
          </a:xfrm>
          <a:custGeom>
            <a:avLst/>
            <a:gdLst>
              <a:gd name="connsiteX0" fmla="*/ 79 w 162520"/>
              <a:gd name="connsiteY0" fmla="*/ 221 h 435957"/>
              <a:gd name="connsiteX1" fmla="*/ 156712 w 162520"/>
              <a:gd name="connsiteY1" fmla="*/ 158971 h 435957"/>
              <a:gd name="connsiteX2" fmla="*/ 131312 w 162520"/>
              <a:gd name="connsiteY2" fmla="*/ 429904 h 435957"/>
              <a:gd name="connsiteX3" fmla="*/ 154595 w 162520"/>
              <a:gd name="connsiteY3" fmla="*/ 334654 h 435957"/>
              <a:gd name="connsiteX4" fmla="*/ 160945 w 162520"/>
              <a:gd name="connsiteY4" fmla="*/ 188604 h 435957"/>
              <a:gd name="connsiteX5" fmla="*/ 135545 w 162520"/>
              <a:gd name="connsiteY5" fmla="*/ 125104 h 435957"/>
              <a:gd name="connsiteX6" fmla="*/ 79 w 162520"/>
              <a:gd name="connsiteY6" fmla="*/ 221 h 43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520" h="435957">
                <a:moveTo>
                  <a:pt x="79" y="221"/>
                </a:moveTo>
                <a:cubicBezTo>
                  <a:pt x="3607" y="5866"/>
                  <a:pt x="134840" y="87357"/>
                  <a:pt x="156712" y="158971"/>
                </a:cubicBezTo>
                <a:cubicBezTo>
                  <a:pt x="178584" y="230585"/>
                  <a:pt x="131665" y="400624"/>
                  <a:pt x="131312" y="429904"/>
                </a:cubicBezTo>
                <a:cubicBezTo>
                  <a:pt x="130959" y="459185"/>
                  <a:pt x="149656" y="374871"/>
                  <a:pt x="154595" y="334654"/>
                </a:cubicBezTo>
                <a:cubicBezTo>
                  <a:pt x="159534" y="294437"/>
                  <a:pt x="164120" y="223529"/>
                  <a:pt x="160945" y="188604"/>
                </a:cubicBezTo>
                <a:cubicBezTo>
                  <a:pt x="157770" y="153679"/>
                  <a:pt x="159534" y="151915"/>
                  <a:pt x="135545" y="125104"/>
                </a:cubicBezTo>
                <a:cubicBezTo>
                  <a:pt x="111556" y="98293"/>
                  <a:pt x="-3449" y="-5424"/>
                  <a:pt x="79" y="2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95EA0A55-EAB5-4149-9FA4-6429B43ADC85}"/>
              </a:ext>
            </a:extLst>
          </p:cNvPr>
          <p:cNvSpPr/>
          <p:nvPr/>
        </p:nvSpPr>
        <p:spPr>
          <a:xfrm>
            <a:off x="6733792" y="3555487"/>
            <a:ext cx="529234" cy="258028"/>
          </a:xfrm>
          <a:custGeom>
            <a:avLst/>
            <a:gdLst>
              <a:gd name="connsiteX0" fmla="*/ 3558 w 529234"/>
              <a:gd name="connsiteY0" fmla="*/ 257688 h 258028"/>
              <a:gd name="connsiteX1" fmla="*/ 225808 w 529234"/>
              <a:gd name="connsiteY1" fmla="*/ 60838 h 258028"/>
              <a:gd name="connsiteX2" fmla="*/ 509971 w 529234"/>
              <a:gd name="connsiteY2" fmla="*/ 21151 h 258028"/>
              <a:gd name="connsiteX3" fmla="*/ 489333 w 529234"/>
              <a:gd name="connsiteY3" fmla="*/ 13213 h 258028"/>
              <a:gd name="connsiteX4" fmla="*/ 373446 w 529234"/>
              <a:gd name="connsiteY4" fmla="*/ 513 h 258028"/>
              <a:gd name="connsiteX5" fmla="*/ 243271 w 529234"/>
              <a:gd name="connsiteY5" fmla="*/ 32263 h 258028"/>
              <a:gd name="connsiteX6" fmla="*/ 98808 w 529234"/>
              <a:gd name="connsiteY6" fmla="*/ 106876 h 258028"/>
              <a:gd name="connsiteX7" fmla="*/ 3558 w 529234"/>
              <a:gd name="connsiteY7" fmla="*/ 257688 h 25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9234" h="258028">
                <a:moveTo>
                  <a:pt x="3558" y="257688"/>
                </a:moveTo>
                <a:cubicBezTo>
                  <a:pt x="24725" y="250015"/>
                  <a:pt x="141406" y="100261"/>
                  <a:pt x="225808" y="60838"/>
                </a:cubicBezTo>
                <a:cubicBezTo>
                  <a:pt x="310210" y="21415"/>
                  <a:pt x="466050" y="29088"/>
                  <a:pt x="509971" y="21151"/>
                </a:cubicBezTo>
                <a:cubicBezTo>
                  <a:pt x="553892" y="13213"/>
                  <a:pt x="512087" y="16653"/>
                  <a:pt x="489333" y="13213"/>
                </a:cubicBezTo>
                <a:cubicBezTo>
                  <a:pt x="466579" y="9773"/>
                  <a:pt x="414456" y="-2662"/>
                  <a:pt x="373446" y="513"/>
                </a:cubicBezTo>
                <a:cubicBezTo>
                  <a:pt x="332436" y="3688"/>
                  <a:pt x="289044" y="14536"/>
                  <a:pt x="243271" y="32263"/>
                </a:cubicBezTo>
                <a:cubicBezTo>
                  <a:pt x="197498" y="49990"/>
                  <a:pt x="136643" y="72745"/>
                  <a:pt x="98808" y="106876"/>
                </a:cubicBezTo>
                <a:cubicBezTo>
                  <a:pt x="60973" y="141007"/>
                  <a:pt x="-17609" y="265361"/>
                  <a:pt x="3558" y="257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60AAEF43-F062-4366-BA75-A6DA5FC4EFA6}"/>
              </a:ext>
            </a:extLst>
          </p:cNvPr>
          <p:cNvSpPr/>
          <p:nvPr/>
        </p:nvSpPr>
        <p:spPr>
          <a:xfrm>
            <a:off x="5289530" y="3606587"/>
            <a:ext cx="491369" cy="302133"/>
          </a:xfrm>
          <a:custGeom>
            <a:avLst/>
            <a:gdLst>
              <a:gd name="connsiteX0" fmla="*/ 20 w 491369"/>
              <a:gd name="connsiteY0" fmla="*/ 6563 h 302133"/>
              <a:gd name="connsiteX1" fmla="*/ 231795 w 491369"/>
              <a:gd name="connsiteY1" fmla="*/ 57363 h 302133"/>
              <a:gd name="connsiteX2" fmla="*/ 352445 w 491369"/>
              <a:gd name="connsiteY2" fmla="*/ 136738 h 302133"/>
              <a:gd name="connsiteX3" fmla="*/ 481033 w 491369"/>
              <a:gd name="connsiteY3" fmla="*/ 295488 h 302133"/>
              <a:gd name="connsiteX4" fmla="*/ 481033 w 491369"/>
              <a:gd name="connsiteY4" fmla="*/ 268501 h 302133"/>
              <a:gd name="connsiteX5" fmla="*/ 460395 w 491369"/>
              <a:gd name="connsiteY5" fmla="*/ 233576 h 302133"/>
              <a:gd name="connsiteX6" fmla="*/ 381020 w 491369"/>
              <a:gd name="connsiteY6" fmla="*/ 125626 h 302133"/>
              <a:gd name="connsiteX7" fmla="*/ 219095 w 491369"/>
              <a:gd name="connsiteY7" fmla="*/ 14501 h 302133"/>
              <a:gd name="connsiteX8" fmla="*/ 20 w 491369"/>
              <a:gd name="connsiteY8" fmla="*/ 6563 h 30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1369" h="302133">
                <a:moveTo>
                  <a:pt x="20" y="6563"/>
                </a:moveTo>
                <a:cubicBezTo>
                  <a:pt x="2137" y="13707"/>
                  <a:pt x="173058" y="35667"/>
                  <a:pt x="231795" y="57363"/>
                </a:cubicBezTo>
                <a:cubicBezTo>
                  <a:pt x="290532" y="79059"/>
                  <a:pt x="310905" y="97051"/>
                  <a:pt x="352445" y="136738"/>
                </a:cubicBezTo>
                <a:cubicBezTo>
                  <a:pt x="393985" y="176426"/>
                  <a:pt x="459602" y="273528"/>
                  <a:pt x="481033" y="295488"/>
                </a:cubicBezTo>
                <a:cubicBezTo>
                  <a:pt x="502464" y="317448"/>
                  <a:pt x="484473" y="278820"/>
                  <a:pt x="481033" y="268501"/>
                </a:cubicBezTo>
                <a:cubicBezTo>
                  <a:pt x="477593" y="258182"/>
                  <a:pt x="477064" y="257389"/>
                  <a:pt x="460395" y="233576"/>
                </a:cubicBezTo>
                <a:cubicBezTo>
                  <a:pt x="443726" y="209764"/>
                  <a:pt x="421237" y="162139"/>
                  <a:pt x="381020" y="125626"/>
                </a:cubicBezTo>
                <a:cubicBezTo>
                  <a:pt x="340803" y="89114"/>
                  <a:pt x="281537" y="35403"/>
                  <a:pt x="219095" y="14501"/>
                </a:cubicBezTo>
                <a:cubicBezTo>
                  <a:pt x="156653" y="-6401"/>
                  <a:pt x="-2097" y="-581"/>
                  <a:pt x="20" y="6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F2076A9A-8D2A-4C1F-8F61-5878755EBFF2}"/>
              </a:ext>
            </a:extLst>
          </p:cNvPr>
          <p:cNvSpPr/>
          <p:nvPr/>
        </p:nvSpPr>
        <p:spPr>
          <a:xfrm>
            <a:off x="7362432" y="3665243"/>
            <a:ext cx="368312" cy="176878"/>
          </a:xfrm>
          <a:custGeom>
            <a:avLst/>
            <a:gdLst>
              <a:gd name="connsiteX0" fmla="*/ 393 w 368312"/>
              <a:gd name="connsiteY0" fmla="*/ 295 h 176878"/>
              <a:gd name="connsiteX1" fmla="*/ 143268 w 368312"/>
              <a:gd name="connsiteY1" fmla="*/ 135232 h 176878"/>
              <a:gd name="connsiteX2" fmla="*/ 349643 w 368312"/>
              <a:gd name="connsiteY2" fmla="*/ 170157 h 176878"/>
              <a:gd name="connsiteX3" fmla="*/ 340118 w 368312"/>
              <a:gd name="connsiteY3" fmla="*/ 170157 h 176878"/>
              <a:gd name="connsiteX4" fmla="*/ 186131 w 368312"/>
              <a:gd name="connsiteY4" fmla="*/ 100307 h 176878"/>
              <a:gd name="connsiteX5" fmla="*/ 393 w 368312"/>
              <a:gd name="connsiteY5" fmla="*/ 295 h 17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312" h="176878">
                <a:moveTo>
                  <a:pt x="393" y="295"/>
                </a:moveTo>
                <a:cubicBezTo>
                  <a:pt x="-6751" y="6116"/>
                  <a:pt x="85060" y="106922"/>
                  <a:pt x="143268" y="135232"/>
                </a:cubicBezTo>
                <a:cubicBezTo>
                  <a:pt x="201476" y="163542"/>
                  <a:pt x="316835" y="164336"/>
                  <a:pt x="349643" y="170157"/>
                </a:cubicBezTo>
                <a:cubicBezTo>
                  <a:pt x="382451" y="175978"/>
                  <a:pt x="367370" y="181799"/>
                  <a:pt x="340118" y="170157"/>
                </a:cubicBezTo>
                <a:cubicBezTo>
                  <a:pt x="312866" y="158515"/>
                  <a:pt x="236137" y="124384"/>
                  <a:pt x="186131" y="100307"/>
                </a:cubicBezTo>
                <a:cubicBezTo>
                  <a:pt x="136125" y="76230"/>
                  <a:pt x="7537" y="-5526"/>
                  <a:pt x="393" y="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647A51A6-5952-4871-9790-391E09EFA413}"/>
              </a:ext>
            </a:extLst>
          </p:cNvPr>
          <p:cNvSpPr/>
          <p:nvPr/>
        </p:nvSpPr>
        <p:spPr>
          <a:xfrm>
            <a:off x="7188184" y="3583698"/>
            <a:ext cx="308311" cy="159802"/>
          </a:xfrm>
          <a:custGeom>
            <a:avLst/>
            <a:gdLst>
              <a:gd name="connsiteX0" fmla="*/ 16 w 308311"/>
              <a:gd name="connsiteY0" fmla="*/ 877 h 159802"/>
              <a:gd name="connsiteX1" fmla="*/ 200041 w 308311"/>
              <a:gd name="connsiteY1" fmla="*/ 73902 h 159802"/>
              <a:gd name="connsiteX2" fmla="*/ 307991 w 308311"/>
              <a:gd name="connsiteY2" fmla="*/ 159627 h 159802"/>
              <a:gd name="connsiteX3" fmla="*/ 231791 w 308311"/>
              <a:gd name="connsiteY3" fmla="*/ 94540 h 159802"/>
              <a:gd name="connsiteX4" fmla="*/ 188929 w 308311"/>
              <a:gd name="connsiteY4" fmla="*/ 37390 h 159802"/>
              <a:gd name="connsiteX5" fmla="*/ 16 w 308311"/>
              <a:gd name="connsiteY5" fmla="*/ 877 h 15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311" h="159802">
                <a:moveTo>
                  <a:pt x="16" y="877"/>
                </a:moveTo>
                <a:cubicBezTo>
                  <a:pt x="1868" y="6962"/>
                  <a:pt x="148712" y="47444"/>
                  <a:pt x="200041" y="73902"/>
                </a:cubicBezTo>
                <a:cubicBezTo>
                  <a:pt x="251370" y="100360"/>
                  <a:pt x="302699" y="156187"/>
                  <a:pt x="307991" y="159627"/>
                </a:cubicBezTo>
                <a:cubicBezTo>
                  <a:pt x="313283" y="163067"/>
                  <a:pt x="251635" y="114913"/>
                  <a:pt x="231791" y="94540"/>
                </a:cubicBezTo>
                <a:cubicBezTo>
                  <a:pt x="211947" y="74167"/>
                  <a:pt x="220679" y="53000"/>
                  <a:pt x="188929" y="37390"/>
                </a:cubicBezTo>
                <a:cubicBezTo>
                  <a:pt x="157179" y="21780"/>
                  <a:pt x="-1836" y="-5208"/>
                  <a:pt x="16" y="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9B320847-10D9-4164-9502-A0EF1B59FFB3}"/>
              </a:ext>
            </a:extLst>
          </p:cNvPr>
          <p:cNvSpPr/>
          <p:nvPr/>
        </p:nvSpPr>
        <p:spPr>
          <a:xfrm>
            <a:off x="7136193" y="3547761"/>
            <a:ext cx="422085" cy="137024"/>
          </a:xfrm>
          <a:custGeom>
            <a:avLst/>
            <a:gdLst>
              <a:gd name="connsiteX0" fmla="*/ 15495 w 422085"/>
              <a:gd name="connsiteY0" fmla="*/ 3477 h 137024"/>
              <a:gd name="connsiteX1" fmla="*/ 74232 w 422085"/>
              <a:gd name="connsiteY1" fmla="*/ 14589 h 137024"/>
              <a:gd name="connsiteX2" fmla="*/ 328232 w 422085"/>
              <a:gd name="connsiteY2" fmla="*/ 86027 h 137024"/>
              <a:gd name="connsiteX3" fmla="*/ 420307 w 422085"/>
              <a:gd name="connsiteY3" fmla="*/ 136827 h 137024"/>
              <a:gd name="connsiteX4" fmla="*/ 383795 w 422085"/>
              <a:gd name="connsiteY4" fmla="*/ 101902 h 137024"/>
              <a:gd name="connsiteX5" fmla="*/ 320295 w 422085"/>
              <a:gd name="connsiteY5" fmla="*/ 59039 h 137024"/>
              <a:gd name="connsiteX6" fmla="*/ 15495 w 422085"/>
              <a:gd name="connsiteY6" fmla="*/ 3477 h 13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085" h="137024">
                <a:moveTo>
                  <a:pt x="15495" y="3477"/>
                </a:moveTo>
                <a:cubicBezTo>
                  <a:pt x="-25515" y="-3931"/>
                  <a:pt x="22109" y="831"/>
                  <a:pt x="74232" y="14589"/>
                </a:cubicBezTo>
                <a:cubicBezTo>
                  <a:pt x="126355" y="28347"/>
                  <a:pt x="270553" y="65654"/>
                  <a:pt x="328232" y="86027"/>
                </a:cubicBezTo>
                <a:cubicBezTo>
                  <a:pt x="385911" y="106400"/>
                  <a:pt x="411047" y="134181"/>
                  <a:pt x="420307" y="136827"/>
                </a:cubicBezTo>
                <a:cubicBezTo>
                  <a:pt x="429568" y="139473"/>
                  <a:pt x="400464" y="114867"/>
                  <a:pt x="383795" y="101902"/>
                </a:cubicBezTo>
                <a:cubicBezTo>
                  <a:pt x="367126" y="88937"/>
                  <a:pt x="377974" y="74914"/>
                  <a:pt x="320295" y="59039"/>
                </a:cubicBezTo>
                <a:cubicBezTo>
                  <a:pt x="262616" y="43164"/>
                  <a:pt x="56505" y="10885"/>
                  <a:pt x="15495" y="3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0638C11E-9DE5-4207-9DA5-9DAEB6B9E556}"/>
              </a:ext>
            </a:extLst>
          </p:cNvPr>
          <p:cNvSpPr/>
          <p:nvPr/>
        </p:nvSpPr>
        <p:spPr>
          <a:xfrm>
            <a:off x="6945263" y="3534108"/>
            <a:ext cx="257382" cy="53720"/>
          </a:xfrm>
          <a:custGeom>
            <a:avLst/>
            <a:gdLst>
              <a:gd name="connsiteX0" fmla="*/ 50 w 257382"/>
              <a:gd name="connsiteY0" fmla="*/ 53642 h 53720"/>
              <a:gd name="connsiteX1" fmla="*/ 179437 w 257382"/>
              <a:gd name="connsiteY1" fmla="*/ 15542 h 53720"/>
              <a:gd name="connsiteX2" fmla="*/ 257225 w 257382"/>
              <a:gd name="connsiteY2" fmla="*/ 2842 h 53720"/>
              <a:gd name="connsiteX3" fmla="*/ 161975 w 257382"/>
              <a:gd name="connsiteY3" fmla="*/ 4430 h 53720"/>
              <a:gd name="connsiteX4" fmla="*/ 50 w 257382"/>
              <a:gd name="connsiteY4" fmla="*/ 53642 h 53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382" h="53720">
                <a:moveTo>
                  <a:pt x="50" y="53642"/>
                </a:moveTo>
                <a:cubicBezTo>
                  <a:pt x="2960" y="55494"/>
                  <a:pt x="136575" y="24009"/>
                  <a:pt x="179437" y="15542"/>
                </a:cubicBezTo>
                <a:cubicBezTo>
                  <a:pt x="222299" y="7075"/>
                  <a:pt x="260135" y="4694"/>
                  <a:pt x="257225" y="2842"/>
                </a:cubicBezTo>
                <a:cubicBezTo>
                  <a:pt x="254315" y="990"/>
                  <a:pt x="203779" y="-3243"/>
                  <a:pt x="161975" y="4430"/>
                </a:cubicBezTo>
                <a:cubicBezTo>
                  <a:pt x="120171" y="12103"/>
                  <a:pt x="-2860" y="51790"/>
                  <a:pt x="50" y="53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AF8A6723-A178-4DA4-81D2-F3D62405EADD}"/>
              </a:ext>
            </a:extLst>
          </p:cNvPr>
          <p:cNvSpPr/>
          <p:nvPr/>
        </p:nvSpPr>
        <p:spPr>
          <a:xfrm>
            <a:off x="7254445" y="3640687"/>
            <a:ext cx="177034" cy="103212"/>
          </a:xfrm>
          <a:custGeom>
            <a:avLst/>
            <a:gdLst>
              <a:gd name="connsiteX0" fmla="*/ 430 w 177034"/>
              <a:gd name="connsiteY0" fmla="*/ 2626 h 103212"/>
              <a:gd name="connsiteX1" fmla="*/ 143305 w 177034"/>
              <a:gd name="connsiteY1" fmla="*/ 83588 h 103212"/>
              <a:gd name="connsiteX2" fmla="*/ 176643 w 177034"/>
              <a:gd name="connsiteY2" fmla="*/ 102638 h 103212"/>
              <a:gd name="connsiteX3" fmla="*/ 157593 w 177034"/>
              <a:gd name="connsiteY3" fmla="*/ 69301 h 103212"/>
              <a:gd name="connsiteX4" fmla="*/ 100443 w 177034"/>
              <a:gd name="connsiteY4" fmla="*/ 24851 h 103212"/>
              <a:gd name="connsiteX5" fmla="*/ 430 w 177034"/>
              <a:gd name="connsiteY5" fmla="*/ 2626 h 10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034" h="103212">
                <a:moveTo>
                  <a:pt x="430" y="2626"/>
                </a:moveTo>
                <a:cubicBezTo>
                  <a:pt x="7574" y="12415"/>
                  <a:pt x="143305" y="83588"/>
                  <a:pt x="143305" y="83588"/>
                </a:cubicBezTo>
                <a:cubicBezTo>
                  <a:pt x="172674" y="100257"/>
                  <a:pt x="174262" y="105019"/>
                  <a:pt x="176643" y="102638"/>
                </a:cubicBezTo>
                <a:cubicBezTo>
                  <a:pt x="179024" y="100257"/>
                  <a:pt x="170293" y="82265"/>
                  <a:pt x="157593" y="69301"/>
                </a:cubicBezTo>
                <a:cubicBezTo>
                  <a:pt x="144893" y="56337"/>
                  <a:pt x="123726" y="37022"/>
                  <a:pt x="100443" y="24851"/>
                </a:cubicBezTo>
                <a:cubicBezTo>
                  <a:pt x="77160" y="12680"/>
                  <a:pt x="-6714" y="-7163"/>
                  <a:pt x="430" y="2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A59A2986-3957-44DB-9C22-3974E5CF68F5}"/>
              </a:ext>
            </a:extLst>
          </p:cNvPr>
          <p:cNvSpPr/>
          <p:nvPr/>
        </p:nvSpPr>
        <p:spPr>
          <a:xfrm>
            <a:off x="7334250" y="3704794"/>
            <a:ext cx="114006" cy="102063"/>
          </a:xfrm>
          <a:custGeom>
            <a:avLst/>
            <a:gdLst>
              <a:gd name="connsiteX0" fmla="*/ 0 w 114006"/>
              <a:gd name="connsiteY0" fmla="*/ 102031 h 102063"/>
              <a:gd name="connsiteX1" fmla="*/ 95250 w 114006"/>
              <a:gd name="connsiteY1" fmla="*/ 60756 h 102063"/>
              <a:gd name="connsiteX2" fmla="*/ 42863 w 114006"/>
              <a:gd name="connsiteY2" fmla="*/ 431 h 102063"/>
              <a:gd name="connsiteX3" fmla="*/ 109538 w 114006"/>
              <a:gd name="connsiteY3" fmla="*/ 35356 h 102063"/>
              <a:gd name="connsiteX4" fmla="*/ 96838 w 114006"/>
              <a:gd name="connsiteY4" fmla="*/ 67106 h 102063"/>
              <a:gd name="connsiteX5" fmla="*/ 0 w 114006"/>
              <a:gd name="connsiteY5" fmla="*/ 102031 h 102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006" h="102063">
                <a:moveTo>
                  <a:pt x="0" y="102031"/>
                </a:moveTo>
                <a:cubicBezTo>
                  <a:pt x="-265" y="100973"/>
                  <a:pt x="88106" y="77689"/>
                  <a:pt x="95250" y="60756"/>
                </a:cubicBezTo>
                <a:cubicBezTo>
                  <a:pt x="102394" y="43823"/>
                  <a:pt x="40482" y="4664"/>
                  <a:pt x="42863" y="431"/>
                </a:cubicBezTo>
                <a:cubicBezTo>
                  <a:pt x="45244" y="-3802"/>
                  <a:pt x="100542" y="24244"/>
                  <a:pt x="109538" y="35356"/>
                </a:cubicBezTo>
                <a:cubicBezTo>
                  <a:pt x="118534" y="46468"/>
                  <a:pt x="113771" y="56523"/>
                  <a:pt x="96838" y="67106"/>
                </a:cubicBezTo>
                <a:cubicBezTo>
                  <a:pt x="79905" y="77689"/>
                  <a:pt x="265" y="103089"/>
                  <a:pt x="0" y="102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9CF1ECEC-238A-4301-A01B-C92A04BC8E4E}"/>
              </a:ext>
            </a:extLst>
          </p:cNvPr>
          <p:cNvSpPr/>
          <p:nvPr/>
        </p:nvSpPr>
        <p:spPr>
          <a:xfrm>
            <a:off x="6789427" y="3603596"/>
            <a:ext cx="245591" cy="151744"/>
          </a:xfrm>
          <a:custGeom>
            <a:avLst/>
            <a:gdLst>
              <a:gd name="connsiteX0" fmla="*/ 244786 w 245591"/>
              <a:gd name="connsiteY0" fmla="*/ 4792 h 151744"/>
              <a:gd name="connsiteX1" fmla="*/ 108261 w 245591"/>
              <a:gd name="connsiteY1" fmla="*/ 88929 h 151744"/>
              <a:gd name="connsiteX2" fmla="*/ 36823 w 245591"/>
              <a:gd name="connsiteY2" fmla="*/ 144492 h 151744"/>
              <a:gd name="connsiteX3" fmla="*/ 311 w 245591"/>
              <a:gd name="connsiteY3" fmla="*/ 146079 h 151744"/>
              <a:gd name="connsiteX4" fmla="*/ 55873 w 245591"/>
              <a:gd name="connsiteY4" fmla="*/ 98454 h 151744"/>
              <a:gd name="connsiteX5" fmla="*/ 159061 w 245591"/>
              <a:gd name="connsiteY5" fmla="*/ 20667 h 151744"/>
              <a:gd name="connsiteX6" fmla="*/ 244786 w 245591"/>
              <a:gd name="connsiteY6" fmla="*/ 4792 h 15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591" h="151744">
                <a:moveTo>
                  <a:pt x="244786" y="4792"/>
                </a:moveTo>
                <a:cubicBezTo>
                  <a:pt x="236319" y="16169"/>
                  <a:pt x="142921" y="65646"/>
                  <a:pt x="108261" y="88929"/>
                </a:cubicBezTo>
                <a:cubicBezTo>
                  <a:pt x="73600" y="112212"/>
                  <a:pt x="54815" y="134967"/>
                  <a:pt x="36823" y="144492"/>
                </a:cubicBezTo>
                <a:cubicBezTo>
                  <a:pt x="18831" y="154017"/>
                  <a:pt x="-2864" y="153752"/>
                  <a:pt x="311" y="146079"/>
                </a:cubicBezTo>
                <a:cubicBezTo>
                  <a:pt x="3486" y="138406"/>
                  <a:pt x="29415" y="119356"/>
                  <a:pt x="55873" y="98454"/>
                </a:cubicBezTo>
                <a:cubicBezTo>
                  <a:pt x="82331" y="77552"/>
                  <a:pt x="125194" y="37600"/>
                  <a:pt x="159061" y="20667"/>
                </a:cubicBezTo>
                <a:cubicBezTo>
                  <a:pt x="192928" y="3734"/>
                  <a:pt x="253253" y="-6585"/>
                  <a:pt x="244786" y="4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D6CC3883-1E39-44EA-87F8-86D09775346F}"/>
              </a:ext>
            </a:extLst>
          </p:cNvPr>
          <p:cNvSpPr/>
          <p:nvPr/>
        </p:nvSpPr>
        <p:spPr>
          <a:xfrm>
            <a:off x="4920244" y="3577670"/>
            <a:ext cx="610635" cy="146732"/>
          </a:xfrm>
          <a:custGeom>
            <a:avLst/>
            <a:gdLst>
              <a:gd name="connsiteX0" fmla="*/ 4181 w 610635"/>
              <a:gd name="connsiteY0" fmla="*/ 146605 h 146732"/>
              <a:gd name="connsiteX1" fmla="*/ 178806 w 610635"/>
              <a:gd name="connsiteY1" fmla="*/ 48180 h 146732"/>
              <a:gd name="connsiteX2" fmla="*/ 388356 w 610635"/>
              <a:gd name="connsiteY2" fmla="*/ 555 h 146732"/>
              <a:gd name="connsiteX3" fmla="*/ 559806 w 610635"/>
              <a:gd name="connsiteY3" fmla="*/ 24368 h 146732"/>
              <a:gd name="connsiteX4" fmla="*/ 610606 w 610635"/>
              <a:gd name="connsiteY4" fmla="*/ 57705 h 146732"/>
              <a:gd name="connsiteX5" fmla="*/ 562981 w 610635"/>
              <a:gd name="connsiteY5" fmla="*/ 41830 h 146732"/>
              <a:gd name="connsiteX6" fmla="*/ 359781 w 610635"/>
              <a:gd name="connsiteY6" fmla="*/ 25955 h 146732"/>
              <a:gd name="connsiteX7" fmla="*/ 4181 w 610635"/>
              <a:gd name="connsiteY7" fmla="*/ 146605 h 14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635" h="146732">
                <a:moveTo>
                  <a:pt x="4181" y="146605"/>
                </a:moveTo>
                <a:cubicBezTo>
                  <a:pt x="-25982" y="150309"/>
                  <a:pt x="114777" y="72522"/>
                  <a:pt x="178806" y="48180"/>
                </a:cubicBezTo>
                <a:cubicBezTo>
                  <a:pt x="242835" y="23838"/>
                  <a:pt x="324856" y="4524"/>
                  <a:pt x="388356" y="555"/>
                </a:cubicBezTo>
                <a:cubicBezTo>
                  <a:pt x="451856" y="-3414"/>
                  <a:pt x="522764" y="14843"/>
                  <a:pt x="559806" y="24368"/>
                </a:cubicBezTo>
                <a:cubicBezTo>
                  <a:pt x="596848" y="33893"/>
                  <a:pt x="610077" y="54795"/>
                  <a:pt x="610606" y="57705"/>
                </a:cubicBezTo>
                <a:cubicBezTo>
                  <a:pt x="611135" y="60615"/>
                  <a:pt x="604785" y="47122"/>
                  <a:pt x="562981" y="41830"/>
                </a:cubicBezTo>
                <a:cubicBezTo>
                  <a:pt x="521177" y="36538"/>
                  <a:pt x="449210" y="11668"/>
                  <a:pt x="359781" y="25955"/>
                </a:cubicBezTo>
                <a:cubicBezTo>
                  <a:pt x="270352" y="40242"/>
                  <a:pt x="34344" y="142901"/>
                  <a:pt x="4181" y="146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35786EBE-6325-43B0-A099-E017F8F915A6}"/>
              </a:ext>
            </a:extLst>
          </p:cNvPr>
          <p:cNvSpPr/>
          <p:nvPr/>
        </p:nvSpPr>
        <p:spPr>
          <a:xfrm>
            <a:off x="4949269" y="3674476"/>
            <a:ext cx="400938" cy="145146"/>
          </a:xfrm>
          <a:custGeom>
            <a:avLst/>
            <a:gdLst>
              <a:gd name="connsiteX0" fmla="*/ 400606 w 400938"/>
              <a:gd name="connsiteY0" fmla="*/ 6937 h 145146"/>
              <a:gd name="connsiteX1" fmla="*/ 232331 w 400938"/>
              <a:gd name="connsiteY1" fmla="*/ 33924 h 145146"/>
              <a:gd name="connsiteX2" fmla="*/ 160894 w 400938"/>
              <a:gd name="connsiteY2" fmla="*/ 95837 h 145146"/>
              <a:gd name="connsiteX3" fmla="*/ 2144 w 400938"/>
              <a:gd name="connsiteY3" fmla="*/ 145049 h 145146"/>
              <a:gd name="connsiteX4" fmla="*/ 76756 w 400938"/>
              <a:gd name="connsiteY4" fmla="*/ 83137 h 145146"/>
              <a:gd name="connsiteX5" fmla="*/ 184706 w 400938"/>
              <a:gd name="connsiteY5" fmla="*/ 8524 h 145146"/>
              <a:gd name="connsiteX6" fmla="*/ 400606 w 400938"/>
              <a:gd name="connsiteY6" fmla="*/ 6937 h 14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938" h="145146">
                <a:moveTo>
                  <a:pt x="400606" y="6937"/>
                </a:moveTo>
                <a:cubicBezTo>
                  <a:pt x="408543" y="11170"/>
                  <a:pt x="272283" y="19107"/>
                  <a:pt x="232331" y="33924"/>
                </a:cubicBezTo>
                <a:cubicBezTo>
                  <a:pt x="192379" y="48741"/>
                  <a:pt x="199258" y="77316"/>
                  <a:pt x="160894" y="95837"/>
                </a:cubicBezTo>
                <a:cubicBezTo>
                  <a:pt x="122530" y="114358"/>
                  <a:pt x="16167" y="147166"/>
                  <a:pt x="2144" y="145049"/>
                </a:cubicBezTo>
                <a:cubicBezTo>
                  <a:pt x="-11879" y="142932"/>
                  <a:pt x="46329" y="105891"/>
                  <a:pt x="76756" y="83137"/>
                </a:cubicBezTo>
                <a:cubicBezTo>
                  <a:pt x="107183" y="60383"/>
                  <a:pt x="134435" y="24134"/>
                  <a:pt x="184706" y="8524"/>
                </a:cubicBezTo>
                <a:cubicBezTo>
                  <a:pt x="234977" y="-7086"/>
                  <a:pt x="392669" y="2704"/>
                  <a:pt x="400606" y="6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83442ABD-7876-46B8-A633-DA3A514CD511}"/>
              </a:ext>
            </a:extLst>
          </p:cNvPr>
          <p:cNvSpPr/>
          <p:nvPr/>
        </p:nvSpPr>
        <p:spPr>
          <a:xfrm>
            <a:off x="5541085" y="3699425"/>
            <a:ext cx="147565" cy="197384"/>
          </a:xfrm>
          <a:custGeom>
            <a:avLst/>
            <a:gdLst>
              <a:gd name="connsiteX0" fmla="*/ 146928 w 147565"/>
              <a:gd name="connsiteY0" fmla="*/ 196300 h 197384"/>
              <a:gd name="connsiteX1" fmla="*/ 99303 w 147565"/>
              <a:gd name="connsiteY1" fmla="*/ 110575 h 197384"/>
              <a:gd name="connsiteX2" fmla="*/ 56440 w 147565"/>
              <a:gd name="connsiteY2" fmla="*/ 58188 h 197384"/>
              <a:gd name="connsiteX3" fmla="*/ 38978 w 147565"/>
              <a:gd name="connsiteY3" fmla="*/ 124863 h 197384"/>
              <a:gd name="connsiteX4" fmla="*/ 878 w 147565"/>
              <a:gd name="connsiteY4" fmla="*/ 142325 h 197384"/>
              <a:gd name="connsiteX5" fmla="*/ 15165 w 147565"/>
              <a:gd name="connsiteY5" fmla="*/ 85175 h 197384"/>
              <a:gd name="connsiteX6" fmla="*/ 48503 w 147565"/>
              <a:gd name="connsiteY6" fmla="*/ 1038 h 197384"/>
              <a:gd name="connsiteX7" fmla="*/ 121528 w 147565"/>
              <a:gd name="connsiteY7" fmla="*/ 45488 h 197384"/>
              <a:gd name="connsiteX8" fmla="*/ 146928 w 147565"/>
              <a:gd name="connsiteY8" fmla="*/ 196300 h 19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565" h="197384">
                <a:moveTo>
                  <a:pt x="146928" y="196300"/>
                </a:moveTo>
                <a:cubicBezTo>
                  <a:pt x="143224" y="207148"/>
                  <a:pt x="114384" y="133594"/>
                  <a:pt x="99303" y="110575"/>
                </a:cubicBezTo>
                <a:cubicBezTo>
                  <a:pt x="84222" y="87556"/>
                  <a:pt x="66494" y="55807"/>
                  <a:pt x="56440" y="58188"/>
                </a:cubicBezTo>
                <a:cubicBezTo>
                  <a:pt x="46386" y="60569"/>
                  <a:pt x="48238" y="110840"/>
                  <a:pt x="38978" y="124863"/>
                </a:cubicBezTo>
                <a:cubicBezTo>
                  <a:pt x="29718" y="138886"/>
                  <a:pt x="4847" y="148940"/>
                  <a:pt x="878" y="142325"/>
                </a:cubicBezTo>
                <a:cubicBezTo>
                  <a:pt x="-3091" y="135710"/>
                  <a:pt x="7228" y="108723"/>
                  <a:pt x="15165" y="85175"/>
                </a:cubicBezTo>
                <a:cubicBezTo>
                  <a:pt x="23102" y="61627"/>
                  <a:pt x="30776" y="7652"/>
                  <a:pt x="48503" y="1038"/>
                </a:cubicBezTo>
                <a:cubicBezTo>
                  <a:pt x="66230" y="-5577"/>
                  <a:pt x="105389" y="20617"/>
                  <a:pt x="121528" y="45488"/>
                </a:cubicBezTo>
                <a:cubicBezTo>
                  <a:pt x="137667" y="70359"/>
                  <a:pt x="150632" y="185452"/>
                  <a:pt x="146928" y="196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DF9FBDC9-AD21-4F65-8A6B-5A85F2E669C3}"/>
              </a:ext>
            </a:extLst>
          </p:cNvPr>
          <p:cNvSpPr/>
          <p:nvPr/>
        </p:nvSpPr>
        <p:spPr>
          <a:xfrm>
            <a:off x="4882013" y="3776663"/>
            <a:ext cx="216750" cy="104775"/>
          </a:xfrm>
          <a:custGeom>
            <a:avLst/>
            <a:gdLst>
              <a:gd name="connsiteX0" fmla="*/ 213862 w 216750"/>
              <a:gd name="connsiteY0" fmla="*/ 0 h 104775"/>
              <a:gd name="connsiteX1" fmla="*/ 166237 w 216750"/>
              <a:gd name="connsiteY1" fmla="*/ 61912 h 104775"/>
              <a:gd name="connsiteX2" fmla="*/ 1137 w 216750"/>
              <a:gd name="connsiteY2" fmla="*/ 104775 h 104775"/>
              <a:gd name="connsiteX3" fmla="*/ 97975 w 216750"/>
              <a:gd name="connsiteY3" fmla="*/ 61912 h 104775"/>
              <a:gd name="connsiteX4" fmla="*/ 213862 w 216750"/>
              <a:gd name="connsiteY4" fmla="*/ 0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50" h="104775">
                <a:moveTo>
                  <a:pt x="213862" y="0"/>
                </a:moveTo>
                <a:cubicBezTo>
                  <a:pt x="225239" y="0"/>
                  <a:pt x="201691" y="44450"/>
                  <a:pt x="166237" y="61912"/>
                </a:cubicBezTo>
                <a:cubicBezTo>
                  <a:pt x="130783" y="79374"/>
                  <a:pt x="12514" y="104775"/>
                  <a:pt x="1137" y="104775"/>
                </a:cubicBezTo>
                <a:cubicBezTo>
                  <a:pt x="-10240" y="104775"/>
                  <a:pt x="66754" y="78052"/>
                  <a:pt x="97975" y="61912"/>
                </a:cubicBezTo>
                <a:cubicBezTo>
                  <a:pt x="129196" y="45772"/>
                  <a:pt x="202485" y="0"/>
                  <a:pt x="2138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A3F7C7B6-63FC-49AF-823D-1FB13A85A764}"/>
              </a:ext>
            </a:extLst>
          </p:cNvPr>
          <p:cNvSpPr/>
          <p:nvPr/>
        </p:nvSpPr>
        <p:spPr>
          <a:xfrm>
            <a:off x="4844755" y="3636963"/>
            <a:ext cx="354436" cy="236961"/>
          </a:xfrm>
          <a:custGeom>
            <a:avLst/>
            <a:gdLst>
              <a:gd name="connsiteX0" fmla="*/ 354308 w 354436"/>
              <a:gd name="connsiteY0" fmla="*/ 0 h 236961"/>
              <a:gd name="connsiteX1" fmla="*/ 139995 w 354436"/>
              <a:gd name="connsiteY1" fmla="*/ 114300 h 236961"/>
              <a:gd name="connsiteX2" fmla="*/ 20933 w 354436"/>
              <a:gd name="connsiteY2" fmla="*/ 201612 h 236961"/>
              <a:gd name="connsiteX3" fmla="*/ 3470 w 354436"/>
              <a:gd name="connsiteY3" fmla="*/ 236537 h 236961"/>
              <a:gd name="connsiteX4" fmla="*/ 60620 w 354436"/>
              <a:gd name="connsiteY4" fmla="*/ 180975 h 236961"/>
              <a:gd name="connsiteX5" fmla="*/ 170158 w 354436"/>
              <a:gd name="connsiteY5" fmla="*/ 114300 h 236961"/>
              <a:gd name="connsiteX6" fmla="*/ 354308 w 354436"/>
              <a:gd name="connsiteY6" fmla="*/ 0 h 23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436" h="236961">
                <a:moveTo>
                  <a:pt x="354308" y="0"/>
                </a:moveTo>
                <a:cubicBezTo>
                  <a:pt x="349281" y="0"/>
                  <a:pt x="195557" y="80698"/>
                  <a:pt x="139995" y="114300"/>
                </a:cubicBezTo>
                <a:cubicBezTo>
                  <a:pt x="84433" y="147902"/>
                  <a:pt x="43687" y="181239"/>
                  <a:pt x="20933" y="201612"/>
                </a:cubicBezTo>
                <a:cubicBezTo>
                  <a:pt x="-1821" y="221985"/>
                  <a:pt x="-3144" y="239976"/>
                  <a:pt x="3470" y="236537"/>
                </a:cubicBezTo>
                <a:cubicBezTo>
                  <a:pt x="10084" y="233098"/>
                  <a:pt x="32839" y="201348"/>
                  <a:pt x="60620" y="180975"/>
                </a:cubicBezTo>
                <a:cubicBezTo>
                  <a:pt x="88401" y="160602"/>
                  <a:pt x="124650" y="141023"/>
                  <a:pt x="170158" y="114300"/>
                </a:cubicBezTo>
                <a:cubicBezTo>
                  <a:pt x="215666" y="87577"/>
                  <a:pt x="359335" y="0"/>
                  <a:pt x="35430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D932424E-1FCF-4844-8D5A-83A55642B509}"/>
              </a:ext>
            </a:extLst>
          </p:cNvPr>
          <p:cNvSpPr/>
          <p:nvPr/>
        </p:nvSpPr>
        <p:spPr>
          <a:xfrm>
            <a:off x="6698722" y="3700959"/>
            <a:ext cx="161532" cy="183142"/>
          </a:xfrm>
          <a:custGeom>
            <a:avLst/>
            <a:gdLst>
              <a:gd name="connsiteX0" fmla="*/ 161395 w 161532"/>
              <a:gd name="connsiteY0" fmla="*/ 1091 h 183142"/>
              <a:gd name="connsiteX1" fmla="*/ 57678 w 161532"/>
              <a:gd name="connsiteY1" fmla="*/ 100574 h 183142"/>
              <a:gd name="connsiteX2" fmla="*/ 95778 w 161532"/>
              <a:gd name="connsiteY2" fmla="*/ 170424 h 183142"/>
              <a:gd name="connsiteX3" fmla="*/ 15345 w 161532"/>
              <a:gd name="connsiteY3" fmla="*/ 183124 h 183142"/>
              <a:gd name="connsiteX4" fmla="*/ 528 w 161532"/>
              <a:gd name="connsiteY4" fmla="*/ 170424 h 183142"/>
              <a:gd name="connsiteX5" fmla="*/ 23811 w 161532"/>
              <a:gd name="connsiteY5" fmla="*/ 123858 h 183142"/>
              <a:gd name="connsiteX6" fmla="*/ 78845 w 161532"/>
              <a:gd name="connsiteY6" fmla="*/ 51891 h 183142"/>
              <a:gd name="connsiteX7" fmla="*/ 161395 w 161532"/>
              <a:gd name="connsiteY7" fmla="*/ 1091 h 18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532" h="183142">
                <a:moveTo>
                  <a:pt x="161395" y="1091"/>
                </a:moveTo>
                <a:cubicBezTo>
                  <a:pt x="157867" y="9205"/>
                  <a:pt x="68614" y="72352"/>
                  <a:pt x="57678" y="100574"/>
                </a:cubicBezTo>
                <a:cubicBezTo>
                  <a:pt x="46742" y="128796"/>
                  <a:pt x="102833" y="156666"/>
                  <a:pt x="95778" y="170424"/>
                </a:cubicBezTo>
                <a:cubicBezTo>
                  <a:pt x="88723" y="184182"/>
                  <a:pt x="31220" y="183124"/>
                  <a:pt x="15345" y="183124"/>
                </a:cubicBezTo>
                <a:cubicBezTo>
                  <a:pt x="-530" y="183124"/>
                  <a:pt x="-883" y="180302"/>
                  <a:pt x="528" y="170424"/>
                </a:cubicBezTo>
                <a:cubicBezTo>
                  <a:pt x="1939" y="160546"/>
                  <a:pt x="10758" y="143613"/>
                  <a:pt x="23811" y="123858"/>
                </a:cubicBezTo>
                <a:cubicBezTo>
                  <a:pt x="36864" y="104103"/>
                  <a:pt x="58031" y="71647"/>
                  <a:pt x="78845" y="51891"/>
                </a:cubicBezTo>
                <a:cubicBezTo>
                  <a:pt x="99659" y="32135"/>
                  <a:pt x="164923" y="-7023"/>
                  <a:pt x="161395" y="1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B301BB3C-3C26-4FC8-993F-589686270F9E}"/>
              </a:ext>
            </a:extLst>
          </p:cNvPr>
          <p:cNvSpPr/>
          <p:nvPr/>
        </p:nvSpPr>
        <p:spPr>
          <a:xfrm>
            <a:off x="7378565" y="3843818"/>
            <a:ext cx="286110" cy="129500"/>
          </a:xfrm>
          <a:custGeom>
            <a:avLst/>
            <a:gdLst>
              <a:gd name="connsiteX0" fmla="*/ 135 w 286110"/>
              <a:gd name="connsiteY0" fmla="*/ 129165 h 129500"/>
              <a:gd name="connsiteX1" fmla="*/ 211802 w 286110"/>
              <a:gd name="connsiteY1" fmla="*/ 48732 h 129500"/>
              <a:gd name="connsiteX2" fmla="*/ 285885 w 286110"/>
              <a:gd name="connsiteY2" fmla="*/ 49 h 129500"/>
              <a:gd name="connsiteX3" fmla="*/ 232968 w 286110"/>
              <a:gd name="connsiteY3" fmla="*/ 40265 h 129500"/>
              <a:gd name="connsiteX4" fmla="*/ 180052 w 286110"/>
              <a:gd name="connsiteY4" fmla="*/ 76249 h 129500"/>
              <a:gd name="connsiteX5" fmla="*/ 135 w 286110"/>
              <a:gd name="connsiteY5" fmla="*/ 129165 h 12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110" h="129500">
                <a:moveTo>
                  <a:pt x="135" y="129165"/>
                </a:moveTo>
                <a:cubicBezTo>
                  <a:pt x="5427" y="124579"/>
                  <a:pt x="164177" y="70251"/>
                  <a:pt x="211802" y="48732"/>
                </a:cubicBezTo>
                <a:cubicBezTo>
                  <a:pt x="259427" y="27213"/>
                  <a:pt x="282357" y="1460"/>
                  <a:pt x="285885" y="49"/>
                </a:cubicBezTo>
                <a:cubicBezTo>
                  <a:pt x="289413" y="-1362"/>
                  <a:pt x="250607" y="27565"/>
                  <a:pt x="232968" y="40265"/>
                </a:cubicBezTo>
                <a:cubicBezTo>
                  <a:pt x="215329" y="52965"/>
                  <a:pt x="214271" y="62491"/>
                  <a:pt x="180052" y="76249"/>
                </a:cubicBezTo>
                <a:cubicBezTo>
                  <a:pt x="145833" y="90007"/>
                  <a:pt x="-5157" y="133751"/>
                  <a:pt x="135" y="129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5E1A9109-2A12-4AD4-A34B-505BCBD35BB4}"/>
              </a:ext>
            </a:extLst>
          </p:cNvPr>
          <p:cNvSpPr/>
          <p:nvPr/>
        </p:nvSpPr>
        <p:spPr>
          <a:xfrm>
            <a:off x="5400675" y="3409950"/>
            <a:ext cx="437969" cy="219376"/>
          </a:xfrm>
          <a:custGeom>
            <a:avLst/>
            <a:gdLst>
              <a:gd name="connsiteX0" fmla="*/ 0 w 437969"/>
              <a:gd name="connsiteY0" fmla="*/ 0 h 219376"/>
              <a:gd name="connsiteX1" fmla="*/ 317500 w 437969"/>
              <a:gd name="connsiteY1" fmla="*/ 111125 h 219376"/>
              <a:gd name="connsiteX2" fmla="*/ 434975 w 437969"/>
              <a:gd name="connsiteY2" fmla="*/ 215900 h 219376"/>
              <a:gd name="connsiteX3" fmla="*/ 396875 w 437969"/>
              <a:gd name="connsiteY3" fmla="*/ 190500 h 219376"/>
              <a:gd name="connsiteX4" fmla="*/ 330200 w 437969"/>
              <a:gd name="connsiteY4" fmla="*/ 152400 h 219376"/>
              <a:gd name="connsiteX5" fmla="*/ 254000 w 437969"/>
              <a:gd name="connsiteY5" fmla="*/ 92075 h 219376"/>
              <a:gd name="connsiteX6" fmla="*/ 196850 w 437969"/>
              <a:gd name="connsiteY6" fmla="*/ 66675 h 219376"/>
              <a:gd name="connsiteX7" fmla="*/ 114300 w 437969"/>
              <a:gd name="connsiteY7" fmla="*/ 44450 h 219376"/>
              <a:gd name="connsiteX8" fmla="*/ 0 w 437969"/>
              <a:gd name="connsiteY8" fmla="*/ 0 h 219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969" h="219376">
                <a:moveTo>
                  <a:pt x="0" y="0"/>
                </a:moveTo>
                <a:cubicBezTo>
                  <a:pt x="122502" y="37571"/>
                  <a:pt x="245004" y="75142"/>
                  <a:pt x="317500" y="111125"/>
                </a:cubicBezTo>
                <a:cubicBezTo>
                  <a:pt x="389996" y="147108"/>
                  <a:pt x="421746" y="202671"/>
                  <a:pt x="434975" y="215900"/>
                </a:cubicBezTo>
                <a:cubicBezTo>
                  <a:pt x="448204" y="229129"/>
                  <a:pt x="414338" y="201083"/>
                  <a:pt x="396875" y="190500"/>
                </a:cubicBezTo>
                <a:cubicBezTo>
                  <a:pt x="379413" y="179917"/>
                  <a:pt x="354012" y="168804"/>
                  <a:pt x="330200" y="152400"/>
                </a:cubicBezTo>
                <a:cubicBezTo>
                  <a:pt x="306388" y="135996"/>
                  <a:pt x="276225" y="106363"/>
                  <a:pt x="254000" y="92075"/>
                </a:cubicBezTo>
                <a:cubicBezTo>
                  <a:pt x="231775" y="77787"/>
                  <a:pt x="220133" y="74613"/>
                  <a:pt x="196850" y="66675"/>
                </a:cubicBezTo>
                <a:cubicBezTo>
                  <a:pt x="173567" y="58738"/>
                  <a:pt x="114300" y="44450"/>
                  <a:pt x="114300" y="444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D69FB19F-EA75-4464-9877-A816F4803A45}"/>
              </a:ext>
            </a:extLst>
          </p:cNvPr>
          <p:cNvSpPr/>
          <p:nvPr/>
        </p:nvSpPr>
        <p:spPr>
          <a:xfrm>
            <a:off x="5817803" y="3462726"/>
            <a:ext cx="393362" cy="585719"/>
          </a:xfrm>
          <a:custGeom>
            <a:avLst/>
            <a:gdLst>
              <a:gd name="connsiteX0" fmla="*/ 914 w 393362"/>
              <a:gd name="connsiteY0" fmla="*/ 141 h 585719"/>
              <a:gd name="connsiteX1" fmla="*/ 303597 w 393362"/>
              <a:gd name="connsiteY1" fmla="*/ 118674 h 585719"/>
              <a:gd name="connsiteX2" fmla="*/ 367097 w 393362"/>
              <a:gd name="connsiteY2" fmla="*/ 252024 h 585719"/>
              <a:gd name="connsiteX3" fmla="*/ 392497 w 393362"/>
              <a:gd name="connsiteY3" fmla="*/ 569524 h 585719"/>
              <a:gd name="connsiteX4" fmla="*/ 386147 w 393362"/>
              <a:gd name="connsiteY4" fmla="*/ 522957 h 585719"/>
              <a:gd name="connsiteX5" fmla="*/ 373447 w 393362"/>
              <a:gd name="connsiteY5" fmla="*/ 381141 h 585719"/>
              <a:gd name="connsiteX6" fmla="*/ 350164 w 393362"/>
              <a:gd name="connsiteY6" fmla="*/ 258374 h 585719"/>
              <a:gd name="connsiteX7" fmla="*/ 335347 w 393362"/>
              <a:gd name="connsiteY7" fmla="*/ 165241 h 585719"/>
              <a:gd name="connsiteX8" fmla="*/ 314180 w 393362"/>
              <a:gd name="connsiteY8" fmla="*/ 137724 h 585719"/>
              <a:gd name="connsiteX9" fmla="*/ 212580 w 393362"/>
              <a:gd name="connsiteY9" fmla="*/ 95391 h 585719"/>
              <a:gd name="connsiteX10" fmla="*/ 914 w 393362"/>
              <a:gd name="connsiteY10" fmla="*/ 141 h 58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3362" h="585719">
                <a:moveTo>
                  <a:pt x="914" y="141"/>
                </a:moveTo>
                <a:cubicBezTo>
                  <a:pt x="16083" y="4021"/>
                  <a:pt x="242567" y="76694"/>
                  <a:pt x="303597" y="118674"/>
                </a:cubicBezTo>
                <a:cubicBezTo>
                  <a:pt x="364627" y="160654"/>
                  <a:pt x="352280" y="176882"/>
                  <a:pt x="367097" y="252024"/>
                </a:cubicBezTo>
                <a:cubicBezTo>
                  <a:pt x="381914" y="327166"/>
                  <a:pt x="389322" y="524369"/>
                  <a:pt x="392497" y="569524"/>
                </a:cubicBezTo>
                <a:cubicBezTo>
                  <a:pt x="395672" y="614679"/>
                  <a:pt x="389322" y="554354"/>
                  <a:pt x="386147" y="522957"/>
                </a:cubicBezTo>
                <a:cubicBezTo>
                  <a:pt x="382972" y="491560"/>
                  <a:pt x="379444" y="425238"/>
                  <a:pt x="373447" y="381141"/>
                </a:cubicBezTo>
                <a:cubicBezTo>
                  <a:pt x="367450" y="337044"/>
                  <a:pt x="356514" y="294357"/>
                  <a:pt x="350164" y="258374"/>
                </a:cubicBezTo>
                <a:cubicBezTo>
                  <a:pt x="343814" y="222391"/>
                  <a:pt x="341344" y="185349"/>
                  <a:pt x="335347" y="165241"/>
                </a:cubicBezTo>
                <a:cubicBezTo>
                  <a:pt x="329350" y="145133"/>
                  <a:pt x="334641" y="149366"/>
                  <a:pt x="314180" y="137724"/>
                </a:cubicBezTo>
                <a:cubicBezTo>
                  <a:pt x="293719" y="126082"/>
                  <a:pt x="261616" y="117616"/>
                  <a:pt x="212580" y="95391"/>
                </a:cubicBezTo>
                <a:cubicBezTo>
                  <a:pt x="163544" y="73166"/>
                  <a:pt x="-14255" y="-3739"/>
                  <a:pt x="914" y="1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1E474A60-EE5A-4507-B5AE-4C838195724E}"/>
              </a:ext>
            </a:extLst>
          </p:cNvPr>
          <p:cNvSpPr/>
          <p:nvPr/>
        </p:nvSpPr>
        <p:spPr>
          <a:xfrm>
            <a:off x="7111257" y="5633690"/>
            <a:ext cx="115138" cy="242195"/>
          </a:xfrm>
          <a:custGeom>
            <a:avLst/>
            <a:gdLst>
              <a:gd name="connsiteX0" fmla="*/ 743 w 115138"/>
              <a:gd name="connsiteY0" fmla="*/ 877 h 242195"/>
              <a:gd name="connsiteX1" fmla="*/ 93876 w 115138"/>
              <a:gd name="connsiteY1" fmla="*/ 182910 h 242195"/>
              <a:gd name="connsiteX2" fmla="*/ 115043 w 115138"/>
              <a:gd name="connsiteY2" fmla="*/ 242177 h 242195"/>
              <a:gd name="connsiteX3" fmla="*/ 89643 w 115138"/>
              <a:gd name="connsiteY3" fmla="*/ 178677 h 242195"/>
              <a:gd name="connsiteX4" fmla="*/ 51543 w 115138"/>
              <a:gd name="connsiteY4" fmla="*/ 115177 h 242195"/>
              <a:gd name="connsiteX5" fmla="*/ 743 w 115138"/>
              <a:gd name="connsiteY5" fmla="*/ 877 h 24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138" h="242195">
                <a:moveTo>
                  <a:pt x="743" y="877"/>
                </a:moveTo>
                <a:cubicBezTo>
                  <a:pt x="7798" y="12166"/>
                  <a:pt x="74826" y="142693"/>
                  <a:pt x="93876" y="182910"/>
                </a:cubicBezTo>
                <a:cubicBezTo>
                  <a:pt x="112926" y="223127"/>
                  <a:pt x="115748" y="242882"/>
                  <a:pt x="115043" y="242177"/>
                </a:cubicBezTo>
                <a:cubicBezTo>
                  <a:pt x="114338" y="241472"/>
                  <a:pt x="100226" y="199844"/>
                  <a:pt x="89643" y="178677"/>
                </a:cubicBezTo>
                <a:cubicBezTo>
                  <a:pt x="79060" y="157510"/>
                  <a:pt x="64243" y="139872"/>
                  <a:pt x="51543" y="115177"/>
                </a:cubicBezTo>
                <a:cubicBezTo>
                  <a:pt x="38843" y="90482"/>
                  <a:pt x="-6312" y="-10412"/>
                  <a:pt x="743" y="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16C9FFFB-A6C1-4E01-81AA-8110FDA118EB}"/>
              </a:ext>
            </a:extLst>
          </p:cNvPr>
          <p:cNvSpPr/>
          <p:nvPr/>
        </p:nvSpPr>
        <p:spPr>
          <a:xfrm>
            <a:off x="4878189" y="5653303"/>
            <a:ext cx="2051425" cy="1078470"/>
          </a:xfrm>
          <a:custGeom>
            <a:avLst/>
            <a:gdLst>
              <a:gd name="connsiteX0" fmla="*/ 15544 w 2051425"/>
              <a:gd name="connsiteY0" fmla="*/ 57464 h 1078470"/>
              <a:gd name="connsiteX1" fmla="*/ 222978 w 2051425"/>
              <a:gd name="connsiteY1" fmla="*/ 99797 h 1078470"/>
              <a:gd name="connsiteX2" fmla="*/ 438878 w 2051425"/>
              <a:gd name="connsiteY2" fmla="*/ 463864 h 1078470"/>
              <a:gd name="connsiteX3" fmla="*/ 1281311 w 2051425"/>
              <a:gd name="connsiteY3" fmla="*/ 904130 h 1078470"/>
              <a:gd name="connsiteX4" fmla="*/ 2030611 w 2051425"/>
              <a:gd name="connsiteY4" fmla="*/ 937997 h 1078470"/>
              <a:gd name="connsiteX5" fmla="*/ 1806244 w 2051425"/>
              <a:gd name="connsiteY5" fmla="*/ 984564 h 1078470"/>
              <a:gd name="connsiteX6" fmla="*/ 1421011 w 2051425"/>
              <a:gd name="connsiteY6" fmla="*/ 1073464 h 1078470"/>
              <a:gd name="connsiteX7" fmla="*/ 667478 w 2051425"/>
              <a:gd name="connsiteY7" fmla="*/ 819464 h 1078470"/>
              <a:gd name="connsiteX8" fmla="*/ 15544 w 2051425"/>
              <a:gd name="connsiteY8" fmla="*/ 57464 h 1078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1425" h="1078470">
                <a:moveTo>
                  <a:pt x="15544" y="57464"/>
                </a:moveTo>
                <a:cubicBezTo>
                  <a:pt x="-58539" y="-62480"/>
                  <a:pt x="152422" y="32064"/>
                  <a:pt x="222978" y="99797"/>
                </a:cubicBezTo>
                <a:cubicBezTo>
                  <a:pt x="293534" y="167530"/>
                  <a:pt x="262489" y="329809"/>
                  <a:pt x="438878" y="463864"/>
                </a:cubicBezTo>
                <a:cubicBezTo>
                  <a:pt x="615267" y="597920"/>
                  <a:pt x="1016022" y="825108"/>
                  <a:pt x="1281311" y="904130"/>
                </a:cubicBezTo>
                <a:cubicBezTo>
                  <a:pt x="1546600" y="983152"/>
                  <a:pt x="1943122" y="924591"/>
                  <a:pt x="2030611" y="937997"/>
                </a:cubicBezTo>
                <a:cubicBezTo>
                  <a:pt x="2118100" y="951403"/>
                  <a:pt x="1907844" y="961986"/>
                  <a:pt x="1806244" y="984564"/>
                </a:cubicBezTo>
                <a:cubicBezTo>
                  <a:pt x="1704644" y="1007142"/>
                  <a:pt x="1610805" y="1100981"/>
                  <a:pt x="1421011" y="1073464"/>
                </a:cubicBezTo>
                <a:cubicBezTo>
                  <a:pt x="1231217" y="1045947"/>
                  <a:pt x="904544" y="981742"/>
                  <a:pt x="667478" y="819464"/>
                </a:cubicBezTo>
                <a:cubicBezTo>
                  <a:pt x="430412" y="657186"/>
                  <a:pt x="89627" y="177408"/>
                  <a:pt x="15544" y="574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F0DF619C-F861-48E6-8C0C-26864E122F28}"/>
              </a:ext>
            </a:extLst>
          </p:cNvPr>
          <p:cNvSpPr/>
          <p:nvPr/>
        </p:nvSpPr>
        <p:spPr>
          <a:xfrm>
            <a:off x="5416180" y="1456897"/>
            <a:ext cx="473349" cy="1934591"/>
          </a:xfrm>
          <a:custGeom>
            <a:avLst/>
            <a:gdLst>
              <a:gd name="connsiteX0" fmla="*/ 472387 w 473349"/>
              <a:gd name="connsiteY0" fmla="*/ 12070 h 1934591"/>
              <a:gd name="connsiteX1" fmla="*/ 167587 w 473349"/>
              <a:gd name="connsiteY1" fmla="*/ 676703 h 1934591"/>
              <a:gd name="connsiteX2" fmla="*/ 27887 w 473349"/>
              <a:gd name="connsiteY2" fmla="*/ 1531836 h 1934591"/>
              <a:gd name="connsiteX3" fmla="*/ 104087 w 473349"/>
              <a:gd name="connsiteY3" fmla="*/ 1849336 h 1934591"/>
              <a:gd name="connsiteX4" fmla="*/ 171820 w 473349"/>
              <a:gd name="connsiteY4" fmla="*/ 1934003 h 1934591"/>
              <a:gd name="connsiteX5" fmla="*/ 129487 w 473349"/>
              <a:gd name="connsiteY5" fmla="*/ 1878970 h 1934591"/>
              <a:gd name="connsiteX6" fmla="*/ 10953 w 473349"/>
              <a:gd name="connsiteY6" fmla="*/ 1735036 h 1934591"/>
              <a:gd name="connsiteX7" fmla="*/ 57520 w 473349"/>
              <a:gd name="connsiteY7" fmla="*/ 1256670 h 1934591"/>
              <a:gd name="connsiteX8" fmla="*/ 472387 w 473349"/>
              <a:gd name="connsiteY8" fmla="*/ 12070 h 19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3349" h="1934591">
                <a:moveTo>
                  <a:pt x="472387" y="12070"/>
                </a:moveTo>
                <a:cubicBezTo>
                  <a:pt x="490731" y="-84591"/>
                  <a:pt x="241670" y="423409"/>
                  <a:pt x="167587" y="676703"/>
                </a:cubicBezTo>
                <a:cubicBezTo>
                  <a:pt x="93504" y="929997"/>
                  <a:pt x="38470" y="1336397"/>
                  <a:pt x="27887" y="1531836"/>
                </a:cubicBezTo>
                <a:cubicBezTo>
                  <a:pt x="17304" y="1727275"/>
                  <a:pt x="80098" y="1782308"/>
                  <a:pt x="104087" y="1849336"/>
                </a:cubicBezTo>
                <a:cubicBezTo>
                  <a:pt x="128076" y="1916364"/>
                  <a:pt x="167587" y="1929064"/>
                  <a:pt x="171820" y="1934003"/>
                </a:cubicBezTo>
                <a:cubicBezTo>
                  <a:pt x="176053" y="1938942"/>
                  <a:pt x="156298" y="1912131"/>
                  <a:pt x="129487" y="1878970"/>
                </a:cubicBezTo>
                <a:cubicBezTo>
                  <a:pt x="102676" y="1845809"/>
                  <a:pt x="22947" y="1838753"/>
                  <a:pt x="10953" y="1735036"/>
                </a:cubicBezTo>
                <a:cubicBezTo>
                  <a:pt x="-1041" y="1631319"/>
                  <a:pt x="-19386" y="1538892"/>
                  <a:pt x="57520" y="1256670"/>
                </a:cubicBezTo>
                <a:cubicBezTo>
                  <a:pt x="134426" y="974448"/>
                  <a:pt x="454043" y="108731"/>
                  <a:pt x="472387" y="12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CE7EE003-1FD2-4AE6-ADE1-E702C26953E0}"/>
              </a:ext>
            </a:extLst>
          </p:cNvPr>
          <p:cNvSpPr/>
          <p:nvPr/>
        </p:nvSpPr>
        <p:spPr>
          <a:xfrm>
            <a:off x="5046061" y="1485807"/>
            <a:ext cx="601144" cy="1956982"/>
          </a:xfrm>
          <a:custGeom>
            <a:avLst/>
            <a:gdLst>
              <a:gd name="connsiteX0" fmla="*/ 588506 w 601144"/>
              <a:gd name="connsiteY0" fmla="*/ 50893 h 1956982"/>
              <a:gd name="connsiteX1" fmla="*/ 21239 w 601144"/>
              <a:gd name="connsiteY1" fmla="*/ 1312426 h 1956982"/>
              <a:gd name="connsiteX2" fmla="*/ 114372 w 601144"/>
              <a:gd name="connsiteY2" fmla="*/ 1934726 h 1956982"/>
              <a:gd name="connsiteX3" fmla="*/ 55106 w 601144"/>
              <a:gd name="connsiteY3" fmla="*/ 1769626 h 1956982"/>
              <a:gd name="connsiteX4" fmla="*/ 84739 w 601144"/>
              <a:gd name="connsiteY4" fmla="*/ 1299726 h 1956982"/>
              <a:gd name="connsiteX5" fmla="*/ 389539 w 601144"/>
              <a:gd name="connsiteY5" fmla="*/ 347226 h 1956982"/>
              <a:gd name="connsiteX6" fmla="*/ 588506 w 601144"/>
              <a:gd name="connsiteY6" fmla="*/ 50893 h 195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144" h="1956982">
                <a:moveTo>
                  <a:pt x="588506" y="50893"/>
                </a:moveTo>
                <a:cubicBezTo>
                  <a:pt x="527123" y="211760"/>
                  <a:pt x="100261" y="998454"/>
                  <a:pt x="21239" y="1312426"/>
                </a:cubicBezTo>
                <a:cubicBezTo>
                  <a:pt x="-57783" y="1626398"/>
                  <a:pt x="108728" y="1858526"/>
                  <a:pt x="114372" y="1934726"/>
                </a:cubicBezTo>
                <a:cubicBezTo>
                  <a:pt x="120016" y="2010926"/>
                  <a:pt x="60045" y="1875459"/>
                  <a:pt x="55106" y="1769626"/>
                </a:cubicBezTo>
                <a:cubicBezTo>
                  <a:pt x="50167" y="1663793"/>
                  <a:pt x="29000" y="1536793"/>
                  <a:pt x="84739" y="1299726"/>
                </a:cubicBezTo>
                <a:cubicBezTo>
                  <a:pt x="140478" y="1062659"/>
                  <a:pt x="306989" y="550426"/>
                  <a:pt x="389539" y="347226"/>
                </a:cubicBezTo>
                <a:cubicBezTo>
                  <a:pt x="472089" y="144026"/>
                  <a:pt x="649889" y="-109974"/>
                  <a:pt x="588506" y="50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D77F1D8-6864-46F9-910D-A93CE4EA02E6}"/>
              </a:ext>
            </a:extLst>
          </p:cNvPr>
          <p:cNvSpPr/>
          <p:nvPr/>
        </p:nvSpPr>
        <p:spPr>
          <a:xfrm>
            <a:off x="6781397" y="1505912"/>
            <a:ext cx="411087" cy="1841768"/>
          </a:xfrm>
          <a:custGeom>
            <a:avLst/>
            <a:gdLst>
              <a:gd name="connsiteX0" fmla="*/ 25803 w 411087"/>
              <a:gd name="connsiteY0" fmla="*/ 68888 h 1841768"/>
              <a:gd name="connsiteX1" fmla="*/ 30036 w 411087"/>
              <a:gd name="connsiteY1" fmla="*/ 178955 h 1841768"/>
              <a:gd name="connsiteX2" fmla="*/ 237470 w 411087"/>
              <a:gd name="connsiteY2" fmla="*/ 1664855 h 1841768"/>
              <a:gd name="connsiteX3" fmla="*/ 411036 w 411087"/>
              <a:gd name="connsiteY3" fmla="*/ 1804555 h 1841768"/>
              <a:gd name="connsiteX4" fmla="*/ 220536 w 411087"/>
              <a:gd name="connsiteY4" fmla="*/ 1580188 h 1841768"/>
              <a:gd name="connsiteX5" fmla="*/ 13103 w 411087"/>
              <a:gd name="connsiteY5" fmla="*/ 564188 h 1841768"/>
              <a:gd name="connsiteX6" fmla="*/ 25803 w 411087"/>
              <a:gd name="connsiteY6" fmla="*/ 68888 h 184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087" h="1841768">
                <a:moveTo>
                  <a:pt x="25803" y="68888"/>
                </a:moveTo>
                <a:cubicBezTo>
                  <a:pt x="28625" y="4683"/>
                  <a:pt x="-5242" y="-87040"/>
                  <a:pt x="30036" y="178955"/>
                </a:cubicBezTo>
                <a:cubicBezTo>
                  <a:pt x="65314" y="444950"/>
                  <a:pt x="173970" y="1393922"/>
                  <a:pt x="237470" y="1664855"/>
                </a:cubicBezTo>
                <a:cubicBezTo>
                  <a:pt x="300970" y="1935788"/>
                  <a:pt x="413858" y="1818666"/>
                  <a:pt x="411036" y="1804555"/>
                </a:cubicBezTo>
                <a:cubicBezTo>
                  <a:pt x="408214" y="1790444"/>
                  <a:pt x="286858" y="1786916"/>
                  <a:pt x="220536" y="1580188"/>
                </a:cubicBezTo>
                <a:cubicBezTo>
                  <a:pt x="154214" y="1373460"/>
                  <a:pt x="47675" y="821010"/>
                  <a:pt x="13103" y="564188"/>
                </a:cubicBezTo>
                <a:cubicBezTo>
                  <a:pt x="-21469" y="307366"/>
                  <a:pt x="22981" y="133093"/>
                  <a:pt x="25803" y="68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3817CF42-454B-4ECB-856E-9EC7C6DD6B46}"/>
              </a:ext>
            </a:extLst>
          </p:cNvPr>
          <p:cNvSpPr/>
          <p:nvPr/>
        </p:nvSpPr>
        <p:spPr>
          <a:xfrm>
            <a:off x="4664354" y="1326158"/>
            <a:ext cx="958685" cy="1995853"/>
          </a:xfrm>
          <a:custGeom>
            <a:avLst/>
            <a:gdLst>
              <a:gd name="connsiteX0" fmla="*/ 945871 w 958685"/>
              <a:gd name="connsiteY0" fmla="*/ 29567 h 1995853"/>
              <a:gd name="connsiteX1" fmla="*/ 190221 w 958685"/>
              <a:gd name="connsiteY1" fmla="*/ 1201142 h 1995853"/>
              <a:gd name="connsiteX2" fmla="*/ 94971 w 958685"/>
              <a:gd name="connsiteY2" fmla="*/ 1839317 h 1995853"/>
              <a:gd name="connsiteX3" fmla="*/ 2896 w 958685"/>
              <a:gd name="connsiteY3" fmla="*/ 1985367 h 1995853"/>
              <a:gd name="connsiteX4" fmla="*/ 34646 w 958685"/>
              <a:gd name="connsiteY4" fmla="*/ 1959967 h 1995853"/>
              <a:gd name="connsiteX5" fmla="*/ 148946 w 958685"/>
              <a:gd name="connsiteY5" fmla="*/ 1766292 h 1995853"/>
              <a:gd name="connsiteX6" fmla="*/ 237846 w 958685"/>
              <a:gd name="connsiteY6" fmla="*/ 1258292 h 1995853"/>
              <a:gd name="connsiteX7" fmla="*/ 463271 w 958685"/>
              <a:gd name="connsiteY7" fmla="*/ 655042 h 1995853"/>
              <a:gd name="connsiteX8" fmla="*/ 650596 w 958685"/>
              <a:gd name="connsiteY8" fmla="*/ 375642 h 1995853"/>
              <a:gd name="connsiteX9" fmla="*/ 945871 w 958685"/>
              <a:gd name="connsiteY9" fmla="*/ 29567 h 199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8685" h="1995853">
                <a:moveTo>
                  <a:pt x="945871" y="29567"/>
                </a:moveTo>
                <a:cubicBezTo>
                  <a:pt x="869142" y="167150"/>
                  <a:pt x="332038" y="899517"/>
                  <a:pt x="190221" y="1201142"/>
                </a:cubicBezTo>
                <a:cubicBezTo>
                  <a:pt x="48404" y="1502767"/>
                  <a:pt x="126192" y="1708613"/>
                  <a:pt x="94971" y="1839317"/>
                </a:cubicBezTo>
                <a:cubicBezTo>
                  <a:pt x="63750" y="1970021"/>
                  <a:pt x="12950" y="1965259"/>
                  <a:pt x="2896" y="1985367"/>
                </a:cubicBezTo>
                <a:cubicBezTo>
                  <a:pt x="-7158" y="2005475"/>
                  <a:pt x="10304" y="1996480"/>
                  <a:pt x="34646" y="1959967"/>
                </a:cubicBezTo>
                <a:cubicBezTo>
                  <a:pt x="58988" y="1923455"/>
                  <a:pt x="115079" y="1883238"/>
                  <a:pt x="148946" y="1766292"/>
                </a:cubicBezTo>
                <a:cubicBezTo>
                  <a:pt x="182813" y="1649346"/>
                  <a:pt x="185458" y="1443500"/>
                  <a:pt x="237846" y="1258292"/>
                </a:cubicBezTo>
                <a:cubicBezTo>
                  <a:pt x="290233" y="1073084"/>
                  <a:pt x="394479" y="802150"/>
                  <a:pt x="463271" y="655042"/>
                </a:cubicBezTo>
                <a:cubicBezTo>
                  <a:pt x="532063" y="507934"/>
                  <a:pt x="568046" y="477771"/>
                  <a:pt x="650596" y="375642"/>
                </a:cubicBezTo>
                <a:cubicBezTo>
                  <a:pt x="733146" y="273513"/>
                  <a:pt x="1022600" y="-108016"/>
                  <a:pt x="945871" y="29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DB9705DC-1627-4AC6-8B6E-2D31F3E91A77}"/>
              </a:ext>
            </a:extLst>
          </p:cNvPr>
          <p:cNvSpPr/>
          <p:nvPr/>
        </p:nvSpPr>
        <p:spPr>
          <a:xfrm>
            <a:off x="6025063" y="1524838"/>
            <a:ext cx="244710" cy="1806461"/>
          </a:xfrm>
          <a:custGeom>
            <a:avLst/>
            <a:gdLst>
              <a:gd name="connsiteX0" fmla="*/ 242387 w 244710"/>
              <a:gd name="connsiteY0" fmla="*/ 24562 h 1806461"/>
              <a:gd name="connsiteX1" fmla="*/ 4262 w 244710"/>
              <a:gd name="connsiteY1" fmla="*/ 1034212 h 1806461"/>
              <a:gd name="connsiteX2" fmla="*/ 89987 w 244710"/>
              <a:gd name="connsiteY2" fmla="*/ 1777162 h 1806461"/>
              <a:gd name="connsiteX3" fmla="*/ 96337 w 244710"/>
              <a:gd name="connsiteY3" fmla="*/ 1605712 h 1806461"/>
              <a:gd name="connsiteX4" fmla="*/ 51887 w 244710"/>
              <a:gd name="connsiteY4" fmla="*/ 1126287 h 1806461"/>
              <a:gd name="connsiteX5" fmla="*/ 96337 w 244710"/>
              <a:gd name="connsiteY5" fmla="*/ 519862 h 1806461"/>
              <a:gd name="connsiteX6" fmla="*/ 124912 w 244710"/>
              <a:gd name="connsiteY6" fmla="*/ 326187 h 1806461"/>
              <a:gd name="connsiteX7" fmla="*/ 242387 w 244710"/>
              <a:gd name="connsiteY7" fmla="*/ 24562 h 1806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4710" h="1806461">
                <a:moveTo>
                  <a:pt x="242387" y="24562"/>
                </a:moveTo>
                <a:cubicBezTo>
                  <a:pt x="222279" y="142566"/>
                  <a:pt x="29662" y="742112"/>
                  <a:pt x="4262" y="1034212"/>
                </a:cubicBezTo>
                <a:cubicBezTo>
                  <a:pt x="-21138" y="1326312"/>
                  <a:pt x="74641" y="1681912"/>
                  <a:pt x="89987" y="1777162"/>
                </a:cubicBezTo>
                <a:cubicBezTo>
                  <a:pt x="105333" y="1872412"/>
                  <a:pt x="102687" y="1714191"/>
                  <a:pt x="96337" y="1605712"/>
                </a:cubicBezTo>
                <a:cubicBezTo>
                  <a:pt x="89987" y="1497233"/>
                  <a:pt x="51887" y="1307262"/>
                  <a:pt x="51887" y="1126287"/>
                </a:cubicBezTo>
                <a:cubicBezTo>
                  <a:pt x="51887" y="945312"/>
                  <a:pt x="84166" y="653212"/>
                  <a:pt x="96337" y="519862"/>
                </a:cubicBezTo>
                <a:cubicBezTo>
                  <a:pt x="108508" y="386512"/>
                  <a:pt x="103745" y="404504"/>
                  <a:pt x="124912" y="326187"/>
                </a:cubicBezTo>
                <a:cubicBezTo>
                  <a:pt x="146079" y="247870"/>
                  <a:pt x="262495" y="-93442"/>
                  <a:pt x="242387" y="24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338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>
            <a:alpha val="10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14</Words>
  <Application>Microsoft Office PowerPoint</Application>
  <PresentationFormat>A3 297x420 mm</PresentationFormat>
  <Paragraphs>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HGS創英角ｺﾞｼｯｸUB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18</cp:revision>
  <dcterms:created xsi:type="dcterms:W3CDTF">2021-07-05T06:54:22Z</dcterms:created>
  <dcterms:modified xsi:type="dcterms:W3CDTF">2021-07-06T10:22:49Z</dcterms:modified>
</cp:coreProperties>
</file>