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E1E3B-0CD7-4BCC-980C-06071867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6723BF-E3AB-4221-84C2-EA17FCA2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BA4292-F499-4A7C-818C-B40C36A8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C1871-0C86-43C9-92BA-6497571D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51A9E3-7D49-4BD7-A8DD-F46BABBE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4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0E93A-9B79-437E-AABB-574FB190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263717-046D-4995-B914-7C8638493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8127A3-1AC2-416C-BA52-7D88A314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87555D-2045-41AB-B473-1F4D0B2E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7617F9-44E9-4B42-ABF7-5905C2D3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CEE62F-1B01-462E-9B66-FD5B2F08E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3AA4BC-5705-42CA-AD8C-5C435FA0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1E1F74-7C2C-4182-933E-FE4D960C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FAB9DE-A4EF-4E6E-A2D3-4B9DCA0B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3C3E68-C7F1-4C20-8651-869AF2EA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13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02CFA-E688-4CAB-AF88-D783B547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DB4A36-1619-4BF0-8665-3AA6CDB2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802B41-494D-4D4D-ABA8-31A9EB07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47FCF8-D641-4432-B154-D37BFF3A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C30B8B-0113-46D9-9C74-9197E8ED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0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E7391-4848-4EAC-B86F-38A9F6D0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5B0586-0067-46EB-853C-C5519B35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1D8F4-413D-485B-8D15-B5386C43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E9F223-5B76-4524-B328-DC6768FB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302B54-DC29-4CEF-8218-D51BEFDF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49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83EB0-E13C-4B9E-8625-4ACA20B7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04F113-31B8-41F9-A0E9-32BA2357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F0E037-4382-41EA-AB1A-5318B5737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AEE9FF-AF89-4439-B7A0-593CCB6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A3D92B-B2CC-47E5-B4ED-4D04D06B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E0C7D1-C823-4628-A54A-DAF2A049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9B05F8-9A8D-4594-A32E-CE4EC302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8E4292-B4A5-4DE7-85FC-9077AF63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5A32B2-6B33-4851-9D15-987AE4740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F389E9-08E4-46ED-B409-37C3ECC27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E79029-093E-4A2E-AD9C-6168404CF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CD4D12-CE64-4FAC-A204-955AD2B0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40DC6A-32E4-4D19-9158-94E273B5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2FC875-4BB2-460A-8539-89854C6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DB6B8-C28A-4712-B6F8-24995321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3CE7D5-6F65-4277-967D-8DB14126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7CF52-43B1-4FF4-9E69-8D6BA352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2F2141-38F4-4D53-95D5-A1CCCA0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1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BDFD15-74EE-42E6-ABFF-27581B28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9994CC-E3AB-4717-95E2-31D50CA3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5CADCF-969A-4C22-875E-FC0283B8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0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97CA-C2EA-4845-B610-A8DB27C5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C05A2F-12B0-485C-A6BA-06951BEDC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95C07-B3A1-4E38-8A19-CC7349AB5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93F1A6-5B84-49E8-9C54-D2A7251A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665875-09A3-4AE8-8ED2-3DEFCB7D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ECB8C4-5BC0-4746-85EF-53FFB638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0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02344-B203-4C72-B4BB-D48B0461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C1CAA6-91E1-489D-8007-67BA97A5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89D49B-7D3B-4162-B43A-F030722A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2A645F-6D26-4B90-A0DA-75CAD395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E3CD36-A289-41BC-B3F0-79B4099A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533635-D42A-4558-8D31-7A3442F0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90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051935-3481-4F60-9DE9-BB0F138C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9E5F8B-F8CF-40B6-854E-7A9BF571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4BFED-643F-4043-B9E7-484AABFD7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A57A-4B10-4391-8B61-B24CCBB4D47E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FB8826-6632-4CC8-AA19-B1A566EB3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2D6EFD-2CD2-4BB2-808D-5657C229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4C5A-5739-4652-BC45-0EF9E08DEC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08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少年, 人, 子供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BFC6DDD0-D781-4949-A2C6-53112D030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5251" b="19693"/>
          <a:stretch/>
        </p:blipFill>
        <p:spPr>
          <a:xfrm>
            <a:off x="1476012" y="0"/>
            <a:ext cx="9239976" cy="68580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E455A50-BE45-4C01-AFAF-3C5E6F75E99A}"/>
              </a:ext>
            </a:extLst>
          </p:cNvPr>
          <p:cNvSpPr/>
          <p:nvPr/>
        </p:nvSpPr>
        <p:spPr>
          <a:xfrm>
            <a:off x="5248264" y="2259091"/>
            <a:ext cx="565123" cy="169842"/>
          </a:xfrm>
          <a:custGeom>
            <a:avLst/>
            <a:gdLst>
              <a:gd name="connsiteX0" fmla="*/ 11 w 565123"/>
              <a:gd name="connsiteY0" fmla="*/ 55484 h 169842"/>
              <a:gd name="connsiteX1" fmla="*/ 160349 w 565123"/>
              <a:gd name="connsiteY1" fmla="*/ 47547 h 169842"/>
              <a:gd name="connsiteX2" fmla="*/ 341324 w 565123"/>
              <a:gd name="connsiteY2" fmla="*/ 17384 h 169842"/>
              <a:gd name="connsiteX3" fmla="*/ 511186 w 565123"/>
              <a:gd name="connsiteY3" fmla="*/ 71359 h 169842"/>
              <a:gd name="connsiteX4" fmla="*/ 550874 w 565123"/>
              <a:gd name="connsiteY4" fmla="*/ 168197 h 169842"/>
              <a:gd name="connsiteX5" fmla="*/ 563574 w 565123"/>
              <a:gd name="connsiteY5" fmla="*/ 126922 h 169842"/>
              <a:gd name="connsiteX6" fmla="*/ 519124 w 565123"/>
              <a:gd name="connsiteY6" fmla="*/ 57072 h 169842"/>
              <a:gd name="connsiteX7" fmla="*/ 333386 w 565123"/>
              <a:gd name="connsiteY7" fmla="*/ 1509 h 169842"/>
              <a:gd name="connsiteX8" fmla="*/ 209561 w 565123"/>
              <a:gd name="connsiteY8" fmla="*/ 17384 h 169842"/>
              <a:gd name="connsiteX9" fmla="*/ 152411 w 565123"/>
              <a:gd name="connsiteY9" fmla="*/ 34847 h 169842"/>
              <a:gd name="connsiteX10" fmla="*/ 11 w 565123"/>
              <a:gd name="connsiteY10" fmla="*/ 55484 h 1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23" h="169842">
                <a:moveTo>
                  <a:pt x="11" y="55484"/>
                </a:moveTo>
                <a:cubicBezTo>
                  <a:pt x="1334" y="57601"/>
                  <a:pt x="103464" y="53897"/>
                  <a:pt x="160349" y="47547"/>
                </a:cubicBezTo>
                <a:cubicBezTo>
                  <a:pt x="217235" y="41197"/>
                  <a:pt x="282851" y="13415"/>
                  <a:pt x="341324" y="17384"/>
                </a:cubicBezTo>
                <a:cubicBezTo>
                  <a:pt x="399797" y="21353"/>
                  <a:pt x="476261" y="46223"/>
                  <a:pt x="511186" y="71359"/>
                </a:cubicBezTo>
                <a:cubicBezTo>
                  <a:pt x="546111" y="96495"/>
                  <a:pt x="542143" y="158937"/>
                  <a:pt x="550874" y="168197"/>
                </a:cubicBezTo>
                <a:cubicBezTo>
                  <a:pt x="559605" y="177458"/>
                  <a:pt x="568866" y="145443"/>
                  <a:pt x="563574" y="126922"/>
                </a:cubicBezTo>
                <a:cubicBezTo>
                  <a:pt x="558282" y="108401"/>
                  <a:pt x="557489" y="77974"/>
                  <a:pt x="519124" y="57072"/>
                </a:cubicBezTo>
                <a:cubicBezTo>
                  <a:pt x="480759" y="36170"/>
                  <a:pt x="384980" y="8124"/>
                  <a:pt x="333386" y="1509"/>
                </a:cubicBezTo>
                <a:cubicBezTo>
                  <a:pt x="281792" y="-5106"/>
                  <a:pt x="239723" y="11828"/>
                  <a:pt x="209561" y="17384"/>
                </a:cubicBezTo>
                <a:cubicBezTo>
                  <a:pt x="179399" y="22940"/>
                  <a:pt x="188394" y="29555"/>
                  <a:pt x="152411" y="34847"/>
                </a:cubicBezTo>
                <a:cubicBezTo>
                  <a:pt x="116428" y="40139"/>
                  <a:pt x="-1312" y="53367"/>
                  <a:pt x="11" y="5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428C47D-0ED4-416A-897E-F654CC1FDB7A}"/>
              </a:ext>
            </a:extLst>
          </p:cNvPr>
          <p:cNvSpPr/>
          <p:nvPr/>
        </p:nvSpPr>
        <p:spPr>
          <a:xfrm>
            <a:off x="5262321" y="2304698"/>
            <a:ext cx="541640" cy="121348"/>
          </a:xfrm>
          <a:custGeom>
            <a:avLst/>
            <a:gdLst>
              <a:gd name="connsiteX0" fmla="*/ 5004 w 541640"/>
              <a:gd name="connsiteY0" fmla="*/ 11465 h 121348"/>
              <a:gd name="connsiteX1" fmla="*/ 192329 w 541640"/>
              <a:gd name="connsiteY1" fmla="*/ 57502 h 121348"/>
              <a:gd name="connsiteX2" fmla="*/ 339967 w 541640"/>
              <a:gd name="connsiteY2" fmla="*/ 100365 h 121348"/>
              <a:gd name="connsiteX3" fmla="*/ 508242 w 541640"/>
              <a:gd name="connsiteY3" fmla="*/ 121002 h 121348"/>
              <a:gd name="connsiteX4" fmla="*/ 539992 w 541640"/>
              <a:gd name="connsiteY4" fmla="*/ 113065 h 121348"/>
              <a:gd name="connsiteX5" fmla="*/ 481254 w 541640"/>
              <a:gd name="connsiteY5" fmla="*/ 109890 h 121348"/>
              <a:gd name="connsiteX6" fmla="*/ 298692 w 541640"/>
              <a:gd name="connsiteY6" fmla="*/ 67027 h 121348"/>
              <a:gd name="connsiteX7" fmla="*/ 162167 w 541640"/>
              <a:gd name="connsiteY7" fmla="*/ 27340 h 121348"/>
              <a:gd name="connsiteX8" fmla="*/ 63742 w 541640"/>
              <a:gd name="connsiteY8" fmla="*/ 1940 h 121348"/>
              <a:gd name="connsiteX9" fmla="*/ 5004 w 541640"/>
              <a:gd name="connsiteY9" fmla="*/ 11465 h 1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640" h="121348">
                <a:moveTo>
                  <a:pt x="5004" y="11465"/>
                </a:moveTo>
                <a:cubicBezTo>
                  <a:pt x="26435" y="20725"/>
                  <a:pt x="136502" y="42685"/>
                  <a:pt x="192329" y="57502"/>
                </a:cubicBezTo>
                <a:cubicBezTo>
                  <a:pt x="248156" y="72319"/>
                  <a:pt x="287315" y="89782"/>
                  <a:pt x="339967" y="100365"/>
                </a:cubicBezTo>
                <a:cubicBezTo>
                  <a:pt x="392619" y="110948"/>
                  <a:pt x="474905" y="118885"/>
                  <a:pt x="508242" y="121002"/>
                </a:cubicBezTo>
                <a:cubicBezTo>
                  <a:pt x="541579" y="123119"/>
                  <a:pt x="544490" y="114917"/>
                  <a:pt x="539992" y="113065"/>
                </a:cubicBezTo>
                <a:cubicBezTo>
                  <a:pt x="535494" y="111213"/>
                  <a:pt x="521471" y="117563"/>
                  <a:pt x="481254" y="109890"/>
                </a:cubicBezTo>
                <a:cubicBezTo>
                  <a:pt x="441037" y="102217"/>
                  <a:pt x="351873" y="80785"/>
                  <a:pt x="298692" y="67027"/>
                </a:cubicBezTo>
                <a:cubicBezTo>
                  <a:pt x="245511" y="53269"/>
                  <a:pt x="201325" y="38188"/>
                  <a:pt x="162167" y="27340"/>
                </a:cubicBezTo>
                <a:cubicBezTo>
                  <a:pt x="123009" y="16492"/>
                  <a:pt x="91259" y="6967"/>
                  <a:pt x="63742" y="1940"/>
                </a:cubicBezTo>
                <a:cubicBezTo>
                  <a:pt x="36225" y="-3087"/>
                  <a:pt x="-16427" y="2205"/>
                  <a:pt x="5004" y="1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7F1AB54-161F-44E7-895B-BCBB0E9B37B1}"/>
              </a:ext>
            </a:extLst>
          </p:cNvPr>
          <p:cNvSpPr/>
          <p:nvPr/>
        </p:nvSpPr>
        <p:spPr>
          <a:xfrm>
            <a:off x="5446911" y="2273262"/>
            <a:ext cx="82537" cy="97491"/>
          </a:xfrm>
          <a:custGeom>
            <a:avLst/>
            <a:gdLst>
              <a:gd name="connsiteX0" fmla="*/ 82352 w 82537"/>
              <a:gd name="connsiteY0" fmla="*/ 38 h 97491"/>
              <a:gd name="connsiteX1" fmla="*/ 26789 w 82537"/>
              <a:gd name="connsiteY1" fmla="*/ 38138 h 97491"/>
              <a:gd name="connsiteX2" fmla="*/ 44252 w 82537"/>
              <a:gd name="connsiteY2" fmla="*/ 96876 h 97491"/>
              <a:gd name="connsiteX3" fmla="*/ 15677 w 82537"/>
              <a:gd name="connsiteY3" fmla="*/ 68301 h 97491"/>
              <a:gd name="connsiteX4" fmla="*/ 7739 w 82537"/>
              <a:gd name="connsiteY4" fmla="*/ 58776 h 97491"/>
              <a:gd name="connsiteX5" fmla="*/ 4564 w 82537"/>
              <a:gd name="connsiteY5" fmla="*/ 31788 h 97491"/>
              <a:gd name="connsiteX6" fmla="*/ 82352 w 82537"/>
              <a:gd name="connsiteY6" fmla="*/ 38 h 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37" h="97491">
                <a:moveTo>
                  <a:pt x="82352" y="38"/>
                </a:moveTo>
                <a:cubicBezTo>
                  <a:pt x="86056" y="1096"/>
                  <a:pt x="33139" y="21999"/>
                  <a:pt x="26789" y="38138"/>
                </a:cubicBezTo>
                <a:cubicBezTo>
                  <a:pt x="20439" y="54277"/>
                  <a:pt x="46104" y="91849"/>
                  <a:pt x="44252" y="96876"/>
                </a:cubicBezTo>
                <a:cubicBezTo>
                  <a:pt x="42400" y="101903"/>
                  <a:pt x="21762" y="74651"/>
                  <a:pt x="15677" y="68301"/>
                </a:cubicBezTo>
                <a:cubicBezTo>
                  <a:pt x="9591" y="61951"/>
                  <a:pt x="9591" y="64861"/>
                  <a:pt x="7739" y="58776"/>
                </a:cubicBezTo>
                <a:cubicBezTo>
                  <a:pt x="5887" y="52691"/>
                  <a:pt x="-6548" y="43694"/>
                  <a:pt x="4564" y="31788"/>
                </a:cubicBezTo>
                <a:cubicBezTo>
                  <a:pt x="15676" y="19882"/>
                  <a:pt x="78648" y="-1020"/>
                  <a:pt x="8235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948E8DB-B7C5-4AF2-96C3-8FE81AF14C75}"/>
              </a:ext>
            </a:extLst>
          </p:cNvPr>
          <p:cNvSpPr/>
          <p:nvPr/>
        </p:nvSpPr>
        <p:spPr>
          <a:xfrm>
            <a:off x="5504546" y="2263131"/>
            <a:ext cx="243457" cy="151318"/>
          </a:xfrm>
          <a:custGeom>
            <a:avLst/>
            <a:gdLst>
              <a:gd name="connsiteX0" fmla="*/ 37417 w 243457"/>
              <a:gd name="connsiteY0" fmla="*/ 644 h 151318"/>
              <a:gd name="connsiteX1" fmla="*/ 904 w 243457"/>
              <a:gd name="connsiteY1" fmla="*/ 53032 h 151318"/>
              <a:gd name="connsiteX2" fmla="*/ 21542 w 243457"/>
              <a:gd name="connsiteY2" fmla="*/ 100657 h 151318"/>
              <a:gd name="connsiteX3" fmla="*/ 127904 w 243457"/>
              <a:gd name="connsiteY3" fmla="*/ 135582 h 151318"/>
              <a:gd name="connsiteX4" fmla="*/ 215217 w 243457"/>
              <a:gd name="connsiteY4" fmla="*/ 149869 h 151318"/>
              <a:gd name="connsiteX5" fmla="*/ 219979 w 243457"/>
              <a:gd name="connsiteY5" fmla="*/ 102244 h 151318"/>
              <a:gd name="connsiteX6" fmla="*/ 229504 w 243457"/>
              <a:gd name="connsiteY6" fmla="*/ 65732 h 151318"/>
              <a:gd name="connsiteX7" fmla="*/ 240617 w 243457"/>
              <a:gd name="connsiteY7" fmla="*/ 45094 h 151318"/>
              <a:gd name="connsiteX8" fmla="*/ 172354 w 243457"/>
              <a:gd name="connsiteY8" fmla="*/ 24457 h 151318"/>
              <a:gd name="connsiteX9" fmla="*/ 37417 w 243457"/>
              <a:gd name="connsiteY9" fmla="*/ 644 h 15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57" h="151318">
                <a:moveTo>
                  <a:pt x="37417" y="644"/>
                </a:moveTo>
                <a:cubicBezTo>
                  <a:pt x="8842" y="5406"/>
                  <a:pt x="3550" y="36363"/>
                  <a:pt x="904" y="53032"/>
                </a:cubicBezTo>
                <a:cubicBezTo>
                  <a:pt x="-1742" y="69701"/>
                  <a:pt x="375" y="86899"/>
                  <a:pt x="21542" y="100657"/>
                </a:cubicBezTo>
                <a:cubicBezTo>
                  <a:pt x="42709" y="114415"/>
                  <a:pt x="95625" y="127380"/>
                  <a:pt x="127904" y="135582"/>
                </a:cubicBezTo>
                <a:cubicBezTo>
                  <a:pt x="160183" y="143784"/>
                  <a:pt x="199871" y="155425"/>
                  <a:pt x="215217" y="149869"/>
                </a:cubicBezTo>
                <a:cubicBezTo>
                  <a:pt x="230563" y="144313"/>
                  <a:pt x="217598" y="116267"/>
                  <a:pt x="219979" y="102244"/>
                </a:cubicBezTo>
                <a:cubicBezTo>
                  <a:pt x="222360" y="88221"/>
                  <a:pt x="226064" y="75257"/>
                  <a:pt x="229504" y="65732"/>
                </a:cubicBezTo>
                <a:cubicBezTo>
                  <a:pt x="232944" y="56207"/>
                  <a:pt x="250142" y="51973"/>
                  <a:pt x="240617" y="45094"/>
                </a:cubicBezTo>
                <a:cubicBezTo>
                  <a:pt x="231092" y="38215"/>
                  <a:pt x="204633" y="30013"/>
                  <a:pt x="172354" y="24457"/>
                </a:cubicBezTo>
                <a:cubicBezTo>
                  <a:pt x="140075" y="18901"/>
                  <a:pt x="65992" y="-4118"/>
                  <a:pt x="37417" y="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5716C2D-BE47-4DD3-8553-713191C646CC}"/>
              </a:ext>
            </a:extLst>
          </p:cNvPr>
          <p:cNvSpPr/>
          <p:nvPr/>
        </p:nvSpPr>
        <p:spPr>
          <a:xfrm>
            <a:off x="5529263" y="2312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F4E7E60-15DC-4C31-B8D4-EC7588B21F15}"/>
              </a:ext>
            </a:extLst>
          </p:cNvPr>
          <p:cNvSpPr/>
          <p:nvPr/>
        </p:nvSpPr>
        <p:spPr>
          <a:xfrm>
            <a:off x="5764195" y="2339966"/>
            <a:ext cx="4821" cy="65898"/>
          </a:xfrm>
          <a:custGeom>
            <a:avLst/>
            <a:gdLst>
              <a:gd name="connsiteX0" fmla="*/ 3193 w 4821"/>
              <a:gd name="connsiteY0" fmla="*/ 9 h 65898"/>
              <a:gd name="connsiteX1" fmla="*/ 18 w 4821"/>
              <a:gd name="connsiteY1" fmla="*/ 58747 h 65898"/>
              <a:gd name="connsiteX2" fmla="*/ 4780 w 4821"/>
              <a:gd name="connsiteY2" fmla="*/ 63509 h 65898"/>
              <a:gd name="connsiteX3" fmla="*/ 3193 w 4821"/>
              <a:gd name="connsiteY3" fmla="*/ 9 h 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1" h="65898">
                <a:moveTo>
                  <a:pt x="3193" y="9"/>
                </a:moveTo>
                <a:cubicBezTo>
                  <a:pt x="2399" y="-785"/>
                  <a:pt x="-247" y="48164"/>
                  <a:pt x="18" y="58747"/>
                </a:cubicBezTo>
                <a:cubicBezTo>
                  <a:pt x="283" y="69330"/>
                  <a:pt x="4516" y="65626"/>
                  <a:pt x="4780" y="63509"/>
                </a:cubicBezTo>
                <a:cubicBezTo>
                  <a:pt x="5044" y="61392"/>
                  <a:pt x="3987" y="803"/>
                  <a:pt x="319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BA46A27-9B90-4E6C-A9D7-F4DCEEA5D7FA}"/>
              </a:ext>
            </a:extLst>
          </p:cNvPr>
          <p:cNvSpPr/>
          <p:nvPr/>
        </p:nvSpPr>
        <p:spPr>
          <a:xfrm>
            <a:off x="5263871" y="2001503"/>
            <a:ext cx="744870" cy="70201"/>
          </a:xfrm>
          <a:custGeom>
            <a:avLst/>
            <a:gdLst>
              <a:gd name="connsiteX0" fmla="*/ 279 w 744870"/>
              <a:gd name="connsiteY0" fmla="*/ 47960 h 70201"/>
              <a:gd name="connsiteX1" fmla="*/ 449542 w 744870"/>
              <a:gd name="connsiteY1" fmla="*/ 335 h 70201"/>
              <a:gd name="connsiteX2" fmla="*/ 635279 w 744870"/>
              <a:gd name="connsiteY2" fmla="*/ 28910 h 70201"/>
              <a:gd name="connsiteX3" fmla="*/ 744817 w 744870"/>
              <a:gd name="connsiteY3" fmla="*/ 70185 h 70201"/>
              <a:gd name="connsiteX4" fmla="*/ 647979 w 744870"/>
              <a:gd name="connsiteY4" fmla="*/ 33672 h 70201"/>
              <a:gd name="connsiteX5" fmla="*/ 519392 w 744870"/>
              <a:gd name="connsiteY5" fmla="*/ 11447 h 70201"/>
              <a:gd name="connsiteX6" fmla="*/ 279 w 744870"/>
              <a:gd name="connsiteY6" fmla="*/ 47960 h 7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870" h="70201">
                <a:moveTo>
                  <a:pt x="279" y="47960"/>
                </a:moveTo>
                <a:cubicBezTo>
                  <a:pt x="-11363" y="46108"/>
                  <a:pt x="343709" y="3510"/>
                  <a:pt x="449542" y="335"/>
                </a:cubicBezTo>
                <a:cubicBezTo>
                  <a:pt x="555375" y="-2840"/>
                  <a:pt x="586067" y="17268"/>
                  <a:pt x="635279" y="28910"/>
                </a:cubicBezTo>
                <a:cubicBezTo>
                  <a:pt x="684492" y="40552"/>
                  <a:pt x="744817" y="70185"/>
                  <a:pt x="744817" y="70185"/>
                </a:cubicBezTo>
                <a:cubicBezTo>
                  <a:pt x="746934" y="70979"/>
                  <a:pt x="685550" y="43462"/>
                  <a:pt x="647979" y="33672"/>
                </a:cubicBezTo>
                <a:cubicBezTo>
                  <a:pt x="610408" y="23882"/>
                  <a:pt x="626548" y="8801"/>
                  <a:pt x="519392" y="11447"/>
                </a:cubicBezTo>
                <a:cubicBezTo>
                  <a:pt x="412236" y="14093"/>
                  <a:pt x="11921" y="49812"/>
                  <a:pt x="279" y="47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BACF97D-0AA6-4C39-AA22-AAC2A7461C30}"/>
              </a:ext>
            </a:extLst>
          </p:cNvPr>
          <p:cNvSpPr/>
          <p:nvPr/>
        </p:nvSpPr>
        <p:spPr>
          <a:xfrm>
            <a:off x="5264872" y="1904490"/>
            <a:ext cx="761931" cy="114811"/>
          </a:xfrm>
          <a:custGeom>
            <a:avLst/>
            <a:gdLst>
              <a:gd name="connsiteX0" fmla="*/ 2453 w 761931"/>
              <a:gd name="connsiteY0" fmla="*/ 103698 h 114811"/>
              <a:gd name="connsiteX1" fmla="*/ 269153 w 761931"/>
              <a:gd name="connsiteY1" fmla="*/ 22735 h 114811"/>
              <a:gd name="connsiteX2" fmla="*/ 524741 w 761931"/>
              <a:gd name="connsiteY2" fmla="*/ 17973 h 114811"/>
              <a:gd name="connsiteX3" fmla="*/ 648566 w 761931"/>
              <a:gd name="connsiteY3" fmla="*/ 60835 h 114811"/>
              <a:gd name="connsiteX4" fmla="*/ 761278 w 761931"/>
              <a:gd name="connsiteY4" fmla="*/ 114810 h 114811"/>
              <a:gd name="connsiteX5" fmla="*/ 681903 w 761931"/>
              <a:gd name="connsiteY5" fmla="*/ 59248 h 114811"/>
              <a:gd name="connsiteX6" fmla="*/ 432666 w 761931"/>
              <a:gd name="connsiteY6" fmla="*/ 510 h 114811"/>
              <a:gd name="connsiteX7" fmla="*/ 2453 w 761931"/>
              <a:gd name="connsiteY7" fmla="*/ 103698 h 1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31" h="114811">
                <a:moveTo>
                  <a:pt x="2453" y="103698"/>
                </a:moveTo>
                <a:cubicBezTo>
                  <a:pt x="-24799" y="107402"/>
                  <a:pt x="182105" y="37022"/>
                  <a:pt x="269153" y="22735"/>
                </a:cubicBezTo>
                <a:cubicBezTo>
                  <a:pt x="356201" y="8448"/>
                  <a:pt x="461506" y="11623"/>
                  <a:pt x="524741" y="17973"/>
                </a:cubicBezTo>
                <a:cubicBezTo>
                  <a:pt x="587976" y="24323"/>
                  <a:pt x="609143" y="44696"/>
                  <a:pt x="648566" y="60835"/>
                </a:cubicBezTo>
                <a:cubicBezTo>
                  <a:pt x="687989" y="76974"/>
                  <a:pt x="755722" y="115075"/>
                  <a:pt x="761278" y="114810"/>
                </a:cubicBezTo>
                <a:cubicBezTo>
                  <a:pt x="766834" y="114546"/>
                  <a:pt x="736672" y="78298"/>
                  <a:pt x="681903" y="59248"/>
                </a:cubicBezTo>
                <a:cubicBezTo>
                  <a:pt x="627134" y="40198"/>
                  <a:pt x="545908" y="-5311"/>
                  <a:pt x="432666" y="510"/>
                </a:cubicBezTo>
                <a:cubicBezTo>
                  <a:pt x="319424" y="6331"/>
                  <a:pt x="29705" y="99994"/>
                  <a:pt x="2453" y="10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5D8C396-7CCD-4896-A860-0D50C4DB5264}"/>
              </a:ext>
            </a:extLst>
          </p:cNvPr>
          <p:cNvSpPr/>
          <p:nvPr/>
        </p:nvSpPr>
        <p:spPr>
          <a:xfrm>
            <a:off x="6422216" y="2351048"/>
            <a:ext cx="580607" cy="130215"/>
          </a:xfrm>
          <a:custGeom>
            <a:avLst/>
            <a:gdLst>
              <a:gd name="connsiteX0" fmla="*/ 809 w 580607"/>
              <a:gd name="connsiteY0" fmla="*/ 130215 h 130215"/>
              <a:gd name="connsiteX1" fmla="*/ 129397 w 580607"/>
              <a:gd name="connsiteY1" fmla="*/ 23852 h 130215"/>
              <a:gd name="connsiteX2" fmla="*/ 273859 w 580607"/>
              <a:gd name="connsiteY2" fmla="*/ 25440 h 130215"/>
              <a:gd name="connsiteX3" fmla="*/ 356409 w 580607"/>
              <a:gd name="connsiteY3" fmla="*/ 66715 h 130215"/>
              <a:gd name="connsiteX4" fmla="*/ 437372 w 580607"/>
              <a:gd name="connsiteY4" fmla="*/ 92115 h 130215"/>
              <a:gd name="connsiteX5" fmla="*/ 575484 w 580607"/>
              <a:gd name="connsiteY5" fmla="*/ 104815 h 130215"/>
              <a:gd name="connsiteX6" fmla="*/ 537384 w 580607"/>
              <a:gd name="connsiteY6" fmla="*/ 95290 h 130215"/>
              <a:gd name="connsiteX7" fmla="*/ 408797 w 580607"/>
              <a:gd name="connsiteY7" fmla="*/ 30202 h 130215"/>
              <a:gd name="connsiteX8" fmla="*/ 250047 w 580607"/>
              <a:gd name="connsiteY8" fmla="*/ 40 h 130215"/>
              <a:gd name="connsiteX9" fmla="*/ 81772 w 580607"/>
              <a:gd name="connsiteY9" fmla="*/ 25440 h 130215"/>
              <a:gd name="connsiteX10" fmla="*/ 809 w 580607"/>
              <a:gd name="connsiteY10" fmla="*/ 130215 h 13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607" h="130215">
                <a:moveTo>
                  <a:pt x="809" y="130215"/>
                </a:moveTo>
                <a:cubicBezTo>
                  <a:pt x="8746" y="129950"/>
                  <a:pt x="83889" y="41314"/>
                  <a:pt x="129397" y="23852"/>
                </a:cubicBezTo>
                <a:cubicBezTo>
                  <a:pt x="174905" y="6390"/>
                  <a:pt x="236024" y="18296"/>
                  <a:pt x="273859" y="25440"/>
                </a:cubicBezTo>
                <a:cubicBezTo>
                  <a:pt x="311694" y="32584"/>
                  <a:pt x="329157" y="55603"/>
                  <a:pt x="356409" y="66715"/>
                </a:cubicBezTo>
                <a:cubicBezTo>
                  <a:pt x="383661" y="77827"/>
                  <a:pt x="400860" y="85765"/>
                  <a:pt x="437372" y="92115"/>
                </a:cubicBezTo>
                <a:cubicBezTo>
                  <a:pt x="473884" y="98465"/>
                  <a:pt x="558815" y="104286"/>
                  <a:pt x="575484" y="104815"/>
                </a:cubicBezTo>
                <a:cubicBezTo>
                  <a:pt x="592153" y="105344"/>
                  <a:pt x="565165" y="107725"/>
                  <a:pt x="537384" y="95290"/>
                </a:cubicBezTo>
                <a:cubicBezTo>
                  <a:pt x="509603" y="82855"/>
                  <a:pt x="456686" y="46077"/>
                  <a:pt x="408797" y="30202"/>
                </a:cubicBezTo>
                <a:cubicBezTo>
                  <a:pt x="360908" y="14327"/>
                  <a:pt x="304551" y="834"/>
                  <a:pt x="250047" y="40"/>
                </a:cubicBezTo>
                <a:cubicBezTo>
                  <a:pt x="195543" y="-754"/>
                  <a:pt x="118549" y="10359"/>
                  <a:pt x="81772" y="25440"/>
                </a:cubicBezTo>
                <a:cubicBezTo>
                  <a:pt x="44995" y="40521"/>
                  <a:pt x="-7128" y="130480"/>
                  <a:pt x="809" y="130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53266DD-5523-436E-9A34-C2A1F902EC22}"/>
              </a:ext>
            </a:extLst>
          </p:cNvPr>
          <p:cNvSpPr/>
          <p:nvPr/>
        </p:nvSpPr>
        <p:spPr>
          <a:xfrm>
            <a:off x="6428487" y="2443160"/>
            <a:ext cx="535878" cy="56299"/>
          </a:xfrm>
          <a:custGeom>
            <a:avLst/>
            <a:gdLst>
              <a:gd name="connsiteX0" fmla="*/ 888 w 535878"/>
              <a:gd name="connsiteY0" fmla="*/ 31753 h 56299"/>
              <a:gd name="connsiteX1" fmla="*/ 202501 w 535878"/>
              <a:gd name="connsiteY1" fmla="*/ 53978 h 56299"/>
              <a:gd name="connsiteX2" fmla="*/ 259651 w 535878"/>
              <a:gd name="connsiteY2" fmla="*/ 52390 h 56299"/>
              <a:gd name="connsiteX3" fmla="*/ 335851 w 535878"/>
              <a:gd name="connsiteY3" fmla="*/ 25403 h 56299"/>
              <a:gd name="connsiteX4" fmla="*/ 419988 w 535878"/>
              <a:gd name="connsiteY4" fmla="*/ 3 h 56299"/>
              <a:gd name="connsiteX5" fmla="*/ 535876 w 535878"/>
              <a:gd name="connsiteY5" fmla="*/ 26990 h 56299"/>
              <a:gd name="connsiteX6" fmla="*/ 416813 w 535878"/>
              <a:gd name="connsiteY6" fmla="*/ 3 h 56299"/>
              <a:gd name="connsiteX7" fmla="*/ 316801 w 535878"/>
              <a:gd name="connsiteY7" fmla="*/ 28578 h 56299"/>
              <a:gd name="connsiteX8" fmla="*/ 202501 w 535878"/>
              <a:gd name="connsiteY8" fmla="*/ 39690 h 56299"/>
              <a:gd name="connsiteX9" fmla="*/ 131063 w 535878"/>
              <a:gd name="connsiteY9" fmla="*/ 39690 h 56299"/>
              <a:gd name="connsiteX10" fmla="*/ 888 w 535878"/>
              <a:gd name="connsiteY10" fmla="*/ 31753 h 5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878" h="56299">
                <a:moveTo>
                  <a:pt x="888" y="31753"/>
                </a:moveTo>
                <a:cubicBezTo>
                  <a:pt x="12794" y="34134"/>
                  <a:pt x="159374" y="50539"/>
                  <a:pt x="202501" y="53978"/>
                </a:cubicBezTo>
                <a:cubicBezTo>
                  <a:pt x="245628" y="57418"/>
                  <a:pt x="237426" y="57153"/>
                  <a:pt x="259651" y="52390"/>
                </a:cubicBezTo>
                <a:cubicBezTo>
                  <a:pt x="281876" y="47628"/>
                  <a:pt x="335851" y="25403"/>
                  <a:pt x="335851" y="25403"/>
                </a:cubicBezTo>
                <a:cubicBezTo>
                  <a:pt x="362574" y="16672"/>
                  <a:pt x="386651" y="-261"/>
                  <a:pt x="419988" y="3"/>
                </a:cubicBezTo>
                <a:cubicBezTo>
                  <a:pt x="453325" y="267"/>
                  <a:pt x="536405" y="26990"/>
                  <a:pt x="535876" y="26990"/>
                </a:cubicBezTo>
                <a:cubicBezTo>
                  <a:pt x="535347" y="26990"/>
                  <a:pt x="453326" y="-262"/>
                  <a:pt x="416813" y="3"/>
                </a:cubicBezTo>
                <a:cubicBezTo>
                  <a:pt x="380301" y="268"/>
                  <a:pt x="352520" y="21963"/>
                  <a:pt x="316801" y="28578"/>
                </a:cubicBezTo>
                <a:cubicBezTo>
                  <a:pt x="281082" y="35193"/>
                  <a:pt x="233457" y="37838"/>
                  <a:pt x="202501" y="39690"/>
                </a:cubicBezTo>
                <a:cubicBezTo>
                  <a:pt x="171545" y="41542"/>
                  <a:pt x="162019" y="40748"/>
                  <a:pt x="131063" y="39690"/>
                </a:cubicBezTo>
                <a:cubicBezTo>
                  <a:pt x="100107" y="38632"/>
                  <a:pt x="-11018" y="29372"/>
                  <a:pt x="888" y="3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6FF4F0D-3641-4FF5-925A-ED676D61CC7C}"/>
              </a:ext>
            </a:extLst>
          </p:cNvPr>
          <p:cNvSpPr/>
          <p:nvPr/>
        </p:nvSpPr>
        <p:spPr>
          <a:xfrm>
            <a:off x="6432683" y="2436020"/>
            <a:ext cx="437699" cy="39340"/>
          </a:xfrm>
          <a:custGeom>
            <a:avLst/>
            <a:gdLst>
              <a:gd name="connsiteX0" fmla="*/ 3042 w 437699"/>
              <a:gd name="connsiteY0" fmla="*/ 38893 h 39340"/>
              <a:gd name="connsiteX1" fmla="*/ 99880 w 437699"/>
              <a:gd name="connsiteY1" fmla="*/ 27780 h 39340"/>
              <a:gd name="connsiteX2" fmla="*/ 222117 w 437699"/>
              <a:gd name="connsiteY2" fmla="*/ 38893 h 39340"/>
              <a:gd name="connsiteX3" fmla="*/ 255455 w 437699"/>
              <a:gd name="connsiteY3" fmla="*/ 34130 h 39340"/>
              <a:gd name="connsiteX4" fmla="*/ 311017 w 437699"/>
              <a:gd name="connsiteY4" fmla="*/ 7143 h 39340"/>
              <a:gd name="connsiteX5" fmla="*/ 355467 w 437699"/>
              <a:gd name="connsiteY5" fmla="*/ 793 h 39340"/>
              <a:gd name="connsiteX6" fmla="*/ 436430 w 437699"/>
              <a:gd name="connsiteY6" fmla="*/ 793 h 39340"/>
              <a:gd name="connsiteX7" fmla="*/ 285617 w 437699"/>
              <a:gd name="connsiteY7" fmla="*/ 7143 h 39340"/>
              <a:gd name="connsiteX8" fmla="*/ 217355 w 437699"/>
              <a:gd name="connsiteY8" fmla="*/ 21430 h 39340"/>
              <a:gd name="connsiteX9" fmla="*/ 3042 w 437699"/>
              <a:gd name="connsiteY9" fmla="*/ 38893 h 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699" h="39340">
                <a:moveTo>
                  <a:pt x="3042" y="38893"/>
                </a:moveTo>
                <a:cubicBezTo>
                  <a:pt x="-16537" y="39951"/>
                  <a:pt x="63368" y="27780"/>
                  <a:pt x="99880" y="27780"/>
                </a:cubicBezTo>
                <a:cubicBezTo>
                  <a:pt x="136392" y="27780"/>
                  <a:pt x="196188" y="37835"/>
                  <a:pt x="222117" y="38893"/>
                </a:cubicBezTo>
                <a:cubicBezTo>
                  <a:pt x="248046" y="39951"/>
                  <a:pt x="240638" y="39422"/>
                  <a:pt x="255455" y="34130"/>
                </a:cubicBezTo>
                <a:cubicBezTo>
                  <a:pt x="270272" y="28838"/>
                  <a:pt x="294348" y="12699"/>
                  <a:pt x="311017" y="7143"/>
                </a:cubicBezTo>
                <a:cubicBezTo>
                  <a:pt x="327686" y="1587"/>
                  <a:pt x="334565" y="1851"/>
                  <a:pt x="355467" y="793"/>
                </a:cubicBezTo>
                <a:cubicBezTo>
                  <a:pt x="376369" y="-265"/>
                  <a:pt x="448072" y="-265"/>
                  <a:pt x="436430" y="793"/>
                </a:cubicBezTo>
                <a:cubicBezTo>
                  <a:pt x="424788" y="1851"/>
                  <a:pt x="322129" y="3704"/>
                  <a:pt x="285617" y="7143"/>
                </a:cubicBezTo>
                <a:cubicBezTo>
                  <a:pt x="249105" y="10582"/>
                  <a:pt x="261276" y="17197"/>
                  <a:pt x="217355" y="21430"/>
                </a:cubicBezTo>
                <a:cubicBezTo>
                  <a:pt x="173434" y="25663"/>
                  <a:pt x="22621" y="37835"/>
                  <a:pt x="3042" y="38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A2B382B-D3B7-4118-84C8-ABFB941E2370}"/>
              </a:ext>
            </a:extLst>
          </p:cNvPr>
          <p:cNvSpPr/>
          <p:nvPr/>
        </p:nvSpPr>
        <p:spPr>
          <a:xfrm>
            <a:off x="6467470" y="2423987"/>
            <a:ext cx="50552" cy="43152"/>
          </a:xfrm>
          <a:custGeom>
            <a:avLst/>
            <a:gdLst>
              <a:gd name="connsiteX0" fmla="*/ 5 w 50552"/>
              <a:gd name="connsiteY0" fmla="*/ 126 h 43152"/>
              <a:gd name="connsiteX1" fmla="*/ 44455 w 50552"/>
              <a:gd name="connsiteY1" fmla="*/ 30288 h 43152"/>
              <a:gd name="connsiteX2" fmla="*/ 47630 w 50552"/>
              <a:gd name="connsiteY2" fmla="*/ 42988 h 43152"/>
              <a:gd name="connsiteX3" fmla="*/ 5 w 50552"/>
              <a:gd name="connsiteY3" fmla="*/ 126 h 4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52" h="43152">
                <a:moveTo>
                  <a:pt x="5" y="126"/>
                </a:moveTo>
                <a:cubicBezTo>
                  <a:pt x="-524" y="-1991"/>
                  <a:pt x="36518" y="23144"/>
                  <a:pt x="44455" y="30288"/>
                </a:cubicBezTo>
                <a:cubicBezTo>
                  <a:pt x="52392" y="37432"/>
                  <a:pt x="51599" y="44311"/>
                  <a:pt x="47630" y="42988"/>
                </a:cubicBezTo>
                <a:cubicBezTo>
                  <a:pt x="43661" y="41665"/>
                  <a:pt x="534" y="2243"/>
                  <a:pt x="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DFA09E9-93AA-4F7A-8A64-5BBDB2C7C72F}"/>
              </a:ext>
            </a:extLst>
          </p:cNvPr>
          <p:cNvSpPr/>
          <p:nvPr/>
        </p:nvSpPr>
        <p:spPr>
          <a:xfrm>
            <a:off x="6472384" y="2355452"/>
            <a:ext cx="235132" cy="117897"/>
          </a:xfrm>
          <a:custGeom>
            <a:avLst/>
            <a:gdLst>
              <a:gd name="connsiteX0" fmla="*/ 3029 w 235132"/>
              <a:gd name="connsiteY0" fmla="*/ 59136 h 117897"/>
              <a:gd name="connsiteX1" fmla="*/ 115741 w 235132"/>
              <a:gd name="connsiteY1" fmla="*/ 6748 h 117897"/>
              <a:gd name="connsiteX2" fmla="*/ 231629 w 235132"/>
              <a:gd name="connsiteY2" fmla="*/ 6748 h 117897"/>
              <a:gd name="connsiteX3" fmla="*/ 206229 w 235132"/>
              <a:gd name="connsiteY3" fmla="*/ 62311 h 117897"/>
              <a:gd name="connsiteX4" fmla="*/ 218929 w 235132"/>
              <a:gd name="connsiteY4" fmla="*/ 98823 h 117897"/>
              <a:gd name="connsiteX5" fmla="*/ 184004 w 235132"/>
              <a:gd name="connsiteY5" fmla="*/ 109936 h 117897"/>
              <a:gd name="connsiteX6" fmla="*/ 88754 w 235132"/>
              <a:gd name="connsiteY6" fmla="*/ 117873 h 117897"/>
              <a:gd name="connsiteX7" fmla="*/ 36366 w 235132"/>
              <a:gd name="connsiteY7" fmla="*/ 111523 h 117897"/>
              <a:gd name="connsiteX8" fmla="*/ 3029 w 235132"/>
              <a:gd name="connsiteY8" fmla="*/ 59136 h 1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32" h="117897">
                <a:moveTo>
                  <a:pt x="3029" y="59136"/>
                </a:moveTo>
                <a:cubicBezTo>
                  <a:pt x="16258" y="41673"/>
                  <a:pt x="77641" y="15479"/>
                  <a:pt x="115741" y="6748"/>
                </a:cubicBezTo>
                <a:cubicBezTo>
                  <a:pt x="153841" y="-1983"/>
                  <a:pt x="216548" y="-2512"/>
                  <a:pt x="231629" y="6748"/>
                </a:cubicBezTo>
                <a:cubicBezTo>
                  <a:pt x="246710" y="16008"/>
                  <a:pt x="208346" y="46965"/>
                  <a:pt x="206229" y="62311"/>
                </a:cubicBezTo>
                <a:cubicBezTo>
                  <a:pt x="204112" y="77657"/>
                  <a:pt x="222633" y="90886"/>
                  <a:pt x="218929" y="98823"/>
                </a:cubicBezTo>
                <a:cubicBezTo>
                  <a:pt x="215225" y="106760"/>
                  <a:pt x="205700" y="106761"/>
                  <a:pt x="184004" y="109936"/>
                </a:cubicBezTo>
                <a:cubicBezTo>
                  <a:pt x="162308" y="113111"/>
                  <a:pt x="113360" y="117609"/>
                  <a:pt x="88754" y="117873"/>
                </a:cubicBezTo>
                <a:cubicBezTo>
                  <a:pt x="64148" y="118138"/>
                  <a:pt x="49331" y="116286"/>
                  <a:pt x="36366" y="111523"/>
                </a:cubicBezTo>
                <a:cubicBezTo>
                  <a:pt x="23401" y="106761"/>
                  <a:pt x="-10200" y="76599"/>
                  <a:pt x="3029" y="59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73DAFD1-532C-424E-AFC0-094DADEA481A}"/>
              </a:ext>
            </a:extLst>
          </p:cNvPr>
          <p:cNvSpPr/>
          <p:nvPr/>
        </p:nvSpPr>
        <p:spPr>
          <a:xfrm>
            <a:off x="6505575" y="23939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DA198BE4-8B74-43F0-AC6A-634E4B36286A}"/>
              </a:ext>
            </a:extLst>
          </p:cNvPr>
          <p:cNvSpPr/>
          <p:nvPr/>
        </p:nvSpPr>
        <p:spPr>
          <a:xfrm>
            <a:off x="6534011" y="2077694"/>
            <a:ext cx="460536" cy="240215"/>
          </a:xfrm>
          <a:custGeom>
            <a:avLst/>
            <a:gdLst>
              <a:gd name="connsiteX0" fmla="*/ 139 w 460536"/>
              <a:gd name="connsiteY0" fmla="*/ 344 h 240215"/>
              <a:gd name="connsiteX1" fmla="*/ 128727 w 460536"/>
              <a:gd name="connsiteY1" fmla="*/ 16219 h 240215"/>
              <a:gd name="connsiteX2" fmla="*/ 122377 w 460536"/>
              <a:gd name="connsiteY2" fmla="*/ 60669 h 240215"/>
              <a:gd name="connsiteX3" fmla="*/ 189052 w 460536"/>
              <a:gd name="connsiteY3" fmla="*/ 40031 h 240215"/>
              <a:gd name="connsiteX4" fmla="*/ 373202 w 460536"/>
              <a:gd name="connsiteY4" fmla="*/ 84481 h 240215"/>
              <a:gd name="connsiteX5" fmla="*/ 428764 w 460536"/>
              <a:gd name="connsiteY5" fmla="*/ 157506 h 240215"/>
              <a:gd name="connsiteX6" fmla="*/ 457339 w 460536"/>
              <a:gd name="connsiteY6" fmla="*/ 240056 h 240215"/>
              <a:gd name="connsiteX7" fmla="*/ 444639 w 460536"/>
              <a:gd name="connsiteY7" fmla="*/ 174969 h 240215"/>
              <a:gd name="connsiteX8" fmla="*/ 322402 w 460536"/>
              <a:gd name="connsiteY8" fmla="*/ 57494 h 240215"/>
              <a:gd name="connsiteX9" fmla="*/ 143014 w 460536"/>
              <a:gd name="connsiteY9" fmla="*/ 43206 h 240215"/>
              <a:gd name="connsiteX10" fmla="*/ 104914 w 460536"/>
              <a:gd name="connsiteY10" fmla="*/ 28919 h 240215"/>
              <a:gd name="connsiteX11" fmla="*/ 139 w 460536"/>
              <a:gd name="connsiteY11" fmla="*/ 344 h 24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536" h="240215">
                <a:moveTo>
                  <a:pt x="139" y="344"/>
                </a:moveTo>
                <a:cubicBezTo>
                  <a:pt x="4108" y="-1773"/>
                  <a:pt x="108354" y="6165"/>
                  <a:pt x="128727" y="16219"/>
                </a:cubicBezTo>
                <a:cubicBezTo>
                  <a:pt x="149100" y="26273"/>
                  <a:pt x="112323" y="56700"/>
                  <a:pt x="122377" y="60669"/>
                </a:cubicBezTo>
                <a:cubicBezTo>
                  <a:pt x="132431" y="64638"/>
                  <a:pt x="147248" y="36062"/>
                  <a:pt x="189052" y="40031"/>
                </a:cubicBezTo>
                <a:cubicBezTo>
                  <a:pt x="230856" y="44000"/>
                  <a:pt x="333250" y="64902"/>
                  <a:pt x="373202" y="84481"/>
                </a:cubicBezTo>
                <a:cubicBezTo>
                  <a:pt x="413154" y="104060"/>
                  <a:pt x="414741" y="131577"/>
                  <a:pt x="428764" y="157506"/>
                </a:cubicBezTo>
                <a:cubicBezTo>
                  <a:pt x="442787" y="183435"/>
                  <a:pt x="454693" y="237146"/>
                  <a:pt x="457339" y="240056"/>
                </a:cubicBezTo>
                <a:cubicBezTo>
                  <a:pt x="459985" y="242966"/>
                  <a:pt x="467129" y="205396"/>
                  <a:pt x="444639" y="174969"/>
                </a:cubicBezTo>
                <a:cubicBezTo>
                  <a:pt x="422150" y="144542"/>
                  <a:pt x="372673" y="79454"/>
                  <a:pt x="322402" y="57494"/>
                </a:cubicBezTo>
                <a:cubicBezTo>
                  <a:pt x="272131" y="35534"/>
                  <a:pt x="179262" y="47968"/>
                  <a:pt x="143014" y="43206"/>
                </a:cubicBezTo>
                <a:cubicBezTo>
                  <a:pt x="106766" y="38444"/>
                  <a:pt x="131902" y="35004"/>
                  <a:pt x="104914" y="28919"/>
                </a:cubicBezTo>
                <a:cubicBezTo>
                  <a:pt x="77927" y="22834"/>
                  <a:pt x="-3830" y="2461"/>
                  <a:pt x="13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90F00EE-417D-4F3E-AE82-0C130138CCCA}"/>
              </a:ext>
            </a:extLst>
          </p:cNvPr>
          <p:cNvSpPr/>
          <p:nvPr/>
        </p:nvSpPr>
        <p:spPr>
          <a:xfrm>
            <a:off x="6526038" y="1989193"/>
            <a:ext cx="487141" cy="339126"/>
          </a:xfrm>
          <a:custGeom>
            <a:avLst/>
            <a:gdLst>
              <a:gd name="connsiteX0" fmla="*/ 175 w 487141"/>
              <a:gd name="connsiteY0" fmla="*/ 109482 h 339126"/>
              <a:gd name="connsiteX1" fmla="*/ 85900 w 487141"/>
              <a:gd name="connsiteY1" fmla="*/ 3120 h 339126"/>
              <a:gd name="connsiteX2" fmla="*/ 249412 w 487141"/>
              <a:gd name="connsiteY2" fmla="*/ 31695 h 339126"/>
              <a:gd name="connsiteX3" fmla="*/ 371650 w 487141"/>
              <a:gd name="connsiteY3" fmla="*/ 66620 h 339126"/>
              <a:gd name="connsiteX4" fmla="*/ 422450 w 487141"/>
              <a:gd name="connsiteY4" fmla="*/ 122182 h 339126"/>
              <a:gd name="connsiteX5" fmla="*/ 451025 w 487141"/>
              <a:gd name="connsiteY5" fmla="*/ 177745 h 339126"/>
              <a:gd name="connsiteX6" fmla="*/ 482775 w 487141"/>
              <a:gd name="connsiteY6" fmla="*/ 338082 h 339126"/>
              <a:gd name="connsiteX7" fmla="*/ 478012 w 487141"/>
              <a:gd name="connsiteY7" fmla="*/ 239657 h 339126"/>
              <a:gd name="connsiteX8" fmla="*/ 401812 w 487141"/>
              <a:gd name="connsiteY8" fmla="*/ 96782 h 339126"/>
              <a:gd name="connsiteX9" fmla="*/ 285925 w 487141"/>
              <a:gd name="connsiteY9" fmla="*/ 41220 h 339126"/>
              <a:gd name="connsiteX10" fmla="*/ 106537 w 487141"/>
              <a:gd name="connsiteY10" fmla="*/ 4707 h 339126"/>
              <a:gd name="connsiteX11" fmla="*/ 175 w 487141"/>
              <a:gd name="connsiteY11" fmla="*/ 109482 h 3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141" h="339126">
                <a:moveTo>
                  <a:pt x="175" y="109482"/>
                </a:moveTo>
                <a:cubicBezTo>
                  <a:pt x="-3264" y="109218"/>
                  <a:pt x="44360" y="16085"/>
                  <a:pt x="85900" y="3120"/>
                </a:cubicBezTo>
                <a:cubicBezTo>
                  <a:pt x="127440" y="-9845"/>
                  <a:pt x="201787" y="21112"/>
                  <a:pt x="249412" y="31695"/>
                </a:cubicBezTo>
                <a:cubicBezTo>
                  <a:pt x="297037" y="42278"/>
                  <a:pt x="342810" y="51539"/>
                  <a:pt x="371650" y="66620"/>
                </a:cubicBezTo>
                <a:cubicBezTo>
                  <a:pt x="400490" y="81701"/>
                  <a:pt x="409221" y="103661"/>
                  <a:pt x="422450" y="122182"/>
                </a:cubicBezTo>
                <a:cubicBezTo>
                  <a:pt x="435679" y="140703"/>
                  <a:pt x="440971" y="141762"/>
                  <a:pt x="451025" y="177745"/>
                </a:cubicBezTo>
                <a:cubicBezTo>
                  <a:pt x="461079" y="213728"/>
                  <a:pt x="478277" y="327764"/>
                  <a:pt x="482775" y="338082"/>
                </a:cubicBezTo>
                <a:cubicBezTo>
                  <a:pt x="487273" y="348400"/>
                  <a:pt x="491506" y="279874"/>
                  <a:pt x="478012" y="239657"/>
                </a:cubicBezTo>
                <a:cubicBezTo>
                  <a:pt x="464518" y="199440"/>
                  <a:pt x="433826" y="129855"/>
                  <a:pt x="401812" y="96782"/>
                </a:cubicBezTo>
                <a:cubicBezTo>
                  <a:pt x="369798" y="63709"/>
                  <a:pt x="335138" y="56566"/>
                  <a:pt x="285925" y="41220"/>
                </a:cubicBezTo>
                <a:cubicBezTo>
                  <a:pt x="236712" y="25874"/>
                  <a:pt x="149929" y="-1378"/>
                  <a:pt x="106537" y="4707"/>
                </a:cubicBezTo>
                <a:cubicBezTo>
                  <a:pt x="63145" y="10792"/>
                  <a:pt x="3614" y="109746"/>
                  <a:pt x="175" y="109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BAAB866-58B1-4CB7-8A9C-8E50F3FE60AD}"/>
              </a:ext>
            </a:extLst>
          </p:cNvPr>
          <p:cNvSpPr/>
          <p:nvPr/>
        </p:nvSpPr>
        <p:spPr>
          <a:xfrm>
            <a:off x="5728578" y="2754122"/>
            <a:ext cx="276949" cy="273234"/>
          </a:xfrm>
          <a:custGeom>
            <a:avLst/>
            <a:gdLst>
              <a:gd name="connsiteX0" fmla="*/ 92785 w 276949"/>
              <a:gd name="connsiteY0" fmla="*/ 191 h 273234"/>
              <a:gd name="connsiteX1" fmla="*/ 710 w 276949"/>
              <a:gd name="connsiteY1" fmla="*/ 93853 h 273234"/>
              <a:gd name="connsiteX2" fmla="*/ 53097 w 276949"/>
              <a:gd name="connsiteY2" fmla="*/ 211328 h 273234"/>
              <a:gd name="connsiteX3" fmla="*/ 107072 w 276949"/>
              <a:gd name="connsiteY3" fmla="*/ 271653 h 273234"/>
              <a:gd name="connsiteX4" fmla="*/ 127710 w 276949"/>
              <a:gd name="connsiteY4" fmla="*/ 254191 h 273234"/>
              <a:gd name="connsiteX5" fmla="*/ 164222 w 276949"/>
              <a:gd name="connsiteY5" fmla="*/ 238316 h 273234"/>
              <a:gd name="connsiteX6" fmla="*/ 276935 w 276949"/>
              <a:gd name="connsiteY6" fmla="*/ 236728 h 273234"/>
              <a:gd name="connsiteX7" fmla="*/ 156285 w 276949"/>
              <a:gd name="connsiteY7" fmla="*/ 228791 h 273234"/>
              <a:gd name="connsiteX8" fmla="*/ 92785 w 276949"/>
              <a:gd name="connsiteY8" fmla="*/ 231966 h 273234"/>
              <a:gd name="connsiteX9" fmla="*/ 59447 w 276949"/>
              <a:gd name="connsiteY9" fmla="*/ 181166 h 273234"/>
              <a:gd name="connsiteX10" fmla="*/ 14997 w 276949"/>
              <a:gd name="connsiteY10" fmla="*/ 97028 h 273234"/>
              <a:gd name="connsiteX11" fmla="*/ 24522 w 276949"/>
              <a:gd name="connsiteY11" fmla="*/ 70041 h 273234"/>
              <a:gd name="connsiteX12" fmla="*/ 92785 w 276949"/>
              <a:gd name="connsiteY12" fmla="*/ 191 h 2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949" h="273234">
                <a:moveTo>
                  <a:pt x="92785" y="191"/>
                </a:moveTo>
                <a:cubicBezTo>
                  <a:pt x="88816" y="4160"/>
                  <a:pt x="7325" y="58664"/>
                  <a:pt x="710" y="93853"/>
                </a:cubicBezTo>
                <a:cubicBezTo>
                  <a:pt x="-5905" y="129042"/>
                  <a:pt x="35370" y="181695"/>
                  <a:pt x="53097" y="211328"/>
                </a:cubicBezTo>
                <a:cubicBezTo>
                  <a:pt x="70824" y="240961"/>
                  <a:pt x="94636" y="264509"/>
                  <a:pt x="107072" y="271653"/>
                </a:cubicBezTo>
                <a:cubicBezTo>
                  <a:pt x="119508" y="278797"/>
                  <a:pt x="118185" y="259747"/>
                  <a:pt x="127710" y="254191"/>
                </a:cubicBezTo>
                <a:cubicBezTo>
                  <a:pt x="137235" y="248635"/>
                  <a:pt x="139351" y="241227"/>
                  <a:pt x="164222" y="238316"/>
                </a:cubicBezTo>
                <a:cubicBezTo>
                  <a:pt x="189093" y="235405"/>
                  <a:pt x="278258" y="238315"/>
                  <a:pt x="276935" y="236728"/>
                </a:cubicBezTo>
                <a:cubicBezTo>
                  <a:pt x="275612" y="235141"/>
                  <a:pt x="186977" y="229585"/>
                  <a:pt x="156285" y="228791"/>
                </a:cubicBezTo>
                <a:cubicBezTo>
                  <a:pt x="125593" y="227997"/>
                  <a:pt x="108925" y="239903"/>
                  <a:pt x="92785" y="231966"/>
                </a:cubicBezTo>
                <a:cubicBezTo>
                  <a:pt x="76645" y="224029"/>
                  <a:pt x="72412" y="203656"/>
                  <a:pt x="59447" y="181166"/>
                </a:cubicBezTo>
                <a:cubicBezTo>
                  <a:pt x="46482" y="158676"/>
                  <a:pt x="20818" y="115549"/>
                  <a:pt x="14997" y="97028"/>
                </a:cubicBezTo>
                <a:cubicBezTo>
                  <a:pt x="9176" y="78507"/>
                  <a:pt x="11557" y="84858"/>
                  <a:pt x="24522" y="70041"/>
                </a:cubicBezTo>
                <a:cubicBezTo>
                  <a:pt x="37487" y="55224"/>
                  <a:pt x="96754" y="-3778"/>
                  <a:pt x="9278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1A250FD-E725-4014-B910-E498BDCAF0D1}"/>
              </a:ext>
            </a:extLst>
          </p:cNvPr>
          <p:cNvSpPr/>
          <p:nvPr/>
        </p:nvSpPr>
        <p:spPr>
          <a:xfrm>
            <a:off x="6268820" y="2718632"/>
            <a:ext cx="175967" cy="345243"/>
          </a:xfrm>
          <a:custGeom>
            <a:avLst/>
            <a:gdLst>
              <a:gd name="connsiteX0" fmla="*/ 218 w 175967"/>
              <a:gd name="connsiteY0" fmla="*/ 756 h 345243"/>
              <a:gd name="connsiteX1" fmla="*/ 163730 w 175967"/>
              <a:gd name="connsiteY1" fmla="*/ 140456 h 345243"/>
              <a:gd name="connsiteX2" fmla="*/ 157380 w 175967"/>
              <a:gd name="connsiteY2" fmla="*/ 297618 h 345243"/>
              <a:gd name="connsiteX3" fmla="*/ 103405 w 175967"/>
              <a:gd name="connsiteY3" fmla="*/ 326193 h 345243"/>
              <a:gd name="connsiteX4" fmla="*/ 66893 w 175967"/>
              <a:gd name="connsiteY4" fmla="*/ 345243 h 345243"/>
              <a:gd name="connsiteX5" fmla="*/ 141505 w 175967"/>
              <a:gd name="connsiteY5" fmla="*/ 303968 h 345243"/>
              <a:gd name="connsiteX6" fmla="*/ 163730 w 175967"/>
              <a:gd name="connsiteY6" fmla="*/ 249993 h 345243"/>
              <a:gd name="connsiteX7" fmla="*/ 158968 w 175967"/>
              <a:gd name="connsiteY7" fmla="*/ 151568 h 345243"/>
              <a:gd name="connsiteX8" fmla="*/ 144680 w 175967"/>
              <a:gd name="connsiteY8" fmla="*/ 119818 h 345243"/>
              <a:gd name="connsiteX9" fmla="*/ 128805 w 175967"/>
              <a:gd name="connsiteY9" fmla="*/ 86481 h 345243"/>
              <a:gd name="connsiteX10" fmla="*/ 218 w 175967"/>
              <a:gd name="connsiteY10" fmla="*/ 756 h 3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67" h="345243">
                <a:moveTo>
                  <a:pt x="218" y="756"/>
                </a:moveTo>
                <a:cubicBezTo>
                  <a:pt x="6039" y="9752"/>
                  <a:pt x="137536" y="90979"/>
                  <a:pt x="163730" y="140456"/>
                </a:cubicBezTo>
                <a:cubicBezTo>
                  <a:pt x="189924" y="189933"/>
                  <a:pt x="167434" y="266662"/>
                  <a:pt x="157380" y="297618"/>
                </a:cubicBezTo>
                <a:cubicBezTo>
                  <a:pt x="147326" y="328574"/>
                  <a:pt x="118486" y="318256"/>
                  <a:pt x="103405" y="326193"/>
                </a:cubicBezTo>
                <a:lnTo>
                  <a:pt x="66893" y="345243"/>
                </a:lnTo>
                <a:cubicBezTo>
                  <a:pt x="73243" y="341539"/>
                  <a:pt x="125365" y="319843"/>
                  <a:pt x="141505" y="303968"/>
                </a:cubicBezTo>
                <a:cubicBezTo>
                  <a:pt x="157645" y="288093"/>
                  <a:pt x="160820" y="275393"/>
                  <a:pt x="163730" y="249993"/>
                </a:cubicBezTo>
                <a:cubicBezTo>
                  <a:pt x="166641" y="224593"/>
                  <a:pt x="162143" y="173264"/>
                  <a:pt x="158968" y="151568"/>
                </a:cubicBezTo>
                <a:cubicBezTo>
                  <a:pt x="155793" y="129872"/>
                  <a:pt x="149707" y="130666"/>
                  <a:pt x="144680" y="119818"/>
                </a:cubicBezTo>
                <a:cubicBezTo>
                  <a:pt x="139653" y="108970"/>
                  <a:pt x="150765" y="107383"/>
                  <a:pt x="128805" y="86481"/>
                </a:cubicBezTo>
                <a:cubicBezTo>
                  <a:pt x="106845" y="65579"/>
                  <a:pt x="-5603" y="-8240"/>
                  <a:pt x="218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30E9729-D49D-4958-9F09-EDD13E8AFFA3}"/>
              </a:ext>
            </a:extLst>
          </p:cNvPr>
          <p:cNvSpPr/>
          <p:nvPr/>
        </p:nvSpPr>
        <p:spPr>
          <a:xfrm>
            <a:off x="5952751" y="2999825"/>
            <a:ext cx="404422" cy="70273"/>
          </a:xfrm>
          <a:custGeom>
            <a:avLst/>
            <a:gdLst>
              <a:gd name="connsiteX0" fmla="*/ 374 w 404422"/>
              <a:gd name="connsiteY0" fmla="*/ 550 h 70273"/>
              <a:gd name="connsiteX1" fmla="*/ 178174 w 404422"/>
              <a:gd name="connsiteY1" fmla="*/ 68813 h 70273"/>
              <a:gd name="connsiteX2" fmla="*/ 248024 w 404422"/>
              <a:gd name="connsiteY2" fmla="*/ 45000 h 70273"/>
              <a:gd name="connsiteX3" fmla="*/ 295649 w 404422"/>
              <a:gd name="connsiteY3" fmla="*/ 18013 h 70273"/>
              <a:gd name="connsiteX4" fmla="*/ 378199 w 404422"/>
              <a:gd name="connsiteY4" fmla="*/ 16425 h 70273"/>
              <a:gd name="connsiteX5" fmla="*/ 397249 w 404422"/>
              <a:gd name="connsiteY5" fmla="*/ 27538 h 70273"/>
              <a:gd name="connsiteX6" fmla="*/ 268662 w 404422"/>
              <a:gd name="connsiteY6" fmla="*/ 11663 h 70273"/>
              <a:gd name="connsiteX7" fmla="*/ 198812 w 404422"/>
              <a:gd name="connsiteY7" fmla="*/ 43413 h 70273"/>
              <a:gd name="connsiteX8" fmla="*/ 133724 w 404422"/>
              <a:gd name="connsiteY8" fmla="*/ 37063 h 70273"/>
              <a:gd name="connsiteX9" fmla="*/ 374 w 404422"/>
              <a:gd name="connsiteY9" fmla="*/ 550 h 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22" h="70273">
                <a:moveTo>
                  <a:pt x="374" y="550"/>
                </a:moveTo>
                <a:cubicBezTo>
                  <a:pt x="7782" y="5842"/>
                  <a:pt x="136899" y="61405"/>
                  <a:pt x="178174" y="68813"/>
                </a:cubicBezTo>
                <a:cubicBezTo>
                  <a:pt x="219449" y="76221"/>
                  <a:pt x="228445" y="53467"/>
                  <a:pt x="248024" y="45000"/>
                </a:cubicBezTo>
                <a:cubicBezTo>
                  <a:pt x="267603" y="36533"/>
                  <a:pt x="273953" y="22775"/>
                  <a:pt x="295649" y="18013"/>
                </a:cubicBezTo>
                <a:cubicBezTo>
                  <a:pt x="317345" y="13251"/>
                  <a:pt x="361266" y="14838"/>
                  <a:pt x="378199" y="16425"/>
                </a:cubicBezTo>
                <a:cubicBezTo>
                  <a:pt x="395132" y="18013"/>
                  <a:pt x="415505" y="28332"/>
                  <a:pt x="397249" y="27538"/>
                </a:cubicBezTo>
                <a:cubicBezTo>
                  <a:pt x="378993" y="26744"/>
                  <a:pt x="301735" y="9017"/>
                  <a:pt x="268662" y="11663"/>
                </a:cubicBezTo>
                <a:cubicBezTo>
                  <a:pt x="235589" y="14309"/>
                  <a:pt x="221302" y="39180"/>
                  <a:pt x="198812" y="43413"/>
                </a:cubicBezTo>
                <a:cubicBezTo>
                  <a:pt x="176322" y="47646"/>
                  <a:pt x="169972" y="44471"/>
                  <a:pt x="133724" y="37063"/>
                </a:cubicBezTo>
                <a:cubicBezTo>
                  <a:pt x="97476" y="29655"/>
                  <a:pt x="-7034" y="-4742"/>
                  <a:pt x="37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B0D5854-0101-4172-AC35-4E798D9A0920}"/>
              </a:ext>
            </a:extLst>
          </p:cNvPr>
          <p:cNvSpPr/>
          <p:nvPr/>
        </p:nvSpPr>
        <p:spPr>
          <a:xfrm>
            <a:off x="5949935" y="3030497"/>
            <a:ext cx="248249" cy="62626"/>
          </a:xfrm>
          <a:custGeom>
            <a:avLst/>
            <a:gdLst>
              <a:gd name="connsiteX0" fmla="*/ 15 w 248249"/>
              <a:gd name="connsiteY0" fmla="*/ 41 h 62626"/>
              <a:gd name="connsiteX1" fmla="*/ 155590 w 248249"/>
              <a:gd name="connsiteY1" fmla="*/ 58778 h 62626"/>
              <a:gd name="connsiteX2" fmla="*/ 219090 w 248249"/>
              <a:gd name="connsiteY2" fmla="*/ 55603 h 62626"/>
              <a:gd name="connsiteX3" fmla="*/ 246078 w 248249"/>
              <a:gd name="connsiteY3" fmla="*/ 44491 h 62626"/>
              <a:gd name="connsiteX4" fmla="*/ 165115 w 248249"/>
              <a:gd name="connsiteY4" fmla="*/ 49253 h 62626"/>
              <a:gd name="connsiteX5" fmla="*/ 15 w 248249"/>
              <a:gd name="connsiteY5" fmla="*/ 41 h 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249" h="62626">
                <a:moveTo>
                  <a:pt x="15" y="41"/>
                </a:moveTo>
                <a:cubicBezTo>
                  <a:pt x="-1572" y="1628"/>
                  <a:pt x="119078" y="49518"/>
                  <a:pt x="155590" y="58778"/>
                </a:cubicBezTo>
                <a:cubicBezTo>
                  <a:pt x="192102" y="68038"/>
                  <a:pt x="204009" y="57984"/>
                  <a:pt x="219090" y="55603"/>
                </a:cubicBezTo>
                <a:cubicBezTo>
                  <a:pt x="234171" y="53222"/>
                  <a:pt x="255074" y="45549"/>
                  <a:pt x="246078" y="44491"/>
                </a:cubicBezTo>
                <a:cubicBezTo>
                  <a:pt x="237082" y="43433"/>
                  <a:pt x="204538" y="55338"/>
                  <a:pt x="165115" y="49253"/>
                </a:cubicBezTo>
                <a:cubicBezTo>
                  <a:pt x="125692" y="43168"/>
                  <a:pt x="1602" y="-1546"/>
                  <a:pt x="15" y="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E15D81A-4361-486E-B9BC-5A4F1073B0D4}"/>
              </a:ext>
            </a:extLst>
          </p:cNvPr>
          <p:cNvSpPr/>
          <p:nvPr/>
        </p:nvSpPr>
        <p:spPr>
          <a:xfrm>
            <a:off x="5862638" y="2990777"/>
            <a:ext cx="104752" cy="27061"/>
          </a:xfrm>
          <a:custGeom>
            <a:avLst/>
            <a:gdLst>
              <a:gd name="connsiteX0" fmla="*/ 0 w 104752"/>
              <a:gd name="connsiteY0" fmla="*/ 27061 h 27061"/>
              <a:gd name="connsiteX1" fmla="*/ 88900 w 104752"/>
              <a:gd name="connsiteY1" fmla="*/ 73 h 27061"/>
              <a:gd name="connsiteX2" fmla="*/ 103187 w 104752"/>
              <a:gd name="connsiteY2" fmla="*/ 19123 h 27061"/>
              <a:gd name="connsiteX3" fmla="*/ 69850 w 104752"/>
              <a:gd name="connsiteY3" fmla="*/ 20711 h 27061"/>
              <a:gd name="connsiteX4" fmla="*/ 0 w 104752"/>
              <a:gd name="connsiteY4" fmla="*/ 27061 h 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2" h="27061">
                <a:moveTo>
                  <a:pt x="0" y="27061"/>
                </a:moveTo>
                <a:cubicBezTo>
                  <a:pt x="35851" y="14228"/>
                  <a:pt x="71702" y="1396"/>
                  <a:pt x="88900" y="73"/>
                </a:cubicBezTo>
                <a:cubicBezTo>
                  <a:pt x="106098" y="-1250"/>
                  <a:pt x="106362" y="15683"/>
                  <a:pt x="103187" y="19123"/>
                </a:cubicBezTo>
                <a:cubicBezTo>
                  <a:pt x="100012" y="22563"/>
                  <a:pt x="69850" y="20711"/>
                  <a:pt x="69850" y="20711"/>
                </a:cubicBezTo>
                <a:lnTo>
                  <a:pt x="0" y="270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001E320-A2B9-4BCA-BF64-638CB883FF92}"/>
              </a:ext>
            </a:extLst>
          </p:cNvPr>
          <p:cNvSpPr/>
          <p:nvPr/>
        </p:nvSpPr>
        <p:spPr>
          <a:xfrm>
            <a:off x="6203950" y="3023281"/>
            <a:ext cx="153989" cy="41113"/>
          </a:xfrm>
          <a:custGeom>
            <a:avLst/>
            <a:gdLst>
              <a:gd name="connsiteX0" fmla="*/ 0 w 153989"/>
              <a:gd name="connsiteY0" fmla="*/ 40594 h 41113"/>
              <a:gd name="connsiteX1" fmla="*/ 90488 w 153989"/>
              <a:gd name="connsiteY1" fmla="*/ 907 h 41113"/>
              <a:gd name="connsiteX2" fmla="*/ 153988 w 153989"/>
              <a:gd name="connsiteY2" fmla="*/ 13607 h 41113"/>
              <a:gd name="connsiteX3" fmla="*/ 92075 w 153989"/>
              <a:gd name="connsiteY3" fmla="*/ 23132 h 41113"/>
              <a:gd name="connsiteX4" fmla="*/ 0 w 153989"/>
              <a:gd name="connsiteY4" fmla="*/ 40594 h 4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41113">
                <a:moveTo>
                  <a:pt x="0" y="40594"/>
                </a:moveTo>
                <a:cubicBezTo>
                  <a:pt x="-264" y="36890"/>
                  <a:pt x="64823" y="5405"/>
                  <a:pt x="90488" y="907"/>
                </a:cubicBezTo>
                <a:cubicBezTo>
                  <a:pt x="116153" y="-3591"/>
                  <a:pt x="153724" y="9903"/>
                  <a:pt x="153988" y="13607"/>
                </a:cubicBezTo>
                <a:cubicBezTo>
                  <a:pt x="154252" y="17311"/>
                  <a:pt x="114300" y="19163"/>
                  <a:pt x="92075" y="23132"/>
                </a:cubicBezTo>
                <a:cubicBezTo>
                  <a:pt x="69850" y="27101"/>
                  <a:pt x="264" y="44298"/>
                  <a:pt x="0" y="405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608C509-977E-44D7-8615-7ED9E70439FB}"/>
              </a:ext>
            </a:extLst>
          </p:cNvPr>
          <p:cNvSpPr/>
          <p:nvPr/>
        </p:nvSpPr>
        <p:spPr>
          <a:xfrm>
            <a:off x="5554464" y="3282937"/>
            <a:ext cx="969448" cy="60568"/>
          </a:xfrm>
          <a:custGeom>
            <a:avLst/>
            <a:gdLst>
              <a:gd name="connsiteX0" fmla="*/ 199 w 969448"/>
              <a:gd name="connsiteY0" fmla="*/ 17476 h 60568"/>
              <a:gd name="connsiteX1" fmla="*/ 284361 w 969448"/>
              <a:gd name="connsiteY1" fmla="*/ 13 h 60568"/>
              <a:gd name="connsiteX2" fmla="*/ 627261 w 969448"/>
              <a:gd name="connsiteY2" fmla="*/ 20651 h 60568"/>
              <a:gd name="connsiteX3" fmla="*/ 797124 w 969448"/>
              <a:gd name="connsiteY3" fmla="*/ 20651 h 60568"/>
              <a:gd name="connsiteX4" fmla="*/ 882849 w 969448"/>
              <a:gd name="connsiteY4" fmla="*/ 42876 h 60568"/>
              <a:gd name="connsiteX5" fmla="*/ 963811 w 969448"/>
              <a:gd name="connsiteY5" fmla="*/ 60338 h 60568"/>
              <a:gd name="connsiteX6" fmla="*/ 717749 w 969448"/>
              <a:gd name="connsiteY6" fmla="*/ 30176 h 60568"/>
              <a:gd name="connsiteX7" fmla="*/ 579636 w 969448"/>
              <a:gd name="connsiteY7" fmla="*/ 23826 h 60568"/>
              <a:gd name="connsiteX8" fmla="*/ 327224 w 969448"/>
              <a:gd name="connsiteY8" fmla="*/ 15888 h 60568"/>
              <a:gd name="connsiteX9" fmla="*/ 199 w 969448"/>
              <a:gd name="connsiteY9" fmla="*/ 17476 h 6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448" h="60568">
                <a:moveTo>
                  <a:pt x="199" y="17476"/>
                </a:moveTo>
                <a:cubicBezTo>
                  <a:pt x="-6945" y="14830"/>
                  <a:pt x="179851" y="-516"/>
                  <a:pt x="284361" y="13"/>
                </a:cubicBezTo>
                <a:cubicBezTo>
                  <a:pt x="388871" y="542"/>
                  <a:pt x="541801" y="17211"/>
                  <a:pt x="627261" y="20651"/>
                </a:cubicBezTo>
                <a:cubicBezTo>
                  <a:pt x="712721" y="24091"/>
                  <a:pt x="754526" y="16947"/>
                  <a:pt x="797124" y="20651"/>
                </a:cubicBezTo>
                <a:cubicBezTo>
                  <a:pt x="839722" y="24355"/>
                  <a:pt x="855068" y="36262"/>
                  <a:pt x="882849" y="42876"/>
                </a:cubicBezTo>
                <a:cubicBezTo>
                  <a:pt x="910630" y="49491"/>
                  <a:pt x="991328" y="62455"/>
                  <a:pt x="963811" y="60338"/>
                </a:cubicBezTo>
                <a:cubicBezTo>
                  <a:pt x="936294" y="58221"/>
                  <a:pt x="781778" y="36261"/>
                  <a:pt x="717749" y="30176"/>
                </a:cubicBezTo>
                <a:cubicBezTo>
                  <a:pt x="653720" y="24091"/>
                  <a:pt x="579636" y="23826"/>
                  <a:pt x="579636" y="23826"/>
                </a:cubicBezTo>
                <a:cubicBezTo>
                  <a:pt x="514549" y="21445"/>
                  <a:pt x="421680" y="15624"/>
                  <a:pt x="327224" y="15888"/>
                </a:cubicBezTo>
                <a:lnTo>
                  <a:pt x="199" y="174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C3A52222-CE53-4C13-87EB-908F99560633}"/>
              </a:ext>
            </a:extLst>
          </p:cNvPr>
          <p:cNvSpPr/>
          <p:nvPr/>
        </p:nvSpPr>
        <p:spPr>
          <a:xfrm>
            <a:off x="5587694" y="3311178"/>
            <a:ext cx="906769" cy="48101"/>
          </a:xfrm>
          <a:custGeom>
            <a:avLst/>
            <a:gdLst>
              <a:gd name="connsiteX0" fmla="*/ 306 w 906769"/>
              <a:gd name="connsiteY0" fmla="*/ 347 h 48101"/>
              <a:gd name="connsiteX1" fmla="*/ 230494 w 906769"/>
              <a:gd name="connsiteY1" fmla="*/ 22572 h 48101"/>
              <a:gd name="connsiteX2" fmla="*/ 473381 w 906769"/>
              <a:gd name="connsiteY2" fmla="*/ 47972 h 48101"/>
              <a:gd name="connsiteX3" fmla="*/ 644831 w 906769"/>
              <a:gd name="connsiteY3" fmla="*/ 32097 h 48101"/>
              <a:gd name="connsiteX4" fmla="*/ 779769 w 906769"/>
              <a:gd name="connsiteY4" fmla="*/ 24160 h 48101"/>
              <a:gd name="connsiteX5" fmla="*/ 871844 w 906769"/>
              <a:gd name="connsiteY5" fmla="*/ 32097 h 48101"/>
              <a:gd name="connsiteX6" fmla="*/ 906769 w 906769"/>
              <a:gd name="connsiteY6" fmla="*/ 35272 h 48101"/>
              <a:gd name="connsiteX7" fmla="*/ 703569 w 906769"/>
              <a:gd name="connsiteY7" fmla="*/ 14635 h 48101"/>
              <a:gd name="connsiteX8" fmla="*/ 428931 w 906769"/>
              <a:gd name="connsiteY8" fmla="*/ 36860 h 48101"/>
              <a:gd name="connsiteX9" fmla="*/ 290819 w 906769"/>
              <a:gd name="connsiteY9" fmla="*/ 11460 h 48101"/>
              <a:gd name="connsiteX10" fmla="*/ 306 w 906769"/>
              <a:gd name="connsiteY10" fmla="*/ 347 h 4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769" h="48101">
                <a:moveTo>
                  <a:pt x="306" y="347"/>
                </a:moveTo>
                <a:cubicBezTo>
                  <a:pt x="-9748" y="2199"/>
                  <a:pt x="230494" y="22572"/>
                  <a:pt x="230494" y="22572"/>
                </a:cubicBezTo>
                <a:cubicBezTo>
                  <a:pt x="309340" y="30509"/>
                  <a:pt x="404325" y="46385"/>
                  <a:pt x="473381" y="47972"/>
                </a:cubicBezTo>
                <a:cubicBezTo>
                  <a:pt x="542437" y="49559"/>
                  <a:pt x="593766" y="36066"/>
                  <a:pt x="644831" y="32097"/>
                </a:cubicBezTo>
                <a:cubicBezTo>
                  <a:pt x="695896" y="28128"/>
                  <a:pt x="741934" y="24160"/>
                  <a:pt x="779769" y="24160"/>
                </a:cubicBezTo>
                <a:cubicBezTo>
                  <a:pt x="817604" y="24160"/>
                  <a:pt x="871844" y="32097"/>
                  <a:pt x="871844" y="32097"/>
                </a:cubicBezTo>
                <a:lnTo>
                  <a:pt x="906769" y="35272"/>
                </a:lnTo>
                <a:cubicBezTo>
                  <a:pt x="878723" y="32362"/>
                  <a:pt x="783209" y="14370"/>
                  <a:pt x="703569" y="14635"/>
                </a:cubicBezTo>
                <a:cubicBezTo>
                  <a:pt x="623929" y="14900"/>
                  <a:pt x="497723" y="37389"/>
                  <a:pt x="428931" y="36860"/>
                </a:cubicBezTo>
                <a:cubicBezTo>
                  <a:pt x="360139" y="36331"/>
                  <a:pt x="362786" y="18604"/>
                  <a:pt x="290819" y="11460"/>
                </a:cubicBezTo>
                <a:cubicBezTo>
                  <a:pt x="218852" y="4316"/>
                  <a:pt x="10360" y="-1505"/>
                  <a:pt x="3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F18EC707-96AE-41A7-B5F8-176B9332C98B}"/>
              </a:ext>
            </a:extLst>
          </p:cNvPr>
          <p:cNvSpPr/>
          <p:nvPr/>
        </p:nvSpPr>
        <p:spPr>
          <a:xfrm>
            <a:off x="5615389" y="3346523"/>
            <a:ext cx="846277" cy="219102"/>
          </a:xfrm>
          <a:custGeom>
            <a:avLst/>
            <a:gdLst>
              <a:gd name="connsiteX0" fmla="*/ 51986 w 846277"/>
              <a:gd name="connsiteY0" fmla="*/ 1515 h 219102"/>
              <a:gd name="connsiteX1" fmla="*/ 7536 w 846277"/>
              <a:gd name="connsiteY1" fmla="*/ 33265 h 219102"/>
              <a:gd name="connsiteX2" fmla="*/ 228199 w 846277"/>
              <a:gd name="connsiteY2" fmla="*/ 168202 h 219102"/>
              <a:gd name="connsiteX3" fmla="*/ 459974 w 846277"/>
              <a:gd name="connsiteY3" fmla="*/ 219002 h 219102"/>
              <a:gd name="connsiteX4" fmla="*/ 637774 w 846277"/>
              <a:gd name="connsiteY4" fmla="*/ 179315 h 219102"/>
              <a:gd name="connsiteX5" fmla="*/ 760011 w 846277"/>
              <a:gd name="connsiteY5" fmla="*/ 114227 h 219102"/>
              <a:gd name="connsiteX6" fmla="*/ 845736 w 846277"/>
              <a:gd name="connsiteY6" fmla="*/ 3102 h 219102"/>
              <a:gd name="connsiteX7" fmla="*/ 791761 w 846277"/>
              <a:gd name="connsiteY7" fmla="*/ 63427 h 219102"/>
              <a:gd name="connsiteX8" fmla="*/ 698099 w 846277"/>
              <a:gd name="connsiteY8" fmla="*/ 136452 h 219102"/>
              <a:gd name="connsiteX9" fmla="*/ 575861 w 846277"/>
              <a:gd name="connsiteY9" fmla="*/ 180902 h 219102"/>
              <a:gd name="connsiteX10" fmla="*/ 391711 w 846277"/>
              <a:gd name="connsiteY10" fmla="*/ 193602 h 219102"/>
              <a:gd name="connsiteX11" fmla="*/ 212324 w 846277"/>
              <a:gd name="connsiteY11" fmla="*/ 142802 h 219102"/>
              <a:gd name="connsiteX12" fmla="*/ 58336 w 846277"/>
              <a:gd name="connsiteY12" fmla="*/ 66602 h 219102"/>
              <a:gd name="connsiteX13" fmla="*/ 51986 w 846277"/>
              <a:gd name="connsiteY13" fmla="*/ 1515 h 2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277" h="219102">
                <a:moveTo>
                  <a:pt x="51986" y="1515"/>
                </a:moveTo>
                <a:cubicBezTo>
                  <a:pt x="43519" y="-4041"/>
                  <a:pt x="-21833" y="5484"/>
                  <a:pt x="7536" y="33265"/>
                </a:cubicBezTo>
                <a:cubicBezTo>
                  <a:pt x="36905" y="61046"/>
                  <a:pt x="152793" y="137246"/>
                  <a:pt x="228199" y="168202"/>
                </a:cubicBezTo>
                <a:cubicBezTo>
                  <a:pt x="303605" y="199158"/>
                  <a:pt x="391712" y="217150"/>
                  <a:pt x="459974" y="219002"/>
                </a:cubicBezTo>
                <a:cubicBezTo>
                  <a:pt x="528236" y="220854"/>
                  <a:pt x="587768" y="196778"/>
                  <a:pt x="637774" y="179315"/>
                </a:cubicBezTo>
                <a:cubicBezTo>
                  <a:pt x="687780" y="161853"/>
                  <a:pt x="725351" y="143596"/>
                  <a:pt x="760011" y="114227"/>
                </a:cubicBezTo>
                <a:cubicBezTo>
                  <a:pt x="794671" y="84858"/>
                  <a:pt x="840444" y="11569"/>
                  <a:pt x="845736" y="3102"/>
                </a:cubicBezTo>
                <a:cubicBezTo>
                  <a:pt x="851028" y="-5365"/>
                  <a:pt x="816367" y="41202"/>
                  <a:pt x="791761" y="63427"/>
                </a:cubicBezTo>
                <a:cubicBezTo>
                  <a:pt x="767155" y="85652"/>
                  <a:pt x="734082" y="116873"/>
                  <a:pt x="698099" y="136452"/>
                </a:cubicBezTo>
                <a:cubicBezTo>
                  <a:pt x="662116" y="156031"/>
                  <a:pt x="626926" y="171377"/>
                  <a:pt x="575861" y="180902"/>
                </a:cubicBezTo>
                <a:cubicBezTo>
                  <a:pt x="524796" y="190427"/>
                  <a:pt x="452300" y="199952"/>
                  <a:pt x="391711" y="193602"/>
                </a:cubicBezTo>
                <a:cubicBezTo>
                  <a:pt x="331122" y="187252"/>
                  <a:pt x="267887" y="163969"/>
                  <a:pt x="212324" y="142802"/>
                </a:cubicBezTo>
                <a:cubicBezTo>
                  <a:pt x="156762" y="121635"/>
                  <a:pt x="88763" y="87769"/>
                  <a:pt x="58336" y="66602"/>
                </a:cubicBezTo>
                <a:cubicBezTo>
                  <a:pt x="27909" y="45435"/>
                  <a:pt x="60453" y="7071"/>
                  <a:pt x="51986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A1F32D9-05BE-4040-8A8F-1CEADA43EC59}"/>
              </a:ext>
            </a:extLst>
          </p:cNvPr>
          <p:cNvSpPr/>
          <p:nvPr/>
        </p:nvSpPr>
        <p:spPr>
          <a:xfrm>
            <a:off x="6332088" y="3322449"/>
            <a:ext cx="185500" cy="174874"/>
          </a:xfrm>
          <a:custGeom>
            <a:avLst/>
            <a:gdLst>
              <a:gd name="connsiteX0" fmla="*/ 103637 w 185500"/>
              <a:gd name="connsiteY0" fmla="*/ 189 h 174874"/>
              <a:gd name="connsiteX1" fmla="*/ 184600 w 185500"/>
              <a:gd name="connsiteY1" fmla="*/ 54164 h 174874"/>
              <a:gd name="connsiteX2" fmla="*/ 144912 w 185500"/>
              <a:gd name="connsiteY2" fmla="*/ 117664 h 174874"/>
              <a:gd name="connsiteX3" fmla="*/ 111575 w 185500"/>
              <a:gd name="connsiteY3" fmla="*/ 154176 h 174874"/>
              <a:gd name="connsiteX4" fmla="*/ 450 w 185500"/>
              <a:gd name="connsiteY4" fmla="*/ 174814 h 174874"/>
              <a:gd name="connsiteX5" fmla="*/ 75062 w 185500"/>
              <a:gd name="connsiteY5" fmla="*/ 158939 h 174874"/>
              <a:gd name="connsiteX6" fmla="*/ 141737 w 185500"/>
              <a:gd name="connsiteY6" fmla="*/ 117664 h 174874"/>
              <a:gd name="connsiteX7" fmla="*/ 178250 w 185500"/>
              <a:gd name="connsiteY7" fmla="*/ 73214 h 174874"/>
              <a:gd name="connsiteX8" fmla="*/ 103637 w 185500"/>
              <a:gd name="connsiteY8" fmla="*/ 189 h 1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0" h="174874">
                <a:moveTo>
                  <a:pt x="103637" y="189"/>
                </a:moveTo>
                <a:cubicBezTo>
                  <a:pt x="104695" y="-2986"/>
                  <a:pt x="177721" y="34585"/>
                  <a:pt x="184600" y="54164"/>
                </a:cubicBezTo>
                <a:cubicBezTo>
                  <a:pt x="191479" y="73743"/>
                  <a:pt x="157083" y="100995"/>
                  <a:pt x="144912" y="117664"/>
                </a:cubicBezTo>
                <a:cubicBezTo>
                  <a:pt x="132741" y="134333"/>
                  <a:pt x="135652" y="144651"/>
                  <a:pt x="111575" y="154176"/>
                </a:cubicBezTo>
                <a:cubicBezTo>
                  <a:pt x="87498" y="163701"/>
                  <a:pt x="6535" y="174020"/>
                  <a:pt x="450" y="174814"/>
                </a:cubicBezTo>
                <a:cubicBezTo>
                  <a:pt x="-5636" y="175608"/>
                  <a:pt x="51514" y="168464"/>
                  <a:pt x="75062" y="158939"/>
                </a:cubicBezTo>
                <a:cubicBezTo>
                  <a:pt x="98610" y="149414"/>
                  <a:pt x="124539" y="131951"/>
                  <a:pt x="141737" y="117664"/>
                </a:cubicBezTo>
                <a:cubicBezTo>
                  <a:pt x="158935" y="103377"/>
                  <a:pt x="178779" y="89618"/>
                  <a:pt x="178250" y="73214"/>
                </a:cubicBezTo>
                <a:cubicBezTo>
                  <a:pt x="177721" y="56810"/>
                  <a:pt x="102579" y="3364"/>
                  <a:pt x="103637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461F507-8274-4372-9222-93E1EDF38EE3}"/>
              </a:ext>
            </a:extLst>
          </p:cNvPr>
          <p:cNvSpPr/>
          <p:nvPr/>
        </p:nvSpPr>
        <p:spPr>
          <a:xfrm>
            <a:off x="5540468" y="3314869"/>
            <a:ext cx="145961" cy="90438"/>
          </a:xfrm>
          <a:custGeom>
            <a:avLst/>
            <a:gdLst>
              <a:gd name="connsiteX0" fmla="*/ 145957 w 145961"/>
              <a:gd name="connsiteY0" fmla="*/ 3006 h 90438"/>
              <a:gd name="connsiteX1" fmla="*/ 11020 w 145961"/>
              <a:gd name="connsiteY1" fmla="*/ 7769 h 90438"/>
              <a:gd name="connsiteX2" fmla="*/ 14195 w 145961"/>
              <a:gd name="connsiteY2" fmla="*/ 68094 h 90438"/>
              <a:gd name="connsiteX3" fmla="*/ 64995 w 145961"/>
              <a:gd name="connsiteY3" fmla="*/ 90319 h 90438"/>
              <a:gd name="connsiteX4" fmla="*/ 25307 w 145961"/>
              <a:gd name="connsiteY4" fmla="*/ 60156 h 90438"/>
              <a:gd name="connsiteX5" fmla="*/ 17370 w 145961"/>
              <a:gd name="connsiteY5" fmla="*/ 41106 h 90438"/>
              <a:gd name="connsiteX6" fmla="*/ 15782 w 145961"/>
              <a:gd name="connsiteY6" fmla="*/ 28406 h 90438"/>
              <a:gd name="connsiteX7" fmla="*/ 145957 w 145961"/>
              <a:gd name="connsiteY7" fmla="*/ 3006 h 9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61" h="90438">
                <a:moveTo>
                  <a:pt x="145957" y="3006"/>
                </a:moveTo>
                <a:cubicBezTo>
                  <a:pt x="145163" y="-433"/>
                  <a:pt x="32980" y="-3079"/>
                  <a:pt x="11020" y="7769"/>
                </a:cubicBezTo>
                <a:cubicBezTo>
                  <a:pt x="-10940" y="18617"/>
                  <a:pt x="5199" y="54336"/>
                  <a:pt x="14195" y="68094"/>
                </a:cubicBezTo>
                <a:cubicBezTo>
                  <a:pt x="23191" y="81852"/>
                  <a:pt x="63143" y="91642"/>
                  <a:pt x="64995" y="90319"/>
                </a:cubicBezTo>
                <a:cubicBezTo>
                  <a:pt x="66847" y="88996"/>
                  <a:pt x="33244" y="68358"/>
                  <a:pt x="25307" y="60156"/>
                </a:cubicBezTo>
                <a:cubicBezTo>
                  <a:pt x="17370" y="51954"/>
                  <a:pt x="18957" y="46398"/>
                  <a:pt x="17370" y="41106"/>
                </a:cubicBezTo>
                <a:cubicBezTo>
                  <a:pt x="15783" y="35814"/>
                  <a:pt x="436" y="36079"/>
                  <a:pt x="15782" y="28406"/>
                </a:cubicBezTo>
                <a:cubicBezTo>
                  <a:pt x="31128" y="20733"/>
                  <a:pt x="146751" y="6445"/>
                  <a:pt x="145957" y="3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E1BC03B-8D3A-4FED-A466-CD3CED527D45}"/>
              </a:ext>
            </a:extLst>
          </p:cNvPr>
          <p:cNvSpPr/>
          <p:nvPr/>
        </p:nvSpPr>
        <p:spPr>
          <a:xfrm>
            <a:off x="5594350" y="3408363"/>
            <a:ext cx="626559" cy="282594"/>
          </a:xfrm>
          <a:custGeom>
            <a:avLst/>
            <a:gdLst>
              <a:gd name="connsiteX0" fmla="*/ 0 w 626559"/>
              <a:gd name="connsiteY0" fmla="*/ 0 h 282594"/>
              <a:gd name="connsiteX1" fmla="*/ 209550 w 626559"/>
              <a:gd name="connsiteY1" fmla="*/ 173037 h 282594"/>
              <a:gd name="connsiteX2" fmla="*/ 322263 w 626559"/>
              <a:gd name="connsiteY2" fmla="*/ 258762 h 282594"/>
              <a:gd name="connsiteX3" fmla="*/ 415925 w 626559"/>
              <a:gd name="connsiteY3" fmla="*/ 269875 h 282594"/>
              <a:gd name="connsiteX4" fmla="*/ 625475 w 626559"/>
              <a:gd name="connsiteY4" fmla="*/ 282575 h 282594"/>
              <a:gd name="connsiteX5" fmla="*/ 488950 w 626559"/>
              <a:gd name="connsiteY5" fmla="*/ 271462 h 282594"/>
              <a:gd name="connsiteX6" fmla="*/ 292100 w 626559"/>
              <a:gd name="connsiteY6" fmla="*/ 228600 h 282594"/>
              <a:gd name="connsiteX7" fmla="*/ 152400 w 626559"/>
              <a:gd name="connsiteY7" fmla="*/ 127000 h 282594"/>
              <a:gd name="connsiteX8" fmla="*/ 0 w 626559"/>
              <a:gd name="connsiteY8" fmla="*/ 0 h 2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559" h="282594">
                <a:moveTo>
                  <a:pt x="0" y="0"/>
                </a:moveTo>
                <a:lnTo>
                  <a:pt x="209550" y="173037"/>
                </a:lnTo>
                <a:cubicBezTo>
                  <a:pt x="263260" y="216164"/>
                  <a:pt x="287867" y="242622"/>
                  <a:pt x="322263" y="258762"/>
                </a:cubicBezTo>
                <a:cubicBezTo>
                  <a:pt x="356659" y="274902"/>
                  <a:pt x="365390" y="265906"/>
                  <a:pt x="415925" y="269875"/>
                </a:cubicBezTo>
                <a:cubicBezTo>
                  <a:pt x="466460" y="273844"/>
                  <a:pt x="613304" y="282311"/>
                  <a:pt x="625475" y="282575"/>
                </a:cubicBezTo>
                <a:cubicBezTo>
                  <a:pt x="637646" y="282839"/>
                  <a:pt x="544512" y="280458"/>
                  <a:pt x="488950" y="271462"/>
                </a:cubicBezTo>
                <a:cubicBezTo>
                  <a:pt x="433388" y="262466"/>
                  <a:pt x="348192" y="252677"/>
                  <a:pt x="292100" y="228600"/>
                </a:cubicBezTo>
                <a:cubicBezTo>
                  <a:pt x="236008" y="204523"/>
                  <a:pt x="204258" y="164306"/>
                  <a:pt x="152400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5EE6F11-FC64-4115-BCE3-8B37E18C7B5F}"/>
              </a:ext>
            </a:extLst>
          </p:cNvPr>
          <p:cNvSpPr/>
          <p:nvPr/>
        </p:nvSpPr>
        <p:spPr>
          <a:xfrm>
            <a:off x="6068351" y="3382963"/>
            <a:ext cx="440399" cy="298158"/>
          </a:xfrm>
          <a:custGeom>
            <a:avLst/>
            <a:gdLst>
              <a:gd name="connsiteX0" fmla="*/ 440399 w 440399"/>
              <a:gd name="connsiteY0" fmla="*/ 0 h 298158"/>
              <a:gd name="connsiteX1" fmla="*/ 318162 w 440399"/>
              <a:gd name="connsiteY1" fmla="*/ 161925 h 298158"/>
              <a:gd name="connsiteX2" fmla="*/ 245137 w 440399"/>
              <a:gd name="connsiteY2" fmla="*/ 236537 h 298158"/>
              <a:gd name="connsiteX3" fmla="*/ 149887 w 440399"/>
              <a:gd name="connsiteY3" fmla="*/ 274637 h 298158"/>
              <a:gd name="connsiteX4" fmla="*/ 662 w 440399"/>
              <a:gd name="connsiteY4" fmla="*/ 296862 h 298158"/>
              <a:gd name="connsiteX5" fmla="*/ 213387 w 440399"/>
              <a:gd name="connsiteY5" fmla="*/ 236537 h 298158"/>
              <a:gd name="connsiteX6" fmla="*/ 281649 w 440399"/>
              <a:gd name="connsiteY6" fmla="*/ 168275 h 298158"/>
              <a:gd name="connsiteX7" fmla="*/ 440399 w 440399"/>
              <a:gd name="connsiteY7" fmla="*/ 0 h 2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99" h="298158">
                <a:moveTo>
                  <a:pt x="440399" y="0"/>
                </a:moveTo>
                <a:cubicBezTo>
                  <a:pt x="395552" y="61251"/>
                  <a:pt x="350706" y="122502"/>
                  <a:pt x="318162" y="161925"/>
                </a:cubicBezTo>
                <a:cubicBezTo>
                  <a:pt x="285618" y="201348"/>
                  <a:pt x="273183" y="217752"/>
                  <a:pt x="245137" y="236537"/>
                </a:cubicBezTo>
                <a:cubicBezTo>
                  <a:pt x="217091" y="255322"/>
                  <a:pt x="190633" y="264583"/>
                  <a:pt x="149887" y="274637"/>
                </a:cubicBezTo>
                <a:cubicBezTo>
                  <a:pt x="109141" y="284691"/>
                  <a:pt x="-9921" y="303212"/>
                  <a:pt x="662" y="296862"/>
                </a:cubicBezTo>
                <a:cubicBezTo>
                  <a:pt x="11245" y="290512"/>
                  <a:pt x="166556" y="257968"/>
                  <a:pt x="213387" y="236537"/>
                </a:cubicBezTo>
                <a:cubicBezTo>
                  <a:pt x="260218" y="215106"/>
                  <a:pt x="245930" y="203729"/>
                  <a:pt x="281649" y="168275"/>
                </a:cubicBezTo>
                <a:lnTo>
                  <a:pt x="44039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24E72C3-0452-467F-AFA4-98CA797A9E48}"/>
              </a:ext>
            </a:extLst>
          </p:cNvPr>
          <p:cNvSpPr/>
          <p:nvPr/>
        </p:nvSpPr>
        <p:spPr>
          <a:xfrm>
            <a:off x="5583204" y="3396293"/>
            <a:ext cx="301871" cy="242259"/>
          </a:xfrm>
          <a:custGeom>
            <a:avLst/>
            <a:gdLst>
              <a:gd name="connsiteX0" fmla="*/ 1621 w 301871"/>
              <a:gd name="connsiteY0" fmla="*/ 2545 h 242259"/>
              <a:gd name="connsiteX1" fmla="*/ 204821 w 301871"/>
              <a:gd name="connsiteY1" fmla="*/ 189870 h 242259"/>
              <a:gd name="connsiteX2" fmla="*/ 300071 w 301871"/>
              <a:gd name="connsiteY2" fmla="*/ 242257 h 242259"/>
              <a:gd name="connsiteX3" fmla="*/ 255621 w 301871"/>
              <a:gd name="connsiteY3" fmla="*/ 191457 h 242259"/>
              <a:gd name="connsiteX4" fmla="*/ 117509 w 301871"/>
              <a:gd name="connsiteY4" fmla="*/ 88270 h 242259"/>
              <a:gd name="connsiteX5" fmla="*/ 1621 w 301871"/>
              <a:gd name="connsiteY5" fmla="*/ 2545 h 2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71" h="242259">
                <a:moveTo>
                  <a:pt x="1621" y="2545"/>
                </a:moveTo>
                <a:cubicBezTo>
                  <a:pt x="16173" y="19478"/>
                  <a:pt x="155080" y="149918"/>
                  <a:pt x="204821" y="189870"/>
                </a:cubicBezTo>
                <a:cubicBezTo>
                  <a:pt x="254562" y="229822"/>
                  <a:pt x="291604" y="241993"/>
                  <a:pt x="300071" y="242257"/>
                </a:cubicBezTo>
                <a:cubicBezTo>
                  <a:pt x="308538" y="242522"/>
                  <a:pt x="286048" y="217122"/>
                  <a:pt x="255621" y="191457"/>
                </a:cubicBezTo>
                <a:cubicBezTo>
                  <a:pt x="225194" y="165793"/>
                  <a:pt x="160901" y="118962"/>
                  <a:pt x="117509" y="88270"/>
                </a:cubicBezTo>
                <a:cubicBezTo>
                  <a:pt x="74117" y="57578"/>
                  <a:pt x="-12931" y="-14388"/>
                  <a:pt x="1621" y="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C8210EE-57C6-41BE-8DC4-2EE306CF78F6}"/>
              </a:ext>
            </a:extLst>
          </p:cNvPr>
          <p:cNvSpPr/>
          <p:nvPr/>
        </p:nvSpPr>
        <p:spPr>
          <a:xfrm>
            <a:off x="5660729" y="3327085"/>
            <a:ext cx="753876" cy="160692"/>
          </a:xfrm>
          <a:custGeom>
            <a:avLst/>
            <a:gdLst>
              <a:gd name="connsiteX0" fmla="*/ 296 w 753876"/>
              <a:gd name="connsiteY0" fmla="*/ 315 h 160692"/>
              <a:gd name="connsiteX1" fmla="*/ 70146 w 753876"/>
              <a:gd name="connsiteY1" fmla="*/ 60640 h 160692"/>
              <a:gd name="connsiteX2" fmla="*/ 87609 w 753876"/>
              <a:gd name="connsiteY2" fmla="*/ 87628 h 160692"/>
              <a:gd name="connsiteX3" fmla="*/ 159046 w 753876"/>
              <a:gd name="connsiteY3" fmla="*/ 100328 h 160692"/>
              <a:gd name="connsiteX4" fmla="*/ 195559 w 753876"/>
              <a:gd name="connsiteY4" fmla="*/ 95565 h 160692"/>
              <a:gd name="connsiteX5" fmla="*/ 262234 w 753876"/>
              <a:gd name="connsiteY5" fmla="*/ 127315 h 160692"/>
              <a:gd name="connsiteX6" fmla="*/ 317796 w 753876"/>
              <a:gd name="connsiteY6" fmla="*/ 155890 h 160692"/>
              <a:gd name="connsiteX7" fmla="*/ 425746 w 753876"/>
              <a:gd name="connsiteY7" fmla="*/ 160653 h 160692"/>
              <a:gd name="connsiteX8" fmla="*/ 489246 w 753876"/>
              <a:gd name="connsiteY8" fmla="*/ 155890 h 160692"/>
              <a:gd name="connsiteX9" fmla="*/ 567034 w 753876"/>
              <a:gd name="connsiteY9" fmla="*/ 133665 h 160692"/>
              <a:gd name="connsiteX10" fmla="*/ 603546 w 753876"/>
              <a:gd name="connsiteY10" fmla="*/ 100328 h 160692"/>
              <a:gd name="connsiteX11" fmla="*/ 643234 w 753876"/>
              <a:gd name="connsiteY11" fmla="*/ 116203 h 160692"/>
              <a:gd name="connsiteX12" fmla="*/ 687684 w 753876"/>
              <a:gd name="connsiteY12" fmla="*/ 92390 h 160692"/>
              <a:gd name="connsiteX13" fmla="*/ 705146 w 753876"/>
              <a:gd name="connsiteY13" fmla="*/ 74928 h 160692"/>
              <a:gd name="connsiteX14" fmla="*/ 752771 w 753876"/>
              <a:gd name="connsiteY14" fmla="*/ 19365 h 160692"/>
              <a:gd name="connsiteX15" fmla="*/ 652759 w 753876"/>
              <a:gd name="connsiteY15" fmla="*/ 105090 h 160692"/>
              <a:gd name="connsiteX16" fmla="*/ 549571 w 753876"/>
              <a:gd name="connsiteY16" fmla="*/ 144778 h 160692"/>
              <a:gd name="connsiteX17" fmla="*/ 336846 w 753876"/>
              <a:gd name="connsiteY17" fmla="*/ 147953 h 160692"/>
              <a:gd name="connsiteX18" fmla="*/ 166984 w 753876"/>
              <a:gd name="connsiteY18" fmla="*/ 111440 h 160692"/>
              <a:gd name="connsiteX19" fmla="*/ 100309 w 753876"/>
              <a:gd name="connsiteY19" fmla="*/ 89215 h 160692"/>
              <a:gd name="connsiteX20" fmla="*/ 296 w 753876"/>
              <a:gd name="connsiteY20" fmla="*/ 315 h 16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876" h="160692">
                <a:moveTo>
                  <a:pt x="296" y="315"/>
                </a:moveTo>
                <a:cubicBezTo>
                  <a:pt x="-4731" y="-4447"/>
                  <a:pt x="55594" y="46088"/>
                  <a:pt x="70146" y="60640"/>
                </a:cubicBezTo>
                <a:cubicBezTo>
                  <a:pt x="84698" y="75192"/>
                  <a:pt x="72792" y="81013"/>
                  <a:pt x="87609" y="87628"/>
                </a:cubicBezTo>
                <a:cubicBezTo>
                  <a:pt x="102426" y="94243"/>
                  <a:pt x="141054" y="99005"/>
                  <a:pt x="159046" y="100328"/>
                </a:cubicBezTo>
                <a:cubicBezTo>
                  <a:pt x="177038" y="101651"/>
                  <a:pt x="178361" y="91067"/>
                  <a:pt x="195559" y="95565"/>
                </a:cubicBezTo>
                <a:cubicBezTo>
                  <a:pt x="212757" y="100063"/>
                  <a:pt x="241861" y="117261"/>
                  <a:pt x="262234" y="127315"/>
                </a:cubicBezTo>
                <a:cubicBezTo>
                  <a:pt x="282607" y="137369"/>
                  <a:pt x="290544" y="150334"/>
                  <a:pt x="317796" y="155890"/>
                </a:cubicBezTo>
                <a:cubicBezTo>
                  <a:pt x="345048" y="161446"/>
                  <a:pt x="397171" y="160653"/>
                  <a:pt x="425746" y="160653"/>
                </a:cubicBezTo>
                <a:cubicBezTo>
                  <a:pt x="454321" y="160653"/>
                  <a:pt x="465698" y="160388"/>
                  <a:pt x="489246" y="155890"/>
                </a:cubicBezTo>
                <a:cubicBezTo>
                  <a:pt x="512794" y="151392"/>
                  <a:pt x="547984" y="142925"/>
                  <a:pt x="567034" y="133665"/>
                </a:cubicBezTo>
                <a:cubicBezTo>
                  <a:pt x="586084" y="124405"/>
                  <a:pt x="590846" y="103238"/>
                  <a:pt x="603546" y="100328"/>
                </a:cubicBezTo>
                <a:cubicBezTo>
                  <a:pt x="616246" y="97418"/>
                  <a:pt x="629211" y="117526"/>
                  <a:pt x="643234" y="116203"/>
                </a:cubicBezTo>
                <a:cubicBezTo>
                  <a:pt x="657257" y="114880"/>
                  <a:pt x="677365" y="99269"/>
                  <a:pt x="687684" y="92390"/>
                </a:cubicBezTo>
                <a:cubicBezTo>
                  <a:pt x="698003" y="85511"/>
                  <a:pt x="694298" y="87099"/>
                  <a:pt x="705146" y="74928"/>
                </a:cubicBezTo>
                <a:cubicBezTo>
                  <a:pt x="715994" y="62757"/>
                  <a:pt x="761502" y="14338"/>
                  <a:pt x="752771" y="19365"/>
                </a:cubicBezTo>
                <a:cubicBezTo>
                  <a:pt x="744040" y="24392"/>
                  <a:pt x="686626" y="84188"/>
                  <a:pt x="652759" y="105090"/>
                </a:cubicBezTo>
                <a:cubicBezTo>
                  <a:pt x="618892" y="125992"/>
                  <a:pt x="602223" y="137634"/>
                  <a:pt x="549571" y="144778"/>
                </a:cubicBezTo>
                <a:cubicBezTo>
                  <a:pt x="496919" y="151922"/>
                  <a:pt x="400610" y="153509"/>
                  <a:pt x="336846" y="147953"/>
                </a:cubicBezTo>
                <a:cubicBezTo>
                  <a:pt x="273082" y="142397"/>
                  <a:pt x="206407" y="121230"/>
                  <a:pt x="166984" y="111440"/>
                </a:cubicBezTo>
                <a:cubicBezTo>
                  <a:pt x="127561" y="101650"/>
                  <a:pt x="128619" y="106413"/>
                  <a:pt x="100309" y="89215"/>
                </a:cubicBezTo>
                <a:cubicBezTo>
                  <a:pt x="71999" y="72017"/>
                  <a:pt x="5323" y="5077"/>
                  <a:pt x="296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C9CD3DED-A936-4BFE-89B6-1CC7595E9C86}"/>
              </a:ext>
            </a:extLst>
          </p:cNvPr>
          <p:cNvSpPr/>
          <p:nvPr/>
        </p:nvSpPr>
        <p:spPr>
          <a:xfrm>
            <a:off x="5989585" y="3365360"/>
            <a:ext cx="66376" cy="111942"/>
          </a:xfrm>
          <a:custGeom>
            <a:avLst/>
            <a:gdLst>
              <a:gd name="connsiteX0" fmla="*/ 53 w 66376"/>
              <a:gd name="connsiteY0" fmla="*/ 140 h 111942"/>
              <a:gd name="connsiteX1" fmla="*/ 61965 w 66376"/>
              <a:gd name="connsiteY1" fmla="*/ 44590 h 111942"/>
              <a:gd name="connsiteX2" fmla="*/ 60378 w 66376"/>
              <a:gd name="connsiteY2" fmla="*/ 111265 h 111942"/>
              <a:gd name="connsiteX3" fmla="*/ 52440 w 66376"/>
              <a:gd name="connsiteY3" fmla="*/ 77928 h 111942"/>
              <a:gd name="connsiteX4" fmla="*/ 50853 w 66376"/>
              <a:gd name="connsiteY4" fmla="*/ 58878 h 111942"/>
              <a:gd name="connsiteX5" fmla="*/ 53 w 66376"/>
              <a:gd name="connsiteY5" fmla="*/ 140 h 11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76" h="111942">
                <a:moveTo>
                  <a:pt x="53" y="140"/>
                </a:moveTo>
                <a:cubicBezTo>
                  <a:pt x="1905" y="-2241"/>
                  <a:pt x="51911" y="26069"/>
                  <a:pt x="61965" y="44590"/>
                </a:cubicBezTo>
                <a:cubicBezTo>
                  <a:pt x="72019" y="63111"/>
                  <a:pt x="61965" y="105709"/>
                  <a:pt x="60378" y="111265"/>
                </a:cubicBezTo>
                <a:cubicBezTo>
                  <a:pt x="58791" y="116821"/>
                  <a:pt x="54028" y="86659"/>
                  <a:pt x="52440" y="77928"/>
                </a:cubicBezTo>
                <a:cubicBezTo>
                  <a:pt x="50852" y="69197"/>
                  <a:pt x="56409" y="69197"/>
                  <a:pt x="50853" y="58878"/>
                </a:cubicBezTo>
                <a:cubicBezTo>
                  <a:pt x="45297" y="48559"/>
                  <a:pt x="-1799" y="2521"/>
                  <a:pt x="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D9B3B46-9C88-4DAC-85B9-1FAE0C3B5221}"/>
              </a:ext>
            </a:extLst>
          </p:cNvPr>
          <p:cNvSpPr/>
          <p:nvPr/>
        </p:nvSpPr>
        <p:spPr>
          <a:xfrm>
            <a:off x="6047702" y="3374731"/>
            <a:ext cx="72111" cy="88246"/>
          </a:xfrm>
          <a:custGeom>
            <a:avLst/>
            <a:gdLst>
              <a:gd name="connsiteX0" fmla="*/ 72111 w 72111"/>
              <a:gd name="connsiteY0" fmla="*/ 294 h 88246"/>
              <a:gd name="connsiteX1" fmla="*/ 5436 w 72111"/>
              <a:gd name="connsiteY1" fmla="*/ 63794 h 88246"/>
              <a:gd name="connsiteX2" fmla="*/ 3848 w 72111"/>
              <a:gd name="connsiteY2" fmla="*/ 87607 h 88246"/>
              <a:gd name="connsiteX3" fmla="*/ 3848 w 72111"/>
              <a:gd name="connsiteY3" fmla="*/ 41569 h 88246"/>
              <a:gd name="connsiteX4" fmla="*/ 72111 w 72111"/>
              <a:gd name="connsiteY4" fmla="*/ 294 h 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1" h="88246">
                <a:moveTo>
                  <a:pt x="72111" y="294"/>
                </a:moveTo>
                <a:cubicBezTo>
                  <a:pt x="72376" y="3998"/>
                  <a:pt x="16813" y="49242"/>
                  <a:pt x="5436" y="63794"/>
                </a:cubicBezTo>
                <a:cubicBezTo>
                  <a:pt x="-5941" y="78346"/>
                  <a:pt x="4113" y="91311"/>
                  <a:pt x="3848" y="87607"/>
                </a:cubicBezTo>
                <a:cubicBezTo>
                  <a:pt x="3583" y="83903"/>
                  <a:pt x="-3031" y="54269"/>
                  <a:pt x="3848" y="41569"/>
                </a:cubicBezTo>
                <a:cubicBezTo>
                  <a:pt x="10727" y="28869"/>
                  <a:pt x="71846" y="-3410"/>
                  <a:pt x="721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3C66A0B8-C70A-4466-A773-E2E579E382FA}"/>
              </a:ext>
            </a:extLst>
          </p:cNvPr>
          <p:cNvSpPr/>
          <p:nvPr/>
        </p:nvSpPr>
        <p:spPr>
          <a:xfrm>
            <a:off x="5546525" y="3311855"/>
            <a:ext cx="117242" cy="113165"/>
          </a:xfrm>
          <a:custGeom>
            <a:avLst/>
            <a:gdLst>
              <a:gd name="connsiteX0" fmla="*/ 116088 w 117242"/>
              <a:gd name="connsiteY0" fmla="*/ 2845 h 113165"/>
              <a:gd name="connsiteX1" fmla="*/ 200 w 117242"/>
              <a:gd name="connsiteY1" fmla="*/ 28245 h 113165"/>
              <a:gd name="connsiteX2" fmla="*/ 87513 w 117242"/>
              <a:gd name="connsiteY2" fmla="*/ 110795 h 113165"/>
              <a:gd name="connsiteX3" fmla="*/ 62113 w 117242"/>
              <a:gd name="connsiteY3" fmla="*/ 86983 h 113165"/>
              <a:gd name="connsiteX4" fmla="*/ 116088 w 117242"/>
              <a:gd name="connsiteY4" fmla="*/ 2845 h 1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42" h="113165">
                <a:moveTo>
                  <a:pt x="116088" y="2845"/>
                </a:moveTo>
                <a:cubicBezTo>
                  <a:pt x="105769" y="-6945"/>
                  <a:pt x="4962" y="10253"/>
                  <a:pt x="200" y="28245"/>
                </a:cubicBezTo>
                <a:cubicBezTo>
                  <a:pt x="-4563" y="46237"/>
                  <a:pt x="77194" y="101005"/>
                  <a:pt x="87513" y="110795"/>
                </a:cubicBezTo>
                <a:cubicBezTo>
                  <a:pt x="97832" y="120585"/>
                  <a:pt x="59996" y="97566"/>
                  <a:pt x="62113" y="86983"/>
                </a:cubicBezTo>
                <a:cubicBezTo>
                  <a:pt x="64230" y="76400"/>
                  <a:pt x="126407" y="12635"/>
                  <a:pt x="116088" y="284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AC076AB-483E-4B46-BECB-C069F6AFF741}"/>
              </a:ext>
            </a:extLst>
          </p:cNvPr>
          <p:cNvSpPr/>
          <p:nvPr/>
        </p:nvSpPr>
        <p:spPr>
          <a:xfrm>
            <a:off x="6386223" y="3346291"/>
            <a:ext cx="125151" cy="85357"/>
          </a:xfrm>
          <a:custGeom>
            <a:avLst/>
            <a:gdLst>
              <a:gd name="connsiteX0" fmla="*/ 290 w 125151"/>
              <a:gd name="connsiteY0" fmla="*/ 50959 h 85357"/>
              <a:gd name="connsiteX1" fmla="*/ 65377 w 125151"/>
              <a:gd name="connsiteY1" fmla="*/ 159 h 85357"/>
              <a:gd name="connsiteX2" fmla="*/ 124115 w 125151"/>
              <a:gd name="connsiteY2" fmla="*/ 36672 h 85357"/>
              <a:gd name="connsiteX3" fmla="*/ 92365 w 125151"/>
              <a:gd name="connsiteY3" fmla="*/ 84297 h 85357"/>
              <a:gd name="connsiteX4" fmla="*/ 290 w 125151"/>
              <a:gd name="connsiteY4" fmla="*/ 50959 h 8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51" h="85357">
                <a:moveTo>
                  <a:pt x="290" y="50959"/>
                </a:moveTo>
                <a:cubicBezTo>
                  <a:pt x="-4208" y="36936"/>
                  <a:pt x="44740" y="2540"/>
                  <a:pt x="65377" y="159"/>
                </a:cubicBezTo>
                <a:cubicBezTo>
                  <a:pt x="86015" y="-2222"/>
                  <a:pt x="119617" y="22649"/>
                  <a:pt x="124115" y="36672"/>
                </a:cubicBezTo>
                <a:cubicBezTo>
                  <a:pt x="128613" y="50695"/>
                  <a:pt x="118559" y="77683"/>
                  <a:pt x="92365" y="84297"/>
                </a:cubicBezTo>
                <a:cubicBezTo>
                  <a:pt x="66171" y="90911"/>
                  <a:pt x="4788" y="64982"/>
                  <a:pt x="290" y="5095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F9B35F8-DDB1-4954-8EFC-9DC786657256}"/>
              </a:ext>
            </a:extLst>
          </p:cNvPr>
          <p:cNvSpPr/>
          <p:nvPr/>
        </p:nvSpPr>
        <p:spPr>
          <a:xfrm>
            <a:off x="5542123" y="3297769"/>
            <a:ext cx="860350" cy="43221"/>
          </a:xfrm>
          <a:custGeom>
            <a:avLst/>
            <a:gdLst>
              <a:gd name="connsiteX0" fmla="*/ 30002 w 860350"/>
              <a:gd name="connsiteY0" fmla="*/ 1056 h 43221"/>
              <a:gd name="connsiteX1" fmla="*/ 79215 w 860350"/>
              <a:gd name="connsiteY1" fmla="*/ 10581 h 43221"/>
              <a:gd name="connsiteX2" fmla="*/ 447515 w 860350"/>
              <a:gd name="connsiteY2" fmla="*/ 1056 h 43221"/>
              <a:gd name="connsiteX3" fmla="*/ 858677 w 860350"/>
              <a:gd name="connsiteY3" fmla="*/ 29631 h 43221"/>
              <a:gd name="connsiteX4" fmla="*/ 587215 w 860350"/>
              <a:gd name="connsiteY4" fmla="*/ 40744 h 43221"/>
              <a:gd name="connsiteX5" fmla="*/ 447515 w 860350"/>
              <a:gd name="connsiteY5" fmla="*/ 40744 h 43221"/>
              <a:gd name="connsiteX6" fmla="*/ 30002 w 860350"/>
              <a:gd name="connsiteY6" fmla="*/ 1056 h 4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50" h="43221">
                <a:moveTo>
                  <a:pt x="30002" y="1056"/>
                </a:moveTo>
                <a:cubicBezTo>
                  <a:pt x="-31381" y="-3971"/>
                  <a:pt x="9630" y="10581"/>
                  <a:pt x="79215" y="10581"/>
                </a:cubicBezTo>
                <a:cubicBezTo>
                  <a:pt x="148800" y="10581"/>
                  <a:pt x="317605" y="-2119"/>
                  <a:pt x="447515" y="1056"/>
                </a:cubicBezTo>
                <a:cubicBezTo>
                  <a:pt x="577425" y="4231"/>
                  <a:pt x="835394" y="23016"/>
                  <a:pt x="858677" y="29631"/>
                </a:cubicBezTo>
                <a:cubicBezTo>
                  <a:pt x="881960" y="36246"/>
                  <a:pt x="655742" y="38892"/>
                  <a:pt x="587215" y="40744"/>
                </a:cubicBezTo>
                <a:cubicBezTo>
                  <a:pt x="518688" y="42596"/>
                  <a:pt x="543030" y="45242"/>
                  <a:pt x="447515" y="40744"/>
                </a:cubicBezTo>
                <a:cubicBezTo>
                  <a:pt x="352000" y="36246"/>
                  <a:pt x="91385" y="6083"/>
                  <a:pt x="30002" y="105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43867FA-D93A-49BA-B206-D8834ADA9C60}"/>
              </a:ext>
            </a:extLst>
          </p:cNvPr>
          <p:cNvSpPr/>
          <p:nvPr/>
        </p:nvSpPr>
        <p:spPr>
          <a:xfrm>
            <a:off x="5603973" y="3377977"/>
            <a:ext cx="869646" cy="309255"/>
          </a:xfrm>
          <a:custGeom>
            <a:avLst/>
            <a:gdLst>
              <a:gd name="connsiteX0" fmla="*/ 1490 w 869646"/>
              <a:gd name="connsiteY0" fmla="*/ 223 h 309255"/>
              <a:gd name="connsiteX1" fmla="*/ 239615 w 869646"/>
              <a:gd name="connsiteY1" fmla="*/ 133573 h 309255"/>
              <a:gd name="connsiteX2" fmla="*/ 536477 w 869646"/>
              <a:gd name="connsiteY2" fmla="*/ 176436 h 309255"/>
              <a:gd name="connsiteX3" fmla="*/ 712690 w 869646"/>
              <a:gd name="connsiteY3" fmla="*/ 106586 h 309255"/>
              <a:gd name="connsiteX4" fmla="*/ 849215 w 869646"/>
              <a:gd name="connsiteY4" fmla="*/ 46261 h 309255"/>
              <a:gd name="connsiteX5" fmla="*/ 861915 w 869646"/>
              <a:gd name="connsiteY5" fmla="*/ 58961 h 309255"/>
              <a:gd name="connsiteX6" fmla="*/ 779365 w 869646"/>
              <a:gd name="connsiteY6" fmla="*/ 149448 h 309255"/>
              <a:gd name="connsiteX7" fmla="*/ 684115 w 869646"/>
              <a:gd name="connsiteY7" fmla="*/ 251048 h 309255"/>
              <a:gd name="connsiteX8" fmla="*/ 428527 w 869646"/>
              <a:gd name="connsiteY8" fmla="*/ 306611 h 309255"/>
              <a:gd name="connsiteX9" fmla="*/ 153890 w 869646"/>
              <a:gd name="connsiteY9" fmla="*/ 168498 h 309255"/>
              <a:gd name="connsiteX10" fmla="*/ 1490 w 869646"/>
              <a:gd name="connsiteY10" fmla="*/ 223 h 30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646" h="309255">
                <a:moveTo>
                  <a:pt x="1490" y="223"/>
                </a:moveTo>
                <a:cubicBezTo>
                  <a:pt x="15777" y="-5598"/>
                  <a:pt x="150451" y="104204"/>
                  <a:pt x="239615" y="133573"/>
                </a:cubicBezTo>
                <a:cubicBezTo>
                  <a:pt x="328779" y="162942"/>
                  <a:pt x="457631" y="180934"/>
                  <a:pt x="536477" y="176436"/>
                </a:cubicBezTo>
                <a:cubicBezTo>
                  <a:pt x="615323" y="171938"/>
                  <a:pt x="660567" y="128282"/>
                  <a:pt x="712690" y="106586"/>
                </a:cubicBezTo>
                <a:cubicBezTo>
                  <a:pt x="764813" y="84890"/>
                  <a:pt x="824344" y="54198"/>
                  <a:pt x="849215" y="46261"/>
                </a:cubicBezTo>
                <a:cubicBezTo>
                  <a:pt x="874086" y="38324"/>
                  <a:pt x="873557" y="41763"/>
                  <a:pt x="861915" y="58961"/>
                </a:cubicBezTo>
                <a:cubicBezTo>
                  <a:pt x="850273" y="76159"/>
                  <a:pt x="808998" y="117434"/>
                  <a:pt x="779365" y="149448"/>
                </a:cubicBezTo>
                <a:cubicBezTo>
                  <a:pt x="749732" y="181463"/>
                  <a:pt x="742588" y="224854"/>
                  <a:pt x="684115" y="251048"/>
                </a:cubicBezTo>
                <a:cubicBezTo>
                  <a:pt x="625642" y="277242"/>
                  <a:pt x="516898" y="320369"/>
                  <a:pt x="428527" y="306611"/>
                </a:cubicBezTo>
                <a:cubicBezTo>
                  <a:pt x="340156" y="292853"/>
                  <a:pt x="229296" y="219563"/>
                  <a:pt x="153890" y="168498"/>
                </a:cubicBezTo>
                <a:cubicBezTo>
                  <a:pt x="78484" y="117433"/>
                  <a:pt x="-12797" y="6044"/>
                  <a:pt x="1490" y="2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CF66ECB-C8A3-46AB-8795-613D5458A0EA}"/>
              </a:ext>
            </a:extLst>
          </p:cNvPr>
          <p:cNvSpPr/>
          <p:nvPr/>
        </p:nvSpPr>
        <p:spPr>
          <a:xfrm>
            <a:off x="5679539" y="3449519"/>
            <a:ext cx="624131" cy="146018"/>
          </a:xfrm>
          <a:custGeom>
            <a:avLst/>
            <a:gdLst>
              <a:gd name="connsiteX0" fmla="*/ 3711 w 624131"/>
              <a:gd name="connsiteY0" fmla="*/ 119 h 146018"/>
              <a:gd name="connsiteX1" fmla="*/ 337086 w 624131"/>
              <a:gd name="connsiteY1" fmla="*/ 136644 h 146018"/>
              <a:gd name="connsiteX2" fmla="*/ 622836 w 624131"/>
              <a:gd name="connsiteY2" fmla="*/ 127119 h 146018"/>
              <a:gd name="connsiteX3" fmla="*/ 435511 w 624131"/>
              <a:gd name="connsiteY3" fmla="*/ 144581 h 146018"/>
              <a:gd name="connsiteX4" fmla="*/ 262474 w 624131"/>
              <a:gd name="connsiteY4" fmla="*/ 141406 h 146018"/>
              <a:gd name="connsiteX5" fmla="*/ 164049 w 624131"/>
              <a:gd name="connsiteY5" fmla="*/ 112831 h 146018"/>
              <a:gd name="connsiteX6" fmla="*/ 3711 w 624131"/>
              <a:gd name="connsiteY6" fmla="*/ 119 h 1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131" h="146018">
                <a:moveTo>
                  <a:pt x="3711" y="119"/>
                </a:moveTo>
                <a:cubicBezTo>
                  <a:pt x="32550" y="4088"/>
                  <a:pt x="233899" y="115477"/>
                  <a:pt x="337086" y="136644"/>
                </a:cubicBezTo>
                <a:cubicBezTo>
                  <a:pt x="440273" y="157811"/>
                  <a:pt x="606432" y="125796"/>
                  <a:pt x="622836" y="127119"/>
                </a:cubicBezTo>
                <a:cubicBezTo>
                  <a:pt x="639240" y="128442"/>
                  <a:pt x="495571" y="142200"/>
                  <a:pt x="435511" y="144581"/>
                </a:cubicBezTo>
                <a:cubicBezTo>
                  <a:pt x="375451" y="146962"/>
                  <a:pt x="307718" y="146698"/>
                  <a:pt x="262474" y="141406"/>
                </a:cubicBezTo>
                <a:cubicBezTo>
                  <a:pt x="217230" y="136114"/>
                  <a:pt x="205853" y="133733"/>
                  <a:pt x="164049" y="112831"/>
                </a:cubicBezTo>
                <a:cubicBezTo>
                  <a:pt x="122245" y="91929"/>
                  <a:pt x="-25128" y="-3850"/>
                  <a:pt x="3711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566D3056-6FE7-476B-A793-359224E38E64}"/>
              </a:ext>
            </a:extLst>
          </p:cNvPr>
          <p:cNvSpPr/>
          <p:nvPr/>
        </p:nvSpPr>
        <p:spPr>
          <a:xfrm>
            <a:off x="5923106" y="3367075"/>
            <a:ext cx="42763" cy="77830"/>
          </a:xfrm>
          <a:custGeom>
            <a:avLst/>
            <a:gdLst>
              <a:gd name="connsiteX0" fmla="*/ 42719 w 42763"/>
              <a:gd name="connsiteY0" fmla="*/ 13 h 77830"/>
              <a:gd name="connsiteX1" fmla="*/ 1444 w 42763"/>
              <a:gd name="connsiteY1" fmla="*/ 46050 h 77830"/>
              <a:gd name="connsiteX2" fmla="*/ 9382 w 42763"/>
              <a:gd name="connsiteY2" fmla="*/ 77800 h 77830"/>
              <a:gd name="connsiteX3" fmla="*/ 9382 w 42763"/>
              <a:gd name="connsiteY3" fmla="*/ 50813 h 77830"/>
              <a:gd name="connsiteX4" fmla="*/ 42719 w 42763"/>
              <a:gd name="connsiteY4" fmla="*/ 13 h 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63" h="77830">
                <a:moveTo>
                  <a:pt x="42719" y="13"/>
                </a:moveTo>
                <a:cubicBezTo>
                  <a:pt x="41396" y="-781"/>
                  <a:pt x="7000" y="33085"/>
                  <a:pt x="1444" y="46050"/>
                </a:cubicBezTo>
                <a:cubicBezTo>
                  <a:pt x="-4112" y="59015"/>
                  <a:pt x="8059" y="77006"/>
                  <a:pt x="9382" y="77800"/>
                </a:cubicBezTo>
                <a:cubicBezTo>
                  <a:pt x="10705" y="78594"/>
                  <a:pt x="3032" y="63777"/>
                  <a:pt x="9382" y="50813"/>
                </a:cubicBezTo>
                <a:cubicBezTo>
                  <a:pt x="15732" y="37849"/>
                  <a:pt x="44042" y="807"/>
                  <a:pt x="427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D2E22AA-F38F-44EA-9934-1D1D30DE259F}"/>
              </a:ext>
            </a:extLst>
          </p:cNvPr>
          <p:cNvSpPr/>
          <p:nvPr/>
        </p:nvSpPr>
        <p:spPr>
          <a:xfrm>
            <a:off x="6119813" y="3379783"/>
            <a:ext cx="46623" cy="88913"/>
          </a:xfrm>
          <a:custGeom>
            <a:avLst/>
            <a:gdLst>
              <a:gd name="connsiteX0" fmla="*/ 0 w 46623"/>
              <a:gd name="connsiteY0" fmla="*/ 5 h 88913"/>
              <a:gd name="connsiteX1" fmla="*/ 42862 w 46623"/>
              <a:gd name="connsiteY1" fmla="*/ 52392 h 88913"/>
              <a:gd name="connsiteX2" fmla="*/ 44450 w 46623"/>
              <a:gd name="connsiteY2" fmla="*/ 88905 h 88913"/>
              <a:gd name="connsiteX3" fmla="*/ 42862 w 46623"/>
              <a:gd name="connsiteY3" fmla="*/ 55567 h 88913"/>
              <a:gd name="connsiteX4" fmla="*/ 0 w 46623"/>
              <a:gd name="connsiteY4" fmla="*/ 5 h 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23" h="88913">
                <a:moveTo>
                  <a:pt x="0" y="5"/>
                </a:moveTo>
                <a:cubicBezTo>
                  <a:pt x="0" y="-524"/>
                  <a:pt x="35454" y="37575"/>
                  <a:pt x="42862" y="52392"/>
                </a:cubicBezTo>
                <a:cubicBezTo>
                  <a:pt x="50270" y="67209"/>
                  <a:pt x="44450" y="88376"/>
                  <a:pt x="44450" y="88905"/>
                </a:cubicBezTo>
                <a:cubicBezTo>
                  <a:pt x="44450" y="89434"/>
                  <a:pt x="46566" y="66415"/>
                  <a:pt x="42862" y="55567"/>
                </a:cubicBezTo>
                <a:cubicBezTo>
                  <a:pt x="39158" y="44719"/>
                  <a:pt x="0" y="53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925D7F2-43F5-49FF-ACCA-BD1CAE1E03B4}"/>
              </a:ext>
            </a:extLst>
          </p:cNvPr>
          <p:cNvSpPr/>
          <p:nvPr/>
        </p:nvSpPr>
        <p:spPr>
          <a:xfrm>
            <a:off x="5843355" y="3343275"/>
            <a:ext cx="8170" cy="73080"/>
          </a:xfrm>
          <a:custGeom>
            <a:avLst/>
            <a:gdLst>
              <a:gd name="connsiteX0" fmla="*/ 8170 w 8170"/>
              <a:gd name="connsiteY0" fmla="*/ 0 h 73080"/>
              <a:gd name="connsiteX1" fmla="*/ 233 w 8170"/>
              <a:gd name="connsiteY1" fmla="*/ 73025 h 73080"/>
              <a:gd name="connsiteX2" fmla="*/ 8170 w 8170"/>
              <a:gd name="connsiteY2" fmla="*/ 0 h 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0" h="73080">
                <a:moveTo>
                  <a:pt x="8170" y="0"/>
                </a:moveTo>
                <a:cubicBezTo>
                  <a:pt x="8170" y="0"/>
                  <a:pt x="2085" y="70644"/>
                  <a:pt x="233" y="73025"/>
                </a:cubicBezTo>
                <a:cubicBezTo>
                  <a:pt x="-1619" y="75406"/>
                  <a:pt x="8170" y="0"/>
                  <a:pt x="81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9462A87-09A2-4B6D-BE4D-5965377DE91B}"/>
              </a:ext>
            </a:extLst>
          </p:cNvPr>
          <p:cNvSpPr/>
          <p:nvPr/>
        </p:nvSpPr>
        <p:spPr>
          <a:xfrm>
            <a:off x="5740003" y="3333750"/>
            <a:ext cx="11510" cy="63738"/>
          </a:xfrm>
          <a:custGeom>
            <a:avLst/>
            <a:gdLst>
              <a:gd name="connsiteX0" fmla="*/ 11510 w 11510"/>
              <a:gd name="connsiteY0" fmla="*/ 0 h 63738"/>
              <a:gd name="connsiteX1" fmla="*/ 397 w 11510"/>
              <a:gd name="connsiteY1" fmla="*/ 63500 h 63738"/>
              <a:gd name="connsiteX2" fmla="*/ 11510 w 11510"/>
              <a:gd name="connsiteY2" fmla="*/ 0 h 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0" h="63738">
                <a:moveTo>
                  <a:pt x="11510" y="0"/>
                </a:moveTo>
                <a:cubicBezTo>
                  <a:pt x="11510" y="0"/>
                  <a:pt x="3307" y="58738"/>
                  <a:pt x="397" y="63500"/>
                </a:cubicBezTo>
                <a:cubicBezTo>
                  <a:pt x="-2513" y="68262"/>
                  <a:pt x="11510" y="0"/>
                  <a:pt x="115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43465D8-D9B7-4A9B-874B-7AC002CDF71F}"/>
              </a:ext>
            </a:extLst>
          </p:cNvPr>
          <p:cNvSpPr/>
          <p:nvPr/>
        </p:nvSpPr>
        <p:spPr>
          <a:xfrm>
            <a:off x="6158284" y="3386627"/>
            <a:ext cx="90874" cy="90069"/>
          </a:xfrm>
          <a:custGeom>
            <a:avLst/>
            <a:gdLst>
              <a:gd name="connsiteX0" fmla="*/ 2804 w 90874"/>
              <a:gd name="connsiteY0" fmla="*/ 89998 h 90069"/>
              <a:gd name="connsiteX1" fmla="*/ 9154 w 90874"/>
              <a:gd name="connsiteY1" fmla="*/ 20148 h 90069"/>
              <a:gd name="connsiteX2" fmla="*/ 64716 w 90874"/>
              <a:gd name="connsiteY2" fmla="*/ 1098 h 90069"/>
              <a:gd name="connsiteX3" fmla="*/ 90116 w 90874"/>
              <a:gd name="connsiteY3" fmla="*/ 2686 h 90069"/>
              <a:gd name="connsiteX4" fmla="*/ 37729 w 90874"/>
              <a:gd name="connsiteY4" fmla="*/ 5861 h 90069"/>
              <a:gd name="connsiteX5" fmla="*/ 2804 w 90874"/>
              <a:gd name="connsiteY5" fmla="*/ 89998 h 9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74" h="90069">
                <a:moveTo>
                  <a:pt x="2804" y="89998"/>
                </a:moveTo>
                <a:cubicBezTo>
                  <a:pt x="-1958" y="92379"/>
                  <a:pt x="-1165" y="34965"/>
                  <a:pt x="9154" y="20148"/>
                </a:cubicBezTo>
                <a:cubicBezTo>
                  <a:pt x="19473" y="5331"/>
                  <a:pt x="51222" y="4008"/>
                  <a:pt x="64716" y="1098"/>
                </a:cubicBezTo>
                <a:cubicBezTo>
                  <a:pt x="78210" y="-1812"/>
                  <a:pt x="94614" y="1892"/>
                  <a:pt x="90116" y="2686"/>
                </a:cubicBezTo>
                <a:cubicBezTo>
                  <a:pt x="85618" y="3480"/>
                  <a:pt x="53075" y="-4722"/>
                  <a:pt x="37729" y="5861"/>
                </a:cubicBezTo>
                <a:cubicBezTo>
                  <a:pt x="22383" y="16444"/>
                  <a:pt x="7566" y="87617"/>
                  <a:pt x="2804" y="89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33768B-E372-4550-A8F5-EF1BA8779935}"/>
              </a:ext>
            </a:extLst>
          </p:cNvPr>
          <p:cNvSpPr/>
          <p:nvPr/>
        </p:nvSpPr>
        <p:spPr>
          <a:xfrm>
            <a:off x="6248380" y="3343268"/>
            <a:ext cx="136658" cy="90138"/>
          </a:xfrm>
          <a:custGeom>
            <a:avLst/>
            <a:gdLst>
              <a:gd name="connsiteX0" fmla="*/ 136545 w 136658"/>
              <a:gd name="connsiteY0" fmla="*/ 7 h 90138"/>
              <a:gd name="connsiteX1" fmla="*/ 77808 w 136658"/>
              <a:gd name="connsiteY1" fmla="*/ 76207 h 90138"/>
              <a:gd name="connsiteX2" fmla="*/ 34945 w 136658"/>
              <a:gd name="connsiteY2" fmla="*/ 88907 h 90138"/>
              <a:gd name="connsiteX3" fmla="*/ 20 w 136658"/>
              <a:gd name="connsiteY3" fmla="*/ 60332 h 90138"/>
              <a:gd name="connsiteX4" fmla="*/ 39708 w 136658"/>
              <a:gd name="connsiteY4" fmla="*/ 80970 h 90138"/>
              <a:gd name="connsiteX5" fmla="*/ 61933 w 136658"/>
              <a:gd name="connsiteY5" fmla="*/ 80970 h 90138"/>
              <a:gd name="connsiteX6" fmla="*/ 136545 w 136658"/>
              <a:gd name="connsiteY6" fmla="*/ 7 h 9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58" h="90138">
                <a:moveTo>
                  <a:pt x="136545" y="7"/>
                </a:moveTo>
                <a:cubicBezTo>
                  <a:pt x="139191" y="-787"/>
                  <a:pt x="94741" y="61390"/>
                  <a:pt x="77808" y="76207"/>
                </a:cubicBezTo>
                <a:cubicBezTo>
                  <a:pt x="60875" y="91024"/>
                  <a:pt x="47910" y="91553"/>
                  <a:pt x="34945" y="88907"/>
                </a:cubicBezTo>
                <a:cubicBezTo>
                  <a:pt x="21980" y="86261"/>
                  <a:pt x="-774" y="61655"/>
                  <a:pt x="20" y="60332"/>
                </a:cubicBezTo>
                <a:cubicBezTo>
                  <a:pt x="814" y="59009"/>
                  <a:pt x="29389" y="77530"/>
                  <a:pt x="39708" y="80970"/>
                </a:cubicBezTo>
                <a:cubicBezTo>
                  <a:pt x="50027" y="84410"/>
                  <a:pt x="46323" y="91024"/>
                  <a:pt x="61933" y="80970"/>
                </a:cubicBezTo>
                <a:cubicBezTo>
                  <a:pt x="77543" y="70916"/>
                  <a:pt x="133899" y="801"/>
                  <a:pt x="13654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FF377E2-7CB2-44F8-BE5F-CCA2DB618301}"/>
              </a:ext>
            </a:extLst>
          </p:cNvPr>
          <p:cNvSpPr/>
          <p:nvPr/>
        </p:nvSpPr>
        <p:spPr>
          <a:xfrm>
            <a:off x="5422176" y="2917254"/>
            <a:ext cx="302169" cy="277158"/>
          </a:xfrm>
          <a:custGeom>
            <a:avLst/>
            <a:gdLst>
              <a:gd name="connsiteX0" fmla="*/ 297057 w 302169"/>
              <a:gd name="connsiteY0" fmla="*/ 1629 h 277158"/>
              <a:gd name="connsiteX1" fmla="*/ 76924 w 302169"/>
              <a:gd name="connsiteY1" fmla="*/ 164613 h 277158"/>
              <a:gd name="connsiteX2" fmla="*/ 724 w 302169"/>
              <a:gd name="connsiteY2" fmla="*/ 276796 h 277158"/>
              <a:gd name="connsiteX3" fmla="*/ 49407 w 302169"/>
              <a:gd name="connsiteY3" fmla="*/ 196363 h 277158"/>
              <a:gd name="connsiteX4" fmla="*/ 216624 w 302169"/>
              <a:gd name="connsiteY4" fmla="*/ 86296 h 277158"/>
              <a:gd name="connsiteX5" fmla="*/ 297057 w 302169"/>
              <a:gd name="connsiteY5" fmla="*/ 1629 h 27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69" h="277158">
                <a:moveTo>
                  <a:pt x="297057" y="1629"/>
                </a:moveTo>
                <a:cubicBezTo>
                  <a:pt x="273774" y="14682"/>
                  <a:pt x="126313" y="118752"/>
                  <a:pt x="76924" y="164613"/>
                </a:cubicBezTo>
                <a:cubicBezTo>
                  <a:pt x="27535" y="210474"/>
                  <a:pt x="5310" y="271504"/>
                  <a:pt x="724" y="276796"/>
                </a:cubicBezTo>
                <a:cubicBezTo>
                  <a:pt x="-3862" y="282088"/>
                  <a:pt x="13424" y="228113"/>
                  <a:pt x="49407" y="196363"/>
                </a:cubicBezTo>
                <a:cubicBezTo>
                  <a:pt x="85390" y="164613"/>
                  <a:pt x="174291" y="115224"/>
                  <a:pt x="216624" y="86296"/>
                </a:cubicBezTo>
                <a:cubicBezTo>
                  <a:pt x="258957" y="57368"/>
                  <a:pt x="320340" y="-11424"/>
                  <a:pt x="297057" y="16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361D174-5518-411F-8793-6ABBEA71A3EA}"/>
              </a:ext>
            </a:extLst>
          </p:cNvPr>
          <p:cNvSpPr/>
          <p:nvPr/>
        </p:nvSpPr>
        <p:spPr>
          <a:xfrm>
            <a:off x="5484886" y="3278992"/>
            <a:ext cx="120152" cy="260291"/>
          </a:xfrm>
          <a:custGeom>
            <a:avLst/>
            <a:gdLst>
              <a:gd name="connsiteX0" fmla="*/ 120047 w 120152"/>
              <a:gd name="connsiteY0" fmla="*/ 35708 h 260291"/>
              <a:gd name="connsiteX1" fmla="*/ 37497 w 120152"/>
              <a:gd name="connsiteY1" fmla="*/ 10308 h 260291"/>
              <a:gd name="connsiteX2" fmla="*/ 1514 w 120152"/>
              <a:gd name="connsiteY2" fmla="*/ 200808 h 260291"/>
              <a:gd name="connsiteX3" fmla="*/ 9981 w 120152"/>
              <a:gd name="connsiteY3" fmla="*/ 260075 h 260291"/>
              <a:gd name="connsiteX4" fmla="*/ 39614 w 120152"/>
              <a:gd name="connsiteY4" fmla="*/ 217741 h 260291"/>
              <a:gd name="connsiteX5" fmla="*/ 107347 w 120152"/>
              <a:gd name="connsiteY5" fmla="*/ 141541 h 260291"/>
              <a:gd name="connsiteX6" fmla="*/ 56547 w 120152"/>
              <a:gd name="connsiteY6" fmla="*/ 122491 h 260291"/>
              <a:gd name="connsiteX7" fmla="*/ 120047 w 120152"/>
              <a:gd name="connsiteY7" fmla="*/ 35708 h 26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52" h="260291">
                <a:moveTo>
                  <a:pt x="120047" y="35708"/>
                </a:moveTo>
                <a:cubicBezTo>
                  <a:pt x="116872" y="17011"/>
                  <a:pt x="57252" y="-17209"/>
                  <a:pt x="37497" y="10308"/>
                </a:cubicBezTo>
                <a:cubicBezTo>
                  <a:pt x="17742" y="37825"/>
                  <a:pt x="6100" y="159180"/>
                  <a:pt x="1514" y="200808"/>
                </a:cubicBezTo>
                <a:cubicBezTo>
                  <a:pt x="-3072" y="242436"/>
                  <a:pt x="3631" y="257253"/>
                  <a:pt x="9981" y="260075"/>
                </a:cubicBezTo>
                <a:cubicBezTo>
                  <a:pt x="16331" y="262897"/>
                  <a:pt x="23386" y="237497"/>
                  <a:pt x="39614" y="217741"/>
                </a:cubicBezTo>
                <a:cubicBezTo>
                  <a:pt x="55842" y="197985"/>
                  <a:pt x="104525" y="157416"/>
                  <a:pt x="107347" y="141541"/>
                </a:cubicBezTo>
                <a:cubicBezTo>
                  <a:pt x="110169" y="125666"/>
                  <a:pt x="59369" y="139071"/>
                  <a:pt x="56547" y="122491"/>
                </a:cubicBezTo>
                <a:cubicBezTo>
                  <a:pt x="53725" y="105911"/>
                  <a:pt x="123222" y="54405"/>
                  <a:pt x="120047" y="357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A5ABD3C-3A65-45F8-A19D-5FA62BB8DDEA}"/>
              </a:ext>
            </a:extLst>
          </p:cNvPr>
          <p:cNvSpPr/>
          <p:nvPr/>
        </p:nvSpPr>
        <p:spPr>
          <a:xfrm>
            <a:off x="6511964" y="3132629"/>
            <a:ext cx="60303" cy="260485"/>
          </a:xfrm>
          <a:custGeom>
            <a:avLst/>
            <a:gdLst>
              <a:gd name="connsiteX0" fmla="*/ 9486 w 60303"/>
              <a:gd name="connsiteY0" fmla="*/ 38 h 260485"/>
              <a:gd name="connsiteX1" fmla="*/ 60286 w 60303"/>
              <a:gd name="connsiteY1" fmla="*/ 154554 h 260485"/>
              <a:gd name="connsiteX2" fmla="*/ 3136 w 60303"/>
              <a:gd name="connsiteY2" fmla="*/ 258271 h 260485"/>
              <a:gd name="connsiteX3" fmla="*/ 9486 w 60303"/>
              <a:gd name="connsiteY3" fmla="*/ 222288 h 260485"/>
              <a:gd name="connsiteX4" fmla="*/ 26419 w 60303"/>
              <a:gd name="connsiteY4" fmla="*/ 184188 h 260485"/>
              <a:gd name="connsiteX5" fmla="*/ 30653 w 60303"/>
              <a:gd name="connsiteY5" fmla="*/ 139738 h 260485"/>
              <a:gd name="connsiteX6" fmla="*/ 9486 w 60303"/>
              <a:gd name="connsiteY6" fmla="*/ 38 h 26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03" h="260485">
                <a:moveTo>
                  <a:pt x="9486" y="38"/>
                </a:moveTo>
                <a:cubicBezTo>
                  <a:pt x="14425" y="2507"/>
                  <a:pt x="61344" y="111515"/>
                  <a:pt x="60286" y="154554"/>
                </a:cubicBezTo>
                <a:cubicBezTo>
                  <a:pt x="59228" y="197593"/>
                  <a:pt x="11603" y="246982"/>
                  <a:pt x="3136" y="258271"/>
                </a:cubicBezTo>
                <a:cubicBezTo>
                  <a:pt x="-5331" y="269560"/>
                  <a:pt x="5605" y="234635"/>
                  <a:pt x="9486" y="222288"/>
                </a:cubicBezTo>
                <a:cubicBezTo>
                  <a:pt x="13367" y="209941"/>
                  <a:pt x="22891" y="197946"/>
                  <a:pt x="26419" y="184188"/>
                </a:cubicBezTo>
                <a:cubicBezTo>
                  <a:pt x="29947" y="170430"/>
                  <a:pt x="32064" y="165491"/>
                  <a:pt x="30653" y="139738"/>
                </a:cubicBezTo>
                <a:cubicBezTo>
                  <a:pt x="29242" y="113985"/>
                  <a:pt x="4547" y="-2431"/>
                  <a:pt x="9486" y="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8E61451-4CFE-4218-A9A5-56DD5EF2D3CB}"/>
              </a:ext>
            </a:extLst>
          </p:cNvPr>
          <p:cNvSpPr/>
          <p:nvPr/>
        </p:nvSpPr>
        <p:spPr>
          <a:xfrm>
            <a:off x="5578947" y="3447665"/>
            <a:ext cx="169380" cy="581208"/>
          </a:xfrm>
          <a:custGeom>
            <a:avLst/>
            <a:gdLst>
              <a:gd name="connsiteX0" fmla="*/ 9053 w 169380"/>
              <a:gd name="connsiteY0" fmla="*/ 385 h 581208"/>
              <a:gd name="connsiteX1" fmla="*/ 13286 w 169380"/>
              <a:gd name="connsiteY1" fmla="*/ 275552 h 581208"/>
              <a:gd name="connsiteX2" fmla="*/ 165686 w 169380"/>
              <a:gd name="connsiteY2" fmla="*/ 576118 h 581208"/>
              <a:gd name="connsiteX3" fmla="*/ 114886 w 169380"/>
              <a:gd name="connsiteY3" fmla="*/ 451235 h 581208"/>
              <a:gd name="connsiteX4" fmla="*/ 32336 w 169380"/>
              <a:gd name="connsiteY4" fmla="*/ 277668 h 581208"/>
              <a:gd name="connsiteX5" fmla="*/ 23870 w 169380"/>
              <a:gd name="connsiteY5" fmla="*/ 216285 h 581208"/>
              <a:gd name="connsiteX6" fmla="*/ 9053 w 169380"/>
              <a:gd name="connsiteY6" fmla="*/ 385 h 5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80" h="581208">
                <a:moveTo>
                  <a:pt x="9053" y="385"/>
                </a:moveTo>
                <a:cubicBezTo>
                  <a:pt x="7289" y="10263"/>
                  <a:pt x="-12820" y="179597"/>
                  <a:pt x="13286" y="275552"/>
                </a:cubicBezTo>
                <a:cubicBezTo>
                  <a:pt x="39392" y="371508"/>
                  <a:pt x="148753" y="546838"/>
                  <a:pt x="165686" y="576118"/>
                </a:cubicBezTo>
                <a:cubicBezTo>
                  <a:pt x="182619" y="605398"/>
                  <a:pt x="137111" y="500977"/>
                  <a:pt x="114886" y="451235"/>
                </a:cubicBezTo>
                <a:cubicBezTo>
                  <a:pt x="92661" y="401493"/>
                  <a:pt x="47505" y="316826"/>
                  <a:pt x="32336" y="277668"/>
                </a:cubicBezTo>
                <a:cubicBezTo>
                  <a:pt x="17167" y="238510"/>
                  <a:pt x="27045" y="258971"/>
                  <a:pt x="23870" y="216285"/>
                </a:cubicBezTo>
                <a:cubicBezTo>
                  <a:pt x="20695" y="173599"/>
                  <a:pt x="10817" y="-9493"/>
                  <a:pt x="9053" y="3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ABBB409-3FF9-4B88-B332-47B53A550E33}"/>
              </a:ext>
            </a:extLst>
          </p:cNvPr>
          <p:cNvSpPr/>
          <p:nvPr/>
        </p:nvSpPr>
        <p:spPr>
          <a:xfrm>
            <a:off x="6201823" y="3432528"/>
            <a:ext cx="313111" cy="559752"/>
          </a:xfrm>
          <a:custGeom>
            <a:avLst/>
            <a:gdLst>
              <a:gd name="connsiteX0" fmla="*/ 311160 w 313111"/>
              <a:gd name="connsiteY0" fmla="*/ 2822 h 559752"/>
              <a:gd name="connsiteX1" fmla="*/ 254010 w 313111"/>
              <a:gd name="connsiteY1" fmla="*/ 197555 h 559752"/>
              <a:gd name="connsiteX2" fmla="*/ 192627 w 313111"/>
              <a:gd name="connsiteY2" fmla="*/ 335139 h 559752"/>
              <a:gd name="connsiteX3" fmla="*/ 110077 w 313111"/>
              <a:gd name="connsiteY3" fmla="*/ 466372 h 559752"/>
              <a:gd name="connsiteX4" fmla="*/ 10 w 313111"/>
              <a:gd name="connsiteY4" fmla="*/ 559505 h 559752"/>
              <a:gd name="connsiteX5" fmla="*/ 116427 w 313111"/>
              <a:gd name="connsiteY5" fmla="*/ 438855 h 559752"/>
              <a:gd name="connsiteX6" fmla="*/ 188394 w 313111"/>
              <a:gd name="connsiteY6" fmla="*/ 301272 h 559752"/>
              <a:gd name="connsiteX7" fmla="*/ 207444 w 313111"/>
              <a:gd name="connsiteY7" fmla="*/ 239889 h 559752"/>
              <a:gd name="connsiteX8" fmla="*/ 207444 w 313111"/>
              <a:gd name="connsiteY8" fmla="*/ 216605 h 559752"/>
              <a:gd name="connsiteX9" fmla="*/ 292110 w 313111"/>
              <a:gd name="connsiteY9" fmla="*/ 89605 h 559752"/>
              <a:gd name="connsiteX10" fmla="*/ 311160 w 313111"/>
              <a:gd name="connsiteY10" fmla="*/ 2822 h 5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11" h="559752">
                <a:moveTo>
                  <a:pt x="311160" y="2822"/>
                </a:moveTo>
                <a:cubicBezTo>
                  <a:pt x="304810" y="20814"/>
                  <a:pt x="273765" y="142169"/>
                  <a:pt x="254010" y="197555"/>
                </a:cubicBezTo>
                <a:cubicBezTo>
                  <a:pt x="234255" y="252941"/>
                  <a:pt x="216616" y="290336"/>
                  <a:pt x="192627" y="335139"/>
                </a:cubicBezTo>
                <a:cubicBezTo>
                  <a:pt x="168638" y="379942"/>
                  <a:pt x="142180" y="428978"/>
                  <a:pt x="110077" y="466372"/>
                </a:cubicBezTo>
                <a:cubicBezTo>
                  <a:pt x="77974" y="503766"/>
                  <a:pt x="-1048" y="564091"/>
                  <a:pt x="10" y="559505"/>
                </a:cubicBezTo>
                <a:cubicBezTo>
                  <a:pt x="1068" y="554919"/>
                  <a:pt x="85030" y="481894"/>
                  <a:pt x="116427" y="438855"/>
                </a:cubicBezTo>
                <a:cubicBezTo>
                  <a:pt x="147824" y="395816"/>
                  <a:pt x="173224" y="334433"/>
                  <a:pt x="188394" y="301272"/>
                </a:cubicBezTo>
                <a:cubicBezTo>
                  <a:pt x="203564" y="268111"/>
                  <a:pt x="204269" y="254000"/>
                  <a:pt x="207444" y="239889"/>
                </a:cubicBezTo>
                <a:cubicBezTo>
                  <a:pt x="210619" y="225778"/>
                  <a:pt x="193333" y="241652"/>
                  <a:pt x="207444" y="216605"/>
                </a:cubicBezTo>
                <a:cubicBezTo>
                  <a:pt x="221555" y="191558"/>
                  <a:pt x="276588" y="121708"/>
                  <a:pt x="292110" y="89605"/>
                </a:cubicBezTo>
                <a:cubicBezTo>
                  <a:pt x="307632" y="57502"/>
                  <a:pt x="317510" y="-15170"/>
                  <a:pt x="311160" y="28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FAD12223-0BAB-450B-B8F1-90B84F594CD3}"/>
              </a:ext>
            </a:extLst>
          </p:cNvPr>
          <p:cNvSpPr/>
          <p:nvPr/>
        </p:nvSpPr>
        <p:spPr>
          <a:xfrm>
            <a:off x="4796264" y="2329424"/>
            <a:ext cx="180234" cy="1132171"/>
          </a:xfrm>
          <a:custGeom>
            <a:avLst/>
            <a:gdLst>
              <a:gd name="connsiteX0" fmla="*/ 12803 w 180234"/>
              <a:gd name="connsiteY0" fmla="*/ 58176 h 1132171"/>
              <a:gd name="connsiteX1" fmla="*/ 12803 w 180234"/>
              <a:gd name="connsiteY1" fmla="*/ 113209 h 1132171"/>
              <a:gd name="connsiteX2" fmla="*/ 69953 w 180234"/>
              <a:gd name="connsiteY2" fmla="*/ 519609 h 1132171"/>
              <a:gd name="connsiteX3" fmla="*/ 116519 w 180234"/>
              <a:gd name="connsiteY3" fmla="*/ 930243 h 1132171"/>
              <a:gd name="connsiteX4" fmla="*/ 177903 w 180234"/>
              <a:gd name="connsiteY4" fmla="*/ 1131326 h 1132171"/>
              <a:gd name="connsiteX5" fmla="*/ 152503 w 180234"/>
              <a:gd name="connsiteY5" fmla="*/ 860393 h 1132171"/>
              <a:gd name="connsiteX6" fmla="*/ 12803 w 180234"/>
              <a:gd name="connsiteY6" fmla="*/ 58176 h 1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34" h="1132171">
                <a:moveTo>
                  <a:pt x="12803" y="58176"/>
                </a:moveTo>
                <a:cubicBezTo>
                  <a:pt x="-10480" y="-66355"/>
                  <a:pt x="3278" y="36304"/>
                  <a:pt x="12803" y="113209"/>
                </a:cubicBezTo>
                <a:cubicBezTo>
                  <a:pt x="22328" y="190114"/>
                  <a:pt x="52667" y="383437"/>
                  <a:pt x="69953" y="519609"/>
                </a:cubicBezTo>
                <a:cubicBezTo>
                  <a:pt x="87239" y="655781"/>
                  <a:pt x="98527" y="828290"/>
                  <a:pt x="116519" y="930243"/>
                </a:cubicBezTo>
                <a:cubicBezTo>
                  <a:pt x="134511" y="1032196"/>
                  <a:pt x="171906" y="1142968"/>
                  <a:pt x="177903" y="1131326"/>
                </a:cubicBezTo>
                <a:cubicBezTo>
                  <a:pt x="183900" y="1119684"/>
                  <a:pt x="179314" y="1038546"/>
                  <a:pt x="152503" y="860393"/>
                </a:cubicBezTo>
                <a:cubicBezTo>
                  <a:pt x="125692" y="682240"/>
                  <a:pt x="36086" y="182707"/>
                  <a:pt x="12803" y="58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4DA60F3C-1FEE-4F54-B7B9-7B166261E3CF}"/>
              </a:ext>
            </a:extLst>
          </p:cNvPr>
          <p:cNvSpPr/>
          <p:nvPr/>
        </p:nvSpPr>
        <p:spPr>
          <a:xfrm>
            <a:off x="4969300" y="3452245"/>
            <a:ext cx="1012734" cy="770600"/>
          </a:xfrm>
          <a:custGeom>
            <a:avLst/>
            <a:gdLst>
              <a:gd name="connsiteX0" fmla="*/ 633 w 1012734"/>
              <a:gd name="connsiteY0" fmla="*/ 38 h 770600"/>
              <a:gd name="connsiteX1" fmla="*/ 172083 w 1012734"/>
              <a:gd name="connsiteY1" fmla="*/ 275205 h 770600"/>
              <a:gd name="connsiteX2" fmla="*/ 487467 w 1012734"/>
              <a:gd name="connsiteY2" fmla="*/ 563072 h 770600"/>
              <a:gd name="connsiteX3" fmla="*/ 1006050 w 1012734"/>
              <a:gd name="connsiteY3" fmla="*/ 764155 h 770600"/>
              <a:gd name="connsiteX4" fmla="*/ 745700 w 1012734"/>
              <a:gd name="connsiteY4" fmla="*/ 677372 h 770600"/>
              <a:gd name="connsiteX5" fmla="*/ 229233 w 1012734"/>
              <a:gd name="connsiteY5" fmla="*/ 258272 h 770600"/>
              <a:gd name="connsiteX6" fmla="*/ 633 w 1012734"/>
              <a:gd name="connsiteY6" fmla="*/ 38 h 7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734" h="770600">
                <a:moveTo>
                  <a:pt x="633" y="38"/>
                </a:moveTo>
                <a:cubicBezTo>
                  <a:pt x="-8892" y="2860"/>
                  <a:pt x="90944" y="181366"/>
                  <a:pt x="172083" y="275205"/>
                </a:cubicBezTo>
                <a:cubicBezTo>
                  <a:pt x="253222" y="369044"/>
                  <a:pt x="348473" y="481580"/>
                  <a:pt x="487467" y="563072"/>
                </a:cubicBezTo>
                <a:cubicBezTo>
                  <a:pt x="626461" y="644564"/>
                  <a:pt x="963011" y="745105"/>
                  <a:pt x="1006050" y="764155"/>
                </a:cubicBezTo>
                <a:cubicBezTo>
                  <a:pt x="1049089" y="783205"/>
                  <a:pt x="875170" y="761686"/>
                  <a:pt x="745700" y="677372"/>
                </a:cubicBezTo>
                <a:cubicBezTo>
                  <a:pt x="616231" y="593058"/>
                  <a:pt x="350589" y="368339"/>
                  <a:pt x="229233" y="258272"/>
                </a:cubicBezTo>
                <a:cubicBezTo>
                  <a:pt x="107877" y="148205"/>
                  <a:pt x="10158" y="-2784"/>
                  <a:pt x="63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1F9AD02-38D2-4BC3-AB54-7EB3BA56A0B4}"/>
              </a:ext>
            </a:extLst>
          </p:cNvPr>
          <p:cNvSpPr/>
          <p:nvPr/>
        </p:nvSpPr>
        <p:spPr>
          <a:xfrm>
            <a:off x="5974196" y="3096644"/>
            <a:ext cx="1121343" cy="1130847"/>
          </a:xfrm>
          <a:custGeom>
            <a:avLst/>
            <a:gdLst>
              <a:gd name="connsiteX0" fmla="*/ 1120871 w 1121343"/>
              <a:gd name="connsiteY0" fmla="*/ 39 h 1130847"/>
              <a:gd name="connsiteX1" fmla="*/ 1051021 w 1121343"/>
              <a:gd name="connsiteY1" fmla="*/ 273089 h 1130847"/>
              <a:gd name="connsiteX2" fmla="*/ 911321 w 1121343"/>
              <a:gd name="connsiteY2" fmla="*/ 514389 h 1130847"/>
              <a:gd name="connsiteX3" fmla="*/ 614987 w 1121343"/>
              <a:gd name="connsiteY3" fmla="*/ 791673 h 1130847"/>
              <a:gd name="connsiteX4" fmla="*/ 454121 w 1121343"/>
              <a:gd name="connsiteY4" fmla="*/ 916556 h 1130847"/>
              <a:gd name="connsiteX5" fmla="*/ 322887 w 1121343"/>
              <a:gd name="connsiteY5" fmla="*/ 996989 h 1130847"/>
              <a:gd name="connsiteX6" fmla="*/ 43487 w 1121343"/>
              <a:gd name="connsiteY6" fmla="*/ 1119756 h 1130847"/>
              <a:gd name="connsiteX7" fmla="*/ 13854 w 1121343"/>
              <a:gd name="connsiteY7" fmla="*/ 1117639 h 1130847"/>
              <a:gd name="connsiteX8" fmla="*/ 174721 w 1121343"/>
              <a:gd name="connsiteY8" fmla="*/ 1054139 h 1130847"/>
              <a:gd name="connsiteX9" fmla="*/ 722937 w 1121343"/>
              <a:gd name="connsiteY9" fmla="*/ 690073 h 1130847"/>
              <a:gd name="connsiteX10" fmla="*/ 1019271 w 1121343"/>
              <a:gd name="connsiteY10" fmla="*/ 292139 h 1130847"/>
              <a:gd name="connsiteX11" fmla="*/ 1120871 w 1121343"/>
              <a:gd name="connsiteY11" fmla="*/ 39 h 11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1343" h="1130847">
                <a:moveTo>
                  <a:pt x="1120871" y="39"/>
                </a:moveTo>
                <a:cubicBezTo>
                  <a:pt x="1126163" y="-3136"/>
                  <a:pt x="1085946" y="187364"/>
                  <a:pt x="1051021" y="273089"/>
                </a:cubicBezTo>
                <a:cubicBezTo>
                  <a:pt x="1016096" y="358814"/>
                  <a:pt x="983993" y="427958"/>
                  <a:pt x="911321" y="514389"/>
                </a:cubicBezTo>
                <a:cubicBezTo>
                  <a:pt x="838649" y="600820"/>
                  <a:pt x="691187" y="724645"/>
                  <a:pt x="614987" y="791673"/>
                </a:cubicBezTo>
                <a:cubicBezTo>
                  <a:pt x="538787" y="858701"/>
                  <a:pt x="502804" y="882337"/>
                  <a:pt x="454121" y="916556"/>
                </a:cubicBezTo>
                <a:cubicBezTo>
                  <a:pt x="405438" y="950775"/>
                  <a:pt x="391326" y="963122"/>
                  <a:pt x="322887" y="996989"/>
                </a:cubicBezTo>
                <a:cubicBezTo>
                  <a:pt x="254448" y="1030856"/>
                  <a:pt x="94992" y="1099648"/>
                  <a:pt x="43487" y="1119756"/>
                </a:cubicBezTo>
                <a:cubicBezTo>
                  <a:pt x="-8019" y="1139864"/>
                  <a:pt x="-8018" y="1128575"/>
                  <a:pt x="13854" y="1117639"/>
                </a:cubicBezTo>
                <a:cubicBezTo>
                  <a:pt x="35726" y="1106703"/>
                  <a:pt x="56540" y="1125400"/>
                  <a:pt x="174721" y="1054139"/>
                </a:cubicBezTo>
                <a:cubicBezTo>
                  <a:pt x="292902" y="982878"/>
                  <a:pt x="582179" y="817073"/>
                  <a:pt x="722937" y="690073"/>
                </a:cubicBezTo>
                <a:cubicBezTo>
                  <a:pt x="863695" y="563073"/>
                  <a:pt x="957182" y="407497"/>
                  <a:pt x="1019271" y="292139"/>
                </a:cubicBezTo>
                <a:cubicBezTo>
                  <a:pt x="1081360" y="176781"/>
                  <a:pt x="1115579" y="3214"/>
                  <a:pt x="11208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67BF98B-BD1B-497F-BBA0-B3DDDF63E2B0}"/>
              </a:ext>
            </a:extLst>
          </p:cNvPr>
          <p:cNvSpPr/>
          <p:nvPr/>
        </p:nvSpPr>
        <p:spPr>
          <a:xfrm>
            <a:off x="7085343" y="2509128"/>
            <a:ext cx="90158" cy="618543"/>
          </a:xfrm>
          <a:custGeom>
            <a:avLst/>
            <a:gdLst>
              <a:gd name="connsiteX0" fmla="*/ 90157 w 90158"/>
              <a:gd name="connsiteY0" fmla="*/ 1239 h 618543"/>
              <a:gd name="connsiteX1" fmla="*/ 9724 w 90158"/>
              <a:gd name="connsiteY1" fmla="*/ 392822 h 618543"/>
              <a:gd name="connsiteX2" fmla="*/ 16074 w 90158"/>
              <a:gd name="connsiteY2" fmla="*/ 617189 h 618543"/>
              <a:gd name="connsiteX3" fmla="*/ 3374 w 90158"/>
              <a:gd name="connsiteY3" fmla="*/ 473255 h 618543"/>
              <a:gd name="connsiteX4" fmla="*/ 39357 w 90158"/>
              <a:gd name="connsiteY4" fmla="*/ 206555 h 618543"/>
              <a:gd name="connsiteX5" fmla="*/ 3374 w 90158"/>
              <a:gd name="connsiteY5" fmla="*/ 435155 h 618543"/>
              <a:gd name="connsiteX6" fmla="*/ 11840 w 90158"/>
              <a:gd name="connsiteY6" fmla="*/ 274289 h 618543"/>
              <a:gd name="connsiteX7" fmla="*/ 90157 w 90158"/>
              <a:gd name="connsiteY7" fmla="*/ 1239 h 61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8" h="618543">
                <a:moveTo>
                  <a:pt x="90157" y="1239"/>
                </a:moveTo>
                <a:cubicBezTo>
                  <a:pt x="89804" y="20994"/>
                  <a:pt x="22071" y="290164"/>
                  <a:pt x="9724" y="392822"/>
                </a:cubicBezTo>
                <a:cubicBezTo>
                  <a:pt x="-2623" y="495480"/>
                  <a:pt x="17132" y="603784"/>
                  <a:pt x="16074" y="617189"/>
                </a:cubicBezTo>
                <a:cubicBezTo>
                  <a:pt x="15016" y="630595"/>
                  <a:pt x="-506" y="541694"/>
                  <a:pt x="3374" y="473255"/>
                </a:cubicBezTo>
                <a:cubicBezTo>
                  <a:pt x="7254" y="404816"/>
                  <a:pt x="39357" y="212905"/>
                  <a:pt x="39357" y="206555"/>
                </a:cubicBezTo>
                <a:cubicBezTo>
                  <a:pt x="39357" y="200205"/>
                  <a:pt x="7960" y="423866"/>
                  <a:pt x="3374" y="435155"/>
                </a:cubicBezTo>
                <a:cubicBezTo>
                  <a:pt x="-1212" y="446444"/>
                  <a:pt x="-3329" y="345197"/>
                  <a:pt x="11840" y="274289"/>
                </a:cubicBezTo>
                <a:cubicBezTo>
                  <a:pt x="27009" y="203381"/>
                  <a:pt x="90510" y="-18516"/>
                  <a:pt x="90157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892D3F5-656D-4A7B-A362-4F52FCD5040F}"/>
              </a:ext>
            </a:extLst>
          </p:cNvPr>
          <p:cNvSpPr/>
          <p:nvPr/>
        </p:nvSpPr>
        <p:spPr>
          <a:xfrm>
            <a:off x="7067511" y="1393142"/>
            <a:ext cx="82968" cy="643987"/>
          </a:xfrm>
          <a:custGeom>
            <a:avLst/>
            <a:gdLst>
              <a:gd name="connsiteX0" fmla="*/ 21206 w 82968"/>
              <a:gd name="connsiteY0" fmla="*/ 1741 h 643987"/>
              <a:gd name="connsiteX1" fmla="*/ 2156 w 82968"/>
              <a:gd name="connsiteY1" fmla="*/ 211291 h 643987"/>
              <a:gd name="connsiteX2" fmla="*/ 80472 w 82968"/>
              <a:gd name="connsiteY2" fmla="*/ 634625 h 643987"/>
              <a:gd name="connsiteX3" fmla="*/ 63539 w 82968"/>
              <a:gd name="connsiteY3" fmla="*/ 494925 h 643987"/>
              <a:gd name="connsiteX4" fmla="*/ 63539 w 82968"/>
              <a:gd name="connsiteY4" fmla="*/ 382741 h 643987"/>
              <a:gd name="connsiteX5" fmla="*/ 12739 w 82968"/>
              <a:gd name="connsiteY5" fmla="*/ 124508 h 643987"/>
              <a:gd name="connsiteX6" fmla="*/ 21206 w 82968"/>
              <a:gd name="connsiteY6" fmla="*/ 1741 h 64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68" h="643987">
                <a:moveTo>
                  <a:pt x="21206" y="1741"/>
                </a:moveTo>
                <a:cubicBezTo>
                  <a:pt x="19442" y="16205"/>
                  <a:pt x="-7722" y="105810"/>
                  <a:pt x="2156" y="211291"/>
                </a:cubicBezTo>
                <a:cubicBezTo>
                  <a:pt x="12034" y="316772"/>
                  <a:pt x="70242" y="587353"/>
                  <a:pt x="80472" y="634625"/>
                </a:cubicBezTo>
                <a:cubicBezTo>
                  <a:pt x="90703" y="681897"/>
                  <a:pt x="66361" y="536906"/>
                  <a:pt x="63539" y="494925"/>
                </a:cubicBezTo>
                <a:cubicBezTo>
                  <a:pt x="60717" y="452944"/>
                  <a:pt x="72006" y="444477"/>
                  <a:pt x="63539" y="382741"/>
                </a:cubicBezTo>
                <a:cubicBezTo>
                  <a:pt x="55072" y="321005"/>
                  <a:pt x="21206" y="183069"/>
                  <a:pt x="12739" y="124508"/>
                </a:cubicBezTo>
                <a:cubicBezTo>
                  <a:pt x="4272" y="65947"/>
                  <a:pt x="22970" y="-12723"/>
                  <a:pt x="21206" y="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0CFA3F9-8A19-4C5B-B123-446532DED4E1}"/>
              </a:ext>
            </a:extLst>
          </p:cNvPr>
          <p:cNvSpPr/>
          <p:nvPr/>
        </p:nvSpPr>
        <p:spPr>
          <a:xfrm>
            <a:off x="7143013" y="1992792"/>
            <a:ext cx="66360" cy="556589"/>
          </a:xfrm>
          <a:custGeom>
            <a:avLst/>
            <a:gdLst>
              <a:gd name="connsiteX0" fmla="*/ 4970 w 66360"/>
              <a:gd name="connsiteY0" fmla="*/ 3225 h 556589"/>
              <a:gd name="connsiteX1" fmla="*/ 66354 w 66360"/>
              <a:gd name="connsiteY1" fmla="*/ 208541 h 556589"/>
              <a:gd name="connsiteX2" fmla="*/ 737 w 66360"/>
              <a:gd name="connsiteY2" fmla="*/ 545091 h 556589"/>
              <a:gd name="connsiteX3" fmla="*/ 30370 w 66360"/>
              <a:gd name="connsiteY3" fmla="*/ 449841 h 556589"/>
              <a:gd name="connsiteX4" fmla="*/ 19787 w 66360"/>
              <a:gd name="connsiteY4" fmla="*/ 172558 h 556589"/>
              <a:gd name="connsiteX5" fmla="*/ 24020 w 66360"/>
              <a:gd name="connsiteY5" fmla="*/ 92125 h 556589"/>
              <a:gd name="connsiteX6" fmla="*/ 4970 w 66360"/>
              <a:gd name="connsiteY6" fmla="*/ 3225 h 5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" h="556589">
                <a:moveTo>
                  <a:pt x="4970" y="3225"/>
                </a:moveTo>
                <a:cubicBezTo>
                  <a:pt x="12026" y="22628"/>
                  <a:pt x="67060" y="118230"/>
                  <a:pt x="66354" y="208541"/>
                </a:cubicBezTo>
                <a:cubicBezTo>
                  <a:pt x="65649" y="298852"/>
                  <a:pt x="6734" y="504874"/>
                  <a:pt x="737" y="545091"/>
                </a:cubicBezTo>
                <a:cubicBezTo>
                  <a:pt x="-5260" y="585308"/>
                  <a:pt x="27195" y="511930"/>
                  <a:pt x="30370" y="449841"/>
                </a:cubicBezTo>
                <a:cubicBezTo>
                  <a:pt x="33545" y="387752"/>
                  <a:pt x="20845" y="232177"/>
                  <a:pt x="19787" y="172558"/>
                </a:cubicBezTo>
                <a:cubicBezTo>
                  <a:pt x="18729" y="112939"/>
                  <a:pt x="22962" y="127403"/>
                  <a:pt x="24020" y="92125"/>
                </a:cubicBezTo>
                <a:cubicBezTo>
                  <a:pt x="25078" y="56847"/>
                  <a:pt x="-2086" y="-16178"/>
                  <a:pt x="497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BD905650-59BD-48D1-B76E-10FA98AE81DD}"/>
              </a:ext>
            </a:extLst>
          </p:cNvPr>
          <p:cNvSpPr/>
          <p:nvPr/>
        </p:nvSpPr>
        <p:spPr>
          <a:xfrm>
            <a:off x="4367504" y="2008733"/>
            <a:ext cx="459416" cy="396171"/>
          </a:xfrm>
          <a:custGeom>
            <a:avLst/>
            <a:gdLst>
              <a:gd name="connsiteX0" fmla="*/ 458496 w 459416"/>
              <a:gd name="connsiteY0" fmla="*/ 395800 h 396171"/>
              <a:gd name="connsiteX1" fmla="*/ 337846 w 459416"/>
              <a:gd name="connsiteY1" fmla="*/ 124867 h 396171"/>
              <a:gd name="connsiteX2" fmla="*/ 240479 w 459416"/>
              <a:gd name="connsiteY2" fmla="*/ 19034 h 396171"/>
              <a:gd name="connsiteX3" fmla="*/ 138879 w 459416"/>
              <a:gd name="connsiteY3" fmla="*/ 25384 h 396171"/>
              <a:gd name="connsiteX4" fmla="*/ 9763 w 459416"/>
              <a:gd name="connsiteY4" fmla="*/ 270917 h 396171"/>
              <a:gd name="connsiteX5" fmla="*/ 26696 w 459416"/>
              <a:gd name="connsiteY5" fmla="*/ 190484 h 396171"/>
              <a:gd name="connsiteX6" fmla="*/ 166396 w 459416"/>
              <a:gd name="connsiteY6" fmla="*/ 27500 h 396171"/>
              <a:gd name="connsiteX7" fmla="*/ 270113 w 459416"/>
              <a:gd name="connsiteY7" fmla="*/ 61367 h 396171"/>
              <a:gd name="connsiteX8" fmla="*/ 458496 w 459416"/>
              <a:gd name="connsiteY8" fmla="*/ 395800 h 3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16" h="396171">
                <a:moveTo>
                  <a:pt x="458496" y="395800"/>
                </a:moveTo>
                <a:cubicBezTo>
                  <a:pt x="469785" y="406383"/>
                  <a:pt x="374182" y="187661"/>
                  <a:pt x="337846" y="124867"/>
                </a:cubicBezTo>
                <a:cubicBezTo>
                  <a:pt x="301510" y="62073"/>
                  <a:pt x="273640" y="35614"/>
                  <a:pt x="240479" y="19034"/>
                </a:cubicBezTo>
                <a:cubicBezTo>
                  <a:pt x="207318" y="2454"/>
                  <a:pt x="177332" y="-16597"/>
                  <a:pt x="138879" y="25384"/>
                </a:cubicBezTo>
                <a:cubicBezTo>
                  <a:pt x="100426" y="67365"/>
                  <a:pt x="28460" y="243400"/>
                  <a:pt x="9763" y="270917"/>
                </a:cubicBezTo>
                <a:cubicBezTo>
                  <a:pt x="-8934" y="298434"/>
                  <a:pt x="591" y="231053"/>
                  <a:pt x="26696" y="190484"/>
                </a:cubicBezTo>
                <a:cubicBezTo>
                  <a:pt x="52801" y="149915"/>
                  <a:pt x="125826" y="49019"/>
                  <a:pt x="166396" y="27500"/>
                </a:cubicBezTo>
                <a:cubicBezTo>
                  <a:pt x="206965" y="5980"/>
                  <a:pt x="222488" y="4922"/>
                  <a:pt x="270113" y="61367"/>
                </a:cubicBezTo>
                <a:cubicBezTo>
                  <a:pt x="317738" y="117811"/>
                  <a:pt x="447207" y="385217"/>
                  <a:pt x="458496" y="39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FDCAA70-BEB4-45E8-AAB2-A8C41BA5AA62}"/>
              </a:ext>
            </a:extLst>
          </p:cNvPr>
          <p:cNvSpPr/>
          <p:nvPr/>
        </p:nvSpPr>
        <p:spPr>
          <a:xfrm>
            <a:off x="4365459" y="2275351"/>
            <a:ext cx="524074" cy="707556"/>
          </a:xfrm>
          <a:custGeom>
            <a:avLst/>
            <a:gdLst>
              <a:gd name="connsiteX0" fmla="*/ 1224 w 524074"/>
              <a:gd name="connsiteY0" fmla="*/ 2182 h 707556"/>
              <a:gd name="connsiteX1" fmla="*/ 130341 w 524074"/>
              <a:gd name="connsiteY1" fmla="*/ 270999 h 707556"/>
              <a:gd name="connsiteX2" fmla="*/ 255224 w 524074"/>
              <a:gd name="connsiteY2" fmla="*/ 584266 h 707556"/>
              <a:gd name="connsiteX3" fmla="*/ 322958 w 524074"/>
              <a:gd name="connsiteY3" fmla="*/ 690099 h 707556"/>
              <a:gd name="connsiteX4" fmla="*/ 524041 w 524074"/>
              <a:gd name="connsiteY4" fmla="*/ 702799 h 707556"/>
              <a:gd name="connsiteX5" fmla="*/ 337774 w 524074"/>
              <a:gd name="connsiteY5" fmla="*/ 641416 h 707556"/>
              <a:gd name="connsiteX6" fmla="*/ 210774 w 524074"/>
              <a:gd name="connsiteY6" fmla="*/ 421282 h 707556"/>
              <a:gd name="connsiteX7" fmla="*/ 1224 w 524074"/>
              <a:gd name="connsiteY7" fmla="*/ 2182 h 70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074" h="707556">
                <a:moveTo>
                  <a:pt x="1224" y="2182"/>
                </a:moveTo>
                <a:cubicBezTo>
                  <a:pt x="-12182" y="-22865"/>
                  <a:pt x="88008" y="173985"/>
                  <a:pt x="130341" y="270999"/>
                </a:cubicBezTo>
                <a:cubicBezTo>
                  <a:pt x="172674" y="368013"/>
                  <a:pt x="223121" y="514416"/>
                  <a:pt x="255224" y="584266"/>
                </a:cubicBezTo>
                <a:cubicBezTo>
                  <a:pt x="287327" y="654116"/>
                  <a:pt x="278155" y="670344"/>
                  <a:pt x="322958" y="690099"/>
                </a:cubicBezTo>
                <a:cubicBezTo>
                  <a:pt x="367761" y="709855"/>
                  <a:pt x="521572" y="710913"/>
                  <a:pt x="524041" y="702799"/>
                </a:cubicBezTo>
                <a:cubicBezTo>
                  <a:pt x="526510" y="694685"/>
                  <a:pt x="389985" y="688336"/>
                  <a:pt x="337774" y="641416"/>
                </a:cubicBezTo>
                <a:cubicBezTo>
                  <a:pt x="285563" y="594497"/>
                  <a:pt x="263691" y="524999"/>
                  <a:pt x="210774" y="421282"/>
                </a:cubicBezTo>
                <a:cubicBezTo>
                  <a:pt x="157857" y="317565"/>
                  <a:pt x="14630" y="27229"/>
                  <a:pt x="1224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B8C914FF-DC63-47E7-A18E-FBAF07C78DC1}"/>
              </a:ext>
            </a:extLst>
          </p:cNvPr>
          <p:cNvSpPr/>
          <p:nvPr/>
        </p:nvSpPr>
        <p:spPr>
          <a:xfrm>
            <a:off x="7088144" y="2265540"/>
            <a:ext cx="367839" cy="873265"/>
          </a:xfrm>
          <a:custGeom>
            <a:avLst/>
            <a:gdLst>
              <a:gd name="connsiteX0" fmla="*/ 150856 w 367839"/>
              <a:gd name="connsiteY0" fmla="*/ 104598 h 873265"/>
              <a:gd name="connsiteX1" fmla="*/ 227056 w 367839"/>
              <a:gd name="connsiteY1" fmla="*/ 6173 h 873265"/>
              <a:gd name="connsiteX2" fmla="*/ 287381 w 367839"/>
              <a:gd name="connsiteY2" fmla="*/ 34748 h 873265"/>
              <a:gd name="connsiteX3" fmla="*/ 347706 w 367839"/>
              <a:gd name="connsiteY3" fmla="*/ 233185 h 873265"/>
              <a:gd name="connsiteX4" fmla="*/ 296906 w 367839"/>
              <a:gd name="connsiteY4" fmla="*/ 364948 h 873265"/>
              <a:gd name="connsiteX5" fmla="*/ 171494 w 367839"/>
              <a:gd name="connsiteY5" fmla="*/ 593548 h 873265"/>
              <a:gd name="connsiteX6" fmla="*/ 127044 w 367839"/>
              <a:gd name="connsiteY6" fmla="*/ 679273 h 873265"/>
              <a:gd name="connsiteX7" fmla="*/ 123869 w 367839"/>
              <a:gd name="connsiteY7" fmla="*/ 760235 h 873265"/>
              <a:gd name="connsiteX8" fmla="*/ 112756 w 367839"/>
              <a:gd name="connsiteY8" fmla="*/ 803098 h 873265"/>
              <a:gd name="connsiteX9" fmla="*/ 44 w 367839"/>
              <a:gd name="connsiteY9" fmla="*/ 872948 h 873265"/>
              <a:gd name="connsiteX10" fmla="*/ 127044 w 367839"/>
              <a:gd name="connsiteY10" fmla="*/ 772935 h 873265"/>
              <a:gd name="connsiteX11" fmla="*/ 166731 w 367839"/>
              <a:gd name="connsiteY11" fmla="*/ 593548 h 873265"/>
              <a:gd name="connsiteX12" fmla="*/ 360406 w 367839"/>
              <a:gd name="connsiteY12" fmla="*/ 223660 h 873265"/>
              <a:gd name="connsiteX13" fmla="*/ 309606 w 367839"/>
              <a:gd name="connsiteY13" fmla="*/ 23635 h 873265"/>
              <a:gd name="connsiteX14" fmla="*/ 150856 w 367839"/>
              <a:gd name="connsiteY14" fmla="*/ 104598 h 87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839" h="873265">
                <a:moveTo>
                  <a:pt x="150856" y="104598"/>
                </a:moveTo>
                <a:cubicBezTo>
                  <a:pt x="137098" y="101688"/>
                  <a:pt x="204302" y="17815"/>
                  <a:pt x="227056" y="6173"/>
                </a:cubicBezTo>
                <a:cubicBezTo>
                  <a:pt x="249810" y="-5469"/>
                  <a:pt x="267273" y="-3087"/>
                  <a:pt x="287381" y="34748"/>
                </a:cubicBezTo>
                <a:cubicBezTo>
                  <a:pt x="307489" y="72583"/>
                  <a:pt x="346119" y="178152"/>
                  <a:pt x="347706" y="233185"/>
                </a:cubicBezTo>
                <a:cubicBezTo>
                  <a:pt x="349293" y="288218"/>
                  <a:pt x="326275" y="304887"/>
                  <a:pt x="296906" y="364948"/>
                </a:cubicBezTo>
                <a:cubicBezTo>
                  <a:pt x="267537" y="425009"/>
                  <a:pt x="199804" y="541161"/>
                  <a:pt x="171494" y="593548"/>
                </a:cubicBezTo>
                <a:cubicBezTo>
                  <a:pt x="143184" y="645935"/>
                  <a:pt x="134982" y="651492"/>
                  <a:pt x="127044" y="679273"/>
                </a:cubicBezTo>
                <a:cubicBezTo>
                  <a:pt x="119106" y="707054"/>
                  <a:pt x="126250" y="739598"/>
                  <a:pt x="123869" y="760235"/>
                </a:cubicBezTo>
                <a:cubicBezTo>
                  <a:pt x="121488" y="780872"/>
                  <a:pt x="133393" y="784313"/>
                  <a:pt x="112756" y="803098"/>
                </a:cubicBezTo>
                <a:cubicBezTo>
                  <a:pt x="92119" y="821883"/>
                  <a:pt x="-2337" y="877975"/>
                  <a:pt x="44" y="872948"/>
                </a:cubicBezTo>
                <a:cubicBezTo>
                  <a:pt x="2425" y="867921"/>
                  <a:pt x="99263" y="819502"/>
                  <a:pt x="127044" y="772935"/>
                </a:cubicBezTo>
                <a:cubicBezTo>
                  <a:pt x="154825" y="726368"/>
                  <a:pt x="127837" y="685094"/>
                  <a:pt x="166731" y="593548"/>
                </a:cubicBezTo>
                <a:cubicBezTo>
                  <a:pt x="205625" y="502002"/>
                  <a:pt x="336594" y="318645"/>
                  <a:pt x="360406" y="223660"/>
                </a:cubicBezTo>
                <a:cubicBezTo>
                  <a:pt x="384218" y="128675"/>
                  <a:pt x="346383" y="48770"/>
                  <a:pt x="309606" y="23635"/>
                </a:cubicBezTo>
                <a:cubicBezTo>
                  <a:pt x="272829" y="-1500"/>
                  <a:pt x="164614" y="107508"/>
                  <a:pt x="150856" y="10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BEABD41-A244-494E-8948-A0DF2E711515}"/>
              </a:ext>
            </a:extLst>
          </p:cNvPr>
          <p:cNvSpPr/>
          <p:nvPr/>
        </p:nvSpPr>
        <p:spPr>
          <a:xfrm>
            <a:off x="7166251" y="2343293"/>
            <a:ext cx="233268" cy="600400"/>
          </a:xfrm>
          <a:custGeom>
            <a:avLst/>
            <a:gdLst>
              <a:gd name="connsiteX0" fmla="*/ 99737 w 233268"/>
              <a:gd name="connsiteY0" fmla="*/ 53832 h 600400"/>
              <a:gd name="connsiteX1" fmla="*/ 175937 w 233268"/>
              <a:gd name="connsiteY1" fmla="*/ 4620 h 600400"/>
              <a:gd name="connsiteX2" fmla="*/ 212449 w 233268"/>
              <a:gd name="connsiteY2" fmla="*/ 191945 h 600400"/>
              <a:gd name="connsiteX3" fmla="*/ 137837 w 233268"/>
              <a:gd name="connsiteY3" fmla="*/ 344345 h 600400"/>
              <a:gd name="connsiteX4" fmla="*/ 82274 w 233268"/>
              <a:gd name="connsiteY4" fmla="*/ 496745 h 600400"/>
              <a:gd name="connsiteX5" fmla="*/ 2899 w 233268"/>
              <a:gd name="connsiteY5" fmla="*/ 591995 h 600400"/>
              <a:gd name="connsiteX6" fmla="*/ 193399 w 233268"/>
              <a:gd name="connsiteY6" fmla="*/ 279257 h 600400"/>
              <a:gd name="connsiteX7" fmla="*/ 233087 w 233268"/>
              <a:gd name="connsiteY7" fmla="*/ 110982 h 600400"/>
              <a:gd name="connsiteX8" fmla="*/ 187049 w 233268"/>
              <a:gd name="connsiteY8" fmla="*/ 15732 h 600400"/>
              <a:gd name="connsiteX9" fmla="*/ 99737 w 233268"/>
              <a:gd name="connsiteY9" fmla="*/ 53832 h 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268" h="600400">
                <a:moveTo>
                  <a:pt x="99737" y="53832"/>
                </a:moveTo>
                <a:cubicBezTo>
                  <a:pt x="97885" y="51980"/>
                  <a:pt x="157152" y="-18399"/>
                  <a:pt x="175937" y="4620"/>
                </a:cubicBezTo>
                <a:cubicBezTo>
                  <a:pt x="194722" y="27639"/>
                  <a:pt x="218799" y="135324"/>
                  <a:pt x="212449" y="191945"/>
                </a:cubicBezTo>
                <a:cubicBezTo>
                  <a:pt x="206099" y="248566"/>
                  <a:pt x="159533" y="293545"/>
                  <a:pt x="137837" y="344345"/>
                </a:cubicBezTo>
                <a:cubicBezTo>
                  <a:pt x="116141" y="395145"/>
                  <a:pt x="104764" y="455470"/>
                  <a:pt x="82274" y="496745"/>
                </a:cubicBezTo>
                <a:cubicBezTo>
                  <a:pt x="59784" y="538020"/>
                  <a:pt x="-15622" y="628243"/>
                  <a:pt x="2899" y="591995"/>
                </a:cubicBezTo>
                <a:cubicBezTo>
                  <a:pt x="21420" y="555747"/>
                  <a:pt x="155034" y="359426"/>
                  <a:pt x="193399" y="279257"/>
                </a:cubicBezTo>
                <a:cubicBezTo>
                  <a:pt x="231764" y="199088"/>
                  <a:pt x="234145" y="154903"/>
                  <a:pt x="233087" y="110982"/>
                </a:cubicBezTo>
                <a:cubicBezTo>
                  <a:pt x="232029" y="67061"/>
                  <a:pt x="207951" y="30813"/>
                  <a:pt x="187049" y="15732"/>
                </a:cubicBezTo>
                <a:cubicBezTo>
                  <a:pt x="166147" y="651"/>
                  <a:pt x="101589" y="55684"/>
                  <a:pt x="99737" y="5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0FCA177-D43D-4405-9543-DFD3B40580AD}"/>
              </a:ext>
            </a:extLst>
          </p:cNvPr>
          <p:cNvSpPr/>
          <p:nvPr/>
        </p:nvSpPr>
        <p:spPr>
          <a:xfrm>
            <a:off x="7121384" y="2570322"/>
            <a:ext cx="124548" cy="275936"/>
          </a:xfrm>
          <a:custGeom>
            <a:avLst/>
            <a:gdLst>
              <a:gd name="connsiteX0" fmla="*/ 52529 w 124548"/>
              <a:gd name="connsiteY0" fmla="*/ 1428 h 275936"/>
              <a:gd name="connsiteX1" fmla="*/ 106504 w 124548"/>
              <a:gd name="connsiteY1" fmla="*/ 120491 h 275936"/>
              <a:gd name="connsiteX2" fmla="*/ 49354 w 124548"/>
              <a:gd name="connsiteY2" fmla="*/ 230028 h 275936"/>
              <a:gd name="connsiteX3" fmla="*/ 1729 w 124548"/>
              <a:gd name="connsiteY3" fmla="*/ 271303 h 275936"/>
              <a:gd name="connsiteX4" fmla="*/ 112854 w 124548"/>
              <a:gd name="connsiteY4" fmla="*/ 128428 h 275936"/>
              <a:gd name="connsiteX5" fmla="*/ 116029 w 124548"/>
              <a:gd name="connsiteY5" fmla="*/ 60166 h 275936"/>
              <a:gd name="connsiteX6" fmla="*/ 52529 w 124548"/>
              <a:gd name="connsiteY6" fmla="*/ 1428 h 2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48" h="275936">
                <a:moveTo>
                  <a:pt x="52529" y="1428"/>
                </a:moveTo>
                <a:cubicBezTo>
                  <a:pt x="50942" y="11482"/>
                  <a:pt x="107033" y="82391"/>
                  <a:pt x="106504" y="120491"/>
                </a:cubicBezTo>
                <a:cubicBezTo>
                  <a:pt x="105975" y="158591"/>
                  <a:pt x="66817" y="204893"/>
                  <a:pt x="49354" y="230028"/>
                </a:cubicBezTo>
                <a:cubicBezTo>
                  <a:pt x="31891" y="255163"/>
                  <a:pt x="-8854" y="288236"/>
                  <a:pt x="1729" y="271303"/>
                </a:cubicBezTo>
                <a:cubicBezTo>
                  <a:pt x="12312" y="254370"/>
                  <a:pt x="93804" y="163618"/>
                  <a:pt x="112854" y="128428"/>
                </a:cubicBezTo>
                <a:cubicBezTo>
                  <a:pt x="131904" y="93238"/>
                  <a:pt x="123702" y="83449"/>
                  <a:pt x="116029" y="60166"/>
                </a:cubicBezTo>
                <a:cubicBezTo>
                  <a:pt x="108356" y="36883"/>
                  <a:pt x="54116" y="-8626"/>
                  <a:pt x="52529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E1012DD7-31A5-4B0B-BA62-69AD48FC03D0}"/>
              </a:ext>
            </a:extLst>
          </p:cNvPr>
          <p:cNvSpPr/>
          <p:nvPr/>
        </p:nvSpPr>
        <p:spPr>
          <a:xfrm>
            <a:off x="7137398" y="2396687"/>
            <a:ext cx="163715" cy="496084"/>
          </a:xfrm>
          <a:custGeom>
            <a:avLst/>
            <a:gdLst>
              <a:gd name="connsiteX0" fmla="*/ 144465 w 163715"/>
              <a:gd name="connsiteY0" fmla="*/ 2026 h 496084"/>
              <a:gd name="connsiteX1" fmla="*/ 163515 w 163715"/>
              <a:gd name="connsiteY1" fmla="*/ 206813 h 496084"/>
              <a:gd name="connsiteX2" fmla="*/ 130177 w 163715"/>
              <a:gd name="connsiteY2" fmla="*/ 349688 h 496084"/>
              <a:gd name="connsiteX3" fmla="*/ 2 w 163715"/>
              <a:gd name="connsiteY3" fmla="*/ 495738 h 496084"/>
              <a:gd name="connsiteX4" fmla="*/ 133352 w 163715"/>
              <a:gd name="connsiteY4" fmla="*/ 306826 h 496084"/>
              <a:gd name="connsiteX5" fmla="*/ 152402 w 163715"/>
              <a:gd name="connsiteY5" fmla="*/ 114738 h 496084"/>
              <a:gd name="connsiteX6" fmla="*/ 144465 w 163715"/>
              <a:gd name="connsiteY6" fmla="*/ 2026 h 4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15" h="496084">
                <a:moveTo>
                  <a:pt x="144465" y="2026"/>
                </a:moveTo>
                <a:cubicBezTo>
                  <a:pt x="146317" y="17372"/>
                  <a:pt x="165896" y="148869"/>
                  <a:pt x="163515" y="206813"/>
                </a:cubicBezTo>
                <a:cubicBezTo>
                  <a:pt x="161134" y="264757"/>
                  <a:pt x="157429" y="301534"/>
                  <a:pt x="130177" y="349688"/>
                </a:cubicBezTo>
                <a:cubicBezTo>
                  <a:pt x="102925" y="397842"/>
                  <a:pt x="-527" y="502882"/>
                  <a:pt x="2" y="495738"/>
                </a:cubicBezTo>
                <a:cubicBezTo>
                  <a:pt x="531" y="488594"/>
                  <a:pt x="107952" y="370326"/>
                  <a:pt x="133352" y="306826"/>
                </a:cubicBezTo>
                <a:cubicBezTo>
                  <a:pt x="158752" y="243326"/>
                  <a:pt x="149492" y="167655"/>
                  <a:pt x="152402" y="114738"/>
                </a:cubicBezTo>
                <a:cubicBezTo>
                  <a:pt x="155312" y="61821"/>
                  <a:pt x="142613" y="-13320"/>
                  <a:pt x="144465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3A69FA7B-0F6C-4F08-9A0E-7CBA75632B66}"/>
              </a:ext>
            </a:extLst>
          </p:cNvPr>
          <p:cNvSpPr/>
          <p:nvPr/>
        </p:nvSpPr>
        <p:spPr>
          <a:xfrm>
            <a:off x="4534636" y="2094904"/>
            <a:ext cx="185784" cy="240438"/>
          </a:xfrm>
          <a:custGeom>
            <a:avLst/>
            <a:gdLst>
              <a:gd name="connsiteX0" fmla="*/ 124677 w 185784"/>
              <a:gd name="connsiteY0" fmla="*/ 240309 h 240438"/>
              <a:gd name="connsiteX1" fmla="*/ 178652 w 185784"/>
              <a:gd name="connsiteY1" fmla="*/ 157759 h 240438"/>
              <a:gd name="connsiteX2" fmla="*/ 158014 w 185784"/>
              <a:gd name="connsiteY2" fmla="*/ 113309 h 240438"/>
              <a:gd name="connsiteX3" fmla="*/ 34189 w 185784"/>
              <a:gd name="connsiteY3" fmla="*/ 11709 h 240438"/>
              <a:gd name="connsiteX4" fmla="*/ 2439 w 185784"/>
              <a:gd name="connsiteY4" fmla="*/ 5359 h 240438"/>
              <a:gd name="connsiteX5" fmla="*/ 84989 w 185784"/>
              <a:gd name="connsiteY5" fmla="*/ 40284 h 240438"/>
              <a:gd name="connsiteX6" fmla="*/ 165952 w 185784"/>
              <a:gd name="connsiteY6" fmla="*/ 108546 h 240438"/>
              <a:gd name="connsiteX7" fmla="*/ 183414 w 185784"/>
              <a:gd name="connsiteY7" fmla="*/ 175221 h 240438"/>
              <a:gd name="connsiteX8" fmla="*/ 124677 w 185784"/>
              <a:gd name="connsiteY8" fmla="*/ 240309 h 24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84" h="240438">
                <a:moveTo>
                  <a:pt x="124677" y="240309"/>
                </a:moveTo>
                <a:cubicBezTo>
                  <a:pt x="123883" y="237399"/>
                  <a:pt x="173096" y="178926"/>
                  <a:pt x="178652" y="157759"/>
                </a:cubicBezTo>
                <a:cubicBezTo>
                  <a:pt x="184208" y="136592"/>
                  <a:pt x="182091" y="137651"/>
                  <a:pt x="158014" y="113309"/>
                </a:cubicBezTo>
                <a:cubicBezTo>
                  <a:pt x="133937" y="88967"/>
                  <a:pt x="60118" y="29701"/>
                  <a:pt x="34189" y="11709"/>
                </a:cubicBezTo>
                <a:cubicBezTo>
                  <a:pt x="8260" y="-6283"/>
                  <a:pt x="-6028" y="596"/>
                  <a:pt x="2439" y="5359"/>
                </a:cubicBezTo>
                <a:cubicBezTo>
                  <a:pt x="10906" y="10122"/>
                  <a:pt x="57737" y="23086"/>
                  <a:pt x="84989" y="40284"/>
                </a:cubicBezTo>
                <a:cubicBezTo>
                  <a:pt x="112241" y="57482"/>
                  <a:pt x="149548" y="86056"/>
                  <a:pt x="165952" y="108546"/>
                </a:cubicBezTo>
                <a:cubicBezTo>
                  <a:pt x="182356" y="131036"/>
                  <a:pt x="190029" y="154054"/>
                  <a:pt x="183414" y="175221"/>
                </a:cubicBezTo>
                <a:cubicBezTo>
                  <a:pt x="176799" y="196388"/>
                  <a:pt x="125471" y="243219"/>
                  <a:pt x="124677" y="240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97F84323-4CB8-44E2-B316-49A2132DAB89}"/>
              </a:ext>
            </a:extLst>
          </p:cNvPr>
          <p:cNvSpPr/>
          <p:nvPr/>
        </p:nvSpPr>
        <p:spPr>
          <a:xfrm>
            <a:off x="4439390" y="2106611"/>
            <a:ext cx="259810" cy="696932"/>
          </a:xfrm>
          <a:custGeom>
            <a:avLst/>
            <a:gdLst>
              <a:gd name="connsiteX0" fmla="*/ 97685 w 259810"/>
              <a:gd name="connsiteY0" fmla="*/ 2 h 696932"/>
              <a:gd name="connsiteX1" fmla="*/ 13548 w 259810"/>
              <a:gd name="connsiteY1" fmla="*/ 117477 h 696932"/>
              <a:gd name="connsiteX2" fmla="*/ 13548 w 259810"/>
              <a:gd name="connsiteY2" fmla="*/ 285752 h 696932"/>
              <a:gd name="connsiteX3" fmla="*/ 91335 w 259810"/>
              <a:gd name="connsiteY3" fmla="*/ 441327 h 696932"/>
              <a:gd name="connsiteX4" fmla="*/ 142135 w 259810"/>
              <a:gd name="connsiteY4" fmla="*/ 557214 h 696932"/>
              <a:gd name="connsiteX5" fmla="*/ 259610 w 259810"/>
              <a:gd name="connsiteY5" fmla="*/ 696914 h 696932"/>
              <a:gd name="connsiteX6" fmla="*/ 165948 w 259810"/>
              <a:gd name="connsiteY6" fmla="*/ 547689 h 696932"/>
              <a:gd name="connsiteX7" fmla="*/ 8785 w 259810"/>
              <a:gd name="connsiteY7" fmla="*/ 244477 h 696932"/>
              <a:gd name="connsiteX8" fmla="*/ 29423 w 259810"/>
              <a:gd name="connsiteY8" fmla="*/ 120652 h 696932"/>
              <a:gd name="connsiteX9" fmla="*/ 97685 w 259810"/>
              <a:gd name="connsiteY9" fmla="*/ 2 h 6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810" h="696932">
                <a:moveTo>
                  <a:pt x="97685" y="2"/>
                </a:moveTo>
                <a:cubicBezTo>
                  <a:pt x="95039" y="-527"/>
                  <a:pt x="27571" y="69852"/>
                  <a:pt x="13548" y="117477"/>
                </a:cubicBezTo>
                <a:cubicBezTo>
                  <a:pt x="-475" y="165102"/>
                  <a:pt x="583" y="231777"/>
                  <a:pt x="13548" y="285752"/>
                </a:cubicBezTo>
                <a:cubicBezTo>
                  <a:pt x="26512" y="339727"/>
                  <a:pt x="69904" y="396083"/>
                  <a:pt x="91335" y="441327"/>
                </a:cubicBezTo>
                <a:cubicBezTo>
                  <a:pt x="112766" y="486571"/>
                  <a:pt x="114089" y="514616"/>
                  <a:pt x="142135" y="557214"/>
                </a:cubicBezTo>
                <a:cubicBezTo>
                  <a:pt x="170181" y="599812"/>
                  <a:pt x="255641" y="698502"/>
                  <a:pt x="259610" y="696914"/>
                </a:cubicBezTo>
                <a:cubicBezTo>
                  <a:pt x="263579" y="695327"/>
                  <a:pt x="207752" y="623095"/>
                  <a:pt x="165948" y="547689"/>
                </a:cubicBezTo>
                <a:cubicBezTo>
                  <a:pt x="124144" y="472283"/>
                  <a:pt x="31539" y="315650"/>
                  <a:pt x="8785" y="244477"/>
                </a:cubicBezTo>
                <a:cubicBezTo>
                  <a:pt x="-13969" y="173304"/>
                  <a:pt x="12754" y="160339"/>
                  <a:pt x="29423" y="120652"/>
                </a:cubicBezTo>
                <a:cubicBezTo>
                  <a:pt x="46092" y="80965"/>
                  <a:pt x="100331" y="531"/>
                  <a:pt x="976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0C453CE-E743-4654-BFB2-05915A4AB638}"/>
              </a:ext>
            </a:extLst>
          </p:cNvPr>
          <p:cNvSpPr/>
          <p:nvPr/>
        </p:nvSpPr>
        <p:spPr>
          <a:xfrm>
            <a:off x="4507143" y="2128310"/>
            <a:ext cx="82322" cy="477249"/>
          </a:xfrm>
          <a:custGeom>
            <a:avLst/>
            <a:gdLst>
              <a:gd name="connsiteX0" fmla="*/ 82320 w 82322"/>
              <a:gd name="connsiteY0" fmla="*/ 528 h 477249"/>
              <a:gd name="connsiteX1" fmla="*/ 9295 w 82322"/>
              <a:gd name="connsiteY1" fmla="*/ 149753 h 477249"/>
              <a:gd name="connsiteX2" fmla="*/ 63270 w 82322"/>
              <a:gd name="connsiteY2" fmla="*/ 472015 h 477249"/>
              <a:gd name="connsiteX3" fmla="*/ 10882 w 82322"/>
              <a:gd name="connsiteY3" fmla="*/ 332315 h 477249"/>
              <a:gd name="connsiteX4" fmla="*/ 6120 w 82322"/>
              <a:gd name="connsiteY4" fmla="*/ 108478 h 477249"/>
              <a:gd name="connsiteX5" fmla="*/ 82320 w 82322"/>
              <a:gd name="connsiteY5" fmla="*/ 528 h 4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22" h="477249">
                <a:moveTo>
                  <a:pt x="82320" y="528"/>
                </a:moveTo>
                <a:cubicBezTo>
                  <a:pt x="82849" y="7407"/>
                  <a:pt x="12470" y="71172"/>
                  <a:pt x="9295" y="149753"/>
                </a:cubicBezTo>
                <a:cubicBezTo>
                  <a:pt x="6120" y="228334"/>
                  <a:pt x="63006" y="441588"/>
                  <a:pt x="63270" y="472015"/>
                </a:cubicBezTo>
                <a:cubicBezTo>
                  <a:pt x="63534" y="502442"/>
                  <a:pt x="20407" y="392904"/>
                  <a:pt x="10882" y="332315"/>
                </a:cubicBezTo>
                <a:cubicBezTo>
                  <a:pt x="1357" y="271726"/>
                  <a:pt x="-5522" y="161659"/>
                  <a:pt x="6120" y="108478"/>
                </a:cubicBezTo>
                <a:cubicBezTo>
                  <a:pt x="17762" y="55297"/>
                  <a:pt x="81791" y="-6351"/>
                  <a:pt x="82320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375A52B1-6833-4832-86A3-B541498220CB}"/>
              </a:ext>
            </a:extLst>
          </p:cNvPr>
          <p:cNvSpPr/>
          <p:nvPr/>
        </p:nvSpPr>
        <p:spPr>
          <a:xfrm>
            <a:off x="4656848" y="2344619"/>
            <a:ext cx="115537" cy="279020"/>
          </a:xfrm>
          <a:custGeom>
            <a:avLst/>
            <a:gdLst>
              <a:gd name="connsiteX0" fmla="*/ 877 w 115537"/>
              <a:gd name="connsiteY0" fmla="*/ 93781 h 279020"/>
              <a:gd name="connsiteX1" fmla="*/ 42152 w 115537"/>
              <a:gd name="connsiteY1" fmla="*/ 23931 h 279020"/>
              <a:gd name="connsiteX2" fmla="*/ 77077 w 115537"/>
              <a:gd name="connsiteY2" fmla="*/ 3294 h 279020"/>
              <a:gd name="connsiteX3" fmla="*/ 115177 w 115537"/>
              <a:gd name="connsiteY3" fmla="*/ 85844 h 279020"/>
              <a:gd name="connsiteX4" fmla="*/ 53265 w 115537"/>
              <a:gd name="connsiteY4" fmla="*/ 204906 h 279020"/>
              <a:gd name="connsiteX5" fmla="*/ 70727 w 115537"/>
              <a:gd name="connsiteY5" fmla="*/ 277931 h 279020"/>
              <a:gd name="connsiteX6" fmla="*/ 112002 w 115537"/>
              <a:gd name="connsiteY6" fmla="*/ 246181 h 279020"/>
              <a:gd name="connsiteX7" fmla="*/ 62790 w 115537"/>
              <a:gd name="connsiteY7" fmla="*/ 211256 h 279020"/>
              <a:gd name="connsiteX8" fmla="*/ 92952 w 115537"/>
              <a:gd name="connsiteY8" fmla="*/ 89019 h 279020"/>
              <a:gd name="connsiteX9" fmla="*/ 83427 w 115537"/>
              <a:gd name="connsiteY9" fmla="*/ 47744 h 279020"/>
              <a:gd name="connsiteX10" fmla="*/ 877 w 115537"/>
              <a:gd name="connsiteY10" fmla="*/ 93781 h 2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37" h="279020">
                <a:moveTo>
                  <a:pt x="877" y="93781"/>
                </a:moveTo>
                <a:cubicBezTo>
                  <a:pt x="-6002" y="89812"/>
                  <a:pt x="29452" y="39012"/>
                  <a:pt x="42152" y="23931"/>
                </a:cubicBezTo>
                <a:cubicBezTo>
                  <a:pt x="54852" y="8850"/>
                  <a:pt x="64906" y="-7025"/>
                  <a:pt x="77077" y="3294"/>
                </a:cubicBezTo>
                <a:cubicBezTo>
                  <a:pt x="89248" y="13613"/>
                  <a:pt x="119146" y="52242"/>
                  <a:pt x="115177" y="85844"/>
                </a:cubicBezTo>
                <a:cubicBezTo>
                  <a:pt x="111208" y="119446"/>
                  <a:pt x="60673" y="172892"/>
                  <a:pt x="53265" y="204906"/>
                </a:cubicBezTo>
                <a:cubicBezTo>
                  <a:pt x="45857" y="236920"/>
                  <a:pt x="60938" y="271052"/>
                  <a:pt x="70727" y="277931"/>
                </a:cubicBezTo>
                <a:cubicBezTo>
                  <a:pt x="80516" y="284810"/>
                  <a:pt x="113325" y="257293"/>
                  <a:pt x="112002" y="246181"/>
                </a:cubicBezTo>
                <a:cubicBezTo>
                  <a:pt x="110679" y="235069"/>
                  <a:pt x="65965" y="237450"/>
                  <a:pt x="62790" y="211256"/>
                </a:cubicBezTo>
                <a:cubicBezTo>
                  <a:pt x="59615" y="185062"/>
                  <a:pt x="89513" y="116271"/>
                  <a:pt x="92952" y="89019"/>
                </a:cubicBezTo>
                <a:cubicBezTo>
                  <a:pt x="96392" y="61767"/>
                  <a:pt x="97450" y="51977"/>
                  <a:pt x="83427" y="47744"/>
                </a:cubicBezTo>
                <a:cubicBezTo>
                  <a:pt x="69404" y="43511"/>
                  <a:pt x="7756" y="97750"/>
                  <a:pt x="877" y="93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C27A50A-CAA8-42A2-9C2A-53FB8CE4FAEA}"/>
              </a:ext>
            </a:extLst>
          </p:cNvPr>
          <p:cNvSpPr/>
          <p:nvPr/>
        </p:nvSpPr>
        <p:spPr>
          <a:xfrm>
            <a:off x="4596974" y="2400204"/>
            <a:ext cx="135918" cy="279980"/>
          </a:xfrm>
          <a:custGeom>
            <a:avLst/>
            <a:gdLst>
              <a:gd name="connsiteX0" fmla="*/ 40114 w 135918"/>
              <a:gd name="connsiteY0" fmla="*/ 1684 h 279980"/>
              <a:gd name="connsiteX1" fmla="*/ 3601 w 135918"/>
              <a:gd name="connsiteY1" fmla="*/ 138209 h 279980"/>
              <a:gd name="connsiteX2" fmla="*/ 133776 w 135918"/>
              <a:gd name="connsiteY2" fmla="*/ 273146 h 279980"/>
              <a:gd name="connsiteX3" fmla="*/ 79801 w 135918"/>
              <a:gd name="connsiteY3" fmla="*/ 236634 h 279980"/>
              <a:gd name="connsiteX4" fmla="*/ 40114 w 135918"/>
              <a:gd name="connsiteY4" fmla="*/ 1684 h 2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18" h="279980">
                <a:moveTo>
                  <a:pt x="40114" y="1684"/>
                </a:moveTo>
                <a:cubicBezTo>
                  <a:pt x="27414" y="-14720"/>
                  <a:pt x="-12009" y="92965"/>
                  <a:pt x="3601" y="138209"/>
                </a:cubicBezTo>
                <a:cubicBezTo>
                  <a:pt x="19211" y="183453"/>
                  <a:pt x="121076" y="256742"/>
                  <a:pt x="133776" y="273146"/>
                </a:cubicBezTo>
                <a:cubicBezTo>
                  <a:pt x="146476" y="289550"/>
                  <a:pt x="99380" y="276057"/>
                  <a:pt x="79801" y="236634"/>
                </a:cubicBezTo>
                <a:cubicBezTo>
                  <a:pt x="60222" y="197211"/>
                  <a:pt x="52814" y="18088"/>
                  <a:pt x="40114" y="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97ED360-24A9-4259-BFD9-F1B28331E0DE}"/>
              </a:ext>
            </a:extLst>
          </p:cNvPr>
          <p:cNvSpPr/>
          <p:nvPr/>
        </p:nvSpPr>
        <p:spPr>
          <a:xfrm>
            <a:off x="4779884" y="2569487"/>
            <a:ext cx="39934" cy="190014"/>
          </a:xfrm>
          <a:custGeom>
            <a:avLst/>
            <a:gdLst>
              <a:gd name="connsiteX0" fmla="*/ 22304 w 39934"/>
              <a:gd name="connsiteY0" fmla="*/ 676 h 190014"/>
              <a:gd name="connsiteX1" fmla="*/ 1666 w 39934"/>
              <a:gd name="connsiteY1" fmla="*/ 57826 h 190014"/>
              <a:gd name="connsiteX2" fmla="*/ 39766 w 39934"/>
              <a:gd name="connsiteY2" fmla="*/ 162601 h 190014"/>
              <a:gd name="connsiteX3" fmla="*/ 15954 w 39934"/>
              <a:gd name="connsiteY3" fmla="*/ 189588 h 190014"/>
              <a:gd name="connsiteX4" fmla="*/ 23891 w 39934"/>
              <a:gd name="connsiteY4" fmla="*/ 148313 h 190014"/>
              <a:gd name="connsiteX5" fmla="*/ 79 w 39934"/>
              <a:gd name="connsiteY5" fmla="*/ 94338 h 190014"/>
              <a:gd name="connsiteX6" fmla="*/ 22304 w 39934"/>
              <a:gd name="connsiteY6" fmla="*/ 676 h 19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4" h="190014">
                <a:moveTo>
                  <a:pt x="22304" y="676"/>
                </a:moveTo>
                <a:cubicBezTo>
                  <a:pt x="22569" y="-5409"/>
                  <a:pt x="-1244" y="30839"/>
                  <a:pt x="1666" y="57826"/>
                </a:cubicBezTo>
                <a:cubicBezTo>
                  <a:pt x="4576" y="84813"/>
                  <a:pt x="37385" y="140641"/>
                  <a:pt x="39766" y="162601"/>
                </a:cubicBezTo>
                <a:cubicBezTo>
                  <a:pt x="42147" y="184561"/>
                  <a:pt x="18600" y="191969"/>
                  <a:pt x="15954" y="189588"/>
                </a:cubicBezTo>
                <a:cubicBezTo>
                  <a:pt x="13308" y="187207"/>
                  <a:pt x="26537" y="164188"/>
                  <a:pt x="23891" y="148313"/>
                </a:cubicBezTo>
                <a:cubicBezTo>
                  <a:pt x="21245" y="132438"/>
                  <a:pt x="-1509" y="117886"/>
                  <a:pt x="79" y="94338"/>
                </a:cubicBezTo>
                <a:cubicBezTo>
                  <a:pt x="1666" y="70790"/>
                  <a:pt x="22039" y="6761"/>
                  <a:pt x="22304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3BA98D9-61F3-45DF-BBA4-D9A1F33E83EB}"/>
              </a:ext>
            </a:extLst>
          </p:cNvPr>
          <p:cNvSpPr/>
          <p:nvPr/>
        </p:nvSpPr>
        <p:spPr>
          <a:xfrm>
            <a:off x="5975265" y="2412998"/>
            <a:ext cx="67536" cy="228615"/>
          </a:xfrm>
          <a:custGeom>
            <a:avLst/>
            <a:gdLst>
              <a:gd name="connsiteX0" fmla="*/ 65702 w 67536"/>
              <a:gd name="connsiteY0" fmla="*/ 2 h 228615"/>
              <a:gd name="connsiteX1" fmla="*/ 59352 w 67536"/>
              <a:gd name="connsiteY1" fmla="*/ 165102 h 228615"/>
              <a:gd name="connsiteX2" fmla="*/ 85 w 67536"/>
              <a:gd name="connsiteY2" fmla="*/ 228602 h 228615"/>
              <a:gd name="connsiteX3" fmla="*/ 46652 w 67536"/>
              <a:gd name="connsiteY3" fmla="*/ 160869 h 228615"/>
              <a:gd name="connsiteX4" fmla="*/ 65702 w 67536"/>
              <a:gd name="connsiteY4" fmla="*/ 2 h 2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36" h="228615">
                <a:moveTo>
                  <a:pt x="65702" y="2"/>
                </a:moveTo>
                <a:cubicBezTo>
                  <a:pt x="67819" y="708"/>
                  <a:pt x="70288" y="127002"/>
                  <a:pt x="59352" y="165102"/>
                </a:cubicBezTo>
                <a:cubicBezTo>
                  <a:pt x="48416" y="203202"/>
                  <a:pt x="2202" y="229308"/>
                  <a:pt x="85" y="228602"/>
                </a:cubicBezTo>
                <a:cubicBezTo>
                  <a:pt x="-2032" y="227897"/>
                  <a:pt x="35716" y="194736"/>
                  <a:pt x="46652" y="160869"/>
                </a:cubicBezTo>
                <a:cubicBezTo>
                  <a:pt x="57588" y="127002"/>
                  <a:pt x="63585" y="-704"/>
                  <a:pt x="657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548310F-1D52-463C-AE73-BB7FC48E20D9}"/>
              </a:ext>
            </a:extLst>
          </p:cNvPr>
          <p:cNvSpPr/>
          <p:nvPr/>
        </p:nvSpPr>
        <p:spPr>
          <a:xfrm>
            <a:off x="6386357" y="2228823"/>
            <a:ext cx="131036" cy="311087"/>
          </a:xfrm>
          <a:custGeom>
            <a:avLst/>
            <a:gdLst>
              <a:gd name="connsiteX0" fmla="*/ 130860 w 131036"/>
              <a:gd name="connsiteY0" fmla="*/ 27 h 311087"/>
              <a:gd name="connsiteX1" fmla="*/ 20793 w 131036"/>
              <a:gd name="connsiteY1" fmla="*/ 103744 h 311087"/>
              <a:gd name="connsiteX2" fmla="*/ 3860 w 131036"/>
              <a:gd name="connsiteY2" fmla="*/ 309060 h 311087"/>
              <a:gd name="connsiteX3" fmla="*/ 3860 w 131036"/>
              <a:gd name="connsiteY3" fmla="*/ 203227 h 311087"/>
              <a:gd name="connsiteX4" fmla="*/ 46193 w 131036"/>
              <a:gd name="connsiteY4" fmla="*/ 112210 h 311087"/>
              <a:gd name="connsiteX5" fmla="*/ 130860 w 131036"/>
              <a:gd name="connsiteY5" fmla="*/ 27 h 31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36" h="311087">
                <a:moveTo>
                  <a:pt x="130860" y="27"/>
                </a:moveTo>
                <a:cubicBezTo>
                  <a:pt x="126627" y="-1384"/>
                  <a:pt x="41960" y="52238"/>
                  <a:pt x="20793" y="103744"/>
                </a:cubicBezTo>
                <a:cubicBezTo>
                  <a:pt x="-374" y="155250"/>
                  <a:pt x="6682" y="292480"/>
                  <a:pt x="3860" y="309060"/>
                </a:cubicBezTo>
                <a:cubicBezTo>
                  <a:pt x="1038" y="325640"/>
                  <a:pt x="-3195" y="236035"/>
                  <a:pt x="3860" y="203227"/>
                </a:cubicBezTo>
                <a:cubicBezTo>
                  <a:pt x="10915" y="170419"/>
                  <a:pt x="30318" y="145018"/>
                  <a:pt x="46193" y="112210"/>
                </a:cubicBezTo>
                <a:cubicBezTo>
                  <a:pt x="62068" y="79402"/>
                  <a:pt x="135093" y="1438"/>
                  <a:pt x="13086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44E063B-09B3-4D32-8C6C-CAEACCD9B302}"/>
              </a:ext>
            </a:extLst>
          </p:cNvPr>
          <p:cNvSpPr/>
          <p:nvPr/>
        </p:nvSpPr>
        <p:spPr>
          <a:xfrm>
            <a:off x="5781419" y="2230411"/>
            <a:ext cx="128782" cy="244613"/>
          </a:xfrm>
          <a:custGeom>
            <a:avLst/>
            <a:gdLst>
              <a:gd name="connsiteX0" fmla="*/ 256 w 128782"/>
              <a:gd name="connsiteY0" fmla="*/ 27 h 244613"/>
              <a:gd name="connsiteX1" fmla="*/ 119319 w 128782"/>
              <a:gd name="connsiteY1" fmla="*/ 69877 h 244613"/>
              <a:gd name="connsiteX2" fmla="*/ 112969 w 128782"/>
              <a:gd name="connsiteY2" fmla="*/ 168302 h 244613"/>
              <a:gd name="connsiteX3" fmla="*/ 46294 w 128782"/>
              <a:gd name="connsiteY3" fmla="*/ 244502 h 244613"/>
              <a:gd name="connsiteX4" fmla="*/ 105031 w 128782"/>
              <a:gd name="connsiteY4" fmla="*/ 184177 h 244613"/>
              <a:gd name="connsiteX5" fmla="*/ 111381 w 128782"/>
              <a:gd name="connsiteY5" fmla="*/ 138139 h 244613"/>
              <a:gd name="connsiteX6" fmla="*/ 106619 w 128782"/>
              <a:gd name="connsiteY6" fmla="*/ 100039 h 244613"/>
              <a:gd name="connsiteX7" fmla="*/ 87569 w 128782"/>
              <a:gd name="connsiteY7" fmla="*/ 61939 h 244613"/>
              <a:gd name="connsiteX8" fmla="*/ 256 w 128782"/>
              <a:gd name="connsiteY8" fmla="*/ 27 h 2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82" h="244613">
                <a:moveTo>
                  <a:pt x="256" y="27"/>
                </a:moveTo>
                <a:cubicBezTo>
                  <a:pt x="5548" y="1350"/>
                  <a:pt x="100534" y="41831"/>
                  <a:pt x="119319" y="69877"/>
                </a:cubicBezTo>
                <a:cubicBezTo>
                  <a:pt x="138105" y="97923"/>
                  <a:pt x="125140" y="139198"/>
                  <a:pt x="112969" y="168302"/>
                </a:cubicBezTo>
                <a:cubicBezTo>
                  <a:pt x="100798" y="197406"/>
                  <a:pt x="47617" y="241856"/>
                  <a:pt x="46294" y="244502"/>
                </a:cubicBezTo>
                <a:cubicBezTo>
                  <a:pt x="44971" y="247148"/>
                  <a:pt x="94183" y="201904"/>
                  <a:pt x="105031" y="184177"/>
                </a:cubicBezTo>
                <a:cubicBezTo>
                  <a:pt x="115879" y="166450"/>
                  <a:pt x="111116" y="152162"/>
                  <a:pt x="111381" y="138139"/>
                </a:cubicBezTo>
                <a:cubicBezTo>
                  <a:pt x="111646" y="124116"/>
                  <a:pt x="110588" y="112739"/>
                  <a:pt x="106619" y="100039"/>
                </a:cubicBezTo>
                <a:cubicBezTo>
                  <a:pt x="102650" y="87339"/>
                  <a:pt x="101856" y="77549"/>
                  <a:pt x="87569" y="61939"/>
                </a:cubicBezTo>
                <a:cubicBezTo>
                  <a:pt x="73282" y="46329"/>
                  <a:pt x="-5036" y="-1296"/>
                  <a:pt x="25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C9AED94-FC6B-4F90-B507-1E7D1B4EC0A4}"/>
              </a:ext>
            </a:extLst>
          </p:cNvPr>
          <p:cNvSpPr/>
          <p:nvPr/>
        </p:nvSpPr>
        <p:spPr>
          <a:xfrm>
            <a:off x="5227812" y="2041649"/>
            <a:ext cx="248224" cy="60405"/>
          </a:xfrm>
          <a:custGeom>
            <a:avLst/>
            <a:gdLst>
              <a:gd name="connsiteX0" fmla="*/ 3001 w 248224"/>
              <a:gd name="connsiteY0" fmla="*/ 60201 h 60405"/>
              <a:gd name="connsiteX1" fmla="*/ 245888 w 248224"/>
              <a:gd name="connsiteY1" fmla="*/ 1464 h 60405"/>
              <a:gd name="connsiteX2" fmla="*/ 118888 w 248224"/>
              <a:gd name="connsiteY2" fmla="*/ 20514 h 60405"/>
              <a:gd name="connsiteX3" fmla="*/ 3001 w 248224"/>
              <a:gd name="connsiteY3" fmla="*/ 60201 h 6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24" h="60405">
                <a:moveTo>
                  <a:pt x="3001" y="60201"/>
                </a:moveTo>
                <a:cubicBezTo>
                  <a:pt x="24168" y="57026"/>
                  <a:pt x="226574" y="8078"/>
                  <a:pt x="245888" y="1464"/>
                </a:cubicBezTo>
                <a:cubicBezTo>
                  <a:pt x="265202" y="-5150"/>
                  <a:pt x="159634" y="12312"/>
                  <a:pt x="118888" y="20514"/>
                </a:cubicBezTo>
                <a:cubicBezTo>
                  <a:pt x="78142" y="28716"/>
                  <a:pt x="-18166" y="63376"/>
                  <a:pt x="3001" y="6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9A93B0B-8CBB-4955-99AB-76D32C4A3252}"/>
              </a:ext>
            </a:extLst>
          </p:cNvPr>
          <p:cNvSpPr/>
          <p:nvPr/>
        </p:nvSpPr>
        <p:spPr>
          <a:xfrm>
            <a:off x="5273649" y="1893752"/>
            <a:ext cx="327090" cy="81116"/>
          </a:xfrm>
          <a:custGeom>
            <a:avLst/>
            <a:gdLst>
              <a:gd name="connsiteX0" fmla="*/ 26 w 327090"/>
              <a:gd name="connsiteY0" fmla="*/ 81098 h 81116"/>
              <a:gd name="connsiteX1" fmla="*/ 190526 w 327090"/>
              <a:gd name="connsiteY1" fmla="*/ 17598 h 81116"/>
              <a:gd name="connsiteX2" fmla="*/ 327051 w 327090"/>
              <a:gd name="connsiteY2" fmla="*/ 136 h 81116"/>
              <a:gd name="connsiteX3" fmla="*/ 177826 w 327090"/>
              <a:gd name="connsiteY3" fmla="*/ 23948 h 81116"/>
              <a:gd name="connsiteX4" fmla="*/ 26 w 327090"/>
              <a:gd name="connsiteY4" fmla="*/ 81098 h 8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90" h="81116">
                <a:moveTo>
                  <a:pt x="26" y="81098"/>
                </a:moveTo>
                <a:cubicBezTo>
                  <a:pt x="2143" y="80040"/>
                  <a:pt x="136022" y="31092"/>
                  <a:pt x="190526" y="17598"/>
                </a:cubicBezTo>
                <a:cubicBezTo>
                  <a:pt x="245030" y="4104"/>
                  <a:pt x="329168" y="-922"/>
                  <a:pt x="327051" y="136"/>
                </a:cubicBezTo>
                <a:cubicBezTo>
                  <a:pt x="324934" y="1194"/>
                  <a:pt x="231272" y="11513"/>
                  <a:pt x="177826" y="23948"/>
                </a:cubicBezTo>
                <a:cubicBezTo>
                  <a:pt x="124380" y="36383"/>
                  <a:pt x="-2091" y="82156"/>
                  <a:pt x="26" y="8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C166CD3D-8806-4812-B2D1-E6B7B0B1CBD5}"/>
              </a:ext>
            </a:extLst>
          </p:cNvPr>
          <p:cNvSpPr/>
          <p:nvPr/>
        </p:nvSpPr>
        <p:spPr>
          <a:xfrm>
            <a:off x="6369798" y="1999343"/>
            <a:ext cx="239419" cy="97745"/>
          </a:xfrm>
          <a:custGeom>
            <a:avLst/>
            <a:gdLst>
              <a:gd name="connsiteX0" fmla="*/ 840 w 239419"/>
              <a:gd name="connsiteY0" fmla="*/ 97745 h 97745"/>
              <a:gd name="connsiteX1" fmla="*/ 216740 w 239419"/>
              <a:gd name="connsiteY1" fmla="*/ 7257 h 97745"/>
              <a:gd name="connsiteX2" fmla="*/ 224677 w 239419"/>
              <a:gd name="connsiteY2" fmla="*/ 5670 h 97745"/>
              <a:gd name="connsiteX3" fmla="*/ 143715 w 239419"/>
              <a:gd name="connsiteY3" fmla="*/ 7257 h 97745"/>
              <a:gd name="connsiteX4" fmla="*/ 840 w 239419"/>
              <a:gd name="connsiteY4" fmla="*/ 97745 h 9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9" h="97745">
                <a:moveTo>
                  <a:pt x="840" y="97745"/>
                </a:moveTo>
                <a:cubicBezTo>
                  <a:pt x="13011" y="97745"/>
                  <a:pt x="179434" y="22603"/>
                  <a:pt x="216740" y="7257"/>
                </a:cubicBezTo>
                <a:cubicBezTo>
                  <a:pt x="254046" y="-8089"/>
                  <a:pt x="236848" y="5670"/>
                  <a:pt x="224677" y="5670"/>
                </a:cubicBezTo>
                <a:cubicBezTo>
                  <a:pt x="212506" y="5670"/>
                  <a:pt x="175200" y="-5707"/>
                  <a:pt x="143715" y="7257"/>
                </a:cubicBezTo>
                <a:cubicBezTo>
                  <a:pt x="112230" y="20221"/>
                  <a:pt x="-11331" y="97745"/>
                  <a:pt x="840" y="9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48C46EE-4C47-42F5-B288-3172620AA664}"/>
              </a:ext>
            </a:extLst>
          </p:cNvPr>
          <p:cNvSpPr/>
          <p:nvPr/>
        </p:nvSpPr>
        <p:spPr>
          <a:xfrm>
            <a:off x="7079251" y="1790637"/>
            <a:ext cx="73031" cy="383076"/>
          </a:xfrm>
          <a:custGeom>
            <a:avLst/>
            <a:gdLst>
              <a:gd name="connsiteX0" fmla="*/ 13699 w 73031"/>
              <a:gd name="connsiteY0" fmla="*/ 63 h 383076"/>
              <a:gd name="connsiteX1" fmla="*/ 2587 w 73031"/>
              <a:gd name="connsiteY1" fmla="*/ 173101 h 383076"/>
              <a:gd name="connsiteX2" fmla="*/ 72437 w 73031"/>
              <a:gd name="connsiteY2" fmla="*/ 381063 h 383076"/>
              <a:gd name="connsiteX3" fmla="*/ 34337 w 73031"/>
              <a:gd name="connsiteY3" fmla="*/ 271526 h 383076"/>
              <a:gd name="connsiteX4" fmla="*/ 999 w 73031"/>
              <a:gd name="connsiteY4" fmla="*/ 154051 h 383076"/>
              <a:gd name="connsiteX5" fmla="*/ 13699 w 73031"/>
              <a:gd name="connsiteY5" fmla="*/ 63 h 3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1" h="383076">
                <a:moveTo>
                  <a:pt x="13699" y="63"/>
                </a:moveTo>
                <a:cubicBezTo>
                  <a:pt x="13964" y="3238"/>
                  <a:pt x="-7203" y="109601"/>
                  <a:pt x="2587" y="173101"/>
                </a:cubicBezTo>
                <a:cubicBezTo>
                  <a:pt x="12377" y="236601"/>
                  <a:pt x="67145" y="364659"/>
                  <a:pt x="72437" y="381063"/>
                </a:cubicBezTo>
                <a:cubicBezTo>
                  <a:pt x="77729" y="397467"/>
                  <a:pt x="46243" y="309361"/>
                  <a:pt x="34337" y="271526"/>
                </a:cubicBezTo>
                <a:cubicBezTo>
                  <a:pt x="22431" y="233691"/>
                  <a:pt x="5232" y="195061"/>
                  <a:pt x="999" y="154051"/>
                </a:cubicBezTo>
                <a:cubicBezTo>
                  <a:pt x="-3234" y="113041"/>
                  <a:pt x="13434" y="-3112"/>
                  <a:pt x="1369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2983371-767A-4D37-9ECD-4B42DC335997}"/>
              </a:ext>
            </a:extLst>
          </p:cNvPr>
          <p:cNvSpPr/>
          <p:nvPr/>
        </p:nvSpPr>
        <p:spPr>
          <a:xfrm>
            <a:off x="5197086" y="2254749"/>
            <a:ext cx="456451" cy="174946"/>
          </a:xfrm>
          <a:custGeom>
            <a:avLst/>
            <a:gdLst>
              <a:gd name="connsiteX0" fmla="*/ 13089 w 456451"/>
              <a:gd name="connsiteY0" fmla="*/ 23314 h 174946"/>
              <a:gd name="connsiteX1" fmla="*/ 233752 w 456451"/>
              <a:gd name="connsiteY1" fmla="*/ 12201 h 174946"/>
              <a:gd name="connsiteX2" fmla="*/ 387739 w 456451"/>
              <a:gd name="connsiteY2" fmla="*/ 1089 h 174946"/>
              <a:gd name="connsiteX3" fmla="*/ 216289 w 456451"/>
              <a:gd name="connsiteY3" fmla="*/ 40776 h 174946"/>
              <a:gd name="connsiteX4" fmla="*/ 119452 w 456451"/>
              <a:gd name="connsiteY4" fmla="*/ 64589 h 174946"/>
              <a:gd name="connsiteX5" fmla="*/ 224227 w 456451"/>
              <a:gd name="connsiteY5" fmla="*/ 104276 h 174946"/>
              <a:gd name="connsiteX6" fmla="*/ 456002 w 456451"/>
              <a:gd name="connsiteY6" fmla="*/ 174126 h 174946"/>
              <a:gd name="connsiteX7" fmla="*/ 276614 w 456451"/>
              <a:gd name="connsiteY7" fmla="*/ 137614 h 174946"/>
              <a:gd name="connsiteX8" fmla="*/ 51189 w 456451"/>
              <a:gd name="connsiteY8" fmla="*/ 64589 h 174946"/>
              <a:gd name="connsiteX9" fmla="*/ 13089 w 456451"/>
              <a:gd name="connsiteY9" fmla="*/ 23314 h 1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451" h="174946">
                <a:moveTo>
                  <a:pt x="13089" y="23314"/>
                </a:moveTo>
                <a:cubicBezTo>
                  <a:pt x="43516" y="14583"/>
                  <a:pt x="233752" y="12201"/>
                  <a:pt x="233752" y="12201"/>
                </a:cubicBezTo>
                <a:cubicBezTo>
                  <a:pt x="296194" y="8497"/>
                  <a:pt x="390649" y="-3673"/>
                  <a:pt x="387739" y="1089"/>
                </a:cubicBezTo>
                <a:cubicBezTo>
                  <a:pt x="384829" y="5851"/>
                  <a:pt x="261004" y="30193"/>
                  <a:pt x="216289" y="40776"/>
                </a:cubicBezTo>
                <a:cubicBezTo>
                  <a:pt x="171575" y="51359"/>
                  <a:pt x="118129" y="54006"/>
                  <a:pt x="119452" y="64589"/>
                </a:cubicBezTo>
                <a:cubicBezTo>
                  <a:pt x="120775" y="75172"/>
                  <a:pt x="168135" y="86020"/>
                  <a:pt x="224227" y="104276"/>
                </a:cubicBezTo>
                <a:cubicBezTo>
                  <a:pt x="280319" y="122532"/>
                  <a:pt x="447271" y="168570"/>
                  <a:pt x="456002" y="174126"/>
                </a:cubicBezTo>
                <a:cubicBezTo>
                  <a:pt x="464733" y="179682"/>
                  <a:pt x="344083" y="155870"/>
                  <a:pt x="276614" y="137614"/>
                </a:cubicBezTo>
                <a:cubicBezTo>
                  <a:pt x="209145" y="119358"/>
                  <a:pt x="92993" y="77818"/>
                  <a:pt x="51189" y="64589"/>
                </a:cubicBezTo>
                <a:cubicBezTo>
                  <a:pt x="9385" y="51360"/>
                  <a:pt x="-17338" y="32045"/>
                  <a:pt x="13089" y="233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FE4A743-C581-47AE-8F7E-70B97C838BE8}"/>
              </a:ext>
            </a:extLst>
          </p:cNvPr>
          <p:cNvSpPr/>
          <p:nvPr/>
        </p:nvSpPr>
        <p:spPr>
          <a:xfrm>
            <a:off x="6530643" y="2622472"/>
            <a:ext cx="263862" cy="35106"/>
          </a:xfrm>
          <a:custGeom>
            <a:avLst/>
            <a:gdLst>
              <a:gd name="connsiteX0" fmla="*/ 11445 w 263862"/>
              <a:gd name="connsiteY0" fmla="*/ 27066 h 35106"/>
              <a:gd name="connsiteX1" fmla="*/ 65420 w 263862"/>
              <a:gd name="connsiteY1" fmla="*/ 33416 h 35106"/>
              <a:gd name="connsiteX2" fmla="*/ 263857 w 263862"/>
              <a:gd name="connsiteY2" fmla="*/ 78 h 35106"/>
              <a:gd name="connsiteX3" fmla="*/ 11445 w 263862"/>
              <a:gd name="connsiteY3" fmla="*/ 27066 h 3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62" h="35106">
                <a:moveTo>
                  <a:pt x="11445" y="27066"/>
                </a:moveTo>
                <a:cubicBezTo>
                  <a:pt x="-21628" y="32622"/>
                  <a:pt x="23351" y="37914"/>
                  <a:pt x="65420" y="33416"/>
                </a:cubicBezTo>
                <a:cubicBezTo>
                  <a:pt x="107489" y="28918"/>
                  <a:pt x="264915" y="1666"/>
                  <a:pt x="263857" y="78"/>
                </a:cubicBezTo>
                <a:cubicBezTo>
                  <a:pt x="262799" y="-1510"/>
                  <a:pt x="44518" y="21510"/>
                  <a:pt x="11445" y="27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E266544-B187-4D23-AFE0-71E4116FEAC7}"/>
              </a:ext>
            </a:extLst>
          </p:cNvPr>
          <p:cNvSpPr/>
          <p:nvPr/>
        </p:nvSpPr>
        <p:spPr>
          <a:xfrm>
            <a:off x="6251465" y="2325564"/>
            <a:ext cx="133726" cy="335249"/>
          </a:xfrm>
          <a:custGeom>
            <a:avLst/>
            <a:gdLst>
              <a:gd name="connsiteX0" fmla="*/ 110 w 133726"/>
              <a:gd name="connsiteY0" fmla="*/ 124 h 335249"/>
              <a:gd name="connsiteX1" fmla="*/ 74723 w 133726"/>
              <a:gd name="connsiteY1" fmla="*/ 169986 h 335249"/>
              <a:gd name="connsiteX2" fmla="*/ 133460 w 133726"/>
              <a:gd name="connsiteY2" fmla="*/ 335086 h 335249"/>
              <a:gd name="connsiteX3" fmla="*/ 92185 w 133726"/>
              <a:gd name="connsiteY3" fmla="*/ 196974 h 335249"/>
              <a:gd name="connsiteX4" fmla="*/ 110 w 133726"/>
              <a:gd name="connsiteY4" fmla="*/ 124 h 3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6" h="335249">
                <a:moveTo>
                  <a:pt x="110" y="124"/>
                </a:moveTo>
                <a:cubicBezTo>
                  <a:pt x="-2800" y="-4374"/>
                  <a:pt x="52498" y="114159"/>
                  <a:pt x="74723" y="169986"/>
                </a:cubicBezTo>
                <a:cubicBezTo>
                  <a:pt x="96948" y="225813"/>
                  <a:pt x="130550" y="330588"/>
                  <a:pt x="133460" y="335086"/>
                </a:cubicBezTo>
                <a:cubicBezTo>
                  <a:pt x="136370" y="339584"/>
                  <a:pt x="114939" y="250155"/>
                  <a:pt x="92185" y="196974"/>
                </a:cubicBezTo>
                <a:cubicBezTo>
                  <a:pt x="69431" y="143793"/>
                  <a:pt x="3020" y="4622"/>
                  <a:pt x="11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9A130561-F1AF-483D-A281-0DFA4AF132C1}"/>
              </a:ext>
            </a:extLst>
          </p:cNvPr>
          <p:cNvSpPr/>
          <p:nvPr/>
        </p:nvSpPr>
        <p:spPr>
          <a:xfrm>
            <a:off x="5438244" y="2515801"/>
            <a:ext cx="275348" cy="29508"/>
          </a:xfrm>
          <a:custGeom>
            <a:avLst/>
            <a:gdLst>
              <a:gd name="connsiteX0" fmla="*/ 531 w 275348"/>
              <a:gd name="connsiteY0" fmla="*/ 19437 h 29508"/>
              <a:gd name="connsiteX1" fmla="*/ 214844 w 275348"/>
              <a:gd name="connsiteY1" fmla="*/ 28962 h 29508"/>
              <a:gd name="connsiteX2" fmla="*/ 275169 w 275348"/>
              <a:gd name="connsiteY2" fmla="*/ 387 h 29508"/>
              <a:gd name="connsiteX3" fmla="*/ 230719 w 275348"/>
              <a:gd name="connsiteY3" fmla="*/ 13087 h 29508"/>
              <a:gd name="connsiteX4" fmla="*/ 156106 w 275348"/>
              <a:gd name="connsiteY4" fmla="*/ 22612 h 29508"/>
              <a:gd name="connsiteX5" fmla="*/ 531 w 275348"/>
              <a:gd name="connsiteY5" fmla="*/ 19437 h 2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48" h="29508">
                <a:moveTo>
                  <a:pt x="531" y="19437"/>
                </a:moveTo>
                <a:cubicBezTo>
                  <a:pt x="10321" y="20495"/>
                  <a:pt x="169071" y="32137"/>
                  <a:pt x="214844" y="28962"/>
                </a:cubicBezTo>
                <a:cubicBezTo>
                  <a:pt x="260617" y="25787"/>
                  <a:pt x="272523" y="3033"/>
                  <a:pt x="275169" y="387"/>
                </a:cubicBezTo>
                <a:cubicBezTo>
                  <a:pt x="277815" y="-2259"/>
                  <a:pt x="250563" y="9383"/>
                  <a:pt x="230719" y="13087"/>
                </a:cubicBezTo>
                <a:cubicBezTo>
                  <a:pt x="210875" y="16791"/>
                  <a:pt x="193148" y="22612"/>
                  <a:pt x="156106" y="22612"/>
                </a:cubicBezTo>
                <a:cubicBezTo>
                  <a:pt x="119064" y="22612"/>
                  <a:pt x="-9259" y="18379"/>
                  <a:pt x="531" y="1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B49B5A4-F2FB-4FCD-936F-F4681923D89E}"/>
              </a:ext>
            </a:extLst>
          </p:cNvPr>
          <p:cNvSpPr/>
          <p:nvPr/>
        </p:nvSpPr>
        <p:spPr>
          <a:xfrm>
            <a:off x="4835254" y="625435"/>
            <a:ext cx="416216" cy="273126"/>
          </a:xfrm>
          <a:custGeom>
            <a:avLst/>
            <a:gdLst>
              <a:gd name="connsiteX0" fmla="*/ 416196 w 416216"/>
              <a:gd name="connsiteY0" fmla="*/ 40 h 273126"/>
              <a:gd name="connsiteX1" fmla="*/ 82821 w 416216"/>
              <a:gd name="connsiteY1" fmla="*/ 139740 h 273126"/>
              <a:gd name="connsiteX2" fmla="*/ 271 w 416216"/>
              <a:gd name="connsiteY2" fmla="*/ 273090 h 273126"/>
              <a:gd name="connsiteX3" fmla="*/ 98696 w 416216"/>
              <a:gd name="connsiteY3" fmla="*/ 127040 h 273126"/>
              <a:gd name="connsiteX4" fmla="*/ 416196 w 416216"/>
              <a:gd name="connsiteY4" fmla="*/ 40 h 2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16" h="273126">
                <a:moveTo>
                  <a:pt x="416196" y="40"/>
                </a:moveTo>
                <a:cubicBezTo>
                  <a:pt x="413550" y="2157"/>
                  <a:pt x="152142" y="94232"/>
                  <a:pt x="82821" y="139740"/>
                </a:cubicBezTo>
                <a:cubicBezTo>
                  <a:pt x="13500" y="185248"/>
                  <a:pt x="-2375" y="275207"/>
                  <a:pt x="271" y="273090"/>
                </a:cubicBezTo>
                <a:cubicBezTo>
                  <a:pt x="2917" y="270973"/>
                  <a:pt x="31492" y="174665"/>
                  <a:pt x="98696" y="127040"/>
                </a:cubicBezTo>
                <a:cubicBezTo>
                  <a:pt x="165900" y="79415"/>
                  <a:pt x="418842" y="-2077"/>
                  <a:pt x="41619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06BDC4C-BE14-4D52-9D48-711EBABFB774}"/>
              </a:ext>
            </a:extLst>
          </p:cNvPr>
          <p:cNvSpPr/>
          <p:nvPr/>
        </p:nvSpPr>
        <p:spPr>
          <a:xfrm>
            <a:off x="4525423" y="907528"/>
            <a:ext cx="325978" cy="1069787"/>
          </a:xfrm>
          <a:custGeom>
            <a:avLst/>
            <a:gdLst>
              <a:gd name="connsiteX0" fmla="*/ 325977 w 325978"/>
              <a:gd name="connsiteY0" fmla="*/ 3697 h 1069787"/>
              <a:gd name="connsiteX1" fmla="*/ 119602 w 325978"/>
              <a:gd name="connsiteY1" fmla="*/ 321197 h 1069787"/>
              <a:gd name="connsiteX2" fmla="*/ 8477 w 325978"/>
              <a:gd name="connsiteY2" fmla="*/ 752997 h 1069787"/>
              <a:gd name="connsiteX3" fmla="*/ 11652 w 325978"/>
              <a:gd name="connsiteY3" fmla="*/ 1067322 h 1069787"/>
              <a:gd name="connsiteX4" fmla="*/ 43402 w 325978"/>
              <a:gd name="connsiteY4" fmla="*/ 879997 h 1069787"/>
              <a:gd name="connsiteX5" fmla="*/ 122777 w 325978"/>
              <a:gd name="connsiteY5" fmla="*/ 533922 h 1069787"/>
              <a:gd name="connsiteX6" fmla="*/ 325977 w 325978"/>
              <a:gd name="connsiteY6" fmla="*/ 3697 h 106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78" h="1069787">
                <a:moveTo>
                  <a:pt x="325977" y="3697"/>
                </a:moveTo>
                <a:cubicBezTo>
                  <a:pt x="325448" y="-31757"/>
                  <a:pt x="172519" y="196314"/>
                  <a:pt x="119602" y="321197"/>
                </a:cubicBezTo>
                <a:cubicBezTo>
                  <a:pt x="66685" y="446080"/>
                  <a:pt x="26469" y="628643"/>
                  <a:pt x="8477" y="752997"/>
                </a:cubicBezTo>
                <a:cubicBezTo>
                  <a:pt x="-9515" y="877351"/>
                  <a:pt x="5831" y="1046155"/>
                  <a:pt x="11652" y="1067322"/>
                </a:cubicBezTo>
                <a:cubicBezTo>
                  <a:pt x="17473" y="1088489"/>
                  <a:pt x="24881" y="968897"/>
                  <a:pt x="43402" y="879997"/>
                </a:cubicBezTo>
                <a:cubicBezTo>
                  <a:pt x="61923" y="791097"/>
                  <a:pt x="73564" y="681560"/>
                  <a:pt x="122777" y="533922"/>
                </a:cubicBezTo>
                <a:cubicBezTo>
                  <a:pt x="171990" y="386284"/>
                  <a:pt x="326506" y="39151"/>
                  <a:pt x="325977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2F33BC1B-514F-400D-994A-C4C09B997CAD}"/>
              </a:ext>
            </a:extLst>
          </p:cNvPr>
          <p:cNvSpPr/>
          <p:nvPr/>
        </p:nvSpPr>
        <p:spPr>
          <a:xfrm>
            <a:off x="5400005" y="303680"/>
            <a:ext cx="844691" cy="84434"/>
          </a:xfrm>
          <a:custGeom>
            <a:avLst/>
            <a:gdLst>
              <a:gd name="connsiteX0" fmla="*/ 762670 w 844691"/>
              <a:gd name="connsiteY0" fmla="*/ 4295 h 84434"/>
              <a:gd name="connsiteX1" fmla="*/ 330870 w 844691"/>
              <a:gd name="connsiteY1" fmla="*/ 7470 h 84434"/>
              <a:gd name="connsiteX2" fmla="*/ 670 w 844691"/>
              <a:gd name="connsiteY2" fmla="*/ 83670 h 84434"/>
              <a:gd name="connsiteX3" fmla="*/ 416595 w 844691"/>
              <a:gd name="connsiteY3" fmla="*/ 48745 h 84434"/>
              <a:gd name="connsiteX4" fmla="*/ 813470 w 844691"/>
              <a:gd name="connsiteY4" fmla="*/ 20170 h 84434"/>
              <a:gd name="connsiteX5" fmla="*/ 762670 w 844691"/>
              <a:gd name="connsiteY5" fmla="*/ 4295 h 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91" h="84434">
                <a:moveTo>
                  <a:pt x="762670" y="4295"/>
                </a:moveTo>
                <a:cubicBezTo>
                  <a:pt x="682237" y="2178"/>
                  <a:pt x="457870" y="-5759"/>
                  <a:pt x="330870" y="7470"/>
                </a:cubicBezTo>
                <a:cubicBezTo>
                  <a:pt x="203870" y="20699"/>
                  <a:pt x="-13618" y="76791"/>
                  <a:pt x="670" y="83670"/>
                </a:cubicBezTo>
                <a:cubicBezTo>
                  <a:pt x="14957" y="90549"/>
                  <a:pt x="416595" y="48745"/>
                  <a:pt x="416595" y="48745"/>
                </a:cubicBezTo>
                <a:cubicBezTo>
                  <a:pt x="552062" y="38162"/>
                  <a:pt x="754203" y="29695"/>
                  <a:pt x="813470" y="20170"/>
                </a:cubicBezTo>
                <a:cubicBezTo>
                  <a:pt x="872737" y="10645"/>
                  <a:pt x="843103" y="6412"/>
                  <a:pt x="762670" y="4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B998FFBD-8CBE-41BF-BD55-BFE8393E69FF}"/>
              </a:ext>
            </a:extLst>
          </p:cNvPr>
          <p:cNvSpPr/>
          <p:nvPr/>
        </p:nvSpPr>
        <p:spPr>
          <a:xfrm>
            <a:off x="5075237" y="548112"/>
            <a:ext cx="252420" cy="79724"/>
          </a:xfrm>
          <a:custGeom>
            <a:avLst/>
            <a:gdLst>
              <a:gd name="connsiteX0" fmla="*/ 252413 w 252420"/>
              <a:gd name="connsiteY0" fmla="*/ 78951 h 79724"/>
              <a:gd name="connsiteX1" fmla="*/ 182563 w 252420"/>
              <a:gd name="connsiteY1" fmla="*/ 50376 h 79724"/>
              <a:gd name="connsiteX2" fmla="*/ 1 w 252420"/>
              <a:gd name="connsiteY2" fmla="*/ 1163 h 79724"/>
              <a:gd name="connsiteX3" fmla="*/ 185738 w 252420"/>
              <a:gd name="connsiteY3" fmla="*/ 20213 h 79724"/>
              <a:gd name="connsiteX4" fmla="*/ 252413 w 252420"/>
              <a:gd name="connsiteY4" fmla="*/ 78951 h 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0" h="79724">
                <a:moveTo>
                  <a:pt x="252413" y="78951"/>
                </a:moveTo>
                <a:cubicBezTo>
                  <a:pt x="251884" y="83978"/>
                  <a:pt x="224632" y="63341"/>
                  <a:pt x="182563" y="50376"/>
                </a:cubicBezTo>
                <a:cubicBezTo>
                  <a:pt x="140494" y="37411"/>
                  <a:pt x="-528" y="6190"/>
                  <a:pt x="1" y="1163"/>
                </a:cubicBezTo>
                <a:cubicBezTo>
                  <a:pt x="530" y="-3864"/>
                  <a:pt x="145257" y="8307"/>
                  <a:pt x="185738" y="20213"/>
                </a:cubicBezTo>
                <a:cubicBezTo>
                  <a:pt x="226219" y="32119"/>
                  <a:pt x="252942" y="73924"/>
                  <a:pt x="252413" y="78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000092FF-0C54-485E-B037-EC8C470F3C8A}"/>
              </a:ext>
            </a:extLst>
          </p:cNvPr>
          <p:cNvSpPr/>
          <p:nvPr/>
        </p:nvSpPr>
        <p:spPr>
          <a:xfrm>
            <a:off x="5095811" y="426534"/>
            <a:ext cx="452175" cy="151529"/>
          </a:xfrm>
          <a:custGeom>
            <a:avLst/>
            <a:gdLst>
              <a:gd name="connsiteX0" fmla="*/ 449327 w 452175"/>
              <a:gd name="connsiteY0" fmla="*/ 10029 h 151529"/>
              <a:gd name="connsiteX1" fmla="*/ 284227 w 452175"/>
              <a:gd name="connsiteY1" fmla="*/ 5266 h 151529"/>
              <a:gd name="connsiteX2" fmla="*/ 123889 w 452175"/>
              <a:gd name="connsiteY2" fmla="*/ 56066 h 151529"/>
              <a:gd name="connsiteX3" fmla="*/ 64 w 452175"/>
              <a:gd name="connsiteY3" fmla="*/ 151316 h 151529"/>
              <a:gd name="connsiteX4" fmla="*/ 139764 w 452175"/>
              <a:gd name="connsiteY4" fmla="*/ 79879 h 151529"/>
              <a:gd name="connsiteX5" fmla="*/ 449327 w 452175"/>
              <a:gd name="connsiteY5" fmla="*/ 10029 h 1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75" h="151529">
                <a:moveTo>
                  <a:pt x="449327" y="10029"/>
                </a:moveTo>
                <a:cubicBezTo>
                  <a:pt x="473404" y="-2407"/>
                  <a:pt x="338467" y="-2407"/>
                  <a:pt x="284227" y="5266"/>
                </a:cubicBezTo>
                <a:cubicBezTo>
                  <a:pt x="229987" y="12939"/>
                  <a:pt x="171249" y="31724"/>
                  <a:pt x="123889" y="56066"/>
                </a:cubicBezTo>
                <a:cubicBezTo>
                  <a:pt x="76529" y="80408"/>
                  <a:pt x="-2582" y="147347"/>
                  <a:pt x="64" y="151316"/>
                </a:cubicBezTo>
                <a:cubicBezTo>
                  <a:pt x="2710" y="155285"/>
                  <a:pt x="67268" y="102898"/>
                  <a:pt x="139764" y="79879"/>
                </a:cubicBezTo>
                <a:cubicBezTo>
                  <a:pt x="212260" y="56860"/>
                  <a:pt x="425250" y="22465"/>
                  <a:pt x="449327" y="1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1AA54F5-5FED-414D-9B6D-02D0B24D37B7}"/>
              </a:ext>
            </a:extLst>
          </p:cNvPr>
          <p:cNvSpPr/>
          <p:nvPr/>
        </p:nvSpPr>
        <p:spPr>
          <a:xfrm>
            <a:off x="4693295" y="623217"/>
            <a:ext cx="576617" cy="342767"/>
          </a:xfrm>
          <a:custGeom>
            <a:avLst/>
            <a:gdLst>
              <a:gd name="connsiteX0" fmla="*/ 570855 w 576617"/>
              <a:gd name="connsiteY0" fmla="*/ 3846 h 342767"/>
              <a:gd name="connsiteX1" fmla="*/ 520055 w 576617"/>
              <a:gd name="connsiteY1" fmla="*/ 14958 h 342767"/>
              <a:gd name="connsiteX2" fmla="*/ 162868 w 576617"/>
              <a:gd name="connsiteY2" fmla="*/ 124496 h 342767"/>
              <a:gd name="connsiteX3" fmla="*/ 943 w 576617"/>
              <a:gd name="connsiteY3" fmla="*/ 341983 h 342767"/>
              <a:gd name="connsiteX4" fmla="*/ 105718 w 576617"/>
              <a:gd name="connsiteY4" fmla="*/ 194346 h 342767"/>
              <a:gd name="connsiteX5" fmla="*/ 299393 w 576617"/>
              <a:gd name="connsiteY5" fmla="*/ 113383 h 342767"/>
              <a:gd name="connsiteX6" fmla="*/ 570855 w 576617"/>
              <a:gd name="connsiteY6" fmla="*/ 3846 h 34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617" h="342767">
                <a:moveTo>
                  <a:pt x="570855" y="3846"/>
                </a:moveTo>
                <a:cubicBezTo>
                  <a:pt x="579454" y="-652"/>
                  <a:pt x="588053" y="-5150"/>
                  <a:pt x="520055" y="14958"/>
                </a:cubicBezTo>
                <a:cubicBezTo>
                  <a:pt x="452057" y="35066"/>
                  <a:pt x="249387" y="69992"/>
                  <a:pt x="162868" y="124496"/>
                </a:cubicBezTo>
                <a:cubicBezTo>
                  <a:pt x="76349" y="179000"/>
                  <a:pt x="10468" y="330341"/>
                  <a:pt x="943" y="341983"/>
                </a:cubicBezTo>
                <a:cubicBezTo>
                  <a:pt x="-8582" y="353625"/>
                  <a:pt x="55976" y="232446"/>
                  <a:pt x="105718" y="194346"/>
                </a:cubicBezTo>
                <a:cubicBezTo>
                  <a:pt x="155460" y="156246"/>
                  <a:pt x="299393" y="113383"/>
                  <a:pt x="299393" y="113383"/>
                </a:cubicBezTo>
                <a:lnTo>
                  <a:pt x="570855" y="38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F4FF528-B044-4E9E-8B82-74AA569E59F9}"/>
              </a:ext>
            </a:extLst>
          </p:cNvPr>
          <p:cNvSpPr/>
          <p:nvPr/>
        </p:nvSpPr>
        <p:spPr>
          <a:xfrm>
            <a:off x="6216650" y="322138"/>
            <a:ext cx="603764" cy="366658"/>
          </a:xfrm>
          <a:custGeom>
            <a:avLst/>
            <a:gdLst>
              <a:gd name="connsiteX0" fmla="*/ 0 w 603764"/>
              <a:gd name="connsiteY0" fmla="*/ 125 h 366658"/>
              <a:gd name="connsiteX1" fmla="*/ 403225 w 603764"/>
              <a:gd name="connsiteY1" fmla="*/ 109662 h 366658"/>
              <a:gd name="connsiteX2" fmla="*/ 595313 w 603764"/>
              <a:gd name="connsiteY2" fmla="*/ 362075 h 366658"/>
              <a:gd name="connsiteX3" fmla="*/ 566738 w 603764"/>
              <a:gd name="connsiteY3" fmla="*/ 266825 h 366658"/>
              <a:gd name="connsiteX4" fmla="*/ 539750 w 603764"/>
              <a:gd name="connsiteY4" fmla="*/ 193800 h 366658"/>
              <a:gd name="connsiteX5" fmla="*/ 400050 w 603764"/>
              <a:gd name="connsiteY5" fmla="*/ 90612 h 366658"/>
              <a:gd name="connsiteX6" fmla="*/ 0 w 603764"/>
              <a:gd name="connsiteY6" fmla="*/ 125 h 36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64" h="366658">
                <a:moveTo>
                  <a:pt x="0" y="125"/>
                </a:moveTo>
                <a:cubicBezTo>
                  <a:pt x="529" y="3300"/>
                  <a:pt x="304006" y="49337"/>
                  <a:pt x="403225" y="109662"/>
                </a:cubicBezTo>
                <a:cubicBezTo>
                  <a:pt x="502444" y="169987"/>
                  <a:pt x="568061" y="335881"/>
                  <a:pt x="595313" y="362075"/>
                </a:cubicBezTo>
                <a:cubicBezTo>
                  <a:pt x="622565" y="388269"/>
                  <a:pt x="575998" y="294871"/>
                  <a:pt x="566738" y="266825"/>
                </a:cubicBezTo>
                <a:cubicBezTo>
                  <a:pt x="557478" y="238779"/>
                  <a:pt x="567531" y="223169"/>
                  <a:pt x="539750" y="193800"/>
                </a:cubicBezTo>
                <a:cubicBezTo>
                  <a:pt x="511969" y="164431"/>
                  <a:pt x="484717" y="126331"/>
                  <a:pt x="400050" y="90612"/>
                </a:cubicBezTo>
                <a:cubicBezTo>
                  <a:pt x="315383" y="54893"/>
                  <a:pt x="-529" y="-305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5162280-04A7-43FF-9AC9-02F20B64FCC1}"/>
              </a:ext>
            </a:extLst>
          </p:cNvPr>
          <p:cNvSpPr/>
          <p:nvPr/>
        </p:nvSpPr>
        <p:spPr>
          <a:xfrm>
            <a:off x="6810366" y="611110"/>
            <a:ext cx="296005" cy="493854"/>
          </a:xfrm>
          <a:custGeom>
            <a:avLst/>
            <a:gdLst>
              <a:gd name="connsiteX0" fmla="*/ 9 w 296005"/>
              <a:gd name="connsiteY0" fmla="*/ 78 h 493854"/>
              <a:gd name="connsiteX1" fmla="*/ 250834 w 296005"/>
              <a:gd name="connsiteY1" fmla="*/ 277890 h 493854"/>
              <a:gd name="connsiteX2" fmla="*/ 293697 w 296005"/>
              <a:gd name="connsiteY2" fmla="*/ 409653 h 493854"/>
              <a:gd name="connsiteX3" fmla="*/ 220672 w 296005"/>
              <a:gd name="connsiteY3" fmla="*/ 493790 h 493854"/>
              <a:gd name="connsiteX4" fmla="*/ 274647 w 296005"/>
              <a:gd name="connsiteY4" fmla="*/ 396953 h 493854"/>
              <a:gd name="connsiteX5" fmla="*/ 260359 w 296005"/>
              <a:gd name="connsiteY5" fmla="*/ 306465 h 493854"/>
              <a:gd name="connsiteX6" fmla="*/ 9 w 296005"/>
              <a:gd name="connsiteY6" fmla="*/ 78 h 49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05" h="493854">
                <a:moveTo>
                  <a:pt x="9" y="78"/>
                </a:moveTo>
                <a:cubicBezTo>
                  <a:pt x="-1578" y="-4684"/>
                  <a:pt x="201886" y="209628"/>
                  <a:pt x="250834" y="277890"/>
                </a:cubicBezTo>
                <a:cubicBezTo>
                  <a:pt x="299782" y="346152"/>
                  <a:pt x="298724" y="373670"/>
                  <a:pt x="293697" y="409653"/>
                </a:cubicBezTo>
                <a:cubicBezTo>
                  <a:pt x="288670" y="445636"/>
                  <a:pt x="223847" y="495907"/>
                  <a:pt x="220672" y="493790"/>
                </a:cubicBezTo>
                <a:cubicBezTo>
                  <a:pt x="217497" y="491673"/>
                  <a:pt x="268032" y="428174"/>
                  <a:pt x="274647" y="396953"/>
                </a:cubicBezTo>
                <a:cubicBezTo>
                  <a:pt x="281262" y="365732"/>
                  <a:pt x="309042" y="374727"/>
                  <a:pt x="260359" y="306465"/>
                </a:cubicBezTo>
                <a:cubicBezTo>
                  <a:pt x="211676" y="238203"/>
                  <a:pt x="1596" y="4840"/>
                  <a:pt x="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668BF13-623C-4C10-9191-CCEA21A70B2E}"/>
              </a:ext>
            </a:extLst>
          </p:cNvPr>
          <p:cNvSpPr/>
          <p:nvPr/>
        </p:nvSpPr>
        <p:spPr>
          <a:xfrm>
            <a:off x="7113204" y="1006450"/>
            <a:ext cx="221700" cy="390801"/>
          </a:xfrm>
          <a:custGeom>
            <a:avLst/>
            <a:gdLst>
              <a:gd name="connsiteX0" fmla="*/ 384 w 221700"/>
              <a:gd name="connsiteY0" fmla="*/ 25 h 390801"/>
              <a:gd name="connsiteX1" fmla="*/ 206759 w 221700"/>
              <a:gd name="connsiteY1" fmla="*/ 273075 h 390801"/>
              <a:gd name="connsiteX2" fmla="*/ 186121 w 221700"/>
              <a:gd name="connsiteY2" fmla="*/ 336575 h 390801"/>
              <a:gd name="connsiteX3" fmla="*/ 30546 w 221700"/>
              <a:gd name="connsiteY3" fmla="*/ 390550 h 390801"/>
              <a:gd name="connsiteX4" fmla="*/ 173421 w 221700"/>
              <a:gd name="connsiteY4" fmla="*/ 314350 h 390801"/>
              <a:gd name="connsiteX5" fmla="*/ 155959 w 221700"/>
              <a:gd name="connsiteY5" fmla="*/ 257200 h 390801"/>
              <a:gd name="connsiteX6" fmla="*/ 384 w 221700"/>
              <a:gd name="connsiteY6" fmla="*/ 25 h 39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00" h="390801">
                <a:moveTo>
                  <a:pt x="384" y="25"/>
                </a:moveTo>
                <a:cubicBezTo>
                  <a:pt x="8851" y="2671"/>
                  <a:pt x="175803" y="216983"/>
                  <a:pt x="206759" y="273075"/>
                </a:cubicBezTo>
                <a:cubicBezTo>
                  <a:pt x="237715" y="329167"/>
                  <a:pt x="215490" y="316996"/>
                  <a:pt x="186121" y="336575"/>
                </a:cubicBezTo>
                <a:cubicBezTo>
                  <a:pt x="156752" y="356154"/>
                  <a:pt x="32663" y="394254"/>
                  <a:pt x="30546" y="390550"/>
                </a:cubicBezTo>
                <a:cubicBezTo>
                  <a:pt x="28429" y="386846"/>
                  <a:pt x="152519" y="336575"/>
                  <a:pt x="173421" y="314350"/>
                </a:cubicBezTo>
                <a:cubicBezTo>
                  <a:pt x="194323" y="292125"/>
                  <a:pt x="186122" y="311175"/>
                  <a:pt x="155959" y="257200"/>
                </a:cubicBezTo>
                <a:cubicBezTo>
                  <a:pt x="125797" y="203225"/>
                  <a:pt x="-8083" y="-2621"/>
                  <a:pt x="38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5178B504-A3A9-420A-BD70-DB5AEB300B45}"/>
              </a:ext>
            </a:extLst>
          </p:cNvPr>
          <p:cNvSpPr/>
          <p:nvPr/>
        </p:nvSpPr>
        <p:spPr>
          <a:xfrm>
            <a:off x="7285078" y="1347194"/>
            <a:ext cx="106636" cy="408584"/>
          </a:xfrm>
          <a:custGeom>
            <a:avLst/>
            <a:gdLst>
              <a:gd name="connsiteX0" fmla="*/ 3135 w 106636"/>
              <a:gd name="connsiteY0" fmla="*/ 5356 h 408584"/>
              <a:gd name="connsiteX1" fmla="*/ 104735 w 106636"/>
              <a:gd name="connsiteY1" fmla="*/ 219669 h 408584"/>
              <a:gd name="connsiteX2" fmla="*/ 69810 w 106636"/>
              <a:gd name="connsiteY2" fmla="*/ 408581 h 408584"/>
              <a:gd name="connsiteX3" fmla="*/ 74572 w 106636"/>
              <a:gd name="connsiteY3" fmla="*/ 224431 h 408584"/>
              <a:gd name="connsiteX4" fmla="*/ 30122 w 106636"/>
              <a:gd name="connsiteY4" fmla="*/ 78381 h 408584"/>
              <a:gd name="connsiteX5" fmla="*/ 3135 w 106636"/>
              <a:gd name="connsiteY5" fmla="*/ 5356 h 4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36" h="408584">
                <a:moveTo>
                  <a:pt x="3135" y="5356"/>
                </a:moveTo>
                <a:cubicBezTo>
                  <a:pt x="15570" y="28904"/>
                  <a:pt x="93623" y="152465"/>
                  <a:pt x="104735" y="219669"/>
                </a:cubicBezTo>
                <a:cubicBezTo>
                  <a:pt x="115848" y="286873"/>
                  <a:pt x="74837" y="407787"/>
                  <a:pt x="69810" y="408581"/>
                </a:cubicBezTo>
                <a:cubicBezTo>
                  <a:pt x="64783" y="409375"/>
                  <a:pt x="81187" y="279464"/>
                  <a:pt x="74572" y="224431"/>
                </a:cubicBezTo>
                <a:cubicBezTo>
                  <a:pt x="67957" y="169398"/>
                  <a:pt x="41764" y="115423"/>
                  <a:pt x="30122" y="78381"/>
                </a:cubicBezTo>
                <a:cubicBezTo>
                  <a:pt x="18480" y="41339"/>
                  <a:pt x="-9300" y="-18192"/>
                  <a:pt x="3135" y="5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7721ACB5-798B-4E44-AC3D-437E9C93B6C8}"/>
              </a:ext>
            </a:extLst>
          </p:cNvPr>
          <p:cNvSpPr/>
          <p:nvPr/>
        </p:nvSpPr>
        <p:spPr>
          <a:xfrm>
            <a:off x="7169790" y="1745024"/>
            <a:ext cx="199725" cy="852438"/>
          </a:xfrm>
          <a:custGeom>
            <a:avLst/>
            <a:gdLst>
              <a:gd name="connsiteX0" fmla="*/ 199385 w 199725"/>
              <a:gd name="connsiteY0" fmla="*/ 1226 h 852438"/>
              <a:gd name="connsiteX1" fmla="*/ 175573 w 199725"/>
              <a:gd name="connsiteY1" fmla="*/ 323489 h 852438"/>
              <a:gd name="connsiteX2" fmla="*/ 120010 w 199725"/>
              <a:gd name="connsiteY2" fmla="*/ 548914 h 852438"/>
              <a:gd name="connsiteX3" fmla="*/ 948 w 199725"/>
              <a:gd name="connsiteY3" fmla="*/ 850539 h 852438"/>
              <a:gd name="connsiteX4" fmla="*/ 69210 w 199725"/>
              <a:gd name="connsiteY4" fmla="*/ 655276 h 852438"/>
              <a:gd name="connsiteX5" fmla="*/ 159698 w 199725"/>
              <a:gd name="connsiteY5" fmla="*/ 229826 h 852438"/>
              <a:gd name="connsiteX6" fmla="*/ 199385 w 199725"/>
              <a:gd name="connsiteY6" fmla="*/ 1226 h 8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725" h="852438">
                <a:moveTo>
                  <a:pt x="199385" y="1226"/>
                </a:moveTo>
                <a:cubicBezTo>
                  <a:pt x="202031" y="16836"/>
                  <a:pt x="188802" y="232208"/>
                  <a:pt x="175573" y="323489"/>
                </a:cubicBezTo>
                <a:cubicBezTo>
                  <a:pt x="162344" y="414770"/>
                  <a:pt x="149114" y="461072"/>
                  <a:pt x="120010" y="548914"/>
                </a:cubicBezTo>
                <a:cubicBezTo>
                  <a:pt x="90906" y="636756"/>
                  <a:pt x="9415" y="832812"/>
                  <a:pt x="948" y="850539"/>
                </a:cubicBezTo>
                <a:cubicBezTo>
                  <a:pt x="-7519" y="868266"/>
                  <a:pt x="42752" y="758728"/>
                  <a:pt x="69210" y="655276"/>
                </a:cubicBezTo>
                <a:cubicBezTo>
                  <a:pt x="95668" y="551824"/>
                  <a:pt x="136679" y="337511"/>
                  <a:pt x="159698" y="229826"/>
                </a:cubicBezTo>
                <a:cubicBezTo>
                  <a:pt x="182717" y="122141"/>
                  <a:pt x="196739" y="-14384"/>
                  <a:pt x="199385" y="1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445EC4B-9535-4D58-84BB-296EEE57D744}"/>
              </a:ext>
            </a:extLst>
          </p:cNvPr>
          <p:cNvSpPr/>
          <p:nvPr/>
        </p:nvSpPr>
        <p:spPr>
          <a:xfrm>
            <a:off x="4794193" y="1630026"/>
            <a:ext cx="130279" cy="739541"/>
          </a:xfrm>
          <a:custGeom>
            <a:avLst/>
            <a:gdLst>
              <a:gd name="connsiteX0" fmla="*/ 130232 w 130279"/>
              <a:gd name="connsiteY0" fmla="*/ 337 h 739541"/>
              <a:gd name="connsiteX1" fmla="*/ 63557 w 130279"/>
              <a:gd name="connsiteY1" fmla="*/ 449599 h 739541"/>
              <a:gd name="connsiteX2" fmla="*/ 57 w 130279"/>
              <a:gd name="connsiteY2" fmla="*/ 735349 h 739541"/>
              <a:gd name="connsiteX3" fmla="*/ 74670 w 130279"/>
              <a:gd name="connsiteY3" fmla="*/ 603587 h 739541"/>
              <a:gd name="connsiteX4" fmla="*/ 74670 w 130279"/>
              <a:gd name="connsiteY4" fmla="*/ 379749 h 739541"/>
              <a:gd name="connsiteX5" fmla="*/ 130232 w 130279"/>
              <a:gd name="connsiteY5" fmla="*/ 337 h 73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79" h="739541">
                <a:moveTo>
                  <a:pt x="130232" y="337"/>
                </a:moveTo>
                <a:cubicBezTo>
                  <a:pt x="128380" y="11979"/>
                  <a:pt x="85253" y="327097"/>
                  <a:pt x="63557" y="449599"/>
                </a:cubicBezTo>
                <a:cubicBezTo>
                  <a:pt x="41861" y="572101"/>
                  <a:pt x="-1795" y="709684"/>
                  <a:pt x="57" y="735349"/>
                </a:cubicBezTo>
                <a:cubicBezTo>
                  <a:pt x="1909" y="761014"/>
                  <a:pt x="62234" y="662854"/>
                  <a:pt x="74670" y="603587"/>
                </a:cubicBezTo>
                <a:cubicBezTo>
                  <a:pt x="87105" y="544320"/>
                  <a:pt x="69908" y="477909"/>
                  <a:pt x="74670" y="379749"/>
                </a:cubicBezTo>
                <a:cubicBezTo>
                  <a:pt x="79432" y="281589"/>
                  <a:pt x="132084" y="-11305"/>
                  <a:pt x="130232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12FE617-A49B-4632-B49F-59F857FD54CE}"/>
              </a:ext>
            </a:extLst>
          </p:cNvPr>
          <p:cNvSpPr/>
          <p:nvPr/>
        </p:nvSpPr>
        <p:spPr>
          <a:xfrm>
            <a:off x="4864956" y="1439157"/>
            <a:ext cx="275380" cy="712158"/>
          </a:xfrm>
          <a:custGeom>
            <a:avLst/>
            <a:gdLst>
              <a:gd name="connsiteX0" fmla="*/ 275369 w 275380"/>
              <a:gd name="connsiteY0" fmla="*/ 706 h 712158"/>
              <a:gd name="connsiteX1" fmla="*/ 121382 w 275380"/>
              <a:gd name="connsiteY1" fmla="*/ 321381 h 712158"/>
              <a:gd name="connsiteX2" fmla="*/ 51532 w 275380"/>
              <a:gd name="connsiteY2" fmla="*/ 580143 h 712158"/>
              <a:gd name="connsiteX3" fmla="*/ 2319 w 275380"/>
              <a:gd name="connsiteY3" fmla="*/ 711906 h 712158"/>
              <a:gd name="connsiteX4" fmla="*/ 13432 w 275380"/>
              <a:gd name="connsiteY4" fmla="*/ 607131 h 712158"/>
              <a:gd name="connsiteX5" fmla="*/ 61057 w 275380"/>
              <a:gd name="connsiteY5" fmla="*/ 394406 h 712158"/>
              <a:gd name="connsiteX6" fmla="*/ 129319 w 275380"/>
              <a:gd name="connsiteY6" fmla="*/ 238831 h 712158"/>
              <a:gd name="connsiteX7" fmla="*/ 275369 w 275380"/>
              <a:gd name="connsiteY7" fmla="*/ 706 h 71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380" h="712158">
                <a:moveTo>
                  <a:pt x="275369" y="706"/>
                </a:moveTo>
                <a:cubicBezTo>
                  <a:pt x="274046" y="14464"/>
                  <a:pt x="158688" y="224808"/>
                  <a:pt x="121382" y="321381"/>
                </a:cubicBezTo>
                <a:cubicBezTo>
                  <a:pt x="84076" y="417954"/>
                  <a:pt x="71376" y="515055"/>
                  <a:pt x="51532" y="580143"/>
                </a:cubicBezTo>
                <a:cubicBezTo>
                  <a:pt x="31688" y="645231"/>
                  <a:pt x="8669" y="707408"/>
                  <a:pt x="2319" y="711906"/>
                </a:cubicBezTo>
                <a:cubicBezTo>
                  <a:pt x="-4031" y="716404"/>
                  <a:pt x="3642" y="660048"/>
                  <a:pt x="13432" y="607131"/>
                </a:cubicBezTo>
                <a:cubicBezTo>
                  <a:pt x="23222" y="554214"/>
                  <a:pt x="41742" y="455789"/>
                  <a:pt x="61057" y="394406"/>
                </a:cubicBezTo>
                <a:cubicBezTo>
                  <a:pt x="80371" y="333023"/>
                  <a:pt x="97834" y="299685"/>
                  <a:pt x="129319" y="238831"/>
                </a:cubicBezTo>
                <a:cubicBezTo>
                  <a:pt x="160804" y="177977"/>
                  <a:pt x="276692" y="-13052"/>
                  <a:pt x="275369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525CC96-4ACA-442F-BC38-C665D768FBD0}"/>
              </a:ext>
            </a:extLst>
          </p:cNvPr>
          <p:cNvSpPr/>
          <p:nvPr/>
        </p:nvSpPr>
        <p:spPr>
          <a:xfrm>
            <a:off x="5072024" y="1179046"/>
            <a:ext cx="346712" cy="569475"/>
          </a:xfrm>
          <a:custGeom>
            <a:avLst/>
            <a:gdLst>
              <a:gd name="connsiteX0" fmla="*/ 346114 w 346712"/>
              <a:gd name="connsiteY0" fmla="*/ 467 h 569475"/>
              <a:gd name="connsiteX1" fmla="*/ 119101 w 346712"/>
              <a:gd name="connsiteY1" fmla="*/ 233829 h 569475"/>
              <a:gd name="connsiteX2" fmla="*/ 39 w 346712"/>
              <a:gd name="connsiteY2" fmla="*/ 568792 h 569475"/>
              <a:gd name="connsiteX3" fmla="*/ 104814 w 346712"/>
              <a:gd name="connsiteY3" fmla="*/ 327492 h 569475"/>
              <a:gd name="connsiteX4" fmla="*/ 182601 w 346712"/>
              <a:gd name="connsiteY4" fmla="*/ 178267 h 569475"/>
              <a:gd name="connsiteX5" fmla="*/ 346114 w 346712"/>
              <a:gd name="connsiteY5" fmla="*/ 467 h 56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12" h="569475">
                <a:moveTo>
                  <a:pt x="346114" y="467"/>
                </a:moveTo>
                <a:cubicBezTo>
                  <a:pt x="335531" y="9727"/>
                  <a:pt x="176780" y="139108"/>
                  <a:pt x="119101" y="233829"/>
                </a:cubicBezTo>
                <a:cubicBezTo>
                  <a:pt x="61422" y="328550"/>
                  <a:pt x="2420" y="553182"/>
                  <a:pt x="39" y="568792"/>
                </a:cubicBezTo>
                <a:cubicBezTo>
                  <a:pt x="-2342" y="584402"/>
                  <a:pt x="104814" y="327492"/>
                  <a:pt x="104814" y="327492"/>
                </a:cubicBezTo>
                <a:cubicBezTo>
                  <a:pt x="135241" y="262405"/>
                  <a:pt x="141326" y="234623"/>
                  <a:pt x="182601" y="178267"/>
                </a:cubicBezTo>
                <a:cubicBezTo>
                  <a:pt x="223876" y="121911"/>
                  <a:pt x="356697" y="-8793"/>
                  <a:pt x="346114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645CBC4-4AB1-4885-93D3-588FF1E9611A}"/>
              </a:ext>
            </a:extLst>
          </p:cNvPr>
          <p:cNvSpPr/>
          <p:nvPr/>
        </p:nvSpPr>
        <p:spPr>
          <a:xfrm>
            <a:off x="5358558" y="991183"/>
            <a:ext cx="466027" cy="235980"/>
          </a:xfrm>
          <a:custGeom>
            <a:avLst/>
            <a:gdLst>
              <a:gd name="connsiteX0" fmla="*/ 465980 w 466027"/>
              <a:gd name="connsiteY0" fmla="*/ 1005 h 235980"/>
              <a:gd name="connsiteX1" fmla="*/ 242142 w 466027"/>
              <a:gd name="connsiteY1" fmla="*/ 97842 h 235980"/>
              <a:gd name="connsiteX2" fmla="*/ 842 w 466027"/>
              <a:gd name="connsiteY2" fmla="*/ 235955 h 235980"/>
              <a:gd name="connsiteX3" fmla="*/ 165942 w 466027"/>
              <a:gd name="connsiteY3" fmla="*/ 108955 h 235980"/>
              <a:gd name="connsiteX4" fmla="*/ 261192 w 466027"/>
              <a:gd name="connsiteY4" fmla="*/ 51805 h 235980"/>
              <a:gd name="connsiteX5" fmla="*/ 465980 w 466027"/>
              <a:gd name="connsiteY5" fmla="*/ 1005 h 2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027" h="235980">
                <a:moveTo>
                  <a:pt x="465980" y="1005"/>
                </a:moveTo>
                <a:cubicBezTo>
                  <a:pt x="462805" y="8678"/>
                  <a:pt x="319665" y="58684"/>
                  <a:pt x="242142" y="97842"/>
                </a:cubicBezTo>
                <a:cubicBezTo>
                  <a:pt x="164619" y="137000"/>
                  <a:pt x="13542" y="234103"/>
                  <a:pt x="842" y="235955"/>
                </a:cubicBezTo>
                <a:cubicBezTo>
                  <a:pt x="-11858" y="237807"/>
                  <a:pt x="122550" y="139647"/>
                  <a:pt x="165942" y="108955"/>
                </a:cubicBezTo>
                <a:cubicBezTo>
                  <a:pt x="209334" y="78263"/>
                  <a:pt x="209598" y="72178"/>
                  <a:pt x="261192" y="51805"/>
                </a:cubicBezTo>
                <a:cubicBezTo>
                  <a:pt x="312786" y="31432"/>
                  <a:pt x="469155" y="-6668"/>
                  <a:pt x="465980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E8D774E3-1AF9-48E3-B128-A1EC4A843FF9}"/>
              </a:ext>
            </a:extLst>
          </p:cNvPr>
          <p:cNvSpPr/>
          <p:nvPr/>
        </p:nvSpPr>
        <p:spPr>
          <a:xfrm>
            <a:off x="5283086" y="1036874"/>
            <a:ext cx="397307" cy="581813"/>
          </a:xfrm>
          <a:custGeom>
            <a:avLst/>
            <a:gdLst>
              <a:gd name="connsiteX0" fmla="*/ 389052 w 397307"/>
              <a:gd name="connsiteY0" fmla="*/ 7701 h 581813"/>
              <a:gd name="connsiteX1" fmla="*/ 338252 w 397307"/>
              <a:gd name="connsiteY1" fmla="*/ 44214 h 581813"/>
              <a:gd name="connsiteX2" fmla="*/ 89014 w 397307"/>
              <a:gd name="connsiteY2" fmla="*/ 334726 h 581813"/>
              <a:gd name="connsiteX3" fmla="*/ 114 w 397307"/>
              <a:gd name="connsiteY3" fmla="*/ 580789 h 581813"/>
              <a:gd name="connsiteX4" fmla="*/ 103302 w 397307"/>
              <a:gd name="connsiteY4" fmla="*/ 239476 h 581813"/>
              <a:gd name="connsiteX5" fmla="*/ 208077 w 397307"/>
              <a:gd name="connsiteY5" fmla="*/ 110889 h 581813"/>
              <a:gd name="connsiteX6" fmla="*/ 389052 w 397307"/>
              <a:gd name="connsiteY6" fmla="*/ 7701 h 58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307" h="581813">
                <a:moveTo>
                  <a:pt x="389052" y="7701"/>
                </a:moveTo>
                <a:cubicBezTo>
                  <a:pt x="410748" y="-3411"/>
                  <a:pt x="388258" y="-10290"/>
                  <a:pt x="338252" y="44214"/>
                </a:cubicBezTo>
                <a:cubicBezTo>
                  <a:pt x="288246" y="98718"/>
                  <a:pt x="145370" y="245297"/>
                  <a:pt x="89014" y="334726"/>
                </a:cubicBezTo>
                <a:cubicBezTo>
                  <a:pt x="32658" y="424155"/>
                  <a:pt x="-2267" y="596664"/>
                  <a:pt x="114" y="580789"/>
                </a:cubicBezTo>
                <a:cubicBezTo>
                  <a:pt x="2495" y="564914"/>
                  <a:pt x="68642" y="317793"/>
                  <a:pt x="103302" y="239476"/>
                </a:cubicBezTo>
                <a:cubicBezTo>
                  <a:pt x="137962" y="161159"/>
                  <a:pt x="166008" y="149253"/>
                  <a:pt x="208077" y="110889"/>
                </a:cubicBezTo>
                <a:cubicBezTo>
                  <a:pt x="250146" y="72525"/>
                  <a:pt x="367356" y="18813"/>
                  <a:pt x="389052" y="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CD32712F-B46C-40B1-9F12-3A681FB548B9}"/>
              </a:ext>
            </a:extLst>
          </p:cNvPr>
          <p:cNvSpPr/>
          <p:nvPr/>
        </p:nvSpPr>
        <p:spPr>
          <a:xfrm>
            <a:off x="5648185" y="941429"/>
            <a:ext cx="468565" cy="567166"/>
          </a:xfrm>
          <a:custGeom>
            <a:avLst/>
            <a:gdLst>
              <a:gd name="connsiteX0" fmla="*/ 468453 w 468565"/>
              <a:gd name="connsiteY0" fmla="*/ 1546 h 567166"/>
              <a:gd name="connsiteX1" fmla="*/ 152540 w 468565"/>
              <a:gd name="connsiteY1" fmla="*/ 260309 h 567166"/>
              <a:gd name="connsiteX2" fmla="*/ 1728 w 468565"/>
              <a:gd name="connsiteY2" fmla="*/ 565109 h 567166"/>
              <a:gd name="connsiteX3" fmla="*/ 77928 w 468565"/>
              <a:gd name="connsiteY3" fmla="*/ 382546 h 567166"/>
              <a:gd name="connsiteX4" fmla="*/ 187465 w 468565"/>
              <a:gd name="connsiteY4" fmla="*/ 163471 h 567166"/>
              <a:gd name="connsiteX5" fmla="*/ 468453 w 468565"/>
              <a:gd name="connsiteY5" fmla="*/ 1546 h 5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565" h="567166">
                <a:moveTo>
                  <a:pt x="468453" y="1546"/>
                </a:moveTo>
                <a:cubicBezTo>
                  <a:pt x="462632" y="17686"/>
                  <a:pt x="230327" y="166382"/>
                  <a:pt x="152540" y="260309"/>
                </a:cubicBezTo>
                <a:cubicBezTo>
                  <a:pt x="74752" y="354236"/>
                  <a:pt x="14163" y="544736"/>
                  <a:pt x="1728" y="565109"/>
                </a:cubicBezTo>
                <a:cubicBezTo>
                  <a:pt x="-10707" y="585482"/>
                  <a:pt x="46972" y="449486"/>
                  <a:pt x="77928" y="382546"/>
                </a:cubicBezTo>
                <a:cubicBezTo>
                  <a:pt x="108884" y="315606"/>
                  <a:pt x="122378" y="227500"/>
                  <a:pt x="187465" y="163471"/>
                </a:cubicBezTo>
                <a:cubicBezTo>
                  <a:pt x="252552" y="99442"/>
                  <a:pt x="474274" y="-14594"/>
                  <a:pt x="468453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8D50875C-8F12-4D03-990B-8463D936A0F0}"/>
              </a:ext>
            </a:extLst>
          </p:cNvPr>
          <p:cNvSpPr/>
          <p:nvPr/>
        </p:nvSpPr>
        <p:spPr>
          <a:xfrm>
            <a:off x="5518123" y="982223"/>
            <a:ext cx="414433" cy="348193"/>
          </a:xfrm>
          <a:custGeom>
            <a:avLst/>
            <a:gdLst>
              <a:gd name="connsiteX0" fmla="*/ 414365 w 414433"/>
              <a:gd name="connsiteY0" fmla="*/ 440 h 348193"/>
              <a:gd name="connsiteX1" fmla="*/ 258790 w 414433"/>
              <a:gd name="connsiteY1" fmla="*/ 87752 h 348193"/>
              <a:gd name="connsiteX2" fmla="*/ 27 w 414433"/>
              <a:gd name="connsiteY2" fmla="*/ 348102 h 348193"/>
              <a:gd name="connsiteX3" fmla="*/ 274665 w 414433"/>
              <a:gd name="connsiteY3" fmla="*/ 116327 h 348193"/>
              <a:gd name="connsiteX4" fmla="*/ 414365 w 414433"/>
              <a:gd name="connsiteY4" fmla="*/ 440 h 3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33" h="348193">
                <a:moveTo>
                  <a:pt x="414365" y="440"/>
                </a:moveTo>
                <a:cubicBezTo>
                  <a:pt x="411719" y="-4322"/>
                  <a:pt x="327846" y="29808"/>
                  <a:pt x="258790" y="87752"/>
                </a:cubicBezTo>
                <a:cubicBezTo>
                  <a:pt x="189734" y="145696"/>
                  <a:pt x="-2619" y="343340"/>
                  <a:pt x="27" y="348102"/>
                </a:cubicBezTo>
                <a:cubicBezTo>
                  <a:pt x="2673" y="352864"/>
                  <a:pt x="206932" y="171360"/>
                  <a:pt x="274665" y="116327"/>
                </a:cubicBezTo>
                <a:cubicBezTo>
                  <a:pt x="342398" y="61294"/>
                  <a:pt x="417011" y="5202"/>
                  <a:pt x="41436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8753DD3D-4668-4F6C-AF1E-7FFA589A0FD4}"/>
              </a:ext>
            </a:extLst>
          </p:cNvPr>
          <p:cNvSpPr/>
          <p:nvPr/>
        </p:nvSpPr>
        <p:spPr>
          <a:xfrm>
            <a:off x="5867334" y="922711"/>
            <a:ext cx="441605" cy="182261"/>
          </a:xfrm>
          <a:custGeom>
            <a:avLst/>
            <a:gdLst>
              <a:gd name="connsiteX0" fmla="*/ 439804 w 441605"/>
              <a:gd name="connsiteY0" fmla="*/ 13914 h 182261"/>
              <a:gd name="connsiteX1" fmla="*/ 319154 w 441605"/>
              <a:gd name="connsiteY1" fmla="*/ 99639 h 182261"/>
              <a:gd name="connsiteX2" fmla="*/ 66 w 441605"/>
              <a:gd name="connsiteY2" fmla="*/ 182189 h 182261"/>
              <a:gd name="connsiteX3" fmla="*/ 347729 w 441605"/>
              <a:gd name="connsiteY3" fmla="*/ 85352 h 182261"/>
              <a:gd name="connsiteX4" fmla="*/ 387416 w 441605"/>
              <a:gd name="connsiteY4" fmla="*/ 7564 h 182261"/>
              <a:gd name="connsiteX5" fmla="*/ 439804 w 441605"/>
              <a:gd name="connsiteY5" fmla="*/ 13914 h 18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605" h="182261">
                <a:moveTo>
                  <a:pt x="439804" y="13914"/>
                </a:moveTo>
                <a:cubicBezTo>
                  <a:pt x="428427" y="29260"/>
                  <a:pt x="392444" y="71593"/>
                  <a:pt x="319154" y="99639"/>
                </a:cubicBezTo>
                <a:cubicBezTo>
                  <a:pt x="245864" y="127685"/>
                  <a:pt x="-4696" y="184570"/>
                  <a:pt x="66" y="182189"/>
                </a:cubicBezTo>
                <a:cubicBezTo>
                  <a:pt x="4828" y="179808"/>
                  <a:pt x="283171" y="114456"/>
                  <a:pt x="347729" y="85352"/>
                </a:cubicBezTo>
                <a:cubicBezTo>
                  <a:pt x="412287" y="56248"/>
                  <a:pt x="369160" y="20000"/>
                  <a:pt x="387416" y="7564"/>
                </a:cubicBezTo>
                <a:cubicBezTo>
                  <a:pt x="405672" y="-4872"/>
                  <a:pt x="451181" y="-1432"/>
                  <a:pt x="439804" y="13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C08D0E89-D332-4CEF-AB16-1AD4CBF3BEC0}"/>
              </a:ext>
            </a:extLst>
          </p:cNvPr>
          <p:cNvSpPr/>
          <p:nvPr/>
        </p:nvSpPr>
        <p:spPr>
          <a:xfrm>
            <a:off x="6131470" y="973888"/>
            <a:ext cx="287374" cy="378052"/>
          </a:xfrm>
          <a:custGeom>
            <a:avLst/>
            <a:gdLst>
              <a:gd name="connsiteX0" fmla="*/ 245518 w 287374"/>
              <a:gd name="connsiteY0" fmla="*/ 2425 h 378052"/>
              <a:gd name="connsiteX1" fmla="*/ 282030 w 287374"/>
              <a:gd name="connsiteY1" fmla="*/ 113550 h 378052"/>
              <a:gd name="connsiteX2" fmla="*/ 124868 w 287374"/>
              <a:gd name="connsiteY2" fmla="*/ 332625 h 378052"/>
              <a:gd name="connsiteX3" fmla="*/ 1043 w 287374"/>
              <a:gd name="connsiteY3" fmla="*/ 369137 h 378052"/>
              <a:gd name="connsiteX4" fmla="*/ 194718 w 287374"/>
              <a:gd name="connsiteY4" fmla="*/ 213562 h 378052"/>
              <a:gd name="connsiteX5" fmla="*/ 245518 w 287374"/>
              <a:gd name="connsiteY5" fmla="*/ 2425 h 37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74" h="378052">
                <a:moveTo>
                  <a:pt x="245518" y="2425"/>
                </a:moveTo>
                <a:cubicBezTo>
                  <a:pt x="260070" y="-14244"/>
                  <a:pt x="302138" y="58517"/>
                  <a:pt x="282030" y="113550"/>
                </a:cubicBezTo>
                <a:cubicBezTo>
                  <a:pt x="261922" y="168583"/>
                  <a:pt x="171699" y="290027"/>
                  <a:pt x="124868" y="332625"/>
                </a:cubicBezTo>
                <a:cubicBezTo>
                  <a:pt x="78037" y="375223"/>
                  <a:pt x="-10599" y="388981"/>
                  <a:pt x="1043" y="369137"/>
                </a:cubicBezTo>
                <a:cubicBezTo>
                  <a:pt x="12685" y="349293"/>
                  <a:pt x="150268" y="271506"/>
                  <a:pt x="194718" y="213562"/>
                </a:cubicBezTo>
                <a:cubicBezTo>
                  <a:pt x="239168" y="155618"/>
                  <a:pt x="230966" y="19094"/>
                  <a:pt x="245518" y="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67CF8441-93A3-4446-B1DA-93DB5279BDC8}"/>
              </a:ext>
            </a:extLst>
          </p:cNvPr>
          <p:cNvSpPr/>
          <p:nvPr/>
        </p:nvSpPr>
        <p:spPr>
          <a:xfrm>
            <a:off x="6257731" y="1087423"/>
            <a:ext cx="371971" cy="238194"/>
          </a:xfrm>
          <a:custGeom>
            <a:avLst/>
            <a:gdLst>
              <a:gd name="connsiteX0" fmla="*/ 371669 w 371971"/>
              <a:gd name="connsiteY0" fmla="*/ 15 h 238194"/>
              <a:gd name="connsiteX1" fmla="*/ 228794 w 371971"/>
              <a:gd name="connsiteY1" fmla="*/ 166702 h 238194"/>
              <a:gd name="connsiteX2" fmla="*/ 194 w 371971"/>
              <a:gd name="connsiteY2" fmla="*/ 238140 h 238194"/>
              <a:gd name="connsiteX3" fmla="*/ 192282 w 371971"/>
              <a:gd name="connsiteY3" fmla="*/ 157177 h 238194"/>
              <a:gd name="connsiteX4" fmla="*/ 371669 w 371971"/>
              <a:gd name="connsiteY4" fmla="*/ 15 h 2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71" h="238194">
                <a:moveTo>
                  <a:pt x="371669" y="15"/>
                </a:moveTo>
                <a:cubicBezTo>
                  <a:pt x="377754" y="1602"/>
                  <a:pt x="290707" y="127014"/>
                  <a:pt x="228794" y="166702"/>
                </a:cubicBezTo>
                <a:cubicBezTo>
                  <a:pt x="166881" y="206390"/>
                  <a:pt x="6279" y="239727"/>
                  <a:pt x="194" y="238140"/>
                </a:cubicBezTo>
                <a:cubicBezTo>
                  <a:pt x="-5891" y="236553"/>
                  <a:pt x="132751" y="196600"/>
                  <a:pt x="192282" y="157177"/>
                </a:cubicBezTo>
                <a:cubicBezTo>
                  <a:pt x="251813" y="117754"/>
                  <a:pt x="365584" y="-1572"/>
                  <a:pt x="37166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2038795-5C8E-40D2-931E-CAC668DC7AE5}"/>
              </a:ext>
            </a:extLst>
          </p:cNvPr>
          <p:cNvSpPr/>
          <p:nvPr/>
        </p:nvSpPr>
        <p:spPr>
          <a:xfrm>
            <a:off x="6408424" y="1134836"/>
            <a:ext cx="291046" cy="192317"/>
          </a:xfrm>
          <a:custGeom>
            <a:avLst/>
            <a:gdLst>
              <a:gd name="connsiteX0" fmla="*/ 290826 w 291046"/>
              <a:gd name="connsiteY0" fmla="*/ 1814 h 192317"/>
              <a:gd name="connsiteX1" fmla="*/ 238439 w 291046"/>
              <a:gd name="connsiteY1" fmla="*/ 108177 h 192317"/>
              <a:gd name="connsiteX2" fmla="*/ 314 w 291046"/>
              <a:gd name="connsiteY2" fmla="*/ 192314 h 192317"/>
              <a:gd name="connsiteX3" fmla="*/ 189226 w 291046"/>
              <a:gd name="connsiteY3" fmla="*/ 111352 h 192317"/>
              <a:gd name="connsiteX4" fmla="*/ 254314 w 291046"/>
              <a:gd name="connsiteY4" fmla="*/ 46264 h 192317"/>
              <a:gd name="connsiteX5" fmla="*/ 290826 w 291046"/>
              <a:gd name="connsiteY5" fmla="*/ 1814 h 1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046" h="192317">
                <a:moveTo>
                  <a:pt x="290826" y="1814"/>
                </a:moveTo>
                <a:cubicBezTo>
                  <a:pt x="288180" y="12133"/>
                  <a:pt x="286858" y="76427"/>
                  <a:pt x="238439" y="108177"/>
                </a:cubicBezTo>
                <a:cubicBezTo>
                  <a:pt x="190020" y="139927"/>
                  <a:pt x="8516" y="191785"/>
                  <a:pt x="314" y="192314"/>
                </a:cubicBezTo>
                <a:cubicBezTo>
                  <a:pt x="-7888" y="192843"/>
                  <a:pt x="146893" y="135694"/>
                  <a:pt x="189226" y="111352"/>
                </a:cubicBezTo>
                <a:cubicBezTo>
                  <a:pt x="231559" y="87010"/>
                  <a:pt x="236851" y="64785"/>
                  <a:pt x="254314" y="46264"/>
                </a:cubicBezTo>
                <a:cubicBezTo>
                  <a:pt x="271776" y="27743"/>
                  <a:pt x="293472" y="-8505"/>
                  <a:pt x="290826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1C9AB2A-5899-4319-B5B1-2A3E75D39AFE}"/>
              </a:ext>
            </a:extLst>
          </p:cNvPr>
          <p:cNvSpPr/>
          <p:nvPr/>
        </p:nvSpPr>
        <p:spPr>
          <a:xfrm>
            <a:off x="6547620" y="1159949"/>
            <a:ext cx="232588" cy="300753"/>
          </a:xfrm>
          <a:custGeom>
            <a:avLst/>
            <a:gdLst>
              <a:gd name="connsiteX0" fmla="*/ 157980 w 232588"/>
              <a:gd name="connsiteY0" fmla="*/ 514 h 300753"/>
              <a:gd name="connsiteX1" fmla="*/ 227830 w 232588"/>
              <a:gd name="connsiteY1" fmla="*/ 140214 h 300753"/>
              <a:gd name="connsiteX2" fmla="*/ 818 w 232588"/>
              <a:gd name="connsiteY2" fmla="*/ 300551 h 300753"/>
              <a:gd name="connsiteX3" fmla="*/ 153218 w 232588"/>
              <a:gd name="connsiteY3" fmla="*/ 171964 h 300753"/>
              <a:gd name="connsiteX4" fmla="*/ 192905 w 232588"/>
              <a:gd name="connsiteY4" fmla="*/ 95764 h 300753"/>
              <a:gd name="connsiteX5" fmla="*/ 157980 w 232588"/>
              <a:gd name="connsiteY5" fmla="*/ 514 h 30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88" h="300753">
                <a:moveTo>
                  <a:pt x="157980" y="514"/>
                </a:moveTo>
                <a:cubicBezTo>
                  <a:pt x="163801" y="7922"/>
                  <a:pt x="254024" y="90208"/>
                  <a:pt x="227830" y="140214"/>
                </a:cubicBezTo>
                <a:cubicBezTo>
                  <a:pt x="201636" y="190220"/>
                  <a:pt x="13253" y="295259"/>
                  <a:pt x="818" y="300551"/>
                </a:cubicBezTo>
                <a:cubicBezTo>
                  <a:pt x="-11617" y="305843"/>
                  <a:pt x="121204" y="206095"/>
                  <a:pt x="153218" y="171964"/>
                </a:cubicBezTo>
                <a:cubicBezTo>
                  <a:pt x="185232" y="137833"/>
                  <a:pt x="189730" y="123810"/>
                  <a:pt x="192905" y="95764"/>
                </a:cubicBezTo>
                <a:cubicBezTo>
                  <a:pt x="196080" y="67718"/>
                  <a:pt x="152159" y="-6894"/>
                  <a:pt x="157980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BA98219-1BB6-4437-B061-392D04A00398}"/>
              </a:ext>
            </a:extLst>
          </p:cNvPr>
          <p:cNvSpPr/>
          <p:nvPr/>
        </p:nvSpPr>
        <p:spPr>
          <a:xfrm>
            <a:off x="6838238" y="1295033"/>
            <a:ext cx="19944" cy="270381"/>
          </a:xfrm>
          <a:custGeom>
            <a:avLst/>
            <a:gdLst>
              <a:gd name="connsiteX0" fmla="*/ 2300 w 19944"/>
              <a:gd name="connsiteY0" fmla="*/ 367 h 270381"/>
              <a:gd name="connsiteX1" fmla="*/ 3887 w 19944"/>
              <a:gd name="connsiteY1" fmla="*/ 82917 h 270381"/>
              <a:gd name="connsiteX2" fmla="*/ 712 w 19944"/>
              <a:gd name="connsiteY2" fmla="*/ 270242 h 270381"/>
              <a:gd name="connsiteX3" fmla="*/ 19762 w 19944"/>
              <a:gd name="connsiteY3" fmla="*/ 111492 h 270381"/>
              <a:gd name="connsiteX4" fmla="*/ 2300 w 19944"/>
              <a:gd name="connsiteY4" fmla="*/ 367 h 2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4" h="270381">
                <a:moveTo>
                  <a:pt x="2300" y="367"/>
                </a:moveTo>
                <a:cubicBezTo>
                  <a:pt x="-346" y="-4395"/>
                  <a:pt x="4152" y="37938"/>
                  <a:pt x="3887" y="82917"/>
                </a:cubicBezTo>
                <a:cubicBezTo>
                  <a:pt x="3622" y="127896"/>
                  <a:pt x="-1934" y="265480"/>
                  <a:pt x="712" y="270242"/>
                </a:cubicBezTo>
                <a:cubicBezTo>
                  <a:pt x="3358" y="275004"/>
                  <a:pt x="17645" y="156471"/>
                  <a:pt x="19762" y="111492"/>
                </a:cubicBezTo>
                <a:cubicBezTo>
                  <a:pt x="21879" y="66513"/>
                  <a:pt x="4946" y="5129"/>
                  <a:pt x="2300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FBEC1768-0CB5-4E1D-80FB-D4152FC541AB}"/>
              </a:ext>
            </a:extLst>
          </p:cNvPr>
          <p:cNvSpPr/>
          <p:nvPr/>
        </p:nvSpPr>
        <p:spPr>
          <a:xfrm>
            <a:off x="6919910" y="1389411"/>
            <a:ext cx="212728" cy="301474"/>
          </a:xfrm>
          <a:custGeom>
            <a:avLst/>
            <a:gdLst>
              <a:gd name="connsiteX0" fmla="*/ 212728 w 212728"/>
              <a:gd name="connsiteY0" fmla="*/ 9177 h 301474"/>
              <a:gd name="connsiteX1" fmla="*/ 68265 w 212728"/>
              <a:gd name="connsiteY1" fmla="*/ 86964 h 301474"/>
              <a:gd name="connsiteX2" fmla="*/ 3 w 212728"/>
              <a:gd name="connsiteY2" fmla="*/ 301277 h 301474"/>
              <a:gd name="connsiteX3" fmla="*/ 65090 w 212728"/>
              <a:gd name="connsiteY3" fmla="*/ 123477 h 301474"/>
              <a:gd name="connsiteX4" fmla="*/ 66678 w 212728"/>
              <a:gd name="connsiteY4" fmla="*/ 17114 h 301474"/>
              <a:gd name="connsiteX5" fmla="*/ 212728 w 212728"/>
              <a:gd name="connsiteY5" fmla="*/ 9177 h 3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8" h="301474">
                <a:moveTo>
                  <a:pt x="212728" y="9177"/>
                </a:moveTo>
                <a:cubicBezTo>
                  <a:pt x="212993" y="20819"/>
                  <a:pt x="103719" y="38281"/>
                  <a:pt x="68265" y="86964"/>
                </a:cubicBezTo>
                <a:cubicBezTo>
                  <a:pt x="32811" y="135647"/>
                  <a:pt x="532" y="295192"/>
                  <a:pt x="3" y="301277"/>
                </a:cubicBezTo>
                <a:cubicBezTo>
                  <a:pt x="-526" y="307362"/>
                  <a:pt x="53978" y="170837"/>
                  <a:pt x="65090" y="123477"/>
                </a:cubicBezTo>
                <a:cubicBezTo>
                  <a:pt x="76202" y="76117"/>
                  <a:pt x="41013" y="40397"/>
                  <a:pt x="66678" y="17114"/>
                </a:cubicBezTo>
                <a:cubicBezTo>
                  <a:pt x="92343" y="-6169"/>
                  <a:pt x="212463" y="-2465"/>
                  <a:pt x="212728" y="9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486A764E-9BB4-4E25-8731-0D476924FAFA}"/>
              </a:ext>
            </a:extLst>
          </p:cNvPr>
          <p:cNvSpPr/>
          <p:nvPr/>
        </p:nvSpPr>
        <p:spPr>
          <a:xfrm>
            <a:off x="6667851" y="1334465"/>
            <a:ext cx="336374" cy="298003"/>
          </a:xfrm>
          <a:custGeom>
            <a:avLst/>
            <a:gdLst>
              <a:gd name="connsiteX0" fmla="*/ 333024 w 336374"/>
              <a:gd name="connsiteY0" fmla="*/ 623 h 298003"/>
              <a:gd name="connsiteX1" fmla="*/ 255237 w 336374"/>
              <a:gd name="connsiteY1" fmla="*/ 116510 h 298003"/>
              <a:gd name="connsiteX2" fmla="*/ 1237 w 336374"/>
              <a:gd name="connsiteY2" fmla="*/ 297485 h 298003"/>
              <a:gd name="connsiteX3" fmla="*/ 164749 w 336374"/>
              <a:gd name="connsiteY3" fmla="*/ 165723 h 298003"/>
              <a:gd name="connsiteX4" fmla="*/ 333024 w 336374"/>
              <a:gd name="connsiteY4" fmla="*/ 623 h 2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74" h="298003">
                <a:moveTo>
                  <a:pt x="333024" y="623"/>
                </a:moveTo>
                <a:cubicBezTo>
                  <a:pt x="348105" y="-7579"/>
                  <a:pt x="310535" y="67033"/>
                  <a:pt x="255237" y="116510"/>
                </a:cubicBezTo>
                <a:cubicBezTo>
                  <a:pt x="199939" y="165987"/>
                  <a:pt x="16318" y="289283"/>
                  <a:pt x="1237" y="297485"/>
                </a:cubicBezTo>
                <a:cubicBezTo>
                  <a:pt x="-13844" y="305687"/>
                  <a:pt x="112891" y="214671"/>
                  <a:pt x="164749" y="165723"/>
                </a:cubicBezTo>
                <a:cubicBezTo>
                  <a:pt x="216607" y="116775"/>
                  <a:pt x="317943" y="8825"/>
                  <a:pt x="333024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3EAE3A65-8911-4EDD-827D-4A4424A2ED7D}"/>
              </a:ext>
            </a:extLst>
          </p:cNvPr>
          <p:cNvSpPr/>
          <p:nvPr/>
        </p:nvSpPr>
        <p:spPr>
          <a:xfrm>
            <a:off x="6051486" y="947732"/>
            <a:ext cx="341425" cy="174670"/>
          </a:xfrm>
          <a:custGeom>
            <a:avLst/>
            <a:gdLst>
              <a:gd name="connsiteX0" fmla="*/ 341377 w 341425"/>
              <a:gd name="connsiteY0" fmla="*/ 6 h 174670"/>
              <a:gd name="connsiteX1" fmla="*/ 50864 w 341425"/>
              <a:gd name="connsiteY1" fmla="*/ 158756 h 174670"/>
              <a:gd name="connsiteX2" fmla="*/ 27052 w 341425"/>
              <a:gd name="connsiteY2" fmla="*/ 152406 h 174670"/>
              <a:gd name="connsiteX3" fmla="*/ 341377 w 341425"/>
              <a:gd name="connsiteY3" fmla="*/ 6 h 1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25" h="174670">
                <a:moveTo>
                  <a:pt x="341377" y="6"/>
                </a:moveTo>
                <a:cubicBezTo>
                  <a:pt x="345346" y="1064"/>
                  <a:pt x="103251" y="133356"/>
                  <a:pt x="50864" y="158756"/>
                </a:cubicBezTo>
                <a:cubicBezTo>
                  <a:pt x="-1524" y="184156"/>
                  <a:pt x="-20044" y="177012"/>
                  <a:pt x="27052" y="152406"/>
                </a:cubicBezTo>
                <a:cubicBezTo>
                  <a:pt x="74148" y="127800"/>
                  <a:pt x="337408" y="-1052"/>
                  <a:pt x="34137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B656364-71C1-4248-BF29-6DE0DB71AA95}"/>
              </a:ext>
            </a:extLst>
          </p:cNvPr>
          <p:cNvSpPr/>
          <p:nvPr/>
        </p:nvSpPr>
        <p:spPr>
          <a:xfrm>
            <a:off x="5765432" y="3462329"/>
            <a:ext cx="572817" cy="41326"/>
          </a:xfrm>
          <a:custGeom>
            <a:avLst/>
            <a:gdLst>
              <a:gd name="connsiteX0" fmla="*/ 9893 w 572817"/>
              <a:gd name="connsiteY0" fmla="*/ 9534 h 41326"/>
              <a:gd name="connsiteX1" fmla="*/ 97206 w 572817"/>
              <a:gd name="connsiteY1" fmla="*/ 20646 h 41326"/>
              <a:gd name="connsiteX2" fmla="*/ 136893 w 572817"/>
              <a:gd name="connsiteY2" fmla="*/ 39696 h 41326"/>
              <a:gd name="connsiteX3" fmla="*/ 198806 w 572817"/>
              <a:gd name="connsiteY3" fmla="*/ 38109 h 41326"/>
              <a:gd name="connsiteX4" fmla="*/ 227381 w 572817"/>
              <a:gd name="connsiteY4" fmla="*/ 41284 h 41326"/>
              <a:gd name="connsiteX5" fmla="*/ 311518 w 572817"/>
              <a:gd name="connsiteY5" fmla="*/ 36521 h 41326"/>
              <a:gd name="connsiteX6" fmla="*/ 392481 w 572817"/>
              <a:gd name="connsiteY6" fmla="*/ 33346 h 41326"/>
              <a:gd name="connsiteX7" fmla="*/ 446456 w 572817"/>
              <a:gd name="connsiteY7" fmla="*/ 14296 h 41326"/>
              <a:gd name="connsiteX8" fmla="*/ 505193 w 572817"/>
              <a:gd name="connsiteY8" fmla="*/ 6359 h 41326"/>
              <a:gd name="connsiteX9" fmla="*/ 571868 w 572817"/>
              <a:gd name="connsiteY9" fmla="*/ 9 h 41326"/>
              <a:gd name="connsiteX10" fmla="*/ 530593 w 572817"/>
              <a:gd name="connsiteY10" fmla="*/ 6359 h 41326"/>
              <a:gd name="connsiteX11" fmla="*/ 354381 w 572817"/>
              <a:gd name="connsiteY11" fmla="*/ 41284 h 41326"/>
              <a:gd name="connsiteX12" fmla="*/ 9893 w 572817"/>
              <a:gd name="connsiteY12" fmla="*/ 9534 h 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17" h="41326">
                <a:moveTo>
                  <a:pt x="9893" y="9534"/>
                </a:moveTo>
                <a:cubicBezTo>
                  <a:pt x="-32969" y="6094"/>
                  <a:pt x="76039" y="15619"/>
                  <a:pt x="97206" y="20646"/>
                </a:cubicBezTo>
                <a:cubicBezTo>
                  <a:pt x="118373" y="25673"/>
                  <a:pt x="119960" y="36786"/>
                  <a:pt x="136893" y="39696"/>
                </a:cubicBezTo>
                <a:cubicBezTo>
                  <a:pt x="153826" y="42606"/>
                  <a:pt x="183725" y="37844"/>
                  <a:pt x="198806" y="38109"/>
                </a:cubicBezTo>
                <a:cubicBezTo>
                  <a:pt x="213887" y="38374"/>
                  <a:pt x="208596" y="41549"/>
                  <a:pt x="227381" y="41284"/>
                </a:cubicBezTo>
                <a:cubicBezTo>
                  <a:pt x="246166" y="41019"/>
                  <a:pt x="284001" y="37844"/>
                  <a:pt x="311518" y="36521"/>
                </a:cubicBezTo>
                <a:cubicBezTo>
                  <a:pt x="339035" y="35198"/>
                  <a:pt x="369991" y="37050"/>
                  <a:pt x="392481" y="33346"/>
                </a:cubicBezTo>
                <a:cubicBezTo>
                  <a:pt x="414971" y="29642"/>
                  <a:pt x="427671" y="18794"/>
                  <a:pt x="446456" y="14296"/>
                </a:cubicBezTo>
                <a:cubicBezTo>
                  <a:pt x="465241" y="9798"/>
                  <a:pt x="484291" y="8740"/>
                  <a:pt x="505193" y="6359"/>
                </a:cubicBezTo>
                <a:cubicBezTo>
                  <a:pt x="526095" y="3978"/>
                  <a:pt x="567635" y="9"/>
                  <a:pt x="571868" y="9"/>
                </a:cubicBezTo>
                <a:cubicBezTo>
                  <a:pt x="576101" y="9"/>
                  <a:pt x="566841" y="-520"/>
                  <a:pt x="530593" y="6359"/>
                </a:cubicBezTo>
                <a:cubicBezTo>
                  <a:pt x="494345" y="13238"/>
                  <a:pt x="437195" y="39961"/>
                  <a:pt x="354381" y="41284"/>
                </a:cubicBezTo>
                <a:cubicBezTo>
                  <a:pt x="271567" y="42607"/>
                  <a:pt x="52755" y="12974"/>
                  <a:pt x="9893" y="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F45066E5-D5EE-44AE-B46C-138B3CCD0703}"/>
              </a:ext>
            </a:extLst>
          </p:cNvPr>
          <p:cNvSpPr/>
          <p:nvPr/>
        </p:nvSpPr>
        <p:spPr>
          <a:xfrm>
            <a:off x="8492971" y="3624263"/>
            <a:ext cx="492018" cy="124425"/>
          </a:xfrm>
          <a:custGeom>
            <a:avLst/>
            <a:gdLst>
              <a:gd name="connsiteX0" fmla="*/ 154 w 492018"/>
              <a:gd name="connsiteY0" fmla="*/ 6350 h 124425"/>
              <a:gd name="connsiteX1" fmla="*/ 144617 w 492018"/>
              <a:gd name="connsiteY1" fmla="*/ 31750 h 124425"/>
              <a:gd name="connsiteX2" fmla="*/ 255742 w 492018"/>
              <a:gd name="connsiteY2" fmla="*/ 6350 h 124425"/>
              <a:gd name="connsiteX3" fmla="*/ 374804 w 492018"/>
              <a:gd name="connsiteY3" fmla="*/ 7937 h 124425"/>
              <a:gd name="connsiteX4" fmla="*/ 455767 w 492018"/>
              <a:gd name="connsiteY4" fmla="*/ 34925 h 124425"/>
              <a:gd name="connsiteX5" fmla="*/ 490692 w 492018"/>
              <a:gd name="connsiteY5" fmla="*/ 123825 h 124425"/>
              <a:gd name="connsiteX6" fmla="*/ 479579 w 492018"/>
              <a:gd name="connsiteY6" fmla="*/ 71437 h 124425"/>
              <a:gd name="connsiteX7" fmla="*/ 431954 w 492018"/>
              <a:gd name="connsiteY7" fmla="*/ 23812 h 124425"/>
              <a:gd name="connsiteX8" fmla="*/ 244629 w 492018"/>
              <a:gd name="connsiteY8" fmla="*/ 0 h 124425"/>
              <a:gd name="connsiteX9" fmla="*/ 173192 w 492018"/>
              <a:gd name="connsiteY9" fmla="*/ 23812 h 124425"/>
              <a:gd name="connsiteX10" fmla="*/ 154 w 492018"/>
              <a:gd name="connsiteY10" fmla="*/ 6350 h 1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018" h="124425">
                <a:moveTo>
                  <a:pt x="154" y="6350"/>
                </a:moveTo>
                <a:cubicBezTo>
                  <a:pt x="-4608" y="7673"/>
                  <a:pt x="102019" y="31750"/>
                  <a:pt x="144617" y="31750"/>
                </a:cubicBezTo>
                <a:cubicBezTo>
                  <a:pt x="187215" y="31750"/>
                  <a:pt x="217378" y="10319"/>
                  <a:pt x="255742" y="6350"/>
                </a:cubicBezTo>
                <a:cubicBezTo>
                  <a:pt x="294107" y="2381"/>
                  <a:pt x="341467" y="3175"/>
                  <a:pt x="374804" y="7937"/>
                </a:cubicBezTo>
                <a:cubicBezTo>
                  <a:pt x="408141" y="12699"/>
                  <a:pt x="436452" y="15610"/>
                  <a:pt x="455767" y="34925"/>
                </a:cubicBezTo>
                <a:cubicBezTo>
                  <a:pt x="475082" y="54240"/>
                  <a:pt x="486723" y="117740"/>
                  <a:pt x="490692" y="123825"/>
                </a:cubicBezTo>
                <a:cubicBezTo>
                  <a:pt x="494661" y="129910"/>
                  <a:pt x="489369" y="88106"/>
                  <a:pt x="479579" y="71437"/>
                </a:cubicBezTo>
                <a:cubicBezTo>
                  <a:pt x="469789" y="54768"/>
                  <a:pt x="471112" y="35718"/>
                  <a:pt x="431954" y="23812"/>
                </a:cubicBezTo>
                <a:cubicBezTo>
                  <a:pt x="392796" y="11906"/>
                  <a:pt x="287756" y="0"/>
                  <a:pt x="244629" y="0"/>
                </a:cubicBezTo>
                <a:cubicBezTo>
                  <a:pt x="201502" y="0"/>
                  <a:pt x="210763" y="21960"/>
                  <a:pt x="173192" y="23812"/>
                </a:cubicBezTo>
                <a:cubicBezTo>
                  <a:pt x="135621" y="25664"/>
                  <a:pt x="4916" y="5027"/>
                  <a:pt x="154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BDC33D56-9433-410F-AF01-76C9DDBE8435}"/>
              </a:ext>
            </a:extLst>
          </p:cNvPr>
          <p:cNvSpPr/>
          <p:nvPr/>
        </p:nvSpPr>
        <p:spPr>
          <a:xfrm>
            <a:off x="8499427" y="3643309"/>
            <a:ext cx="497697" cy="104791"/>
          </a:xfrm>
          <a:custGeom>
            <a:avLst/>
            <a:gdLst>
              <a:gd name="connsiteX0" fmla="*/ 48 w 497697"/>
              <a:gd name="connsiteY0" fmla="*/ 4 h 104791"/>
              <a:gd name="connsiteX1" fmla="*/ 225473 w 497697"/>
              <a:gd name="connsiteY1" fmla="*/ 61916 h 104791"/>
              <a:gd name="connsiteX2" fmla="*/ 392161 w 497697"/>
              <a:gd name="connsiteY2" fmla="*/ 100016 h 104791"/>
              <a:gd name="connsiteX3" fmla="*/ 496936 w 497697"/>
              <a:gd name="connsiteY3" fmla="*/ 103191 h 104791"/>
              <a:gd name="connsiteX4" fmla="*/ 339773 w 497697"/>
              <a:gd name="connsiteY4" fmla="*/ 90491 h 104791"/>
              <a:gd name="connsiteX5" fmla="*/ 206423 w 497697"/>
              <a:gd name="connsiteY5" fmla="*/ 65091 h 104791"/>
              <a:gd name="connsiteX6" fmla="*/ 48 w 497697"/>
              <a:gd name="connsiteY6" fmla="*/ 4 h 1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697" h="104791">
                <a:moveTo>
                  <a:pt x="48" y="4"/>
                </a:moveTo>
                <a:cubicBezTo>
                  <a:pt x="3223" y="-525"/>
                  <a:pt x="160121" y="45247"/>
                  <a:pt x="225473" y="61916"/>
                </a:cubicBezTo>
                <a:cubicBezTo>
                  <a:pt x="290825" y="78585"/>
                  <a:pt x="346917" y="93137"/>
                  <a:pt x="392161" y="100016"/>
                </a:cubicBezTo>
                <a:cubicBezTo>
                  <a:pt x="437405" y="106895"/>
                  <a:pt x="505667" y="104779"/>
                  <a:pt x="496936" y="103191"/>
                </a:cubicBezTo>
                <a:cubicBezTo>
                  <a:pt x="488205" y="101603"/>
                  <a:pt x="388192" y="96841"/>
                  <a:pt x="339773" y="90491"/>
                </a:cubicBezTo>
                <a:cubicBezTo>
                  <a:pt x="291354" y="84141"/>
                  <a:pt x="263308" y="79379"/>
                  <a:pt x="206423" y="65091"/>
                </a:cubicBezTo>
                <a:cubicBezTo>
                  <a:pt x="149538" y="50804"/>
                  <a:pt x="-3127" y="533"/>
                  <a:pt x="4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79C83DB-21B1-49CC-96E3-E40952902CA6}"/>
              </a:ext>
            </a:extLst>
          </p:cNvPr>
          <p:cNvSpPr/>
          <p:nvPr/>
        </p:nvSpPr>
        <p:spPr>
          <a:xfrm>
            <a:off x="8580438" y="3643170"/>
            <a:ext cx="398467" cy="101774"/>
          </a:xfrm>
          <a:custGeom>
            <a:avLst/>
            <a:gdLst>
              <a:gd name="connsiteX0" fmla="*/ 0 w 398467"/>
              <a:gd name="connsiteY0" fmla="*/ 143 h 101774"/>
              <a:gd name="connsiteX1" fmla="*/ 168275 w 398467"/>
              <a:gd name="connsiteY1" fmla="*/ 39830 h 101774"/>
              <a:gd name="connsiteX2" fmla="*/ 276225 w 398467"/>
              <a:gd name="connsiteY2" fmla="*/ 85868 h 101774"/>
              <a:gd name="connsiteX3" fmla="*/ 398462 w 398467"/>
              <a:gd name="connsiteY3" fmla="*/ 101743 h 101774"/>
              <a:gd name="connsiteX4" fmla="*/ 280987 w 398467"/>
              <a:gd name="connsiteY4" fmla="*/ 82693 h 101774"/>
              <a:gd name="connsiteX5" fmla="*/ 168275 w 398467"/>
              <a:gd name="connsiteY5" fmla="*/ 54118 h 101774"/>
              <a:gd name="connsiteX6" fmla="*/ 0 w 398467"/>
              <a:gd name="connsiteY6" fmla="*/ 143 h 10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67" h="101774">
                <a:moveTo>
                  <a:pt x="0" y="143"/>
                </a:moveTo>
                <a:cubicBezTo>
                  <a:pt x="0" y="-2238"/>
                  <a:pt x="122238" y="25543"/>
                  <a:pt x="168275" y="39830"/>
                </a:cubicBezTo>
                <a:cubicBezTo>
                  <a:pt x="214312" y="54117"/>
                  <a:pt x="237861" y="75549"/>
                  <a:pt x="276225" y="85868"/>
                </a:cubicBezTo>
                <a:cubicBezTo>
                  <a:pt x="314589" y="96187"/>
                  <a:pt x="397668" y="102272"/>
                  <a:pt x="398462" y="101743"/>
                </a:cubicBezTo>
                <a:cubicBezTo>
                  <a:pt x="399256" y="101214"/>
                  <a:pt x="319351" y="90630"/>
                  <a:pt x="280987" y="82693"/>
                </a:cubicBezTo>
                <a:cubicBezTo>
                  <a:pt x="242623" y="74756"/>
                  <a:pt x="215635" y="67612"/>
                  <a:pt x="168275" y="54118"/>
                </a:cubicBezTo>
                <a:cubicBezTo>
                  <a:pt x="120915" y="40624"/>
                  <a:pt x="0" y="2524"/>
                  <a:pt x="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79C9BA5C-B795-4F74-999D-A1F2CB49A5DE}"/>
              </a:ext>
            </a:extLst>
          </p:cNvPr>
          <p:cNvSpPr/>
          <p:nvPr/>
        </p:nvSpPr>
        <p:spPr>
          <a:xfrm>
            <a:off x="8759775" y="3627331"/>
            <a:ext cx="208284" cy="41231"/>
          </a:xfrm>
          <a:custGeom>
            <a:avLst/>
            <a:gdLst>
              <a:gd name="connsiteX0" fmla="*/ 50 w 208284"/>
              <a:gd name="connsiteY0" fmla="*/ 107 h 41231"/>
              <a:gd name="connsiteX1" fmla="*/ 193725 w 208284"/>
              <a:gd name="connsiteY1" fmla="*/ 39794 h 41231"/>
              <a:gd name="connsiteX2" fmla="*/ 174675 w 208284"/>
              <a:gd name="connsiteY2" fmla="*/ 28682 h 41231"/>
              <a:gd name="connsiteX3" fmla="*/ 50 w 208284"/>
              <a:gd name="connsiteY3" fmla="*/ 107 h 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4" h="41231">
                <a:moveTo>
                  <a:pt x="50" y="107"/>
                </a:moveTo>
                <a:cubicBezTo>
                  <a:pt x="3225" y="1959"/>
                  <a:pt x="164621" y="35032"/>
                  <a:pt x="193725" y="39794"/>
                </a:cubicBezTo>
                <a:cubicBezTo>
                  <a:pt x="222829" y="44556"/>
                  <a:pt x="204044" y="36620"/>
                  <a:pt x="174675" y="28682"/>
                </a:cubicBezTo>
                <a:cubicBezTo>
                  <a:pt x="145306" y="20745"/>
                  <a:pt x="-3125" y="-1745"/>
                  <a:pt x="5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604B5B9D-D3BB-4DA8-9AD4-34336422B276}"/>
              </a:ext>
            </a:extLst>
          </p:cNvPr>
          <p:cNvSpPr/>
          <p:nvPr/>
        </p:nvSpPr>
        <p:spPr>
          <a:xfrm>
            <a:off x="8716963" y="3635375"/>
            <a:ext cx="227788" cy="110445"/>
          </a:xfrm>
          <a:custGeom>
            <a:avLst/>
            <a:gdLst>
              <a:gd name="connsiteX0" fmla="*/ 0 w 227788"/>
              <a:gd name="connsiteY0" fmla="*/ 0 h 110445"/>
              <a:gd name="connsiteX1" fmla="*/ 38100 w 227788"/>
              <a:gd name="connsiteY1" fmla="*/ 47625 h 110445"/>
              <a:gd name="connsiteX2" fmla="*/ 74612 w 227788"/>
              <a:gd name="connsiteY2" fmla="*/ 69850 h 110445"/>
              <a:gd name="connsiteX3" fmla="*/ 190500 w 227788"/>
              <a:gd name="connsiteY3" fmla="*/ 106363 h 110445"/>
              <a:gd name="connsiteX4" fmla="*/ 203200 w 227788"/>
              <a:gd name="connsiteY4" fmla="*/ 106363 h 110445"/>
              <a:gd name="connsiteX5" fmla="*/ 188912 w 227788"/>
              <a:gd name="connsiteY5" fmla="*/ 77788 h 110445"/>
              <a:gd name="connsiteX6" fmla="*/ 227012 w 227788"/>
              <a:gd name="connsiteY6" fmla="*/ 22225 h 110445"/>
              <a:gd name="connsiteX7" fmla="*/ 147637 w 227788"/>
              <a:gd name="connsiteY7" fmla="*/ 9525 h 110445"/>
              <a:gd name="connsiteX8" fmla="*/ 0 w 227788"/>
              <a:gd name="connsiteY8" fmla="*/ 0 h 1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88" h="110445">
                <a:moveTo>
                  <a:pt x="0" y="0"/>
                </a:moveTo>
                <a:cubicBezTo>
                  <a:pt x="12832" y="17991"/>
                  <a:pt x="25665" y="35983"/>
                  <a:pt x="38100" y="47625"/>
                </a:cubicBezTo>
                <a:cubicBezTo>
                  <a:pt x="50535" y="59267"/>
                  <a:pt x="49212" y="60060"/>
                  <a:pt x="74612" y="69850"/>
                </a:cubicBezTo>
                <a:cubicBezTo>
                  <a:pt x="100012" y="79640"/>
                  <a:pt x="169069" y="100278"/>
                  <a:pt x="190500" y="106363"/>
                </a:cubicBezTo>
                <a:cubicBezTo>
                  <a:pt x="211931" y="112448"/>
                  <a:pt x="203465" y="111125"/>
                  <a:pt x="203200" y="106363"/>
                </a:cubicBezTo>
                <a:cubicBezTo>
                  <a:pt x="202935" y="101601"/>
                  <a:pt x="184943" y="91811"/>
                  <a:pt x="188912" y="77788"/>
                </a:cubicBezTo>
                <a:cubicBezTo>
                  <a:pt x="192881" y="63765"/>
                  <a:pt x="233891" y="33602"/>
                  <a:pt x="227012" y="22225"/>
                </a:cubicBezTo>
                <a:cubicBezTo>
                  <a:pt x="220133" y="10848"/>
                  <a:pt x="147637" y="9525"/>
                  <a:pt x="147637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90A5345-54F0-45AA-90D1-CF83EF67B39B}"/>
              </a:ext>
            </a:extLst>
          </p:cNvPr>
          <p:cNvSpPr/>
          <p:nvPr/>
        </p:nvSpPr>
        <p:spPr>
          <a:xfrm>
            <a:off x="8509000" y="3622421"/>
            <a:ext cx="287382" cy="14964"/>
          </a:xfrm>
          <a:custGeom>
            <a:avLst/>
            <a:gdLst>
              <a:gd name="connsiteX0" fmla="*/ 0 w 287382"/>
              <a:gd name="connsiteY0" fmla="*/ 9779 h 14964"/>
              <a:gd name="connsiteX1" fmla="*/ 168275 w 287382"/>
              <a:gd name="connsiteY1" fmla="*/ 14542 h 14964"/>
              <a:gd name="connsiteX2" fmla="*/ 287338 w 287382"/>
              <a:gd name="connsiteY2" fmla="*/ 254 h 14964"/>
              <a:gd name="connsiteX3" fmla="*/ 155575 w 287382"/>
              <a:gd name="connsiteY3" fmla="*/ 5017 h 14964"/>
              <a:gd name="connsiteX4" fmla="*/ 0 w 287382"/>
              <a:gd name="connsiteY4" fmla="*/ 9779 h 1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" h="14964">
                <a:moveTo>
                  <a:pt x="0" y="9779"/>
                </a:moveTo>
                <a:cubicBezTo>
                  <a:pt x="60192" y="12954"/>
                  <a:pt x="120385" y="16130"/>
                  <a:pt x="168275" y="14542"/>
                </a:cubicBezTo>
                <a:cubicBezTo>
                  <a:pt x="216165" y="12954"/>
                  <a:pt x="289455" y="1842"/>
                  <a:pt x="287338" y="254"/>
                </a:cubicBezTo>
                <a:cubicBezTo>
                  <a:pt x="285221" y="-1334"/>
                  <a:pt x="155575" y="5017"/>
                  <a:pt x="155575" y="5017"/>
                </a:cubicBezTo>
                <a:lnTo>
                  <a:pt x="0" y="97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07824DF-20C3-4AD3-914A-B62D66E57B13}"/>
              </a:ext>
            </a:extLst>
          </p:cNvPr>
          <p:cNvSpPr/>
          <p:nvPr/>
        </p:nvSpPr>
        <p:spPr>
          <a:xfrm>
            <a:off x="8716314" y="3714750"/>
            <a:ext cx="241429" cy="44450"/>
          </a:xfrm>
          <a:custGeom>
            <a:avLst/>
            <a:gdLst>
              <a:gd name="connsiteX0" fmla="*/ 649 w 241429"/>
              <a:gd name="connsiteY0" fmla="*/ 0 h 44450"/>
              <a:gd name="connsiteX1" fmla="*/ 113361 w 241429"/>
              <a:gd name="connsiteY1" fmla="*/ 36513 h 44450"/>
              <a:gd name="connsiteX2" fmla="*/ 240361 w 241429"/>
              <a:gd name="connsiteY2" fmla="*/ 44450 h 44450"/>
              <a:gd name="connsiteX3" fmla="*/ 165749 w 241429"/>
              <a:gd name="connsiteY3" fmla="*/ 36513 h 44450"/>
              <a:gd name="connsiteX4" fmla="*/ 649 w 241429"/>
              <a:gd name="connsiteY4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29" h="44450">
                <a:moveTo>
                  <a:pt x="649" y="0"/>
                </a:moveTo>
                <a:cubicBezTo>
                  <a:pt x="-8082" y="0"/>
                  <a:pt x="73409" y="29105"/>
                  <a:pt x="113361" y="36513"/>
                </a:cubicBezTo>
                <a:cubicBezTo>
                  <a:pt x="153313" y="43921"/>
                  <a:pt x="231630" y="44450"/>
                  <a:pt x="240361" y="44450"/>
                </a:cubicBezTo>
                <a:cubicBezTo>
                  <a:pt x="249092" y="44450"/>
                  <a:pt x="202526" y="43657"/>
                  <a:pt x="165749" y="36513"/>
                </a:cubicBezTo>
                <a:cubicBezTo>
                  <a:pt x="128972" y="29369"/>
                  <a:pt x="9380" y="0"/>
                  <a:pt x="6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4D5BE2C7-8DC7-4928-9188-18337B6D7F5B}"/>
              </a:ext>
            </a:extLst>
          </p:cNvPr>
          <p:cNvSpPr/>
          <p:nvPr/>
        </p:nvSpPr>
        <p:spPr>
          <a:xfrm>
            <a:off x="9509098" y="3742228"/>
            <a:ext cx="490431" cy="105219"/>
          </a:xfrm>
          <a:custGeom>
            <a:avLst/>
            <a:gdLst>
              <a:gd name="connsiteX0" fmla="*/ 27 w 490431"/>
              <a:gd name="connsiteY0" fmla="*/ 89997 h 105219"/>
              <a:gd name="connsiteX1" fmla="*/ 92102 w 490431"/>
              <a:gd name="connsiteY1" fmla="*/ 23322 h 105219"/>
              <a:gd name="connsiteX2" fmla="*/ 203227 w 490431"/>
              <a:gd name="connsiteY2" fmla="*/ 26497 h 105219"/>
              <a:gd name="connsiteX3" fmla="*/ 333402 w 490431"/>
              <a:gd name="connsiteY3" fmla="*/ 69360 h 105219"/>
              <a:gd name="connsiteX4" fmla="*/ 485802 w 490431"/>
              <a:gd name="connsiteY4" fmla="*/ 104285 h 105219"/>
              <a:gd name="connsiteX5" fmla="*/ 442940 w 490431"/>
              <a:gd name="connsiteY5" fmla="*/ 91585 h 105219"/>
              <a:gd name="connsiteX6" fmla="*/ 360390 w 490431"/>
              <a:gd name="connsiteY6" fmla="*/ 53485 h 105219"/>
              <a:gd name="connsiteX7" fmla="*/ 242915 w 490431"/>
              <a:gd name="connsiteY7" fmla="*/ 9035 h 105219"/>
              <a:gd name="connsiteX8" fmla="*/ 84165 w 490431"/>
              <a:gd name="connsiteY8" fmla="*/ 5860 h 105219"/>
              <a:gd name="connsiteX9" fmla="*/ 27 w 490431"/>
              <a:gd name="connsiteY9" fmla="*/ 89997 h 1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31" h="105219">
                <a:moveTo>
                  <a:pt x="27" y="89997"/>
                </a:moveTo>
                <a:cubicBezTo>
                  <a:pt x="1350" y="92907"/>
                  <a:pt x="58235" y="33905"/>
                  <a:pt x="92102" y="23322"/>
                </a:cubicBezTo>
                <a:cubicBezTo>
                  <a:pt x="125969" y="12739"/>
                  <a:pt x="163010" y="18824"/>
                  <a:pt x="203227" y="26497"/>
                </a:cubicBezTo>
                <a:cubicBezTo>
                  <a:pt x="243444" y="34170"/>
                  <a:pt x="286306" y="56395"/>
                  <a:pt x="333402" y="69360"/>
                </a:cubicBezTo>
                <a:cubicBezTo>
                  <a:pt x="380498" y="82325"/>
                  <a:pt x="467546" y="100581"/>
                  <a:pt x="485802" y="104285"/>
                </a:cubicBezTo>
                <a:cubicBezTo>
                  <a:pt x="504058" y="107989"/>
                  <a:pt x="463842" y="100052"/>
                  <a:pt x="442940" y="91585"/>
                </a:cubicBezTo>
                <a:cubicBezTo>
                  <a:pt x="422038" y="83118"/>
                  <a:pt x="360390" y="53485"/>
                  <a:pt x="360390" y="53485"/>
                </a:cubicBezTo>
                <a:cubicBezTo>
                  <a:pt x="327053" y="39727"/>
                  <a:pt x="288952" y="16972"/>
                  <a:pt x="242915" y="9035"/>
                </a:cubicBezTo>
                <a:cubicBezTo>
                  <a:pt x="196878" y="1098"/>
                  <a:pt x="123588" y="-4988"/>
                  <a:pt x="84165" y="5860"/>
                </a:cubicBezTo>
                <a:cubicBezTo>
                  <a:pt x="44742" y="16708"/>
                  <a:pt x="-1296" y="87087"/>
                  <a:pt x="27" y="89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941D6B0-3FC6-49EE-AB2F-5F0CA87D6566}"/>
              </a:ext>
            </a:extLst>
          </p:cNvPr>
          <p:cNvSpPr/>
          <p:nvPr/>
        </p:nvSpPr>
        <p:spPr>
          <a:xfrm>
            <a:off x="9509853" y="3828690"/>
            <a:ext cx="437953" cy="34326"/>
          </a:xfrm>
          <a:custGeom>
            <a:avLst/>
            <a:gdLst>
              <a:gd name="connsiteX0" fmla="*/ 2447 w 437953"/>
              <a:gd name="connsiteY0" fmla="*/ 16235 h 34326"/>
              <a:gd name="connsiteX1" fmla="*/ 113572 w 437953"/>
              <a:gd name="connsiteY1" fmla="*/ 20998 h 34326"/>
              <a:gd name="connsiteX2" fmla="*/ 199297 w 437953"/>
              <a:gd name="connsiteY2" fmla="*/ 30523 h 34326"/>
              <a:gd name="connsiteX3" fmla="*/ 300897 w 437953"/>
              <a:gd name="connsiteY3" fmla="*/ 20998 h 34326"/>
              <a:gd name="connsiteX4" fmla="*/ 410435 w 437953"/>
              <a:gd name="connsiteY4" fmla="*/ 11473 h 34326"/>
              <a:gd name="connsiteX5" fmla="*/ 431072 w 437953"/>
              <a:gd name="connsiteY5" fmla="*/ 360 h 34326"/>
              <a:gd name="connsiteX6" fmla="*/ 312010 w 437953"/>
              <a:gd name="connsiteY6" fmla="*/ 25760 h 34326"/>
              <a:gd name="connsiteX7" fmla="*/ 227872 w 437953"/>
              <a:gd name="connsiteY7" fmla="*/ 33698 h 34326"/>
              <a:gd name="connsiteX8" fmla="*/ 2447 w 437953"/>
              <a:gd name="connsiteY8" fmla="*/ 16235 h 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53" h="34326">
                <a:moveTo>
                  <a:pt x="2447" y="16235"/>
                </a:moveTo>
                <a:cubicBezTo>
                  <a:pt x="-16603" y="14118"/>
                  <a:pt x="80764" y="18617"/>
                  <a:pt x="113572" y="20998"/>
                </a:cubicBezTo>
                <a:cubicBezTo>
                  <a:pt x="146380" y="23379"/>
                  <a:pt x="168076" y="30523"/>
                  <a:pt x="199297" y="30523"/>
                </a:cubicBezTo>
                <a:cubicBezTo>
                  <a:pt x="230518" y="30523"/>
                  <a:pt x="265707" y="24173"/>
                  <a:pt x="300897" y="20998"/>
                </a:cubicBezTo>
                <a:cubicBezTo>
                  <a:pt x="336087" y="17823"/>
                  <a:pt x="388739" y="14913"/>
                  <a:pt x="410435" y="11473"/>
                </a:cubicBezTo>
                <a:cubicBezTo>
                  <a:pt x="432131" y="8033"/>
                  <a:pt x="447476" y="-2021"/>
                  <a:pt x="431072" y="360"/>
                </a:cubicBezTo>
                <a:cubicBezTo>
                  <a:pt x="414668" y="2741"/>
                  <a:pt x="345876" y="20204"/>
                  <a:pt x="312010" y="25760"/>
                </a:cubicBezTo>
                <a:cubicBezTo>
                  <a:pt x="278144" y="31316"/>
                  <a:pt x="278407" y="36079"/>
                  <a:pt x="227872" y="33698"/>
                </a:cubicBezTo>
                <a:cubicBezTo>
                  <a:pt x="177337" y="31317"/>
                  <a:pt x="21497" y="18352"/>
                  <a:pt x="2447" y="1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3C3171B3-42B4-43B2-BB19-0AEEDF82E912}"/>
              </a:ext>
            </a:extLst>
          </p:cNvPr>
          <p:cNvSpPr/>
          <p:nvPr/>
        </p:nvSpPr>
        <p:spPr>
          <a:xfrm>
            <a:off x="9524845" y="3817734"/>
            <a:ext cx="385918" cy="46470"/>
          </a:xfrm>
          <a:custGeom>
            <a:avLst/>
            <a:gdLst>
              <a:gd name="connsiteX0" fmla="*/ 155 w 385918"/>
              <a:gd name="connsiteY0" fmla="*/ 204 h 46470"/>
              <a:gd name="connsiteX1" fmla="*/ 150968 w 385918"/>
              <a:gd name="connsiteY1" fmla="*/ 46241 h 46470"/>
              <a:gd name="connsiteX2" fmla="*/ 298605 w 385918"/>
              <a:gd name="connsiteY2" fmla="*/ 17666 h 46470"/>
              <a:gd name="connsiteX3" fmla="*/ 385918 w 385918"/>
              <a:gd name="connsiteY3" fmla="*/ 11316 h 46470"/>
              <a:gd name="connsiteX4" fmla="*/ 257330 w 385918"/>
              <a:gd name="connsiteY4" fmla="*/ 19254 h 46470"/>
              <a:gd name="connsiteX5" fmla="*/ 179543 w 385918"/>
              <a:gd name="connsiteY5" fmla="*/ 28779 h 46470"/>
              <a:gd name="connsiteX6" fmla="*/ 155 w 385918"/>
              <a:gd name="connsiteY6" fmla="*/ 204 h 4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918" h="46470">
                <a:moveTo>
                  <a:pt x="155" y="204"/>
                </a:moveTo>
                <a:cubicBezTo>
                  <a:pt x="-4607" y="3114"/>
                  <a:pt x="101226" y="43331"/>
                  <a:pt x="150968" y="46241"/>
                </a:cubicBezTo>
                <a:cubicBezTo>
                  <a:pt x="200710" y="49151"/>
                  <a:pt x="259447" y="23487"/>
                  <a:pt x="298605" y="17666"/>
                </a:cubicBezTo>
                <a:cubicBezTo>
                  <a:pt x="337763" y="11845"/>
                  <a:pt x="385918" y="11316"/>
                  <a:pt x="385918" y="11316"/>
                </a:cubicBezTo>
                <a:cubicBezTo>
                  <a:pt x="379039" y="11581"/>
                  <a:pt x="291726" y="16344"/>
                  <a:pt x="257330" y="19254"/>
                </a:cubicBezTo>
                <a:cubicBezTo>
                  <a:pt x="222934" y="22165"/>
                  <a:pt x="221347" y="31160"/>
                  <a:pt x="179543" y="28779"/>
                </a:cubicBezTo>
                <a:cubicBezTo>
                  <a:pt x="137739" y="26398"/>
                  <a:pt x="4917" y="-2706"/>
                  <a:pt x="155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7FA4CB8C-3E6A-46DE-ABA0-9186A7B174A1}"/>
              </a:ext>
            </a:extLst>
          </p:cNvPr>
          <p:cNvSpPr/>
          <p:nvPr/>
        </p:nvSpPr>
        <p:spPr>
          <a:xfrm>
            <a:off x="9524990" y="3752850"/>
            <a:ext cx="263940" cy="101778"/>
          </a:xfrm>
          <a:custGeom>
            <a:avLst/>
            <a:gdLst>
              <a:gd name="connsiteX0" fmla="*/ 263535 w 263940"/>
              <a:gd name="connsiteY0" fmla="*/ 19050 h 101778"/>
              <a:gd name="connsiteX1" fmla="*/ 196860 w 263940"/>
              <a:gd name="connsiteY1" fmla="*/ 49213 h 101778"/>
              <a:gd name="connsiteX2" fmla="*/ 212735 w 263940"/>
              <a:gd name="connsiteY2" fmla="*/ 98425 h 101778"/>
              <a:gd name="connsiteX3" fmla="*/ 125423 w 263940"/>
              <a:gd name="connsiteY3" fmla="*/ 93663 h 101778"/>
              <a:gd name="connsiteX4" fmla="*/ 1598 w 263940"/>
              <a:gd name="connsiteY4" fmla="*/ 63500 h 101778"/>
              <a:gd name="connsiteX5" fmla="*/ 61923 w 263940"/>
              <a:gd name="connsiteY5" fmla="*/ 15875 h 101778"/>
              <a:gd name="connsiteX6" fmla="*/ 160348 w 263940"/>
              <a:gd name="connsiteY6" fmla="*/ 0 h 101778"/>
              <a:gd name="connsiteX7" fmla="*/ 263535 w 263940"/>
              <a:gd name="connsiteY7" fmla="*/ 19050 h 10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40" h="101778">
                <a:moveTo>
                  <a:pt x="263535" y="19050"/>
                </a:moveTo>
                <a:cubicBezTo>
                  <a:pt x="269620" y="27252"/>
                  <a:pt x="205327" y="35984"/>
                  <a:pt x="196860" y="49213"/>
                </a:cubicBezTo>
                <a:cubicBezTo>
                  <a:pt x="188393" y="62442"/>
                  <a:pt x="224641" y="91017"/>
                  <a:pt x="212735" y="98425"/>
                </a:cubicBezTo>
                <a:cubicBezTo>
                  <a:pt x="200829" y="105833"/>
                  <a:pt x="160612" y="99484"/>
                  <a:pt x="125423" y="93663"/>
                </a:cubicBezTo>
                <a:cubicBezTo>
                  <a:pt x="90234" y="87842"/>
                  <a:pt x="12181" y="76465"/>
                  <a:pt x="1598" y="63500"/>
                </a:cubicBezTo>
                <a:cubicBezTo>
                  <a:pt x="-8985" y="50535"/>
                  <a:pt x="35465" y="26458"/>
                  <a:pt x="61923" y="15875"/>
                </a:cubicBezTo>
                <a:cubicBezTo>
                  <a:pt x="88381" y="5292"/>
                  <a:pt x="129392" y="0"/>
                  <a:pt x="160348" y="0"/>
                </a:cubicBezTo>
                <a:cubicBezTo>
                  <a:pt x="191304" y="0"/>
                  <a:pt x="257450" y="10848"/>
                  <a:pt x="263535" y="19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E7D37941-1AD9-4415-958C-B101BBA52B8B}"/>
              </a:ext>
            </a:extLst>
          </p:cNvPr>
          <p:cNvSpPr/>
          <p:nvPr/>
        </p:nvSpPr>
        <p:spPr>
          <a:xfrm>
            <a:off x="9594851" y="37687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BDA7AAB1-EC9C-401D-A507-D6A743668C98}"/>
              </a:ext>
            </a:extLst>
          </p:cNvPr>
          <p:cNvSpPr/>
          <p:nvPr/>
        </p:nvSpPr>
        <p:spPr>
          <a:xfrm>
            <a:off x="8527494" y="3446278"/>
            <a:ext cx="548349" cy="66742"/>
          </a:xfrm>
          <a:custGeom>
            <a:avLst/>
            <a:gdLst>
              <a:gd name="connsiteX0" fmla="*/ 556 w 548349"/>
              <a:gd name="connsiteY0" fmla="*/ 185 h 66742"/>
              <a:gd name="connsiteX1" fmla="*/ 272019 w 548349"/>
              <a:gd name="connsiteY1" fmla="*/ 22410 h 66742"/>
              <a:gd name="connsiteX2" fmla="*/ 345044 w 548349"/>
              <a:gd name="connsiteY2" fmla="*/ 63685 h 66742"/>
              <a:gd name="connsiteX3" fmla="*/ 548244 w 548349"/>
              <a:gd name="connsiteY3" fmla="*/ 63685 h 66742"/>
              <a:gd name="connsiteX4" fmla="*/ 372031 w 548349"/>
              <a:gd name="connsiteY4" fmla="*/ 63685 h 66742"/>
              <a:gd name="connsiteX5" fmla="*/ 310119 w 548349"/>
              <a:gd name="connsiteY5" fmla="*/ 31935 h 66742"/>
              <a:gd name="connsiteX6" fmla="*/ 203756 w 548349"/>
              <a:gd name="connsiteY6" fmla="*/ 12885 h 66742"/>
              <a:gd name="connsiteX7" fmla="*/ 556 w 548349"/>
              <a:gd name="connsiteY7" fmla="*/ 185 h 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49" h="66742">
                <a:moveTo>
                  <a:pt x="556" y="185"/>
                </a:moveTo>
                <a:cubicBezTo>
                  <a:pt x="11933" y="1773"/>
                  <a:pt x="214604" y="11827"/>
                  <a:pt x="272019" y="22410"/>
                </a:cubicBezTo>
                <a:cubicBezTo>
                  <a:pt x="329434" y="32993"/>
                  <a:pt x="299007" y="56806"/>
                  <a:pt x="345044" y="63685"/>
                </a:cubicBezTo>
                <a:cubicBezTo>
                  <a:pt x="391082" y="70564"/>
                  <a:pt x="543746" y="63685"/>
                  <a:pt x="548244" y="63685"/>
                </a:cubicBezTo>
                <a:cubicBezTo>
                  <a:pt x="552742" y="63685"/>
                  <a:pt x="411719" y="68977"/>
                  <a:pt x="372031" y="63685"/>
                </a:cubicBezTo>
                <a:cubicBezTo>
                  <a:pt x="332344" y="58393"/>
                  <a:pt x="338165" y="40402"/>
                  <a:pt x="310119" y="31935"/>
                </a:cubicBezTo>
                <a:cubicBezTo>
                  <a:pt x="282073" y="23468"/>
                  <a:pt x="251910" y="18177"/>
                  <a:pt x="203756" y="12885"/>
                </a:cubicBezTo>
                <a:cubicBezTo>
                  <a:pt x="155602" y="7593"/>
                  <a:pt x="-10821" y="-1403"/>
                  <a:pt x="55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9723A02-93FC-407A-B5F3-14FFFA01E80C}"/>
              </a:ext>
            </a:extLst>
          </p:cNvPr>
          <p:cNvSpPr/>
          <p:nvPr/>
        </p:nvSpPr>
        <p:spPr>
          <a:xfrm>
            <a:off x="8508999" y="3344661"/>
            <a:ext cx="609941" cy="150840"/>
          </a:xfrm>
          <a:custGeom>
            <a:avLst/>
            <a:gdLst>
              <a:gd name="connsiteX0" fmla="*/ 1 w 609941"/>
              <a:gd name="connsiteY0" fmla="*/ 65289 h 150840"/>
              <a:gd name="connsiteX1" fmla="*/ 193676 w 609941"/>
              <a:gd name="connsiteY1" fmla="*/ 202 h 150840"/>
              <a:gd name="connsiteX2" fmla="*/ 344489 w 609941"/>
              <a:gd name="connsiteY2" fmla="*/ 47827 h 150840"/>
              <a:gd name="connsiteX3" fmla="*/ 555626 w 609941"/>
              <a:gd name="connsiteY3" fmla="*/ 128789 h 150840"/>
              <a:gd name="connsiteX4" fmla="*/ 608014 w 609941"/>
              <a:gd name="connsiteY4" fmla="*/ 149427 h 150840"/>
              <a:gd name="connsiteX5" fmla="*/ 508001 w 609941"/>
              <a:gd name="connsiteY5" fmla="*/ 98627 h 150840"/>
              <a:gd name="connsiteX6" fmla="*/ 196851 w 609941"/>
              <a:gd name="connsiteY6" fmla="*/ 9727 h 150840"/>
              <a:gd name="connsiteX7" fmla="*/ 1 w 609941"/>
              <a:gd name="connsiteY7" fmla="*/ 65289 h 1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41" h="150840">
                <a:moveTo>
                  <a:pt x="1" y="65289"/>
                </a:moveTo>
                <a:cubicBezTo>
                  <a:pt x="-528" y="63702"/>
                  <a:pt x="136261" y="3112"/>
                  <a:pt x="193676" y="202"/>
                </a:cubicBezTo>
                <a:cubicBezTo>
                  <a:pt x="251091" y="-2708"/>
                  <a:pt x="284164" y="26396"/>
                  <a:pt x="344489" y="47827"/>
                </a:cubicBezTo>
                <a:cubicBezTo>
                  <a:pt x="404814" y="69258"/>
                  <a:pt x="511705" y="111856"/>
                  <a:pt x="555626" y="128789"/>
                </a:cubicBezTo>
                <a:cubicBezTo>
                  <a:pt x="599547" y="145722"/>
                  <a:pt x="615952" y="154454"/>
                  <a:pt x="608014" y="149427"/>
                </a:cubicBezTo>
                <a:cubicBezTo>
                  <a:pt x="600077" y="144400"/>
                  <a:pt x="576528" y="121910"/>
                  <a:pt x="508001" y="98627"/>
                </a:cubicBezTo>
                <a:cubicBezTo>
                  <a:pt x="439474" y="75344"/>
                  <a:pt x="278872" y="17135"/>
                  <a:pt x="196851" y="9727"/>
                </a:cubicBezTo>
                <a:cubicBezTo>
                  <a:pt x="114830" y="2319"/>
                  <a:pt x="530" y="66876"/>
                  <a:pt x="1" y="6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6D927D9-0EF5-44DB-9C9D-1F1CC5E04D16}"/>
              </a:ext>
            </a:extLst>
          </p:cNvPr>
          <p:cNvSpPr/>
          <p:nvPr/>
        </p:nvSpPr>
        <p:spPr>
          <a:xfrm>
            <a:off x="9610400" y="3520918"/>
            <a:ext cx="453385" cy="119730"/>
          </a:xfrm>
          <a:custGeom>
            <a:avLst/>
            <a:gdLst>
              <a:gd name="connsiteX0" fmla="*/ 325 w 453385"/>
              <a:gd name="connsiteY0" fmla="*/ 11270 h 119730"/>
              <a:gd name="connsiteX1" fmla="*/ 238450 w 453385"/>
              <a:gd name="connsiteY1" fmla="*/ 157 h 119730"/>
              <a:gd name="connsiteX2" fmla="*/ 340050 w 453385"/>
              <a:gd name="connsiteY2" fmla="*/ 20795 h 119730"/>
              <a:gd name="connsiteX3" fmla="*/ 452763 w 453385"/>
              <a:gd name="connsiteY3" fmla="*/ 119220 h 119730"/>
              <a:gd name="connsiteX4" fmla="*/ 381325 w 453385"/>
              <a:gd name="connsiteY4" fmla="*/ 57307 h 119730"/>
              <a:gd name="connsiteX5" fmla="*/ 294013 w 453385"/>
              <a:gd name="connsiteY5" fmla="*/ 11270 h 119730"/>
              <a:gd name="connsiteX6" fmla="*/ 325 w 453385"/>
              <a:gd name="connsiteY6" fmla="*/ 11270 h 1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385" h="119730">
                <a:moveTo>
                  <a:pt x="325" y="11270"/>
                </a:moveTo>
                <a:cubicBezTo>
                  <a:pt x="-8935" y="9418"/>
                  <a:pt x="181829" y="-1430"/>
                  <a:pt x="238450" y="157"/>
                </a:cubicBezTo>
                <a:cubicBezTo>
                  <a:pt x="295071" y="1744"/>
                  <a:pt x="304331" y="951"/>
                  <a:pt x="340050" y="20795"/>
                </a:cubicBezTo>
                <a:cubicBezTo>
                  <a:pt x="375769" y="40639"/>
                  <a:pt x="445884" y="113135"/>
                  <a:pt x="452763" y="119220"/>
                </a:cubicBezTo>
                <a:cubicBezTo>
                  <a:pt x="459642" y="125305"/>
                  <a:pt x="407783" y="75299"/>
                  <a:pt x="381325" y="57307"/>
                </a:cubicBezTo>
                <a:cubicBezTo>
                  <a:pt x="354867" y="39315"/>
                  <a:pt x="351427" y="19737"/>
                  <a:pt x="294013" y="11270"/>
                </a:cubicBezTo>
                <a:cubicBezTo>
                  <a:pt x="236599" y="2803"/>
                  <a:pt x="9585" y="13122"/>
                  <a:pt x="325" y="1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D78A568-A9B2-4FF3-8240-9709C6268D8B}"/>
              </a:ext>
            </a:extLst>
          </p:cNvPr>
          <p:cNvSpPr/>
          <p:nvPr/>
        </p:nvSpPr>
        <p:spPr>
          <a:xfrm>
            <a:off x="9632906" y="3544873"/>
            <a:ext cx="236652" cy="63561"/>
          </a:xfrm>
          <a:custGeom>
            <a:avLst/>
            <a:gdLst>
              <a:gd name="connsiteX0" fmla="*/ 44 w 236652"/>
              <a:gd name="connsiteY0" fmla="*/ 15 h 63561"/>
              <a:gd name="connsiteX1" fmla="*/ 130219 w 236652"/>
              <a:gd name="connsiteY1" fmla="*/ 39702 h 63561"/>
              <a:gd name="connsiteX2" fmla="*/ 236582 w 236652"/>
              <a:gd name="connsiteY2" fmla="*/ 63515 h 63561"/>
              <a:gd name="connsiteX3" fmla="*/ 144507 w 236652"/>
              <a:gd name="connsiteY3" fmla="*/ 44465 h 63561"/>
              <a:gd name="connsiteX4" fmla="*/ 44 w 236652"/>
              <a:gd name="connsiteY4" fmla="*/ 15 h 6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52" h="63561">
                <a:moveTo>
                  <a:pt x="44" y="15"/>
                </a:moveTo>
                <a:cubicBezTo>
                  <a:pt x="-2337" y="-779"/>
                  <a:pt x="90796" y="29119"/>
                  <a:pt x="130219" y="39702"/>
                </a:cubicBezTo>
                <a:cubicBezTo>
                  <a:pt x="169642" y="50285"/>
                  <a:pt x="234201" y="62721"/>
                  <a:pt x="236582" y="63515"/>
                </a:cubicBezTo>
                <a:cubicBezTo>
                  <a:pt x="238963" y="64309"/>
                  <a:pt x="180490" y="54784"/>
                  <a:pt x="144507" y="44465"/>
                </a:cubicBezTo>
                <a:cubicBezTo>
                  <a:pt x="108524" y="34146"/>
                  <a:pt x="2425" y="809"/>
                  <a:pt x="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F3D66D9E-39FE-4FF4-8C10-191829BFABA2}"/>
              </a:ext>
            </a:extLst>
          </p:cNvPr>
          <p:cNvSpPr/>
          <p:nvPr/>
        </p:nvSpPr>
        <p:spPr>
          <a:xfrm>
            <a:off x="9821411" y="3613143"/>
            <a:ext cx="229986" cy="35726"/>
          </a:xfrm>
          <a:custGeom>
            <a:avLst/>
            <a:gdLst>
              <a:gd name="connsiteX0" fmla="*/ 225877 w 229986"/>
              <a:gd name="connsiteY0" fmla="*/ 31757 h 35726"/>
              <a:gd name="connsiteX1" fmla="*/ 135389 w 229986"/>
              <a:gd name="connsiteY1" fmla="*/ 31757 h 35726"/>
              <a:gd name="connsiteX2" fmla="*/ 452 w 229986"/>
              <a:gd name="connsiteY2" fmla="*/ 7 h 35726"/>
              <a:gd name="connsiteX3" fmla="*/ 225877 w 229986"/>
              <a:gd name="connsiteY3" fmla="*/ 31757 h 3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6" h="35726">
                <a:moveTo>
                  <a:pt x="225877" y="31757"/>
                </a:moveTo>
                <a:cubicBezTo>
                  <a:pt x="248366" y="37049"/>
                  <a:pt x="172960" y="37049"/>
                  <a:pt x="135389" y="31757"/>
                </a:cubicBezTo>
                <a:cubicBezTo>
                  <a:pt x="97818" y="26465"/>
                  <a:pt x="-7750" y="536"/>
                  <a:pt x="452" y="7"/>
                </a:cubicBezTo>
                <a:cubicBezTo>
                  <a:pt x="8654" y="-522"/>
                  <a:pt x="203388" y="26465"/>
                  <a:pt x="225877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35F7D9F-41CC-4B68-ABEB-3D44F311BD3A}"/>
              </a:ext>
            </a:extLst>
          </p:cNvPr>
          <p:cNvSpPr/>
          <p:nvPr/>
        </p:nvSpPr>
        <p:spPr>
          <a:xfrm>
            <a:off x="9610662" y="3544791"/>
            <a:ext cx="155638" cy="49309"/>
          </a:xfrm>
          <a:custGeom>
            <a:avLst/>
            <a:gdLst>
              <a:gd name="connsiteX0" fmla="*/ 155638 w 155638"/>
              <a:gd name="connsiteY0" fmla="*/ 49309 h 49309"/>
              <a:gd name="connsiteX1" fmla="*/ 63 w 155638"/>
              <a:gd name="connsiteY1" fmla="*/ 97 h 49309"/>
              <a:gd name="connsiteX2" fmla="*/ 155638 w 155638"/>
              <a:gd name="connsiteY2" fmla="*/ 49309 h 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38" h="49309">
                <a:moveTo>
                  <a:pt x="155638" y="49309"/>
                </a:moveTo>
                <a:lnTo>
                  <a:pt x="63" y="97"/>
                </a:lnTo>
                <a:cubicBezTo>
                  <a:pt x="-3641" y="-2549"/>
                  <a:pt x="155638" y="49309"/>
                  <a:pt x="155638" y="4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0BEFDBB-F0A7-4448-A654-4DBEBFFBDA89}"/>
              </a:ext>
            </a:extLst>
          </p:cNvPr>
          <p:cNvSpPr/>
          <p:nvPr/>
        </p:nvSpPr>
        <p:spPr>
          <a:xfrm>
            <a:off x="8877299" y="4151248"/>
            <a:ext cx="398522" cy="158931"/>
          </a:xfrm>
          <a:custGeom>
            <a:avLst/>
            <a:gdLst>
              <a:gd name="connsiteX0" fmla="*/ 1 w 398522"/>
              <a:gd name="connsiteY0" fmla="*/ 65 h 158931"/>
              <a:gd name="connsiteX1" fmla="*/ 66676 w 398522"/>
              <a:gd name="connsiteY1" fmla="*/ 103252 h 158931"/>
              <a:gd name="connsiteX2" fmla="*/ 201614 w 398522"/>
              <a:gd name="connsiteY2" fmla="*/ 108015 h 158931"/>
              <a:gd name="connsiteX3" fmla="*/ 271464 w 398522"/>
              <a:gd name="connsiteY3" fmla="*/ 154052 h 158931"/>
              <a:gd name="connsiteX4" fmla="*/ 398464 w 398522"/>
              <a:gd name="connsiteY4" fmla="*/ 157227 h 158931"/>
              <a:gd name="connsiteX5" fmla="*/ 287339 w 398522"/>
              <a:gd name="connsiteY5" fmla="*/ 150877 h 158931"/>
              <a:gd name="connsiteX6" fmla="*/ 244476 w 398522"/>
              <a:gd name="connsiteY6" fmla="*/ 131827 h 158931"/>
              <a:gd name="connsiteX7" fmla="*/ 123826 w 398522"/>
              <a:gd name="connsiteY7" fmla="*/ 93727 h 158931"/>
              <a:gd name="connsiteX8" fmla="*/ 68264 w 398522"/>
              <a:gd name="connsiteY8" fmla="*/ 87377 h 158931"/>
              <a:gd name="connsiteX9" fmla="*/ 1 w 398522"/>
              <a:gd name="connsiteY9" fmla="*/ 65 h 1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522" h="158931">
                <a:moveTo>
                  <a:pt x="1" y="65"/>
                </a:moveTo>
                <a:cubicBezTo>
                  <a:pt x="-264" y="2711"/>
                  <a:pt x="33074" y="85260"/>
                  <a:pt x="66676" y="103252"/>
                </a:cubicBezTo>
                <a:cubicBezTo>
                  <a:pt x="100278" y="121244"/>
                  <a:pt x="167483" y="99548"/>
                  <a:pt x="201614" y="108015"/>
                </a:cubicBezTo>
                <a:cubicBezTo>
                  <a:pt x="235745" y="116482"/>
                  <a:pt x="238656" y="145850"/>
                  <a:pt x="271464" y="154052"/>
                </a:cubicBezTo>
                <a:cubicBezTo>
                  <a:pt x="304272" y="162254"/>
                  <a:pt x="395818" y="157756"/>
                  <a:pt x="398464" y="157227"/>
                </a:cubicBezTo>
                <a:cubicBezTo>
                  <a:pt x="401110" y="156698"/>
                  <a:pt x="313004" y="155110"/>
                  <a:pt x="287339" y="150877"/>
                </a:cubicBezTo>
                <a:cubicBezTo>
                  <a:pt x="261674" y="146644"/>
                  <a:pt x="271728" y="141352"/>
                  <a:pt x="244476" y="131827"/>
                </a:cubicBezTo>
                <a:cubicBezTo>
                  <a:pt x="217224" y="122302"/>
                  <a:pt x="153195" y="101135"/>
                  <a:pt x="123826" y="93727"/>
                </a:cubicBezTo>
                <a:cubicBezTo>
                  <a:pt x="94457" y="86319"/>
                  <a:pt x="87579" y="99019"/>
                  <a:pt x="68264" y="87377"/>
                </a:cubicBezTo>
                <a:cubicBezTo>
                  <a:pt x="48950" y="75735"/>
                  <a:pt x="266" y="-2581"/>
                  <a:pt x="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34A39E7C-1AEB-4301-ACF7-D79FC82C0340}"/>
              </a:ext>
            </a:extLst>
          </p:cNvPr>
          <p:cNvSpPr/>
          <p:nvPr/>
        </p:nvSpPr>
        <p:spPr>
          <a:xfrm>
            <a:off x="9315304" y="4149255"/>
            <a:ext cx="194190" cy="172902"/>
          </a:xfrm>
          <a:custGeom>
            <a:avLst/>
            <a:gdLst>
              <a:gd name="connsiteX0" fmla="*/ 73171 w 194190"/>
              <a:gd name="connsiteY0" fmla="*/ 470 h 172902"/>
              <a:gd name="connsiteX1" fmla="*/ 176359 w 194190"/>
              <a:gd name="connsiteY1" fmla="*/ 14758 h 172902"/>
              <a:gd name="connsiteX2" fmla="*/ 192234 w 194190"/>
              <a:gd name="connsiteY2" fmla="*/ 90958 h 172902"/>
              <a:gd name="connsiteX3" fmla="*/ 154134 w 194190"/>
              <a:gd name="connsiteY3" fmla="*/ 143345 h 172902"/>
              <a:gd name="connsiteX4" fmla="*/ 30309 w 194190"/>
              <a:gd name="connsiteY4" fmla="*/ 170333 h 172902"/>
              <a:gd name="connsiteX5" fmla="*/ 8084 w 194190"/>
              <a:gd name="connsiteY5" fmla="*/ 168745 h 172902"/>
              <a:gd name="connsiteX6" fmla="*/ 143021 w 194190"/>
              <a:gd name="connsiteY6" fmla="*/ 143345 h 172902"/>
              <a:gd name="connsiteX7" fmla="*/ 170009 w 194190"/>
              <a:gd name="connsiteY7" fmla="*/ 114770 h 172902"/>
              <a:gd name="connsiteX8" fmla="*/ 181121 w 194190"/>
              <a:gd name="connsiteY8" fmla="*/ 68733 h 172902"/>
              <a:gd name="connsiteX9" fmla="*/ 165246 w 194190"/>
              <a:gd name="connsiteY9" fmla="*/ 22695 h 172902"/>
              <a:gd name="connsiteX10" fmla="*/ 73171 w 194190"/>
              <a:gd name="connsiteY10" fmla="*/ 470 h 1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90" h="172902">
                <a:moveTo>
                  <a:pt x="73171" y="470"/>
                </a:moveTo>
                <a:cubicBezTo>
                  <a:pt x="75023" y="-853"/>
                  <a:pt x="156515" y="-323"/>
                  <a:pt x="176359" y="14758"/>
                </a:cubicBezTo>
                <a:cubicBezTo>
                  <a:pt x="196203" y="29839"/>
                  <a:pt x="195938" y="69527"/>
                  <a:pt x="192234" y="90958"/>
                </a:cubicBezTo>
                <a:cubicBezTo>
                  <a:pt x="188530" y="112389"/>
                  <a:pt x="181122" y="130116"/>
                  <a:pt x="154134" y="143345"/>
                </a:cubicBezTo>
                <a:cubicBezTo>
                  <a:pt x="127147" y="156574"/>
                  <a:pt x="54651" y="166100"/>
                  <a:pt x="30309" y="170333"/>
                </a:cubicBezTo>
                <a:cubicBezTo>
                  <a:pt x="5967" y="174566"/>
                  <a:pt x="-10701" y="173243"/>
                  <a:pt x="8084" y="168745"/>
                </a:cubicBezTo>
                <a:cubicBezTo>
                  <a:pt x="26869" y="164247"/>
                  <a:pt x="116034" y="152341"/>
                  <a:pt x="143021" y="143345"/>
                </a:cubicBezTo>
                <a:cubicBezTo>
                  <a:pt x="170008" y="134349"/>
                  <a:pt x="163659" y="127205"/>
                  <a:pt x="170009" y="114770"/>
                </a:cubicBezTo>
                <a:cubicBezTo>
                  <a:pt x="176359" y="102335"/>
                  <a:pt x="181915" y="84079"/>
                  <a:pt x="181121" y="68733"/>
                </a:cubicBezTo>
                <a:cubicBezTo>
                  <a:pt x="180327" y="53387"/>
                  <a:pt x="178740" y="32485"/>
                  <a:pt x="165246" y="22695"/>
                </a:cubicBezTo>
                <a:cubicBezTo>
                  <a:pt x="151752" y="12905"/>
                  <a:pt x="71319" y="1793"/>
                  <a:pt x="73171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76967FE-0BC6-4B1B-B6DC-0507DD128E8F}"/>
              </a:ext>
            </a:extLst>
          </p:cNvPr>
          <p:cNvSpPr/>
          <p:nvPr/>
        </p:nvSpPr>
        <p:spPr>
          <a:xfrm>
            <a:off x="8663735" y="3803395"/>
            <a:ext cx="334763" cy="45318"/>
          </a:xfrm>
          <a:custGeom>
            <a:avLst/>
            <a:gdLst>
              <a:gd name="connsiteX0" fmla="*/ 840 w 334763"/>
              <a:gd name="connsiteY0" fmla="*/ 27243 h 45318"/>
              <a:gd name="connsiteX1" fmla="*/ 221503 w 334763"/>
              <a:gd name="connsiteY1" fmla="*/ 44705 h 45318"/>
              <a:gd name="connsiteX2" fmla="*/ 334215 w 334763"/>
              <a:gd name="connsiteY2" fmla="*/ 255 h 45318"/>
              <a:gd name="connsiteX3" fmla="*/ 259603 w 334763"/>
              <a:gd name="connsiteY3" fmla="*/ 27243 h 45318"/>
              <a:gd name="connsiteX4" fmla="*/ 150065 w 334763"/>
              <a:gd name="connsiteY4" fmla="*/ 43118 h 45318"/>
              <a:gd name="connsiteX5" fmla="*/ 840 w 334763"/>
              <a:gd name="connsiteY5" fmla="*/ 27243 h 4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763" h="45318">
                <a:moveTo>
                  <a:pt x="840" y="27243"/>
                </a:moveTo>
                <a:cubicBezTo>
                  <a:pt x="12746" y="27507"/>
                  <a:pt x="165940" y="49203"/>
                  <a:pt x="221503" y="44705"/>
                </a:cubicBezTo>
                <a:cubicBezTo>
                  <a:pt x="277066" y="40207"/>
                  <a:pt x="327865" y="3165"/>
                  <a:pt x="334215" y="255"/>
                </a:cubicBezTo>
                <a:cubicBezTo>
                  <a:pt x="340565" y="-2655"/>
                  <a:pt x="290295" y="20099"/>
                  <a:pt x="259603" y="27243"/>
                </a:cubicBezTo>
                <a:cubicBezTo>
                  <a:pt x="228911" y="34387"/>
                  <a:pt x="193457" y="42854"/>
                  <a:pt x="150065" y="43118"/>
                </a:cubicBezTo>
                <a:cubicBezTo>
                  <a:pt x="106673" y="43383"/>
                  <a:pt x="-11066" y="26979"/>
                  <a:pt x="840" y="27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80BEBB47-B286-4FB9-85D1-F033945FF26A}"/>
              </a:ext>
            </a:extLst>
          </p:cNvPr>
          <p:cNvSpPr/>
          <p:nvPr/>
        </p:nvSpPr>
        <p:spPr>
          <a:xfrm>
            <a:off x="9559925" y="3910013"/>
            <a:ext cx="190534" cy="8148"/>
          </a:xfrm>
          <a:custGeom>
            <a:avLst/>
            <a:gdLst>
              <a:gd name="connsiteX0" fmla="*/ 0 w 190534"/>
              <a:gd name="connsiteY0" fmla="*/ 0 h 8148"/>
              <a:gd name="connsiteX1" fmla="*/ 53975 w 190534"/>
              <a:gd name="connsiteY1" fmla="*/ 1587 h 8148"/>
              <a:gd name="connsiteX2" fmla="*/ 190500 w 190534"/>
              <a:gd name="connsiteY2" fmla="*/ 1587 h 8148"/>
              <a:gd name="connsiteX3" fmla="*/ 66675 w 190534"/>
              <a:gd name="connsiteY3" fmla="*/ 7937 h 8148"/>
              <a:gd name="connsiteX4" fmla="*/ 0 w 190534"/>
              <a:gd name="connsiteY4" fmla="*/ 0 h 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4" h="8148">
                <a:moveTo>
                  <a:pt x="0" y="0"/>
                </a:moveTo>
                <a:lnTo>
                  <a:pt x="53975" y="1587"/>
                </a:lnTo>
                <a:lnTo>
                  <a:pt x="190500" y="1587"/>
                </a:lnTo>
                <a:cubicBezTo>
                  <a:pt x="192617" y="2645"/>
                  <a:pt x="97631" y="7143"/>
                  <a:pt x="66675" y="7937"/>
                </a:cubicBezTo>
                <a:cubicBezTo>
                  <a:pt x="35719" y="8731"/>
                  <a:pt x="20241" y="754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B00E732F-1E40-4747-B150-657896F7B6B6}"/>
              </a:ext>
            </a:extLst>
          </p:cNvPr>
          <p:cNvSpPr/>
          <p:nvPr/>
        </p:nvSpPr>
        <p:spPr>
          <a:xfrm>
            <a:off x="8948624" y="3852851"/>
            <a:ext cx="116122" cy="142916"/>
          </a:xfrm>
          <a:custGeom>
            <a:avLst/>
            <a:gdLst>
              <a:gd name="connsiteX0" fmla="*/ 116001 w 116122"/>
              <a:gd name="connsiteY0" fmla="*/ 12 h 142916"/>
              <a:gd name="connsiteX1" fmla="*/ 52501 w 116122"/>
              <a:gd name="connsiteY1" fmla="*/ 88912 h 142916"/>
              <a:gd name="connsiteX2" fmla="*/ 114 w 116122"/>
              <a:gd name="connsiteY2" fmla="*/ 142887 h 142916"/>
              <a:gd name="connsiteX3" fmla="*/ 66789 w 116122"/>
              <a:gd name="connsiteY3" fmla="*/ 95262 h 142916"/>
              <a:gd name="connsiteX4" fmla="*/ 116001 w 116122"/>
              <a:gd name="connsiteY4" fmla="*/ 12 h 14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22" h="142916">
                <a:moveTo>
                  <a:pt x="116001" y="12"/>
                </a:moveTo>
                <a:cubicBezTo>
                  <a:pt x="113620" y="-1046"/>
                  <a:pt x="71815" y="65100"/>
                  <a:pt x="52501" y="88912"/>
                </a:cubicBezTo>
                <a:cubicBezTo>
                  <a:pt x="33187" y="112724"/>
                  <a:pt x="-2267" y="141829"/>
                  <a:pt x="114" y="142887"/>
                </a:cubicBezTo>
                <a:cubicBezTo>
                  <a:pt x="2495" y="143945"/>
                  <a:pt x="48268" y="116693"/>
                  <a:pt x="66789" y="95262"/>
                </a:cubicBezTo>
                <a:cubicBezTo>
                  <a:pt x="85310" y="73831"/>
                  <a:pt x="118382" y="1070"/>
                  <a:pt x="11600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488F955B-3ED0-4B71-A681-C43D70846881}"/>
              </a:ext>
            </a:extLst>
          </p:cNvPr>
          <p:cNvSpPr/>
          <p:nvPr/>
        </p:nvSpPr>
        <p:spPr>
          <a:xfrm>
            <a:off x="9413091" y="3757611"/>
            <a:ext cx="116853" cy="119099"/>
          </a:xfrm>
          <a:custGeom>
            <a:avLst/>
            <a:gdLst>
              <a:gd name="connsiteX0" fmla="*/ 116672 w 116853"/>
              <a:gd name="connsiteY0" fmla="*/ 2 h 119099"/>
              <a:gd name="connsiteX1" fmla="*/ 32534 w 116853"/>
              <a:gd name="connsiteY1" fmla="*/ 92077 h 119099"/>
              <a:gd name="connsiteX2" fmla="*/ 11897 w 116853"/>
              <a:gd name="connsiteY2" fmla="*/ 119064 h 119099"/>
              <a:gd name="connsiteX3" fmla="*/ 7134 w 116853"/>
              <a:gd name="connsiteY3" fmla="*/ 95252 h 119099"/>
              <a:gd name="connsiteX4" fmla="*/ 116672 w 116853"/>
              <a:gd name="connsiteY4" fmla="*/ 2 h 1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53" h="119099">
                <a:moveTo>
                  <a:pt x="116672" y="2"/>
                </a:moveTo>
                <a:cubicBezTo>
                  <a:pt x="120905" y="-527"/>
                  <a:pt x="49996" y="72233"/>
                  <a:pt x="32534" y="92077"/>
                </a:cubicBezTo>
                <a:cubicBezTo>
                  <a:pt x="15072" y="111921"/>
                  <a:pt x="16130" y="118535"/>
                  <a:pt x="11897" y="119064"/>
                </a:cubicBezTo>
                <a:cubicBezTo>
                  <a:pt x="7664" y="119593"/>
                  <a:pt x="-9535" y="114302"/>
                  <a:pt x="7134" y="95252"/>
                </a:cubicBezTo>
                <a:cubicBezTo>
                  <a:pt x="23803" y="76202"/>
                  <a:pt x="112439" y="531"/>
                  <a:pt x="1166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C7B892E-5DFB-4164-BC88-E061F363DEAF}"/>
              </a:ext>
            </a:extLst>
          </p:cNvPr>
          <p:cNvSpPr/>
          <p:nvPr/>
        </p:nvSpPr>
        <p:spPr>
          <a:xfrm>
            <a:off x="8678863" y="4414708"/>
            <a:ext cx="460649" cy="78583"/>
          </a:xfrm>
          <a:custGeom>
            <a:avLst/>
            <a:gdLst>
              <a:gd name="connsiteX0" fmla="*/ 0 w 460649"/>
              <a:gd name="connsiteY0" fmla="*/ 130 h 78583"/>
              <a:gd name="connsiteX1" fmla="*/ 209550 w 460649"/>
              <a:gd name="connsiteY1" fmla="*/ 30292 h 78583"/>
              <a:gd name="connsiteX2" fmla="*/ 450850 w 460649"/>
              <a:gd name="connsiteY2" fmla="*/ 77917 h 78583"/>
              <a:gd name="connsiteX3" fmla="*/ 393700 w 460649"/>
              <a:gd name="connsiteY3" fmla="*/ 55692 h 78583"/>
              <a:gd name="connsiteX4" fmla="*/ 209550 w 460649"/>
              <a:gd name="connsiteY4" fmla="*/ 20767 h 78583"/>
              <a:gd name="connsiteX5" fmla="*/ 0 w 460649"/>
              <a:gd name="connsiteY5" fmla="*/ 130 h 7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649" h="78583">
                <a:moveTo>
                  <a:pt x="0" y="130"/>
                </a:moveTo>
                <a:cubicBezTo>
                  <a:pt x="0" y="1717"/>
                  <a:pt x="134408" y="17328"/>
                  <a:pt x="209550" y="30292"/>
                </a:cubicBezTo>
                <a:cubicBezTo>
                  <a:pt x="284692" y="43257"/>
                  <a:pt x="420158" y="73684"/>
                  <a:pt x="450850" y="77917"/>
                </a:cubicBezTo>
                <a:cubicBezTo>
                  <a:pt x="481542" y="82150"/>
                  <a:pt x="433917" y="65217"/>
                  <a:pt x="393700" y="55692"/>
                </a:cubicBezTo>
                <a:cubicBezTo>
                  <a:pt x="353483" y="46167"/>
                  <a:pt x="274637" y="29763"/>
                  <a:pt x="209550" y="20767"/>
                </a:cubicBezTo>
                <a:cubicBezTo>
                  <a:pt x="144463" y="11771"/>
                  <a:pt x="0" y="-1457"/>
                  <a:pt x="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EBC89DF-90D9-4C1D-8EBB-5EFD98553460}"/>
              </a:ext>
            </a:extLst>
          </p:cNvPr>
          <p:cNvSpPr/>
          <p:nvPr/>
        </p:nvSpPr>
        <p:spPr>
          <a:xfrm>
            <a:off x="9140825" y="4495800"/>
            <a:ext cx="397917" cy="9642"/>
          </a:xfrm>
          <a:custGeom>
            <a:avLst/>
            <a:gdLst>
              <a:gd name="connsiteX0" fmla="*/ 0 w 397917"/>
              <a:gd name="connsiteY0" fmla="*/ 0 h 9642"/>
              <a:gd name="connsiteX1" fmla="*/ 261938 w 397917"/>
              <a:gd name="connsiteY1" fmla="*/ 7938 h 9642"/>
              <a:gd name="connsiteX2" fmla="*/ 396875 w 397917"/>
              <a:gd name="connsiteY2" fmla="*/ 9525 h 9642"/>
              <a:gd name="connsiteX3" fmla="*/ 195263 w 397917"/>
              <a:gd name="connsiteY3" fmla="*/ 9525 h 9642"/>
              <a:gd name="connsiteX4" fmla="*/ 0 w 397917"/>
              <a:gd name="connsiteY4" fmla="*/ 0 h 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17" h="9642">
                <a:moveTo>
                  <a:pt x="0" y="0"/>
                </a:moveTo>
                <a:lnTo>
                  <a:pt x="261938" y="7938"/>
                </a:lnTo>
                <a:cubicBezTo>
                  <a:pt x="328084" y="9525"/>
                  <a:pt x="407987" y="9261"/>
                  <a:pt x="396875" y="9525"/>
                </a:cubicBezTo>
                <a:cubicBezTo>
                  <a:pt x="385763" y="9789"/>
                  <a:pt x="195263" y="9525"/>
                  <a:pt x="195263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6665191E-582B-44E0-8176-F28AA55DB508}"/>
              </a:ext>
            </a:extLst>
          </p:cNvPr>
          <p:cNvSpPr/>
          <p:nvPr/>
        </p:nvSpPr>
        <p:spPr>
          <a:xfrm>
            <a:off x="8692932" y="4418008"/>
            <a:ext cx="763566" cy="113860"/>
          </a:xfrm>
          <a:custGeom>
            <a:avLst/>
            <a:gdLst>
              <a:gd name="connsiteX0" fmla="*/ 218 w 763566"/>
              <a:gd name="connsiteY0" fmla="*/ 5 h 113860"/>
              <a:gd name="connsiteX1" fmla="*/ 246281 w 763566"/>
              <a:gd name="connsiteY1" fmla="*/ 55567 h 113860"/>
              <a:gd name="connsiteX2" fmla="*/ 420906 w 763566"/>
              <a:gd name="connsiteY2" fmla="*/ 107955 h 113860"/>
              <a:gd name="connsiteX3" fmla="*/ 516156 w 763566"/>
              <a:gd name="connsiteY3" fmla="*/ 112717 h 113860"/>
              <a:gd name="connsiteX4" fmla="*/ 593943 w 763566"/>
              <a:gd name="connsiteY4" fmla="*/ 112717 h 113860"/>
              <a:gd name="connsiteX5" fmla="*/ 720943 w 763566"/>
              <a:gd name="connsiteY5" fmla="*/ 100017 h 113860"/>
              <a:gd name="connsiteX6" fmla="*/ 757456 w 763566"/>
              <a:gd name="connsiteY6" fmla="*/ 95255 h 113860"/>
              <a:gd name="connsiteX7" fmla="*/ 608231 w 763566"/>
              <a:gd name="connsiteY7" fmla="*/ 101605 h 113860"/>
              <a:gd name="connsiteX8" fmla="*/ 490756 w 763566"/>
              <a:gd name="connsiteY8" fmla="*/ 100017 h 113860"/>
              <a:gd name="connsiteX9" fmla="*/ 371693 w 763566"/>
              <a:gd name="connsiteY9" fmla="*/ 90492 h 113860"/>
              <a:gd name="connsiteX10" fmla="*/ 290731 w 763566"/>
              <a:gd name="connsiteY10" fmla="*/ 58742 h 113860"/>
              <a:gd name="connsiteX11" fmla="*/ 218 w 763566"/>
              <a:gd name="connsiteY11" fmla="*/ 5 h 1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566" h="113860">
                <a:moveTo>
                  <a:pt x="218" y="5"/>
                </a:moveTo>
                <a:cubicBezTo>
                  <a:pt x="-7190" y="-524"/>
                  <a:pt x="176166" y="37575"/>
                  <a:pt x="246281" y="55567"/>
                </a:cubicBezTo>
                <a:cubicBezTo>
                  <a:pt x="316396" y="73559"/>
                  <a:pt x="375927" y="98430"/>
                  <a:pt x="420906" y="107955"/>
                </a:cubicBezTo>
                <a:cubicBezTo>
                  <a:pt x="465885" y="117480"/>
                  <a:pt x="487317" y="111923"/>
                  <a:pt x="516156" y="112717"/>
                </a:cubicBezTo>
                <a:cubicBezTo>
                  <a:pt x="544995" y="113511"/>
                  <a:pt x="559812" y="114834"/>
                  <a:pt x="593943" y="112717"/>
                </a:cubicBezTo>
                <a:cubicBezTo>
                  <a:pt x="628074" y="110600"/>
                  <a:pt x="720943" y="100017"/>
                  <a:pt x="720943" y="100017"/>
                </a:cubicBezTo>
                <a:cubicBezTo>
                  <a:pt x="748195" y="97107"/>
                  <a:pt x="776241" y="94990"/>
                  <a:pt x="757456" y="95255"/>
                </a:cubicBezTo>
                <a:cubicBezTo>
                  <a:pt x="738671" y="95520"/>
                  <a:pt x="608231" y="101605"/>
                  <a:pt x="608231" y="101605"/>
                </a:cubicBezTo>
                <a:cubicBezTo>
                  <a:pt x="563781" y="102399"/>
                  <a:pt x="530179" y="101869"/>
                  <a:pt x="490756" y="100017"/>
                </a:cubicBezTo>
                <a:cubicBezTo>
                  <a:pt x="451333" y="98165"/>
                  <a:pt x="405031" y="97371"/>
                  <a:pt x="371693" y="90492"/>
                </a:cubicBezTo>
                <a:cubicBezTo>
                  <a:pt x="338355" y="83613"/>
                  <a:pt x="348939" y="73294"/>
                  <a:pt x="290731" y="58742"/>
                </a:cubicBezTo>
                <a:cubicBezTo>
                  <a:pt x="232523" y="44190"/>
                  <a:pt x="7626" y="534"/>
                  <a:pt x="21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1DFE16E7-9577-4D17-A1AF-9AE1C6712F59}"/>
              </a:ext>
            </a:extLst>
          </p:cNvPr>
          <p:cNvSpPr/>
          <p:nvPr/>
        </p:nvSpPr>
        <p:spPr>
          <a:xfrm>
            <a:off x="8693229" y="4419738"/>
            <a:ext cx="642899" cy="293384"/>
          </a:xfrm>
          <a:custGeom>
            <a:avLst/>
            <a:gdLst>
              <a:gd name="connsiteX0" fmla="*/ 3096 w 642899"/>
              <a:gd name="connsiteY0" fmla="*/ 4625 h 293384"/>
              <a:gd name="connsiteX1" fmla="*/ 176134 w 642899"/>
              <a:gd name="connsiteY1" fmla="*/ 220525 h 293384"/>
              <a:gd name="connsiteX2" fmla="*/ 293609 w 642899"/>
              <a:gd name="connsiteY2" fmla="*/ 276087 h 293384"/>
              <a:gd name="connsiteX3" fmla="*/ 466646 w 642899"/>
              <a:gd name="connsiteY3" fmla="*/ 290375 h 293384"/>
              <a:gd name="connsiteX4" fmla="*/ 553959 w 642899"/>
              <a:gd name="connsiteY4" fmla="*/ 287200 h 293384"/>
              <a:gd name="connsiteX5" fmla="*/ 642859 w 642899"/>
              <a:gd name="connsiteY5" fmla="*/ 228462 h 293384"/>
              <a:gd name="connsiteX6" fmla="*/ 542846 w 642899"/>
              <a:gd name="connsiteY6" fmla="*/ 271325 h 293384"/>
              <a:gd name="connsiteX7" fmla="*/ 392034 w 642899"/>
              <a:gd name="connsiteY7" fmla="*/ 279262 h 293384"/>
              <a:gd name="connsiteX8" fmla="*/ 225346 w 642899"/>
              <a:gd name="connsiteY8" fmla="*/ 252275 h 293384"/>
              <a:gd name="connsiteX9" fmla="*/ 130096 w 642899"/>
              <a:gd name="connsiteY9" fmla="*/ 153850 h 293384"/>
              <a:gd name="connsiteX10" fmla="*/ 69771 w 642899"/>
              <a:gd name="connsiteY10" fmla="*/ 79237 h 293384"/>
              <a:gd name="connsiteX11" fmla="*/ 3096 w 642899"/>
              <a:gd name="connsiteY11" fmla="*/ 4625 h 2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899" h="293384">
                <a:moveTo>
                  <a:pt x="3096" y="4625"/>
                </a:moveTo>
                <a:cubicBezTo>
                  <a:pt x="20823" y="28173"/>
                  <a:pt x="127715" y="175281"/>
                  <a:pt x="176134" y="220525"/>
                </a:cubicBezTo>
                <a:cubicBezTo>
                  <a:pt x="224553" y="265769"/>
                  <a:pt x="245191" y="264445"/>
                  <a:pt x="293609" y="276087"/>
                </a:cubicBezTo>
                <a:cubicBezTo>
                  <a:pt x="342027" y="287729"/>
                  <a:pt x="423254" y="288523"/>
                  <a:pt x="466646" y="290375"/>
                </a:cubicBezTo>
                <a:cubicBezTo>
                  <a:pt x="510038" y="292227"/>
                  <a:pt x="524590" y="297519"/>
                  <a:pt x="553959" y="287200"/>
                </a:cubicBezTo>
                <a:cubicBezTo>
                  <a:pt x="583328" y="276881"/>
                  <a:pt x="644711" y="231108"/>
                  <a:pt x="642859" y="228462"/>
                </a:cubicBezTo>
                <a:cubicBezTo>
                  <a:pt x="641007" y="225816"/>
                  <a:pt x="584650" y="262858"/>
                  <a:pt x="542846" y="271325"/>
                </a:cubicBezTo>
                <a:cubicBezTo>
                  <a:pt x="501042" y="279792"/>
                  <a:pt x="444951" y="282437"/>
                  <a:pt x="392034" y="279262"/>
                </a:cubicBezTo>
                <a:cubicBezTo>
                  <a:pt x="339117" y="276087"/>
                  <a:pt x="269002" y="273177"/>
                  <a:pt x="225346" y="252275"/>
                </a:cubicBezTo>
                <a:cubicBezTo>
                  <a:pt x="181690" y="231373"/>
                  <a:pt x="156025" y="182689"/>
                  <a:pt x="130096" y="153850"/>
                </a:cubicBezTo>
                <a:cubicBezTo>
                  <a:pt x="104167" y="125011"/>
                  <a:pt x="90938" y="104637"/>
                  <a:pt x="69771" y="79237"/>
                </a:cubicBezTo>
                <a:cubicBezTo>
                  <a:pt x="48604" y="53837"/>
                  <a:pt x="-14631" y="-18923"/>
                  <a:pt x="3096" y="4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5B596CB-B8DE-4C62-99D0-D3BA72488313}"/>
              </a:ext>
            </a:extLst>
          </p:cNvPr>
          <p:cNvSpPr/>
          <p:nvPr/>
        </p:nvSpPr>
        <p:spPr>
          <a:xfrm>
            <a:off x="9323920" y="4517989"/>
            <a:ext cx="200178" cy="131855"/>
          </a:xfrm>
          <a:custGeom>
            <a:avLst/>
            <a:gdLst>
              <a:gd name="connsiteX0" fmla="*/ 199493 w 200178"/>
              <a:gd name="connsiteY0" fmla="*/ 36 h 131855"/>
              <a:gd name="connsiteX1" fmla="*/ 64555 w 200178"/>
              <a:gd name="connsiteY1" fmla="*/ 79411 h 131855"/>
              <a:gd name="connsiteX2" fmla="*/ 1055 w 200178"/>
              <a:gd name="connsiteY2" fmla="*/ 131799 h 131855"/>
              <a:gd name="connsiteX3" fmla="*/ 112180 w 200178"/>
              <a:gd name="connsiteY3" fmla="*/ 69886 h 131855"/>
              <a:gd name="connsiteX4" fmla="*/ 199493 w 200178"/>
              <a:gd name="connsiteY4" fmla="*/ 36 h 1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8" h="131855">
                <a:moveTo>
                  <a:pt x="199493" y="36"/>
                </a:moveTo>
                <a:cubicBezTo>
                  <a:pt x="191555" y="1624"/>
                  <a:pt x="97628" y="57451"/>
                  <a:pt x="64555" y="79411"/>
                </a:cubicBezTo>
                <a:cubicBezTo>
                  <a:pt x="31482" y="101371"/>
                  <a:pt x="-6883" y="133387"/>
                  <a:pt x="1055" y="131799"/>
                </a:cubicBezTo>
                <a:cubicBezTo>
                  <a:pt x="8993" y="130211"/>
                  <a:pt x="79901" y="91053"/>
                  <a:pt x="112180" y="69886"/>
                </a:cubicBezTo>
                <a:cubicBezTo>
                  <a:pt x="144459" y="48719"/>
                  <a:pt x="207431" y="-1552"/>
                  <a:pt x="19949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9D6F3EE1-6150-4E28-82E0-E1A429CE342E}"/>
              </a:ext>
            </a:extLst>
          </p:cNvPr>
          <p:cNvSpPr/>
          <p:nvPr/>
        </p:nvSpPr>
        <p:spPr>
          <a:xfrm>
            <a:off x="9135132" y="4486184"/>
            <a:ext cx="400498" cy="25975"/>
          </a:xfrm>
          <a:custGeom>
            <a:avLst/>
            <a:gdLst>
              <a:gd name="connsiteX0" fmla="*/ 931 w 400498"/>
              <a:gd name="connsiteY0" fmla="*/ 91 h 25975"/>
              <a:gd name="connsiteX1" fmla="*/ 250168 w 400498"/>
              <a:gd name="connsiteY1" fmla="*/ 14379 h 25975"/>
              <a:gd name="connsiteX2" fmla="*/ 399393 w 400498"/>
              <a:gd name="connsiteY2" fmla="*/ 12791 h 25975"/>
              <a:gd name="connsiteX3" fmla="*/ 310493 w 400498"/>
              <a:gd name="connsiteY3" fmla="*/ 25491 h 25975"/>
              <a:gd name="connsiteX4" fmla="*/ 170793 w 400498"/>
              <a:gd name="connsiteY4" fmla="*/ 22316 h 25975"/>
              <a:gd name="connsiteX5" fmla="*/ 931 w 400498"/>
              <a:gd name="connsiteY5" fmla="*/ 91 h 2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98" h="25975">
                <a:moveTo>
                  <a:pt x="931" y="91"/>
                </a:moveTo>
                <a:cubicBezTo>
                  <a:pt x="14160" y="-1232"/>
                  <a:pt x="183758" y="12262"/>
                  <a:pt x="250168" y="14379"/>
                </a:cubicBezTo>
                <a:cubicBezTo>
                  <a:pt x="316578" y="16496"/>
                  <a:pt x="389339" y="10939"/>
                  <a:pt x="399393" y="12791"/>
                </a:cubicBezTo>
                <a:cubicBezTo>
                  <a:pt x="409447" y="14643"/>
                  <a:pt x="348593" y="23903"/>
                  <a:pt x="310493" y="25491"/>
                </a:cubicBezTo>
                <a:cubicBezTo>
                  <a:pt x="272393" y="27079"/>
                  <a:pt x="222651" y="24433"/>
                  <a:pt x="170793" y="22316"/>
                </a:cubicBezTo>
                <a:cubicBezTo>
                  <a:pt x="118935" y="20199"/>
                  <a:pt x="-12298" y="1414"/>
                  <a:pt x="93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513603F1-E4DC-44E3-A33D-9C9AA7E9F8E9}"/>
              </a:ext>
            </a:extLst>
          </p:cNvPr>
          <p:cNvSpPr/>
          <p:nvPr/>
        </p:nvSpPr>
        <p:spPr>
          <a:xfrm>
            <a:off x="8682035" y="4424724"/>
            <a:ext cx="393603" cy="374424"/>
          </a:xfrm>
          <a:custGeom>
            <a:avLst/>
            <a:gdLst>
              <a:gd name="connsiteX0" fmla="*/ 1590 w 393603"/>
              <a:gd name="connsiteY0" fmla="*/ 2814 h 374424"/>
              <a:gd name="connsiteX1" fmla="*/ 146053 w 393603"/>
              <a:gd name="connsiteY1" fmla="*/ 271101 h 374424"/>
              <a:gd name="connsiteX2" fmla="*/ 261940 w 393603"/>
              <a:gd name="connsiteY2" fmla="*/ 366351 h 374424"/>
              <a:gd name="connsiteX3" fmla="*/ 322265 w 393603"/>
              <a:gd name="connsiteY3" fmla="*/ 369526 h 374424"/>
              <a:gd name="connsiteX4" fmla="*/ 392115 w 393603"/>
              <a:gd name="connsiteY4" fmla="*/ 369526 h 374424"/>
              <a:gd name="connsiteX5" fmla="*/ 252415 w 393603"/>
              <a:gd name="connsiteY5" fmla="*/ 355239 h 374424"/>
              <a:gd name="connsiteX6" fmla="*/ 188915 w 393603"/>
              <a:gd name="connsiteY6" fmla="*/ 304439 h 374424"/>
              <a:gd name="connsiteX7" fmla="*/ 76203 w 393603"/>
              <a:gd name="connsiteY7" fmla="*/ 140926 h 374424"/>
              <a:gd name="connsiteX8" fmla="*/ 1590 w 393603"/>
              <a:gd name="connsiteY8" fmla="*/ 2814 h 37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03" h="374424">
                <a:moveTo>
                  <a:pt x="1590" y="2814"/>
                </a:moveTo>
                <a:cubicBezTo>
                  <a:pt x="13232" y="24510"/>
                  <a:pt x="102661" y="210512"/>
                  <a:pt x="146053" y="271101"/>
                </a:cubicBezTo>
                <a:cubicBezTo>
                  <a:pt x="189445" y="331690"/>
                  <a:pt x="232571" y="349947"/>
                  <a:pt x="261940" y="366351"/>
                </a:cubicBezTo>
                <a:cubicBezTo>
                  <a:pt x="291309" y="382755"/>
                  <a:pt x="300569" y="368997"/>
                  <a:pt x="322265" y="369526"/>
                </a:cubicBezTo>
                <a:cubicBezTo>
                  <a:pt x="343961" y="370055"/>
                  <a:pt x="403757" y="371907"/>
                  <a:pt x="392115" y="369526"/>
                </a:cubicBezTo>
                <a:cubicBezTo>
                  <a:pt x="380473" y="367145"/>
                  <a:pt x="286282" y="366087"/>
                  <a:pt x="252415" y="355239"/>
                </a:cubicBezTo>
                <a:cubicBezTo>
                  <a:pt x="218548" y="344391"/>
                  <a:pt x="218284" y="340158"/>
                  <a:pt x="188915" y="304439"/>
                </a:cubicBezTo>
                <a:cubicBezTo>
                  <a:pt x="159546" y="268720"/>
                  <a:pt x="107424" y="191462"/>
                  <a:pt x="76203" y="140926"/>
                </a:cubicBezTo>
                <a:cubicBezTo>
                  <a:pt x="44982" y="90390"/>
                  <a:pt x="-10052" y="-18882"/>
                  <a:pt x="1590" y="2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CA5FD69-550D-4521-B6C0-A0E8F8FB8E77}"/>
              </a:ext>
            </a:extLst>
          </p:cNvPr>
          <p:cNvSpPr/>
          <p:nvPr/>
        </p:nvSpPr>
        <p:spPr>
          <a:xfrm>
            <a:off x="9004071" y="4566633"/>
            <a:ext cx="466179" cy="268722"/>
          </a:xfrm>
          <a:custGeom>
            <a:avLst/>
            <a:gdLst>
              <a:gd name="connsiteX0" fmla="*/ 465367 w 466179"/>
              <a:gd name="connsiteY0" fmla="*/ 605 h 268722"/>
              <a:gd name="connsiteX1" fmla="*/ 347892 w 466179"/>
              <a:gd name="connsiteY1" fmla="*/ 160942 h 268722"/>
              <a:gd name="connsiteX2" fmla="*/ 271692 w 466179"/>
              <a:gd name="connsiteY2" fmla="*/ 238730 h 268722"/>
              <a:gd name="connsiteX3" fmla="*/ 200254 w 466179"/>
              <a:gd name="connsiteY3" fmla="*/ 264130 h 268722"/>
              <a:gd name="connsiteX4" fmla="*/ 229 w 466179"/>
              <a:gd name="connsiteY4" fmla="*/ 267305 h 268722"/>
              <a:gd name="connsiteX5" fmla="*/ 243117 w 466179"/>
              <a:gd name="connsiteY5" fmla="*/ 248255 h 268722"/>
              <a:gd name="connsiteX6" fmla="*/ 284392 w 466179"/>
              <a:gd name="connsiteY6" fmla="*/ 224442 h 268722"/>
              <a:gd name="connsiteX7" fmla="*/ 465367 w 466179"/>
              <a:gd name="connsiteY7" fmla="*/ 605 h 26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179" h="268722">
                <a:moveTo>
                  <a:pt x="465367" y="605"/>
                </a:moveTo>
                <a:cubicBezTo>
                  <a:pt x="475950" y="-9978"/>
                  <a:pt x="380171" y="121255"/>
                  <a:pt x="347892" y="160942"/>
                </a:cubicBezTo>
                <a:cubicBezTo>
                  <a:pt x="315613" y="200629"/>
                  <a:pt x="296298" y="221532"/>
                  <a:pt x="271692" y="238730"/>
                </a:cubicBezTo>
                <a:cubicBezTo>
                  <a:pt x="247086" y="255928"/>
                  <a:pt x="245498" y="259368"/>
                  <a:pt x="200254" y="264130"/>
                </a:cubicBezTo>
                <a:cubicBezTo>
                  <a:pt x="155010" y="268892"/>
                  <a:pt x="-6915" y="269951"/>
                  <a:pt x="229" y="267305"/>
                </a:cubicBezTo>
                <a:cubicBezTo>
                  <a:pt x="7373" y="264659"/>
                  <a:pt x="195756" y="255399"/>
                  <a:pt x="243117" y="248255"/>
                </a:cubicBezTo>
                <a:cubicBezTo>
                  <a:pt x="290477" y="241111"/>
                  <a:pt x="249996" y="263071"/>
                  <a:pt x="284392" y="224442"/>
                </a:cubicBezTo>
                <a:cubicBezTo>
                  <a:pt x="318788" y="185813"/>
                  <a:pt x="454784" y="11188"/>
                  <a:pt x="465367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C9B4E591-3CF4-4995-A9CA-F0E240CA5E53}"/>
              </a:ext>
            </a:extLst>
          </p:cNvPr>
          <p:cNvSpPr/>
          <p:nvPr/>
        </p:nvSpPr>
        <p:spPr>
          <a:xfrm>
            <a:off x="8734332" y="4488540"/>
            <a:ext cx="735325" cy="317573"/>
          </a:xfrm>
          <a:custGeom>
            <a:avLst/>
            <a:gdLst>
              <a:gd name="connsiteX0" fmla="*/ 93 w 735325"/>
              <a:gd name="connsiteY0" fmla="*/ 910 h 317573"/>
              <a:gd name="connsiteX1" fmla="*/ 128681 w 735325"/>
              <a:gd name="connsiteY1" fmla="*/ 154898 h 317573"/>
              <a:gd name="connsiteX2" fmla="*/ 319181 w 735325"/>
              <a:gd name="connsiteY2" fmla="*/ 227923 h 317573"/>
              <a:gd name="connsiteX3" fmla="*/ 549368 w 735325"/>
              <a:gd name="connsiteY3" fmla="*/ 204110 h 317573"/>
              <a:gd name="connsiteX4" fmla="*/ 735106 w 735325"/>
              <a:gd name="connsiteY4" fmla="*/ 75523 h 317573"/>
              <a:gd name="connsiteX5" fmla="*/ 584293 w 735325"/>
              <a:gd name="connsiteY5" fmla="*/ 242210 h 317573"/>
              <a:gd name="connsiteX6" fmla="*/ 465231 w 735325"/>
              <a:gd name="connsiteY6" fmla="*/ 312060 h 317573"/>
              <a:gd name="connsiteX7" fmla="*/ 254093 w 735325"/>
              <a:gd name="connsiteY7" fmla="*/ 304123 h 317573"/>
              <a:gd name="connsiteX8" fmla="*/ 147731 w 735325"/>
              <a:gd name="connsiteY8" fmla="*/ 232685 h 317573"/>
              <a:gd name="connsiteX9" fmla="*/ 93 w 735325"/>
              <a:gd name="connsiteY9" fmla="*/ 910 h 31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325" h="317573">
                <a:moveTo>
                  <a:pt x="93" y="910"/>
                </a:moveTo>
                <a:cubicBezTo>
                  <a:pt x="-3082" y="-12055"/>
                  <a:pt x="75500" y="117063"/>
                  <a:pt x="128681" y="154898"/>
                </a:cubicBezTo>
                <a:cubicBezTo>
                  <a:pt x="181862" y="192733"/>
                  <a:pt x="249066" y="219721"/>
                  <a:pt x="319181" y="227923"/>
                </a:cubicBezTo>
                <a:cubicBezTo>
                  <a:pt x="389296" y="236125"/>
                  <a:pt x="480047" y="229510"/>
                  <a:pt x="549368" y="204110"/>
                </a:cubicBezTo>
                <a:cubicBezTo>
                  <a:pt x="618689" y="178710"/>
                  <a:pt x="729285" y="69173"/>
                  <a:pt x="735106" y="75523"/>
                </a:cubicBezTo>
                <a:cubicBezTo>
                  <a:pt x="740927" y="81873"/>
                  <a:pt x="629272" y="202787"/>
                  <a:pt x="584293" y="242210"/>
                </a:cubicBezTo>
                <a:cubicBezTo>
                  <a:pt x="539314" y="281633"/>
                  <a:pt x="520264" y="301741"/>
                  <a:pt x="465231" y="312060"/>
                </a:cubicBezTo>
                <a:cubicBezTo>
                  <a:pt x="410198" y="322379"/>
                  <a:pt x="307010" y="317352"/>
                  <a:pt x="254093" y="304123"/>
                </a:cubicBezTo>
                <a:cubicBezTo>
                  <a:pt x="201176" y="290894"/>
                  <a:pt x="190329" y="282691"/>
                  <a:pt x="147731" y="232685"/>
                </a:cubicBezTo>
                <a:cubicBezTo>
                  <a:pt x="105133" y="182679"/>
                  <a:pt x="3268" y="13875"/>
                  <a:pt x="93" y="91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44A966A3-D47B-4F7C-9451-5FA63F21B3A4}"/>
              </a:ext>
            </a:extLst>
          </p:cNvPr>
          <p:cNvSpPr/>
          <p:nvPr/>
        </p:nvSpPr>
        <p:spPr>
          <a:xfrm>
            <a:off x="8792643" y="4583113"/>
            <a:ext cx="331697" cy="187364"/>
          </a:xfrm>
          <a:custGeom>
            <a:avLst/>
            <a:gdLst>
              <a:gd name="connsiteX0" fmla="*/ 520 w 331697"/>
              <a:gd name="connsiteY0" fmla="*/ 0 h 187364"/>
              <a:gd name="connsiteX1" fmla="*/ 164032 w 331697"/>
              <a:gd name="connsiteY1" fmla="*/ 149225 h 187364"/>
              <a:gd name="connsiteX2" fmla="*/ 330720 w 331697"/>
              <a:gd name="connsiteY2" fmla="*/ 185737 h 187364"/>
              <a:gd name="connsiteX3" fmla="*/ 227532 w 331697"/>
              <a:gd name="connsiteY3" fmla="*/ 177800 h 187364"/>
              <a:gd name="connsiteX4" fmla="*/ 116407 w 331697"/>
              <a:gd name="connsiteY4" fmla="*/ 149225 h 187364"/>
              <a:gd name="connsiteX5" fmla="*/ 520 w 331697"/>
              <a:gd name="connsiteY5" fmla="*/ 0 h 18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97" h="187364">
                <a:moveTo>
                  <a:pt x="520" y="0"/>
                </a:moveTo>
                <a:cubicBezTo>
                  <a:pt x="8457" y="0"/>
                  <a:pt x="108999" y="118269"/>
                  <a:pt x="164032" y="149225"/>
                </a:cubicBezTo>
                <a:cubicBezTo>
                  <a:pt x="219065" y="180181"/>
                  <a:pt x="320137" y="180975"/>
                  <a:pt x="330720" y="185737"/>
                </a:cubicBezTo>
                <a:cubicBezTo>
                  <a:pt x="341303" y="190500"/>
                  <a:pt x="263251" y="183885"/>
                  <a:pt x="227532" y="177800"/>
                </a:cubicBezTo>
                <a:cubicBezTo>
                  <a:pt x="191813" y="171715"/>
                  <a:pt x="155301" y="176477"/>
                  <a:pt x="116407" y="149225"/>
                </a:cubicBezTo>
                <a:cubicBezTo>
                  <a:pt x="77513" y="121973"/>
                  <a:pt x="-7417" y="0"/>
                  <a:pt x="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F7F0884F-C58D-499D-A547-3E6012E4D2AE}"/>
              </a:ext>
            </a:extLst>
          </p:cNvPr>
          <p:cNvSpPr/>
          <p:nvPr/>
        </p:nvSpPr>
        <p:spPr>
          <a:xfrm>
            <a:off x="8743950" y="4421188"/>
            <a:ext cx="638175" cy="94082"/>
          </a:xfrm>
          <a:custGeom>
            <a:avLst/>
            <a:gdLst>
              <a:gd name="connsiteX0" fmla="*/ 0 w 638175"/>
              <a:gd name="connsiteY0" fmla="*/ 0 h 94082"/>
              <a:gd name="connsiteX1" fmla="*/ 69850 w 638175"/>
              <a:gd name="connsiteY1" fmla="*/ 17462 h 94082"/>
              <a:gd name="connsiteX2" fmla="*/ 330200 w 638175"/>
              <a:gd name="connsiteY2" fmla="*/ 57150 h 94082"/>
              <a:gd name="connsiteX3" fmla="*/ 514350 w 638175"/>
              <a:gd name="connsiteY3" fmla="*/ 80962 h 94082"/>
              <a:gd name="connsiteX4" fmla="*/ 638175 w 638175"/>
              <a:gd name="connsiteY4" fmla="*/ 82550 h 94082"/>
              <a:gd name="connsiteX5" fmla="*/ 514350 w 638175"/>
              <a:gd name="connsiteY5" fmla="*/ 88900 h 94082"/>
              <a:gd name="connsiteX6" fmla="*/ 420688 w 638175"/>
              <a:gd name="connsiteY6" fmla="*/ 93662 h 94082"/>
              <a:gd name="connsiteX7" fmla="*/ 331788 w 638175"/>
              <a:gd name="connsiteY7" fmla="*/ 77787 h 94082"/>
              <a:gd name="connsiteX8" fmla="*/ 0 w 638175"/>
              <a:gd name="connsiteY8" fmla="*/ 0 h 9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94082">
                <a:moveTo>
                  <a:pt x="0" y="0"/>
                </a:moveTo>
                <a:cubicBezTo>
                  <a:pt x="7408" y="3968"/>
                  <a:pt x="14817" y="7937"/>
                  <a:pt x="69850" y="17462"/>
                </a:cubicBezTo>
                <a:cubicBezTo>
                  <a:pt x="124883" y="26987"/>
                  <a:pt x="256117" y="46567"/>
                  <a:pt x="330200" y="57150"/>
                </a:cubicBezTo>
                <a:cubicBezTo>
                  <a:pt x="404283" y="67733"/>
                  <a:pt x="463021" y="76729"/>
                  <a:pt x="514350" y="80962"/>
                </a:cubicBezTo>
                <a:cubicBezTo>
                  <a:pt x="565679" y="85195"/>
                  <a:pt x="638175" y="81227"/>
                  <a:pt x="638175" y="82550"/>
                </a:cubicBezTo>
                <a:cubicBezTo>
                  <a:pt x="638175" y="83873"/>
                  <a:pt x="514350" y="88900"/>
                  <a:pt x="514350" y="88900"/>
                </a:cubicBezTo>
                <a:cubicBezTo>
                  <a:pt x="478102" y="90752"/>
                  <a:pt x="451115" y="95514"/>
                  <a:pt x="420688" y="93662"/>
                </a:cubicBezTo>
                <a:cubicBezTo>
                  <a:pt x="390261" y="91810"/>
                  <a:pt x="331788" y="77787"/>
                  <a:pt x="331788" y="7778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92CAE892-37E4-4DAD-A430-53DF2BDC6989}"/>
              </a:ext>
            </a:extLst>
          </p:cNvPr>
          <p:cNvSpPr/>
          <p:nvPr/>
        </p:nvSpPr>
        <p:spPr>
          <a:xfrm>
            <a:off x="8142946" y="3579740"/>
            <a:ext cx="91947" cy="757060"/>
          </a:xfrm>
          <a:custGeom>
            <a:avLst/>
            <a:gdLst>
              <a:gd name="connsiteX0" fmla="*/ 12042 w 91947"/>
              <a:gd name="connsiteY0" fmla="*/ 1660 h 757060"/>
              <a:gd name="connsiteX1" fmla="*/ 24742 w 91947"/>
              <a:gd name="connsiteY1" fmla="*/ 398535 h 757060"/>
              <a:gd name="connsiteX2" fmla="*/ 56492 w 91947"/>
              <a:gd name="connsiteY2" fmla="*/ 662060 h 757060"/>
              <a:gd name="connsiteX3" fmla="*/ 91417 w 91947"/>
              <a:gd name="connsiteY3" fmla="*/ 752548 h 757060"/>
              <a:gd name="connsiteX4" fmla="*/ 27917 w 91947"/>
              <a:gd name="connsiteY4" fmla="*/ 539823 h 757060"/>
              <a:gd name="connsiteX5" fmla="*/ 929 w 91947"/>
              <a:gd name="connsiteY5" fmla="*/ 266773 h 757060"/>
              <a:gd name="connsiteX6" fmla="*/ 12042 w 91947"/>
              <a:gd name="connsiteY6" fmla="*/ 1660 h 7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47" h="757060">
                <a:moveTo>
                  <a:pt x="12042" y="1660"/>
                </a:moveTo>
                <a:cubicBezTo>
                  <a:pt x="16011" y="23620"/>
                  <a:pt x="17334" y="288468"/>
                  <a:pt x="24742" y="398535"/>
                </a:cubicBezTo>
                <a:cubicBezTo>
                  <a:pt x="32150" y="508602"/>
                  <a:pt x="45380" y="603058"/>
                  <a:pt x="56492" y="662060"/>
                </a:cubicBezTo>
                <a:cubicBezTo>
                  <a:pt x="67604" y="721062"/>
                  <a:pt x="96179" y="772921"/>
                  <a:pt x="91417" y="752548"/>
                </a:cubicBezTo>
                <a:cubicBezTo>
                  <a:pt x="86655" y="732175"/>
                  <a:pt x="42998" y="620786"/>
                  <a:pt x="27917" y="539823"/>
                </a:cubicBezTo>
                <a:cubicBezTo>
                  <a:pt x="12836" y="458860"/>
                  <a:pt x="5162" y="352233"/>
                  <a:pt x="929" y="266773"/>
                </a:cubicBezTo>
                <a:cubicBezTo>
                  <a:pt x="-3304" y="181313"/>
                  <a:pt x="8073" y="-20300"/>
                  <a:pt x="12042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1D3835D-029E-4EA9-9086-0CDAA050B807}"/>
              </a:ext>
            </a:extLst>
          </p:cNvPr>
          <p:cNvSpPr/>
          <p:nvPr/>
        </p:nvSpPr>
        <p:spPr>
          <a:xfrm>
            <a:off x="8228001" y="4336744"/>
            <a:ext cx="603253" cy="728461"/>
          </a:xfrm>
          <a:custGeom>
            <a:avLst/>
            <a:gdLst>
              <a:gd name="connsiteX0" fmla="*/ 12 w 603253"/>
              <a:gd name="connsiteY0" fmla="*/ 306 h 728461"/>
              <a:gd name="connsiteX1" fmla="*/ 176224 w 603253"/>
              <a:gd name="connsiteY1" fmla="*/ 335269 h 728461"/>
              <a:gd name="connsiteX2" fmla="*/ 596912 w 603253"/>
              <a:gd name="connsiteY2" fmla="*/ 722619 h 728461"/>
              <a:gd name="connsiteX3" fmla="*/ 427049 w 603253"/>
              <a:gd name="connsiteY3" fmla="*/ 563869 h 728461"/>
              <a:gd name="connsiteX4" fmla="*/ 390537 w 603253"/>
              <a:gd name="connsiteY4" fmla="*/ 497194 h 728461"/>
              <a:gd name="connsiteX5" fmla="*/ 168287 w 603253"/>
              <a:gd name="connsiteY5" fmla="*/ 279706 h 728461"/>
              <a:gd name="connsiteX6" fmla="*/ 12 w 603253"/>
              <a:gd name="connsiteY6" fmla="*/ 306 h 7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3" h="728461">
                <a:moveTo>
                  <a:pt x="12" y="306"/>
                </a:moveTo>
                <a:cubicBezTo>
                  <a:pt x="1335" y="9566"/>
                  <a:pt x="76741" y="214884"/>
                  <a:pt x="176224" y="335269"/>
                </a:cubicBezTo>
                <a:cubicBezTo>
                  <a:pt x="275707" y="455654"/>
                  <a:pt x="596912" y="722619"/>
                  <a:pt x="596912" y="722619"/>
                </a:cubicBezTo>
                <a:cubicBezTo>
                  <a:pt x="638716" y="760719"/>
                  <a:pt x="461445" y="601440"/>
                  <a:pt x="427049" y="563869"/>
                </a:cubicBezTo>
                <a:cubicBezTo>
                  <a:pt x="392653" y="526298"/>
                  <a:pt x="433664" y="544555"/>
                  <a:pt x="390537" y="497194"/>
                </a:cubicBezTo>
                <a:cubicBezTo>
                  <a:pt x="347410" y="449834"/>
                  <a:pt x="232581" y="365167"/>
                  <a:pt x="168287" y="279706"/>
                </a:cubicBezTo>
                <a:cubicBezTo>
                  <a:pt x="103993" y="194246"/>
                  <a:pt x="-1311" y="-8954"/>
                  <a:pt x="1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62AADF4-F2DF-4310-8DF7-5D047D62B359}"/>
              </a:ext>
            </a:extLst>
          </p:cNvPr>
          <p:cNvSpPr/>
          <p:nvPr/>
        </p:nvSpPr>
        <p:spPr>
          <a:xfrm>
            <a:off x="9734179" y="4221144"/>
            <a:ext cx="333755" cy="520818"/>
          </a:xfrm>
          <a:custGeom>
            <a:avLst/>
            <a:gdLst>
              <a:gd name="connsiteX0" fmla="*/ 333746 w 333755"/>
              <a:gd name="connsiteY0" fmla="*/ 19 h 520818"/>
              <a:gd name="connsiteX1" fmla="*/ 241671 w 333755"/>
              <a:gd name="connsiteY1" fmla="*/ 292119 h 520818"/>
              <a:gd name="connsiteX2" fmla="*/ 84509 w 333755"/>
              <a:gd name="connsiteY2" fmla="*/ 449281 h 520818"/>
              <a:gd name="connsiteX3" fmla="*/ 3546 w 333755"/>
              <a:gd name="connsiteY3" fmla="*/ 517544 h 520818"/>
              <a:gd name="connsiteX4" fmla="*/ 197221 w 333755"/>
              <a:gd name="connsiteY4" fmla="*/ 352444 h 520818"/>
              <a:gd name="connsiteX5" fmla="*/ 236909 w 333755"/>
              <a:gd name="connsiteY5" fmla="*/ 306406 h 520818"/>
              <a:gd name="connsiteX6" fmla="*/ 333746 w 333755"/>
              <a:gd name="connsiteY6" fmla="*/ 19 h 5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755" h="520818">
                <a:moveTo>
                  <a:pt x="333746" y="19"/>
                </a:moveTo>
                <a:cubicBezTo>
                  <a:pt x="334540" y="-2362"/>
                  <a:pt x="283210" y="217242"/>
                  <a:pt x="241671" y="292119"/>
                </a:cubicBezTo>
                <a:cubicBezTo>
                  <a:pt x="200131" y="366996"/>
                  <a:pt x="124196" y="411710"/>
                  <a:pt x="84509" y="449281"/>
                </a:cubicBezTo>
                <a:cubicBezTo>
                  <a:pt x="44822" y="486852"/>
                  <a:pt x="-15239" y="533683"/>
                  <a:pt x="3546" y="517544"/>
                </a:cubicBezTo>
                <a:cubicBezTo>
                  <a:pt x="22331" y="501405"/>
                  <a:pt x="158327" y="387634"/>
                  <a:pt x="197221" y="352444"/>
                </a:cubicBezTo>
                <a:cubicBezTo>
                  <a:pt x="236115" y="317254"/>
                  <a:pt x="216007" y="361969"/>
                  <a:pt x="236909" y="306406"/>
                </a:cubicBezTo>
                <a:cubicBezTo>
                  <a:pt x="257811" y="250843"/>
                  <a:pt x="332952" y="2400"/>
                  <a:pt x="33374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FB45FC7-45BB-4210-B327-FA4612F244A3}"/>
              </a:ext>
            </a:extLst>
          </p:cNvPr>
          <p:cNvSpPr/>
          <p:nvPr/>
        </p:nvSpPr>
        <p:spPr>
          <a:xfrm>
            <a:off x="9386287" y="4568813"/>
            <a:ext cx="567364" cy="387237"/>
          </a:xfrm>
          <a:custGeom>
            <a:avLst/>
            <a:gdLst>
              <a:gd name="connsiteX0" fmla="*/ 567338 w 567364"/>
              <a:gd name="connsiteY0" fmla="*/ 12 h 387237"/>
              <a:gd name="connsiteX1" fmla="*/ 294288 w 567364"/>
              <a:gd name="connsiteY1" fmla="*/ 207975 h 387237"/>
              <a:gd name="connsiteX2" fmla="*/ 33938 w 567364"/>
              <a:gd name="connsiteY2" fmla="*/ 349262 h 387237"/>
              <a:gd name="connsiteX3" fmla="*/ 18063 w 567364"/>
              <a:gd name="connsiteY3" fmla="*/ 384187 h 387237"/>
              <a:gd name="connsiteX4" fmla="*/ 172051 w 567364"/>
              <a:gd name="connsiteY4" fmla="*/ 288937 h 387237"/>
              <a:gd name="connsiteX5" fmla="*/ 310163 w 567364"/>
              <a:gd name="connsiteY5" fmla="*/ 198450 h 387237"/>
              <a:gd name="connsiteX6" fmla="*/ 567338 w 567364"/>
              <a:gd name="connsiteY6" fmla="*/ 12 h 38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364" h="387237">
                <a:moveTo>
                  <a:pt x="567338" y="12"/>
                </a:moveTo>
                <a:cubicBezTo>
                  <a:pt x="564692" y="1600"/>
                  <a:pt x="383188" y="149767"/>
                  <a:pt x="294288" y="207975"/>
                </a:cubicBezTo>
                <a:cubicBezTo>
                  <a:pt x="205388" y="266183"/>
                  <a:pt x="79975" y="319893"/>
                  <a:pt x="33938" y="349262"/>
                </a:cubicBezTo>
                <a:cubicBezTo>
                  <a:pt x="-12099" y="378631"/>
                  <a:pt x="-4956" y="394241"/>
                  <a:pt x="18063" y="384187"/>
                </a:cubicBezTo>
                <a:cubicBezTo>
                  <a:pt x="41082" y="374133"/>
                  <a:pt x="123368" y="319893"/>
                  <a:pt x="172051" y="288937"/>
                </a:cubicBezTo>
                <a:cubicBezTo>
                  <a:pt x="220734" y="257981"/>
                  <a:pt x="245869" y="246075"/>
                  <a:pt x="310163" y="198450"/>
                </a:cubicBezTo>
                <a:cubicBezTo>
                  <a:pt x="374457" y="150825"/>
                  <a:pt x="569984" y="-1576"/>
                  <a:pt x="56733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FA494F4-CC15-43C2-8F60-D88C6269AB7E}"/>
              </a:ext>
            </a:extLst>
          </p:cNvPr>
          <p:cNvSpPr/>
          <p:nvPr/>
        </p:nvSpPr>
        <p:spPr>
          <a:xfrm>
            <a:off x="8807450" y="4952779"/>
            <a:ext cx="592114" cy="163794"/>
          </a:xfrm>
          <a:custGeom>
            <a:avLst/>
            <a:gdLst>
              <a:gd name="connsiteX0" fmla="*/ 0 w 592114"/>
              <a:gd name="connsiteY0" fmla="*/ 85946 h 163794"/>
              <a:gd name="connsiteX1" fmla="*/ 73025 w 592114"/>
              <a:gd name="connsiteY1" fmla="*/ 149446 h 163794"/>
              <a:gd name="connsiteX2" fmla="*/ 350838 w 592114"/>
              <a:gd name="connsiteY2" fmla="*/ 158971 h 163794"/>
              <a:gd name="connsiteX3" fmla="*/ 506413 w 592114"/>
              <a:gd name="connsiteY3" fmla="*/ 87534 h 163794"/>
              <a:gd name="connsiteX4" fmla="*/ 590550 w 592114"/>
              <a:gd name="connsiteY4" fmla="*/ 221 h 163794"/>
              <a:gd name="connsiteX5" fmla="*/ 436563 w 592114"/>
              <a:gd name="connsiteY5" fmla="*/ 114521 h 163794"/>
              <a:gd name="connsiteX6" fmla="*/ 304800 w 592114"/>
              <a:gd name="connsiteY6" fmla="*/ 149446 h 163794"/>
              <a:gd name="connsiteX7" fmla="*/ 73025 w 592114"/>
              <a:gd name="connsiteY7" fmla="*/ 147859 h 163794"/>
              <a:gd name="connsiteX8" fmla="*/ 0 w 592114"/>
              <a:gd name="connsiteY8" fmla="*/ 85946 h 1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114" h="163794">
                <a:moveTo>
                  <a:pt x="0" y="85946"/>
                </a:moveTo>
                <a:cubicBezTo>
                  <a:pt x="0" y="86210"/>
                  <a:pt x="14552" y="137275"/>
                  <a:pt x="73025" y="149446"/>
                </a:cubicBezTo>
                <a:cubicBezTo>
                  <a:pt x="131498" y="161617"/>
                  <a:pt x="278607" y="169290"/>
                  <a:pt x="350838" y="158971"/>
                </a:cubicBezTo>
                <a:cubicBezTo>
                  <a:pt x="423069" y="148652"/>
                  <a:pt x="466461" y="113992"/>
                  <a:pt x="506413" y="87534"/>
                </a:cubicBezTo>
                <a:cubicBezTo>
                  <a:pt x="546365" y="61076"/>
                  <a:pt x="602192" y="-4277"/>
                  <a:pt x="590550" y="221"/>
                </a:cubicBezTo>
                <a:cubicBezTo>
                  <a:pt x="578908" y="4719"/>
                  <a:pt x="484188" y="89650"/>
                  <a:pt x="436563" y="114521"/>
                </a:cubicBezTo>
                <a:cubicBezTo>
                  <a:pt x="388938" y="139392"/>
                  <a:pt x="365390" y="143890"/>
                  <a:pt x="304800" y="149446"/>
                </a:cubicBezTo>
                <a:cubicBezTo>
                  <a:pt x="244210" y="155002"/>
                  <a:pt x="123296" y="156061"/>
                  <a:pt x="73025" y="147859"/>
                </a:cubicBezTo>
                <a:cubicBezTo>
                  <a:pt x="22754" y="139657"/>
                  <a:pt x="0" y="85682"/>
                  <a:pt x="0" y="8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4163AEE6-3A49-48B6-AA69-8038CE1AE490}"/>
              </a:ext>
            </a:extLst>
          </p:cNvPr>
          <p:cNvSpPr/>
          <p:nvPr/>
        </p:nvSpPr>
        <p:spPr>
          <a:xfrm>
            <a:off x="7867164" y="3140335"/>
            <a:ext cx="281558" cy="468754"/>
          </a:xfrm>
          <a:custGeom>
            <a:avLst/>
            <a:gdLst>
              <a:gd name="connsiteX0" fmla="*/ 281474 w 281558"/>
              <a:gd name="connsiteY0" fmla="*/ 468053 h 468754"/>
              <a:gd name="connsiteX1" fmla="*/ 167174 w 281558"/>
              <a:gd name="connsiteY1" fmla="*/ 136265 h 468754"/>
              <a:gd name="connsiteX2" fmla="*/ 102086 w 281558"/>
              <a:gd name="connsiteY2" fmla="*/ 36253 h 468754"/>
              <a:gd name="connsiteX3" fmla="*/ 486 w 281558"/>
              <a:gd name="connsiteY3" fmla="*/ 75940 h 468754"/>
              <a:gd name="connsiteX4" fmla="*/ 67161 w 281558"/>
              <a:gd name="connsiteY4" fmla="*/ 21965 h 468754"/>
              <a:gd name="connsiteX5" fmla="*/ 148124 w 281558"/>
              <a:gd name="connsiteY5" fmla="*/ 37840 h 468754"/>
              <a:gd name="connsiteX6" fmla="*/ 281474 w 281558"/>
              <a:gd name="connsiteY6" fmla="*/ 468053 h 46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58" h="468754">
                <a:moveTo>
                  <a:pt x="281474" y="468053"/>
                </a:moveTo>
                <a:cubicBezTo>
                  <a:pt x="284649" y="484457"/>
                  <a:pt x="197072" y="208232"/>
                  <a:pt x="167174" y="136265"/>
                </a:cubicBezTo>
                <a:cubicBezTo>
                  <a:pt x="137276" y="64298"/>
                  <a:pt x="129867" y="46307"/>
                  <a:pt x="102086" y="36253"/>
                </a:cubicBezTo>
                <a:cubicBezTo>
                  <a:pt x="74305" y="26199"/>
                  <a:pt x="6307" y="78321"/>
                  <a:pt x="486" y="75940"/>
                </a:cubicBezTo>
                <a:cubicBezTo>
                  <a:pt x="-5335" y="73559"/>
                  <a:pt x="42555" y="28315"/>
                  <a:pt x="67161" y="21965"/>
                </a:cubicBezTo>
                <a:cubicBezTo>
                  <a:pt x="91767" y="15615"/>
                  <a:pt x="114257" y="-32539"/>
                  <a:pt x="148124" y="37840"/>
                </a:cubicBezTo>
                <a:cubicBezTo>
                  <a:pt x="181991" y="108219"/>
                  <a:pt x="278299" y="451649"/>
                  <a:pt x="281474" y="46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9C9553A-2576-47F5-BB6D-B1BD4C38F44D}"/>
              </a:ext>
            </a:extLst>
          </p:cNvPr>
          <p:cNvSpPr/>
          <p:nvPr/>
        </p:nvSpPr>
        <p:spPr>
          <a:xfrm>
            <a:off x="7837736" y="3217577"/>
            <a:ext cx="301639" cy="718607"/>
          </a:xfrm>
          <a:custGeom>
            <a:avLst/>
            <a:gdLst>
              <a:gd name="connsiteX0" fmla="*/ 34677 w 301639"/>
              <a:gd name="connsiteY0" fmla="*/ 286 h 718607"/>
              <a:gd name="connsiteX1" fmla="*/ 20389 w 301639"/>
              <a:gd name="connsiteY1" fmla="*/ 163798 h 718607"/>
              <a:gd name="connsiteX2" fmla="*/ 58489 w 301639"/>
              <a:gd name="connsiteY2" fmla="*/ 279686 h 718607"/>
              <a:gd name="connsiteX3" fmla="*/ 83889 w 301639"/>
              <a:gd name="connsiteY3" fmla="*/ 492411 h 718607"/>
              <a:gd name="connsiteX4" fmla="*/ 125164 w 301639"/>
              <a:gd name="connsiteY4" fmla="*/ 630523 h 718607"/>
              <a:gd name="connsiteX5" fmla="*/ 301377 w 301639"/>
              <a:gd name="connsiteY5" fmla="*/ 717836 h 718607"/>
              <a:gd name="connsiteX6" fmla="*/ 163264 w 301639"/>
              <a:gd name="connsiteY6" fmla="*/ 665448 h 718607"/>
              <a:gd name="connsiteX7" fmla="*/ 99764 w 301639"/>
              <a:gd name="connsiteY7" fmla="*/ 536861 h 718607"/>
              <a:gd name="connsiteX8" fmla="*/ 1339 w 301639"/>
              <a:gd name="connsiteY8" fmla="*/ 136811 h 718607"/>
              <a:gd name="connsiteX9" fmla="*/ 34677 w 301639"/>
              <a:gd name="connsiteY9" fmla="*/ 286 h 7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39" h="718607">
                <a:moveTo>
                  <a:pt x="34677" y="286"/>
                </a:moveTo>
                <a:cubicBezTo>
                  <a:pt x="37852" y="4784"/>
                  <a:pt x="16420" y="117231"/>
                  <a:pt x="20389" y="163798"/>
                </a:cubicBezTo>
                <a:cubicBezTo>
                  <a:pt x="24358" y="210365"/>
                  <a:pt x="47906" y="224917"/>
                  <a:pt x="58489" y="279686"/>
                </a:cubicBezTo>
                <a:cubicBezTo>
                  <a:pt x="69072" y="334455"/>
                  <a:pt x="72777" y="433938"/>
                  <a:pt x="83889" y="492411"/>
                </a:cubicBezTo>
                <a:cubicBezTo>
                  <a:pt x="95001" y="550884"/>
                  <a:pt x="88916" y="592952"/>
                  <a:pt x="125164" y="630523"/>
                </a:cubicBezTo>
                <a:cubicBezTo>
                  <a:pt x="161412" y="668094"/>
                  <a:pt x="295027" y="712015"/>
                  <a:pt x="301377" y="717836"/>
                </a:cubicBezTo>
                <a:cubicBezTo>
                  <a:pt x="307727" y="723657"/>
                  <a:pt x="196866" y="695610"/>
                  <a:pt x="163264" y="665448"/>
                </a:cubicBezTo>
                <a:cubicBezTo>
                  <a:pt x="129662" y="635286"/>
                  <a:pt x="126751" y="624967"/>
                  <a:pt x="99764" y="536861"/>
                </a:cubicBezTo>
                <a:cubicBezTo>
                  <a:pt x="72777" y="448755"/>
                  <a:pt x="10335" y="229150"/>
                  <a:pt x="1339" y="136811"/>
                </a:cubicBezTo>
                <a:cubicBezTo>
                  <a:pt x="-7657" y="44472"/>
                  <a:pt x="31502" y="-4212"/>
                  <a:pt x="346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A89DF926-03F1-4965-8E6D-A18C4D047426}"/>
              </a:ext>
            </a:extLst>
          </p:cNvPr>
          <p:cNvSpPr/>
          <p:nvPr/>
        </p:nvSpPr>
        <p:spPr>
          <a:xfrm>
            <a:off x="7899398" y="3253270"/>
            <a:ext cx="79526" cy="204725"/>
          </a:xfrm>
          <a:custGeom>
            <a:avLst/>
            <a:gdLst>
              <a:gd name="connsiteX0" fmla="*/ 79377 w 79526"/>
              <a:gd name="connsiteY0" fmla="*/ 55080 h 204725"/>
              <a:gd name="connsiteX1" fmla="*/ 28577 w 79526"/>
              <a:gd name="connsiteY1" fmla="*/ 1105 h 204725"/>
              <a:gd name="connsiteX2" fmla="*/ 2 w 79526"/>
              <a:gd name="connsiteY2" fmla="*/ 34443 h 204725"/>
              <a:gd name="connsiteX3" fmla="*/ 26990 w 79526"/>
              <a:gd name="connsiteY3" fmla="*/ 204305 h 204725"/>
              <a:gd name="connsiteX4" fmla="*/ 11115 w 79526"/>
              <a:gd name="connsiteY4" fmla="*/ 80480 h 204725"/>
              <a:gd name="connsiteX5" fmla="*/ 11115 w 79526"/>
              <a:gd name="connsiteY5" fmla="*/ 12218 h 204725"/>
              <a:gd name="connsiteX6" fmla="*/ 79377 w 79526"/>
              <a:gd name="connsiteY6" fmla="*/ 55080 h 2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26" h="204725">
                <a:moveTo>
                  <a:pt x="79377" y="55080"/>
                </a:moveTo>
                <a:cubicBezTo>
                  <a:pt x="82287" y="53228"/>
                  <a:pt x="41806" y="4545"/>
                  <a:pt x="28577" y="1105"/>
                </a:cubicBezTo>
                <a:cubicBezTo>
                  <a:pt x="15348" y="-2335"/>
                  <a:pt x="266" y="576"/>
                  <a:pt x="2" y="34443"/>
                </a:cubicBezTo>
                <a:cubicBezTo>
                  <a:pt x="-263" y="68310"/>
                  <a:pt x="25138" y="196632"/>
                  <a:pt x="26990" y="204305"/>
                </a:cubicBezTo>
                <a:cubicBezTo>
                  <a:pt x="28842" y="211978"/>
                  <a:pt x="13761" y="112495"/>
                  <a:pt x="11115" y="80480"/>
                </a:cubicBezTo>
                <a:cubicBezTo>
                  <a:pt x="8469" y="48465"/>
                  <a:pt x="3" y="16980"/>
                  <a:pt x="11115" y="12218"/>
                </a:cubicBezTo>
                <a:cubicBezTo>
                  <a:pt x="22227" y="7456"/>
                  <a:pt x="76467" y="56932"/>
                  <a:pt x="79377" y="55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07F75D3-4AB4-4EBC-AEA7-0B462CBBBACD}"/>
              </a:ext>
            </a:extLst>
          </p:cNvPr>
          <p:cNvSpPr/>
          <p:nvPr/>
        </p:nvSpPr>
        <p:spPr>
          <a:xfrm>
            <a:off x="7913467" y="3305672"/>
            <a:ext cx="126891" cy="425647"/>
          </a:xfrm>
          <a:custGeom>
            <a:avLst/>
            <a:gdLst>
              <a:gd name="connsiteX0" fmla="*/ 55783 w 126891"/>
              <a:gd name="connsiteY0" fmla="*/ 2678 h 425647"/>
              <a:gd name="connsiteX1" fmla="*/ 9746 w 126891"/>
              <a:gd name="connsiteY1" fmla="*/ 205878 h 425647"/>
              <a:gd name="connsiteX2" fmla="*/ 95471 w 126891"/>
              <a:gd name="connsiteY2" fmla="*/ 402728 h 425647"/>
              <a:gd name="connsiteX3" fmla="*/ 125633 w 126891"/>
              <a:gd name="connsiteY3" fmla="*/ 415428 h 425647"/>
              <a:gd name="connsiteX4" fmla="*/ 58958 w 126891"/>
              <a:gd name="connsiteY4" fmla="*/ 347166 h 425647"/>
              <a:gd name="connsiteX5" fmla="*/ 3396 w 126891"/>
              <a:gd name="connsiteY5" fmla="*/ 213816 h 425647"/>
              <a:gd name="connsiteX6" fmla="*/ 9746 w 126891"/>
              <a:gd name="connsiteY6" fmla="*/ 96341 h 425647"/>
              <a:gd name="connsiteX7" fmla="*/ 55783 w 126891"/>
              <a:gd name="connsiteY7" fmla="*/ 2678 h 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1" h="425647">
                <a:moveTo>
                  <a:pt x="55783" y="2678"/>
                </a:moveTo>
                <a:cubicBezTo>
                  <a:pt x="55783" y="20934"/>
                  <a:pt x="3131" y="139203"/>
                  <a:pt x="9746" y="205878"/>
                </a:cubicBezTo>
                <a:cubicBezTo>
                  <a:pt x="16361" y="272553"/>
                  <a:pt x="76157" y="367803"/>
                  <a:pt x="95471" y="402728"/>
                </a:cubicBezTo>
                <a:cubicBezTo>
                  <a:pt x="114786" y="437653"/>
                  <a:pt x="131718" y="424688"/>
                  <a:pt x="125633" y="415428"/>
                </a:cubicBezTo>
                <a:cubicBezTo>
                  <a:pt x="119548" y="406168"/>
                  <a:pt x="79331" y="380768"/>
                  <a:pt x="58958" y="347166"/>
                </a:cubicBezTo>
                <a:cubicBezTo>
                  <a:pt x="38585" y="313564"/>
                  <a:pt x="11598" y="255620"/>
                  <a:pt x="3396" y="213816"/>
                </a:cubicBezTo>
                <a:cubicBezTo>
                  <a:pt x="-4806" y="172012"/>
                  <a:pt x="3661" y="128356"/>
                  <a:pt x="9746" y="96341"/>
                </a:cubicBezTo>
                <a:cubicBezTo>
                  <a:pt x="15831" y="64326"/>
                  <a:pt x="55783" y="-15578"/>
                  <a:pt x="55783" y="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22F6367-1914-4926-911B-6DFA1FC903E4}"/>
              </a:ext>
            </a:extLst>
          </p:cNvPr>
          <p:cNvSpPr/>
          <p:nvPr/>
        </p:nvSpPr>
        <p:spPr>
          <a:xfrm>
            <a:off x="7982362" y="3459133"/>
            <a:ext cx="120248" cy="208852"/>
          </a:xfrm>
          <a:custGeom>
            <a:avLst/>
            <a:gdLst>
              <a:gd name="connsiteX0" fmla="*/ 93251 w 120248"/>
              <a:gd name="connsiteY0" fmla="*/ 30 h 208852"/>
              <a:gd name="connsiteX1" fmla="*/ 5938 w 120248"/>
              <a:gd name="connsiteY1" fmla="*/ 73055 h 208852"/>
              <a:gd name="connsiteX2" fmla="*/ 20226 w 120248"/>
              <a:gd name="connsiteY2" fmla="*/ 188942 h 208852"/>
              <a:gd name="connsiteX3" fmla="*/ 120238 w 120248"/>
              <a:gd name="connsiteY3" fmla="*/ 207992 h 208852"/>
              <a:gd name="connsiteX4" fmla="*/ 26576 w 120248"/>
              <a:gd name="connsiteY4" fmla="*/ 179417 h 208852"/>
              <a:gd name="connsiteX5" fmla="*/ 10701 w 120248"/>
              <a:gd name="connsiteY5" fmla="*/ 141317 h 208852"/>
              <a:gd name="connsiteX6" fmla="*/ 13876 w 120248"/>
              <a:gd name="connsiteY6" fmla="*/ 65117 h 208852"/>
              <a:gd name="connsiteX7" fmla="*/ 93251 w 120248"/>
              <a:gd name="connsiteY7" fmla="*/ 30 h 20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48" h="208852">
                <a:moveTo>
                  <a:pt x="93251" y="30"/>
                </a:moveTo>
                <a:cubicBezTo>
                  <a:pt x="91928" y="1353"/>
                  <a:pt x="18109" y="41570"/>
                  <a:pt x="5938" y="73055"/>
                </a:cubicBezTo>
                <a:cubicBezTo>
                  <a:pt x="-6233" y="104540"/>
                  <a:pt x="1176" y="166453"/>
                  <a:pt x="20226" y="188942"/>
                </a:cubicBezTo>
                <a:cubicBezTo>
                  <a:pt x="39276" y="211432"/>
                  <a:pt x="119180" y="209580"/>
                  <a:pt x="120238" y="207992"/>
                </a:cubicBezTo>
                <a:cubicBezTo>
                  <a:pt x="121296" y="206404"/>
                  <a:pt x="44832" y="190530"/>
                  <a:pt x="26576" y="179417"/>
                </a:cubicBezTo>
                <a:cubicBezTo>
                  <a:pt x="8320" y="168305"/>
                  <a:pt x="12818" y="160367"/>
                  <a:pt x="10701" y="141317"/>
                </a:cubicBezTo>
                <a:cubicBezTo>
                  <a:pt x="8584" y="122267"/>
                  <a:pt x="382" y="89194"/>
                  <a:pt x="13876" y="65117"/>
                </a:cubicBezTo>
                <a:cubicBezTo>
                  <a:pt x="27370" y="41040"/>
                  <a:pt x="94574" y="-1293"/>
                  <a:pt x="9325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0DCB16AE-762B-43B6-86E2-7FE7F3B20F68}"/>
              </a:ext>
            </a:extLst>
          </p:cNvPr>
          <p:cNvSpPr/>
          <p:nvPr/>
        </p:nvSpPr>
        <p:spPr>
          <a:xfrm>
            <a:off x="8094429" y="3573265"/>
            <a:ext cx="35166" cy="255845"/>
          </a:xfrm>
          <a:custGeom>
            <a:avLst/>
            <a:gdLst>
              <a:gd name="connsiteX0" fmla="*/ 19284 w 35166"/>
              <a:gd name="connsiteY0" fmla="*/ 1785 h 255845"/>
              <a:gd name="connsiteX1" fmla="*/ 234 w 35166"/>
              <a:gd name="connsiteY1" fmla="*/ 162123 h 255845"/>
              <a:gd name="connsiteX2" fmla="*/ 35159 w 35166"/>
              <a:gd name="connsiteY2" fmla="*/ 255785 h 255845"/>
              <a:gd name="connsiteX3" fmla="*/ 3409 w 35166"/>
              <a:gd name="connsiteY3" fmla="*/ 149423 h 255845"/>
              <a:gd name="connsiteX4" fmla="*/ 6584 w 35166"/>
              <a:gd name="connsiteY4" fmla="*/ 79573 h 255845"/>
              <a:gd name="connsiteX5" fmla="*/ 19284 w 35166"/>
              <a:gd name="connsiteY5" fmla="*/ 1785 h 2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6" h="255845">
                <a:moveTo>
                  <a:pt x="19284" y="1785"/>
                </a:moveTo>
                <a:cubicBezTo>
                  <a:pt x="18226" y="15543"/>
                  <a:pt x="-2412" y="119790"/>
                  <a:pt x="234" y="162123"/>
                </a:cubicBezTo>
                <a:cubicBezTo>
                  <a:pt x="2880" y="204456"/>
                  <a:pt x="34630" y="257902"/>
                  <a:pt x="35159" y="255785"/>
                </a:cubicBezTo>
                <a:cubicBezTo>
                  <a:pt x="35688" y="253668"/>
                  <a:pt x="8171" y="178792"/>
                  <a:pt x="3409" y="149423"/>
                </a:cubicBezTo>
                <a:cubicBezTo>
                  <a:pt x="-1353" y="120054"/>
                  <a:pt x="4732" y="101533"/>
                  <a:pt x="6584" y="79573"/>
                </a:cubicBezTo>
                <a:cubicBezTo>
                  <a:pt x="8436" y="57613"/>
                  <a:pt x="20342" y="-11973"/>
                  <a:pt x="19284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28E8AE14-48DB-433D-A04A-52DB1BA4AC53}"/>
              </a:ext>
            </a:extLst>
          </p:cNvPr>
          <p:cNvSpPr/>
          <p:nvPr/>
        </p:nvSpPr>
        <p:spPr>
          <a:xfrm>
            <a:off x="10047336" y="3626753"/>
            <a:ext cx="171075" cy="676515"/>
          </a:xfrm>
          <a:custGeom>
            <a:avLst/>
            <a:gdLst>
              <a:gd name="connsiteX0" fmla="*/ 169814 w 171075"/>
              <a:gd name="connsiteY0" fmla="*/ 2272 h 676515"/>
              <a:gd name="connsiteX1" fmla="*/ 96789 w 171075"/>
              <a:gd name="connsiteY1" fmla="*/ 361047 h 676515"/>
              <a:gd name="connsiteX2" fmla="*/ 3127 w 171075"/>
              <a:gd name="connsiteY2" fmla="*/ 667435 h 676515"/>
              <a:gd name="connsiteX3" fmla="*/ 34877 w 171075"/>
              <a:gd name="connsiteY3" fmla="*/ 542022 h 676515"/>
              <a:gd name="connsiteX4" fmla="*/ 169814 w 171075"/>
              <a:gd name="connsiteY4" fmla="*/ 2272 h 67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75" h="676515">
                <a:moveTo>
                  <a:pt x="169814" y="2272"/>
                </a:moveTo>
                <a:cubicBezTo>
                  <a:pt x="180133" y="-27890"/>
                  <a:pt x="124570" y="250187"/>
                  <a:pt x="96789" y="361047"/>
                </a:cubicBezTo>
                <a:cubicBezTo>
                  <a:pt x="69008" y="471907"/>
                  <a:pt x="13446" y="637273"/>
                  <a:pt x="3127" y="667435"/>
                </a:cubicBezTo>
                <a:cubicBezTo>
                  <a:pt x="-7192" y="697597"/>
                  <a:pt x="9213" y="651824"/>
                  <a:pt x="34877" y="542022"/>
                </a:cubicBezTo>
                <a:cubicBezTo>
                  <a:pt x="60541" y="432220"/>
                  <a:pt x="159495" y="32434"/>
                  <a:pt x="169814" y="2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E3CCD1EE-B7E4-4A29-B07E-053F46560A3F}"/>
              </a:ext>
            </a:extLst>
          </p:cNvPr>
          <p:cNvSpPr/>
          <p:nvPr/>
        </p:nvSpPr>
        <p:spPr>
          <a:xfrm>
            <a:off x="10072559" y="3508125"/>
            <a:ext cx="357591" cy="733023"/>
          </a:xfrm>
          <a:custGeom>
            <a:avLst/>
            <a:gdLst>
              <a:gd name="connsiteX0" fmla="*/ 296991 w 357591"/>
              <a:gd name="connsiteY0" fmla="*/ 250 h 733023"/>
              <a:gd name="connsiteX1" fmla="*/ 317629 w 357591"/>
              <a:gd name="connsiteY1" fmla="*/ 157413 h 733023"/>
              <a:gd name="connsiteX2" fmla="*/ 173166 w 357591"/>
              <a:gd name="connsiteY2" fmla="*/ 389188 h 733023"/>
              <a:gd name="connsiteX3" fmla="*/ 120779 w 357591"/>
              <a:gd name="connsiteY3" fmla="*/ 589213 h 733023"/>
              <a:gd name="connsiteX4" fmla="*/ 82679 w 357591"/>
              <a:gd name="connsiteY4" fmla="*/ 686050 h 733023"/>
              <a:gd name="connsiteX5" fmla="*/ 129 w 357591"/>
              <a:gd name="connsiteY5" fmla="*/ 730500 h 733023"/>
              <a:gd name="connsiteX6" fmla="*/ 103316 w 357591"/>
              <a:gd name="connsiteY6" fmla="*/ 614613 h 733023"/>
              <a:gd name="connsiteX7" fmla="*/ 176341 w 357591"/>
              <a:gd name="connsiteY7" fmla="*/ 403475 h 733023"/>
              <a:gd name="connsiteX8" fmla="*/ 282704 w 357591"/>
              <a:gd name="connsiteY8" fmla="*/ 287588 h 733023"/>
              <a:gd name="connsiteX9" fmla="*/ 357316 w 357591"/>
              <a:gd name="connsiteY9" fmla="*/ 125663 h 733023"/>
              <a:gd name="connsiteX10" fmla="*/ 296991 w 357591"/>
              <a:gd name="connsiteY10" fmla="*/ 250 h 7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591" h="733023">
                <a:moveTo>
                  <a:pt x="296991" y="250"/>
                </a:moveTo>
                <a:cubicBezTo>
                  <a:pt x="290377" y="5542"/>
                  <a:pt x="338266" y="92590"/>
                  <a:pt x="317629" y="157413"/>
                </a:cubicBezTo>
                <a:cubicBezTo>
                  <a:pt x="296992" y="222236"/>
                  <a:pt x="205974" y="317221"/>
                  <a:pt x="173166" y="389188"/>
                </a:cubicBezTo>
                <a:cubicBezTo>
                  <a:pt x="140358" y="461155"/>
                  <a:pt x="135860" y="539736"/>
                  <a:pt x="120779" y="589213"/>
                </a:cubicBezTo>
                <a:cubicBezTo>
                  <a:pt x="105698" y="638690"/>
                  <a:pt x="102787" y="662502"/>
                  <a:pt x="82679" y="686050"/>
                </a:cubicBezTo>
                <a:cubicBezTo>
                  <a:pt x="62571" y="709598"/>
                  <a:pt x="-3310" y="742406"/>
                  <a:pt x="129" y="730500"/>
                </a:cubicBezTo>
                <a:cubicBezTo>
                  <a:pt x="3568" y="718594"/>
                  <a:pt x="73947" y="669117"/>
                  <a:pt x="103316" y="614613"/>
                </a:cubicBezTo>
                <a:cubicBezTo>
                  <a:pt x="132685" y="560109"/>
                  <a:pt x="146443" y="457979"/>
                  <a:pt x="176341" y="403475"/>
                </a:cubicBezTo>
                <a:cubicBezTo>
                  <a:pt x="206239" y="348971"/>
                  <a:pt x="252541" y="333890"/>
                  <a:pt x="282704" y="287588"/>
                </a:cubicBezTo>
                <a:cubicBezTo>
                  <a:pt x="312867" y="241286"/>
                  <a:pt x="352554" y="176463"/>
                  <a:pt x="357316" y="125663"/>
                </a:cubicBezTo>
                <a:cubicBezTo>
                  <a:pt x="362078" y="74863"/>
                  <a:pt x="303605" y="-5042"/>
                  <a:pt x="296991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1203F79-C2DB-492B-8B7E-255B3D3C0EB9}"/>
              </a:ext>
            </a:extLst>
          </p:cNvPr>
          <p:cNvSpPr/>
          <p:nvPr/>
        </p:nvSpPr>
        <p:spPr>
          <a:xfrm>
            <a:off x="10126508" y="3491833"/>
            <a:ext cx="246626" cy="491664"/>
          </a:xfrm>
          <a:custGeom>
            <a:avLst/>
            <a:gdLst>
              <a:gd name="connsiteX0" fmla="*/ 246217 w 246626"/>
              <a:gd name="connsiteY0" fmla="*/ 2255 h 491664"/>
              <a:gd name="connsiteX1" fmla="*/ 122392 w 246626"/>
              <a:gd name="connsiteY1" fmla="*/ 256255 h 491664"/>
              <a:gd name="connsiteX2" fmla="*/ 38255 w 246626"/>
              <a:gd name="connsiteY2" fmla="*/ 446755 h 491664"/>
              <a:gd name="connsiteX3" fmla="*/ 155 w 246626"/>
              <a:gd name="connsiteY3" fmla="*/ 486442 h 491664"/>
              <a:gd name="connsiteX4" fmla="*/ 50955 w 246626"/>
              <a:gd name="connsiteY4" fmla="*/ 361030 h 491664"/>
              <a:gd name="connsiteX5" fmla="*/ 90642 w 246626"/>
              <a:gd name="connsiteY5" fmla="*/ 197517 h 491664"/>
              <a:gd name="connsiteX6" fmla="*/ 160492 w 246626"/>
              <a:gd name="connsiteY6" fmla="*/ 134017 h 491664"/>
              <a:gd name="connsiteX7" fmla="*/ 246217 w 246626"/>
              <a:gd name="connsiteY7" fmla="*/ 2255 h 4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26" h="491664">
                <a:moveTo>
                  <a:pt x="246217" y="2255"/>
                </a:moveTo>
                <a:cubicBezTo>
                  <a:pt x="239867" y="22628"/>
                  <a:pt x="157052" y="182172"/>
                  <a:pt x="122392" y="256255"/>
                </a:cubicBezTo>
                <a:cubicBezTo>
                  <a:pt x="87732" y="330338"/>
                  <a:pt x="58628" y="408391"/>
                  <a:pt x="38255" y="446755"/>
                </a:cubicBezTo>
                <a:cubicBezTo>
                  <a:pt x="17882" y="485120"/>
                  <a:pt x="-1962" y="500730"/>
                  <a:pt x="155" y="486442"/>
                </a:cubicBezTo>
                <a:cubicBezTo>
                  <a:pt x="2272" y="472155"/>
                  <a:pt x="35874" y="409184"/>
                  <a:pt x="50955" y="361030"/>
                </a:cubicBezTo>
                <a:cubicBezTo>
                  <a:pt x="66036" y="312876"/>
                  <a:pt x="72386" y="235352"/>
                  <a:pt x="90642" y="197517"/>
                </a:cubicBezTo>
                <a:cubicBezTo>
                  <a:pt x="108898" y="159682"/>
                  <a:pt x="137738" y="162592"/>
                  <a:pt x="160492" y="134017"/>
                </a:cubicBezTo>
                <a:cubicBezTo>
                  <a:pt x="183246" y="105442"/>
                  <a:pt x="252567" y="-18118"/>
                  <a:pt x="246217" y="2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1E59B08F-FE46-45C6-9B41-6F5271B42473}"/>
              </a:ext>
            </a:extLst>
          </p:cNvPr>
          <p:cNvSpPr/>
          <p:nvPr/>
        </p:nvSpPr>
        <p:spPr>
          <a:xfrm>
            <a:off x="10271035" y="3554292"/>
            <a:ext cx="104476" cy="284365"/>
          </a:xfrm>
          <a:custGeom>
            <a:avLst/>
            <a:gdLst>
              <a:gd name="connsiteX0" fmla="*/ 92165 w 104476"/>
              <a:gd name="connsiteY0" fmla="*/ 121 h 284365"/>
              <a:gd name="connsiteX1" fmla="*/ 98515 w 104476"/>
              <a:gd name="connsiteY1" fmla="*/ 114421 h 284365"/>
              <a:gd name="connsiteX2" fmla="*/ 90 w 104476"/>
              <a:gd name="connsiteY2" fmla="*/ 284283 h 284365"/>
              <a:gd name="connsiteX3" fmla="*/ 81053 w 104476"/>
              <a:gd name="connsiteY3" fmla="*/ 135058 h 284365"/>
              <a:gd name="connsiteX4" fmla="*/ 92165 w 104476"/>
              <a:gd name="connsiteY4" fmla="*/ 121 h 2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76" h="284365">
                <a:moveTo>
                  <a:pt x="92165" y="121"/>
                </a:moveTo>
                <a:cubicBezTo>
                  <a:pt x="95075" y="-3318"/>
                  <a:pt x="113861" y="67061"/>
                  <a:pt x="98515" y="114421"/>
                </a:cubicBezTo>
                <a:cubicBezTo>
                  <a:pt x="83169" y="161781"/>
                  <a:pt x="3000" y="280844"/>
                  <a:pt x="90" y="284283"/>
                </a:cubicBezTo>
                <a:cubicBezTo>
                  <a:pt x="-2820" y="287722"/>
                  <a:pt x="65178" y="182947"/>
                  <a:pt x="81053" y="135058"/>
                </a:cubicBezTo>
                <a:cubicBezTo>
                  <a:pt x="96928" y="87169"/>
                  <a:pt x="89255" y="3560"/>
                  <a:pt x="9216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B4036A8F-B89A-40BC-8FDC-6117C3D21F00}"/>
              </a:ext>
            </a:extLst>
          </p:cNvPr>
          <p:cNvSpPr/>
          <p:nvPr/>
        </p:nvSpPr>
        <p:spPr>
          <a:xfrm>
            <a:off x="10113618" y="3614100"/>
            <a:ext cx="222637" cy="457153"/>
          </a:xfrm>
          <a:custGeom>
            <a:avLst/>
            <a:gdLst>
              <a:gd name="connsiteX0" fmla="*/ 222595 w 222637"/>
              <a:gd name="connsiteY0" fmla="*/ 638 h 457153"/>
              <a:gd name="connsiteX1" fmla="*/ 170207 w 222637"/>
              <a:gd name="connsiteY1" fmla="*/ 178438 h 457153"/>
              <a:gd name="connsiteX2" fmla="*/ 132107 w 222637"/>
              <a:gd name="connsiteY2" fmla="*/ 300675 h 457153"/>
              <a:gd name="connsiteX3" fmla="*/ 79720 w 222637"/>
              <a:gd name="connsiteY3" fmla="*/ 400688 h 457153"/>
              <a:gd name="connsiteX4" fmla="*/ 345 w 222637"/>
              <a:gd name="connsiteY4" fmla="*/ 456250 h 457153"/>
              <a:gd name="connsiteX5" fmla="*/ 113057 w 222637"/>
              <a:gd name="connsiteY5" fmla="*/ 357825 h 457153"/>
              <a:gd name="connsiteX6" fmla="*/ 178145 w 222637"/>
              <a:gd name="connsiteY6" fmla="*/ 127638 h 457153"/>
              <a:gd name="connsiteX7" fmla="*/ 222595 w 222637"/>
              <a:gd name="connsiteY7" fmla="*/ 638 h 4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7" h="457153">
                <a:moveTo>
                  <a:pt x="222595" y="638"/>
                </a:moveTo>
                <a:cubicBezTo>
                  <a:pt x="221272" y="9105"/>
                  <a:pt x="185288" y="128432"/>
                  <a:pt x="170207" y="178438"/>
                </a:cubicBezTo>
                <a:cubicBezTo>
                  <a:pt x="155126" y="228444"/>
                  <a:pt x="147188" y="263633"/>
                  <a:pt x="132107" y="300675"/>
                </a:cubicBezTo>
                <a:cubicBezTo>
                  <a:pt x="117026" y="337717"/>
                  <a:pt x="101680" y="374759"/>
                  <a:pt x="79720" y="400688"/>
                </a:cubicBezTo>
                <a:cubicBezTo>
                  <a:pt x="57760" y="426617"/>
                  <a:pt x="-5211" y="463394"/>
                  <a:pt x="345" y="456250"/>
                </a:cubicBezTo>
                <a:cubicBezTo>
                  <a:pt x="5901" y="449106"/>
                  <a:pt x="83424" y="412594"/>
                  <a:pt x="113057" y="357825"/>
                </a:cubicBezTo>
                <a:cubicBezTo>
                  <a:pt x="142690" y="303056"/>
                  <a:pt x="162535" y="185582"/>
                  <a:pt x="178145" y="127638"/>
                </a:cubicBezTo>
                <a:cubicBezTo>
                  <a:pt x="193755" y="69694"/>
                  <a:pt x="223918" y="-7829"/>
                  <a:pt x="222595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524CC793-3891-4941-B0E3-3FA25C9AC2B8}"/>
              </a:ext>
            </a:extLst>
          </p:cNvPr>
          <p:cNvSpPr/>
          <p:nvPr/>
        </p:nvSpPr>
        <p:spPr>
          <a:xfrm>
            <a:off x="10156810" y="3722116"/>
            <a:ext cx="98531" cy="274475"/>
          </a:xfrm>
          <a:custGeom>
            <a:avLst/>
            <a:gdLst>
              <a:gd name="connsiteX0" fmla="*/ 98440 w 98531"/>
              <a:gd name="connsiteY0" fmla="*/ 572 h 274475"/>
              <a:gd name="connsiteX1" fmla="*/ 69865 w 98531"/>
              <a:gd name="connsiteY1" fmla="*/ 176784 h 274475"/>
              <a:gd name="connsiteX2" fmla="*/ 15 w 98531"/>
              <a:gd name="connsiteY2" fmla="*/ 273622 h 274475"/>
              <a:gd name="connsiteX3" fmla="*/ 76215 w 98531"/>
              <a:gd name="connsiteY3" fmla="*/ 124397 h 274475"/>
              <a:gd name="connsiteX4" fmla="*/ 98440 w 98531"/>
              <a:gd name="connsiteY4" fmla="*/ 572 h 27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1" h="274475">
                <a:moveTo>
                  <a:pt x="98440" y="572"/>
                </a:moveTo>
                <a:cubicBezTo>
                  <a:pt x="97382" y="9303"/>
                  <a:pt x="86269" y="131276"/>
                  <a:pt x="69865" y="176784"/>
                </a:cubicBezTo>
                <a:cubicBezTo>
                  <a:pt x="53461" y="222292"/>
                  <a:pt x="-1043" y="282353"/>
                  <a:pt x="15" y="273622"/>
                </a:cubicBezTo>
                <a:cubicBezTo>
                  <a:pt x="1073" y="264891"/>
                  <a:pt x="61134" y="163555"/>
                  <a:pt x="76215" y="124397"/>
                </a:cubicBezTo>
                <a:cubicBezTo>
                  <a:pt x="91296" y="85239"/>
                  <a:pt x="99498" y="-8159"/>
                  <a:pt x="9844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990960E2-BD64-4EEC-8CF5-E31D7CF60556}"/>
              </a:ext>
            </a:extLst>
          </p:cNvPr>
          <p:cNvSpPr/>
          <p:nvPr/>
        </p:nvSpPr>
        <p:spPr>
          <a:xfrm>
            <a:off x="10202847" y="2839938"/>
            <a:ext cx="73068" cy="853677"/>
          </a:xfrm>
          <a:custGeom>
            <a:avLst/>
            <a:gdLst>
              <a:gd name="connsiteX0" fmla="*/ 28591 w 73068"/>
              <a:gd name="connsiteY0" fmla="*/ 100 h 853677"/>
              <a:gd name="connsiteX1" fmla="*/ 69866 w 73068"/>
              <a:gd name="connsiteY1" fmla="*/ 266800 h 853677"/>
              <a:gd name="connsiteX2" fmla="*/ 14303 w 73068"/>
              <a:gd name="connsiteY2" fmla="*/ 377925 h 853677"/>
              <a:gd name="connsiteX3" fmla="*/ 11128 w 73068"/>
              <a:gd name="connsiteY3" fmla="*/ 568425 h 853677"/>
              <a:gd name="connsiteX4" fmla="*/ 28591 w 73068"/>
              <a:gd name="connsiteY4" fmla="*/ 709712 h 853677"/>
              <a:gd name="connsiteX5" fmla="*/ 16 w 73068"/>
              <a:gd name="connsiteY5" fmla="*/ 851000 h 853677"/>
              <a:gd name="connsiteX6" fmla="*/ 33353 w 73068"/>
              <a:gd name="connsiteY6" fmla="*/ 579537 h 853677"/>
              <a:gd name="connsiteX7" fmla="*/ 50816 w 73068"/>
              <a:gd name="connsiteY7" fmla="*/ 365225 h 853677"/>
              <a:gd name="connsiteX8" fmla="*/ 73041 w 73068"/>
              <a:gd name="connsiteY8" fmla="*/ 236637 h 853677"/>
              <a:gd name="connsiteX9" fmla="*/ 28591 w 73068"/>
              <a:gd name="connsiteY9" fmla="*/ 100 h 85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68" h="853677">
                <a:moveTo>
                  <a:pt x="28591" y="100"/>
                </a:moveTo>
                <a:cubicBezTo>
                  <a:pt x="28062" y="5127"/>
                  <a:pt x="72247" y="203829"/>
                  <a:pt x="69866" y="266800"/>
                </a:cubicBezTo>
                <a:cubicBezTo>
                  <a:pt x="67485" y="329771"/>
                  <a:pt x="24093" y="327654"/>
                  <a:pt x="14303" y="377925"/>
                </a:cubicBezTo>
                <a:cubicBezTo>
                  <a:pt x="4513" y="428196"/>
                  <a:pt x="8747" y="513127"/>
                  <a:pt x="11128" y="568425"/>
                </a:cubicBezTo>
                <a:cubicBezTo>
                  <a:pt x="13509" y="623723"/>
                  <a:pt x="30443" y="662616"/>
                  <a:pt x="28591" y="709712"/>
                </a:cubicBezTo>
                <a:cubicBezTo>
                  <a:pt x="26739" y="756808"/>
                  <a:pt x="-778" y="872696"/>
                  <a:pt x="16" y="851000"/>
                </a:cubicBezTo>
                <a:cubicBezTo>
                  <a:pt x="810" y="829304"/>
                  <a:pt x="24886" y="660500"/>
                  <a:pt x="33353" y="579537"/>
                </a:cubicBezTo>
                <a:cubicBezTo>
                  <a:pt x="41820" y="498574"/>
                  <a:pt x="44201" y="422375"/>
                  <a:pt x="50816" y="365225"/>
                </a:cubicBezTo>
                <a:cubicBezTo>
                  <a:pt x="57431" y="308075"/>
                  <a:pt x="73835" y="293787"/>
                  <a:pt x="73041" y="236637"/>
                </a:cubicBezTo>
                <a:cubicBezTo>
                  <a:pt x="72247" y="179487"/>
                  <a:pt x="29120" y="-4927"/>
                  <a:pt x="2859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AD1E0B79-9ED3-4AC5-9315-12EA11B12AC7}"/>
              </a:ext>
            </a:extLst>
          </p:cNvPr>
          <p:cNvSpPr/>
          <p:nvPr/>
        </p:nvSpPr>
        <p:spPr>
          <a:xfrm>
            <a:off x="8142180" y="2832099"/>
            <a:ext cx="248364" cy="741376"/>
          </a:xfrm>
          <a:custGeom>
            <a:avLst/>
            <a:gdLst>
              <a:gd name="connsiteX0" fmla="*/ 204895 w 248364"/>
              <a:gd name="connsiteY0" fmla="*/ 1 h 741376"/>
              <a:gd name="connsiteX1" fmla="*/ 247758 w 248364"/>
              <a:gd name="connsiteY1" fmla="*/ 246064 h 741376"/>
              <a:gd name="connsiteX2" fmla="*/ 168383 w 248364"/>
              <a:gd name="connsiteY2" fmla="*/ 315914 h 741376"/>
              <a:gd name="connsiteX3" fmla="*/ 81070 w 248364"/>
              <a:gd name="connsiteY3" fmla="*/ 411164 h 741376"/>
              <a:gd name="connsiteX4" fmla="*/ 54083 w 248364"/>
              <a:gd name="connsiteY4" fmla="*/ 587376 h 741376"/>
              <a:gd name="connsiteX5" fmla="*/ 108 w 248364"/>
              <a:gd name="connsiteY5" fmla="*/ 741364 h 741376"/>
              <a:gd name="connsiteX6" fmla="*/ 41383 w 248364"/>
              <a:gd name="connsiteY6" fmla="*/ 579439 h 741376"/>
              <a:gd name="connsiteX7" fmla="*/ 84245 w 248364"/>
              <a:gd name="connsiteY7" fmla="*/ 377826 h 741376"/>
              <a:gd name="connsiteX8" fmla="*/ 176320 w 248364"/>
              <a:gd name="connsiteY8" fmla="*/ 288926 h 741376"/>
              <a:gd name="connsiteX9" fmla="*/ 203308 w 248364"/>
              <a:gd name="connsiteY9" fmla="*/ 242889 h 741376"/>
              <a:gd name="connsiteX10" fmla="*/ 204895 w 248364"/>
              <a:gd name="connsiteY10" fmla="*/ 1 h 7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364" h="741376">
                <a:moveTo>
                  <a:pt x="204895" y="1"/>
                </a:moveTo>
                <a:cubicBezTo>
                  <a:pt x="212303" y="530"/>
                  <a:pt x="253843" y="193412"/>
                  <a:pt x="247758" y="246064"/>
                </a:cubicBezTo>
                <a:cubicBezTo>
                  <a:pt x="241673" y="298716"/>
                  <a:pt x="196164" y="288397"/>
                  <a:pt x="168383" y="315914"/>
                </a:cubicBezTo>
                <a:cubicBezTo>
                  <a:pt x="140602" y="343431"/>
                  <a:pt x="100120" y="365920"/>
                  <a:pt x="81070" y="411164"/>
                </a:cubicBezTo>
                <a:cubicBezTo>
                  <a:pt x="62020" y="456408"/>
                  <a:pt x="67577" y="532343"/>
                  <a:pt x="54083" y="587376"/>
                </a:cubicBezTo>
                <a:cubicBezTo>
                  <a:pt x="40589" y="642409"/>
                  <a:pt x="2225" y="742687"/>
                  <a:pt x="108" y="741364"/>
                </a:cubicBezTo>
                <a:cubicBezTo>
                  <a:pt x="-2009" y="740041"/>
                  <a:pt x="27360" y="640029"/>
                  <a:pt x="41383" y="579439"/>
                </a:cubicBezTo>
                <a:cubicBezTo>
                  <a:pt x="55406" y="518849"/>
                  <a:pt x="61756" y="426245"/>
                  <a:pt x="84245" y="377826"/>
                </a:cubicBezTo>
                <a:cubicBezTo>
                  <a:pt x="106734" y="329407"/>
                  <a:pt x="156476" y="311416"/>
                  <a:pt x="176320" y="288926"/>
                </a:cubicBezTo>
                <a:cubicBezTo>
                  <a:pt x="196164" y="266436"/>
                  <a:pt x="195635" y="284693"/>
                  <a:pt x="203308" y="242889"/>
                </a:cubicBezTo>
                <a:cubicBezTo>
                  <a:pt x="210981" y="201085"/>
                  <a:pt x="197487" y="-528"/>
                  <a:pt x="2048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DEC1CAA4-D74E-4F10-98BB-67CE78287CC5}"/>
              </a:ext>
            </a:extLst>
          </p:cNvPr>
          <p:cNvSpPr/>
          <p:nvPr/>
        </p:nvSpPr>
        <p:spPr>
          <a:xfrm>
            <a:off x="8327469" y="2409546"/>
            <a:ext cx="402490" cy="423300"/>
          </a:xfrm>
          <a:custGeom>
            <a:avLst/>
            <a:gdLst>
              <a:gd name="connsiteX0" fmla="*/ 397431 w 402490"/>
              <a:gd name="connsiteY0" fmla="*/ 105054 h 423300"/>
              <a:gd name="connsiteX1" fmla="*/ 224394 w 402490"/>
              <a:gd name="connsiteY1" fmla="*/ 11392 h 423300"/>
              <a:gd name="connsiteX2" fmla="*/ 10081 w 402490"/>
              <a:gd name="connsiteY2" fmla="*/ 413029 h 423300"/>
              <a:gd name="connsiteX3" fmla="*/ 46594 w 402490"/>
              <a:gd name="connsiteY3" fmla="*/ 289204 h 423300"/>
              <a:gd name="connsiteX4" fmla="*/ 149781 w 402490"/>
              <a:gd name="connsiteY4" fmla="*/ 127279 h 423300"/>
              <a:gd name="connsiteX5" fmla="*/ 246619 w 402490"/>
              <a:gd name="connsiteY5" fmla="*/ 20917 h 423300"/>
              <a:gd name="connsiteX6" fmla="*/ 345044 w 402490"/>
              <a:gd name="connsiteY6" fmla="*/ 51079 h 423300"/>
              <a:gd name="connsiteX7" fmla="*/ 397431 w 402490"/>
              <a:gd name="connsiteY7" fmla="*/ 105054 h 4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90" h="423300">
                <a:moveTo>
                  <a:pt x="397431" y="105054"/>
                </a:moveTo>
                <a:cubicBezTo>
                  <a:pt x="377323" y="98439"/>
                  <a:pt x="288952" y="-39937"/>
                  <a:pt x="224394" y="11392"/>
                </a:cubicBezTo>
                <a:cubicBezTo>
                  <a:pt x="159836" y="62721"/>
                  <a:pt x="39714" y="366727"/>
                  <a:pt x="10081" y="413029"/>
                </a:cubicBezTo>
                <a:cubicBezTo>
                  <a:pt x="-19552" y="459331"/>
                  <a:pt x="23311" y="336829"/>
                  <a:pt x="46594" y="289204"/>
                </a:cubicBezTo>
                <a:cubicBezTo>
                  <a:pt x="69877" y="241579"/>
                  <a:pt x="116444" y="171993"/>
                  <a:pt x="149781" y="127279"/>
                </a:cubicBezTo>
                <a:cubicBezTo>
                  <a:pt x="183118" y="82565"/>
                  <a:pt x="214075" y="33617"/>
                  <a:pt x="246619" y="20917"/>
                </a:cubicBezTo>
                <a:cubicBezTo>
                  <a:pt x="279163" y="8217"/>
                  <a:pt x="316998" y="37056"/>
                  <a:pt x="345044" y="51079"/>
                </a:cubicBezTo>
                <a:cubicBezTo>
                  <a:pt x="373090" y="65102"/>
                  <a:pt x="417539" y="111669"/>
                  <a:pt x="397431" y="10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56938891-C8BD-44CB-91A4-58FA19630D7A}"/>
              </a:ext>
            </a:extLst>
          </p:cNvPr>
          <p:cNvSpPr/>
          <p:nvPr/>
        </p:nvSpPr>
        <p:spPr>
          <a:xfrm>
            <a:off x="8697803" y="2413266"/>
            <a:ext cx="323364" cy="87198"/>
          </a:xfrm>
          <a:custGeom>
            <a:avLst/>
            <a:gdLst>
              <a:gd name="connsiteX0" fmla="*/ 3285 w 323364"/>
              <a:gd name="connsiteY0" fmla="*/ 87047 h 87198"/>
              <a:gd name="connsiteX1" fmla="*/ 203310 w 323364"/>
              <a:gd name="connsiteY1" fmla="*/ 4497 h 87198"/>
              <a:gd name="connsiteX2" fmla="*/ 320785 w 323364"/>
              <a:gd name="connsiteY2" fmla="*/ 12434 h 87198"/>
              <a:gd name="connsiteX3" fmla="*/ 93772 w 323364"/>
              <a:gd name="connsiteY3" fmla="*/ 25134 h 87198"/>
              <a:gd name="connsiteX4" fmla="*/ 3285 w 323364"/>
              <a:gd name="connsiteY4" fmla="*/ 87047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64" h="87198">
                <a:moveTo>
                  <a:pt x="3285" y="87047"/>
                </a:moveTo>
                <a:cubicBezTo>
                  <a:pt x="21541" y="83607"/>
                  <a:pt x="150393" y="16932"/>
                  <a:pt x="203310" y="4497"/>
                </a:cubicBezTo>
                <a:cubicBezTo>
                  <a:pt x="256227" y="-7938"/>
                  <a:pt x="339041" y="8994"/>
                  <a:pt x="320785" y="12434"/>
                </a:cubicBezTo>
                <a:cubicBezTo>
                  <a:pt x="302529" y="15873"/>
                  <a:pt x="140868" y="16138"/>
                  <a:pt x="93772" y="25134"/>
                </a:cubicBezTo>
                <a:cubicBezTo>
                  <a:pt x="46676" y="34130"/>
                  <a:pt x="-14971" y="90487"/>
                  <a:pt x="3285" y="8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41D8E1C-90A0-42F8-AFF0-56C9FF63D6FB}"/>
              </a:ext>
            </a:extLst>
          </p:cNvPr>
          <p:cNvSpPr/>
          <p:nvPr/>
        </p:nvSpPr>
        <p:spPr>
          <a:xfrm>
            <a:off x="7982327" y="1961847"/>
            <a:ext cx="491763" cy="1209759"/>
          </a:xfrm>
          <a:custGeom>
            <a:avLst/>
            <a:gdLst>
              <a:gd name="connsiteX0" fmla="*/ 491748 w 491763"/>
              <a:gd name="connsiteY0" fmla="*/ 303 h 1209759"/>
              <a:gd name="connsiteX1" fmla="*/ 317123 w 491763"/>
              <a:gd name="connsiteY1" fmla="*/ 187628 h 1209759"/>
              <a:gd name="connsiteX2" fmla="*/ 174248 w 491763"/>
              <a:gd name="connsiteY2" fmla="*/ 387653 h 1209759"/>
              <a:gd name="connsiteX3" fmla="*/ 50423 w 491763"/>
              <a:gd name="connsiteY3" fmla="*/ 825803 h 1209759"/>
              <a:gd name="connsiteX4" fmla="*/ 2798 w 491763"/>
              <a:gd name="connsiteY4" fmla="*/ 1203628 h 1209759"/>
              <a:gd name="connsiteX5" fmla="*/ 5973 w 491763"/>
              <a:gd name="connsiteY5" fmla="*/ 1048053 h 1209759"/>
              <a:gd name="connsiteX6" fmla="*/ 9148 w 491763"/>
              <a:gd name="connsiteY6" fmla="*/ 892478 h 1209759"/>
              <a:gd name="connsiteX7" fmla="*/ 104398 w 491763"/>
              <a:gd name="connsiteY7" fmla="*/ 498778 h 1209759"/>
              <a:gd name="connsiteX8" fmla="*/ 307598 w 491763"/>
              <a:gd name="connsiteY8" fmla="*/ 232078 h 1209759"/>
              <a:gd name="connsiteX9" fmla="*/ 491748 w 491763"/>
              <a:gd name="connsiteY9" fmla="*/ 303 h 120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763" h="1209759">
                <a:moveTo>
                  <a:pt x="491748" y="303"/>
                </a:moveTo>
                <a:cubicBezTo>
                  <a:pt x="493335" y="-7105"/>
                  <a:pt x="370040" y="123070"/>
                  <a:pt x="317123" y="187628"/>
                </a:cubicBezTo>
                <a:cubicBezTo>
                  <a:pt x="264206" y="252186"/>
                  <a:pt x="218698" y="281291"/>
                  <a:pt x="174248" y="387653"/>
                </a:cubicBezTo>
                <a:cubicBezTo>
                  <a:pt x="129798" y="494016"/>
                  <a:pt x="78998" y="689807"/>
                  <a:pt x="50423" y="825803"/>
                </a:cubicBezTo>
                <a:cubicBezTo>
                  <a:pt x="21848" y="961799"/>
                  <a:pt x="10206" y="1166586"/>
                  <a:pt x="2798" y="1203628"/>
                </a:cubicBezTo>
                <a:cubicBezTo>
                  <a:pt x="-4610" y="1240670"/>
                  <a:pt x="4915" y="1099911"/>
                  <a:pt x="5973" y="1048053"/>
                </a:cubicBezTo>
                <a:cubicBezTo>
                  <a:pt x="7031" y="996195"/>
                  <a:pt x="-7256" y="984024"/>
                  <a:pt x="9148" y="892478"/>
                </a:cubicBezTo>
                <a:cubicBezTo>
                  <a:pt x="25552" y="800932"/>
                  <a:pt x="54656" y="608845"/>
                  <a:pt x="104398" y="498778"/>
                </a:cubicBezTo>
                <a:cubicBezTo>
                  <a:pt x="154140" y="388711"/>
                  <a:pt x="240394" y="313040"/>
                  <a:pt x="307598" y="232078"/>
                </a:cubicBezTo>
                <a:cubicBezTo>
                  <a:pt x="374802" y="151116"/>
                  <a:pt x="490161" y="7711"/>
                  <a:pt x="491748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08F45FBC-36AC-4407-B83D-3CBAFCFE6469}"/>
              </a:ext>
            </a:extLst>
          </p:cNvPr>
          <p:cNvSpPr/>
          <p:nvPr/>
        </p:nvSpPr>
        <p:spPr>
          <a:xfrm>
            <a:off x="8616291" y="1736676"/>
            <a:ext cx="423421" cy="41823"/>
          </a:xfrm>
          <a:custGeom>
            <a:avLst/>
            <a:gdLst>
              <a:gd name="connsiteX0" fmla="*/ 418172 w 423421"/>
              <a:gd name="connsiteY0" fmla="*/ 49 h 41823"/>
              <a:gd name="connsiteX1" fmla="*/ 3834 w 423421"/>
              <a:gd name="connsiteY1" fmla="*/ 39737 h 41823"/>
              <a:gd name="connsiteX2" fmla="*/ 222909 w 423421"/>
              <a:gd name="connsiteY2" fmla="*/ 31799 h 41823"/>
              <a:gd name="connsiteX3" fmla="*/ 418172 w 423421"/>
              <a:gd name="connsiteY3" fmla="*/ 49 h 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21" h="41823">
                <a:moveTo>
                  <a:pt x="418172" y="49"/>
                </a:moveTo>
                <a:cubicBezTo>
                  <a:pt x="381659" y="1372"/>
                  <a:pt x="36378" y="34445"/>
                  <a:pt x="3834" y="39737"/>
                </a:cubicBezTo>
                <a:cubicBezTo>
                  <a:pt x="-28710" y="45029"/>
                  <a:pt x="154647" y="39472"/>
                  <a:pt x="222909" y="31799"/>
                </a:cubicBezTo>
                <a:cubicBezTo>
                  <a:pt x="291171" y="24126"/>
                  <a:pt x="454685" y="-1274"/>
                  <a:pt x="41817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AF6FAEAD-453F-4AEC-B9AF-EE9D4E334317}"/>
              </a:ext>
            </a:extLst>
          </p:cNvPr>
          <p:cNvSpPr/>
          <p:nvPr/>
        </p:nvSpPr>
        <p:spPr>
          <a:xfrm>
            <a:off x="8415939" y="1750918"/>
            <a:ext cx="360382" cy="229407"/>
          </a:xfrm>
          <a:custGeom>
            <a:avLst/>
            <a:gdLst>
              <a:gd name="connsiteX0" fmla="*/ 359761 w 360382"/>
              <a:gd name="connsiteY0" fmla="*/ 95 h 229407"/>
              <a:gd name="connsiteX1" fmla="*/ 272449 w 360382"/>
              <a:gd name="connsiteY1" fmla="*/ 81057 h 229407"/>
              <a:gd name="connsiteX2" fmla="*/ 108936 w 360382"/>
              <a:gd name="connsiteY2" fmla="*/ 184245 h 229407"/>
              <a:gd name="connsiteX3" fmla="*/ 986 w 360382"/>
              <a:gd name="connsiteY3" fmla="*/ 228695 h 229407"/>
              <a:gd name="connsiteX4" fmla="*/ 170849 w 360382"/>
              <a:gd name="connsiteY4" fmla="*/ 152495 h 229407"/>
              <a:gd name="connsiteX5" fmla="*/ 304199 w 360382"/>
              <a:gd name="connsiteY5" fmla="*/ 96932 h 229407"/>
              <a:gd name="connsiteX6" fmla="*/ 359761 w 360382"/>
              <a:gd name="connsiteY6" fmla="*/ 95 h 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382" h="229407">
                <a:moveTo>
                  <a:pt x="359761" y="95"/>
                </a:moveTo>
                <a:cubicBezTo>
                  <a:pt x="354469" y="-2551"/>
                  <a:pt x="314253" y="50366"/>
                  <a:pt x="272449" y="81057"/>
                </a:cubicBezTo>
                <a:cubicBezTo>
                  <a:pt x="230645" y="111748"/>
                  <a:pt x="154180" y="159639"/>
                  <a:pt x="108936" y="184245"/>
                </a:cubicBezTo>
                <a:cubicBezTo>
                  <a:pt x="63692" y="208851"/>
                  <a:pt x="-9333" y="233987"/>
                  <a:pt x="986" y="228695"/>
                </a:cubicBezTo>
                <a:cubicBezTo>
                  <a:pt x="11305" y="223403"/>
                  <a:pt x="120314" y="174455"/>
                  <a:pt x="170849" y="152495"/>
                </a:cubicBezTo>
                <a:cubicBezTo>
                  <a:pt x="221384" y="130535"/>
                  <a:pt x="272714" y="117834"/>
                  <a:pt x="304199" y="96932"/>
                </a:cubicBezTo>
                <a:cubicBezTo>
                  <a:pt x="335684" y="76030"/>
                  <a:pt x="365053" y="2741"/>
                  <a:pt x="359761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EF5BB0A8-BC8B-4152-9AC0-EC3CDF6CCC00}"/>
              </a:ext>
            </a:extLst>
          </p:cNvPr>
          <p:cNvSpPr/>
          <p:nvPr/>
        </p:nvSpPr>
        <p:spPr>
          <a:xfrm>
            <a:off x="8613775" y="1555671"/>
            <a:ext cx="679455" cy="184229"/>
          </a:xfrm>
          <a:custGeom>
            <a:avLst/>
            <a:gdLst>
              <a:gd name="connsiteX0" fmla="*/ 679450 w 679455"/>
              <a:gd name="connsiteY0" fmla="*/ 142954 h 184229"/>
              <a:gd name="connsiteX1" fmla="*/ 525463 w 679455"/>
              <a:gd name="connsiteY1" fmla="*/ 98504 h 184229"/>
              <a:gd name="connsiteX2" fmla="*/ 284163 w 679455"/>
              <a:gd name="connsiteY2" fmla="*/ 79 h 184229"/>
              <a:gd name="connsiteX3" fmla="*/ 554038 w 679455"/>
              <a:gd name="connsiteY3" fmla="*/ 115967 h 184229"/>
              <a:gd name="connsiteX4" fmla="*/ 419100 w 679455"/>
              <a:gd name="connsiteY4" fmla="*/ 136604 h 184229"/>
              <a:gd name="connsiteX5" fmla="*/ 0 w 679455"/>
              <a:gd name="connsiteY5" fmla="*/ 184229 h 184229"/>
              <a:gd name="connsiteX6" fmla="*/ 520700 w 679455"/>
              <a:gd name="connsiteY6" fmla="*/ 135017 h 184229"/>
              <a:gd name="connsiteX7" fmla="*/ 679450 w 679455"/>
              <a:gd name="connsiteY7" fmla="*/ 142954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455" h="184229">
                <a:moveTo>
                  <a:pt x="679450" y="142954"/>
                </a:moveTo>
                <a:cubicBezTo>
                  <a:pt x="680244" y="136868"/>
                  <a:pt x="591344" y="122316"/>
                  <a:pt x="525463" y="98504"/>
                </a:cubicBezTo>
                <a:cubicBezTo>
                  <a:pt x="459582" y="74692"/>
                  <a:pt x="279401" y="-2831"/>
                  <a:pt x="284163" y="79"/>
                </a:cubicBezTo>
                <a:cubicBezTo>
                  <a:pt x="288925" y="2989"/>
                  <a:pt x="531549" y="93213"/>
                  <a:pt x="554038" y="115967"/>
                </a:cubicBezTo>
                <a:cubicBezTo>
                  <a:pt x="576527" y="138721"/>
                  <a:pt x="419100" y="136604"/>
                  <a:pt x="419100" y="136604"/>
                </a:cubicBezTo>
                <a:lnTo>
                  <a:pt x="0" y="184229"/>
                </a:lnTo>
                <a:cubicBezTo>
                  <a:pt x="16933" y="183965"/>
                  <a:pt x="413279" y="144807"/>
                  <a:pt x="520700" y="135017"/>
                </a:cubicBezTo>
                <a:cubicBezTo>
                  <a:pt x="628121" y="125227"/>
                  <a:pt x="678656" y="149040"/>
                  <a:pt x="679450" y="142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A72006D6-FE9D-4306-9324-57BDA0F7580B}"/>
              </a:ext>
            </a:extLst>
          </p:cNvPr>
          <p:cNvSpPr/>
          <p:nvPr/>
        </p:nvSpPr>
        <p:spPr>
          <a:xfrm>
            <a:off x="9165054" y="1575427"/>
            <a:ext cx="799687" cy="304382"/>
          </a:xfrm>
          <a:custGeom>
            <a:avLst/>
            <a:gdLst>
              <a:gd name="connsiteX0" fmla="*/ 13871 w 799687"/>
              <a:gd name="connsiteY0" fmla="*/ 110498 h 304382"/>
              <a:gd name="connsiteX1" fmla="*/ 359946 w 799687"/>
              <a:gd name="connsiteY1" fmla="*/ 35886 h 304382"/>
              <a:gd name="connsiteX2" fmla="*/ 388521 w 799687"/>
              <a:gd name="connsiteY2" fmla="*/ 2548 h 304382"/>
              <a:gd name="connsiteX3" fmla="*/ 325021 w 799687"/>
              <a:gd name="connsiteY3" fmla="*/ 100973 h 304382"/>
              <a:gd name="connsiteX4" fmla="*/ 575846 w 799687"/>
              <a:gd name="connsiteY4" fmla="*/ 208923 h 304382"/>
              <a:gd name="connsiteX5" fmla="*/ 799684 w 799687"/>
              <a:gd name="connsiteY5" fmla="*/ 304173 h 304382"/>
              <a:gd name="connsiteX6" fmla="*/ 580609 w 799687"/>
              <a:gd name="connsiteY6" fmla="*/ 229561 h 304382"/>
              <a:gd name="connsiteX7" fmla="*/ 321846 w 799687"/>
              <a:gd name="connsiteY7" fmla="*/ 72398 h 304382"/>
              <a:gd name="connsiteX8" fmla="*/ 313909 w 799687"/>
              <a:gd name="connsiteY8" fmla="*/ 69223 h 304382"/>
              <a:gd name="connsiteX9" fmla="*/ 88484 w 799687"/>
              <a:gd name="connsiteY9" fmla="*/ 100973 h 304382"/>
              <a:gd name="connsiteX10" fmla="*/ 13871 w 799687"/>
              <a:gd name="connsiteY10" fmla="*/ 110498 h 3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687" h="304382">
                <a:moveTo>
                  <a:pt x="13871" y="110498"/>
                </a:moveTo>
                <a:cubicBezTo>
                  <a:pt x="59115" y="99650"/>
                  <a:pt x="297504" y="53878"/>
                  <a:pt x="359946" y="35886"/>
                </a:cubicBezTo>
                <a:cubicBezTo>
                  <a:pt x="422388" y="17894"/>
                  <a:pt x="394342" y="-8300"/>
                  <a:pt x="388521" y="2548"/>
                </a:cubicBezTo>
                <a:cubicBezTo>
                  <a:pt x="382700" y="13396"/>
                  <a:pt x="293800" y="66577"/>
                  <a:pt x="325021" y="100973"/>
                </a:cubicBezTo>
                <a:cubicBezTo>
                  <a:pt x="356242" y="135369"/>
                  <a:pt x="575846" y="208923"/>
                  <a:pt x="575846" y="208923"/>
                </a:cubicBezTo>
                <a:cubicBezTo>
                  <a:pt x="654956" y="242790"/>
                  <a:pt x="798890" y="300733"/>
                  <a:pt x="799684" y="304173"/>
                </a:cubicBezTo>
                <a:cubicBezTo>
                  <a:pt x="800478" y="307613"/>
                  <a:pt x="660248" y="268190"/>
                  <a:pt x="580609" y="229561"/>
                </a:cubicBezTo>
                <a:cubicBezTo>
                  <a:pt x="500970" y="190932"/>
                  <a:pt x="366296" y="99121"/>
                  <a:pt x="321846" y="72398"/>
                </a:cubicBezTo>
                <a:cubicBezTo>
                  <a:pt x="277396" y="45675"/>
                  <a:pt x="352803" y="64461"/>
                  <a:pt x="313909" y="69223"/>
                </a:cubicBezTo>
                <a:cubicBezTo>
                  <a:pt x="275015" y="73985"/>
                  <a:pt x="132140" y="95946"/>
                  <a:pt x="88484" y="100973"/>
                </a:cubicBezTo>
                <a:cubicBezTo>
                  <a:pt x="44828" y="106000"/>
                  <a:pt x="-31373" y="121346"/>
                  <a:pt x="13871" y="11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35855ED5-F5C2-45FE-B4E9-D9E7F94D283E}"/>
              </a:ext>
            </a:extLst>
          </p:cNvPr>
          <p:cNvSpPr/>
          <p:nvPr/>
        </p:nvSpPr>
        <p:spPr>
          <a:xfrm>
            <a:off x="9708571" y="1833429"/>
            <a:ext cx="577916" cy="347692"/>
          </a:xfrm>
          <a:custGeom>
            <a:avLst/>
            <a:gdLst>
              <a:gd name="connsiteX0" fmla="*/ 18042 w 577916"/>
              <a:gd name="connsiteY0" fmla="*/ 4896 h 347692"/>
              <a:gd name="connsiteX1" fmla="*/ 367292 w 577916"/>
              <a:gd name="connsiteY1" fmla="*/ 136659 h 347692"/>
              <a:gd name="connsiteX2" fmla="*/ 567317 w 577916"/>
              <a:gd name="connsiteY2" fmla="*/ 344621 h 347692"/>
              <a:gd name="connsiteX3" fmla="*/ 524454 w 577916"/>
              <a:gd name="connsiteY3" fmla="*/ 252546 h 347692"/>
              <a:gd name="connsiteX4" fmla="*/ 305379 w 577916"/>
              <a:gd name="connsiteY4" fmla="*/ 136659 h 347692"/>
              <a:gd name="connsiteX5" fmla="*/ 78367 w 577916"/>
              <a:gd name="connsiteY5" fmla="*/ 38234 h 347692"/>
              <a:gd name="connsiteX6" fmla="*/ 18042 w 577916"/>
              <a:gd name="connsiteY6" fmla="*/ 4896 h 3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16" h="347692">
                <a:moveTo>
                  <a:pt x="18042" y="4896"/>
                </a:moveTo>
                <a:cubicBezTo>
                  <a:pt x="66196" y="21300"/>
                  <a:pt x="275746" y="80038"/>
                  <a:pt x="367292" y="136659"/>
                </a:cubicBezTo>
                <a:cubicBezTo>
                  <a:pt x="458838" y="193280"/>
                  <a:pt x="541123" y="325307"/>
                  <a:pt x="567317" y="344621"/>
                </a:cubicBezTo>
                <a:cubicBezTo>
                  <a:pt x="593511" y="363936"/>
                  <a:pt x="568110" y="287206"/>
                  <a:pt x="524454" y="252546"/>
                </a:cubicBezTo>
                <a:cubicBezTo>
                  <a:pt x="480798" y="217886"/>
                  <a:pt x="379727" y="172378"/>
                  <a:pt x="305379" y="136659"/>
                </a:cubicBezTo>
                <a:cubicBezTo>
                  <a:pt x="231031" y="100940"/>
                  <a:pt x="128902" y="59665"/>
                  <a:pt x="78367" y="38234"/>
                </a:cubicBezTo>
                <a:cubicBezTo>
                  <a:pt x="27832" y="16803"/>
                  <a:pt x="-30112" y="-11508"/>
                  <a:pt x="18042" y="4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1E3687A4-D461-45F1-BC9A-EE2992C968F0}"/>
              </a:ext>
            </a:extLst>
          </p:cNvPr>
          <p:cNvSpPr/>
          <p:nvPr/>
        </p:nvSpPr>
        <p:spPr>
          <a:xfrm>
            <a:off x="10112205" y="2048962"/>
            <a:ext cx="303476" cy="473012"/>
          </a:xfrm>
          <a:custGeom>
            <a:avLst/>
            <a:gdLst>
              <a:gd name="connsiteX0" fmla="*/ 170 w 303476"/>
              <a:gd name="connsiteY0" fmla="*/ 5263 h 473012"/>
              <a:gd name="connsiteX1" fmla="*/ 68433 w 303476"/>
              <a:gd name="connsiteY1" fmla="*/ 56063 h 473012"/>
              <a:gd name="connsiteX2" fmla="*/ 281158 w 303476"/>
              <a:gd name="connsiteY2" fmla="*/ 429126 h 473012"/>
              <a:gd name="connsiteX3" fmla="*/ 297033 w 303476"/>
              <a:gd name="connsiteY3" fmla="*/ 465638 h 473012"/>
              <a:gd name="connsiteX4" fmla="*/ 219245 w 303476"/>
              <a:gd name="connsiteY4" fmla="*/ 294188 h 473012"/>
              <a:gd name="connsiteX5" fmla="*/ 54145 w 303476"/>
              <a:gd name="connsiteY5" fmla="*/ 92576 h 473012"/>
              <a:gd name="connsiteX6" fmla="*/ 170 w 303476"/>
              <a:gd name="connsiteY6" fmla="*/ 5263 h 47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476" h="473012">
                <a:moveTo>
                  <a:pt x="170" y="5263"/>
                </a:moveTo>
                <a:cubicBezTo>
                  <a:pt x="2551" y="-823"/>
                  <a:pt x="21602" y="-14581"/>
                  <a:pt x="68433" y="56063"/>
                </a:cubicBezTo>
                <a:cubicBezTo>
                  <a:pt x="115264" y="126707"/>
                  <a:pt x="243058" y="360864"/>
                  <a:pt x="281158" y="429126"/>
                </a:cubicBezTo>
                <a:cubicBezTo>
                  <a:pt x="319258" y="497389"/>
                  <a:pt x="297033" y="465638"/>
                  <a:pt x="297033" y="465638"/>
                </a:cubicBezTo>
                <a:cubicBezTo>
                  <a:pt x="286714" y="443148"/>
                  <a:pt x="259726" y="356365"/>
                  <a:pt x="219245" y="294188"/>
                </a:cubicBezTo>
                <a:cubicBezTo>
                  <a:pt x="178764" y="232011"/>
                  <a:pt x="87747" y="137555"/>
                  <a:pt x="54145" y="92576"/>
                </a:cubicBezTo>
                <a:cubicBezTo>
                  <a:pt x="20543" y="47597"/>
                  <a:pt x="-2211" y="11349"/>
                  <a:pt x="170" y="5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2A597DCC-5CE7-44A9-9D8E-98979F303649}"/>
              </a:ext>
            </a:extLst>
          </p:cNvPr>
          <p:cNvSpPr/>
          <p:nvPr/>
        </p:nvSpPr>
        <p:spPr>
          <a:xfrm>
            <a:off x="10378181" y="2482968"/>
            <a:ext cx="87355" cy="582537"/>
          </a:xfrm>
          <a:custGeom>
            <a:avLst/>
            <a:gdLst>
              <a:gd name="connsiteX0" fmla="*/ 2482 w 87355"/>
              <a:gd name="connsiteY0" fmla="*/ 4645 h 582537"/>
              <a:gd name="connsiteX1" fmla="*/ 15182 w 87355"/>
              <a:gd name="connsiteY1" fmla="*/ 104657 h 582537"/>
              <a:gd name="connsiteX2" fmla="*/ 48519 w 87355"/>
              <a:gd name="connsiteY2" fmla="*/ 330082 h 582537"/>
              <a:gd name="connsiteX3" fmla="*/ 37407 w 87355"/>
              <a:gd name="connsiteY3" fmla="*/ 582495 h 582537"/>
              <a:gd name="connsiteX4" fmla="*/ 86619 w 87355"/>
              <a:gd name="connsiteY4" fmla="*/ 311032 h 582537"/>
              <a:gd name="connsiteX5" fmla="*/ 62807 w 87355"/>
              <a:gd name="connsiteY5" fmla="*/ 244357 h 582537"/>
              <a:gd name="connsiteX6" fmla="*/ 2482 w 87355"/>
              <a:gd name="connsiteY6" fmla="*/ 4645 h 5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5" h="582537">
                <a:moveTo>
                  <a:pt x="2482" y="4645"/>
                </a:moveTo>
                <a:cubicBezTo>
                  <a:pt x="-5456" y="-18638"/>
                  <a:pt x="7509" y="50418"/>
                  <a:pt x="15182" y="104657"/>
                </a:cubicBezTo>
                <a:cubicBezTo>
                  <a:pt x="22855" y="158897"/>
                  <a:pt x="44815" y="250442"/>
                  <a:pt x="48519" y="330082"/>
                </a:cubicBezTo>
                <a:cubicBezTo>
                  <a:pt x="52223" y="409722"/>
                  <a:pt x="31057" y="585670"/>
                  <a:pt x="37407" y="582495"/>
                </a:cubicBezTo>
                <a:cubicBezTo>
                  <a:pt x="43757" y="579320"/>
                  <a:pt x="82386" y="367388"/>
                  <a:pt x="86619" y="311032"/>
                </a:cubicBezTo>
                <a:cubicBezTo>
                  <a:pt x="90852" y="254676"/>
                  <a:pt x="76036" y="292246"/>
                  <a:pt x="62807" y="244357"/>
                </a:cubicBezTo>
                <a:cubicBezTo>
                  <a:pt x="49578" y="196468"/>
                  <a:pt x="10420" y="27928"/>
                  <a:pt x="2482" y="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0A92A7D9-AE4E-4797-A17F-1264B4EA01C0}"/>
              </a:ext>
            </a:extLst>
          </p:cNvPr>
          <p:cNvSpPr/>
          <p:nvPr/>
        </p:nvSpPr>
        <p:spPr>
          <a:xfrm>
            <a:off x="10364928" y="3046530"/>
            <a:ext cx="56307" cy="484281"/>
          </a:xfrm>
          <a:custGeom>
            <a:avLst/>
            <a:gdLst>
              <a:gd name="connsiteX0" fmla="*/ 53835 w 56307"/>
              <a:gd name="connsiteY0" fmla="*/ 1470 h 484281"/>
              <a:gd name="connsiteX1" fmla="*/ 14147 w 56307"/>
              <a:gd name="connsiteY1" fmla="*/ 399933 h 484281"/>
              <a:gd name="connsiteX2" fmla="*/ 1447 w 56307"/>
              <a:gd name="connsiteY2" fmla="*/ 476133 h 484281"/>
              <a:gd name="connsiteX3" fmla="*/ 44310 w 56307"/>
              <a:gd name="connsiteY3" fmla="*/ 272933 h 484281"/>
              <a:gd name="connsiteX4" fmla="*/ 53835 w 56307"/>
              <a:gd name="connsiteY4" fmla="*/ 1470 h 4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07" h="484281">
                <a:moveTo>
                  <a:pt x="53835" y="1470"/>
                </a:moveTo>
                <a:cubicBezTo>
                  <a:pt x="48808" y="22637"/>
                  <a:pt x="22878" y="320823"/>
                  <a:pt x="14147" y="399933"/>
                </a:cubicBezTo>
                <a:cubicBezTo>
                  <a:pt x="5416" y="479043"/>
                  <a:pt x="-3580" y="497300"/>
                  <a:pt x="1447" y="476133"/>
                </a:cubicBezTo>
                <a:cubicBezTo>
                  <a:pt x="6474" y="454966"/>
                  <a:pt x="32139" y="352573"/>
                  <a:pt x="44310" y="272933"/>
                </a:cubicBezTo>
                <a:cubicBezTo>
                  <a:pt x="56481" y="193293"/>
                  <a:pt x="58862" y="-19697"/>
                  <a:pt x="53835" y="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6261965-ABCA-4184-B8B8-46DB755A46E9}"/>
              </a:ext>
            </a:extLst>
          </p:cNvPr>
          <p:cNvSpPr/>
          <p:nvPr/>
        </p:nvSpPr>
        <p:spPr>
          <a:xfrm>
            <a:off x="8734584" y="2416738"/>
            <a:ext cx="308881" cy="215328"/>
          </a:xfrm>
          <a:custGeom>
            <a:avLst/>
            <a:gdLst>
              <a:gd name="connsiteX0" fmla="*/ 306229 w 308881"/>
              <a:gd name="connsiteY0" fmla="*/ 1025 h 215328"/>
              <a:gd name="connsiteX1" fmla="*/ 77629 w 308881"/>
              <a:gd name="connsiteY1" fmla="*/ 189937 h 215328"/>
              <a:gd name="connsiteX2" fmla="*/ 4604 w 308881"/>
              <a:gd name="connsiteY2" fmla="*/ 205812 h 215328"/>
              <a:gd name="connsiteX3" fmla="*/ 190341 w 308881"/>
              <a:gd name="connsiteY3" fmla="*/ 118500 h 215328"/>
              <a:gd name="connsiteX4" fmla="*/ 306229 w 308881"/>
              <a:gd name="connsiteY4" fmla="*/ 1025 h 2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881" h="215328">
                <a:moveTo>
                  <a:pt x="306229" y="1025"/>
                </a:moveTo>
                <a:cubicBezTo>
                  <a:pt x="287444" y="12931"/>
                  <a:pt x="127900" y="155806"/>
                  <a:pt x="77629" y="189937"/>
                </a:cubicBezTo>
                <a:cubicBezTo>
                  <a:pt x="27358" y="224068"/>
                  <a:pt x="-14181" y="217718"/>
                  <a:pt x="4604" y="205812"/>
                </a:cubicBezTo>
                <a:cubicBezTo>
                  <a:pt x="23389" y="193906"/>
                  <a:pt x="141129" y="152896"/>
                  <a:pt x="190341" y="118500"/>
                </a:cubicBezTo>
                <a:cubicBezTo>
                  <a:pt x="239553" y="84104"/>
                  <a:pt x="325014" y="-10881"/>
                  <a:pt x="306229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603217D-E81F-457E-8DF4-4B0C505DC45D}"/>
              </a:ext>
            </a:extLst>
          </p:cNvPr>
          <p:cNvSpPr/>
          <p:nvPr/>
        </p:nvSpPr>
        <p:spPr>
          <a:xfrm>
            <a:off x="8812252" y="2469309"/>
            <a:ext cx="848703" cy="146898"/>
          </a:xfrm>
          <a:custGeom>
            <a:avLst/>
            <a:gdLst>
              <a:gd name="connsiteX0" fmla="*/ 1548 w 848703"/>
              <a:gd name="connsiteY0" fmla="*/ 146891 h 146898"/>
              <a:gd name="connsiteX1" fmla="*/ 430173 w 848703"/>
              <a:gd name="connsiteY1" fmla="*/ 15129 h 146898"/>
              <a:gd name="connsiteX2" fmla="*/ 841336 w 848703"/>
              <a:gd name="connsiteY2" fmla="*/ 31004 h 146898"/>
              <a:gd name="connsiteX3" fmla="*/ 665123 w 848703"/>
              <a:gd name="connsiteY3" fmla="*/ 15129 h 146898"/>
              <a:gd name="connsiteX4" fmla="*/ 301586 w 848703"/>
              <a:gd name="connsiteY4" fmla="*/ 8779 h 146898"/>
              <a:gd name="connsiteX5" fmla="*/ 1548 w 848703"/>
              <a:gd name="connsiteY5" fmla="*/ 146891 h 14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703" h="146898">
                <a:moveTo>
                  <a:pt x="1548" y="146891"/>
                </a:moveTo>
                <a:cubicBezTo>
                  <a:pt x="22979" y="147949"/>
                  <a:pt x="290208" y="34443"/>
                  <a:pt x="430173" y="15129"/>
                </a:cubicBezTo>
                <a:cubicBezTo>
                  <a:pt x="570138" y="-4185"/>
                  <a:pt x="802178" y="31004"/>
                  <a:pt x="841336" y="31004"/>
                </a:cubicBezTo>
                <a:cubicBezTo>
                  <a:pt x="880494" y="31004"/>
                  <a:pt x="755081" y="18833"/>
                  <a:pt x="665123" y="15129"/>
                </a:cubicBezTo>
                <a:cubicBezTo>
                  <a:pt x="575165" y="11425"/>
                  <a:pt x="416944" y="-12652"/>
                  <a:pt x="301586" y="8779"/>
                </a:cubicBezTo>
                <a:cubicBezTo>
                  <a:pt x="186228" y="30210"/>
                  <a:pt x="-19883" y="145833"/>
                  <a:pt x="1548" y="146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11A6BA0-5ACD-4F1E-9AAB-9AFB5E6E6892}"/>
              </a:ext>
            </a:extLst>
          </p:cNvPr>
          <p:cNvSpPr/>
          <p:nvPr/>
        </p:nvSpPr>
        <p:spPr>
          <a:xfrm>
            <a:off x="9586820" y="2485451"/>
            <a:ext cx="178198" cy="310499"/>
          </a:xfrm>
          <a:custGeom>
            <a:avLst/>
            <a:gdLst>
              <a:gd name="connsiteX0" fmla="*/ 71530 w 178198"/>
              <a:gd name="connsiteY0" fmla="*/ 574 h 310499"/>
              <a:gd name="connsiteX1" fmla="*/ 131855 w 178198"/>
              <a:gd name="connsiteY1" fmla="*/ 105349 h 310499"/>
              <a:gd name="connsiteX2" fmla="*/ 93 w 178198"/>
              <a:gd name="connsiteY2" fmla="*/ 310137 h 310499"/>
              <a:gd name="connsiteX3" fmla="*/ 155668 w 178198"/>
              <a:gd name="connsiteY3" fmla="*/ 152974 h 310499"/>
              <a:gd name="connsiteX4" fmla="*/ 168368 w 178198"/>
              <a:gd name="connsiteY4" fmla="*/ 67249 h 310499"/>
              <a:gd name="connsiteX5" fmla="*/ 71530 w 178198"/>
              <a:gd name="connsiteY5" fmla="*/ 574 h 3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98" h="310499">
                <a:moveTo>
                  <a:pt x="71530" y="574"/>
                </a:moveTo>
                <a:cubicBezTo>
                  <a:pt x="65444" y="6924"/>
                  <a:pt x="143761" y="53755"/>
                  <a:pt x="131855" y="105349"/>
                </a:cubicBezTo>
                <a:cubicBezTo>
                  <a:pt x="119949" y="156943"/>
                  <a:pt x="-3876" y="302200"/>
                  <a:pt x="93" y="310137"/>
                </a:cubicBezTo>
                <a:cubicBezTo>
                  <a:pt x="4062" y="318075"/>
                  <a:pt x="127622" y="193455"/>
                  <a:pt x="155668" y="152974"/>
                </a:cubicBezTo>
                <a:cubicBezTo>
                  <a:pt x="183714" y="112493"/>
                  <a:pt x="182655" y="92384"/>
                  <a:pt x="168368" y="67249"/>
                </a:cubicBezTo>
                <a:cubicBezTo>
                  <a:pt x="154081" y="42114"/>
                  <a:pt x="77616" y="-5776"/>
                  <a:pt x="71530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3E80728-B42F-4609-978D-64FC4F3E646A}"/>
              </a:ext>
            </a:extLst>
          </p:cNvPr>
          <p:cNvSpPr/>
          <p:nvPr/>
        </p:nvSpPr>
        <p:spPr>
          <a:xfrm>
            <a:off x="9776000" y="2578619"/>
            <a:ext cx="240094" cy="33138"/>
          </a:xfrm>
          <a:custGeom>
            <a:avLst/>
            <a:gdLst>
              <a:gd name="connsiteX0" fmla="*/ 1413 w 240094"/>
              <a:gd name="connsiteY0" fmla="*/ 9006 h 33138"/>
              <a:gd name="connsiteX1" fmla="*/ 63325 w 240094"/>
              <a:gd name="connsiteY1" fmla="*/ 16944 h 33138"/>
              <a:gd name="connsiteX2" fmla="*/ 239538 w 240094"/>
              <a:gd name="connsiteY2" fmla="*/ 32819 h 33138"/>
              <a:gd name="connsiteX3" fmla="*/ 114125 w 240094"/>
              <a:gd name="connsiteY3" fmla="*/ 1069 h 33138"/>
              <a:gd name="connsiteX4" fmla="*/ 1413 w 240094"/>
              <a:gd name="connsiteY4" fmla="*/ 9006 h 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94" h="33138">
                <a:moveTo>
                  <a:pt x="1413" y="9006"/>
                </a:moveTo>
                <a:cubicBezTo>
                  <a:pt x="-7054" y="11652"/>
                  <a:pt x="23637" y="12975"/>
                  <a:pt x="63325" y="16944"/>
                </a:cubicBezTo>
                <a:cubicBezTo>
                  <a:pt x="103013" y="20913"/>
                  <a:pt x="231071" y="35465"/>
                  <a:pt x="239538" y="32819"/>
                </a:cubicBezTo>
                <a:cubicBezTo>
                  <a:pt x="248005" y="30173"/>
                  <a:pt x="157781" y="5302"/>
                  <a:pt x="114125" y="1069"/>
                </a:cubicBezTo>
                <a:cubicBezTo>
                  <a:pt x="70469" y="-3164"/>
                  <a:pt x="9880" y="6360"/>
                  <a:pt x="1413" y="9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3F84F04-336E-4578-8610-4DB3679EE074}"/>
              </a:ext>
            </a:extLst>
          </p:cNvPr>
          <p:cNvSpPr/>
          <p:nvPr/>
        </p:nvSpPr>
        <p:spPr>
          <a:xfrm>
            <a:off x="9747514" y="2623956"/>
            <a:ext cx="506150" cy="262128"/>
          </a:xfrm>
          <a:custGeom>
            <a:avLst/>
            <a:gdLst>
              <a:gd name="connsiteX0" fmla="*/ 9261 w 506150"/>
              <a:gd name="connsiteY0" fmla="*/ 76382 h 262128"/>
              <a:gd name="connsiteX1" fmla="*/ 393436 w 506150"/>
              <a:gd name="connsiteY1" fmla="*/ 28757 h 262128"/>
              <a:gd name="connsiteX2" fmla="*/ 506149 w 506150"/>
              <a:gd name="connsiteY2" fmla="*/ 262119 h 262128"/>
              <a:gd name="connsiteX3" fmla="*/ 391849 w 506150"/>
              <a:gd name="connsiteY3" fmla="*/ 19232 h 262128"/>
              <a:gd name="connsiteX4" fmla="*/ 144199 w 506150"/>
              <a:gd name="connsiteY4" fmla="*/ 20819 h 262128"/>
              <a:gd name="connsiteX5" fmla="*/ 9261 w 506150"/>
              <a:gd name="connsiteY5" fmla="*/ 76382 h 26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50" h="262128">
                <a:moveTo>
                  <a:pt x="9261" y="76382"/>
                </a:moveTo>
                <a:cubicBezTo>
                  <a:pt x="50800" y="77705"/>
                  <a:pt x="310621" y="-2199"/>
                  <a:pt x="393436" y="28757"/>
                </a:cubicBezTo>
                <a:cubicBezTo>
                  <a:pt x="476251" y="59713"/>
                  <a:pt x="506413" y="263706"/>
                  <a:pt x="506149" y="262119"/>
                </a:cubicBezTo>
                <a:cubicBezTo>
                  <a:pt x="505885" y="260532"/>
                  <a:pt x="452174" y="59449"/>
                  <a:pt x="391849" y="19232"/>
                </a:cubicBezTo>
                <a:cubicBezTo>
                  <a:pt x="331524" y="-20985"/>
                  <a:pt x="212991" y="13146"/>
                  <a:pt x="144199" y="20819"/>
                </a:cubicBezTo>
                <a:cubicBezTo>
                  <a:pt x="75407" y="28492"/>
                  <a:pt x="-32278" y="75059"/>
                  <a:pt x="9261" y="76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C2721195-19D8-47A6-8733-172EE27AA964}"/>
              </a:ext>
            </a:extLst>
          </p:cNvPr>
          <p:cNvSpPr/>
          <p:nvPr/>
        </p:nvSpPr>
        <p:spPr>
          <a:xfrm>
            <a:off x="8765265" y="3783013"/>
            <a:ext cx="201917" cy="7946"/>
          </a:xfrm>
          <a:custGeom>
            <a:avLst/>
            <a:gdLst>
              <a:gd name="connsiteX0" fmla="*/ 910 w 201917"/>
              <a:gd name="connsiteY0" fmla="*/ 7937 h 7946"/>
              <a:gd name="connsiteX1" fmla="*/ 197760 w 201917"/>
              <a:gd name="connsiteY1" fmla="*/ 1587 h 7946"/>
              <a:gd name="connsiteX2" fmla="*/ 126323 w 201917"/>
              <a:gd name="connsiteY2" fmla="*/ 0 h 7946"/>
              <a:gd name="connsiteX3" fmla="*/ 910 w 201917"/>
              <a:gd name="connsiteY3" fmla="*/ 7937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17" h="7946">
                <a:moveTo>
                  <a:pt x="910" y="7937"/>
                </a:moveTo>
                <a:cubicBezTo>
                  <a:pt x="12816" y="8201"/>
                  <a:pt x="176858" y="2910"/>
                  <a:pt x="197760" y="1587"/>
                </a:cubicBezTo>
                <a:cubicBezTo>
                  <a:pt x="218662" y="264"/>
                  <a:pt x="155427" y="0"/>
                  <a:pt x="126323" y="0"/>
                </a:cubicBezTo>
                <a:cubicBezTo>
                  <a:pt x="97219" y="0"/>
                  <a:pt x="-10996" y="7673"/>
                  <a:pt x="910" y="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009680EA-A9DB-4EDF-BB20-C69A4F424BAC}"/>
              </a:ext>
            </a:extLst>
          </p:cNvPr>
          <p:cNvSpPr/>
          <p:nvPr/>
        </p:nvSpPr>
        <p:spPr>
          <a:xfrm>
            <a:off x="9419454" y="3513513"/>
            <a:ext cx="182085" cy="155631"/>
          </a:xfrm>
          <a:custGeom>
            <a:avLst/>
            <a:gdLst>
              <a:gd name="connsiteX0" fmla="*/ 181746 w 182085"/>
              <a:gd name="connsiteY0" fmla="*/ 1212 h 155631"/>
              <a:gd name="connsiteX1" fmla="*/ 53159 w 182085"/>
              <a:gd name="connsiteY1" fmla="*/ 75825 h 155631"/>
              <a:gd name="connsiteX2" fmla="*/ 771 w 182085"/>
              <a:gd name="connsiteY2" fmla="*/ 155200 h 155631"/>
              <a:gd name="connsiteX3" fmla="*/ 88084 w 182085"/>
              <a:gd name="connsiteY3" fmla="*/ 39312 h 155631"/>
              <a:gd name="connsiteX4" fmla="*/ 181746 w 182085"/>
              <a:gd name="connsiteY4" fmla="*/ 1212 h 1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85" h="155631">
                <a:moveTo>
                  <a:pt x="181746" y="1212"/>
                </a:moveTo>
                <a:cubicBezTo>
                  <a:pt x="175925" y="7297"/>
                  <a:pt x="83321" y="50160"/>
                  <a:pt x="53159" y="75825"/>
                </a:cubicBezTo>
                <a:cubicBezTo>
                  <a:pt x="22996" y="101490"/>
                  <a:pt x="-5050" y="161285"/>
                  <a:pt x="771" y="155200"/>
                </a:cubicBezTo>
                <a:cubicBezTo>
                  <a:pt x="6592" y="149115"/>
                  <a:pt x="59244" y="66035"/>
                  <a:pt x="88084" y="39312"/>
                </a:cubicBezTo>
                <a:cubicBezTo>
                  <a:pt x="116924" y="12589"/>
                  <a:pt x="187567" y="-4873"/>
                  <a:pt x="181746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FC6C7132-9A88-437F-9723-97FC593D044B}"/>
              </a:ext>
            </a:extLst>
          </p:cNvPr>
          <p:cNvSpPr/>
          <p:nvPr/>
        </p:nvSpPr>
        <p:spPr>
          <a:xfrm>
            <a:off x="8577546" y="4125656"/>
            <a:ext cx="273003" cy="295578"/>
          </a:xfrm>
          <a:custGeom>
            <a:avLst/>
            <a:gdLst>
              <a:gd name="connsiteX0" fmla="*/ 272767 w 273003"/>
              <a:gd name="connsiteY0" fmla="*/ 257 h 295578"/>
              <a:gd name="connsiteX1" fmla="*/ 25117 w 273003"/>
              <a:gd name="connsiteY1" fmla="*/ 190757 h 295578"/>
              <a:gd name="connsiteX2" fmla="*/ 7654 w 273003"/>
              <a:gd name="connsiteY2" fmla="*/ 295532 h 295578"/>
              <a:gd name="connsiteX3" fmla="*/ 18767 w 273003"/>
              <a:gd name="connsiteY3" fmla="*/ 203457 h 295578"/>
              <a:gd name="connsiteX4" fmla="*/ 69567 w 273003"/>
              <a:gd name="connsiteY4" fmla="*/ 151069 h 295578"/>
              <a:gd name="connsiteX5" fmla="*/ 272767 w 273003"/>
              <a:gd name="connsiteY5" fmla="*/ 257 h 29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03" h="295578">
                <a:moveTo>
                  <a:pt x="272767" y="257"/>
                </a:moveTo>
                <a:cubicBezTo>
                  <a:pt x="265359" y="6872"/>
                  <a:pt x="69302" y="141545"/>
                  <a:pt x="25117" y="190757"/>
                </a:cubicBezTo>
                <a:cubicBezTo>
                  <a:pt x="-19068" y="239969"/>
                  <a:pt x="8712" y="293415"/>
                  <a:pt x="7654" y="295532"/>
                </a:cubicBezTo>
                <a:cubicBezTo>
                  <a:pt x="6596" y="297649"/>
                  <a:pt x="8448" y="227534"/>
                  <a:pt x="18767" y="203457"/>
                </a:cubicBezTo>
                <a:cubicBezTo>
                  <a:pt x="29086" y="179380"/>
                  <a:pt x="27498" y="185729"/>
                  <a:pt x="69567" y="151069"/>
                </a:cubicBezTo>
                <a:cubicBezTo>
                  <a:pt x="111636" y="116409"/>
                  <a:pt x="280175" y="-6358"/>
                  <a:pt x="272767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D793D00-5384-46A8-846B-F1746E790B98}"/>
              </a:ext>
            </a:extLst>
          </p:cNvPr>
          <p:cNvSpPr/>
          <p:nvPr/>
        </p:nvSpPr>
        <p:spPr>
          <a:xfrm>
            <a:off x="9521104" y="4194293"/>
            <a:ext cx="158137" cy="427175"/>
          </a:xfrm>
          <a:custGeom>
            <a:avLst/>
            <a:gdLst>
              <a:gd name="connsiteX0" fmla="*/ 2309 w 158137"/>
              <a:gd name="connsiteY0" fmla="*/ 7820 h 427175"/>
              <a:gd name="connsiteX1" fmla="*/ 48346 w 158137"/>
              <a:gd name="connsiteY1" fmla="*/ 33220 h 427175"/>
              <a:gd name="connsiteX2" fmla="*/ 157884 w 158137"/>
              <a:gd name="connsiteY2" fmla="*/ 212607 h 427175"/>
              <a:gd name="connsiteX3" fmla="*/ 80096 w 158137"/>
              <a:gd name="connsiteY3" fmla="*/ 426920 h 427175"/>
              <a:gd name="connsiteX4" fmla="*/ 135659 w 158137"/>
              <a:gd name="connsiteY4" fmla="*/ 255470 h 427175"/>
              <a:gd name="connsiteX5" fmla="*/ 137246 w 158137"/>
              <a:gd name="connsiteY5" fmla="*/ 223720 h 427175"/>
              <a:gd name="connsiteX6" fmla="*/ 115021 w 158137"/>
              <a:gd name="connsiteY6" fmla="*/ 125295 h 427175"/>
              <a:gd name="connsiteX7" fmla="*/ 2309 w 158137"/>
              <a:gd name="connsiteY7" fmla="*/ 7820 h 4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37" h="427175">
                <a:moveTo>
                  <a:pt x="2309" y="7820"/>
                </a:moveTo>
                <a:cubicBezTo>
                  <a:pt x="-8803" y="-7526"/>
                  <a:pt x="22417" y="-911"/>
                  <a:pt x="48346" y="33220"/>
                </a:cubicBezTo>
                <a:cubicBezTo>
                  <a:pt x="74275" y="67351"/>
                  <a:pt x="152592" y="146990"/>
                  <a:pt x="157884" y="212607"/>
                </a:cubicBezTo>
                <a:cubicBezTo>
                  <a:pt x="163176" y="278224"/>
                  <a:pt x="83800" y="419776"/>
                  <a:pt x="80096" y="426920"/>
                </a:cubicBezTo>
                <a:cubicBezTo>
                  <a:pt x="76392" y="434064"/>
                  <a:pt x="126134" y="289337"/>
                  <a:pt x="135659" y="255470"/>
                </a:cubicBezTo>
                <a:cubicBezTo>
                  <a:pt x="145184" y="221603"/>
                  <a:pt x="140686" y="245416"/>
                  <a:pt x="137246" y="223720"/>
                </a:cubicBezTo>
                <a:cubicBezTo>
                  <a:pt x="133806" y="202024"/>
                  <a:pt x="133806" y="162866"/>
                  <a:pt x="115021" y="125295"/>
                </a:cubicBezTo>
                <a:cubicBezTo>
                  <a:pt x="96236" y="87724"/>
                  <a:pt x="13421" y="23166"/>
                  <a:pt x="2309" y="7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BF92A2EA-F96C-47D9-AF7A-A18238227994}"/>
              </a:ext>
            </a:extLst>
          </p:cNvPr>
          <p:cNvSpPr/>
          <p:nvPr/>
        </p:nvSpPr>
        <p:spPr>
          <a:xfrm>
            <a:off x="9488234" y="4417862"/>
            <a:ext cx="98153" cy="129032"/>
          </a:xfrm>
          <a:custGeom>
            <a:avLst/>
            <a:gdLst>
              <a:gd name="connsiteX0" fmla="*/ 82804 w 98153"/>
              <a:gd name="connsiteY0" fmla="*/ 151 h 129032"/>
              <a:gd name="connsiteX1" fmla="*/ 93916 w 98153"/>
              <a:gd name="connsiteY1" fmla="*/ 77938 h 129032"/>
              <a:gd name="connsiteX2" fmla="*/ 254 w 98153"/>
              <a:gd name="connsiteY2" fmla="*/ 128738 h 129032"/>
              <a:gd name="connsiteX3" fmla="*/ 66929 w 98153"/>
              <a:gd name="connsiteY3" fmla="*/ 96988 h 129032"/>
              <a:gd name="connsiteX4" fmla="*/ 89154 w 98153"/>
              <a:gd name="connsiteY4" fmla="*/ 58888 h 129032"/>
              <a:gd name="connsiteX5" fmla="*/ 82804 w 98153"/>
              <a:gd name="connsiteY5" fmla="*/ 151 h 12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53" h="129032">
                <a:moveTo>
                  <a:pt x="82804" y="151"/>
                </a:moveTo>
                <a:cubicBezTo>
                  <a:pt x="83598" y="3326"/>
                  <a:pt x="107674" y="56507"/>
                  <a:pt x="93916" y="77938"/>
                </a:cubicBezTo>
                <a:cubicBezTo>
                  <a:pt x="80158" y="99369"/>
                  <a:pt x="4752" y="125563"/>
                  <a:pt x="254" y="128738"/>
                </a:cubicBezTo>
                <a:cubicBezTo>
                  <a:pt x="-4244" y="131913"/>
                  <a:pt x="52113" y="108630"/>
                  <a:pt x="66929" y="96988"/>
                </a:cubicBezTo>
                <a:cubicBezTo>
                  <a:pt x="81745" y="85346"/>
                  <a:pt x="85185" y="73175"/>
                  <a:pt x="89154" y="58888"/>
                </a:cubicBezTo>
                <a:cubicBezTo>
                  <a:pt x="93123" y="44601"/>
                  <a:pt x="82010" y="-3024"/>
                  <a:pt x="8280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C6E4AD64-F6B5-4030-B63C-65B92F8FADE8}"/>
              </a:ext>
            </a:extLst>
          </p:cNvPr>
          <p:cNvSpPr/>
          <p:nvPr/>
        </p:nvSpPr>
        <p:spPr>
          <a:xfrm>
            <a:off x="9396269" y="4606745"/>
            <a:ext cx="157418" cy="248695"/>
          </a:xfrm>
          <a:custGeom>
            <a:avLst/>
            <a:gdLst>
              <a:gd name="connsiteX0" fmla="*/ 157306 w 157418"/>
              <a:gd name="connsiteY0" fmla="*/ 180 h 248695"/>
              <a:gd name="connsiteX1" fmla="*/ 65231 w 157418"/>
              <a:gd name="connsiteY1" fmla="*/ 190680 h 248695"/>
              <a:gd name="connsiteX2" fmla="*/ 144 w 157418"/>
              <a:gd name="connsiteY2" fmla="*/ 247830 h 248695"/>
              <a:gd name="connsiteX3" fmla="*/ 82694 w 157418"/>
              <a:gd name="connsiteY3" fmla="*/ 157343 h 248695"/>
              <a:gd name="connsiteX4" fmla="*/ 157306 w 157418"/>
              <a:gd name="connsiteY4" fmla="*/ 180 h 24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18" h="248695">
                <a:moveTo>
                  <a:pt x="157306" y="180"/>
                </a:moveTo>
                <a:cubicBezTo>
                  <a:pt x="154395" y="5736"/>
                  <a:pt x="91425" y="149405"/>
                  <a:pt x="65231" y="190680"/>
                </a:cubicBezTo>
                <a:cubicBezTo>
                  <a:pt x="39037" y="231955"/>
                  <a:pt x="-2767" y="253386"/>
                  <a:pt x="144" y="247830"/>
                </a:cubicBezTo>
                <a:cubicBezTo>
                  <a:pt x="3055" y="242274"/>
                  <a:pt x="59411" y="195972"/>
                  <a:pt x="82694" y="157343"/>
                </a:cubicBezTo>
                <a:cubicBezTo>
                  <a:pt x="105977" y="118714"/>
                  <a:pt x="160217" y="-5376"/>
                  <a:pt x="157306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4F39473-7F95-416E-9292-8BC8ED91B972}"/>
              </a:ext>
            </a:extLst>
          </p:cNvPr>
          <p:cNvSpPr/>
          <p:nvPr/>
        </p:nvSpPr>
        <p:spPr>
          <a:xfrm>
            <a:off x="8784459" y="3535294"/>
            <a:ext cx="309236" cy="230845"/>
          </a:xfrm>
          <a:custGeom>
            <a:avLst/>
            <a:gdLst>
              <a:gd name="connsiteX0" fmla="*/ 766 w 309236"/>
              <a:gd name="connsiteY0" fmla="*/ 69 h 230845"/>
              <a:gd name="connsiteX1" fmla="*/ 284929 w 309236"/>
              <a:gd name="connsiteY1" fmla="*/ 71506 h 230845"/>
              <a:gd name="connsiteX2" fmla="*/ 296041 w 309236"/>
              <a:gd name="connsiteY2" fmla="*/ 222319 h 230845"/>
              <a:gd name="connsiteX3" fmla="*/ 303979 w 309236"/>
              <a:gd name="connsiteY3" fmla="*/ 208031 h 230845"/>
              <a:gd name="connsiteX4" fmla="*/ 215079 w 309236"/>
              <a:gd name="connsiteY4" fmla="*/ 174694 h 230845"/>
              <a:gd name="connsiteX5" fmla="*/ 284929 w 309236"/>
              <a:gd name="connsiteY5" fmla="*/ 92144 h 230845"/>
              <a:gd name="connsiteX6" fmla="*/ 202379 w 309236"/>
              <a:gd name="connsiteY6" fmla="*/ 58806 h 230845"/>
              <a:gd name="connsiteX7" fmla="*/ 766 w 309236"/>
              <a:gd name="connsiteY7" fmla="*/ 69 h 2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36" h="230845">
                <a:moveTo>
                  <a:pt x="766" y="69"/>
                </a:moveTo>
                <a:cubicBezTo>
                  <a:pt x="14524" y="2186"/>
                  <a:pt x="235717" y="34464"/>
                  <a:pt x="284929" y="71506"/>
                </a:cubicBezTo>
                <a:cubicBezTo>
                  <a:pt x="334141" y="108548"/>
                  <a:pt x="292866" y="199565"/>
                  <a:pt x="296041" y="222319"/>
                </a:cubicBezTo>
                <a:cubicBezTo>
                  <a:pt x="299216" y="245073"/>
                  <a:pt x="317473" y="215968"/>
                  <a:pt x="303979" y="208031"/>
                </a:cubicBezTo>
                <a:cubicBezTo>
                  <a:pt x="290485" y="200094"/>
                  <a:pt x="218254" y="194009"/>
                  <a:pt x="215079" y="174694"/>
                </a:cubicBezTo>
                <a:cubicBezTo>
                  <a:pt x="211904" y="155380"/>
                  <a:pt x="287046" y="111459"/>
                  <a:pt x="284929" y="92144"/>
                </a:cubicBezTo>
                <a:cubicBezTo>
                  <a:pt x="282812" y="72829"/>
                  <a:pt x="242331" y="72829"/>
                  <a:pt x="202379" y="58806"/>
                </a:cubicBezTo>
                <a:cubicBezTo>
                  <a:pt x="162427" y="44783"/>
                  <a:pt x="-12992" y="-2048"/>
                  <a:pt x="766" y="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27246E1A-9039-409E-A9BB-818570D7E8BA}"/>
              </a:ext>
            </a:extLst>
          </p:cNvPr>
          <p:cNvSpPr/>
          <p:nvPr/>
        </p:nvSpPr>
        <p:spPr>
          <a:xfrm>
            <a:off x="9764178" y="3749645"/>
            <a:ext cx="270891" cy="92951"/>
          </a:xfrm>
          <a:custGeom>
            <a:avLst/>
            <a:gdLst>
              <a:gd name="connsiteX0" fmla="*/ 535 w 270891"/>
              <a:gd name="connsiteY0" fmla="*/ 30 h 92951"/>
              <a:gd name="connsiteX1" fmla="*/ 211672 w 270891"/>
              <a:gd name="connsiteY1" fmla="*/ 73055 h 92951"/>
              <a:gd name="connsiteX2" fmla="*/ 270410 w 270891"/>
              <a:gd name="connsiteY2" fmla="*/ 76230 h 92951"/>
              <a:gd name="connsiteX3" fmla="*/ 189447 w 270891"/>
              <a:gd name="connsiteY3" fmla="*/ 79405 h 92951"/>
              <a:gd name="connsiteX4" fmla="*/ 227547 w 270891"/>
              <a:gd name="connsiteY4" fmla="*/ 92105 h 92951"/>
              <a:gd name="connsiteX5" fmla="*/ 152935 w 270891"/>
              <a:gd name="connsiteY5" fmla="*/ 82580 h 92951"/>
              <a:gd name="connsiteX6" fmla="*/ 535 w 270891"/>
              <a:gd name="connsiteY6" fmla="*/ 30 h 9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891" h="92951">
                <a:moveTo>
                  <a:pt x="535" y="30"/>
                </a:moveTo>
                <a:cubicBezTo>
                  <a:pt x="10325" y="-1558"/>
                  <a:pt x="166693" y="60355"/>
                  <a:pt x="211672" y="73055"/>
                </a:cubicBezTo>
                <a:cubicBezTo>
                  <a:pt x="256651" y="85755"/>
                  <a:pt x="274114" y="75172"/>
                  <a:pt x="270410" y="76230"/>
                </a:cubicBezTo>
                <a:cubicBezTo>
                  <a:pt x="266706" y="77288"/>
                  <a:pt x="196591" y="76759"/>
                  <a:pt x="189447" y="79405"/>
                </a:cubicBezTo>
                <a:cubicBezTo>
                  <a:pt x="182303" y="82051"/>
                  <a:pt x="233632" y="91576"/>
                  <a:pt x="227547" y="92105"/>
                </a:cubicBezTo>
                <a:cubicBezTo>
                  <a:pt x="221462" y="92634"/>
                  <a:pt x="187860" y="96338"/>
                  <a:pt x="152935" y="82580"/>
                </a:cubicBezTo>
                <a:cubicBezTo>
                  <a:pt x="118010" y="68822"/>
                  <a:pt x="-9255" y="1618"/>
                  <a:pt x="535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61DCB6F-330A-41FC-977F-67C1707AA940}"/>
              </a:ext>
            </a:extLst>
          </p:cNvPr>
          <p:cNvSpPr/>
          <p:nvPr/>
        </p:nvSpPr>
        <p:spPr>
          <a:xfrm>
            <a:off x="8773930" y="4440200"/>
            <a:ext cx="632739" cy="186396"/>
          </a:xfrm>
          <a:custGeom>
            <a:avLst/>
            <a:gdLst>
              <a:gd name="connsiteX0" fmla="*/ 183 w 632739"/>
              <a:gd name="connsiteY0" fmla="*/ 38 h 186396"/>
              <a:gd name="connsiteX1" fmla="*/ 85908 w 632739"/>
              <a:gd name="connsiteY1" fmla="*/ 76238 h 186396"/>
              <a:gd name="connsiteX2" fmla="*/ 117658 w 632739"/>
              <a:gd name="connsiteY2" fmla="*/ 88938 h 186396"/>
              <a:gd name="connsiteX3" fmla="*/ 177983 w 632739"/>
              <a:gd name="connsiteY3" fmla="*/ 133388 h 186396"/>
              <a:gd name="connsiteX4" fmla="*/ 308158 w 632739"/>
              <a:gd name="connsiteY4" fmla="*/ 181013 h 186396"/>
              <a:gd name="connsiteX5" fmla="*/ 324033 w 632739"/>
              <a:gd name="connsiteY5" fmla="*/ 179425 h 186396"/>
              <a:gd name="connsiteX6" fmla="*/ 351020 w 632739"/>
              <a:gd name="connsiteY6" fmla="*/ 128625 h 186396"/>
              <a:gd name="connsiteX7" fmla="*/ 397058 w 632739"/>
              <a:gd name="connsiteY7" fmla="*/ 160375 h 186396"/>
              <a:gd name="connsiteX8" fmla="*/ 458970 w 632739"/>
              <a:gd name="connsiteY8" fmla="*/ 152438 h 186396"/>
              <a:gd name="connsiteX9" fmla="*/ 543108 w 632739"/>
              <a:gd name="connsiteY9" fmla="*/ 158788 h 186396"/>
              <a:gd name="connsiteX10" fmla="*/ 600258 w 632739"/>
              <a:gd name="connsiteY10" fmla="*/ 127038 h 186396"/>
              <a:gd name="connsiteX11" fmla="*/ 624070 w 632739"/>
              <a:gd name="connsiteY11" fmla="*/ 107988 h 186396"/>
              <a:gd name="connsiteX12" fmla="*/ 451033 w 632739"/>
              <a:gd name="connsiteY12" fmla="*/ 152438 h 186396"/>
              <a:gd name="connsiteX13" fmla="*/ 352608 w 632739"/>
              <a:gd name="connsiteY13" fmla="*/ 154025 h 186396"/>
              <a:gd name="connsiteX14" fmla="*/ 273233 w 632739"/>
              <a:gd name="connsiteY14" fmla="*/ 154025 h 186396"/>
              <a:gd name="connsiteX15" fmla="*/ 224020 w 632739"/>
              <a:gd name="connsiteY15" fmla="*/ 131800 h 186396"/>
              <a:gd name="connsiteX16" fmla="*/ 111308 w 632739"/>
              <a:gd name="connsiteY16" fmla="*/ 66713 h 186396"/>
              <a:gd name="connsiteX17" fmla="*/ 183 w 632739"/>
              <a:gd name="connsiteY17" fmla="*/ 38 h 18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739" h="186396">
                <a:moveTo>
                  <a:pt x="183" y="38"/>
                </a:moveTo>
                <a:cubicBezTo>
                  <a:pt x="-4050" y="1625"/>
                  <a:pt x="66329" y="61421"/>
                  <a:pt x="85908" y="76238"/>
                </a:cubicBezTo>
                <a:cubicBezTo>
                  <a:pt x="105487" y="91055"/>
                  <a:pt x="102312" y="79413"/>
                  <a:pt x="117658" y="88938"/>
                </a:cubicBezTo>
                <a:cubicBezTo>
                  <a:pt x="133004" y="98463"/>
                  <a:pt x="146233" y="118042"/>
                  <a:pt x="177983" y="133388"/>
                </a:cubicBezTo>
                <a:cubicBezTo>
                  <a:pt x="209733" y="148734"/>
                  <a:pt x="283816" y="173340"/>
                  <a:pt x="308158" y="181013"/>
                </a:cubicBezTo>
                <a:cubicBezTo>
                  <a:pt x="332500" y="188686"/>
                  <a:pt x="316889" y="188156"/>
                  <a:pt x="324033" y="179425"/>
                </a:cubicBezTo>
                <a:cubicBezTo>
                  <a:pt x="331177" y="170694"/>
                  <a:pt x="338849" y="131800"/>
                  <a:pt x="351020" y="128625"/>
                </a:cubicBezTo>
                <a:cubicBezTo>
                  <a:pt x="363191" y="125450"/>
                  <a:pt x="379066" y="156406"/>
                  <a:pt x="397058" y="160375"/>
                </a:cubicBezTo>
                <a:cubicBezTo>
                  <a:pt x="415050" y="164344"/>
                  <a:pt x="434628" y="152703"/>
                  <a:pt x="458970" y="152438"/>
                </a:cubicBezTo>
                <a:cubicBezTo>
                  <a:pt x="483312" y="152174"/>
                  <a:pt x="519560" y="163021"/>
                  <a:pt x="543108" y="158788"/>
                </a:cubicBezTo>
                <a:cubicBezTo>
                  <a:pt x="566656" y="154555"/>
                  <a:pt x="586764" y="135505"/>
                  <a:pt x="600258" y="127038"/>
                </a:cubicBezTo>
                <a:cubicBezTo>
                  <a:pt x="613752" y="118571"/>
                  <a:pt x="648941" y="103755"/>
                  <a:pt x="624070" y="107988"/>
                </a:cubicBezTo>
                <a:cubicBezTo>
                  <a:pt x="599199" y="112221"/>
                  <a:pt x="496277" y="144765"/>
                  <a:pt x="451033" y="152438"/>
                </a:cubicBezTo>
                <a:cubicBezTo>
                  <a:pt x="405789" y="160111"/>
                  <a:pt x="352608" y="154025"/>
                  <a:pt x="352608" y="154025"/>
                </a:cubicBezTo>
                <a:cubicBezTo>
                  <a:pt x="322975" y="154289"/>
                  <a:pt x="294664" y="157729"/>
                  <a:pt x="273233" y="154025"/>
                </a:cubicBezTo>
                <a:cubicBezTo>
                  <a:pt x="251802" y="150321"/>
                  <a:pt x="251008" y="146352"/>
                  <a:pt x="224020" y="131800"/>
                </a:cubicBezTo>
                <a:cubicBezTo>
                  <a:pt x="197032" y="117248"/>
                  <a:pt x="149673" y="87086"/>
                  <a:pt x="111308" y="66713"/>
                </a:cubicBezTo>
                <a:cubicBezTo>
                  <a:pt x="72944" y="46340"/>
                  <a:pt x="4416" y="-1549"/>
                  <a:pt x="18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1B01376D-9F9F-4130-9737-8E5154CD8518}"/>
              </a:ext>
            </a:extLst>
          </p:cNvPr>
          <p:cNvSpPr/>
          <p:nvPr/>
        </p:nvSpPr>
        <p:spPr>
          <a:xfrm>
            <a:off x="8793956" y="4479851"/>
            <a:ext cx="561727" cy="152035"/>
          </a:xfrm>
          <a:custGeom>
            <a:avLst/>
            <a:gdLst>
              <a:gd name="connsiteX0" fmla="*/ 794 w 561727"/>
              <a:gd name="connsiteY0" fmla="*/ 74 h 152035"/>
              <a:gd name="connsiteX1" fmla="*/ 165894 w 561727"/>
              <a:gd name="connsiteY1" fmla="*/ 115962 h 152035"/>
              <a:gd name="connsiteX2" fmla="*/ 243682 w 561727"/>
              <a:gd name="connsiteY2" fmla="*/ 120724 h 152035"/>
              <a:gd name="connsiteX3" fmla="*/ 284957 w 561727"/>
              <a:gd name="connsiteY3" fmla="*/ 138187 h 152035"/>
              <a:gd name="connsiteX4" fmla="*/ 381794 w 561727"/>
              <a:gd name="connsiteY4" fmla="*/ 149299 h 152035"/>
              <a:gd name="connsiteX5" fmla="*/ 434182 w 561727"/>
              <a:gd name="connsiteY5" fmla="*/ 142949 h 152035"/>
              <a:gd name="connsiteX6" fmla="*/ 542132 w 561727"/>
              <a:gd name="connsiteY6" fmla="*/ 117549 h 152035"/>
              <a:gd name="connsiteX7" fmla="*/ 546894 w 561727"/>
              <a:gd name="connsiteY7" fmla="*/ 111199 h 152035"/>
              <a:gd name="connsiteX8" fmla="*/ 388144 w 561727"/>
              <a:gd name="connsiteY8" fmla="*/ 149299 h 152035"/>
              <a:gd name="connsiteX9" fmla="*/ 240507 w 561727"/>
              <a:gd name="connsiteY9" fmla="*/ 135012 h 152035"/>
              <a:gd name="connsiteX10" fmla="*/ 794 w 561727"/>
              <a:gd name="connsiteY10" fmla="*/ 74 h 1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727" h="152035">
                <a:moveTo>
                  <a:pt x="794" y="74"/>
                </a:moveTo>
                <a:cubicBezTo>
                  <a:pt x="-11641" y="-3101"/>
                  <a:pt x="125413" y="95854"/>
                  <a:pt x="165894" y="115962"/>
                </a:cubicBezTo>
                <a:cubicBezTo>
                  <a:pt x="206375" y="136070"/>
                  <a:pt x="223838" y="117020"/>
                  <a:pt x="243682" y="120724"/>
                </a:cubicBezTo>
                <a:cubicBezTo>
                  <a:pt x="263526" y="124428"/>
                  <a:pt x="261938" y="133425"/>
                  <a:pt x="284957" y="138187"/>
                </a:cubicBezTo>
                <a:cubicBezTo>
                  <a:pt x="307976" y="142950"/>
                  <a:pt x="356923" y="148505"/>
                  <a:pt x="381794" y="149299"/>
                </a:cubicBezTo>
                <a:cubicBezTo>
                  <a:pt x="406665" y="150093"/>
                  <a:pt x="407459" y="148241"/>
                  <a:pt x="434182" y="142949"/>
                </a:cubicBezTo>
                <a:cubicBezTo>
                  <a:pt x="460905" y="137657"/>
                  <a:pt x="523347" y="122841"/>
                  <a:pt x="542132" y="117549"/>
                </a:cubicBezTo>
                <a:cubicBezTo>
                  <a:pt x="560917" y="112257"/>
                  <a:pt x="572559" y="105907"/>
                  <a:pt x="546894" y="111199"/>
                </a:cubicBezTo>
                <a:cubicBezTo>
                  <a:pt x="521229" y="116491"/>
                  <a:pt x="439208" y="145330"/>
                  <a:pt x="388144" y="149299"/>
                </a:cubicBezTo>
                <a:cubicBezTo>
                  <a:pt x="337080" y="153268"/>
                  <a:pt x="303478" y="155914"/>
                  <a:pt x="240507" y="135012"/>
                </a:cubicBezTo>
                <a:cubicBezTo>
                  <a:pt x="177536" y="114110"/>
                  <a:pt x="13229" y="3249"/>
                  <a:pt x="79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6E357EB2-5DCB-498A-936B-FEEC1D08A375}"/>
              </a:ext>
            </a:extLst>
          </p:cNvPr>
          <p:cNvSpPr/>
          <p:nvPr/>
        </p:nvSpPr>
        <p:spPr>
          <a:xfrm>
            <a:off x="8474537" y="3636950"/>
            <a:ext cx="259648" cy="22148"/>
          </a:xfrm>
          <a:custGeom>
            <a:avLst/>
            <a:gdLst>
              <a:gd name="connsiteX0" fmla="*/ 256713 w 259648"/>
              <a:gd name="connsiteY0" fmla="*/ 13 h 22148"/>
              <a:gd name="connsiteX1" fmla="*/ 99551 w 259648"/>
              <a:gd name="connsiteY1" fmla="*/ 15888 h 22148"/>
              <a:gd name="connsiteX2" fmla="*/ 1126 w 259648"/>
              <a:gd name="connsiteY2" fmla="*/ 7950 h 22148"/>
              <a:gd name="connsiteX3" fmla="*/ 163051 w 259648"/>
              <a:gd name="connsiteY3" fmla="*/ 20650 h 22148"/>
              <a:gd name="connsiteX4" fmla="*/ 197976 w 259648"/>
              <a:gd name="connsiteY4" fmla="*/ 19063 h 22148"/>
              <a:gd name="connsiteX5" fmla="*/ 256713 w 259648"/>
              <a:gd name="connsiteY5" fmla="*/ 13 h 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48" h="22148">
                <a:moveTo>
                  <a:pt x="256713" y="13"/>
                </a:moveTo>
                <a:cubicBezTo>
                  <a:pt x="240309" y="-516"/>
                  <a:pt x="142149" y="14565"/>
                  <a:pt x="99551" y="15888"/>
                </a:cubicBezTo>
                <a:cubicBezTo>
                  <a:pt x="56953" y="17211"/>
                  <a:pt x="-9457" y="7156"/>
                  <a:pt x="1126" y="7950"/>
                </a:cubicBezTo>
                <a:lnTo>
                  <a:pt x="163051" y="20650"/>
                </a:lnTo>
                <a:cubicBezTo>
                  <a:pt x="195859" y="22502"/>
                  <a:pt x="179720" y="23296"/>
                  <a:pt x="197976" y="19063"/>
                </a:cubicBezTo>
                <a:cubicBezTo>
                  <a:pt x="216232" y="14830"/>
                  <a:pt x="273117" y="542"/>
                  <a:pt x="25671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C9C9646-4078-4B3E-B9B3-3A6D04E9CBFD}"/>
              </a:ext>
            </a:extLst>
          </p:cNvPr>
          <p:cNvSpPr/>
          <p:nvPr/>
        </p:nvSpPr>
        <p:spPr>
          <a:xfrm>
            <a:off x="9802327" y="3760721"/>
            <a:ext cx="264056" cy="81225"/>
          </a:xfrm>
          <a:custGeom>
            <a:avLst/>
            <a:gdLst>
              <a:gd name="connsiteX0" fmla="*/ 486 w 264056"/>
              <a:gd name="connsiteY0" fmla="*/ 67 h 81225"/>
              <a:gd name="connsiteX1" fmla="*/ 160823 w 264056"/>
              <a:gd name="connsiteY1" fmla="*/ 57217 h 81225"/>
              <a:gd name="connsiteX2" fmla="*/ 264011 w 264056"/>
              <a:gd name="connsiteY2" fmla="*/ 66742 h 81225"/>
              <a:gd name="connsiteX3" fmla="*/ 173523 w 264056"/>
              <a:gd name="connsiteY3" fmla="*/ 76267 h 81225"/>
              <a:gd name="connsiteX4" fmla="*/ 143361 w 264056"/>
              <a:gd name="connsiteY4" fmla="*/ 81029 h 81225"/>
              <a:gd name="connsiteX5" fmla="*/ 111611 w 264056"/>
              <a:gd name="connsiteY5" fmla="*/ 69917 h 81225"/>
              <a:gd name="connsiteX6" fmla="*/ 486 w 264056"/>
              <a:gd name="connsiteY6" fmla="*/ 67 h 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56" h="81225">
                <a:moveTo>
                  <a:pt x="486" y="67"/>
                </a:moveTo>
                <a:cubicBezTo>
                  <a:pt x="8688" y="-2050"/>
                  <a:pt x="116902" y="46105"/>
                  <a:pt x="160823" y="57217"/>
                </a:cubicBezTo>
                <a:cubicBezTo>
                  <a:pt x="204744" y="68329"/>
                  <a:pt x="261894" y="63567"/>
                  <a:pt x="264011" y="66742"/>
                </a:cubicBezTo>
                <a:cubicBezTo>
                  <a:pt x="266128" y="69917"/>
                  <a:pt x="193631" y="73886"/>
                  <a:pt x="173523" y="76267"/>
                </a:cubicBezTo>
                <a:cubicBezTo>
                  <a:pt x="153415" y="78648"/>
                  <a:pt x="153680" y="82087"/>
                  <a:pt x="143361" y="81029"/>
                </a:cubicBezTo>
                <a:cubicBezTo>
                  <a:pt x="133042" y="79971"/>
                  <a:pt x="133042" y="80500"/>
                  <a:pt x="111611" y="69917"/>
                </a:cubicBezTo>
                <a:cubicBezTo>
                  <a:pt x="90180" y="59334"/>
                  <a:pt x="-7716" y="2184"/>
                  <a:pt x="48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C05DF81A-47F6-4B96-8A7E-2F22F9A3CBD0}"/>
              </a:ext>
            </a:extLst>
          </p:cNvPr>
          <p:cNvSpPr/>
          <p:nvPr/>
        </p:nvSpPr>
        <p:spPr>
          <a:xfrm>
            <a:off x="8518197" y="3597199"/>
            <a:ext cx="323796" cy="28694"/>
          </a:xfrm>
          <a:custGeom>
            <a:avLst/>
            <a:gdLst>
              <a:gd name="connsiteX0" fmla="*/ 328 w 323796"/>
              <a:gd name="connsiteY0" fmla="*/ 28651 h 28694"/>
              <a:gd name="connsiteX1" fmla="*/ 286078 w 323796"/>
              <a:gd name="connsiteY1" fmla="*/ 9601 h 28694"/>
              <a:gd name="connsiteX2" fmla="*/ 314653 w 323796"/>
              <a:gd name="connsiteY2" fmla="*/ 76 h 28694"/>
              <a:gd name="connsiteX3" fmla="*/ 230516 w 323796"/>
              <a:gd name="connsiteY3" fmla="*/ 14364 h 28694"/>
              <a:gd name="connsiteX4" fmla="*/ 328 w 323796"/>
              <a:gd name="connsiteY4" fmla="*/ 28651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96" h="28694">
                <a:moveTo>
                  <a:pt x="328" y="28651"/>
                </a:moveTo>
                <a:cubicBezTo>
                  <a:pt x="9588" y="27857"/>
                  <a:pt x="233691" y="14363"/>
                  <a:pt x="286078" y="9601"/>
                </a:cubicBezTo>
                <a:cubicBezTo>
                  <a:pt x="338465" y="4839"/>
                  <a:pt x="323913" y="-718"/>
                  <a:pt x="314653" y="76"/>
                </a:cubicBezTo>
                <a:cubicBezTo>
                  <a:pt x="305393" y="870"/>
                  <a:pt x="280522" y="9601"/>
                  <a:pt x="230516" y="14364"/>
                </a:cubicBezTo>
                <a:cubicBezTo>
                  <a:pt x="180510" y="19126"/>
                  <a:pt x="-8932" y="29445"/>
                  <a:pt x="328" y="2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282C379-DBDF-454F-9DC0-027F6EE94BFC}"/>
              </a:ext>
            </a:extLst>
          </p:cNvPr>
          <p:cNvSpPr/>
          <p:nvPr/>
        </p:nvSpPr>
        <p:spPr>
          <a:xfrm>
            <a:off x="9508536" y="3606800"/>
            <a:ext cx="260939" cy="20638"/>
          </a:xfrm>
          <a:custGeom>
            <a:avLst/>
            <a:gdLst>
              <a:gd name="connsiteX0" fmla="*/ 260939 w 260939"/>
              <a:gd name="connsiteY0" fmla="*/ 0 h 20638"/>
              <a:gd name="connsiteX1" fmla="*/ 589 w 260939"/>
              <a:gd name="connsiteY1" fmla="*/ 20638 h 20638"/>
              <a:gd name="connsiteX2" fmla="*/ 184739 w 260939"/>
              <a:gd name="connsiteY2" fmla="*/ 0 h 20638"/>
              <a:gd name="connsiteX3" fmla="*/ 260939 w 260939"/>
              <a:gd name="connsiteY3" fmla="*/ 0 h 2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39" h="20638">
                <a:moveTo>
                  <a:pt x="260939" y="0"/>
                </a:moveTo>
                <a:lnTo>
                  <a:pt x="589" y="20638"/>
                </a:lnTo>
                <a:cubicBezTo>
                  <a:pt x="-12111" y="20638"/>
                  <a:pt x="184739" y="0"/>
                  <a:pt x="184739" y="0"/>
                </a:cubicBezTo>
                <a:lnTo>
                  <a:pt x="2609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1B8D4432-D9A5-4FBE-A409-4ED7557244C8}"/>
              </a:ext>
            </a:extLst>
          </p:cNvPr>
          <p:cNvSpPr/>
          <p:nvPr/>
        </p:nvSpPr>
        <p:spPr>
          <a:xfrm>
            <a:off x="9331683" y="3716331"/>
            <a:ext cx="71087" cy="144484"/>
          </a:xfrm>
          <a:custGeom>
            <a:avLst/>
            <a:gdLst>
              <a:gd name="connsiteX0" fmla="*/ 71080 w 71087"/>
              <a:gd name="connsiteY0" fmla="*/ 7 h 144484"/>
              <a:gd name="connsiteX1" fmla="*/ 1230 w 71087"/>
              <a:gd name="connsiteY1" fmla="*/ 90494 h 144484"/>
              <a:gd name="connsiteX2" fmla="*/ 25042 w 71087"/>
              <a:gd name="connsiteY2" fmla="*/ 144469 h 144484"/>
              <a:gd name="connsiteX3" fmla="*/ 5992 w 71087"/>
              <a:gd name="connsiteY3" fmla="*/ 85732 h 144484"/>
              <a:gd name="connsiteX4" fmla="*/ 71080 w 71087"/>
              <a:gd name="connsiteY4" fmla="*/ 7 h 14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7" h="144484">
                <a:moveTo>
                  <a:pt x="71080" y="7"/>
                </a:moveTo>
                <a:cubicBezTo>
                  <a:pt x="70286" y="801"/>
                  <a:pt x="8903" y="66417"/>
                  <a:pt x="1230" y="90494"/>
                </a:cubicBezTo>
                <a:cubicBezTo>
                  <a:pt x="-6443" y="114571"/>
                  <a:pt x="24248" y="145263"/>
                  <a:pt x="25042" y="144469"/>
                </a:cubicBezTo>
                <a:cubicBezTo>
                  <a:pt x="25836" y="143675"/>
                  <a:pt x="171" y="107692"/>
                  <a:pt x="5992" y="85732"/>
                </a:cubicBezTo>
                <a:cubicBezTo>
                  <a:pt x="11813" y="63772"/>
                  <a:pt x="71874" y="-787"/>
                  <a:pt x="710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EEFF312-E824-487F-BE48-CDC252513887}"/>
              </a:ext>
            </a:extLst>
          </p:cNvPr>
          <p:cNvSpPr/>
          <p:nvPr/>
        </p:nvSpPr>
        <p:spPr>
          <a:xfrm>
            <a:off x="8518525" y="3436938"/>
            <a:ext cx="331758" cy="44553"/>
          </a:xfrm>
          <a:custGeom>
            <a:avLst/>
            <a:gdLst>
              <a:gd name="connsiteX0" fmla="*/ 0 w 331758"/>
              <a:gd name="connsiteY0" fmla="*/ 0 h 44553"/>
              <a:gd name="connsiteX1" fmla="*/ 284163 w 331758"/>
              <a:gd name="connsiteY1" fmla="*/ 31750 h 44553"/>
              <a:gd name="connsiteX2" fmla="*/ 330200 w 331758"/>
              <a:gd name="connsiteY2" fmla="*/ 44450 h 44553"/>
              <a:gd name="connsiteX3" fmla="*/ 269875 w 331758"/>
              <a:gd name="connsiteY3" fmla="*/ 38100 h 44553"/>
              <a:gd name="connsiteX4" fmla="*/ 0 w 331758"/>
              <a:gd name="connsiteY4" fmla="*/ 0 h 4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58" h="44553">
                <a:moveTo>
                  <a:pt x="0" y="0"/>
                </a:moveTo>
                <a:lnTo>
                  <a:pt x="284163" y="31750"/>
                </a:lnTo>
                <a:cubicBezTo>
                  <a:pt x="339196" y="39158"/>
                  <a:pt x="332581" y="43392"/>
                  <a:pt x="330200" y="44450"/>
                </a:cubicBezTo>
                <a:cubicBezTo>
                  <a:pt x="327819" y="45508"/>
                  <a:pt x="269875" y="38100"/>
                  <a:pt x="269875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212">
            <a:extLst>
              <a:ext uri="{FF2B5EF4-FFF2-40B4-BE49-F238E27FC236}">
                <a16:creationId xmlns:a16="http://schemas.microsoft.com/office/drawing/2014/main" id="{A1A46EB2-E479-4BCB-896C-24ED059716D7}"/>
              </a:ext>
            </a:extLst>
          </p:cNvPr>
          <p:cNvSpPr/>
          <p:nvPr/>
        </p:nvSpPr>
        <p:spPr>
          <a:xfrm>
            <a:off x="8770938" y="36496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134C3AB-8787-48E1-8A29-47A37D758C90}"/>
              </a:ext>
            </a:extLst>
          </p:cNvPr>
          <p:cNvSpPr/>
          <p:nvPr/>
        </p:nvSpPr>
        <p:spPr>
          <a:xfrm>
            <a:off x="3924704" y="3245507"/>
            <a:ext cx="1014286" cy="32959"/>
          </a:xfrm>
          <a:custGeom>
            <a:avLst/>
            <a:gdLst>
              <a:gd name="connsiteX0" fmla="*/ 2771 w 1014286"/>
              <a:gd name="connsiteY0" fmla="*/ 10456 h 32959"/>
              <a:gd name="connsiteX1" fmla="*/ 302809 w 1014286"/>
              <a:gd name="connsiteY1" fmla="*/ 31093 h 32959"/>
              <a:gd name="connsiteX2" fmla="*/ 996546 w 1014286"/>
              <a:gd name="connsiteY2" fmla="*/ 31093 h 32959"/>
              <a:gd name="connsiteX3" fmla="*/ 823509 w 1014286"/>
              <a:gd name="connsiteY3" fmla="*/ 23156 h 32959"/>
              <a:gd name="connsiteX4" fmla="*/ 458384 w 1014286"/>
              <a:gd name="connsiteY4" fmla="*/ 931 h 32959"/>
              <a:gd name="connsiteX5" fmla="*/ 2771 w 1014286"/>
              <a:gd name="connsiteY5" fmla="*/ 10456 h 3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286" h="32959">
                <a:moveTo>
                  <a:pt x="2771" y="10456"/>
                </a:moveTo>
                <a:cubicBezTo>
                  <a:pt x="-23158" y="15483"/>
                  <a:pt x="137180" y="27654"/>
                  <a:pt x="302809" y="31093"/>
                </a:cubicBezTo>
                <a:cubicBezTo>
                  <a:pt x="468438" y="34532"/>
                  <a:pt x="909763" y="32416"/>
                  <a:pt x="996546" y="31093"/>
                </a:cubicBezTo>
                <a:cubicBezTo>
                  <a:pt x="1083329" y="29770"/>
                  <a:pt x="823509" y="23156"/>
                  <a:pt x="823509" y="23156"/>
                </a:cubicBezTo>
                <a:cubicBezTo>
                  <a:pt x="733815" y="18129"/>
                  <a:pt x="591469" y="4635"/>
                  <a:pt x="458384" y="931"/>
                </a:cubicBezTo>
                <a:cubicBezTo>
                  <a:pt x="325299" y="-2773"/>
                  <a:pt x="28700" y="5429"/>
                  <a:pt x="2771" y="10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C566D9FB-A30E-4844-8498-66D9240B885F}"/>
              </a:ext>
            </a:extLst>
          </p:cNvPr>
          <p:cNvSpPr/>
          <p:nvPr/>
        </p:nvSpPr>
        <p:spPr>
          <a:xfrm>
            <a:off x="3372262" y="3274307"/>
            <a:ext cx="552068" cy="1115998"/>
          </a:xfrm>
          <a:custGeom>
            <a:avLst/>
            <a:gdLst>
              <a:gd name="connsiteX0" fmla="*/ 552038 w 552068"/>
              <a:gd name="connsiteY0" fmla="*/ 176 h 1115998"/>
              <a:gd name="connsiteX1" fmla="*/ 289571 w 552068"/>
              <a:gd name="connsiteY1" fmla="*/ 224543 h 1115998"/>
              <a:gd name="connsiteX2" fmla="*/ 109655 w 552068"/>
              <a:gd name="connsiteY2" fmla="*/ 539926 h 1115998"/>
              <a:gd name="connsiteX3" fmla="*/ 14405 w 552068"/>
              <a:gd name="connsiteY3" fmla="*/ 982310 h 1115998"/>
              <a:gd name="connsiteX4" fmla="*/ 27105 w 552068"/>
              <a:gd name="connsiteY4" fmla="*/ 1107193 h 1115998"/>
              <a:gd name="connsiteX5" fmla="*/ 31338 w 552068"/>
              <a:gd name="connsiteY5" fmla="*/ 1077560 h 1115998"/>
              <a:gd name="connsiteX6" fmla="*/ 1705 w 552068"/>
              <a:gd name="connsiteY6" fmla="*/ 853193 h 1115998"/>
              <a:gd name="connsiteX7" fmla="*/ 33455 w 552068"/>
              <a:gd name="connsiteY7" fmla="*/ 690210 h 1115998"/>
              <a:gd name="connsiteX8" fmla="*/ 272638 w 552068"/>
              <a:gd name="connsiteY8" fmla="*/ 197026 h 1115998"/>
              <a:gd name="connsiteX9" fmla="*/ 552038 w 552068"/>
              <a:gd name="connsiteY9" fmla="*/ 176 h 11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068" h="1115998">
                <a:moveTo>
                  <a:pt x="552038" y="176"/>
                </a:moveTo>
                <a:cubicBezTo>
                  <a:pt x="554860" y="4762"/>
                  <a:pt x="363301" y="134585"/>
                  <a:pt x="289571" y="224543"/>
                </a:cubicBezTo>
                <a:cubicBezTo>
                  <a:pt x="215841" y="314501"/>
                  <a:pt x="155516" y="413632"/>
                  <a:pt x="109655" y="539926"/>
                </a:cubicBezTo>
                <a:cubicBezTo>
                  <a:pt x="63794" y="666221"/>
                  <a:pt x="28163" y="887766"/>
                  <a:pt x="14405" y="982310"/>
                </a:cubicBezTo>
                <a:cubicBezTo>
                  <a:pt x="647" y="1076854"/>
                  <a:pt x="24283" y="1091318"/>
                  <a:pt x="27105" y="1107193"/>
                </a:cubicBezTo>
                <a:cubicBezTo>
                  <a:pt x="29927" y="1123068"/>
                  <a:pt x="35571" y="1119893"/>
                  <a:pt x="31338" y="1077560"/>
                </a:cubicBezTo>
                <a:cubicBezTo>
                  <a:pt x="27105" y="1035227"/>
                  <a:pt x="1352" y="917751"/>
                  <a:pt x="1705" y="853193"/>
                </a:cubicBezTo>
                <a:cubicBezTo>
                  <a:pt x="2058" y="788635"/>
                  <a:pt x="-11700" y="799571"/>
                  <a:pt x="33455" y="690210"/>
                </a:cubicBezTo>
                <a:cubicBezTo>
                  <a:pt x="78610" y="580849"/>
                  <a:pt x="186913" y="313090"/>
                  <a:pt x="272638" y="197026"/>
                </a:cubicBezTo>
                <a:cubicBezTo>
                  <a:pt x="358363" y="80962"/>
                  <a:pt x="549216" y="-4410"/>
                  <a:pt x="552038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B1FC84F-3562-4390-9DDB-DD253A2CB1A3}"/>
              </a:ext>
            </a:extLst>
          </p:cNvPr>
          <p:cNvSpPr/>
          <p:nvPr/>
        </p:nvSpPr>
        <p:spPr>
          <a:xfrm>
            <a:off x="3339162" y="3230753"/>
            <a:ext cx="634927" cy="1140181"/>
          </a:xfrm>
          <a:custGeom>
            <a:avLst/>
            <a:gdLst>
              <a:gd name="connsiteX0" fmla="*/ 633821 w 634927"/>
              <a:gd name="connsiteY0" fmla="*/ 11980 h 1140181"/>
              <a:gd name="connsiteX1" fmla="*/ 464488 w 634927"/>
              <a:gd name="connsiteY1" fmla="*/ 26797 h 1140181"/>
              <a:gd name="connsiteX2" fmla="*/ 206255 w 634927"/>
              <a:gd name="connsiteY2" fmla="*/ 236347 h 1140181"/>
              <a:gd name="connsiteX3" fmla="*/ 17871 w 634927"/>
              <a:gd name="connsiteY3" fmla="*/ 708364 h 1140181"/>
              <a:gd name="connsiteX4" fmla="*/ 7288 w 634927"/>
              <a:gd name="connsiteY4" fmla="*/ 1118997 h 1140181"/>
              <a:gd name="connsiteX5" fmla="*/ 13638 w 634927"/>
              <a:gd name="connsiteY5" fmla="*/ 1040680 h 1140181"/>
              <a:gd name="connsiteX6" fmla="*/ 58088 w 634927"/>
              <a:gd name="connsiteY6" fmla="*/ 693547 h 1140181"/>
              <a:gd name="connsiteX7" fmla="*/ 180855 w 634927"/>
              <a:gd name="connsiteY7" fmla="*/ 337947 h 1140181"/>
              <a:gd name="connsiteX8" fmla="*/ 384055 w 634927"/>
              <a:gd name="connsiteY8" fmla="*/ 111464 h 1140181"/>
              <a:gd name="connsiteX9" fmla="*/ 633821 w 634927"/>
              <a:gd name="connsiteY9" fmla="*/ 11980 h 11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27" h="1140181">
                <a:moveTo>
                  <a:pt x="633821" y="11980"/>
                </a:moveTo>
                <a:cubicBezTo>
                  <a:pt x="647226" y="-2131"/>
                  <a:pt x="535749" y="-10597"/>
                  <a:pt x="464488" y="26797"/>
                </a:cubicBezTo>
                <a:cubicBezTo>
                  <a:pt x="393227" y="64191"/>
                  <a:pt x="280691" y="122753"/>
                  <a:pt x="206255" y="236347"/>
                </a:cubicBezTo>
                <a:cubicBezTo>
                  <a:pt x="131819" y="349941"/>
                  <a:pt x="51032" y="561256"/>
                  <a:pt x="17871" y="708364"/>
                </a:cubicBezTo>
                <a:cubicBezTo>
                  <a:pt x="-15290" y="855472"/>
                  <a:pt x="7993" y="1063611"/>
                  <a:pt x="7288" y="1118997"/>
                </a:cubicBezTo>
                <a:cubicBezTo>
                  <a:pt x="6583" y="1174383"/>
                  <a:pt x="5171" y="1111588"/>
                  <a:pt x="13638" y="1040680"/>
                </a:cubicBezTo>
                <a:cubicBezTo>
                  <a:pt x="22105" y="969772"/>
                  <a:pt x="30219" y="810669"/>
                  <a:pt x="58088" y="693547"/>
                </a:cubicBezTo>
                <a:cubicBezTo>
                  <a:pt x="85957" y="576425"/>
                  <a:pt x="126527" y="434961"/>
                  <a:pt x="180855" y="337947"/>
                </a:cubicBezTo>
                <a:cubicBezTo>
                  <a:pt x="235183" y="240933"/>
                  <a:pt x="310325" y="166850"/>
                  <a:pt x="384055" y="111464"/>
                </a:cubicBezTo>
                <a:cubicBezTo>
                  <a:pt x="457785" y="56078"/>
                  <a:pt x="620416" y="26091"/>
                  <a:pt x="633821" y="11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5C18270-5D20-44A3-B94F-8ADC96B3CCA2}"/>
              </a:ext>
            </a:extLst>
          </p:cNvPr>
          <p:cNvSpPr/>
          <p:nvPr/>
        </p:nvSpPr>
        <p:spPr>
          <a:xfrm>
            <a:off x="2774950" y="3660176"/>
            <a:ext cx="683017" cy="1137620"/>
          </a:xfrm>
          <a:custGeom>
            <a:avLst/>
            <a:gdLst>
              <a:gd name="connsiteX0" fmla="*/ 666750 w 683017"/>
              <a:gd name="connsiteY0" fmla="*/ 22824 h 1137620"/>
              <a:gd name="connsiteX1" fmla="*/ 247650 w 683017"/>
              <a:gd name="connsiteY1" fmla="*/ 629249 h 1137620"/>
              <a:gd name="connsiteX2" fmla="*/ 0 w 683017"/>
              <a:gd name="connsiteY2" fmla="*/ 1137249 h 1137620"/>
              <a:gd name="connsiteX3" fmla="*/ 247650 w 683017"/>
              <a:gd name="connsiteY3" fmla="*/ 718149 h 1137620"/>
              <a:gd name="connsiteX4" fmla="*/ 561975 w 683017"/>
              <a:gd name="connsiteY4" fmla="*/ 184749 h 1137620"/>
              <a:gd name="connsiteX5" fmla="*/ 666750 w 683017"/>
              <a:gd name="connsiteY5" fmla="*/ 22824 h 113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017" h="1137620">
                <a:moveTo>
                  <a:pt x="666750" y="22824"/>
                </a:moveTo>
                <a:cubicBezTo>
                  <a:pt x="614363" y="96907"/>
                  <a:pt x="358775" y="443512"/>
                  <a:pt x="247650" y="629249"/>
                </a:cubicBezTo>
                <a:cubicBezTo>
                  <a:pt x="136525" y="814986"/>
                  <a:pt x="0" y="1122432"/>
                  <a:pt x="0" y="1137249"/>
                </a:cubicBezTo>
                <a:cubicBezTo>
                  <a:pt x="0" y="1152066"/>
                  <a:pt x="247650" y="718149"/>
                  <a:pt x="247650" y="718149"/>
                </a:cubicBezTo>
                <a:cubicBezTo>
                  <a:pt x="341313" y="559399"/>
                  <a:pt x="489479" y="300637"/>
                  <a:pt x="561975" y="184749"/>
                </a:cubicBezTo>
                <a:cubicBezTo>
                  <a:pt x="634471" y="68862"/>
                  <a:pt x="719137" y="-51259"/>
                  <a:pt x="666750" y="22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177E02D-B9F4-44B6-99F2-4DE851AE549F}"/>
              </a:ext>
            </a:extLst>
          </p:cNvPr>
          <p:cNvSpPr/>
          <p:nvPr/>
        </p:nvSpPr>
        <p:spPr>
          <a:xfrm>
            <a:off x="2456418" y="4808961"/>
            <a:ext cx="335968" cy="1004920"/>
          </a:xfrm>
          <a:custGeom>
            <a:avLst/>
            <a:gdLst>
              <a:gd name="connsiteX0" fmla="*/ 331232 w 335968"/>
              <a:gd name="connsiteY0" fmla="*/ 1164 h 1004920"/>
              <a:gd name="connsiteX1" fmla="*/ 166132 w 335968"/>
              <a:gd name="connsiteY1" fmla="*/ 334539 h 1004920"/>
              <a:gd name="connsiteX2" fmla="*/ 26432 w 335968"/>
              <a:gd name="connsiteY2" fmla="*/ 725064 h 1004920"/>
              <a:gd name="connsiteX3" fmla="*/ 1032 w 335968"/>
              <a:gd name="connsiteY3" fmla="*/ 1004464 h 1004920"/>
              <a:gd name="connsiteX4" fmla="*/ 42307 w 335968"/>
              <a:gd name="connsiteY4" fmla="*/ 775864 h 1004920"/>
              <a:gd name="connsiteX5" fmla="*/ 267732 w 335968"/>
              <a:gd name="connsiteY5" fmla="*/ 245639 h 1004920"/>
              <a:gd name="connsiteX6" fmla="*/ 331232 w 335968"/>
              <a:gd name="connsiteY6" fmla="*/ 1164 h 100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68" h="1004920">
                <a:moveTo>
                  <a:pt x="331232" y="1164"/>
                </a:moveTo>
                <a:cubicBezTo>
                  <a:pt x="314299" y="15981"/>
                  <a:pt x="216932" y="213889"/>
                  <a:pt x="166132" y="334539"/>
                </a:cubicBezTo>
                <a:cubicBezTo>
                  <a:pt x="115332" y="455189"/>
                  <a:pt x="53949" y="613410"/>
                  <a:pt x="26432" y="725064"/>
                </a:cubicBezTo>
                <a:cubicBezTo>
                  <a:pt x="-1085" y="836718"/>
                  <a:pt x="-1614" y="995997"/>
                  <a:pt x="1032" y="1004464"/>
                </a:cubicBezTo>
                <a:cubicBezTo>
                  <a:pt x="3678" y="1012931"/>
                  <a:pt x="-2143" y="902335"/>
                  <a:pt x="42307" y="775864"/>
                </a:cubicBezTo>
                <a:cubicBezTo>
                  <a:pt x="86757" y="649393"/>
                  <a:pt x="217461" y="375814"/>
                  <a:pt x="267732" y="245639"/>
                </a:cubicBezTo>
                <a:cubicBezTo>
                  <a:pt x="318003" y="115464"/>
                  <a:pt x="348165" y="-13653"/>
                  <a:pt x="331232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2A0953E-6583-4F13-8199-4989382C3253}"/>
              </a:ext>
            </a:extLst>
          </p:cNvPr>
          <p:cNvSpPr/>
          <p:nvPr/>
        </p:nvSpPr>
        <p:spPr>
          <a:xfrm>
            <a:off x="1730313" y="5813409"/>
            <a:ext cx="759444" cy="1028801"/>
          </a:xfrm>
          <a:custGeom>
            <a:avLst/>
            <a:gdLst>
              <a:gd name="connsiteX0" fmla="*/ 758887 w 759444"/>
              <a:gd name="connsiteY0" fmla="*/ 16 h 1028801"/>
              <a:gd name="connsiteX1" fmla="*/ 492187 w 759444"/>
              <a:gd name="connsiteY1" fmla="*/ 193691 h 1028801"/>
              <a:gd name="connsiteX2" fmla="*/ 400112 w 759444"/>
              <a:gd name="connsiteY2" fmla="*/ 473091 h 1028801"/>
              <a:gd name="connsiteX3" fmla="*/ 400112 w 759444"/>
              <a:gd name="connsiteY3" fmla="*/ 520716 h 1028801"/>
              <a:gd name="connsiteX4" fmla="*/ 282637 w 759444"/>
              <a:gd name="connsiteY4" fmla="*/ 647716 h 1028801"/>
              <a:gd name="connsiteX5" fmla="*/ 238187 w 759444"/>
              <a:gd name="connsiteY5" fmla="*/ 717566 h 1028801"/>
              <a:gd name="connsiteX6" fmla="*/ 203262 w 759444"/>
              <a:gd name="connsiteY6" fmla="*/ 822341 h 1028801"/>
              <a:gd name="connsiteX7" fmla="*/ 177862 w 759444"/>
              <a:gd name="connsiteY7" fmla="*/ 869966 h 1028801"/>
              <a:gd name="connsiteX8" fmla="*/ 62 w 759444"/>
              <a:gd name="connsiteY8" fmla="*/ 1028716 h 1028801"/>
              <a:gd name="connsiteX9" fmla="*/ 158812 w 759444"/>
              <a:gd name="connsiteY9" fmla="*/ 889016 h 1028801"/>
              <a:gd name="connsiteX10" fmla="*/ 254062 w 759444"/>
              <a:gd name="connsiteY10" fmla="*/ 685816 h 1028801"/>
              <a:gd name="connsiteX11" fmla="*/ 425512 w 759444"/>
              <a:gd name="connsiteY11" fmla="*/ 419116 h 1028801"/>
              <a:gd name="connsiteX12" fmla="*/ 558862 w 759444"/>
              <a:gd name="connsiteY12" fmla="*/ 203216 h 1028801"/>
              <a:gd name="connsiteX13" fmla="*/ 758887 w 759444"/>
              <a:gd name="connsiteY13" fmla="*/ 16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444" h="1028801">
                <a:moveTo>
                  <a:pt x="758887" y="16"/>
                </a:moveTo>
                <a:cubicBezTo>
                  <a:pt x="747775" y="-1571"/>
                  <a:pt x="551983" y="114845"/>
                  <a:pt x="492187" y="193691"/>
                </a:cubicBezTo>
                <a:cubicBezTo>
                  <a:pt x="432391" y="272537"/>
                  <a:pt x="415458" y="418587"/>
                  <a:pt x="400112" y="473091"/>
                </a:cubicBezTo>
                <a:cubicBezTo>
                  <a:pt x="384766" y="527595"/>
                  <a:pt x="419691" y="491612"/>
                  <a:pt x="400112" y="520716"/>
                </a:cubicBezTo>
                <a:cubicBezTo>
                  <a:pt x="380533" y="549820"/>
                  <a:pt x="309624" y="614908"/>
                  <a:pt x="282637" y="647716"/>
                </a:cubicBezTo>
                <a:cubicBezTo>
                  <a:pt x="255649" y="680524"/>
                  <a:pt x="251416" y="688462"/>
                  <a:pt x="238187" y="717566"/>
                </a:cubicBezTo>
                <a:cubicBezTo>
                  <a:pt x="224958" y="746670"/>
                  <a:pt x="203262" y="822341"/>
                  <a:pt x="203262" y="822341"/>
                </a:cubicBezTo>
                <a:cubicBezTo>
                  <a:pt x="193208" y="847741"/>
                  <a:pt x="211729" y="835570"/>
                  <a:pt x="177862" y="869966"/>
                </a:cubicBezTo>
                <a:cubicBezTo>
                  <a:pt x="143995" y="904362"/>
                  <a:pt x="3237" y="1025541"/>
                  <a:pt x="62" y="1028716"/>
                </a:cubicBezTo>
                <a:cubicBezTo>
                  <a:pt x="-3113" y="1031891"/>
                  <a:pt x="116479" y="946166"/>
                  <a:pt x="158812" y="889016"/>
                </a:cubicBezTo>
                <a:cubicBezTo>
                  <a:pt x="201145" y="831866"/>
                  <a:pt x="209612" y="764133"/>
                  <a:pt x="254062" y="685816"/>
                </a:cubicBezTo>
                <a:cubicBezTo>
                  <a:pt x="298512" y="607499"/>
                  <a:pt x="374712" y="499549"/>
                  <a:pt x="425512" y="419116"/>
                </a:cubicBezTo>
                <a:cubicBezTo>
                  <a:pt x="476312" y="338683"/>
                  <a:pt x="505945" y="271478"/>
                  <a:pt x="558862" y="203216"/>
                </a:cubicBezTo>
                <a:cubicBezTo>
                  <a:pt x="611779" y="134954"/>
                  <a:pt x="769999" y="1603"/>
                  <a:pt x="75888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38F40ADD-E2B8-4E37-8568-1570BDF6234B}"/>
              </a:ext>
            </a:extLst>
          </p:cNvPr>
          <p:cNvSpPr/>
          <p:nvPr/>
        </p:nvSpPr>
        <p:spPr>
          <a:xfrm>
            <a:off x="4412534" y="3397246"/>
            <a:ext cx="528358" cy="393235"/>
          </a:xfrm>
          <a:custGeom>
            <a:avLst/>
            <a:gdLst>
              <a:gd name="connsiteX0" fmla="*/ 527766 w 528358"/>
              <a:gd name="connsiteY0" fmla="*/ 4 h 393235"/>
              <a:gd name="connsiteX1" fmla="*/ 38816 w 528358"/>
              <a:gd name="connsiteY1" fmla="*/ 60329 h 393235"/>
              <a:gd name="connsiteX2" fmla="*/ 38816 w 528358"/>
              <a:gd name="connsiteY2" fmla="*/ 92079 h 393235"/>
              <a:gd name="connsiteX3" fmla="*/ 105491 w 528358"/>
              <a:gd name="connsiteY3" fmla="*/ 387354 h 393235"/>
              <a:gd name="connsiteX4" fmla="*/ 102316 w 528358"/>
              <a:gd name="connsiteY4" fmla="*/ 273054 h 393235"/>
              <a:gd name="connsiteX5" fmla="*/ 51516 w 528358"/>
              <a:gd name="connsiteY5" fmla="*/ 79379 h 393235"/>
              <a:gd name="connsiteX6" fmla="*/ 137241 w 528358"/>
              <a:gd name="connsiteY6" fmla="*/ 57154 h 393235"/>
              <a:gd name="connsiteX7" fmla="*/ 527766 w 528358"/>
              <a:gd name="connsiteY7" fmla="*/ 4 h 3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358" h="393235">
                <a:moveTo>
                  <a:pt x="527766" y="4"/>
                </a:moveTo>
                <a:cubicBezTo>
                  <a:pt x="511362" y="533"/>
                  <a:pt x="120308" y="44983"/>
                  <a:pt x="38816" y="60329"/>
                </a:cubicBezTo>
                <a:cubicBezTo>
                  <a:pt x="-42676" y="75675"/>
                  <a:pt x="27704" y="37575"/>
                  <a:pt x="38816" y="92079"/>
                </a:cubicBezTo>
                <a:cubicBezTo>
                  <a:pt x="49928" y="146583"/>
                  <a:pt x="94908" y="357192"/>
                  <a:pt x="105491" y="387354"/>
                </a:cubicBezTo>
                <a:cubicBezTo>
                  <a:pt x="116074" y="417517"/>
                  <a:pt x="111312" y="324383"/>
                  <a:pt x="102316" y="273054"/>
                </a:cubicBezTo>
                <a:cubicBezTo>
                  <a:pt x="93320" y="221725"/>
                  <a:pt x="45695" y="115362"/>
                  <a:pt x="51516" y="79379"/>
                </a:cubicBezTo>
                <a:cubicBezTo>
                  <a:pt x="57337" y="43396"/>
                  <a:pt x="59454" y="67737"/>
                  <a:pt x="137241" y="57154"/>
                </a:cubicBezTo>
                <a:cubicBezTo>
                  <a:pt x="215028" y="46571"/>
                  <a:pt x="544170" y="-525"/>
                  <a:pt x="5277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E158678C-D50E-4002-BA1D-35E5E26AE035}"/>
              </a:ext>
            </a:extLst>
          </p:cNvPr>
          <p:cNvSpPr/>
          <p:nvPr/>
        </p:nvSpPr>
        <p:spPr>
          <a:xfrm>
            <a:off x="3571464" y="3697032"/>
            <a:ext cx="924992" cy="853605"/>
          </a:xfrm>
          <a:custGeom>
            <a:avLst/>
            <a:gdLst>
              <a:gd name="connsiteX0" fmla="*/ 924336 w 924992"/>
              <a:gd name="connsiteY0" fmla="*/ 116143 h 853605"/>
              <a:gd name="connsiteX1" fmla="*/ 781461 w 924992"/>
              <a:gd name="connsiteY1" fmla="*/ 55818 h 853605"/>
              <a:gd name="connsiteX2" fmla="*/ 587786 w 924992"/>
              <a:gd name="connsiteY2" fmla="*/ 1843 h 853605"/>
              <a:gd name="connsiteX3" fmla="*/ 498886 w 924992"/>
              <a:gd name="connsiteY3" fmla="*/ 125668 h 853605"/>
              <a:gd name="connsiteX4" fmla="*/ 298861 w 924992"/>
              <a:gd name="connsiteY4" fmla="*/ 417768 h 853605"/>
              <a:gd name="connsiteX5" fmla="*/ 63911 w 924992"/>
              <a:gd name="connsiteY5" fmla="*/ 747968 h 853605"/>
              <a:gd name="connsiteX6" fmla="*/ 13111 w 924992"/>
              <a:gd name="connsiteY6" fmla="*/ 840043 h 853605"/>
              <a:gd name="connsiteX7" fmla="*/ 267111 w 924992"/>
              <a:gd name="connsiteY7" fmla="*/ 493968 h 853605"/>
              <a:gd name="connsiteX8" fmla="*/ 581436 w 924992"/>
              <a:gd name="connsiteY8" fmla="*/ 46293 h 853605"/>
              <a:gd name="connsiteX9" fmla="*/ 724311 w 924992"/>
              <a:gd name="connsiteY9" fmla="*/ 65343 h 853605"/>
              <a:gd name="connsiteX10" fmla="*/ 924336 w 924992"/>
              <a:gd name="connsiteY10" fmla="*/ 116143 h 8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4992" h="853605">
                <a:moveTo>
                  <a:pt x="924336" y="116143"/>
                </a:moveTo>
                <a:cubicBezTo>
                  <a:pt x="933861" y="114555"/>
                  <a:pt x="837553" y="74868"/>
                  <a:pt x="781461" y="55818"/>
                </a:cubicBezTo>
                <a:cubicBezTo>
                  <a:pt x="725369" y="36768"/>
                  <a:pt x="634882" y="-9799"/>
                  <a:pt x="587786" y="1843"/>
                </a:cubicBezTo>
                <a:cubicBezTo>
                  <a:pt x="540690" y="13485"/>
                  <a:pt x="547040" y="56347"/>
                  <a:pt x="498886" y="125668"/>
                </a:cubicBezTo>
                <a:cubicBezTo>
                  <a:pt x="450732" y="194989"/>
                  <a:pt x="371357" y="314051"/>
                  <a:pt x="298861" y="417768"/>
                </a:cubicBezTo>
                <a:cubicBezTo>
                  <a:pt x="226365" y="521485"/>
                  <a:pt x="111536" y="677589"/>
                  <a:pt x="63911" y="747968"/>
                </a:cubicBezTo>
                <a:cubicBezTo>
                  <a:pt x="16286" y="818347"/>
                  <a:pt x="-20756" y="882376"/>
                  <a:pt x="13111" y="840043"/>
                </a:cubicBezTo>
                <a:cubicBezTo>
                  <a:pt x="46978" y="797710"/>
                  <a:pt x="172390" y="626260"/>
                  <a:pt x="267111" y="493968"/>
                </a:cubicBezTo>
                <a:cubicBezTo>
                  <a:pt x="361832" y="361676"/>
                  <a:pt x="505236" y="117731"/>
                  <a:pt x="581436" y="46293"/>
                </a:cubicBezTo>
                <a:cubicBezTo>
                  <a:pt x="657636" y="-25145"/>
                  <a:pt x="667161" y="56876"/>
                  <a:pt x="724311" y="65343"/>
                </a:cubicBezTo>
                <a:cubicBezTo>
                  <a:pt x="781461" y="73810"/>
                  <a:pt x="914811" y="117731"/>
                  <a:pt x="924336" y="11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B7D4A28-4316-449C-94D7-30846FCE460F}"/>
              </a:ext>
            </a:extLst>
          </p:cNvPr>
          <p:cNvSpPr/>
          <p:nvPr/>
        </p:nvSpPr>
        <p:spPr>
          <a:xfrm>
            <a:off x="4031830" y="3402220"/>
            <a:ext cx="925425" cy="786908"/>
          </a:xfrm>
          <a:custGeom>
            <a:avLst/>
            <a:gdLst>
              <a:gd name="connsiteX0" fmla="*/ 924345 w 925425"/>
              <a:gd name="connsiteY0" fmla="*/ 1380 h 786908"/>
              <a:gd name="connsiteX1" fmla="*/ 552870 w 925425"/>
              <a:gd name="connsiteY1" fmla="*/ 344280 h 786908"/>
              <a:gd name="connsiteX2" fmla="*/ 254420 w 925425"/>
              <a:gd name="connsiteY2" fmla="*/ 607805 h 786908"/>
              <a:gd name="connsiteX3" fmla="*/ 420 w 925425"/>
              <a:gd name="connsiteY3" fmla="*/ 785605 h 786908"/>
              <a:gd name="connsiteX4" fmla="*/ 200445 w 925425"/>
              <a:gd name="connsiteY4" fmla="*/ 677655 h 786908"/>
              <a:gd name="connsiteX5" fmla="*/ 429045 w 925425"/>
              <a:gd name="connsiteY5" fmla="*/ 480805 h 786908"/>
              <a:gd name="connsiteX6" fmla="*/ 924345 w 925425"/>
              <a:gd name="connsiteY6" fmla="*/ 1380 h 78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425" h="786908">
                <a:moveTo>
                  <a:pt x="924345" y="1380"/>
                </a:moveTo>
                <a:cubicBezTo>
                  <a:pt x="944982" y="-21374"/>
                  <a:pt x="664524" y="243209"/>
                  <a:pt x="552870" y="344280"/>
                </a:cubicBezTo>
                <a:cubicBezTo>
                  <a:pt x="441216" y="445351"/>
                  <a:pt x="346495" y="534251"/>
                  <a:pt x="254420" y="607805"/>
                </a:cubicBezTo>
                <a:cubicBezTo>
                  <a:pt x="162345" y="681359"/>
                  <a:pt x="9416" y="773963"/>
                  <a:pt x="420" y="785605"/>
                </a:cubicBezTo>
                <a:cubicBezTo>
                  <a:pt x="-8576" y="797247"/>
                  <a:pt x="129008" y="728455"/>
                  <a:pt x="200445" y="677655"/>
                </a:cubicBezTo>
                <a:cubicBezTo>
                  <a:pt x="271882" y="626855"/>
                  <a:pt x="311570" y="591401"/>
                  <a:pt x="429045" y="480805"/>
                </a:cubicBezTo>
                <a:cubicBezTo>
                  <a:pt x="546520" y="370209"/>
                  <a:pt x="903708" y="24134"/>
                  <a:pt x="924345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F1B3617-CE97-40E6-BF83-6F9C9788DDC8}"/>
              </a:ext>
            </a:extLst>
          </p:cNvPr>
          <p:cNvSpPr/>
          <p:nvPr/>
        </p:nvSpPr>
        <p:spPr>
          <a:xfrm>
            <a:off x="4316184" y="3391490"/>
            <a:ext cx="625484" cy="583556"/>
          </a:xfrm>
          <a:custGeom>
            <a:avLst/>
            <a:gdLst>
              <a:gd name="connsiteX0" fmla="*/ 624116 w 625484"/>
              <a:gd name="connsiteY0" fmla="*/ 2585 h 583556"/>
              <a:gd name="connsiteX1" fmla="*/ 344716 w 625484"/>
              <a:gd name="connsiteY1" fmla="*/ 234360 h 583556"/>
              <a:gd name="connsiteX2" fmla="*/ 1816 w 625484"/>
              <a:gd name="connsiteY2" fmla="*/ 580435 h 583556"/>
              <a:gd name="connsiteX3" fmla="*/ 227241 w 625484"/>
              <a:gd name="connsiteY3" fmla="*/ 383585 h 583556"/>
              <a:gd name="connsiteX4" fmla="*/ 624116 w 625484"/>
              <a:gd name="connsiteY4" fmla="*/ 2585 h 58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84" h="583556">
                <a:moveTo>
                  <a:pt x="624116" y="2585"/>
                </a:moveTo>
                <a:cubicBezTo>
                  <a:pt x="643695" y="-22286"/>
                  <a:pt x="448433" y="138052"/>
                  <a:pt x="344716" y="234360"/>
                </a:cubicBezTo>
                <a:cubicBezTo>
                  <a:pt x="240999" y="330668"/>
                  <a:pt x="21395" y="555564"/>
                  <a:pt x="1816" y="580435"/>
                </a:cubicBezTo>
                <a:cubicBezTo>
                  <a:pt x="-17763" y="605306"/>
                  <a:pt x="125112" y="476189"/>
                  <a:pt x="227241" y="383585"/>
                </a:cubicBezTo>
                <a:cubicBezTo>
                  <a:pt x="329370" y="290981"/>
                  <a:pt x="604537" y="27456"/>
                  <a:pt x="624116" y="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EFB089E7-EC8D-4AA3-BA83-325A00E233A0}"/>
              </a:ext>
            </a:extLst>
          </p:cNvPr>
          <p:cNvSpPr/>
          <p:nvPr/>
        </p:nvSpPr>
        <p:spPr>
          <a:xfrm>
            <a:off x="3292022" y="4035239"/>
            <a:ext cx="279265" cy="637351"/>
          </a:xfrm>
          <a:custGeom>
            <a:avLst/>
            <a:gdLst>
              <a:gd name="connsiteX0" fmla="*/ 260803 w 279265"/>
              <a:gd name="connsiteY0" fmla="*/ 186 h 637351"/>
              <a:gd name="connsiteX1" fmla="*/ 260803 w 279265"/>
              <a:gd name="connsiteY1" fmla="*/ 152586 h 637351"/>
              <a:gd name="connsiteX2" fmla="*/ 13153 w 279265"/>
              <a:gd name="connsiteY2" fmla="*/ 609786 h 637351"/>
              <a:gd name="connsiteX3" fmla="*/ 57603 w 279265"/>
              <a:gd name="connsiteY3" fmla="*/ 536761 h 637351"/>
              <a:gd name="connsiteX4" fmla="*/ 257628 w 279265"/>
              <a:gd name="connsiteY4" fmla="*/ 130361 h 637351"/>
              <a:gd name="connsiteX5" fmla="*/ 260803 w 279265"/>
              <a:gd name="connsiteY5" fmla="*/ 186 h 6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65" h="637351">
                <a:moveTo>
                  <a:pt x="260803" y="186"/>
                </a:moveTo>
                <a:cubicBezTo>
                  <a:pt x="261332" y="3890"/>
                  <a:pt x="302078" y="50986"/>
                  <a:pt x="260803" y="152586"/>
                </a:cubicBezTo>
                <a:cubicBezTo>
                  <a:pt x="219528" y="254186"/>
                  <a:pt x="47020" y="545757"/>
                  <a:pt x="13153" y="609786"/>
                </a:cubicBezTo>
                <a:cubicBezTo>
                  <a:pt x="-20714" y="673815"/>
                  <a:pt x="16857" y="616665"/>
                  <a:pt x="57603" y="536761"/>
                </a:cubicBezTo>
                <a:cubicBezTo>
                  <a:pt x="98349" y="456857"/>
                  <a:pt x="221645" y="212382"/>
                  <a:pt x="257628" y="130361"/>
                </a:cubicBezTo>
                <a:cubicBezTo>
                  <a:pt x="293611" y="48340"/>
                  <a:pt x="260274" y="-3518"/>
                  <a:pt x="26080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EE6AD45-6155-41E2-9771-8A80FEF22D95}"/>
              </a:ext>
            </a:extLst>
          </p:cNvPr>
          <p:cNvSpPr/>
          <p:nvPr/>
        </p:nvSpPr>
        <p:spPr>
          <a:xfrm>
            <a:off x="3127348" y="4038553"/>
            <a:ext cx="390637" cy="1073241"/>
          </a:xfrm>
          <a:custGeom>
            <a:avLst/>
            <a:gdLst>
              <a:gd name="connsiteX0" fmla="*/ 390552 w 390637"/>
              <a:gd name="connsiteY0" fmla="*/ 47 h 1073241"/>
              <a:gd name="connsiteX1" fmla="*/ 266727 w 390637"/>
              <a:gd name="connsiteY1" fmla="*/ 381047 h 1073241"/>
              <a:gd name="connsiteX2" fmla="*/ 142902 w 390637"/>
              <a:gd name="connsiteY2" fmla="*/ 619172 h 1073241"/>
              <a:gd name="connsiteX3" fmla="*/ 76227 w 390637"/>
              <a:gd name="connsiteY3" fmla="*/ 831897 h 1073241"/>
              <a:gd name="connsiteX4" fmla="*/ 27 w 390637"/>
              <a:gd name="connsiteY4" fmla="*/ 1073197 h 1073241"/>
              <a:gd name="connsiteX5" fmla="*/ 69877 w 390637"/>
              <a:gd name="connsiteY5" fmla="*/ 812847 h 1073241"/>
              <a:gd name="connsiteX6" fmla="*/ 247677 w 390637"/>
              <a:gd name="connsiteY6" fmla="*/ 406447 h 1073241"/>
              <a:gd name="connsiteX7" fmla="*/ 390552 w 390637"/>
              <a:gd name="connsiteY7" fmla="*/ 47 h 107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37" h="1073241">
                <a:moveTo>
                  <a:pt x="390552" y="47"/>
                </a:moveTo>
                <a:cubicBezTo>
                  <a:pt x="393727" y="-4186"/>
                  <a:pt x="308002" y="277860"/>
                  <a:pt x="266727" y="381047"/>
                </a:cubicBezTo>
                <a:cubicBezTo>
                  <a:pt x="225452" y="484234"/>
                  <a:pt x="174652" y="544030"/>
                  <a:pt x="142902" y="619172"/>
                </a:cubicBezTo>
                <a:cubicBezTo>
                  <a:pt x="111152" y="694314"/>
                  <a:pt x="100040" y="756226"/>
                  <a:pt x="76227" y="831897"/>
                </a:cubicBezTo>
                <a:cubicBezTo>
                  <a:pt x="52414" y="907568"/>
                  <a:pt x="1085" y="1076372"/>
                  <a:pt x="27" y="1073197"/>
                </a:cubicBezTo>
                <a:cubicBezTo>
                  <a:pt x="-1031" y="1070022"/>
                  <a:pt x="28602" y="923972"/>
                  <a:pt x="69877" y="812847"/>
                </a:cubicBezTo>
                <a:cubicBezTo>
                  <a:pt x="111152" y="701722"/>
                  <a:pt x="191585" y="542972"/>
                  <a:pt x="247677" y="406447"/>
                </a:cubicBezTo>
                <a:cubicBezTo>
                  <a:pt x="303769" y="269922"/>
                  <a:pt x="387377" y="4280"/>
                  <a:pt x="39055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990FD4AC-1E94-43F9-B679-32B6BED041B0}"/>
              </a:ext>
            </a:extLst>
          </p:cNvPr>
          <p:cNvSpPr/>
          <p:nvPr/>
        </p:nvSpPr>
        <p:spPr>
          <a:xfrm>
            <a:off x="2989524" y="5059980"/>
            <a:ext cx="481460" cy="808099"/>
          </a:xfrm>
          <a:custGeom>
            <a:avLst/>
            <a:gdLst>
              <a:gd name="connsiteX0" fmla="*/ 153726 w 481460"/>
              <a:gd name="connsiteY0" fmla="*/ 970 h 808099"/>
              <a:gd name="connsiteX1" fmla="*/ 61651 w 481460"/>
              <a:gd name="connsiteY1" fmla="*/ 216870 h 808099"/>
              <a:gd name="connsiteX2" fmla="*/ 45776 w 481460"/>
              <a:gd name="connsiteY2" fmla="*/ 362920 h 808099"/>
              <a:gd name="connsiteX3" fmla="*/ 172776 w 481460"/>
              <a:gd name="connsiteY3" fmla="*/ 537545 h 808099"/>
              <a:gd name="connsiteX4" fmla="*/ 461701 w 481460"/>
              <a:gd name="connsiteY4" fmla="*/ 794720 h 808099"/>
              <a:gd name="connsiteX5" fmla="*/ 407726 w 481460"/>
              <a:gd name="connsiteY5" fmla="*/ 731220 h 808099"/>
              <a:gd name="connsiteX6" fmla="*/ 20376 w 481460"/>
              <a:gd name="connsiteY6" fmla="*/ 388320 h 808099"/>
              <a:gd name="connsiteX7" fmla="*/ 64826 w 481460"/>
              <a:gd name="connsiteY7" fmla="*/ 308945 h 808099"/>
              <a:gd name="connsiteX8" fmla="*/ 153726 w 481460"/>
              <a:gd name="connsiteY8" fmla="*/ 970 h 8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460" h="808099">
                <a:moveTo>
                  <a:pt x="153726" y="970"/>
                </a:moveTo>
                <a:cubicBezTo>
                  <a:pt x="153197" y="-14376"/>
                  <a:pt x="79643" y="156545"/>
                  <a:pt x="61651" y="216870"/>
                </a:cubicBezTo>
                <a:cubicBezTo>
                  <a:pt x="43659" y="277195"/>
                  <a:pt x="27255" y="309474"/>
                  <a:pt x="45776" y="362920"/>
                </a:cubicBezTo>
                <a:cubicBezTo>
                  <a:pt x="64297" y="416366"/>
                  <a:pt x="103455" y="465578"/>
                  <a:pt x="172776" y="537545"/>
                </a:cubicBezTo>
                <a:cubicBezTo>
                  <a:pt x="242097" y="609512"/>
                  <a:pt x="422543" y="762441"/>
                  <a:pt x="461701" y="794720"/>
                </a:cubicBezTo>
                <a:cubicBezTo>
                  <a:pt x="500859" y="826999"/>
                  <a:pt x="481280" y="798953"/>
                  <a:pt x="407726" y="731220"/>
                </a:cubicBezTo>
                <a:cubicBezTo>
                  <a:pt x="334172" y="663487"/>
                  <a:pt x="77526" y="458699"/>
                  <a:pt x="20376" y="388320"/>
                </a:cubicBezTo>
                <a:cubicBezTo>
                  <a:pt x="-36774" y="317941"/>
                  <a:pt x="42072" y="374562"/>
                  <a:pt x="64826" y="308945"/>
                </a:cubicBezTo>
                <a:cubicBezTo>
                  <a:pt x="87580" y="243328"/>
                  <a:pt x="154255" y="16316"/>
                  <a:pt x="153726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B8FBB2A2-CF30-4276-BC1C-4D468F9601A7}"/>
              </a:ext>
            </a:extLst>
          </p:cNvPr>
          <p:cNvSpPr/>
          <p:nvPr/>
        </p:nvSpPr>
        <p:spPr>
          <a:xfrm>
            <a:off x="3113767" y="5437563"/>
            <a:ext cx="737503" cy="601518"/>
          </a:xfrm>
          <a:custGeom>
            <a:avLst/>
            <a:gdLst>
              <a:gd name="connsiteX0" fmla="*/ 908 w 737503"/>
              <a:gd name="connsiteY0" fmla="*/ 1212 h 601518"/>
              <a:gd name="connsiteX1" fmla="*/ 385083 w 737503"/>
              <a:gd name="connsiteY1" fmla="*/ 375862 h 601518"/>
              <a:gd name="connsiteX2" fmla="*/ 731158 w 737503"/>
              <a:gd name="connsiteY2" fmla="*/ 598112 h 601518"/>
              <a:gd name="connsiteX3" fmla="*/ 585108 w 737503"/>
              <a:gd name="connsiteY3" fmla="*/ 493337 h 601518"/>
              <a:gd name="connsiteX4" fmla="*/ 286658 w 737503"/>
              <a:gd name="connsiteY4" fmla="*/ 264737 h 601518"/>
              <a:gd name="connsiteX5" fmla="*/ 908 w 737503"/>
              <a:gd name="connsiteY5" fmla="*/ 1212 h 6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503" h="601518">
                <a:moveTo>
                  <a:pt x="908" y="1212"/>
                </a:moveTo>
                <a:cubicBezTo>
                  <a:pt x="17312" y="19733"/>
                  <a:pt x="263375" y="276379"/>
                  <a:pt x="385083" y="375862"/>
                </a:cubicBezTo>
                <a:cubicBezTo>
                  <a:pt x="506791" y="475345"/>
                  <a:pt x="697821" y="578533"/>
                  <a:pt x="731158" y="598112"/>
                </a:cubicBezTo>
                <a:cubicBezTo>
                  <a:pt x="764496" y="617691"/>
                  <a:pt x="659191" y="548899"/>
                  <a:pt x="585108" y="493337"/>
                </a:cubicBezTo>
                <a:cubicBezTo>
                  <a:pt x="511025" y="437775"/>
                  <a:pt x="378733" y="348345"/>
                  <a:pt x="286658" y="264737"/>
                </a:cubicBezTo>
                <a:cubicBezTo>
                  <a:pt x="194583" y="181129"/>
                  <a:pt x="-15496" y="-17309"/>
                  <a:pt x="908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96699F54-333F-4F00-BF37-56E15B8584B4}"/>
              </a:ext>
            </a:extLst>
          </p:cNvPr>
          <p:cNvSpPr/>
          <p:nvPr/>
        </p:nvSpPr>
        <p:spPr>
          <a:xfrm>
            <a:off x="3105147" y="5446625"/>
            <a:ext cx="288735" cy="340648"/>
          </a:xfrm>
          <a:custGeom>
            <a:avLst/>
            <a:gdLst>
              <a:gd name="connsiteX0" fmla="*/ 3 w 288735"/>
              <a:gd name="connsiteY0" fmla="*/ 88 h 340648"/>
              <a:gd name="connsiteX1" fmla="*/ 63503 w 288735"/>
              <a:gd name="connsiteY1" fmla="*/ 130263 h 340648"/>
              <a:gd name="connsiteX2" fmla="*/ 287341 w 288735"/>
              <a:gd name="connsiteY2" fmla="*/ 339813 h 340648"/>
              <a:gd name="connsiteX3" fmla="*/ 153991 w 288735"/>
              <a:gd name="connsiteY3" fmla="*/ 200113 h 340648"/>
              <a:gd name="connsiteX4" fmla="*/ 65091 w 288735"/>
              <a:gd name="connsiteY4" fmla="*/ 111213 h 340648"/>
              <a:gd name="connsiteX5" fmla="*/ 3 w 288735"/>
              <a:gd name="connsiteY5" fmla="*/ 88 h 34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35" h="340648">
                <a:moveTo>
                  <a:pt x="3" y="88"/>
                </a:moveTo>
                <a:cubicBezTo>
                  <a:pt x="-262" y="3263"/>
                  <a:pt x="15613" y="73642"/>
                  <a:pt x="63503" y="130263"/>
                </a:cubicBezTo>
                <a:cubicBezTo>
                  <a:pt x="111393" y="186884"/>
                  <a:pt x="272260" y="328171"/>
                  <a:pt x="287341" y="339813"/>
                </a:cubicBezTo>
                <a:cubicBezTo>
                  <a:pt x="302422" y="351455"/>
                  <a:pt x="191033" y="238213"/>
                  <a:pt x="153991" y="200113"/>
                </a:cubicBezTo>
                <a:cubicBezTo>
                  <a:pt x="116949" y="162013"/>
                  <a:pt x="87052" y="142169"/>
                  <a:pt x="65091" y="111213"/>
                </a:cubicBezTo>
                <a:cubicBezTo>
                  <a:pt x="43131" y="80257"/>
                  <a:pt x="268" y="-3087"/>
                  <a:pt x="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0D0A54D6-BC7E-4C84-A8A0-EECA2B1FED4A}"/>
              </a:ext>
            </a:extLst>
          </p:cNvPr>
          <p:cNvSpPr/>
          <p:nvPr/>
        </p:nvSpPr>
        <p:spPr>
          <a:xfrm>
            <a:off x="2812659" y="5643752"/>
            <a:ext cx="401432" cy="752287"/>
          </a:xfrm>
          <a:custGeom>
            <a:avLst/>
            <a:gdLst>
              <a:gd name="connsiteX0" fmla="*/ 400441 w 401432"/>
              <a:gd name="connsiteY0" fmla="*/ 7748 h 752287"/>
              <a:gd name="connsiteX1" fmla="*/ 292491 w 401432"/>
              <a:gd name="connsiteY1" fmla="*/ 241111 h 752287"/>
              <a:gd name="connsiteX2" fmla="*/ 143266 w 401432"/>
              <a:gd name="connsiteY2" fmla="*/ 485586 h 752287"/>
              <a:gd name="connsiteX3" fmla="*/ 46429 w 401432"/>
              <a:gd name="connsiteY3" fmla="*/ 664973 h 752287"/>
              <a:gd name="connsiteX4" fmla="*/ 391 w 401432"/>
              <a:gd name="connsiteY4" fmla="*/ 752286 h 752287"/>
              <a:gd name="connsiteX5" fmla="*/ 30554 w 401432"/>
              <a:gd name="connsiteY5" fmla="*/ 666561 h 752287"/>
              <a:gd name="connsiteX6" fmla="*/ 132154 w 401432"/>
              <a:gd name="connsiteY6" fmla="*/ 466536 h 752287"/>
              <a:gd name="connsiteX7" fmla="*/ 333766 w 401432"/>
              <a:gd name="connsiteY7" fmla="*/ 93473 h 752287"/>
              <a:gd name="connsiteX8" fmla="*/ 400441 w 401432"/>
              <a:gd name="connsiteY8" fmla="*/ 7748 h 75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432" h="752287">
                <a:moveTo>
                  <a:pt x="400441" y="7748"/>
                </a:moveTo>
                <a:cubicBezTo>
                  <a:pt x="393562" y="32354"/>
                  <a:pt x="335353" y="161471"/>
                  <a:pt x="292491" y="241111"/>
                </a:cubicBezTo>
                <a:cubicBezTo>
                  <a:pt x="249629" y="320751"/>
                  <a:pt x="184276" y="414942"/>
                  <a:pt x="143266" y="485586"/>
                </a:cubicBezTo>
                <a:cubicBezTo>
                  <a:pt x="102256" y="556230"/>
                  <a:pt x="46429" y="664973"/>
                  <a:pt x="46429" y="664973"/>
                </a:cubicBezTo>
                <a:cubicBezTo>
                  <a:pt x="22617" y="709423"/>
                  <a:pt x="3037" y="752021"/>
                  <a:pt x="391" y="752286"/>
                </a:cubicBezTo>
                <a:cubicBezTo>
                  <a:pt x="-2255" y="752551"/>
                  <a:pt x="8594" y="714186"/>
                  <a:pt x="30554" y="666561"/>
                </a:cubicBezTo>
                <a:cubicBezTo>
                  <a:pt x="52514" y="618936"/>
                  <a:pt x="81619" y="562051"/>
                  <a:pt x="132154" y="466536"/>
                </a:cubicBezTo>
                <a:cubicBezTo>
                  <a:pt x="182689" y="371021"/>
                  <a:pt x="289845" y="168350"/>
                  <a:pt x="333766" y="93473"/>
                </a:cubicBezTo>
                <a:cubicBezTo>
                  <a:pt x="377687" y="18596"/>
                  <a:pt x="407320" y="-16858"/>
                  <a:pt x="400441" y="7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20782290-5C88-42DB-A707-52A2A654FD2B}"/>
              </a:ext>
            </a:extLst>
          </p:cNvPr>
          <p:cNvSpPr/>
          <p:nvPr/>
        </p:nvSpPr>
        <p:spPr>
          <a:xfrm>
            <a:off x="4898999" y="3453303"/>
            <a:ext cx="68147" cy="453593"/>
          </a:xfrm>
          <a:custGeom>
            <a:avLst/>
            <a:gdLst>
              <a:gd name="connsiteX0" fmla="*/ 61939 w 68147"/>
              <a:gd name="connsiteY0" fmla="*/ 1097 h 453593"/>
              <a:gd name="connsiteX1" fmla="*/ 22251 w 68147"/>
              <a:gd name="connsiteY1" fmla="*/ 158260 h 453593"/>
              <a:gd name="connsiteX2" fmla="*/ 26 w 68147"/>
              <a:gd name="connsiteY2" fmla="*/ 342410 h 453593"/>
              <a:gd name="connsiteX3" fmla="*/ 17489 w 68147"/>
              <a:gd name="connsiteY3" fmla="*/ 453535 h 453593"/>
              <a:gd name="connsiteX4" fmla="*/ 6376 w 68147"/>
              <a:gd name="connsiteY4" fmla="*/ 356697 h 453593"/>
              <a:gd name="connsiteX5" fmla="*/ 6376 w 68147"/>
              <a:gd name="connsiteY5" fmla="*/ 280497 h 453593"/>
              <a:gd name="connsiteX6" fmla="*/ 61939 w 68147"/>
              <a:gd name="connsiteY6" fmla="*/ 97935 h 453593"/>
              <a:gd name="connsiteX7" fmla="*/ 61939 w 68147"/>
              <a:gd name="connsiteY7" fmla="*/ 1097 h 45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47" h="453593">
                <a:moveTo>
                  <a:pt x="61939" y="1097"/>
                </a:moveTo>
                <a:cubicBezTo>
                  <a:pt x="55324" y="11151"/>
                  <a:pt x="32570" y="101375"/>
                  <a:pt x="22251" y="158260"/>
                </a:cubicBezTo>
                <a:cubicBezTo>
                  <a:pt x="11932" y="215145"/>
                  <a:pt x="820" y="293198"/>
                  <a:pt x="26" y="342410"/>
                </a:cubicBezTo>
                <a:cubicBezTo>
                  <a:pt x="-768" y="391622"/>
                  <a:pt x="16431" y="451154"/>
                  <a:pt x="17489" y="453535"/>
                </a:cubicBezTo>
                <a:cubicBezTo>
                  <a:pt x="18547" y="455916"/>
                  <a:pt x="8228" y="385537"/>
                  <a:pt x="6376" y="356697"/>
                </a:cubicBezTo>
                <a:cubicBezTo>
                  <a:pt x="4524" y="327857"/>
                  <a:pt x="-2884" y="323624"/>
                  <a:pt x="6376" y="280497"/>
                </a:cubicBezTo>
                <a:cubicBezTo>
                  <a:pt x="15636" y="237370"/>
                  <a:pt x="52149" y="143708"/>
                  <a:pt x="61939" y="97935"/>
                </a:cubicBezTo>
                <a:cubicBezTo>
                  <a:pt x="71729" y="52162"/>
                  <a:pt x="68554" y="-8957"/>
                  <a:pt x="6193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23F8AC2B-A37B-4F26-8E2E-1E11C49EE78C}"/>
              </a:ext>
            </a:extLst>
          </p:cNvPr>
          <p:cNvSpPr/>
          <p:nvPr/>
        </p:nvSpPr>
        <p:spPr>
          <a:xfrm>
            <a:off x="4752970" y="3829491"/>
            <a:ext cx="138979" cy="403179"/>
          </a:xfrm>
          <a:custGeom>
            <a:avLst/>
            <a:gdLst>
              <a:gd name="connsiteX0" fmla="*/ 136530 w 138979"/>
              <a:gd name="connsiteY0" fmla="*/ 1147 h 403179"/>
              <a:gd name="connsiteX1" fmla="*/ 73030 w 138979"/>
              <a:gd name="connsiteY1" fmla="*/ 212284 h 403179"/>
              <a:gd name="connsiteX2" fmla="*/ 30168 w 138979"/>
              <a:gd name="connsiteY2" fmla="*/ 312297 h 403179"/>
              <a:gd name="connsiteX3" fmla="*/ 5 w 138979"/>
              <a:gd name="connsiteY3" fmla="*/ 402784 h 403179"/>
              <a:gd name="connsiteX4" fmla="*/ 28580 w 138979"/>
              <a:gd name="connsiteY4" fmla="*/ 336109 h 403179"/>
              <a:gd name="connsiteX5" fmla="*/ 114305 w 138979"/>
              <a:gd name="connsiteY5" fmla="*/ 136084 h 403179"/>
              <a:gd name="connsiteX6" fmla="*/ 136530 w 138979"/>
              <a:gd name="connsiteY6" fmla="*/ 1147 h 40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79" h="403179">
                <a:moveTo>
                  <a:pt x="136530" y="1147"/>
                </a:moveTo>
                <a:cubicBezTo>
                  <a:pt x="129651" y="13847"/>
                  <a:pt x="90757" y="160426"/>
                  <a:pt x="73030" y="212284"/>
                </a:cubicBezTo>
                <a:cubicBezTo>
                  <a:pt x="55303" y="264142"/>
                  <a:pt x="42339" y="280547"/>
                  <a:pt x="30168" y="312297"/>
                </a:cubicBezTo>
                <a:cubicBezTo>
                  <a:pt x="17997" y="344047"/>
                  <a:pt x="270" y="398815"/>
                  <a:pt x="5" y="402784"/>
                </a:cubicBezTo>
                <a:cubicBezTo>
                  <a:pt x="-260" y="406753"/>
                  <a:pt x="9530" y="380559"/>
                  <a:pt x="28580" y="336109"/>
                </a:cubicBezTo>
                <a:cubicBezTo>
                  <a:pt x="47630" y="291659"/>
                  <a:pt x="92874" y="187942"/>
                  <a:pt x="114305" y="136084"/>
                </a:cubicBezTo>
                <a:cubicBezTo>
                  <a:pt x="135736" y="84226"/>
                  <a:pt x="143409" y="-11553"/>
                  <a:pt x="136530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69B65B62-0001-4BE6-B946-F8697D1668C9}"/>
              </a:ext>
            </a:extLst>
          </p:cNvPr>
          <p:cNvSpPr/>
          <p:nvPr/>
        </p:nvSpPr>
        <p:spPr>
          <a:xfrm>
            <a:off x="5051422" y="3920883"/>
            <a:ext cx="269879" cy="71758"/>
          </a:xfrm>
          <a:custGeom>
            <a:avLst/>
            <a:gdLst>
              <a:gd name="connsiteX0" fmla="*/ 269878 w 269879"/>
              <a:gd name="connsiteY0" fmla="*/ 242 h 71758"/>
              <a:gd name="connsiteX1" fmla="*/ 100016 w 269879"/>
              <a:gd name="connsiteY1" fmla="*/ 19292 h 71758"/>
              <a:gd name="connsiteX2" fmla="*/ 3 w 269879"/>
              <a:gd name="connsiteY2" fmla="*/ 71680 h 71758"/>
              <a:gd name="connsiteX3" fmla="*/ 96841 w 269879"/>
              <a:gd name="connsiteY3" fmla="*/ 30405 h 71758"/>
              <a:gd name="connsiteX4" fmla="*/ 269878 w 269879"/>
              <a:gd name="connsiteY4" fmla="*/ 242 h 7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79" h="71758">
                <a:moveTo>
                  <a:pt x="269878" y="242"/>
                </a:moveTo>
                <a:cubicBezTo>
                  <a:pt x="270407" y="-1610"/>
                  <a:pt x="144995" y="7386"/>
                  <a:pt x="100016" y="19292"/>
                </a:cubicBezTo>
                <a:cubicBezTo>
                  <a:pt x="55037" y="31198"/>
                  <a:pt x="532" y="69828"/>
                  <a:pt x="3" y="71680"/>
                </a:cubicBezTo>
                <a:cubicBezTo>
                  <a:pt x="-526" y="73532"/>
                  <a:pt x="53979" y="42047"/>
                  <a:pt x="96841" y="30405"/>
                </a:cubicBezTo>
                <a:cubicBezTo>
                  <a:pt x="139703" y="18763"/>
                  <a:pt x="269349" y="2094"/>
                  <a:pt x="26987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42242C09-6DFF-4100-9890-54BDE7D6C1EF}"/>
              </a:ext>
            </a:extLst>
          </p:cNvPr>
          <p:cNvSpPr/>
          <p:nvPr/>
        </p:nvSpPr>
        <p:spPr>
          <a:xfrm>
            <a:off x="4452681" y="3845253"/>
            <a:ext cx="441559" cy="501974"/>
          </a:xfrm>
          <a:custGeom>
            <a:avLst/>
            <a:gdLst>
              <a:gd name="connsiteX0" fmla="*/ 438407 w 441559"/>
              <a:gd name="connsiteY0" fmla="*/ 1260 h 501974"/>
              <a:gd name="connsiteX1" fmla="*/ 246319 w 441559"/>
              <a:gd name="connsiteY1" fmla="*/ 191760 h 501974"/>
              <a:gd name="connsiteX2" fmla="*/ 3432 w 441559"/>
              <a:gd name="connsiteY2" fmla="*/ 494972 h 501974"/>
              <a:gd name="connsiteX3" fmla="*/ 114557 w 441559"/>
              <a:gd name="connsiteY3" fmla="*/ 390197 h 501974"/>
              <a:gd name="connsiteX4" fmla="*/ 268544 w 441559"/>
              <a:gd name="connsiteY4" fmla="*/ 221922 h 501974"/>
              <a:gd name="connsiteX5" fmla="*/ 359032 w 441559"/>
              <a:gd name="connsiteY5" fmla="*/ 113972 h 501974"/>
              <a:gd name="connsiteX6" fmla="*/ 438407 w 441559"/>
              <a:gd name="connsiteY6" fmla="*/ 1260 h 50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559" h="501974">
                <a:moveTo>
                  <a:pt x="438407" y="1260"/>
                </a:moveTo>
                <a:cubicBezTo>
                  <a:pt x="419622" y="14225"/>
                  <a:pt x="318815" y="109475"/>
                  <a:pt x="246319" y="191760"/>
                </a:cubicBezTo>
                <a:cubicBezTo>
                  <a:pt x="173823" y="274045"/>
                  <a:pt x="25392" y="461899"/>
                  <a:pt x="3432" y="494972"/>
                </a:cubicBezTo>
                <a:cubicBezTo>
                  <a:pt x="-18528" y="528045"/>
                  <a:pt x="70372" y="435705"/>
                  <a:pt x="114557" y="390197"/>
                </a:cubicBezTo>
                <a:cubicBezTo>
                  <a:pt x="158742" y="344689"/>
                  <a:pt x="227798" y="267959"/>
                  <a:pt x="268544" y="221922"/>
                </a:cubicBezTo>
                <a:cubicBezTo>
                  <a:pt x="309290" y="175885"/>
                  <a:pt x="330986" y="149161"/>
                  <a:pt x="359032" y="113972"/>
                </a:cubicBezTo>
                <a:cubicBezTo>
                  <a:pt x="387078" y="78783"/>
                  <a:pt x="457192" y="-11705"/>
                  <a:pt x="438407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5C4C3329-C302-4509-86DF-BC411CD4D31C}"/>
              </a:ext>
            </a:extLst>
          </p:cNvPr>
          <p:cNvSpPr/>
          <p:nvPr/>
        </p:nvSpPr>
        <p:spPr>
          <a:xfrm>
            <a:off x="3670164" y="4327510"/>
            <a:ext cx="814553" cy="795373"/>
          </a:xfrm>
          <a:custGeom>
            <a:avLst/>
            <a:gdLst>
              <a:gd name="connsiteX0" fmla="*/ 814524 w 814553"/>
              <a:gd name="connsiteY0" fmla="*/ 15 h 795373"/>
              <a:gd name="connsiteX1" fmla="*/ 612911 w 814553"/>
              <a:gd name="connsiteY1" fmla="*/ 319103 h 795373"/>
              <a:gd name="connsiteX2" fmla="*/ 447811 w 814553"/>
              <a:gd name="connsiteY2" fmla="*/ 519128 h 795373"/>
              <a:gd name="connsiteX3" fmla="*/ 370024 w 814553"/>
              <a:gd name="connsiteY3" fmla="*/ 596915 h 795373"/>
              <a:gd name="connsiteX4" fmla="*/ 244611 w 814553"/>
              <a:gd name="connsiteY4" fmla="*/ 688990 h 795373"/>
              <a:gd name="connsiteX5" fmla="*/ 160474 w 814553"/>
              <a:gd name="connsiteY5" fmla="*/ 736615 h 795373"/>
              <a:gd name="connsiteX6" fmla="*/ 136 w 814553"/>
              <a:gd name="connsiteY6" fmla="*/ 795353 h 795373"/>
              <a:gd name="connsiteX7" fmla="*/ 136661 w 814553"/>
              <a:gd name="connsiteY7" fmla="*/ 741378 h 795373"/>
              <a:gd name="connsiteX8" fmla="*/ 341449 w 814553"/>
              <a:gd name="connsiteY8" fmla="*/ 603265 h 795373"/>
              <a:gd name="connsiteX9" fmla="*/ 598624 w 814553"/>
              <a:gd name="connsiteY9" fmla="*/ 306403 h 795373"/>
              <a:gd name="connsiteX10" fmla="*/ 814524 w 814553"/>
              <a:gd name="connsiteY10" fmla="*/ 15 h 7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553" h="795373">
                <a:moveTo>
                  <a:pt x="814524" y="15"/>
                </a:moveTo>
                <a:cubicBezTo>
                  <a:pt x="816905" y="2132"/>
                  <a:pt x="674030" y="232584"/>
                  <a:pt x="612911" y="319103"/>
                </a:cubicBezTo>
                <a:cubicBezTo>
                  <a:pt x="551792" y="405622"/>
                  <a:pt x="488292" y="472826"/>
                  <a:pt x="447811" y="519128"/>
                </a:cubicBezTo>
                <a:cubicBezTo>
                  <a:pt x="407330" y="565430"/>
                  <a:pt x="403891" y="568605"/>
                  <a:pt x="370024" y="596915"/>
                </a:cubicBezTo>
                <a:cubicBezTo>
                  <a:pt x="336157" y="625225"/>
                  <a:pt x="279536" y="665707"/>
                  <a:pt x="244611" y="688990"/>
                </a:cubicBezTo>
                <a:cubicBezTo>
                  <a:pt x="209686" y="712273"/>
                  <a:pt x="201220" y="718888"/>
                  <a:pt x="160474" y="736615"/>
                </a:cubicBezTo>
                <a:cubicBezTo>
                  <a:pt x="119728" y="754342"/>
                  <a:pt x="4105" y="794559"/>
                  <a:pt x="136" y="795353"/>
                </a:cubicBezTo>
                <a:cubicBezTo>
                  <a:pt x="-3833" y="796147"/>
                  <a:pt x="79776" y="773393"/>
                  <a:pt x="136661" y="741378"/>
                </a:cubicBezTo>
                <a:cubicBezTo>
                  <a:pt x="193546" y="709363"/>
                  <a:pt x="264455" y="675761"/>
                  <a:pt x="341449" y="603265"/>
                </a:cubicBezTo>
                <a:cubicBezTo>
                  <a:pt x="418443" y="530769"/>
                  <a:pt x="522953" y="405886"/>
                  <a:pt x="598624" y="306403"/>
                </a:cubicBezTo>
                <a:cubicBezTo>
                  <a:pt x="674295" y="206920"/>
                  <a:pt x="812143" y="-2102"/>
                  <a:pt x="81452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1E467D90-989A-450D-9E00-26CC63C3B210}"/>
              </a:ext>
            </a:extLst>
          </p:cNvPr>
          <p:cNvSpPr/>
          <p:nvPr/>
        </p:nvSpPr>
        <p:spPr>
          <a:xfrm>
            <a:off x="3334180" y="4546104"/>
            <a:ext cx="243404" cy="734378"/>
          </a:xfrm>
          <a:custGeom>
            <a:avLst/>
            <a:gdLst>
              <a:gd name="connsiteX0" fmla="*/ 242458 w 243404"/>
              <a:gd name="connsiteY0" fmla="*/ 496 h 734378"/>
              <a:gd name="connsiteX1" fmla="*/ 99583 w 243404"/>
              <a:gd name="connsiteY1" fmla="*/ 205284 h 734378"/>
              <a:gd name="connsiteX2" fmla="*/ 12270 w 243404"/>
              <a:gd name="connsiteY2" fmla="*/ 394196 h 734378"/>
              <a:gd name="connsiteX3" fmla="*/ 2745 w 243404"/>
              <a:gd name="connsiteY3" fmla="*/ 552946 h 734378"/>
              <a:gd name="connsiteX4" fmla="*/ 2745 w 243404"/>
              <a:gd name="connsiteY4" fmla="*/ 733921 h 734378"/>
              <a:gd name="connsiteX5" fmla="*/ 34495 w 243404"/>
              <a:gd name="connsiteY5" fmla="*/ 497384 h 734378"/>
              <a:gd name="connsiteX6" fmla="*/ 50370 w 243404"/>
              <a:gd name="connsiteY6" fmla="*/ 370384 h 734378"/>
              <a:gd name="connsiteX7" fmla="*/ 156733 w 243404"/>
              <a:gd name="connsiteY7" fmla="*/ 154484 h 734378"/>
              <a:gd name="connsiteX8" fmla="*/ 242458 w 243404"/>
              <a:gd name="connsiteY8" fmla="*/ 496 h 7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404" h="734378">
                <a:moveTo>
                  <a:pt x="242458" y="496"/>
                </a:moveTo>
                <a:cubicBezTo>
                  <a:pt x="232933" y="8963"/>
                  <a:pt x="137948" y="139667"/>
                  <a:pt x="99583" y="205284"/>
                </a:cubicBezTo>
                <a:cubicBezTo>
                  <a:pt x="61218" y="270901"/>
                  <a:pt x="28410" y="336252"/>
                  <a:pt x="12270" y="394196"/>
                </a:cubicBezTo>
                <a:cubicBezTo>
                  <a:pt x="-3870" y="452140"/>
                  <a:pt x="4332" y="496325"/>
                  <a:pt x="2745" y="552946"/>
                </a:cubicBezTo>
                <a:cubicBezTo>
                  <a:pt x="1158" y="609567"/>
                  <a:pt x="-2547" y="743181"/>
                  <a:pt x="2745" y="733921"/>
                </a:cubicBezTo>
                <a:cubicBezTo>
                  <a:pt x="8037" y="724661"/>
                  <a:pt x="26557" y="557974"/>
                  <a:pt x="34495" y="497384"/>
                </a:cubicBezTo>
                <a:cubicBezTo>
                  <a:pt x="42432" y="436795"/>
                  <a:pt x="29997" y="427534"/>
                  <a:pt x="50370" y="370384"/>
                </a:cubicBezTo>
                <a:cubicBezTo>
                  <a:pt x="70743" y="313234"/>
                  <a:pt x="126306" y="215074"/>
                  <a:pt x="156733" y="154484"/>
                </a:cubicBezTo>
                <a:cubicBezTo>
                  <a:pt x="187160" y="93894"/>
                  <a:pt x="251983" y="-7971"/>
                  <a:pt x="242458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1DBDA80B-2503-4091-80C8-377D017FCA28}"/>
              </a:ext>
            </a:extLst>
          </p:cNvPr>
          <p:cNvSpPr/>
          <p:nvPr/>
        </p:nvSpPr>
        <p:spPr>
          <a:xfrm>
            <a:off x="3341655" y="5271916"/>
            <a:ext cx="404192" cy="694026"/>
          </a:xfrm>
          <a:custGeom>
            <a:avLst/>
            <a:gdLst>
              <a:gd name="connsiteX0" fmla="*/ 33 w 404192"/>
              <a:gd name="connsiteY0" fmla="*/ 3347 h 694026"/>
              <a:gd name="connsiteX1" fmla="*/ 73058 w 404192"/>
              <a:gd name="connsiteY1" fmla="*/ 203372 h 694026"/>
              <a:gd name="connsiteX2" fmla="*/ 112745 w 404192"/>
              <a:gd name="connsiteY2" fmla="*/ 312909 h 694026"/>
              <a:gd name="connsiteX3" fmla="*/ 392145 w 404192"/>
              <a:gd name="connsiteY3" fmla="*/ 679622 h 694026"/>
              <a:gd name="connsiteX4" fmla="*/ 357220 w 404192"/>
              <a:gd name="connsiteY4" fmla="*/ 625647 h 694026"/>
              <a:gd name="connsiteX5" fmla="*/ 292133 w 404192"/>
              <a:gd name="connsiteY5" fmla="*/ 522459 h 694026"/>
              <a:gd name="connsiteX6" fmla="*/ 101633 w 404192"/>
              <a:gd name="connsiteY6" fmla="*/ 247822 h 694026"/>
              <a:gd name="connsiteX7" fmla="*/ 82583 w 404192"/>
              <a:gd name="connsiteY7" fmla="*/ 90659 h 694026"/>
              <a:gd name="connsiteX8" fmla="*/ 33 w 404192"/>
              <a:gd name="connsiteY8" fmla="*/ 3347 h 69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2" h="694026">
                <a:moveTo>
                  <a:pt x="33" y="3347"/>
                </a:moveTo>
                <a:cubicBezTo>
                  <a:pt x="-1554" y="22132"/>
                  <a:pt x="54273" y="151778"/>
                  <a:pt x="73058" y="203372"/>
                </a:cubicBezTo>
                <a:cubicBezTo>
                  <a:pt x="91843" y="254966"/>
                  <a:pt x="59564" y="233534"/>
                  <a:pt x="112745" y="312909"/>
                </a:cubicBezTo>
                <a:cubicBezTo>
                  <a:pt x="165926" y="392284"/>
                  <a:pt x="351399" y="627499"/>
                  <a:pt x="392145" y="679622"/>
                </a:cubicBezTo>
                <a:cubicBezTo>
                  <a:pt x="432891" y="731745"/>
                  <a:pt x="357220" y="625647"/>
                  <a:pt x="357220" y="625647"/>
                </a:cubicBezTo>
                <a:cubicBezTo>
                  <a:pt x="340551" y="599453"/>
                  <a:pt x="334731" y="585430"/>
                  <a:pt x="292133" y="522459"/>
                </a:cubicBezTo>
                <a:cubicBezTo>
                  <a:pt x="249535" y="459488"/>
                  <a:pt x="136558" y="319789"/>
                  <a:pt x="101633" y="247822"/>
                </a:cubicBezTo>
                <a:cubicBezTo>
                  <a:pt x="66708" y="175855"/>
                  <a:pt x="99516" y="132199"/>
                  <a:pt x="82583" y="90659"/>
                </a:cubicBezTo>
                <a:cubicBezTo>
                  <a:pt x="65650" y="49119"/>
                  <a:pt x="1620" y="-15438"/>
                  <a:pt x="33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41DC9794-10E9-4D23-882F-5877DEA1C7C2}"/>
              </a:ext>
            </a:extLst>
          </p:cNvPr>
          <p:cNvSpPr/>
          <p:nvPr/>
        </p:nvSpPr>
        <p:spPr>
          <a:xfrm>
            <a:off x="3671356" y="5114747"/>
            <a:ext cx="353426" cy="630422"/>
          </a:xfrm>
          <a:custGeom>
            <a:avLst/>
            <a:gdLst>
              <a:gd name="connsiteX0" fmla="*/ 19582 w 353426"/>
              <a:gd name="connsiteY0" fmla="*/ 14466 h 630422"/>
              <a:gd name="connsiteX1" fmla="*/ 305332 w 353426"/>
              <a:gd name="connsiteY1" fmla="*/ 555803 h 630422"/>
              <a:gd name="connsiteX2" fmla="*/ 351369 w 353426"/>
              <a:gd name="connsiteY2" fmla="*/ 625653 h 630422"/>
              <a:gd name="connsiteX3" fmla="*/ 284694 w 353426"/>
              <a:gd name="connsiteY3" fmla="*/ 555803 h 630422"/>
              <a:gd name="connsiteX4" fmla="*/ 144994 w 353426"/>
              <a:gd name="connsiteY4" fmla="*/ 406578 h 630422"/>
              <a:gd name="connsiteX5" fmla="*/ 49744 w 353426"/>
              <a:gd name="connsiteY5" fmla="*/ 214491 h 630422"/>
              <a:gd name="connsiteX6" fmla="*/ 27519 w 353426"/>
              <a:gd name="connsiteY6" fmla="*/ 160516 h 630422"/>
              <a:gd name="connsiteX7" fmla="*/ 19582 w 353426"/>
              <a:gd name="connsiteY7" fmla="*/ 14466 h 63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26" h="630422">
                <a:moveTo>
                  <a:pt x="19582" y="14466"/>
                </a:moveTo>
                <a:cubicBezTo>
                  <a:pt x="65884" y="80347"/>
                  <a:pt x="250034" y="453939"/>
                  <a:pt x="305332" y="555803"/>
                </a:cubicBezTo>
                <a:cubicBezTo>
                  <a:pt x="360630" y="657667"/>
                  <a:pt x="354809" y="625653"/>
                  <a:pt x="351369" y="625653"/>
                </a:cubicBezTo>
                <a:cubicBezTo>
                  <a:pt x="347929" y="625653"/>
                  <a:pt x="319090" y="592315"/>
                  <a:pt x="284694" y="555803"/>
                </a:cubicBezTo>
                <a:cubicBezTo>
                  <a:pt x="250298" y="519291"/>
                  <a:pt x="184152" y="463463"/>
                  <a:pt x="144994" y="406578"/>
                </a:cubicBezTo>
                <a:cubicBezTo>
                  <a:pt x="105836" y="349693"/>
                  <a:pt x="69323" y="255501"/>
                  <a:pt x="49744" y="214491"/>
                </a:cubicBezTo>
                <a:cubicBezTo>
                  <a:pt x="30165" y="173481"/>
                  <a:pt x="32017" y="193854"/>
                  <a:pt x="27519" y="160516"/>
                </a:cubicBezTo>
                <a:cubicBezTo>
                  <a:pt x="23021" y="127179"/>
                  <a:pt x="-26720" y="-51415"/>
                  <a:pt x="19582" y="1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AE713B9B-ED18-4387-9554-5B91FD2674E3}"/>
              </a:ext>
            </a:extLst>
          </p:cNvPr>
          <p:cNvSpPr/>
          <p:nvPr/>
        </p:nvSpPr>
        <p:spPr>
          <a:xfrm>
            <a:off x="4017962" y="5406669"/>
            <a:ext cx="304267" cy="643547"/>
          </a:xfrm>
          <a:custGeom>
            <a:avLst/>
            <a:gdLst>
              <a:gd name="connsiteX0" fmla="*/ 157163 w 304267"/>
              <a:gd name="connsiteY0" fmla="*/ 51156 h 643547"/>
              <a:gd name="connsiteX1" fmla="*/ 242888 w 304267"/>
              <a:gd name="connsiteY1" fmla="*/ 428981 h 643547"/>
              <a:gd name="connsiteX2" fmla="*/ 301626 w 304267"/>
              <a:gd name="connsiteY2" fmla="*/ 541694 h 643547"/>
              <a:gd name="connsiteX3" fmla="*/ 155576 w 304267"/>
              <a:gd name="connsiteY3" fmla="*/ 643294 h 643547"/>
              <a:gd name="connsiteX4" fmla="*/ 55563 w 304267"/>
              <a:gd name="connsiteY4" fmla="*/ 511531 h 643547"/>
              <a:gd name="connsiteX5" fmla="*/ 1 w 304267"/>
              <a:gd name="connsiteY5" fmla="*/ 376594 h 643547"/>
              <a:gd name="connsiteX6" fmla="*/ 57151 w 304267"/>
              <a:gd name="connsiteY6" fmla="*/ 228956 h 643547"/>
              <a:gd name="connsiteX7" fmla="*/ 106363 w 304267"/>
              <a:gd name="connsiteY7" fmla="*/ 22581 h 643547"/>
              <a:gd name="connsiteX8" fmla="*/ 157163 w 304267"/>
              <a:gd name="connsiteY8" fmla="*/ 51156 h 6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267" h="643547">
                <a:moveTo>
                  <a:pt x="157163" y="51156"/>
                </a:moveTo>
                <a:cubicBezTo>
                  <a:pt x="179917" y="118889"/>
                  <a:pt x="218811" y="347225"/>
                  <a:pt x="242888" y="428981"/>
                </a:cubicBezTo>
                <a:cubicBezTo>
                  <a:pt x="266965" y="510737"/>
                  <a:pt x="316178" y="505975"/>
                  <a:pt x="301626" y="541694"/>
                </a:cubicBezTo>
                <a:cubicBezTo>
                  <a:pt x="287074" y="577413"/>
                  <a:pt x="196587" y="648321"/>
                  <a:pt x="155576" y="643294"/>
                </a:cubicBezTo>
                <a:cubicBezTo>
                  <a:pt x="114565" y="638267"/>
                  <a:pt x="81492" y="555981"/>
                  <a:pt x="55563" y="511531"/>
                </a:cubicBezTo>
                <a:cubicBezTo>
                  <a:pt x="29634" y="467081"/>
                  <a:pt x="-264" y="423690"/>
                  <a:pt x="1" y="376594"/>
                </a:cubicBezTo>
                <a:cubicBezTo>
                  <a:pt x="266" y="329498"/>
                  <a:pt x="39424" y="287958"/>
                  <a:pt x="57151" y="228956"/>
                </a:cubicBezTo>
                <a:cubicBezTo>
                  <a:pt x="74878" y="169954"/>
                  <a:pt x="92075" y="52214"/>
                  <a:pt x="106363" y="22581"/>
                </a:cubicBezTo>
                <a:cubicBezTo>
                  <a:pt x="120651" y="-7052"/>
                  <a:pt x="134409" y="-16577"/>
                  <a:pt x="157163" y="5115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0AF08715-1571-49F3-B1E9-C52E94E2CCAD}"/>
              </a:ext>
            </a:extLst>
          </p:cNvPr>
          <p:cNvSpPr/>
          <p:nvPr/>
        </p:nvSpPr>
        <p:spPr>
          <a:xfrm>
            <a:off x="3970241" y="5686297"/>
            <a:ext cx="238588" cy="373838"/>
          </a:xfrm>
          <a:custGeom>
            <a:avLst/>
            <a:gdLst>
              <a:gd name="connsiteX0" fmla="*/ 97 w 238588"/>
              <a:gd name="connsiteY0" fmla="*/ 128 h 373838"/>
              <a:gd name="connsiteX1" fmla="*/ 154084 w 238588"/>
              <a:gd name="connsiteY1" fmla="*/ 320803 h 373838"/>
              <a:gd name="connsiteX2" fmla="*/ 238222 w 238588"/>
              <a:gd name="connsiteY2" fmla="*/ 370016 h 373838"/>
              <a:gd name="connsiteX3" fmla="*/ 177897 w 238588"/>
              <a:gd name="connsiteY3" fmla="*/ 282703 h 373838"/>
              <a:gd name="connsiteX4" fmla="*/ 97 w 238588"/>
              <a:gd name="connsiteY4" fmla="*/ 128 h 37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88" h="373838">
                <a:moveTo>
                  <a:pt x="97" y="128"/>
                </a:moveTo>
                <a:cubicBezTo>
                  <a:pt x="-3872" y="6478"/>
                  <a:pt x="114397" y="259155"/>
                  <a:pt x="154084" y="320803"/>
                </a:cubicBezTo>
                <a:cubicBezTo>
                  <a:pt x="193771" y="382451"/>
                  <a:pt x="234253" y="376366"/>
                  <a:pt x="238222" y="370016"/>
                </a:cubicBezTo>
                <a:cubicBezTo>
                  <a:pt x="242191" y="363666"/>
                  <a:pt x="213351" y="340118"/>
                  <a:pt x="177897" y="282703"/>
                </a:cubicBezTo>
                <a:cubicBezTo>
                  <a:pt x="142443" y="225288"/>
                  <a:pt x="4066" y="-6222"/>
                  <a:pt x="9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DCB231B-A314-40AD-9359-1D42F1F74B46}"/>
              </a:ext>
            </a:extLst>
          </p:cNvPr>
          <p:cNvSpPr/>
          <p:nvPr/>
        </p:nvSpPr>
        <p:spPr>
          <a:xfrm>
            <a:off x="4757546" y="3946506"/>
            <a:ext cx="437115" cy="301018"/>
          </a:xfrm>
          <a:custGeom>
            <a:avLst/>
            <a:gdLst>
              <a:gd name="connsiteX0" fmla="*/ 436754 w 437115"/>
              <a:gd name="connsiteY0" fmla="*/ 19 h 301018"/>
              <a:gd name="connsiteX1" fmla="*/ 206567 w 437115"/>
              <a:gd name="connsiteY1" fmla="*/ 150832 h 301018"/>
              <a:gd name="connsiteX2" fmla="*/ 54167 w 437115"/>
              <a:gd name="connsiteY2" fmla="*/ 287357 h 301018"/>
              <a:gd name="connsiteX3" fmla="*/ 49404 w 437115"/>
              <a:gd name="connsiteY3" fmla="*/ 292119 h 301018"/>
              <a:gd name="connsiteX4" fmla="*/ 192 w 437115"/>
              <a:gd name="connsiteY4" fmla="*/ 295294 h 301018"/>
              <a:gd name="connsiteX5" fmla="*/ 70042 w 437115"/>
              <a:gd name="connsiteY5" fmla="*/ 287357 h 301018"/>
              <a:gd name="connsiteX6" fmla="*/ 255779 w 437115"/>
              <a:gd name="connsiteY6" fmla="*/ 141307 h 301018"/>
              <a:gd name="connsiteX7" fmla="*/ 436754 w 437115"/>
              <a:gd name="connsiteY7" fmla="*/ 19 h 3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15" h="301018">
                <a:moveTo>
                  <a:pt x="436754" y="19"/>
                </a:moveTo>
                <a:cubicBezTo>
                  <a:pt x="428552" y="1607"/>
                  <a:pt x="270331" y="102942"/>
                  <a:pt x="206567" y="150832"/>
                </a:cubicBezTo>
                <a:cubicBezTo>
                  <a:pt x="142803" y="198722"/>
                  <a:pt x="80361" y="263809"/>
                  <a:pt x="54167" y="287357"/>
                </a:cubicBezTo>
                <a:cubicBezTo>
                  <a:pt x="27973" y="310905"/>
                  <a:pt x="58400" y="290796"/>
                  <a:pt x="49404" y="292119"/>
                </a:cubicBezTo>
                <a:cubicBezTo>
                  <a:pt x="40408" y="293442"/>
                  <a:pt x="-3248" y="296088"/>
                  <a:pt x="192" y="295294"/>
                </a:cubicBezTo>
                <a:cubicBezTo>
                  <a:pt x="3632" y="294500"/>
                  <a:pt x="27444" y="313022"/>
                  <a:pt x="70042" y="287357"/>
                </a:cubicBezTo>
                <a:cubicBezTo>
                  <a:pt x="112640" y="261693"/>
                  <a:pt x="200217" y="188932"/>
                  <a:pt x="255779" y="141307"/>
                </a:cubicBezTo>
                <a:cubicBezTo>
                  <a:pt x="311341" y="93682"/>
                  <a:pt x="444956" y="-1569"/>
                  <a:pt x="43675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078381BB-08BA-43B8-BEFF-78420821C7BD}"/>
              </a:ext>
            </a:extLst>
          </p:cNvPr>
          <p:cNvSpPr/>
          <p:nvPr/>
        </p:nvSpPr>
        <p:spPr>
          <a:xfrm>
            <a:off x="4796921" y="3952608"/>
            <a:ext cx="380147" cy="292551"/>
          </a:xfrm>
          <a:custGeom>
            <a:avLst/>
            <a:gdLst>
              <a:gd name="connsiteX0" fmla="*/ 379917 w 380147"/>
              <a:gd name="connsiteY0" fmla="*/ 267 h 292551"/>
              <a:gd name="connsiteX1" fmla="*/ 259267 w 380147"/>
              <a:gd name="connsiteY1" fmla="*/ 44717 h 292551"/>
              <a:gd name="connsiteX2" fmla="*/ 148142 w 380147"/>
              <a:gd name="connsiteY2" fmla="*/ 132030 h 292551"/>
              <a:gd name="connsiteX3" fmla="*/ 504 w 380147"/>
              <a:gd name="connsiteY3" fmla="*/ 290780 h 292551"/>
              <a:gd name="connsiteX4" fmla="*/ 102104 w 380147"/>
              <a:gd name="connsiteY4" fmla="*/ 211405 h 292551"/>
              <a:gd name="connsiteX5" fmla="*/ 164017 w 380147"/>
              <a:gd name="connsiteY5" fmla="*/ 120917 h 292551"/>
              <a:gd name="connsiteX6" fmla="*/ 227517 w 380147"/>
              <a:gd name="connsiteY6" fmla="*/ 63767 h 292551"/>
              <a:gd name="connsiteX7" fmla="*/ 379917 w 380147"/>
              <a:gd name="connsiteY7" fmla="*/ 267 h 29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147" h="292551">
                <a:moveTo>
                  <a:pt x="379917" y="267"/>
                </a:moveTo>
                <a:cubicBezTo>
                  <a:pt x="385209" y="-2908"/>
                  <a:pt x="297896" y="22757"/>
                  <a:pt x="259267" y="44717"/>
                </a:cubicBezTo>
                <a:cubicBezTo>
                  <a:pt x="220638" y="66677"/>
                  <a:pt x="191269" y="91020"/>
                  <a:pt x="148142" y="132030"/>
                </a:cubicBezTo>
                <a:cubicBezTo>
                  <a:pt x="105015" y="173040"/>
                  <a:pt x="8177" y="277551"/>
                  <a:pt x="504" y="290780"/>
                </a:cubicBezTo>
                <a:cubicBezTo>
                  <a:pt x="-7169" y="304009"/>
                  <a:pt x="74852" y="239715"/>
                  <a:pt x="102104" y="211405"/>
                </a:cubicBezTo>
                <a:cubicBezTo>
                  <a:pt x="129356" y="183095"/>
                  <a:pt x="143115" y="145523"/>
                  <a:pt x="164017" y="120917"/>
                </a:cubicBezTo>
                <a:cubicBezTo>
                  <a:pt x="184919" y="96311"/>
                  <a:pt x="193121" y="82288"/>
                  <a:pt x="227517" y="63767"/>
                </a:cubicBezTo>
                <a:cubicBezTo>
                  <a:pt x="261913" y="45246"/>
                  <a:pt x="374625" y="3442"/>
                  <a:pt x="379917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F996633B-46B9-4499-8970-2382DC38FEDC}"/>
              </a:ext>
            </a:extLst>
          </p:cNvPr>
          <p:cNvSpPr/>
          <p:nvPr/>
        </p:nvSpPr>
        <p:spPr>
          <a:xfrm>
            <a:off x="5352068" y="3944517"/>
            <a:ext cx="391518" cy="297794"/>
          </a:xfrm>
          <a:custGeom>
            <a:avLst/>
            <a:gdLst>
              <a:gd name="connsiteX0" fmla="*/ 982 w 391518"/>
              <a:gd name="connsiteY0" fmla="*/ 421 h 297794"/>
              <a:gd name="connsiteX1" fmla="*/ 175607 w 391518"/>
              <a:gd name="connsiteY1" fmla="*/ 127421 h 297794"/>
              <a:gd name="connsiteX2" fmla="*/ 324832 w 391518"/>
              <a:gd name="connsiteY2" fmla="*/ 213146 h 297794"/>
              <a:gd name="connsiteX3" fmla="*/ 391507 w 391518"/>
              <a:gd name="connsiteY3" fmla="*/ 297283 h 297794"/>
              <a:gd name="connsiteX4" fmla="*/ 329595 w 391518"/>
              <a:gd name="connsiteY4" fmla="*/ 244896 h 297794"/>
              <a:gd name="connsiteX5" fmla="*/ 258157 w 391518"/>
              <a:gd name="connsiteY5" fmla="*/ 173458 h 297794"/>
              <a:gd name="connsiteX6" fmla="*/ 982 w 391518"/>
              <a:gd name="connsiteY6" fmla="*/ 421 h 2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8" h="297794">
                <a:moveTo>
                  <a:pt x="982" y="421"/>
                </a:moveTo>
                <a:cubicBezTo>
                  <a:pt x="-12776" y="-7252"/>
                  <a:pt x="121632" y="91967"/>
                  <a:pt x="175607" y="127421"/>
                </a:cubicBezTo>
                <a:cubicBezTo>
                  <a:pt x="229582" y="162875"/>
                  <a:pt x="288849" y="184836"/>
                  <a:pt x="324832" y="213146"/>
                </a:cubicBezTo>
                <a:cubicBezTo>
                  <a:pt x="360815" y="241456"/>
                  <a:pt x="390713" y="291991"/>
                  <a:pt x="391507" y="297283"/>
                </a:cubicBezTo>
                <a:cubicBezTo>
                  <a:pt x="392301" y="302575"/>
                  <a:pt x="351820" y="265533"/>
                  <a:pt x="329595" y="244896"/>
                </a:cubicBezTo>
                <a:cubicBezTo>
                  <a:pt x="307370" y="224259"/>
                  <a:pt x="309751" y="212087"/>
                  <a:pt x="258157" y="173458"/>
                </a:cubicBezTo>
                <a:cubicBezTo>
                  <a:pt x="206563" y="134829"/>
                  <a:pt x="14740" y="8094"/>
                  <a:pt x="98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1B6CC9C1-FB73-4A2C-933F-0918D08B60D8}"/>
              </a:ext>
            </a:extLst>
          </p:cNvPr>
          <p:cNvSpPr/>
          <p:nvPr/>
        </p:nvSpPr>
        <p:spPr>
          <a:xfrm>
            <a:off x="5737225" y="4198756"/>
            <a:ext cx="130189" cy="43044"/>
          </a:xfrm>
          <a:custGeom>
            <a:avLst/>
            <a:gdLst>
              <a:gd name="connsiteX0" fmla="*/ 0 w 130189"/>
              <a:gd name="connsiteY0" fmla="*/ 43044 h 43044"/>
              <a:gd name="connsiteX1" fmla="*/ 130175 w 130189"/>
              <a:gd name="connsiteY1" fmla="*/ 182 h 43044"/>
              <a:gd name="connsiteX2" fmla="*/ 0 w 130189"/>
              <a:gd name="connsiteY2" fmla="*/ 43044 h 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89" h="43044">
                <a:moveTo>
                  <a:pt x="0" y="43044"/>
                </a:moveTo>
                <a:cubicBezTo>
                  <a:pt x="0" y="43044"/>
                  <a:pt x="128588" y="3621"/>
                  <a:pt x="130175" y="182"/>
                </a:cubicBezTo>
                <a:cubicBezTo>
                  <a:pt x="131762" y="-3257"/>
                  <a:pt x="0" y="43044"/>
                  <a:pt x="0" y="4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5C60B886-F2D9-4219-9EDF-89FEA24EDB02}"/>
              </a:ext>
            </a:extLst>
          </p:cNvPr>
          <p:cNvSpPr/>
          <p:nvPr/>
        </p:nvSpPr>
        <p:spPr>
          <a:xfrm>
            <a:off x="5646723" y="4140128"/>
            <a:ext cx="162109" cy="63577"/>
          </a:xfrm>
          <a:custGeom>
            <a:avLst/>
            <a:gdLst>
              <a:gd name="connsiteX0" fmla="*/ 15 w 162109"/>
              <a:gd name="connsiteY0" fmla="*/ 72 h 63577"/>
              <a:gd name="connsiteX1" fmla="*/ 109552 w 162109"/>
              <a:gd name="connsiteY1" fmla="*/ 61985 h 63577"/>
              <a:gd name="connsiteX2" fmla="*/ 161940 w 162109"/>
              <a:gd name="connsiteY2" fmla="*/ 46110 h 63577"/>
              <a:gd name="connsiteX3" fmla="*/ 125427 w 162109"/>
              <a:gd name="connsiteY3" fmla="*/ 55635 h 63577"/>
              <a:gd name="connsiteX4" fmla="*/ 101615 w 162109"/>
              <a:gd name="connsiteY4" fmla="*/ 49285 h 63577"/>
              <a:gd name="connsiteX5" fmla="*/ 15 w 162109"/>
              <a:gd name="connsiteY5" fmla="*/ 72 h 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09" h="63577">
                <a:moveTo>
                  <a:pt x="15" y="72"/>
                </a:moveTo>
                <a:cubicBezTo>
                  <a:pt x="1338" y="2189"/>
                  <a:pt x="82565" y="54312"/>
                  <a:pt x="109552" y="61985"/>
                </a:cubicBezTo>
                <a:cubicBezTo>
                  <a:pt x="136540" y="69658"/>
                  <a:pt x="159294" y="47168"/>
                  <a:pt x="161940" y="46110"/>
                </a:cubicBezTo>
                <a:cubicBezTo>
                  <a:pt x="164586" y="45052"/>
                  <a:pt x="135481" y="55106"/>
                  <a:pt x="125427" y="55635"/>
                </a:cubicBezTo>
                <a:cubicBezTo>
                  <a:pt x="115373" y="56164"/>
                  <a:pt x="118284" y="55900"/>
                  <a:pt x="101615" y="49285"/>
                </a:cubicBezTo>
                <a:cubicBezTo>
                  <a:pt x="84946" y="42670"/>
                  <a:pt x="-1308" y="-2045"/>
                  <a:pt x="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EF5B68C3-E52F-4ED1-AC72-A286FFCDE517}"/>
              </a:ext>
            </a:extLst>
          </p:cNvPr>
          <p:cNvSpPr/>
          <p:nvPr/>
        </p:nvSpPr>
        <p:spPr>
          <a:xfrm>
            <a:off x="4989481" y="4059217"/>
            <a:ext cx="258795" cy="367497"/>
          </a:xfrm>
          <a:custGeom>
            <a:avLst/>
            <a:gdLst>
              <a:gd name="connsiteX0" fmla="*/ 32 w 258795"/>
              <a:gd name="connsiteY0" fmla="*/ 21 h 367497"/>
              <a:gd name="connsiteX1" fmla="*/ 38132 w 258795"/>
              <a:gd name="connsiteY1" fmla="*/ 150833 h 367497"/>
              <a:gd name="connsiteX2" fmla="*/ 85757 w 258795"/>
              <a:gd name="connsiteY2" fmla="*/ 139721 h 367497"/>
              <a:gd name="connsiteX3" fmla="*/ 160369 w 258795"/>
              <a:gd name="connsiteY3" fmla="*/ 128608 h 367497"/>
              <a:gd name="connsiteX4" fmla="*/ 219107 w 258795"/>
              <a:gd name="connsiteY4" fmla="*/ 184171 h 367497"/>
              <a:gd name="connsiteX5" fmla="*/ 241332 w 258795"/>
              <a:gd name="connsiteY5" fmla="*/ 314346 h 367497"/>
              <a:gd name="connsiteX6" fmla="*/ 225457 w 258795"/>
              <a:gd name="connsiteY6" fmla="*/ 365146 h 367497"/>
              <a:gd name="connsiteX7" fmla="*/ 258794 w 258795"/>
              <a:gd name="connsiteY7" fmla="*/ 246083 h 367497"/>
              <a:gd name="connsiteX8" fmla="*/ 223869 w 258795"/>
              <a:gd name="connsiteY8" fmla="*/ 158771 h 367497"/>
              <a:gd name="connsiteX9" fmla="*/ 187357 w 258795"/>
              <a:gd name="connsiteY9" fmla="*/ 122258 h 367497"/>
              <a:gd name="connsiteX10" fmla="*/ 50832 w 258795"/>
              <a:gd name="connsiteY10" fmla="*/ 138133 h 367497"/>
              <a:gd name="connsiteX11" fmla="*/ 44482 w 258795"/>
              <a:gd name="connsiteY11" fmla="*/ 139721 h 367497"/>
              <a:gd name="connsiteX12" fmla="*/ 32 w 258795"/>
              <a:gd name="connsiteY12" fmla="*/ 21 h 36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95" h="367497">
                <a:moveTo>
                  <a:pt x="32" y="21"/>
                </a:moveTo>
                <a:cubicBezTo>
                  <a:pt x="-1026" y="1873"/>
                  <a:pt x="23845" y="127550"/>
                  <a:pt x="38132" y="150833"/>
                </a:cubicBezTo>
                <a:cubicBezTo>
                  <a:pt x="52419" y="174116"/>
                  <a:pt x="65384" y="143425"/>
                  <a:pt x="85757" y="139721"/>
                </a:cubicBezTo>
                <a:cubicBezTo>
                  <a:pt x="106130" y="136017"/>
                  <a:pt x="138144" y="121200"/>
                  <a:pt x="160369" y="128608"/>
                </a:cubicBezTo>
                <a:cubicBezTo>
                  <a:pt x="182594" y="136016"/>
                  <a:pt x="205613" y="153215"/>
                  <a:pt x="219107" y="184171"/>
                </a:cubicBezTo>
                <a:cubicBezTo>
                  <a:pt x="232601" y="215127"/>
                  <a:pt x="240274" y="284184"/>
                  <a:pt x="241332" y="314346"/>
                </a:cubicBezTo>
                <a:cubicBezTo>
                  <a:pt x="242390" y="344508"/>
                  <a:pt x="222547" y="376523"/>
                  <a:pt x="225457" y="365146"/>
                </a:cubicBezTo>
                <a:cubicBezTo>
                  <a:pt x="228367" y="353769"/>
                  <a:pt x="259059" y="280479"/>
                  <a:pt x="258794" y="246083"/>
                </a:cubicBezTo>
                <a:cubicBezTo>
                  <a:pt x="258529" y="211687"/>
                  <a:pt x="235775" y="179409"/>
                  <a:pt x="223869" y="158771"/>
                </a:cubicBezTo>
                <a:cubicBezTo>
                  <a:pt x="211963" y="138133"/>
                  <a:pt x="216197" y="125698"/>
                  <a:pt x="187357" y="122258"/>
                </a:cubicBezTo>
                <a:lnTo>
                  <a:pt x="50832" y="138133"/>
                </a:lnTo>
                <a:cubicBezTo>
                  <a:pt x="27020" y="141043"/>
                  <a:pt x="49774" y="162475"/>
                  <a:pt x="44482" y="139721"/>
                </a:cubicBezTo>
                <a:cubicBezTo>
                  <a:pt x="39190" y="116967"/>
                  <a:pt x="1090" y="-1831"/>
                  <a:pt x="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E22403CF-9E07-4819-9536-EEACCD7D87CC}"/>
              </a:ext>
            </a:extLst>
          </p:cNvPr>
          <p:cNvSpPr/>
          <p:nvPr/>
        </p:nvSpPr>
        <p:spPr>
          <a:xfrm>
            <a:off x="5230411" y="4304407"/>
            <a:ext cx="451686" cy="109843"/>
          </a:xfrm>
          <a:custGeom>
            <a:avLst/>
            <a:gdLst>
              <a:gd name="connsiteX0" fmla="*/ 402 w 451686"/>
              <a:gd name="connsiteY0" fmla="*/ 105668 h 109843"/>
              <a:gd name="connsiteX1" fmla="*/ 222652 w 451686"/>
              <a:gd name="connsiteY1" fmla="*/ 107256 h 109843"/>
              <a:gd name="connsiteX2" fmla="*/ 298852 w 451686"/>
              <a:gd name="connsiteY2" fmla="*/ 72331 h 109843"/>
              <a:gd name="connsiteX3" fmla="*/ 451252 w 451686"/>
              <a:gd name="connsiteY3" fmla="*/ 893 h 109843"/>
              <a:gd name="connsiteX4" fmla="*/ 341714 w 451686"/>
              <a:gd name="connsiteY4" fmla="*/ 35818 h 109843"/>
              <a:gd name="connsiteX5" fmla="*/ 248052 w 451686"/>
              <a:gd name="connsiteY5" fmla="*/ 88206 h 109843"/>
              <a:gd name="connsiteX6" fmla="*/ 170264 w 451686"/>
              <a:gd name="connsiteY6" fmla="*/ 92968 h 109843"/>
              <a:gd name="connsiteX7" fmla="*/ 402 w 451686"/>
              <a:gd name="connsiteY7" fmla="*/ 105668 h 10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86" h="109843">
                <a:moveTo>
                  <a:pt x="402" y="105668"/>
                </a:moveTo>
                <a:cubicBezTo>
                  <a:pt x="9133" y="108049"/>
                  <a:pt x="172910" y="112812"/>
                  <a:pt x="222652" y="107256"/>
                </a:cubicBezTo>
                <a:cubicBezTo>
                  <a:pt x="272394" y="101700"/>
                  <a:pt x="298852" y="72331"/>
                  <a:pt x="298852" y="72331"/>
                </a:cubicBezTo>
                <a:cubicBezTo>
                  <a:pt x="336952" y="54604"/>
                  <a:pt x="444108" y="6978"/>
                  <a:pt x="451252" y="893"/>
                </a:cubicBezTo>
                <a:cubicBezTo>
                  <a:pt x="458396" y="-5192"/>
                  <a:pt x="375581" y="21266"/>
                  <a:pt x="341714" y="35818"/>
                </a:cubicBezTo>
                <a:cubicBezTo>
                  <a:pt x="307847" y="50370"/>
                  <a:pt x="276627" y="78681"/>
                  <a:pt x="248052" y="88206"/>
                </a:cubicBezTo>
                <a:cubicBezTo>
                  <a:pt x="219477" y="97731"/>
                  <a:pt x="213126" y="93762"/>
                  <a:pt x="170264" y="92968"/>
                </a:cubicBezTo>
                <a:cubicBezTo>
                  <a:pt x="127402" y="92174"/>
                  <a:pt x="-8329" y="103287"/>
                  <a:pt x="402" y="105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2B84FB21-F238-4E9A-913D-C203FF692A8D}"/>
              </a:ext>
            </a:extLst>
          </p:cNvPr>
          <p:cNvSpPr/>
          <p:nvPr/>
        </p:nvSpPr>
        <p:spPr>
          <a:xfrm>
            <a:off x="5035215" y="4219397"/>
            <a:ext cx="751028" cy="810825"/>
          </a:xfrm>
          <a:custGeom>
            <a:avLst/>
            <a:gdLst>
              <a:gd name="connsiteX0" fmla="*/ 702010 w 751028"/>
              <a:gd name="connsiteY0" fmla="*/ 28753 h 810825"/>
              <a:gd name="connsiteX1" fmla="*/ 311485 w 751028"/>
              <a:gd name="connsiteY1" fmla="*/ 422453 h 810825"/>
              <a:gd name="connsiteX2" fmla="*/ 335 w 751028"/>
              <a:gd name="connsiteY2" fmla="*/ 809803 h 810825"/>
              <a:gd name="connsiteX3" fmla="*/ 260685 w 751028"/>
              <a:gd name="connsiteY3" fmla="*/ 520878 h 810825"/>
              <a:gd name="connsiteX4" fmla="*/ 692485 w 751028"/>
              <a:gd name="connsiteY4" fmla="*/ 85903 h 810825"/>
              <a:gd name="connsiteX5" fmla="*/ 702010 w 751028"/>
              <a:gd name="connsiteY5" fmla="*/ 28753 h 8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028" h="810825">
                <a:moveTo>
                  <a:pt x="702010" y="28753"/>
                </a:moveTo>
                <a:cubicBezTo>
                  <a:pt x="638510" y="84845"/>
                  <a:pt x="428431" y="292278"/>
                  <a:pt x="311485" y="422453"/>
                </a:cubicBezTo>
                <a:cubicBezTo>
                  <a:pt x="194539" y="552628"/>
                  <a:pt x="8802" y="793399"/>
                  <a:pt x="335" y="809803"/>
                </a:cubicBezTo>
                <a:cubicBezTo>
                  <a:pt x="-8132" y="826207"/>
                  <a:pt x="145327" y="641528"/>
                  <a:pt x="260685" y="520878"/>
                </a:cubicBezTo>
                <a:cubicBezTo>
                  <a:pt x="376043" y="400228"/>
                  <a:pt x="612581" y="169511"/>
                  <a:pt x="692485" y="85903"/>
                </a:cubicBezTo>
                <a:cubicBezTo>
                  <a:pt x="772389" y="2295"/>
                  <a:pt x="765510" y="-27339"/>
                  <a:pt x="702010" y="2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F934943D-2737-4DE0-8AD6-687218DDA562}"/>
              </a:ext>
            </a:extLst>
          </p:cNvPr>
          <p:cNvSpPr/>
          <p:nvPr/>
        </p:nvSpPr>
        <p:spPr>
          <a:xfrm>
            <a:off x="4184261" y="4994243"/>
            <a:ext cx="883521" cy="1048541"/>
          </a:xfrm>
          <a:custGeom>
            <a:avLst/>
            <a:gdLst>
              <a:gd name="connsiteX0" fmla="*/ 883039 w 883521"/>
              <a:gd name="connsiteY0" fmla="*/ 32 h 1048541"/>
              <a:gd name="connsiteX1" fmla="*/ 492514 w 883521"/>
              <a:gd name="connsiteY1" fmla="*/ 435007 h 1048541"/>
              <a:gd name="connsiteX2" fmla="*/ 286139 w 883521"/>
              <a:gd name="connsiteY2" fmla="*/ 708057 h 1048541"/>
              <a:gd name="connsiteX3" fmla="*/ 184539 w 883521"/>
              <a:gd name="connsiteY3" fmla="*/ 892207 h 1048541"/>
              <a:gd name="connsiteX4" fmla="*/ 3564 w 883521"/>
              <a:gd name="connsiteY4" fmla="*/ 1041432 h 1048541"/>
              <a:gd name="connsiteX5" fmla="*/ 362339 w 883521"/>
              <a:gd name="connsiteY5" fmla="*/ 657257 h 1048541"/>
              <a:gd name="connsiteX6" fmla="*/ 568714 w 883521"/>
              <a:gd name="connsiteY6" fmla="*/ 412782 h 1048541"/>
              <a:gd name="connsiteX7" fmla="*/ 883039 w 883521"/>
              <a:gd name="connsiteY7" fmla="*/ 32 h 104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521" h="1048541">
                <a:moveTo>
                  <a:pt x="883039" y="32"/>
                </a:moveTo>
                <a:cubicBezTo>
                  <a:pt x="870339" y="3736"/>
                  <a:pt x="591997" y="317003"/>
                  <a:pt x="492514" y="435007"/>
                </a:cubicBezTo>
                <a:cubicBezTo>
                  <a:pt x="393031" y="553011"/>
                  <a:pt x="337468" y="631857"/>
                  <a:pt x="286139" y="708057"/>
                </a:cubicBezTo>
                <a:cubicBezTo>
                  <a:pt x="234810" y="784257"/>
                  <a:pt x="231635" y="836645"/>
                  <a:pt x="184539" y="892207"/>
                </a:cubicBezTo>
                <a:cubicBezTo>
                  <a:pt x="137443" y="947770"/>
                  <a:pt x="-26069" y="1080590"/>
                  <a:pt x="3564" y="1041432"/>
                </a:cubicBezTo>
                <a:cubicBezTo>
                  <a:pt x="33197" y="1002274"/>
                  <a:pt x="268147" y="762032"/>
                  <a:pt x="362339" y="657257"/>
                </a:cubicBezTo>
                <a:cubicBezTo>
                  <a:pt x="456531" y="552482"/>
                  <a:pt x="482989" y="518086"/>
                  <a:pt x="568714" y="412782"/>
                </a:cubicBezTo>
                <a:cubicBezTo>
                  <a:pt x="654439" y="307478"/>
                  <a:pt x="895739" y="-3672"/>
                  <a:pt x="8830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6FA5B85-4A24-425B-8035-C38ED4333B23}"/>
              </a:ext>
            </a:extLst>
          </p:cNvPr>
          <p:cNvSpPr/>
          <p:nvPr/>
        </p:nvSpPr>
        <p:spPr>
          <a:xfrm>
            <a:off x="4638662" y="4203675"/>
            <a:ext cx="438570" cy="218039"/>
          </a:xfrm>
          <a:custGeom>
            <a:avLst/>
            <a:gdLst>
              <a:gd name="connsiteX0" fmla="*/ 438163 w 438570"/>
              <a:gd name="connsiteY0" fmla="*/ 25 h 218039"/>
              <a:gd name="connsiteX1" fmla="*/ 249251 w 438570"/>
              <a:gd name="connsiteY1" fmla="*/ 112738 h 218039"/>
              <a:gd name="connsiteX2" fmla="*/ 136538 w 438570"/>
              <a:gd name="connsiteY2" fmla="*/ 174650 h 218039"/>
              <a:gd name="connsiteX3" fmla="*/ 13 w 438570"/>
              <a:gd name="connsiteY3" fmla="*/ 217513 h 218039"/>
              <a:gd name="connsiteX4" fmla="*/ 144476 w 438570"/>
              <a:gd name="connsiteY4" fmla="*/ 192113 h 218039"/>
              <a:gd name="connsiteX5" fmla="*/ 295288 w 438570"/>
              <a:gd name="connsiteY5" fmla="*/ 103213 h 218039"/>
              <a:gd name="connsiteX6" fmla="*/ 438163 w 438570"/>
              <a:gd name="connsiteY6" fmla="*/ 25 h 2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570" h="218039">
                <a:moveTo>
                  <a:pt x="438163" y="25"/>
                </a:moveTo>
                <a:cubicBezTo>
                  <a:pt x="430490" y="1612"/>
                  <a:pt x="299522" y="83634"/>
                  <a:pt x="249251" y="112738"/>
                </a:cubicBezTo>
                <a:cubicBezTo>
                  <a:pt x="198980" y="141842"/>
                  <a:pt x="178078" y="157187"/>
                  <a:pt x="136538" y="174650"/>
                </a:cubicBezTo>
                <a:cubicBezTo>
                  <a:pt x="94998" y="192113"/>
                  <a:pt x="-1310" y="214603"/>
                  <a:pt x="13" y="217513"/>
                </a:cubicBezTo>
                <a:cubicBezTo>
                  <a:pt x="1336" y="220423"/>
                  <a:pt x="95263" y="211163"/>
                  <a:pt x="144476" y="192113"/>
                </a:cubicBezTo>
                <a:cubicBezTo>
                  <a:pt x="193688" y="173063"/>
                  <a:pt x="247399" y="134169"/>
                  <a:pt x="295288" y="103213"/>
                </a:cubicBezTo>
                <a:cubicBezTo>
                  <a:pt x="343177" y="72257"/>
                  <a:pt x="445836" y="-1562"/>
                  <a:pt x="43816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0B813A21-ED65-4199-BB3E-6AB5F6A8DC41}"/>
              </a:ext>
            </a:extLst>
          </p:cNvPr>
          <p:cNvSpPr/>
          <p:nvPr/>
        </p:nvSpPr>
        <p:spPr>
          <a:xfrm>
            <a:off x="4314721" y="4404078"/>
            <a:ext cx="359460" cy="449412"/>
          </a:xfrm>
          <a:custGeom>
            <a:avLst/>
            <a:gdLst>
              <a:gd name="connsiteX0" fmla="*/ 352529 w 359460"/>
              <a:gd name="connsiteY0" fmla="*/ 5997 h 449412"/>
              <a:gd name="connsiteX1" fmla="*/ 89004 w 359460"/>
              <a:gd name="connsiteY1" fmla="*/ 309210 h 449412"/>
              <a:gd name="connsiteX2" fmla="*/ 104 w 359460"/>
              <a:gd name="connsiteY2" fmla="*/ 448910 h 449412"/>
              <a:gd name="connsiteX3" fmla="*/ 73129 w 359460"/>
              <a:gd name="connsiteY3" fmla="*/ 352072 h 449412"/>
              <a:gd name="connsiteX4" fmla="*/ 163617 w 359460"/>
              <a:gd name="connsiteY4" fmla="*/ 250472 h 449412"/>
              <a:gd name="connsiteX5" fmla="*/ 273154 w 359460"/>
              <a:gd name="connsiteY5" fmla="*/ 117122 h 449412"/>
              <a:gd name="connsiteX6" fmla="*/ 352529 w 359460"/>
              <a:gd name="connsiteY6" fmla="*/ 5997 h 4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60" h="449412">
                <a:moveTo>
                  <a:pt x="352529" y="5997"/>
                </a:moveTo>
                <a:cubicBezTo>
                  <a:pt x="321837" y="38012"/>
                  <a:pt x="147741" y="235391"/>
                  <a:pt x="89004" y="309210"/>
                </a:cubicBezTo>
                <a:cubicBezTo>
                  <a:pt x="30267" y="383029"/>
                  <a:pt x="2750" y="441766"/>
                  <a:pt x="104" y="448910"/>
                </a:cubicBezTo>
                <a:cubicBezTo>
                  <a:pt x="-2542" y="456054"/>
                  <a:pt x="45877" y="385145"/>
                  <a:pt x="73129" y="352072"/>
                </a:cubicBezTo>
                <a:cubicBezTo>
                  <a:pt x="100381" y="318999"/>
                  <a:pt x="130279" y="289630"/>
                  <a:pt x="163617" y="250472"/>
                </a:cubicBezTo>
                <a:cubicBezTo>
                  <a:pt x="196954" y="211314"/>
                  <a:pt x="242462" y="155486"/>
                  <a:pt x="273154" y="117122"/>
                </a:cubicBezTo>
                <a:cubicBezTo>
                  <a:pt x="303846" y="78758"/>
                  <a:pt x="383221" y="-26018"/>
                  <a:pt x="352529" y="5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F1084810-6914-4678-B1BA-8D15354B852A}"/>
              </a:ext>
            </a:extLst>
          </p:cNvPr>
          <p:cNvSpPr/>
          <p:nvPr/>
        </p:nvSpPr>
        <p:spPr>
          <a:xfrm>
            <a:off x="4115975" y="4850297"/>
            <a:ext cx="190359" cy="605943"/>
          </a:xfrm>
          <a:custGeom>
            <a:avLst/>
            <a:gdLst>
              <a:gd name="connsiteX0" fmla="*/ 189325 w 190359"/>
              <a:gd name="connsiteY0" fmla="*/ 1103 h 605943"/>
              <a:gd name="connsiteX1" fmla="*/ 63913 w 190359"/>
              <a:gd name="connsiteY1" fmla="*/ 259866 h 605943"/>
              <a:gd name="connsiteX2" fmla="*/ 3588 w 190359"/>
              <a:gd name="connsiteY2" fmla="*/ 591653 h 605943"/>
              <a:gd name="connsiteX3" fmla="*/ 11525 w 190359"/>
              <a:gd name="connsiteY3" fmla="*/ 528153 h 605943"/>
              <a:gd name="connsiteX4" fmla="*/ 49625 w 190359"/>
              <a:gd name="connsiteY4" fmla="*/ 369403 h 605943"/>
              <a:gd name="connsiteX5" fmla="*/ 119475 w 190359"/>
              <a:gd name="connsiteY5" fmla="*/ 174141 h 605943"/>
              <a:gd name="connsiteX6" fmla="*/ 189325 w 190359"/>
              <a:gd name="connsiteY6" fmla="*/ 1103 h 6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9" h="605943">
                <a:moveTo>
                  <a:pt x="189325" y="1103"/>
                </a:moveTo>
                <a:cubicBezTo>
                  <a:pt x="180065" y="15390"/>
                  <a:pt x="94869" y="161441"/>
                  <a:pt x="63913" y="259866"/>
                </a:cubicBezTo>
                <a:cubicBezTo>
                  <a:pt x="32957" y="358291"/>
                  <a:pt x="12319" y="546939"/>
                  <a:pt x="3588" y="591653"/>
                </a:cubicBezTo>
                <a:cubicBezTo>
                  <a:pt x="-5143" y="636367"/>
                  <a:pt x="3852" y="565195"/>
                  <a:pt x="11525" y="528153"/>
                </a:cubicBezTo>
                <a:cubicBezTo>
                  <a:pt x="19198" y="491111"/>
                  <a:pt x="31633" y="428405"/>
                  <a:pt x="49625" y="369403"/>
                </a:cubicBezTo>
                <a:cubicBezTo>
                  <a:pt x="67617" y="310401"/>
                  <a:pt x="95662" y="233408"/>
                  <a:pt x="119475" y="174141"/>
                </a:cubicBezTo>
                <a:cubicBezTo>
                  <a:pt x="143288" y="114874"/>
                  <a:pt x="198585" y="-13184"/>
                  <a:pt x="189325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3CFD7DF5-20A0-479E-8419-99A6792B91F4}"/>
              </a:ext>
            </a:extLst>
          </p:cNvPr>
          <p:cNvSpPr/>
          <p:nvPr/>
        </p:nvSpPr>
        <p:spPr>
          <a:xfrm>
            <a:off x="5128487" y="4416175"/>
            <a:ext cx="72340" cy="506172"/>
          </a:xfrm>
          <a:custGeom>
            <a:avLst/>
            <a:gdLst>
              <a:gd name="connsiteX0" fmla="*/ 67401 w 72340"/>
              <a:gd name="connsiteY0" fmla="*/ 5013 h 506172"/>
              <a:gd name="connsiteX1" fmla="*/ 67401 w 72340"/>
              <a:gd name="connsiteY1" fmla="*/ 205038 h 506172"/>
              <a:gd name="connsiteX2" fmla="*/ 726 w 72340"/>
              <a:gd name="connsiteY2" fmla="*/ 505075 h 506172"/>
              <a:gd name="connsiteX3" fmla="*/ 34063 w 72340"/>
              <a:gd name="connsiteY3" fmla="*/ 300288 h 506172"/>
              <a:gd name="connsiteX4" fmla="*/ 67401 w 72340"/>
              <a:gd name="connsiteY4" fmla="*/ 144713 h 506172"/>
              <a:gd name="connsiteX5" fmla="*/ 67401 w 72340"/>
              <a:gd name="connsiteY5" fmla="*/ 65338 h 506172"/>
              <a:gd name="connsiteX6" fmla="*/ 67401 w 72340"/>
              <a:gd name="connsiteY6" fmla="*/ 5013 h 5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0" h="506172">
                <a:moveTo>
                  <a:pt x="67401" y="5013"/>
                </a:moveTo>
                <a:cubicBezTo>
                  <a:pt x="67401" y="28296"/>
                  <a:pt x="78514" y="121694"/>
                  <a:pt x="67401" y="205038"/>
                </a:cubicBezTo>
                <a:cubicBezTo>
                  <a:pt x="56288" y="288382"/>
                  <a:pt x="6282" y="489200"/>
                  <a:pt x="726" y="505075"/>
                </a:cubicBezTo>
                <a:cubicBezTo>
                  <a:pt x="-4830" y="520950"/>
                  <a:pt x="22951" y="360348"/>
                  <a:pt x="34063" y="300288"/>
                </a:cubicBezTo>
                <a:cubicBezTo>
                  <a:pt x="45175" y="240228"/>
                  <a:pt x="61845" y="183871"/>
                  <a:pt x="67401" y="144713"/>
                </a:cubicBezTo>
                <a:cubicBezTo>
                  <a:pt x="72957" y="105555"/>
                  <a:pt x="67930" y="84653"/>
                  <a:pt x="67401" y="65338"/>
                </a:cubicBezTo>
                <a:cubicBezTo>
                  <a:pt x="66872" y="46023"/>
                  <a:pt x="67401" y="-18270"/>
                  <a:pt x="67401" y="5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B24C1100-7471-4EF0-A835-F2420F7272A5}"/>
              </a:ext>
            </a:extLst>
          </p:cNvPr>
          <p:cNvSpPr/>
          <p:nvPr/>
        </p:nvSpPr>
        <p:spPr>
          <a:xfrm>
            <a:off x="6743107" y="3795649"/>
            <a:ext cx="256740" cy="284661"/>
          </a:xfrm>
          <a:custGeom>
            <a:avLst/>
            <a:gdLst>
              <a:gd name="connsiteX0" fmla="*/ 256181 w 256740"/>
              <a:gd name="connsiteY0" fmla="*/ 64 h 284661"/>
              <a:gd name="connsiteX1" fmla="*/ 148231 w 256740"/>
              <a:gd name="connsiteY1" fmla="*/ 200089 h 284661"/>
              <a:gd name="connsiteX2" fmla="*/ 593 w 256740"/>
              <a:gd name="connsiteY2" fmla="*/ 284226 h 284661"/>
              <a:gd name="connsiteX3" fmla="*/ 102193 w 256740"/>
              <a:gd name="connsiteY3" fmla="*/ 222314 h 284661"/>
              <a:gd name="connsiteX4" fmla="*/ 256181 w 256740"/>
              <a:gd name="connsiteY4" fmla="*/ 64 h 28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0" h="284661">
                <a:moveTo>
                  <a:pt x="256181" y="64"/>
                </a:moveTo>
                <a:cubicBezTo>
                  <a:pt x="263854" y="-3640"/>
                  <a:pt x="190829" y="152729"/>
                  <a:pt x="148231" y="200089"/>
                </a:cubicBezTo>
                <a:cubicBezTo>
                  <a:pt x="105633" y="247449"/>
                  <a:pt x="8266" y="280522"/>
                  <a:pt x="593" y="284226"/>
                </a:cubicBezTo>
                <a:cubicBezTo>
                  <a:pt x="-7080" y="287930"/>
                  <a:pt x="61447" y="268087"/>
                  <a:pt x="102193" y="222314"/>
                </a:cubicBezTo>
                <a:cubicBezTo>
                  <a:pt x="142939" y="176541"/>
                  <a:pt x="248508" y="3768"/>
                  <a:pt x="25618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F63BD85-F22E-46F1-B9D1-D0813084FAA6}"/>
              </a:ext>
            </a:extLst>
          </p:cNvPr>
          <p:cNvSpPr/>
          <p:nvPr/>
        </p:nvSpPr>
        <p:spPr>
          <a:xfrm>
            <a:off x="6807200" y="3705225"/>
            <a:ext cx="185739" cy="106203"/>
          </a:xfrm>
          <a:custGeom>
            <a:avLst/>
            <a:gdLst>
              <a:gd name="connsiteX0" fmla="*/ 0 w 185739"/>
              <a:gd name="connsiteY0" fmla="*/ 0 h 106203"/>
              <a:gd name="connsiteX1" fmla="*/ 123825 w 185739"/>
              <a:gd name="connsiteY1" fmla="*/ 88900 h 106203"/>
              <a:gd name="connsiteX2" fmla="*/ 185738 w 185739"/>
              <a:gd name="connsiteY2" fmla="*/ 104775 h 106203"/>
              <a:gd name="connsiteX3" fmla="*/ 122238 w 185739"/>
              <a:gd name="connsiteY3" fmla="*/ 68263 h 106203"/>
              <a:gd name="connsiteX4" fmla="*/ 0 w 185739"/>
              <a:gd name="connsiteY4" fmla="*/ 0 h 1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9" h="106203">
                <a:moveTo>
                  <a:pt x="0" y="0"/>
                </a:moveTo>
                <a:cubicBezTo>
                  <a:pt x="46434" y="35719"/>
                  <a:pt x="92869" y="71438"/>
                  <a:pt x="123825" y="88900"/>
                </a:cubicBezTo>
                <a:cubicBezTo>
                  <a:pt x="154781" y="106362"/>
                  <a:pt x="186002" y="108214"/>
                  <a:pt x="185738" y="104775"/>
                </a:cubicBezTo>
                <a:cubicBezTo>
                  <a:pt x="185474" y="101336"/>
                  <a:pt x="152665" y="85461"/>
                  <a:pt x="122238" y="682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E072AB62-35B7-49CE-B38E-D6AC3A3B7AC5}"/>
              </a:ext>
            </a:extLst>
          </p:cNvPr>
          <p:cNvSpPr/>
          <p:nvPr/>
        </p:nvSpPr>
        <p:spPr>
          <a:xfrm>
            <a:off x="6747699" y="4065586"/>
            <a:ext cx="180990" cy="34145"/>
          </a:xfrm>
          <a:custGeom>
            <a:avLst/>
            <a:gdLst>
              <a:gd name="connsiteX0" fmla="*/ 764 w 180990"/>
              <a:gd name="connsiteY0" fmla="*/ 2 h 34145"/>
              <a:gd name="connsiteX1" fmla="*/ 176976 w 180990"/>
              <a:gd name="connsiteY1" fmla="*/ 30164 h 34145"/>
              <a:gd name="connsiteX2" fmla="*/ 115064 w 180990"/>
              <a:gd name="connsiteY2" fmla="*/ 31752 h 34145"/>
              <a:gd name="connsiteX3" fmla="*/ 764 w 180990"/>
              <a:gd name="connsiteY3" fmla="*/ 2 h 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90" h="34145">
                <a:moveTo>
                  <a:pt x="764" y="2"/>
                </a:moveTo>
                <a:cubicBezTo>
                  <a:pt x="11083" y="-263"/>
                  <a:pt x="157926" y="24872"/>
                  <a:pt x="176976" y="30164"/>
                </a:cubicBezTo>
                <a:cubicBezTo>
                  <a:pt x="196026" y="35456"/>
                  <a:pt x="142581" y="34927"/>
                  <a:pt x="115064" y="31752"/>
                </a:cubicBezTo>
                <a:cubicBezTo>
                  <a:pt x="87547" y="28577"/>
                  <a:pt x="-9555" y="267"/>
                  <a:pt x="7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3436C6B5-2331-4BC6-B6EB-573F0FF2C675}"/>
              </a:ext>
            </a:extLst>
          </p:cNvPr>
          <p:cNvSpPr/>
          <p:nvPr/>
        </p:nvSpPr>
        <p:spPr>
          <a:xfrm>
            <a:off x="6189648" y="4109997"/>
            <a:ext cx="734687" cy="538338"/>
          </a:xfrm>
          <a:custGeom>
            <a:avLst/>
            <a:gdLst>
              <a:gd name="connsiteX0" fmla="*/ 731852 w 734687"/>
              <a:gd name="connsiteY0" fmla="*/ 1628 h 538338"/>
              <a:gd name="connsiteX1" fmla="*/ 395302 w 734687"/>
              <a:gd name="connsiteY1" fmla="*/ 230228 h 538338"/>
              <a:gd name="connsiteX2" fmla="*/ 182577 w 734687"/>
              <a:gd name="connsiteY2" fmla="*/ 382628 h 538338"/>
              <a:gd name="connsiteX3" fmla="*/ 15 w 734687"/>
              <a:gd name="connsiteY3" fmla="*/ 538203 h 538338"/>
              <a:gd name="connsiteX4" fmla="*/ 192102 w 734687"/>
              <a:gd name="connsiteY4" fmla="*/ 355641 h 538338"/>
              <a:gd name="connsiteX5" fmla="*/ 731852 w 734687"/>
              <a:gd name="connsiteY5" fmla="*/ 1628 h 5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687" h="538338">
                <a:moveTo>
                  <a:pt x="731852" y="1628"/>
                </a:moveTo>
                <a:cubicBezTo>
                  <a:pt x="765719" y="-19274"/>
                  <a:pt x="486848" y="166728"/>
                  <a:pt x="395302" y="230228"/>
                </a:cubicBezTo>
                <a:cubicBezTo>
                  <a:pt x="303756" y="293728"/>
                  <a:pt x="248458" y="331299"/>
                  <a:pt x="182577" y="382628"/>
                </a:cubicBezTo>
                <a:cubicBezTo>
                  <a:pt x="116696" y="433957"/>
                  <a:pt x="-1572" y="542701"/>
                  <a:pt x="15" y="538203"/>
                </a:cubicBezTo>
                <a:cubicBezTo>
                  <a:pt x="1602" y="533705"/>
                  <a:pt x="74627" y="444806"/>
                  <a:pt x="192102" y="355641"/>
                </a:cubicBezTo>
                <a:cubicBezTo>
                  <a:pt x="309577" y="266476"/>
                  <a:pt x="697985" y="22530"/>
                  <a:pt x="731852" y="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C3FC13B-FBBE-4777-BD23-0A482476EFCA}"/>
              </a:ext>
            </a:extLst>
          </p:cNvPr>
          <p:cNvSpPr/>
          <p:nvPr/>
        </p:nvSpPr>
        <p:spPr>
          <a:xfrm>
            <a:off x="5426573" y="4640923"/>
            <a:ext cx="778069" cy="697203"/>
          </a:xfrm>
          <a:custGeom>
            <a:avLst/>
            <a:gdLst>
              <a:gd name="connsiteX0" fmla="*/ 774202 w 778069"/>
              <a:gd name="connsiteY0" fmla="*/ 2515 h 697203"/>
              <a:gd name="connsiteX1" fmla="*/ 480515 w 778069"/>
              <a:gd name="connsiteY1" fmla="*/ 272390 h 697203"/>
              <a:gd name="connsiteX2" fmla="*/ 4265 w 778069"/>
              <a:gd name="connsiteY2" fmla="*/ 694665 h 697203"/>
              <a:gd name="connsiteX3" fmla="*/ 275727 w 778069"/>
              <a:gd name="connsiteY3" fmla="*/ 427965 h 697203"/>
              <a:gd name="connsiteX4" fmla="*/ 774202 w 778069"/>
              <a:gd name="connsiteY4" fmla="*/ 2515 h 69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069" h="697203">
                <a:moveTo>
                  <a:pt x="774202" y="2515"/>
                </a:moveTo>
                <a:cubicBezTo>
                  <a:pt x="808333" y="-23414"/>
                  <a:pt x="608838" y="157032"/>
                  <a:pt x="480515" y="272390"/>
                </a:cubicBezTo>
                <a:cubicBezTo>
                  <a:pt x="352192" y="387748"/>
                  <a:pt x="38396" y="668736"/>
                  <a:pt x="4265" y="694665"/>
                </a:cubicBezTo>
                <a:cubicBezTo>
                  <a:pt x="-29866" y="720594"/>
                  <a:pt x="148198" y="542000"/>
                  <a:pt x="275727" y="427965"/>
                </a:cubicBezTo>
                <a:cubicBezTo>
                  <a:pt x="403256" y="313930"/>
                  <a:pt x="740071" y="28444"/>
                  <a:pt x="774202" y="2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B0DD5718-C8DE-4A05-994F-A402B71FDCFE}"/>
              </a:ext>
            </a:extLst>
          </p:cNvPr>
          <p:cNvSpPr/>
          <p:nvPr/>
        </p:nvSpPr>
        <p:spPr>
          <a:xfrm>
            <a:off x="4148136" y="5334000"/>
            <a:ext cx="1285877" cy="870025"/>
          </a:xfrm>
          <a:custGeom>
            <a:avLst/>
            <a:gdLst>
              <a:gd name="connsiteX0" fmla="*/ 1285877 w 1285877"/>
              <a:gd name="connsiteY0" fmla="*/ 0 h 870025"/>
              <a:gd name="connsiteX1" fmla="*/ 719139 w 1285877"/>
              <a:gd name="connsiteY1" fmla="*/ 449263 h 870025"/>
              <a:gd name="connsiteX2" fmla="*/ 285752 w 1285877"/>
              <a:gd name="connsiteY2" fmla="*/ 735013 h 870025"/>
              <a:gd name="connsiteX3" fmla="*/ 2 w 1285877"/>
              <a:gd name="connsiteY3" fmla="*/ 869950 h 870025"/>
              <a:gd name="connsiteX4" fmla="*/ 290514 w 1285877"/>
              <a:gd name="connsiteY4" fmla="*/ 719138 h 870025"/>
              <a:gd name="connsiteX5" fmla="*/ 996952 w 1285877"/>
              <a:gd name="connsiteY5" fmla="*/ 204788 h 870025"/>
              <a:gd name="connsiteX6" fmla="*/ 1285877 w 1285877"/>
              <a:gd name="connsiteY6" fmla="*/ 0 h 8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877" h="870025">
                <a:moveTo>
                  <a:pt x="1285877" y="0"/>
                </a:moveTo>
                <a:cubicBezTo>
                  <a:pt x="1085851" y="163380"/>
                  <a:pt x="885826" y="326761"/>
                  <a:pt x="719139" y="449263"/>
                </a:cubicBezTo>
                <a:cubicBezTo>
                  <a:pt x="552451" y="571765"/>
                  <a:pt x="405608" y="664899"/>
                  <a:pt x="285752" y="735013"/>
                </a:cubicBezTo>
                <a:cubicBezTo>
                  <a:pt x="165896" y="805128"/>
                  <a:pt x="-792" y="872596"/>
                  <a:pt x="2" y="869950"/>
                </a:cubicBezTo>
                <a:cubicBezTo>
                  <a:pt x="796" y="867304"/>
                  <a:pt x="124356" y="829998"/>
                  <a:pt x="290514" y="719138"/>
                </a:cubicBezTo>
                <a:cubicBezTo>
                  <a:pt x="456672" y="608278"/>
                  <a:pt x="996952" y="204788"/>
                  <a:pt x="996952" y="204788"/>
                </a:cubicBezTo>
                <a:lnTo>
                  <a:pt x="12858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931453FB-2B0C-4F5D-842F-2F59B8326B27}"/>
              </a:ext>
            </a:extLst>
          </p:cNvPr>
          <p:cNvSpPr/>
          <p:nvPr/>
        </p:nvSpPr>
        <p:spPr>
          <a:xfrm>
            <a:off x="3885630" y="6024101"/>
            <a:ext cx="315511" cy="280232"/>
          </a:xfrm>
          <a:custGeom>
            <a:avLst/>
            <a:gdLst>
              <a:gd name="connsiteX0" fmla="*/ 313308 w 315511"/>
              <a:gd name="connsiteY0" fmla="*/ 462 h 280232"/>
              <a:gd name="connsiteX1" fmla="*/ 181545 w 315511"/>
              <a:gd name="connsiteY1" fmla="*/ 149687 h 280232"/>
              <a:gd name="connsiteX2" fmla="*/ 570 w 315511"/>
              <a:gd name="connsiteY2" fmla="*/ 279862 h 280232"/>
              <a:gd name="connsiteX3" fmla="*/ 245045 w 315511"/>
              <a:gd name="connsiteY3" fmla="*/ 108412 h 280232"/>
              <a:gd name="connsiteX4" fmla="*/ 313308 w 315511"/>
              <a:gd name="connsiteY4" fmla="*/ 462 h 2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11" h="280232">
                <a:moveTo>
                  <a:pt x="313308" y="462"/>
                </a:moveTo>
                <a:cubicBezTo>
                  <a:pt x="302725" y="7341"/>
                  <a:pt x="233668" y="103120"/>
                  <a:pt x="181545" y="149687"/>
                </a:cubicBezTo>
                <a:cubicBezTo>
                  <a:pt x="129422" y="196254"/>
                  <a:pt x="-10013" y="286741"/>
                  <a:pt x="570" y="279862"/>
                </a:cubicBezTo>
                <a:cubicBezTo>
                  <a:pt x="11153" y="272983"/>
                  <a:pt x="194510" y="151804"/>
                  <a:pt x="245045" y="108412"/>
                </a:cubicBezTo>
                <a:cubicBezTo>
                  <a:pt x="295580" y="65020"/>
                  <a:pt x="323891" y="-6417"/>
                  <a:pt x="31330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40C6ED1A-7C3F-44A4-BB4F-16C8E3AD2550}"/>
              </a:ext>
            </a:extLst>
          </p:cNvPr>
          <p:cNvSpPr/>
          <p:nvPr/>
        </p:nvSpPr>
        <p:spPr>
          <a:xfrm>
            <a:off x="3874200" y="6180774"/>
            <a:ext cx="363763" cy="183538"/>
          </a:xfrm>
          <a:custGeom>
            <a:avLst/>
            <a:gdLst>
              <a:gd name="connsiteX0" fmla="*/ 888 w 363763"/>
              <a:gd name="connsiteY0" fmla="*/ 183514 h 183538"/>
              <a:gd name="connsiteX1" fmla="*/ 156463 w 363763"/>
              <a:gd name="connsiteY1" fmla="*/ 75564 h 183538"/>
              <a:gd name="connsiteX2" fmla="*/ 361250 w 363763"/>
              <a:gd name="connsiteY2" fmla="*/ 4126 h 183538"/>
              <a:gd name="connsiteX3" fmla="*/ 259650 w 363763"/>
              <a:gd name="connsiteY3" fmla="*/ 16826 h 183538"/>
              <a:gd name="connsiteX4" fmla="*/ 99313 w 363763"/>
              <a:gd name="connsiteY4" fmla="*/ 85089 h 183538"/>
              <a:gd name="connsiteX5" fmla="*/ 888 w 363763"/>
              <a:gd name="connsiteY5" fmla="*/ 183514 h 18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763" h="183538">
                <a:moveTo>
                  <a:pt x="888" y="183514"/>
                </a:moveTo>
                <a:cubicBezTo>
                  <a:pt x="10413" y="181926"/>
                  <a:pt x="96403" y="105462"/>
                  <a:pt x="156463" y="75564"/>
                </a:cubicBezTo>
                <a:cubicBezTo>
                  <a:pt x="216523" y="45666"/>
                  <a:pt x="344052" y="13916"/>
                  <a:pt x="361250" y="4126"/>
                </a:cubicBezTo>
                <a:cubicBezTo>
                  <a:pt x="378448" y="-5664"/>
                  <a:pt x="303306" y="3332"/>
                  <a:pt x="259650" y="16826"/>
                </a:cubicBezTo>
                <a:cubicBezTo>
                  <a:pt x="215994" y="30320"/>
                  <a:pt x="137942" y="62335"/>
                  <a:pt x="99313" y="85089"/>
                </a:cubicBezTo>
                <a:cubicBezTo>
                  <a:pt x="60684" y="107843"/>
                  <a:pt x="-8637" y="185102"/>
                  <a:pt x="888" y="183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88C27DB0-3E56-4C21-A437-9634D442A111}"/>
              </a:ext>
            </a:extLst>
          </p:cNvPr>
          <p:cNvSpPr/>
          <p:nvPr/>
        </p:nvSpPr>
        <p:spPr>
          <a:xfrm>
            <a:off x="3535231" y="6359076"/>
            <a:ext cx="333778" cy="522472"/>
          </a:xfrm>
          <a:custGeom>
            <a:avLst/>
            <a:gdLst>
              <a:gd name="connsiteX0" fmla="*/ 331919 w 333778"/>
              <a:gd name="connsiteY0" fmla="*/ 3624 h 522472"/>
              <a:gd name="connsiteX1" fmla="*/ 152002 w 333778"/>
              <a:gd name="connsiteY1" fmla="*/ 244924 h 522472"/>
              <a:gd name="connsiteX2" fmla="*/ 22886 w 333778"/>
              <a:gd name="connsiteY2" fmla="*/ 507391 h 522472"/>
              <a:gd name="connsiteX3" fmla="*/ 31352 w 333778"/>
              <a:gd name="connsiteY3" fmla="*/ 437541 h 522472"/>
              <a:gd name="connsiteX4" fmla="*/ 331919 w 333778"/>
              <a:gd name="connsiteY4" fmla="*/ 3624 h 5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78" h="522472">
                <a:moveTo>
                  <a:pt x="331919" y="3624"/>
                </a:moveTo>
                <a:cubicBezTo>
                  <a:pt x="352027" y="-28479"/>
                  <a:pt x="203507" y="160963"/>
                  <a:pt x="152002" y="244924"/>
                </a:cubicBezTo>
                <a:cubicBezTo>
                  <a:pt x="100497" y="328885"/>
                  <a:pt x="42994" y="475288"/>
                  <a:pt x="22886" y="507391"/>
                </a:cubicBezTo>
                <a:cubicBezTo>
                  <a:pt x="2778" y="539494"/>
                  <a:pt x="-20153" y="522208"/>
                  <a:pt x="31352" y="437541"/>
                </a:cubicBezTo>
                <a:cubicBezTo>
                  <a:pt x="82857" y="352874"/>
                  <a:pt x="311811" y="35727"/>
                  <a:pt x="331919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E957108D-C5CF-4F13-9C50-64522C4B5D8A}"/>
              </a:ext>
            </a:extLst>
          </p:cNvPr>
          <p:cNvSpPr/>
          <p:nvPr/>
        </p:nvSpPr>
        <p:spPr>
          <a:xfrm>
            <a:off x="3587747" y="6362090"/>
            <a:ext cx="294675" cy="511028"/>
          </a:xfrm>
          <a:custGeom>
            <a:avLst/>
            <a:gdLst>
              <a:gd name="connsiteX0" fmla="*/ 292103 w 294675"/>
              <a:gd name="connsiteY0" fmla="*/ 2727 h 511028"/>
              <a:gd name="connsiteX1" fmla="*/ 76203 w 294675"/>
              <a:gd name="connsiteY1" fmla="*/ 328693 h 511028"/>
              <a:gd name="connsiteX2" fmla="*/ 3 w 294675"/>
              <a:gd name="connsiteY2" fmla="*/ 510727 h 511028"/>
              <a:gd name="connsiteX3" fmla="*/ 78320 w 294675"/>
              <a:gd name="connsiteY3" fmla="*/ 366793 h 511028"/>
              <a:gd name="connsiteX4" fmla="*/ 188386 w 294675"/>
              <a:gd name="connsiteY4" fmla="*/ 182643 h 511028"/>
              <a:gd name="connsiteX5" fmla="*/ 292103 w 294675"/>
              <a:gd name="connsiteY5" fmla="*/ 2727 h 5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675" h="511028">
                <a:moveTo>
                  <a:pt x="292103" y="2727"/>
                </a:moveTo>
                <a:cubicBezTo>
                  <a:pt x="273406" y="27069"/>
                  <a:pt x="124886" y="244026"/>
                  <a:pt x="76203" y="328693"/>
                </a:cubicBezTo>
                <a:cubicBezTo>
                  <a:pt x="27520" y="413360"/>
                  <a:pt x="-350" y="504377"/>
                  <a:pt x="3" y="510727"/>
                </a:cubicBezTo>
                <a:cubicBezTo>
                  <a:pt x="356" y="517077"/>
                  <a:pt x="46923" y="421474"/>
                  <a:pt x="78320" y="366793"/>
                </a:cubicBezTo>
                <a:cubicBezTo>
                  <a:pt x="109717" y="312112"/>
                  <a:pt x="154167" y="241910"/>
                  <a:pt x="188386" y="182643"/>
                </a:cubicBezTo>
                <a:cubicBezTo>
                  <a:pt x="222605" y="123376"/>
                  <a:pt x="310800" y="-21615"/>
                  <a:pt x="292103" y="2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962241C1-AA7A-4CD0-A8A8-27AF085AF609}"/>
              </a:ext>
            </a:extLst>
          </p:cNvPr>
          <p:cNvSpPr/>
          <p:nvPr/>
        </p:nvSpPr>
        <p:spPr>
          <a:xfrm>
            <a:off x="4366290" y="6316068"/>
            <a:ext cx="235363" cy="196217"/>
          </a:xfrm>
          <a:custGeom>
            <a:avLst/>
            <a:gdLst>
              <a:gd name="connsiteX0" fmla="*/ 27910 w 235363"/>
              <a:gd name="connsiteY0" fmla="*/ 65 h 196217"/>
              <a:gd name="connsiteX1" fmla="*/ 197243 w 235363"/>
              <a:gd name="connsiteY1" fmla="*/ 101665 h 196217"/>
              <a:gd name="connsiteX2" fmla="*/ 235343 w 235363"/>
              <a:gd name="connsiteY2" fmla="*/ 110132 h 196217"/>
              <a:gd name="connsiteX3" fmla="*/ 195127 w 235363"/>
              <a:gd name="connsiteY3" fmla="*/ 192682 h 196217"/>
              <a:gd name="connsiteX4" fmla="*/ 154910 w 235363"/>
              <a:gd name="connsiteY4" fmla="*/ 175749 h 196217"/>
              <a:gd name="connsiteX5" fmla="*/ 393 w 235363"/>
              <a:gd name="connsiteY5" fmla="*/ 127065 h 196217"/>
              <a:gd name="connsiteX6" fmla="*/ 205710 w 235363"/>
              <a:gd name="connsiteY6" fmla="*/ 173632 h 196217"/>
              <a:gd name="connsiteX7" fmla="*/ 224760 w 235363"/>
              <a:gd name="connsiteY7" fmla="*/ 137649 h 196217"/>
              <a:gd name="connsiteX8" fmla="*/ 163377 w 235363"/>
              <a:gd name="connsiteY8" fmla="*/ 86849 h 196217"/>
              <a:gd name="connsiteX9" fmla="*/ 27910 w 235363"/>
              <a:gd name="connsiteY9" fmla="*/ 65 h 19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3" h="196217">
                <a:moveTo>
                  <a:pt x="27910" y="65"/>
                </a:moveTo>
                <a:cubicBezTo>
                  <a:pt x="33554" y="2534"/>
                  <a:pt x="162671" y="83321"/>
                  <a:pt x="197243" y="101665"/>
                </a:cubicBezTo>
                <a:cubicBezTo>
                  <a:pt x="231815" y="120009"/>
                  <a:pt x="235696" y="94963"/>
                  <a:pt x="235343" y="110132"/>
                </a:cubicBezTo>
                <a:cubicBezTo>
                  <a:pt x="234990" y="125301"/>
                  <a:pt x="208532" y="181746"/>
                  <a:pt x="195127" y="192682"/>
                </a:cubicBezTo>
                <a:cubicBezTo>
                  <a:pt x="181722" y="203618"/>
                  <a:pt x="187366" y="186685"/>
                  <a:pt x="154910" y="175749"/>
                </a:cubicBezTo>
                <a:cubicBezTo>
                  <a:pt x="122454" y="164813"/>
                  <a:pt x="-8074" y="127418"/>
                  <a:pt x="393" y="127065"/>
                </a:cubicBezTo>
                <a:cubicBezTo>
                  <a:pt x="8860" y="126712"/>
                  <a:pt x="168316" y="171868"/>
                  <a:pt x="205710" y="173632"/>
                </a:cubicBezTo>
                <a:cubicBezTo>
                  <a:pt x="243104" y="175396"/>
                  <a:pt x="231815" y="152113"/>
                  <a:pt x="224760" y="137649"/>
                </a:cubicBezTo>
                <a:cubicBezTo>
                  <a:pt x="217705" y="123185"/>
                  <a:pt x="193716" y="108369"/>
                  <a:pt x="163377" y="86849"/>
                </a:cubicBezTo>
                <a:cubicBezTo>
                  <a:pt x="133038" y="65330"/>
                  <a:pt x="22266" y="-2404"/>
                  <a:pt x="279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D384588-1CBD-4F06-9047-57AD49A4CE29}"/>
              </a:ext>
            </a:extLst>
          </p:cNvPr>
          <p:cNvSpPr/>
          <p:nvPr/>
        </p:nvSpPr>
        <p:spPr>
          <a:xfrm>
            <a:off x="4394196" y="6373144"/>
            <a:ext cx="148088" cy="67880"/>
          </a:xfrm>
          <a:custGeom>
            <a:avLst/>
            <a:gdLst>
              <a:gd name="connsiteX0" fmla="*/ 4 w 148088"/>
              <a:gd name="connsiteY0" fmla="*/ 139 h 67880"/>
              <a:gd name="connsiteX1" fmla="*/ 112187 w 148088"/>
              <a:gd name="connsiteY1" fmla="*/ 53056 h 67880"/>
              <a:gd name="connsiteX2" fmla="*/ 139704 w 148088"/>
              <a:gd name="connsiteY2" fmla="*/ 67873 h 67880"/>
              <a:gd name="connsiteX3" fmla="*/ 57154 w 148088"/>
              <a:gd name="connsiteY3" fmla="*/ 55173 h 67880"/>
              <a:gd name="connsiteX4" fmla="*/ 19054 w 148088"/>
              <a:gd name="connsiteY4" fmla="*/ 59406 h 67880"/>
              <a:gd name="connsiteX5" fmla="*/ 143937 w 148088"/>
              <a:gd name="connsiteY5" fmla="*/ 59406 h 67880"/>
              <a:gd name="connsiteX6" fmla="*/ 107954 w 148088"/>
              <a:gd name="connsiteY6" fmla="*/ 38239 h 67880"/>
              <a:gd name="connsiteX7" fmla="*/ 4 w 148088"/>
              <a:gd name="connsiteY7" fmla="*/ 139 h 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088" h="67880">
                <a:moveTo>
                  <a:pt x="4" y="139"/>
                </a:moveTo>
                <a:cubicBezTo>
                  <a:pt x="710" y="2609"/>
                  <a:pt x="88904" y="41767"/>
                  <a:pt x="112187" y="53056"/>
                </a:cubicBezTo>
                <a:cubicBezTo>
                  <a:pt x="135470" y="64345"/>
                  <a:pt x="148876" y="67520"/>
                  <a:pt x="139704" y="67873"/>
                </a:cubicBezTo>
                <a:cubicBezTo>
                  <a:pt x="130532" y="68226"/>
                  <a:pt x="77262" y="56584"/>
                  <a:pt x="57154" y="55173"/>
                </a:cubicBezTo>
                <a:cubicBezTo>
                  <a:pt x="37046" y="53762"/>
                  <a:pt x="4590" y="58701"/>
                  <a:pt x="19054" y="59406"/>
                </a:cubicBezTo>
                <a:cubicBezTo>
                  <a:pt x="33518" y="60111"/>
                  <a:pt x="129120" y="62934"/>
                  <a:pt x="143937" y="59406"/>
                </a:cubicBezTo>
                <a:cubicBezTo>
                  <a:pt x="158754" y="55878"/>
                  <a:pt x="130884" y="47764"/>
                  <a:pt x="107954" y="38239"/>
                </a:cubicBezTo>
                <a:cubicBezTo>
                  <a:pt x="85024" y="28714"/>
                  <a:pt x="-702" y="-2331"/>
                  <a:pt x="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9F631900-B5FF-44D2-B451-28C1210195C1}"/>
              </a:ext>
            </a:extLst>
          </p:cNvPr>
          <p:cNvSpPr/>
          <p:nvPr/>
        </p:nvSpPr>
        <p:spPr>
          <a:xfrm>
            <a:off x="4008928" y="6176702"/>
            <a:ext cx="375309" cy="354075"/>
          </a:xfrm>
          <a:custGeom>
            <a:avLst/>
            <a:gdLst>
              <a:gd name="connsiteX0" fmla="*/ 196889 w 375309"/>
              <a:gd name="connsiteY0" fmla="*/ 3965 h 354075"/>
              <a:gd name="connsiteX1" fmla="*/ 247689 w 375309"/>
              <a:gd name="connsiteY1" fmla="*/ 3965 h 354075"/>
              <a:gd name="connsiteX2" fmla="*/ 338705 w 375309"/>
              <a:gd name="connsiteY2" fmla="*/ 23015 h 354075"/>
              <a:gd name="connsiteX3" fmla="*/ 372572 w 375309"/>
              <a:gd name="connsiteY3" fmla="*/ 181765 h 354075"/>
              <a:gd name="connsiteX4" fmla="*/ 273089 w 375309"/>
              <a:gd name="connsiteY4" fmla="*/ 321465 h 354075"/>
              <a:gd name="connsiteX5" fmla="*/ 169372 w 375309"/>
              <a:gd name="connsiteY5" fmla="*/ 353215 h 354075"/>
              <a:gd name="connsiteX6" fmla="*/ 80472 w 375309"/>
              <a:gd name="connsiteY6" fmla="*/ 300298 h 354075"/>
              <a:gd name="connsiteX7" fmla="*/ 16972 w 375309"/>
              <a:gd name="connsiteY7" fmla="*/ 196581 h 354075"/>
              <a:gd name="connsiteX8" fmla="*/ 33905 w 375309"/>
              <a:gd name="connsiteY8" fmla="*/ 90748 h 354075"/>
              <a:gd name="connsiteX9" fmla="*/ 72005 w 375309"/>
              <a:gd name="connsiteY9" fmla="*/ 52648 h 354075"/>
              <a:gd name="connsiteX10" fmla="*/ 39 w 375309"/>
              <a:gd name="connsiteY10" fmla="*/ 143665 h 354075"/>
              <a:gd name="connsiteX11" fmla="*/ 63539 w 375309"/>
              <a:gd name="connsiteY11" fmla="*/ 260081 h 354075"/>
              <a:gd name="connsiteX12" fmla="*/ 169372 w 375309"/>
              <a:gd name="connsiteY12" fmla="*/ 336281 h 354075"/>
              <a:gd name="connsiteX13" fmla="*/ 211705 w 375309"/>
              <a:gd name="connsiteY13" fmla="*/ 332048 h 354075"/>
              <a:gd name="connsiteX14" fmla="*/ 334472 w 375309"/>
              <a:gd name="connsiteY14" fmla="*/ 228331 h 354075"/>
              <a:gd name="connsiteX15" fmla="*/ 361989 w 375309"/>
              <a:gd name="connsiteY15" fmla="*/ 162715 h 354075"/>
              <a:gd name="connsiteX16" fmla="*/ 359872 w 375309"/>
              <a:gd name="connsiteY16" fmla="*/ 78048 h 354075"/>
              <a:gd name="connsiteX17" fmla="*/ 323889 w 375309"/>
              <a:gd name="connsiteY17" fmla="*/ 46298 h 354075"/>
              <a:gd name="connsiteX18" fmla="*/ 196889 w 375309"/>
              <a:gd name="connsiteY18" fmla="*/ 3965 h 3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309" h="354075">
                <a:moveTo>
                  <a:pt x="196889" y="3965"/>
                </a:moveTo>
                <a:cubicBezTo>
                  <a:pt x="184189" y="-3090"/>
                  <a:pt x="224053" y="790"/>
                  <a:pt x="247689" y="3965"/>
                </a:cubicBezTo>
                <a:cubicBezTo>
                  <a:pt x="271325" y="7140"/>
                  <a:pt x="317891" y="-6618"/>
                  <a:pt x="338705" y="23015"/>
                </a:cubicBezTo>
                <a:cubicBezTo>
                  <a:pt x="359519" y="52648"/>
                  <a:pt x="383508" y="132023"/>
                  <a:pt x="372572" y="181765"/>
                </a:cubicBezTo>
                <a:cubicBezTo>
                  <a:pt x="361636" y="231507"/>
                  <a:pt x="306956" y="292890"/>
                  <a:pt x="273089" y="321465"/>
                </a:cubicBezTo>
                <a:cubicBezTo>
                  <a:pt x="239222" y="350040"/>
                  <a:pt x="201475" y="356743"/>
                  <a:pt x="169372" y="353215"/>
                </a:cubicBezTo>
                <a:cubicBezTo>
                  <a:pt x="137269" y="349687"/>
                  <a:pt x="105872" y="326404"/>
                  <a:pt x="80472" y="300298"/>
                </a:cubicBezTo>
                <a:cubicBezTo>
                  <a:pt x="55072" y="274192"/>
                  <a:pt x="24733" y="231506"/>
                  <a:pt x="16972" y="196581"/>
                </a:cubicBezTo>
                <a:cubicBezTo>
                  <a:pt x="9211" y="161656"/>
                  <a:pt x="24733" y="114737"/>
                  <a:pt x="33905" y="90748"/>
                </a:cubicBezTo>
                <a:cubicBezTo>
                  <a:pt x="43077" y="66759"/>
                  <a:pt x="77649" y="43829"/>
                  <a:pt x="72005" y="52648"/>
                </a:cubicBezTo>
                <a:cubicBezTo>
                  <a:pt x="66361" y="61468"/>
                  <a:pt x="1450" y="109093"/>
                  <a:pt x="39" y="143665"/>
                </a:cubicBezTo>
                <a:cubicBezTo>
                  <a:pt x="-1372" y="178237"/>
                  <a:pt x="35317" y="227978"/>
                  <a:pt x="63539" y="260081"/>
                </a:cubicBezTo>
                <a:cubicBezTo>
                  <a:pt x="91761" y="292184"/>
                  <a:pt x="144678" y="324287"/>
                  <a:pt x="169372" y="336281"/>
                </a:cubicBezTo>
                <a:cubicBezTo>
                  <a:pt x="194066" y="348276"/>
                  <a:pt x="184188" y="350040"/>
                  <a:pt x="211705" y="332048"/>
                </a:cubicBezTo>
                <a:cubicBezTo>
                  <a:pt x="239222" y="314056"/>
                  <a:pt x="309425" y="256553"/>
                  <a:pt x="334472" y="228331"/>
                </a:cubicBezTo>
                <a:cubicBezTo>
                  <a:pt x="359519" y="200109"/>
                  <a:pt x="357756" y="187762"/>
                  <a:pt x="361989" y="162715"/>
                </a:cubicBezTo>
                <a:cubicBezTo>
                  <a:pt x="366222" y="137668"/>
                  <a:pt x="366222" y="97451"/>
                  <a:pt x="359872" y="78048"/>
                </a:cubicBezTo>
                <a:cubicBezTo>
                  <a:pt x="353522" y="58645"/>
                  <a:pt x="350700" y="55823"/>
                  <a:pt x="323889" y="46298"/>
                </a:cubicBezTo>
                <a:cubicBezTo>
                  <a:pt x="297078" y="36773"/>
                  <a:pt x="209589" y="11020"/>
                  <a:pt x="196889" y="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71ACD020-B49F-4A0F-83F2-F6AF157E1873}"/>
              </a:ext>
            </a:extLst>
          </p:cNvPr>
          <p:cNvSpPr/>
          <p:nvPr/>
        </p:nvSpPr>
        <p:spPr>
          <a:xfrm>
            <a:off x="4230215" y="6214129"/>
            <a:ext cx="106562" cy="268119"/>
          </a:xfrm>
          <a:custGeom>
            <a:avLst/>
            <a:gdLst>
              <a:gd name="connsiteX0" fmla="*/ 5235 w 106562"/>
              <a:gd name="connsiteY0" fmla="*/ 404 h 268119"/>
              <a:gd name="connsiteX1" fmla="*/ 81435 w 106562"/>
              <a:gd name="connsiteY1" fmla="*/ 112588 h 268119"/>
              <a:gd name="connsiteX2" fmla="*/ 49685 w 106562"/>
              <a:gd name="connsiteY2" fmla="*/ 190904 h 268119"/>
              <a:gd name="connsiteX3" fmla="*/ 1002 w 106562"/>
              <a:gd name="connsiteY3" fmla="*/ 267104 h 268119"/>
              <a:gd name="connsiteX4" fmla="*/ 98368 w 106562"/>
              <a:gd name="connsiteY4" fmla="*/ 133754 h 268119"/>
              <a:gd name="connsiteX5" fmla="*/ 92018 w 106562"/>
              <a:gd name="connsiteY5" fmla="*/ 76604 h 268119"/>
              <a:gd name="connsiteX6" fmla="*/ 5235 w 106562"/>
              <a:gd name="connsiteY6" fmla="*/ 404 h 26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2" h="268119">
                <a:moveTo>
                  <a:pt x="5235" y="404"/>
                </a:moveTo>
                <a:cubicBezTo>
                  <a:pt x="3471" y="6401"/>
                  <a:pt x="74027" y="80838"/>
                  <a:pt x="81435" y="112588"/>
                </a:cubicBezTo>
                <a:cubicBezTo>
                  <a:pt x="88843" y="144338"/>
                  <a:pt x="63091" y="165151"/>
                  <a:pt x="49685" y="190904"/>
                </a:cubicBezTo>
                <a:cubicBezTo>
                  <a:pt x="36279" y="216657"/>
                  <a:pt x="-7112" y="276629"/>
                  <a:pt x="1002" y="267104"/>
                </a:cubicBezTo>
                <a:cubicBezTo>
                  <a:pt x="9116" y="257579"/>
                  <a:pt x="83199" y="165504"/>
                  <a:pt x="98368" y="133754"/>
                </a:cubicBezTo>
                <a:cubicBezTo>
                  <a:pt x="113537" y="102004"/>
                  <a:pt x="105424" y="96360"/>
                  <a:pt x="92018" y="76604"/>
                </a:cubicBezTo>
                <a:cubicBezTo>
                  <a:pt x="78612" y="56848"/>
                  <a:pt x="6999" y="-5593"/>
                  <a:pt x="5235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152088B2-4F63-45A6-98B0-7159D6F85289}"/>
              </a:ext>
            </a:extLst>
          </p:cNvPr>
          <p:cNvSpPr/>
          <p:nvPr/>
        </p:nvSpPr>
        <p:spPr>
          <a:xfrm>
            <a:off x="4176181" y="6235434"/>
            <a:ext cx="73530" cy="220699"/>
          </a:xfrm>
          <a:custGeom>
            <a:avLst/>
            <a:gdLst>
              <a:gd name="connsiteX0" fmla="*/ 21169 w 73530"/>
              <a:gd name="connsiteY0" fmla="*/ 266 h 220699"/>
              <a:gd name="connsiteX1" fmla="*/ 71969 w 73530"/>
              <a:gd name="connsiteY1" fmla="*/ 89166 h 220699"/>
              <a:gd name="connsiteX2" fmla="*/ 55036 w 73530"/>
              <a:gd name="connsiteY2" fmla="*/ 173833 h 220699"/>
              <a:gd name="connsiteX3" fmla="*/ 2 w 73530"/>
              <a:gd name="connsiteY3" fmla="*/ 220399 h 220699"/>
              <a:gd name="connsiteX4" fmla="*/ 57152 w 73530"/>
              <a:gd name="connsiteY4" fmla="*/ 152666 h 220699"/>
              <a:gd name="connsiteX5" fmla="*/ 63502 w 73530"/>
              <a:gd name="connsiteY5" fmla="*/ 118799 h 220699"/>
              <a:gd name="connsiteX6" fmla="*/ 21169 w 73530"/>
              <a:gd name="connsiteY6" fmla="*/ 266 h 22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0" h="220699">
                <a:moveTo>
                  <a:pt x="21169" y="266"/>
                </a:moveTo>
                <a:cubicBezTo>
                  <a:pt x="22580" y="-4673"/>
                  <a:pt x="66325" y="60238"/>
                  <a:pt x="71969" y="89166"/>
                </a:cubicBezTo>
                <a:cubicBezTo>
                  <a:pt x="77614" y="118094"/>
                  <a:pt x="67031" y="151961"/>
                  <a:pt x="55036" y="173833"/>
                </a:cubicBezTo>
                <a:cubicBezTo>
                  <a:pt x="43042" y="195705"/>
                  <a:pt x="-351" y="223927"/>
                  <a:pt x="2" y="220399"/>
                </a:cubicBezTo>
                <a:cubicBezTo>
                  <a:pt x="355" y="216871"/>
                  <a:pt x="46569" y="169599"/>
                  <a:pt x="57152" y="152666"/>
                </a:cubicBezTo>
                <a:cubicBezTo>
                  <a:pt x="67735" y="135733"/>
                  <a:pt x="65266" y="138202"/>
                  <a:pt x="63502" y="118799"/>
                </a:cubicBezTo>
                <a:cubicBezTo>
                  <a:pt x="61738" y="99396"/>
                  <a:pt x="19758" y="5205"/>
                  <a:pt x="2116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164D4294-71A1-4B70-9D6E-39A3B214717A}"/>
              </a:ext>
            </a:extLst>
          </p:cNvPr>
          <p:cNvSpPr/>
          <p:nvPr/>
        </p:nvSpPr>
        <p:spPr>
          <a:xfrm>
            <a:off x="4101715" y="6237715"/>
            <a:ext cx="91953" cy="169462"/>
          </a:xfrm>
          <a:custGeom>
            <a:avLst/>
            <a:gdLst>
              <a:gd name="connsiteX0" fmla="*/ 91402 w 91953"/>
              <a:gd name="connsiteY0" fmla="*/ 102 h 169462"/>
              <a:gd name="connsiteX1" fmla="*/ 385 w 91953"/>
              <a:gd name="connsiteY1" fmla="*/ 63602 h 169462"/>
              <a:gd name="connsiteX2" fmla="*/ 57535 w 91953"/>
              <a:gd name="connsiteY2" fmla="*/ 99585 h 169462"/>
              <a:gd name="connsiteX3" fmla="*/ 27902 w 91953"/>
              <a:gd name="connsiteY3" fmla="*/ 169435 h 169462"/>
              <a:gd name="connsiteX4" fmla="*/ 46952 w 91953"/>
              <a:gd name="connsiteY4" fmla="*/ 91118 h 169462"/>
              <a:gd name="connsiteX5" fmla="*/ 30018 w 91953"/>
              <a:gd name="connsiteY5" fmla="*/ 67835 h 169462"/>
              <a:gd name="connsiteX6" fmla="*/ 38485 w 91953"/>
              <a:gd name="connsiteY6" fmla="*/ 48785 h 169462"/>
              <a:gd name="connsiteX7" fmla="*/ 91402 w 91953"/>
              <a:gd name="connsiteY7" fmla="*/ 102 h 16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53" h="169462">
                <a:moveTo>
                  <a:pt x="91402" y="102"/>
                </a:moveTo>
                <a:cubicBezTo>
                  <a:pt x="85052" y="2571"/>
                  <a:pt x="6030" y="47021"/>
                  <a:pt x="385" y="63602"/>
                </a:cubicBezTo>
                <a:cubicBezTo>
                  <a:pt x="-5260" y="80183"/>
                  <a:pt x="52949" y="81946"/>
                  <a:pt x="57535" y="99585"/>
                </a:cubicBezTo>
                <a:cubicBezTo>
                  <a:pt x="62121" y="117224"/>
                  <a:pt x="29666" y="170846"/>
                  <a:pt x="27902" y="169435"/>
                </a:cubicBezTo>
                <a:cubicBezTo>
                  <a:pt x="26138" y="168024"/>
                  <a:pt x="46599" y="108051"/>
                  <a:pt x="46952" y="91118"/>
                </a:cubicBezTo>
                <a:cubicBezTo>
                  <a:pt x="47305" y="74185"/>
                  <a:pt x="31429" y="74891"/>
                  <a:pt x="30018" y="67835"/>
                </a:cubicBezTo>
                <a:cubicBezTo>
                  <a:pt x="28607" y="60780"/>
                  <a:pt x="29666" y="56899"/>
                  <a:pt x="38485" y="48785"/>
                </a:cubicBezTo>
                <a:cubicBezTo>
                  <a:pt x="47304" y="40671"/>
                  <a:pt x="97752" y="-2367"/>
                  <a:pt x="9140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2318E824-3D68-431E-8FAA-0C3A4E677A0F}"/>
              </a:ext>
            </a:extLst>
          </p:cNvPr>
          <p:cNvSpPr/>
          <p:nvPr/>
        </p:nvSpPr>
        <p:spPr>
          <a:xfrm>
            <a:off x="3128626" y="5781459"/>
            <a:ext cx="338944" cy="325146"/>
          </a:xfrm>
          <a:custGeom>
            <a:avLst/>
            <a:gdLst>
              <a:gd name="connsiteX0" fmla="*/ 315614 w 338944"/>
              <a:gd name="connsiteY0" fmla="*/ 4661 h 325146"/>
              <a:gd name="connsiteX1" fmla="*/ 315614 w 338944"/>
              <a:gd name="connsiteY1" fmla="*/ 60541 h 325146"/>
              <a:gd name="connsiteX2" fmla="*/ 315614 w 338944"/>
              <a:gd name="connsiteY2" fmla="*/ 167221 h 325146"/>
              <a:gd name="connsiteX3" fmla="*/ 654 w 338944"/>
              <a:gd name="connsiteY3" fmla="*/ 324701 h 325146"/>
              <a:gd name="connsiteX4" fmla="*/ 234334 w 338944"/>
              <a:gd name="connsiteY4" fmla="*/ 207861 h 325146"/>
              <a:gd name="connsiteX5" fmla="*/ 315614 w 338944"/>
              <a:gd name="connsiteY5" fmla="*/ 4661 h 3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944" h="325146">
                <a:moveTo>
                  <a:pt x="315614" y="4661"/>
                </a:moveTo>
                <a:cubicBezTo>
                  <a:pt x="329161" y="-19892"/>
                  <a:pt x="315614" y="60541"/>
                  <a:pt x="315614" y="60541"/>
                </a:cubicBezTo>
                <a:cubicBezTo>
                  <a:pt x="315614" y="87634"/>
                  <a:pt x="368107" y="123194"/>
                  <a:pt x="315614" y="167221"/>
                </a:cubicBezTo>
                <a:cubicBezTo>
                  <a:pt x="263121" y="211248"/>
                  <a:pt x="14201" y="317928"/>
                  <a:pt x="654" y="324701"/>
                </a:cubicBezTo>
                <a:cubicBezTo>
                  <a:pt x="-12893" y="331474"/>
                  <a:pt x="187767" y="259508"/>
                  <a:pt x="234334" y="207861"/>
                </a:cubicBezTo>
                <a:cubicBezTo>
                  <a:pt x="280901" y="156214"/>
                  <a:pt x="302067" y="29214"/>
                  <a:pt x="315614" y="4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05AE8A3D-07E3-4ED3-A5E1-996CCF2856C5}"/>
              </a:ext>
            </a:extLst>
          </p:cNvPr>
          <p:cNvSpPr/>
          <p:nvPr/>
        </p:nvSpPr>
        <p:spPr>
          <a:xfrm>
            <a:off x="2771556" y="6092691"/>
            <a:ext cx="377113" cy="766739"/>
          </a:xfrm>
          <a:custGeom>
            <a:avLst/>
            <a:gdLst>
              <a:gd name="connsiteX0" fmla="*/ 362804 w 377113"/>
              <a:gd name="connsiteY0" fmla="*/ 3309 h 766739"/>
              <a:gd name="connsiteX1" fmla="*/ 327244 w 377113"/>
              <a:gd name="connsiteY1" fmla="*/ 221749 h 766739"/>
              <a:gd name="connsiteX2" fmla="*/ 2124 w 377113"/>
              <a:gd name="connsiteY2" fmla="*/ 765309 h 766739"/>
              <a:gd name="connsiteX3" fmla="*/ 195164 w 377113"/>
              <a:gd name="connsiteY3" fmla="*/ 369069 h 766739"/>
              <a:gd name="connsiteX4" fmla="*/ 362804 w 377113"/>
              <a:gd name="connsiteY4" fmla="*/ 3309 h 76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13" h="766739">
                <a:moveTo>
                  <a:pt x="362804" y="3309"/>
                </a:moveTo>
                <a:cubicBezTo>
                  <a:pt x="384817" y="-21244"/>
                  <a:pt x="387357" y="94749"/>
                  <a:pt x="327244" y="221749"/>
                </a:cubicBezTo>
                <a:cubicBezTo>
                  <a:pt x="267131" y="348749"/>
                  <a:pt x="24137" y="740756"/>
                  <a:pt x="2124" y="765309"/>
                </a:cubicBezTo>
                <a:cubicBezTo>
                  <a:pt x="-19889" y="789862"/>
                  <a:pt x="135051" y="491836"/>
                  <a:pt x="195164" y="369069"/>
                </a:cubicBezTo>
                <a:cubicBezTo>
                  <a:pt x="255277" y="246302"/>
                  <a:pt x="340791" y="27862"/>
                  <a:pt x="362804" y="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C7F88B42-CE59-45F6-9A29-A8FB4B5AABFF}"/>
              </a:ext>
            </a:extLst>
          </p:cNvPr>
          <p:cNvSpPr/>
          <p:nvPr/>
        </p:nvSpPr>
        <p:spPr>
          <a:xfrm>
            <a:off x="4190497" y="4725846"/>
            <a:ext cx="2003185" cy="1466845"/>
          </a:xfrm>
          <a:custGeom>
            <a:avLst/>
            <a:gdLst>
              <a:gd name="connsiteX0" fmla="*/ 1937253 w 2003185"/>
              <a:gd name="connsiteY0" fmla="*/ 8079 h 1466845"/>
              <a:gd name="connsiteX1" fmla="*/ 1953128 w 2003185"/>
              <a:gd name="connsiteY1" fmla="*/ 128729 h 1466845"/>
              <a:gd name="connsiteX2" fmla="*/ 1410203 w 2003185"/>
              <a:gd name="connsiteY2" fmla="*/ 636729 h 1466845"/>
              <a:gd name="connsiteX3" fmla="*/ 870453 w 2003185"/>
              <a:gd name="connsiteY3" fmla="*/ 1027254 h 1466845"/>
              <a:gd name="connsiteX4" fmla="*/ 667253 w 2003185"/>
              <a:gd name="connsiteY4" fmla="*/ 1246329 h 1466845"/>
              <a:gd name="connsiteX5" fmla="*/ 413253 w 2003185"/>
              <a:gd name="connsiteY5" fmla="*/ 1379679 h 1466845"/>
              <a:gd name="connsiteX6" fmla="*/ 503 w 2003185"/>
              <a:gd name="connsiteY6" fmla="*/ 1459054 h 1466845"/>
              <a:gd name="connsiteX7" fmla="*/ 502153 w 2003185"/>
              <a:gd name="connsiteY7" fmla="*/ 1186004 h 1466845"/>
              <a:gd name="connsiteX8" fmla="*/ 1130803 w 2003185"/>
              <a:gd name="connsiteY8" fmla="*/ 703404 h 1466845"/>
              <a:gd name="connsiteX9" fmla="*/ 1584828 w 2003185"/>
              <a:gd name="connsiteY9" fmla="*/ 293829 h 1466845"/>
              <a:gd name="connsiteX10" fmla="*/ 1937253 w 2003185"/>
              <a:gd name="connsiteY10" fmla="*/ 8079 h 14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3185" h="1466845">
                <a:moveTo>
                  <a:pt x="1937253" y="8079"/>
                </a:moveTo>
                <a:cubicBezTo>
                  <a:pt x="1998636" y="-19438"/>
                  <a:pt x="2040970" y="23954"/>
                  <a:pt x="1953128" y="128729"/>
                </a:cubicBezTo>
                <a:cubicBezTo>
                  <a:pt x="1865286" y="233504"/>
                  <a:pt x="1590649" y="486975"/>
                  <a:pt x="1410203" y="636729"/>
                </a:cubicBezTo>
                <a:cubicBezTo>
                  <a:pt x="1229757" y="786483"/>
                  <a:pt x="994278" y="925654"/>
                  <a:pt x="870453" y="1027254"/>
                </a:cubicBezTo>
                <a:cubicBezTo>
                  <a:pt x="746628" y="1128854"/>
                  <a:pt x="743453" y="1187592"/>
                  <a:pt x="667253" y="1246329"/>
                </a:cubicBezTo>
                <a:cubicBezTo>
                  <a:pt x="591053" y="1305066"/>
                  <a:pt x="524378" y="1344225"/>
                  <a:pt x="413253" y="1379679"/>
                </a:cubicBezTo>
                <a:cubicBezTo>
                  <a:pt x="302128" y="1415133"/>
                  <a:pt x="-14314" y="1491333"/>
                  <a:pt x="503" y="1459054"/>
                </a:cubicBezTo>
                <a:cubicBezTo>
                  <a:pt x="15320" y="1426775"/>
                  <a:pt x="313770" y="1311946"/>
                  <a:pt x="502153" y="1186004"/>
                </a:cubicBezTo>
                <a:cubicBezTo>
                  <a:pt x="690536" y="1060062"/>
                  <a:pt x="950357" y="852100"/>
                  <a:pt x="1130803" y="703404"/>
                </a:cubicBezTo>
                <a:cubicBezTo>
                  <a:pt x="1311249" y="554708"/>
                  <a:pt x="1451478" y="411304"/>
                  <a:pt x="1584828" y="293829"/>
                </a:cubicBezTo>
                <a:cubicBezTo>
                  <a:pt x="1718178" y="176354"/>
                  <a:pt x="1875870" y="35596"/>
                  <a:pt x="1937253" y="80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73F42ACA-A2AE-4065-95A3-19B0B69168E6}"/>
              </a:ext>
            </a:extLst>
          </p:cNvPr>
          <p:cNvSpPr/>
          <p:nvPr/>
        </p:nvSpPr>
        <p:spPr>
          <a:xfrm>
            <a:off x="6086263" y="4860925"/>
            <a:ext cx="1063999" cy="38099"/>
          </a:xfrm>
          <a:custGeom>
            <a:avLst/>
            <a:gdLst>
              <a:gd name="connsiteX0" fmla="*/ 12912 w 1063999"/>
              <a:gd name="connsiteY0" fmla="*/ 0 h 38099"/>
              <a:gd name="connsiteX1" fmla="*/ 63712 w 1063999"/>
              <a:gd name="connsiteY1" fmla="*/ 9525 h 38099"/>
              <a:gd name="connsiteX2" fmla="*/ 886037 w 1063999"/>
              <a:gd name="connsiteY2" fmla="*/ 34925 h 38099"/>
              <a:gd name="connsiteX3" fmla="*/ 1038437 w 1063999"/>
              <a:gd name="connsiteY3" fmla="*/ 34925 h 38099"/>
              <a:gd name="connsiteX4" fmla="*/ 511387 w 1063999"/>
              <a:gd name="connsiteY4" fmla="*/ 9525 h 38099"/>
              <a:gd name="connsiteX5" fmla="*/ 12912 w 1063999"/>
              <a:gd name="connsiteY5" fmla="*/ 0 h 3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999" h="38099">
                <a:moveTo>
                  <a:pt x="12912" y="0"/>
                </a:moveTo>
                <a:cubicBezTo>
                  <a:pt x="-34449" y="1852"/>
                  <a:pt x="63712" y="9525"/>
                  <a:pt x="63712" y="9525"/>
                </a:cubicBezTo>
                <a:lnTo>
                  <a:pt x="886037" y="34925"/>
                </a:lnTo>
                <a:cubicBezTo>
                  <a:pt x="1048491" y="39158"/>
                  <a:pt x="1100879" y="39158"/>
                  <a:pt x="1038437" y="34925"/>
                </a:cubicBezTo>
                <a:cubicBezTo>
                  <a:pt x="975995" y="30692"/>
                  <a:pt x="679133" y="15346"/>
                  <a:pt x="511387" y="9525"/>
                </a:cubicBezTo>
                <a:cubicBezTo>
                  <a:pt x="343641" y="3704"/>
                  <a:pt x="187801" y="1852"/>
                  <a:pt x="129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BBA83594-7608-4B1A-9952-A08E95F48102}"/>
              </a:ext>
            </a:extLst>
          </p:cNvPr>
          <p:cNvSpPr/>
          <p:nvPr/>
        </p:nvSpPr>
        <p:spPr>
          <a:xfrm>
            <a:off x="5867400" y="5109347"/>
            <a:ext cx="1213451" cy="52426"/>
          </a:xfrm>
          <a:custGeom>
            <a:avLst/>
            <a:gdLst>
              <a:gd name="connsiteX0" fmla="*/ 0 w 1213451"/>
              <a:gd name="connsiteY0" fmla="*/ 8753 h 52426"/>
              <a:gd name="connsiteX1" fmla="*/ 107950 w 1213451"/>
              <a:gd name="connsiteY1" fmla="*/ 8753 h 52426"/>
              <a:gd name="connsiteX2" fmla="*/ 1063625 w 1213451"/>
              <a:gd name="connsiteY2" fmla="*/ 50028 h 52426"/>
              <a:gd name="connsiteX3" fmla="*/ 1190625 w 1213451"/>
              <a:gd name="connsiteY3" fmla="*/ 43678 h 52426"/>
              <a:gd name="connsiteX4" fmla="*/ 854075 w 1213451"/>
              <a:gd name="connsiteY4" fmla="*/ 11928 h 52426"/>
              <a:gd name="connsiteX5" fmla="*/ 0 w 1213451"/>
              <a:gd name="connsiteY5" fmla="*/ 8753 h 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451" h="52426">
                <a:moveTo>
                  <a:pt x="0" y="8753"/>
                </a:moveTo>
                <a:lnTo>
                  <a:pt x="107950" y="8753"/>
                </a:lnTo>
                <a:lnTo>
                  <a:pt x="1063625" y="50028"/>
                </a:lnTo>
                <a:cubicBezTo>
                  <a:pt x="1244071" y="55849"/>
                  <a:pt x="1225550" y="50028"/>
                  <a:pt x="1190625" y="43678"/>
                </a:cubicBezTo>
                <a:cubicBezTo>
                  <a:pt x="1155700" y="37328"/>
                  <a:pt x="1049337" y="21982"/>
                  <a:pt x="854075" y="11928"/>
                </a:cubicBezTo>
                <a:cubicBezTo>
                  <a:pt x="658813" y="1874"/>
                  <a:pt x="338931" y="-7387"/>
                  <a:pt x="0" y="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FB9EA22-5E84-4CCC-9846-E2439DC37A09}"/>
              </a:ext>
            </a:extLst>
          </p:cNvPr>
          <p:cNvSpPr/>
          <p:nvPr/>
        </p:nvSpPr>
        <p:spPr>
          <a:xfrm>
            <a:off x="7022621" y="4898899"/>
            <a:ext cx="114874" cy="288121"/>
          </a:xfrm>
          <a:custGeom>
            <a:avLst/>
            <a:gdLst>
              <a:gd name="connsiteX0" fmla="*/ 114779 w 114874"/>
              <a:gd name="connsiteY0" fmla="*/ 126 h 288121"/>
              <a:gd name="connsiteX1" fmla="*/ 22704 w 114874"/>
              <a:gd name="connsiteY1" fmla="*/ 270001 h 288121"/>
              <a:gd name="connsiteX2" fmla="*/ 3654 w 114874"/>
              <a:gd name="connsiteY2" fmla="*/ 235076 h 288121"/>
              <a:gd name="connsiteX3" fmla="*/ 114779 w 114874"/>
              <a:gd name="connsiteY3" fmla="*/ 126 h 28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74" h="288121">
                <a:moveTo>
                  <a:pt x="114779" y="126"/>
                </a:moveTo>
                <a:cubicBezTo>
                  <a:pt x="117954" y="5947"/>
                  <a:pt x="41225" y="230843"/>
                  <a:pt x="22704" y="270001"/>
                </a:cubicBezTo>
                <a:cubicBezTo>
                  <a:pt x="4183" y="309159"/>
                  <a:pt x="-5871" y="278997"/>
                  <a:pt x="3654" y="235076"/>
                </a:cubicBezTo>
                <a:cubicBezTo>
                  <a:pt x="13179" y="191155"/>
                  <a:pt x="111604" y="-5695"/>
                  <a:pt x="11477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42B57787-87E7-4C5E-BCCD-78D99E941F46}"/>
              </a:ext>
            </a:extLst>
          </p:cNvPr>
          <p:cNvSpPr/>
          <p:nvPr/>
        </p:nvSpPr>
        <p:spPr>
          <a:xfrm>
            <a:off x="6927368" y="4887437"/>
            <a:ext cx="98933" cy="263036"/>
          </a:xfrm>
          <a:custGeom>
            <a:avLst/>
            <a:gdLst>
              <a:gd name="connsiteX0" fmla="*/ 98907 w 98933"/>
              <a:gd name="connsiteY0" fmla="*/ 2063 h 263036"/>
              <a:gd name="connsiteX1" fmla="*/ 6832 w 98933"/>
              <a:gd name="connsiteY1" fmla="*/ 259238 h 263036"/>
              <a:gd name="connsiteX2" fmla="*/ 16357 w 98933"/>
              <a:gd name="connsiteY2" fmla="*/ 144938 h 263036"/>
              <a:gd name="connsiteX3" fmla="*/ 98907 w 98933"/>
              <a:gd name="connsiteY3" fmla="*/ 2063 h 26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33" h="263036">
                <a:moveTo>
                  <a:pt x="98907" y="2063"/>
                </a:moveTo>
                <a:cubicBezTo>
                  <a:pt x="97320" y="21113"/>
                  <a:pt x="20590" y="235426"/>
                  <a:pt x="6832" y="259238"/>
                </a:cubicBezTo>
                <a:cubicBezTo>
                  <a:pt x="-6926" y="283050"/>
                  <a:pt x="2070" y="188859"/>
                  <a:pt x="16357" y="144938"/>
                </a:cubicBezTo>
                <a:cubicBezTo>
                  <a:pt x="30644" y="101017"/>
                  <a:pt x="100494" y="-16987"/>
                  <a:pt x="98907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445E52FD-64B2-4693-826B-169B6A181F55}"/>
              </a:ext>
            </a:extLst>
          </p:cNvPr>
          <p:cNvSpPr/>
          <p:nvPr/>
        </p:nvSpPr>
        <p:spPr>
          <a:xfrm>
            <a:off x="6829061" y="3612824"/>
            <a:ext cx="922539" cy="483237"/>
          </a:xfrm>
          <a:custGeom>
            <a:avLst/>
            <a:gdLst>
              <a:gd name="connsiteX0" fmla="*/ 1422 w 922539"/>
              <a:gd name="connsiteY0" fmla="*/ 40543 h 483237"/>
              <a:gd name="connsiteX1" fmla="*/ 92439 w 922539"/>
              <a:gd name="connsiteY1" fmla="*/ 36309 h 483237"/>
              <a:gd name="connsiteX2" fmla="*/ 238489 w 922539"/>
              <a:gd name="connsiteY2" fmla="*/ 38426 h 483237"/>
              <a:gd name="connsiteX3" fmla="*/ 484022 w 922539"/>
              <a:gd name="connsiteY3" fmla="*/ 186593 h 483237"/>
              <a:gd name="connsiteX4" fmla="*/ 890422 w 922539"/>
              <a:gd name="connsiteY4" fmla="*/ 468109 h 483237"/>
              <a:gd name="connsiteX5" fmla="*/ 839622 w 922539"/>
              <a:gd name="connsiteY5" fmla="*/ 408843 h 483237"/>
              <a:gd name="connsiteX6" fmla="*/ 386656 w 922539"/>
              <a:gd name="connsiteY6" fmla="*/ 101926 h 483237"/>
              <a:gd name="connsiteX7" fmla="*/ 181339 w 922539"/>
              <a:gd name="connsiteY7" fmla="*/ 2443 h 483237"/>
              <a:gd name="connsiteX8" fmla="*/ 1422 w 922539"/>
              <a:gd name="connsiteY8" fmla="*/ 40543 h 48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39" h="483237">
                <a:moveTo>
                  <a:pt x="1422" y="40543"/>
                </a:moveTo>
                <a:cubicBezTo>
                  <a:pt x="-13395" y="46187"/>
                  <a:pt x="92439" y="36309"/>
                  <a:pt x="92439" y="36309"/>
                </a:cubicBezTo>
                <a:cubicBezTo>
                  <a:pt x="131950" y="35956"/>
                  <a:pt x="173225" y="13379"/>
                  <a:pt x="238489" y="38426"/>
                </a:cubicBezTo>
                <a:cubicBezTo>
                  <a:pt x="303753" y="63473"/>
                  <a:pt x="375367" y="114979"/>
                  <a:pt x="484022" y="186593"/>
                </a:cubicBezTo>
                <a:cubicBezTo>
                  <a:pt x="592677" y="258207"/>
                  <a:pt x="831155" y="431067"/>
                  <a:pt x="890422" y="468109"/>
                </a:cubicBezTo>
                <a:cubicBezTo>
                  <a:pt x="949689" y="505151"/>
                  <a:pt x="923583" y="469873"/>
                  <a:pt x="839622" y="408843"/>
                </a:cubicBezTo>
                <a:cubicBezTo>
                  <a:pt x="755661" y="347813"/>
                  <a:pt x="496370" y="169659"/>
                  <a:pt x="386656" y="101926"/>
                </a:cubicBezTo>
                <a:cubicBezTo>
                  <a:pt x="276942" y="34193"/>
                  <a:pt x="244839" y="15848"/>
                  <a:pt x="181339" y="2443"/>
                </a:cubicBezTo>
                <a:cubicBezTo>
                  <a:pt x="117839" y="-10962"/>
                  <a:pt x="16239" y="34899"/>
                  <a:pt x="1422" y="40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B1A92A78-8937-4B2D-A577-F2AD568AFC95}"/>
              </a:ext>
            </a:extLst>
          </p:cNvPr>
          <p:cNvSpPr/>
          <p:nvPr/>
        </p:nvSpPr>
        <p:spPr>
          <a:xfrm>
            <a:off x="7409189" y="4073909"/>
            <a:ext cx="311687" cy="1038088"/>
          </a:xfrm>
          <a:custGeom>
            <a:avLst/>
            <a:gdLst>
              <a:gd name="connsiteX0" fmla="*/ 310294 w 311687"/>
              <a:gd name="connsiteY0" fmla="*/ 9141 h 1038088"/>
              <a:gd name="connsiteX1" fmla="*/ 181178 w 311687"/>
              <a:gd name="connsiteY1" fmla="*/ 305474 h 1038088"/>
              <a:gd name="connsiteX2" fmla="*/ 52061 w 311687"/>
              <a:gd name="connsiteY2" fmla="*/ 807124 h 1038088"/>
              <a:gd name="connsiteX3" fmla="*/ 1261 w 311687"/>
              <a:gd name="connsiteY3" fmla="*/ 1037841 h 1038088"/>
              <a:gd name="connsiteX4" fmla="*/ 30894 w 311687"/>
              <a:gd name="connsiteY4" fmla="*/ 836758 h 1038088"/>
              <a:gd name="connsiteX5" fmla="*/ 187528 w 311687"/>
              <a:gd name="connsiteY5" fmla="*/ 216574 h 1038088"/>
              <a:gd name="connsiteX6" fmla="*/ 246794 w 311687"/>
              <a:gd name="connsiteY6" fmla="*/ 87458 h 1038088"/>
              <a:gd name="connsiteX7" fmla="*/ 310294 w 311687"/>
              <a:gd name="connsiteY7" fmla="*/ 9141 h 10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87" h="1038088">
                <a:moveTo>
                  <a:pt x="310294" y="9141"/>
                </a:moveTo>
                <a:cubicBezTo>
                  <a:pt x="299358" y="45477"/>
                  <a:pt x="224217" y="172477"/>
                  <a:pt x="181178" y="305474"/>
                </a:cubicBezTo>
                <a:cubicBezTo>
                  <a:pt x="138139" y="438471"/>
                  <a:pt x="82047" y="685063"/>
                  <a:pt x="52061" y="807124"/>
                </a:cubicBezTo>
                <a:cubicBezTo>
                  <a:pt x="22075" y="929185"/>
                  <a:pt x="4789" y="1032902"/>
                  <a:pt x="1261" y="1037841"/>
                </a:cubicBezTo>
                <a:cubicBezTo>
                  <a:pt x="-2267" y="1042780"/>
                  <a:pt x="-150" y="973636"/>
                  <a:pt x="30894" y="836758"/>
                </a:cubicBezTo>
                <a:cubicBezTo>
                  <a:pt x="61938" y="699880"/>
                  <a:pt x="151545" y="341457"/>
                  <a:pt x="187528" y="216574"/>
                </a:cubicBezTo>
                <a:cubicBezTo>
                  <a:pt x="223511" y="91691"/>
                  <a:pt x="228802" y="120619"/>
                  <a:pt x="246794" y="87458"/>
                </a:cubicBezTo>
                <a:cubicBezTo>
                  <a:pt x="264786" y="54297"/>
                  <a:pt x="321230" y="-27195"/>
                  <a:pt x="310294" y="9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3B2B95D8-86B7-4E8C-9172-FC9CBA3A62FE}"/>
              </a:ext>
            </a:extLst>
          </p:cNvPr>
          <p:cNvSpPr/>
          <p:nvPr/>
        </p:nvSpPr>
        <p:spPr>
          <a:xfrm>
            <a:off x="7203695" y="5083381"/>
            <a:ext cx="201916" cy="817953"/>
          </a:xfrm>
          <a:custGeom>
            <a:avLst/>
            <a:gdLst>
              <a:gd name="connsiteX0" fmla="*/ 198288 w 201916"/>
              <a:gd name="connsiteY0" fmla="*/ 7202 h 817953"/>
              <a:gd name="connsiteX1" fmla="*/ 185588 w 201916"/>
              <a:gd name="connsiteY1" fmla="*/ 55886 h 817953"/>
              <a:gd name="connsiteX2" fmla="*/ 64938 w 201916"/>
              <a:gd name="connsiteY2" fmla="*/ 481336 h 817953"/>
              <a:gd name="connsiteX3" fmla="*/ 3555 w 201916"/>
              <a:gd name="connsiteY3" fmla="*/ 678186 h 817953"/>
              <a:gd name="connsiteX4" fmla="*/ 9905 w 201916"/>
              <a:gd name="connsiteY4" fmla="*/ 817886 h 817953"/>
              <a:gd name="connsiteX5" fmla="*/ 31072 w 201916"/>
              <a:gd name="connsiteY5" fmla="*/ 661252 h 817953"/>
              <a:gd name="connsiteX6" fmla="*/ 88222 w 201916"/>
              <a:gd name="connsiteY6" fmla="*/ 362802 h 817953"/>
              <a:gd name="connsiteX7" fmla="*/ 162305 w 201916"/>
              <a:gd name="connsiteY7" fmla="*/ 77052 h 817953"/>
              <a:gd name="connsiteX8" fmla="*/ 198288 w 201916"/>
              <a:gd name="connsiteY8" fmla="*/ 7202 h 81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6" h="817953">
                <a:moveTo>
                  <a:pt x="198288" y="7202"/>
                </a:moveTo>
                <a:cubicBezTo>
                  <a:pt x="202169" y="3674"/>
                  <a:pt x="207813" y="-23136"/>
                  <a:pt x="185588" y="55886"/>
                </a:cubicBezTo>
                <a:cubicBezTo>
                  <a:pt x="163363" y="134908"/>
                  <a:pt x="95277" y="377619"/>
                  <a:pt x="64938" y="481336"/>
                </a:cubicBezTo>
                <a:cubicBezTo>
                  <a:pt x="34599" y="585053"/>
                  <a:pt x="12727" y="622094"/>
                  <a:pt x="3555" y="678186"/>
                </a:cubicBezTo>
                <a:cubicBezTo>
                  <a:pt x="-5617" y="734278"/>
                  <a:pt x="5319" y="820708"/>
                  <a:pt x="9905" y="817886"/>
                </a:cubicBezTo>
                <a:cubicBezTo>
                  <a:pt x="14491" y="815064"/>
                  <a:pt x="18019" y="737099"/>
                  <a:pt x="31072" y="661252"/>
                </a:cubicBezTo>
                <a:cubicBezTo>
                  <a:pt x="44125" y="585405"/>
                  <a:pt x="66350" y="460169"/>
                  <a:pt x="88222" y="362802"/>
                </a:cubicBezTo>
                <a:cubicBezTo>
                  <a:pt x="110094" y="265435"/>
                  <a:pt x="143255" y="138435"/>
                  <a:pt x="162305" y="77052"/>
                </a:cubicBezTo>
                <a:cubicBezTo>
                  <a:pt x="181355" y="15669"/>
                  <a:pt x="194407" y="10730"/>
                  <a:pt x="198288" y="7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15729E3B-3460-4D70-88D1-E71933EDF06F}"/>
              </a:ext>
            </a:extLst>
          </p:cNvPr>
          <p:cNvSpPr/>
          <p:nvPr/>
        </p:nvSpPr>
        <p:spPr>
          <a:xfrm>
            <a:off x="7145849" y="5850467"/>
            <a:ext cx="355717" cy="508379"/>
          </a:xfrm>
          <a:custGeom>
            <a:avLst/>
            <a:gdLst>
              <a:gd name="connsiteX0" fmla="*/ 63518 w 355717"/>
              <a:gd name="connsiteY0" fmla="*/ 0 h 508379"/>
              <a:gd name="connsiteX1" fmla="*/ 71984 w 355717"/>
              <a:gd name="connsiteY1" fmla="*/ 311150 h 508379"/>
              <a:gd name="connsiteX2" fmla="*/ 93151 w 355717"/>
              <a:gd name="connsiteY2" fmla="*/ 381000 h 508379"/>
              <a:gd name="connsiteX3" fmla="*/ 110084 w 355717"/>
              <a:gd name="connsiteY3" fmla="*/ 469900 h 508379"/>
              <a:gd name="connsiteX4" fmla="*/ 355618 w 355717"/>
              <a:gd name="connsiteY4" fmla="*/ 484716 h 508379"/>
              <a:gd name="connsiteX5" fmla="*/ 78334 w 355717"/>
              <a:gd name="connsiteY5" fmla="*/ 484716 h 508379"/>
              <a:gd name="connsiteX6" fmla="*/ 18 w 355717"/>
              <a:gd name="connsiteY6" fmla="*/ 501650 h 508379"/>
              <a:gd name="connsiteX7" fmla="*/ 82568 w 355717"/>
              <a:gd name="connsiteY7" fmla="*/ 357716 h 508379"/>
              <a:gd name="connsiteX8" fmla="*/ 76218 w 355717"/>
              <a:gd name="connsiteY8" fmla="*/ 313266 h 508379"/>
              <a:gd name="connsiteX9" fmla="*/ 63518 w 355717"/>
              <a:gd name="connsiteY9" fmla="*/ 0 h 50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717" h="508379">
                <a:moveTo>
                  <a:pt x="63518" y="0"/>
                </a:moveTo>
                <a:cubicBezTo>
                  <a:pt x="62812" y="-353"/>
                  <a:pt x="67045" y="247650"/>
                  <a:pt x="71984" y="311150"/>
                </a:cubicBezTo>
                <a:cubicBezTo>
                  <a:pt x="76923" y="374650"/>
                  <a:pt x="86801" y="354542"/>
                  <a:pt x="93151" y="381000"/>
                </a:cubicBezTo>
                <a:cubicBezTo>
                  <a:pt x="99501" y="407458"/>
                  <a:pt x="66340" y="452614"/>
                  <a:pt x="110084" y="469900"/>
                </a:cubicBezTo>
                <a:cubicBezTo>
                  <a:pt x="153829" y="487186"/>
                  <a:pt x="360910" y="482247"/>
                  <a:pt x="355618" y="484716"/>
                </a:cubicBezTo>
                <a:cubicBezTo>
                  <a:pt x="350326" y="487185"/>
                  <a:pt x="137600" y="481894"/>
                  <a:pt x="78334" y="484716"/>
                </a:cubicBezTo>
                <a:cubicBezTo>
                  <a:pt x="19068" y="487538"/>
                  <a:pt x="-688" y="522817"/>
                  <a:pt x="18" y="501650"/>
                </a:cubicBezTo>
                <a:cubicBezTo>
                  <a:pt x="724" y="480483"/>
                  <a:pt x="69868" y="389113"/>
                  <a:pt x="82568" y="357716"/>
                </a:cubicBezTo>
                <a:cubicBezTo>
                  <a:pt x="95268" y="326319"/>
                  <a:pt x="76218" y="371827"/>
                  <a:pt x="76218" y="313266"/>
                </a:cubicBezTo>
                <a:cubicBezTo>
                  <a:pt x="76218" y="254705"/>
                  <a:pt x="64224" y="353"/>
                  <a:pt x="635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E1DB800A-B8DE-4F84-83AC-C7B0DD4E9262}"/>
              </a:ext>
            </a:extLst>
          </p:cNvPr>
          <p:cNvSpPr/>
          <p:nvPr/>
        </p:nvSpPr>
        <p:spPr>
          <a:xfrm>
            <a:off x="7715249" y="4063686"/>
            <a:ext cx="189752" cy="518130"/>
          </a:xfrm>
          <a:custGeom>
            <a:avLst/>
            <a:gdLst>
              <a:gd name="connsiteX0" fmla="*/ 1 w 189752"/>
              <a:gd name="connsiteY0" fmla="*/ 314 h 518130"/>
              <a:gd name="connsiteX1" fmla="*/ 155576 w 189752"/>
              <a:gd name="connsiteY1" fmla="*/ 159064 h 518130"/>
              <a:gd name="connsiteX2" fmla="*/ 165101 w 189752"/>
              <a:gd name="connsiteY2" fmla="*/ 374964 h 518130"/>
              <a:gd name="connsiteX3" fmla="*/ 123826 w 189752"/>
              <a:gd name="connsiteY3" fmla="*/ 517839 h 518130"/>
              <a:gd name="connsiteX4" fmla="*/ 176214 w 189752"/>
              <a:gd name="connsiteY4" fmla="*/ 406714 h 518130"/>
              <a:gd name="connsiteX5" fmla="*/ 188914 w 189752"/>
              <a:gd name="connsiteY5" fmla="*/ 227327 h 518130"/>
              <a:gd name="connsiteX6" fmla="*/ 158751 w 189752"/>
              <a:gd name="connsiteY6" fmla="*/ 120964 h 518130"/>
              <a:gd name="connsiteX7" fmla="*/ 1 w 189752"/>
              <a:gd name="connsiteY7" fmla="*/ 314 h 51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52" h="518130">
                <a:moveTo>
                  <a:pt x="1" y="314"/>
                </a:moveTo>
                <a:cubicBezTo>
                  <a:pt x="-528" y="6664"/>
                  <a:pt x="128059" y="96622"/>
                  <a:pt x="155576" y="159064"/>
                </a:cubicBezTo>
                <a:cubicBezTo>
                  <a:pt x="183093" y="221506"/>
                  <a:pt x="170393" y="315168"/>
                  <a:pt x="165101" y="374964"/>
                </a:cubicBezTo>
                <a:cubicBezTo>
                  <a:pt x="159809" y="434760"/>
                  <a:pt x="121974" y="512547"/>
                  <a:pt x="123826" y="517839"/>
                </a:cubicBezTo>
                <a:cubicBezTo>
                  <a:pt x="125678" y="523131"/>
                  <a:pt x="165366" y="455133"/>
                  <a:pt x="176214" y="406714"/>
                </a:cubicBezTo>
                <a:cubicBezTo>
                  <a:pt x="187062" y="358295"/>
                  <a:pt x="191824" y="274952"/>
                  <a:pt x="188914" y="227327"/>
                </a:cubicBezTo>
                <a:cubicBezTo>
                  <a:pt x="186004" y="179702"/>
                  <a:pt x="184151" y="156418"/>
                  <a:pt x="158751" y="120964"/>
                </a:cubicBezTo>
                <a:cubicBezTo>
                  <a:pt x="133351" y="85510"/>
                  <a:pt x="530" y="-6036"/>
                  <a:pt x="1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712350DB-A163-478E-9606-8E5955C37947}"/>
              </a:ext>
            </a:extLst>
          </p:cNvPr>
          <p:cNvSpPr/>
          <p:nvPr/>
        </p:nvSpPr>
        <p:spPr>
          <a:xfrm>
            <a:off x="7785026" y="4190136"/>
            <a:ext cx="74821" cy="374308"/>
          </a:xfrm>
          <a:custGeom>
            <a:avLst/>
            <a:gdLst>
              <a:gd name="connsiteX0" fmla="*/ 73099 w 74821"/>
              <a:gd name="connsiteY0" fmla="*/ 4039 h 374308"/>
              <a:gd name="connsiteX1" fmla="*/ 74 w 74821"/>
              <a:gd name="connsiteY1" fmla="*/ 197714 h 374308"/>
              <a:gd name="connsiteX2" fmla="*/ 58812 w 74821"/>
              <a:gd name="connsiteY2" fmla="*/ 372339 h 374308"/>
              <a:gd name="connsiteX3" fmla="*/ 34999 w 74821"/>
              <a:gd name="connsiteY3" fmla="*/ 286614 h 374308"/>
              <a:gd name="connsiteX4" fmla="*/ 22299 w 74821"/>
              <a:gd name="connsiteY4" fmla="*/ 205652 h 374308"/>
              <a:gd name="connsiteX5" fmla="*/ 49287 w 74821"/>
              <a:gd name="connsiteY5" fmla="*/ 77064 h 374308"/>
              <a:gd name="connsiteX6" fmla="*/ 73099 w 74821"/>
              <a:gd name="connsiteY6" fmla="*/ 4039 h 3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1" h="374308">
                <a:moveTo>
                  <a:pt x="73099" y="4039"/>
                </a:moveTo>
                <a:cubicBezTo>
                  <a:pt x="64897" y="24147"/>
                  <a:pt x="2455" y="136331"/>
                  <a:pt x="74" y="197714"/>
                </a:cubicBezTo>
                <a:cubicBezTo>
                  <a:pt x="-2307" y="259097"/>
                  <a:pt x="52991" y="357522"/>
                  <a:pt x="58812" y="372339"/>
                </a:cubicBezTo>
                <a:cubicBezTo>
                  <a:pt x="64633" y="387156"/>
                  <a:pt x="41084" y="314395"/>
                  <a:pt x="34999" y="286614"/>
                </a:cubicBezTo>
                <a:cubicBezTo>
                  <a:pt x="28914" y="258833"/>
                  <a:pt x="19918" y="240577"/>
                  <a:pt x="22299" y="205652"/>
                </a:cubicBezTo>
                <a:cubicBezTo>
                  <a:pt x="24680" y="170727"/>
                  <a:pt x="40556" y="110401"/>
                  <a:pt x="49287" y="77064"/>
                </a:cubicBezTo>
                <a:cubicBezTo>
                  <a:pt x="58018" y="43727"/>
                  <a:pt x="81301" y="-16069"/>
                  <a:pt x="73099" y="4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8F33C83D-A69D-4E63-BB4D-B27AA9E36752}"/>
              </a:ext>
            </a:extLst>
          </p:cNvPr>
          <p:cNvSpPr/>
          <p:nvPr/>
        </p:nvSpPr>
        <p:spPr>
          <a:xfrm>
            <a:off x="7486564" y="4581769"/>
            <a:ext cx="332571" cy="436451"/>
          </a:xfrm>
          <a:custGeom>
            <a:avLst/>
            <a:gdLst>
              <a:gd name="connsiteX0" fmla="*/ 330286 w 332571"/>
              <a:gd name="connsiteY0" fmla="*/ 7694 h 436451"/>
              <a:gd name="connsiteX1" fmla="*/ 85811 w 332571"/>
              <a:gd name="connsiteY1" fmla="*/ 274394 h 436451"/>
              <a:gd name="connsiteX2" fmla="*/ 86 w 332571"/>
              <a:gd name="connsiteY2" fmla="*/ 431556 h 436451"/>
              <a:gd name="connsiteX3" fmla="*/ 73111 w 332571"/>
              <a:gd name="connsiteY3" fmla="*/ 388694 h 436451"/>
              <a:gd name="connsiteX4" fmla="*/ 228686 w 332571"/>
              <a:gd name="connsiteY4" fmla="*/ 307731 h 436451"/>
              <a:gd name="connsiteX5" fmla="*/ 46124 w 332571"/>
              <a:gd name="connsiteY5" fmla="*/ 372819 h 436451"/>
              <a:gd name="connsiteX6" fmla="*/ 111211 w 332571"/>
              <a:gd name="connsiteY6" fmla="*/ 288681 h 436451"/>
              <a:gd name="connsiteX7" fmla="*/ 203286 w 332571"/>
              <a:gd name="connsiteY7" fmla="*/ 91831 h 436451"/>
              <a:gd name="connsiteX8" fmla="*/ 330286 w 332571"/>
              <a:gd name="connsiteY8" fmla="*/ 7694 h 4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71" h="436451">
                <a:moveTo>
                  <a:pt x="330286" y="7694"/>
                </a:moveTo>
                <a:cubicBezTo>
                  <a:pt x="310707" y="38121"/>
                  <a:pt x="140844" y="203750"/>
                  <a:pt x="85811" y="274394"/>
                </a:cubicBezTo>
                <a:cubicBezTo>
                  <a:pt x="30778" y="345038"/>
                  <a:pt x="2203" y="412506"/>
                  <a:pt x="86" y="431556"/>
                </a:cubicBezTo>
                <a:cubicBezTo>
                  <a:pt x="-2031" y="450606"/>
                  <a:pt x="35011" y="409331"/>
                  <a:pt x="73111" y="388694"/>
                </a:cubicBezTo>
                <a:cubicBezTo>
                  <a:pt x="111211" y="368057"/>
                  <a:pt x="233184" y="310377"/>
                  <a:pt x="228686" y="307731"/>
                </a:cubicBezTo>
                <a:cubicBezTo>
                  <a:pt x="224188" y="305085"/>
                  <a:pt x="65703" y="375994"/>
                  <a:pt x="46124" y="372819"/>
                </a:cubicBezTo>
                <a:cubicBezTo>
                  <a:pt x="26545" y="369644"/>
                  <a:pt x="85017" y="335512"/>
                  <a:pt x="111211" y="288681"/>
                </a:cubicBezTo>
                <a:cubicBezTo>
                  <a:pt x="137405" y="241850"/>
                  <a:pt x="168361" y="139985"/>
                  <a:pt x="203286" y="91831"/>
                </a:cubicBezTo>
                <a:cubicBezTo>
                  <a:pt x="238211" y="43677"/>
                  <a:pt x="349865" y="-22733"/>
                  <a:pt x="330286" y="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5961D4E6-5F21-4882-834D-3200CD5A0A81}"/>
              </a:ext>
            </a:extLst>
          </p:cNvPr>
          <p:cNvSpPr/>
          <p:nvPr/>
        </p:nvSpPr>
        <p:spPr>
          <a:xfrm>
            <a:off x="7365986" y="5013277"/>
            <a:ext cx="377854" cy="403297"/>
          </a:xfrm>
          <a:custGeom>
            <a:avLst/>
            <a:gdLst>
              <a:gd name="connsiteX0" fmla="*/ 14 w 377854"/>
              <a:gd name="connsiteY0" fmla="*/ 403273 h 403297"/>
              <a:gd name="connsiteX1" fmla="*/ 196864 w 377854"/>
              <a:gd name="connsiteY1" fmla="*/ 165148 h 403297"/>
              <a:gd name="connsiteX2" fmla="*/ 377839 w 377854"/>
              <a:gd name="connsiteY2" fmla="*/ 48 h 403297"/>
              <a:gd name="connsiteX3" fmla="*/ 187339 w 377854"/>
              <a:gd name="connsiteY3" fmla="*/ 150861 h 403297"/>
              <a:gd name="connsiteX4" fmla="*/ 14 w 377854"/>
              <a:gd name="connsiteY4" fmla="*/ 403273 h 4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54" h="403297">
                <a:moveTo>
                  <a:pt x="14" y="403273"/>
                </a:moveTo>
                <a:cubicBezTo>
                  <a:pt x="1602" y="405654"/>
                  <a:pt x="133893" y="232352"/>
                  <a:pt x="196864" y="165148"/>
                </a:cubicBezTo>
                <a:cubicBezTo>
                  <a:pt x="259835" y="97944"/>
                  <a:pt x="379427" y="2429"/>
                  <a:pt x="377839" y="48"/>
                </a:cubicBezTo>
                <a:cubicBezTo>
                  <a:pt x="376252" y="-2333"/>
                  <a:pt x="248987" y="83128"/>
                  <a:pt x="187339" y="150861"/>
                </a:cubicBezTo>
                <a:cubicBezTo>
                  <a:pt x="125691" y="218594"/>
                  <a:pt x="-1574" y="400892"/>
                  <a:pt x="14" y="403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9AFE0900-A1B1-4BE3-A82B-35AA9283EFBE}"/>
              </a:ext>
            </a:extLst>
          </p:cNvPr>
          <p:cNvSpPr/>
          <p:nvPr/>
        </p:nvSpPr>
        <p:spPr>
          <a:xfrm>
            <a:off x="7364528" y="5001069"/>
            <a:ext cx="376437" cy="392400"/>
          </a:xfrm>
          <a:custGeom>
            <a:avLst/>
            <a:gdLst>
              <a:gd name="connsiteX0" fmla="*/ 376122 w 376437"/>
              <a:gd name="connsiteY0" fmla="*/ 1144 h 392400"/>
              <a:gd name="connsiteX1" fmla="*/ 90372 w 376437"/>
              <a:gd name="connsiteY1" fmla="*/ 169419 h 392400"/>
              <a:gd name="connsiteX2" fmla="*/ 3060 w 376437"/>
              <a:gd name="connsiteY2" fmla="*/ 391669 h 392400"/>
              <a:gd name="connsiteX3" fmla="*/ 31635 w 376437"/>
              <a:gd name="connsiteY3" fmla="*/ 236094 h 392400"/>
              <a:gd name="connsiteX4" fmla="*/ 144347 w 376437"/>
              <a:gd name="connsiteY4" fmla="*/ 102744 h 392400"/>
              <a:gd name="connsiteX5" fmla="*/ 376122 w 376437"/>
              <a:gd name="connsiteY5" fmla="*/ 1144 h 3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437" h="392400">
                <a:moveTo>
                  <a:pt x="376122" y="1144"/>
                </a:moveTo>
                <a:cubicBezTo>
                  <a:pt x="367126" y="12256"/>
                  <a:pt x="152549" y="104332"/>
                  <a:pt x="90372" y="169419"/>
                </a:cubicBezTo>
                <a:cubicBezTo>
                  <a:pt x="28195" y="234506"/>
                  <a:pt x="12849" y="380557"/>
                  <a:pt x="3060" y="391669"/>
                </a:cubicBezTo>
                <a:cubicBezTo>
                  <a:pt x="-6730" y="402782"/>
                  <a:pt x="8087" y="284248"/>
                  <a:pt x="31635" y="236094"/>
                </a:cubicBezTo>
                <a:cubicBezTo>
                  <a:pt x="55183" y="187940"/>
                  <a:pt x="89314" y="142961"/>
                  <a:pt x="144347" y="102744"/>
                </a:cubicBezTo>
                <a:cubicBezTo>
                  <a:pt x="199380" y="62527"/>
                  <a:pt x="385118" y="-9968"/>
                  <a:pt x="376122" y="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8703214C-6EA0-4E47-968A-B011F1BD7574}"/>
              </a:ext>
            </a:extLst>
          </p:cNvPr>
          <p:cNvSpPr/>
          <p:nvPr/>
        </p:nvSpPr>
        <p:spPr>
          <a:xfrm>
            <a:off x="8174195" y="4865686"/>
            <a:ext cx="166250" cy="396426"/>
          </a:xfrm>
          <a:custGeom>
            <a:avLst/>
            <a:gdLst>
              <a:gd name="connsiteX0" fmla="*/ 80805 w 166250"/>
              <a:gd name="connsiteY0" fmla="*/ 2 h 396426"/>
              <a:gd name="connsiteX1" fmla="*/ 1430 w 166250"/>
              <a:gd name="connsiteY1" fmla="*/ 152402 h 396426"/>
              <a:gd name="connsiteX2" fmla="*/ 161768 w 166250"/>
              <a:gd name="connsiteY2" fmla="*/ 392114 h 396426"/>
              <a:gd name="connsiteX3" fmla="*/ 117318 w 166250"/>
              <a:gd name="connsiteY3" fmla="*/ 301627 h 396426"/>
              <a:gd name="connsiteX4" fmla="*/ 69693 w 166250"/>
              <a:gd name="connsiteY4" fmla="*/ 238127 h 396426"/>
              <a:gd name="connsiteX5" fmla="*/ 41118 w 166250"/>
              <a:gd name="connsiteY5" fmla="*/ 155577 h 396426"/>
              <a:gd name="connsiteX6" fmla="*/ 80805 w 166250"/>
              <a:gd name="connsiteY6" fmla="*/ 2 h 3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0" h="396426">
                <a:moveTo>
                  <a:pt x="80805" y="2"/>
                </a:moveTo>
                <a:cubicBezTo>
                  <a:pt x="74191" y="-527"/>
                  <a:pt x="-12064" y="87050"/>
                  <a:pt x="1430" y="152402"/>
                </a:cubicBezTo>
                <a:cubicBezTo>
                  <a:pt x="14924" y="217754"/>
                  <a:pt x="142453" y="367243"/>
                  <a:pt x="161768" y="392114"/>
                </a:cubicBezTo>
                <a:cubicBezTo>
                  <a:pt x="181083" y="416985"/>
                  <a:pt x="132664" y="327291"/>
                  <a:pt x="117318" y="301627"/>
                </a:cubicBezTo>
                <a:cubicBezTo>
                  <a:pt x="101972" y="275963"/>
                  <a:pt x="82393" y="262469"/>
                  <a:pt x="69693" y="238127"/>
                </a:cubicBezTo>
                <a:cubicBezTo>
                  <a:pt x="56993" y="213785"/>
                  <a:pt x="37149" y="194471"/>
                  <a:pt x="41118" y="155577"/>
                </a:cubicBezTo>
                <a:cubicBezTo>
                  <a:pt x="45087" y="116683"/>
                  <a:pt x="87419" y="531"/>
                  <a:pt x="808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0474A14E-5623-4240-BE39-9D33E1107A22}"/>
              </a:ext>
            </a:extLst>
          </p:cNvPr>
          <p:cNvSpPr/>
          <p:nvPr/>
        </p:nvSpPr>
        <p:spPr>
          <a:xfrm>
            <a:off x="8332749" y="5252993"/>
            <a:ext cx="263880" cy="404468"/>
          </a:xfrm>
          <a:custGeom>
            <a:avLst/>
            <a:gdLst>
              <a:gd name="connsiteX0" fmla="*/ 39 w 263880"/>
              <a:gd name="connsiteY0" fmla="*/ 45 h 404468"/>
              <a:gd name="connsiteX1" fmla="*/ 147676 w 263880"/>
              <a:gd name="connsiteY1" fmla="*/ 150857 h 404468"/>
              <a:gd name="connsiteX2" fmla="*/ 260389 w 263880"/>
              <a:gd name="connsiteY2" fmla="*/ 401682 h 404468"/>
              <a:gd name="connsiteX3" fmla="*/ 228639 w 263880"/>
              <a:gd name="connsiteY3" fmla="*/ 276270 h 404468"/>
              <a:gd name="connsiteX4" fmla="*/ 161964 w 263880"/>
              <a:gd name="connsiteY4" fmla="*/ 136570 h 404468"/>
              <a:gd name="connsiteX5" fmla="*/ 39 w 263880"/>
              <a:gd name="connsiteY5" fmla="*/ 45 h 40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880" h="404468">
                <a:moveTo>
                  <a:pt x="39" y="45"/>
                </a:moveTo>
                <a:cubicBezTo>
                  <a:pt x="-2342" y="2426"/>
                  <a:pt x="104284" y="83918"/>
                  <a:pt x="147676" y="150857"/>
                </a:cubicBezTo>
                <a:cubicBezTo>
                  <a:pt x="191068" y="217797"/>
                  <a:pt x="246895" y="380780"/>
                  <a:pt x="260389" y="401682"/>
                </a:cubicBezTo>
                <a:cubicBezTo>
                  <a:pt x="273883" y="422584"/>
                  <a:pt x="245043" y="320455"/>
                  <a:pt x="228639" y="276270"/>
                </a:cubicBezTo>
                <a:cubicBezTo>
                  <a:pt x="212235" y="232085"/>
                  <a:pt x="199535" y="183666"/>
                  <a:pt x="161964" y="136570"/>
                </a:cubicBezTo>
                <a:cubicBezTo>
                  <a:pt x="124393" y="89474"/>
                  <a:pt x="2420" y="-2336"/>
                  <a:pt x="3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41F1487C-F443-464B-8544-8295219BB504}"/>
              </a:ext>
            </a:extLst>
          </p:cNvPr>
          <p:cNvSpPr/>
          <p:nvPr/>
        </p:nvSpPr>
        <p:spPr>
          <a:xfrm>
            <a:off x="7966816" y="5191813"/>
            <a:ext cx="394763" cy="806819"/>
          </a:xfrm>
          <a:custGeom>
            <a:avLst/>
            <a:gdLst>
              <a:gd name="connsiteX0" fmla="*/ 308822 w 394763"/>
              <a:gd name="connsiteY0" fmla="*/ 900 h 806819"/>
              <a:gd name="connsiteX1" fmla="*/ 394547 w 394763"/>
              <a:gd name="connsiteY1" fmla="*/ 202512 h 806819"/>
              <a:gd name="connsiteX2" fmla="*/ 331047 w 394763"/>
              <a:gd name="connsiteY2" fmla="*/ 469212 h 806819"/>
              <a:gd name="connsiteX3" fmla="*/ 259609 w 394763"/>
              <a:gd name="connsiteY3" fmla="*/ 605737 h 806819"/>
              <a:gd name="connsiteX4" fmla="*/ 847 w 394763"/>
              <a:gd name="connsiteY4" fmla="*/ 805762 h 806819"/>
              <a:gd name="connsiteX5" fmla="*/ 180234 w 394763"/>
              <a:gd name="connsiteY5" fmla="*/ 678762 h 806819"/>
              <a:gd name="connsiteX6" fmla="*/ 285009 w 394763"/>
              <a:gd name="connsiteY6" fmla="*/ 547000 h 806819"/>
              <a:gd name="connsiteX7" fmla="*/ 329459 w 394763"/>
              <a:gd name="connsiteY7" fmla="*/ 407300 h 806819"/>
              <a:gd name="connsiteX8" fmla="*/ 365972 w 394763"/>
              <a:gd name="connsiteY8" fmla="*/ 139012 h 806819"/>
              <a:gd name="connsiteX9" fmla="*/ 308822 w 394763"/>
              <a:gd name="connsiteY9" fmla="*/ 900 h 8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763" h="806819">
                <a:moveTo>
                  <a:pt x="308822" y="900"/>
                </a:moveTo>
                <a:cubicBezTo>
                  <a:pt x="313585" y="11483"/>
                  <a:pt x="390843" y="124460"/>
                  <a:pt x="394547" y="202512"/>
                </a:cubicBezTo>
                <a:cubicBezTo>
                  <a:pt x="398251" y="280564"/>
                  <a:pt x="353537" y="402008"/>
                  <a:pt x="331047" y="469212"/>
                </a:cubicBezTo>
                <a:cubicBezTo>
                  <a:pt x="308557" y="536416"/>
                  <a:pt x="314642" y="549646"/>
                  <a:pt x="259609" y="605737"/>
                </a:cubicBezTo>
                <a:cubicBezTo>
                  <a:pt x="204576" y="661828"/>
                  <a:pt x="14076" y="793591"/>
                  <a:pt x="847" y="805762"/>
                </a:cubicBezTo>
                <a:cubicBezTo>
                  <a:pt x="-12382" y="817933"/>
                  <a:pt x="132874" y="721889"/>
                  <a:pt x="180234" y="678762"/>
                </a:cubicBezTo>
                <a:cubicBezTo>
                  <a:pt x="227594" y="635635"/>
                  <a:pt x="260138" y="592244"/>
                  <a:pt x="285009" y="547000"/>
                </a:cubicBezTo>
                <a:cubicBezTo>
                  <a:pt x="309880" y="501756"/>
                  <a:pt x="315965" y="475298"/>
                  <a:pt x="329459" y="407300"/>
                </a:cubicBezTo>
                <a:cubicBezTo>
                  <a:pt x="342953" y="339302"/>
                  <a:pt x="367295" y="202777"/>
                  <a:pt x="365972" y="139012"/>
                </a:cubicBezTo>
                <a:cubicBezTo>
                  <a:pt x="364649" y="75247"/>
                  <a:pt x="304059" y="-9683"/>
                  <a:pt x="308822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A5495163-5FE3-4CF7-AD07-DDACD88974C1}"/>
              </a:ext>
            </a:extLst>
          </p:cNvPr>
          <p:cNvSpPr/>
          <p:nvPr/>
        </p:nvSpPr>
        <p:spPr>
          <a:xfrm>
            <a:off x="7959547" y="5484910"/>
            <a:ext cx="230468" cy="509765"/>
          </a:xfrm>
          <a:custGeom>
            <a:avLst/>
            <a:gdLst>
              <a:gd name="connsiteX0" fmla="*/ 230366 w 230468"/>
              <a:gd name="connsiteY0" fmla="*/ 1490 h 509765"/>
              <a:gd name="connsiteX1" fmla="*/ 127178 w 230468"/>
              <a:gd name="connsiteY1" fmla="*/ 306290 h 509765"/>
              <a:gd name="connsiteX2" fmla="*/ 178 w 230468"/>
              <a:gd name="connsiteY2" fmla="*/ 509490 h 509765"/>
              <a:gd name="connsiteX3" fmla="*/ 100191 w 230468"/>
              <a:gd name="connsiteY3" fmla="*/ 347565 h 509765"/>
              <a:gd name="connsiteX4" fmla="*/ 136703 w 230468"/>
              <a:gd name="connsiteY4" fmla="*/ 239615 h 509765"/>
              <a:gd name="connsiteX5" fmla="*/ 146228 w 230468"/>
              <a:gd name="connsiteY5" fmla="*/ 191990 h 509765"/>
              <a:gd name="connsiteX6" fmla="*/ 230366 w 230468"/>
              <a:gd name="connsiteY6" fmla="*/ 1490 h 50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68" h="509765">
                <a:moveTo>
                  <a:pt x="230366" y="1490"/>
                </a:moveTo>
                <a:cubicBezTo>
                  <a:pt x="227191" y="20540"/>
                  <a:pt x="165543" y="221623"/>
                  <a:pt x="127178" y="306290"/>
                </a:cubicBezTo>
                <a:cubicBezTo>
                  <a:pt x="88813" y="390957"/>
                  <a:pt x="4676" y="502611"/>
                  <a:pt x="178" y="509490"/>
                </a:cubicBezTo>
                <a:cubicBezTo>
                  <a:pt x="-4320" y="516369"/>
                  <a:pt x="77437" y="392544"/>
                  <a:pt x="100191" y="347565"/>
                </a:cubicBezTo>
                <a:cubicBezTo>
                  <a:pt x="122945" y="302586"/>
                  <a:pt x="129030" y="265544"/>
                  <a:pt x="136703" y="239615"/>
                </a:cubicBezTo>
                <a:cubicBezTo>
                  <a:pt x="144376" y="213686"/>
                  <a:pt x="130353" y="232471"/>
                  <a:pt x="146228" y="191990"/>
                </a:cubicBezTo>
                <a:cubicBezTo>
                  <a:pt x="162103" y="151509"/>
                  <a:pt x="233541" y="-17560"/>
                  <a:pt x="230366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C6CCF28-2497-42C7-B842-751AB03B4CF9}"/>
              </a:ext>
            </a:extLst>
          </p:cNvPr>
          <p:cNvSpPr/>
          <p:nvPr/>
        </p:nvSpPr>
        <p:spPr>
          <a:xfrm>
            <a:off x="7382790" y="6026711"/>
            <a:ext cx="495408" cy="46578"/>
          </a:xfrm>
          <a:custGeom>
            <a:avLst/>
            <a:gdLst>
              <a:gd name="connsiteX0" fmla="*/ 5435 w 495408"/>
              <a:gd name="connsiteY0" fmla="*/ 29602 h 46578"/>
              <a:gd name="connsiteX1" fmla="*/ 56235 w 495408"/>
              <a:gd name="connsiteY1" fmla="*/ 32777 h 46578"/>
              <a:gd name="connsiteX2" fmla="*/ 275310 w 495408"/>
              <a:gd name="connsiteY2" fmla="*/ 45477 h 46578"/>
              <a:gd name="connsiteX3" fmla="*/ 494385 w 495408"/>
              <a:gd name="connsiteY3" fmla="*/ 1027 h 46578"/>
              <a:gd name="connsiteX4" fmla="*/ 351510 w 495408"/>
              <a:gd name="connsiteY4" fmla="*/ 15314 h 46578"/>
              <a:gd name="connsiteX5" fmla="*/ 213398 w 495408"/>
              <a:gd name="connsiteY5" fmla="*/ 28014 h 46578"/>
              <a:gd name="connsiteX6" fmla="*/ 5435 w 495408"/>
              <a:gd name="connsiteY6" fmla="*/ 29602 h 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408" h="46578">
                <a:moveTo>
                  <a:pt x="5435" y="29602"/>
                </a:moveTo>
                <a:cubicBezTo>
                  <a:pt x="-20759" y="30396"/>
                  <a:pt x="56235" y="32777"/>
                  <a:pt x="56235" y="32777"/>
                </a:cubicBezTo>
                <a:cubicBezTo>
                  <a:pt x="101214" y="35423"/>
                  <a:pt x="202285" y="50769"/>
                  <a:pt x="275310" y="45477"/>
                </a:cubicBezTo>
                <a:cubicBezTo>
                  <a:pt x="348335" y="40185"/>
                  <a:pt x="481685" y="6054"/>
                  <a:pt x="494385" y="1027"/>
                </a:cubicBezTo>
                <a:cubicBezTo>
                  <a:pt x="507085" y="-4000"/>
                  <a:pt x="398341" y="10816"/>
                  <a:pt x="351510" y="15314"/>
                </a:cubicBezTo>
                <a:cubicBezTo>
                  <a:pt x="304679" y="19812"/>
                  <a:pt x="266579" y="26427"/>
                  <a:pt x="213398" y="28014"/>
                </a:cubicBezTo>
                <a:cubicBezTo>
                  <a:pt x="160217" y="29601"/>
                  <a:pt x="31629" y="28808"/>
                  <a:pt x="5435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7D076CE0-D01D-4984-90DE-424EECA97EFF}"/>
              </a:ext>
            </a:extLst>
          </p:cNvPr>
          <p:cNvSpPr/>
          <p:nvPr/>
        </p:nvSpPr>
        <p:spPr>
          <a:xfrm>
            <a:off x="7265702" y="5606516"/>
            <a:ext cx="358000" cy="152938"/>
          </a:xfrm>
          <a:custGeom>
            <a:avLst/>
            <a:gdLst>
              <a:gd name="connsiteX0" fmla="*/ 286 w 358000"/>
              <a:gd name="connsiteY0" fmla="*/ 152934 h 152938"/>
              <a:gd name="connsiteX1" fmla="*/ 197136 w 358000"/>
              <a:gd name="connsiteY1" fmla="*/ 84672 h 152938"/>
              <a:gd name="connsiteX2" fmla="*/ 355886 w 358000"/>
              <a:gd name="connsiteY2" fmla="*/ 3709 h 152938"/>
              <a:gd name="connsiteX3" fmla="*/ 279686 w 358000"/>
              <a:gd name="connsiteY3" fmla="*/ 21172 h 152938"/>
              <a:gd name="connsiteX4" fmla="*/ 155861 w 358000"/>
              <a:gd name="connsiteY4" fmla="*/ 87847 h 152938"/>
              <a:gd name="connsiteX5" fmla="*/ 286 w 358000"/>
              <a:gd name="connsiteY5" fmla="*/ 152934 h 15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000" h="152938">
                <a:moveTo>
                  <a:pt x="286" y="152934"/>
                </a:moveTo>
                <a:cubicBezTo>
                  <a:pt x="7165" y="152405"/>
                  <a:pt x="137869" y="109543"/>
                  <a:pt x="197136" y="84672"/>
                </a:cubicBezTo>
                <a:cubicBezTo>
                  <a:pt x="256403" y="59801"/>
                  <a:pt x="342128" y="14292"/>
                  <a:pt x="355886" y="3709"/>
                </a:cubicBezTo>
                <a:cubicBezTo>
                  <a:pt x="369644" y="-6874"/>
                  <a:pt x="313024" y="7149"/>
                  <a:pt x="279686" y="21172"/>
                </a:cubicBezTo>
                <a:cubicBezTo>
                  <a:pt x="246349" y="35195"/>
                  <a:pt x="199517" y="69062"/>
                  <a:pt x="155861" y="87847"/>
                </a:cubicBezTo>
                <a:cubicBezTo>
                  <a:pt x="112205" y="106632"/>
                  <a:pt x="-6593" y="153463"/>
                  <a:pt x="286" y="15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C56103F2-A73A-46A5-8AF4-665C64DD1524}"/>
              </a:ext>
            </a:extLst>
          </p:cNvPr>
          <p:cNvSpPr/>
          <p:nvPr/>
        </p:nvSpPr>
        <p:spPr>
          <a:xfrm>
            <a:off x="7488966" y="5862434"/>
            <a:ext cx="429186" cy="181267"/>
          </a:xfrm>
          <a:custGeom>
            <a:avLst/>
            <a:gdLst>
              <a:gd name="connsiteX0" fmla="*/ 8797 w 429186"/>
              <a:gd name="connsiteY0" fmla="*/ 179591 h 181267"/>
              <a:gd name="connsiteX1" fmla="*/ 40547 w 429186"/>
              <a:gd name="connsiteY1" fmla="*/ 103391 h 181267"/>
              <a:gd name="connsiteX2" fmla="*/ 86584 w 429186"/>
              <a:gd name="connsiteY2" fmla="*/ 55766 h 181267"/>
              <a:gd name="connsiteX3" fmla="*/ 248509 w 429186"/>
              <a:gd name="connsiteY3" fmla="*/ 1791 h 181267"/>
              <a:gd name="connsiteX4" fmla="*/ 427897 w 429186"/>
              <a:gd name="connsiteY4" fmla="*/ 12904 h 181267"/>
              <a:gd name="connsiteX5" fmla="*/ 323122 w 429186"/>
              <a:gd name="connsiteY5" fmla="*/ 12904 h 181267"/>
              <a:gd name="connsiteX6" fmla="*/ 208822 w 429186"/>
              <a:gd name="connsiteY6" fmla="*/ 24016 h 181267"/>
              <a:gd name="connsiteX7" fmla="*/ 8797 w 429186"/>
              <a:gd name="connsiteY7" fmla="*/ 179591 h 18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186" h="181267">
                <a:moveTo>
                  <a:pt x="8797" y="179591"/>
                </a:moveTo>
                <a:cubicBezTo>
                  <a:pt x="-19249" y="192820"/>
                  <a:pt x="27583" y="124028"/>
                  <a:pt x="40547" y="103391"/>
                </a:cubicBezTo>
                <a:cubicBezTo>
                  <a:pt x="53511" y="82754"/>
                  <a:pt x="51924" y="72699"/>
                  <a:pt x="86584" y="55766"/>
                </a:cubicBezTo>
                <a:cubicBezTo>
                  <a:pt x="121244" y="38833"/>
                  <a:pt x="191624" y="8935"/>
                  <a:pt x="248509" y="1791"/>
                </a:cubicBezTo>
                <a:cubicBezTo>
                  <a:pt x="305394" y="-5353"/>
                  <a:pt x="415462" y="11052"/>
                  <a:pt x="427897" y="12904"/>
                </a:cubicBezTo>
                <a:cubicBezTo>
                  <a:pt x="440332" y="14756"/>
                  <a:pt x="359634" y="11052"/>
                  <a:pt x="323122" y="12904"/>
                </a:cubicBezTo>
                <a:cubicBezTo>
                  <a:pt x="286610" y="14756"/>
                  <a:pt x="260416" y="-61"/>
                  <a:pt x="208822" y="24016"/>
                </a:cubicBezTo>
                <a:cubicBezTo>
                  <a:pt x="157228" y="48093"/>
                  <a:pt x="36843" y="166362"/>
                  <a:pt x="8797" y="17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C2C9C3B3-3948-435A-8C3E-A042A4DE7585}"/>
              </a:ext>
            </a:extLst>
          </p:cNvPr>
          <p:cNvSpPr/>
          <p:nvPr/>
        </p:nvSpPr>
        <p:spPr>
          <a:xfrm>
            <a:off x="7534166" y="5907708"/>
            <a:ext cx="307027" cy="120037"/>
          </a:xfrm>
          <a:custGeom>
            <a:avLst/>
            <a:gdLst>
              <a:gd name="connsiteX0" fmla="*/ 109 w 307027"/>
              <a:gd name="connsiteY0" fmla="*/ 120030 h 120037"/>
              <a:gd name="connsiteX1" fmla="*/ 154097 w 307027"/>
              <a:gd name="connsiteY1" fmla="*/ 61292 h 120037"/>
              <a:gd name="connsiteX2" fmla="*/ 306497 w 307027"/>
              <a:gd name="connsiteY2" fmla="*/ 967 h 120037"/>
              <a:gd name="connsiteX3" fmla="*/ 201722 w 307027"/>
              <a:gd name="connsiteY3" fmla="*/ 26367 h 120037"/>
              <a:gd name="connsiteX4" fmla="*/ 130284 w 307027"/>
              <a:gd name="connsiteY4" fmla="*/ 56530 h 120037"/>
              <a:gd name="connsiteX5" fmla="*/ 109 w 307027"/>
              <a:gd name="connsiteY5" fmla="*/ 120030 h 12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27" h="120037">
                <a:moveTo>
                  <a:pt x="109" y="120030"/>
                </a:moveTo>
                <a:cubicBezTo>
                  <a:pt x="4078" y="120824"/>
                  <a:pt x="154097" y="61292"/>
                  <a:pt x="154097" y="61292"/>
                </a:cubicBezTo>
                <a:cubicBezTo>
                  <a:pt x="205162" y="41448"/>
                  <a:pt x="298560" y="6788"/>
                  <a:pt x="306497" y="967"/>
                </a:cubicBezTo>
                <a:cubicBezTo>
                  <a:pt x="314434" y="-4854"/>
                  <a:pt x="231091" y="17107"/>
                  <a:pt x="201722" y="26367"/>
                </a:cubicBezTo>
                <a:cubicBezTo>
                  <a:pt x="172353" y="35627"/>
                  <a:pt x="159653" y="45153"/>
                  <a:pt x="130284" y="56530"/>
                </a:cubicBezTo>
                <a:cubicBezTo>
                  <a:pt x="100915" y="67907"/>
                  <a:pt x="-3860" y="119236"/>
                  <a:pt x="109" y="12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BE45E072-D492-41C9-A821-F618F1A3B41A}"/>
              </a:ext>
            </a:extLst>
          </p:cNvPr>
          <p:cNvSpPr/>
          <p:nvPr/>
        </p:nvSpPr>
        <p:spPr>
          <a:xfrm>
            <a:off x="7322835" y="6109698"/>
            <a:ext cx="490191" cy="42168"/>
          </a:xfrm>
          <a:custGeom>
            <a:avLst/>
            <a:gdLst>
              <a:gd name="connsiteX0" fmla="*/ 303 w 490191"/>
              <a:gd name="connsiteY0" fmla="*/ 19640 h 42168"/>
              <a:gd name="connsiteX1" fmla="*/ 176515 w 490191"/>
              <a:gd name="connsiteY1" fmla="*/ 41865 h 42168"/>
              <a:gd name="connsiteX2" fmla="*/ 486078 w 490191"/>
              <a:gd name="connsiteY2" fmla="*/ 590 h 42168"/>
              <a:gd name="connsiteX3" fmla="*/ 347965 w 490191"/>
              <a:gd name="connsiteY3" fmla="*/ 18052 h 42168"/>
              <a:gd name="connsiteX4" fmla="*/ 255890 w 490191"/>
              <a:gd name="connsiteY4" fmla="*/ 25990 h 42168"/>
              <a:gd name="connsiteX5" fmla="*/ 136828 w 490191"/>
              <a:gd name="connsiteY5" fmla="*/ 25990 h 42168"/>
              <a:gd name="connsiteX6" fmla="*/ 303 w 490191"/>
              <a:gd name="connsiteY6" fmla="*/ 19640 h 4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91" h="42168">
                <a:moveTo>
                  <a:pt x="303" y="19640"/>
                </a:moveTo>
                <a:cubicBezTo>
                  <a:pt x="6918" y="22286"/>
                  <a:pt x="95553" y="45040"/>
                  <a:pt x="176515" y="41865"/>
                </a:cubicBezTo>
                <a:cubicBezTo>
                  <a:pt x="257477" y="38690"/>
                  <a:pt x="457503" y="4559"/>
                  <a:pt x="486078" y="590"/>
                </a:cubicBezTo>
                <a:cubicBezTo>
                  <a:pt x="514653" y="-3379"/>
                  <a:pt x="386330" y="13819"/>
                  <a:pt x="347965" y="18052"/>
                </a:cubicBezTo>
                <a:cubicBezTo>
                  <a:pt x="309600" y="22285"/>
                  <a:pt x="291079" y="24667"/>
                  <a:pt x="255890" y="25990"/>
                </a:cubicBezTo>
                <a:cubicBezTo>
                  <a:pt x="220701" y="27313"/>
                  <a:pt x="176780" y="26519"/>
                  <a:pt x="136828" y="25990"/>
                </a:cubicBezTo>
                <a:cubicBezTo>
                  <a:pt x="96876" y="25461"/>
                  <a:pt x="-6312" y="16994"/>
                  <a:pt x="303" y="1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359367C2-47AF-4738-B785-2253370F1130}"/>
              </a:ext>
            </a:extLst>
          </p:cNvPr>
          <p:cNvSpPr/>
          <p:nvPr/>
        </p:nvSpPr>
        <p:spPr>
          <a:xfrm>
            <a:off x="4663224" y="5991186"/>
            <a:ext cx="1240943" cy="437415"/>
          </a:xfrm>
          <a:custGeom>
            <a:avLst/>
            <a:gdLst>
              <a:gd name="connsiteX0" fmla="*/ 42126 w 1240943"/>
              <a:gd name="connsiteY0" fmla="*/ 409614 h 437415"/>
              <a:gd name="connsiteX1" fmla="*/ 115151 w 1240943"/>
              <a:gd name="connsiteY1" fmla="*/ 409614 h 437415"/>
              <a:gd name="connsiteX2" fmla="*/ 1023201 w 1240943"/>
              <a:gd name="connsiteY2" fmla="*/ 120689 h 437415"/>
              <a:gd name="connsiteX3" fmla="*/ 1239101 w 1240943"/>
              <a:gd name="connsiteY3" fmla="*/ 39 h 437415"/>
              <a:gd name="connsiteX4" fmla="*/ 953351 w 1240943"/>
              <a:gd name="connsiteY4" fmla="*/ 107989 h 437415"/>
              <a:gd name="connsiteX5" fmla="*/ 813651 w 1240943"/>
              <a:gd name="connsiteY5" fmla="*/ 155614 h 437415"/>
              <a:gd name="connsiteX6" fmla="*/ 42126 w 1240943"/>
              <a:gd name="connsiteY6" fmla="*/ 409614 h 43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43" h="437415">
                <a:moveTo>
                  <a:pt x="42126" y="409614"/>
                </a:moveTo>
                <a:cubicBezTo>
                  <a:pt x="-3118" y="433691"/>
                  <a:pt x="-48362" y="457768"/>
                  <a:pt x="115151" y="409614"/>
                </a:cubicBezTo>
                <a:cubicBezTo>
                  <a:pt x="278664" y="361460"/>
                  <a:pt x="835876" y="188951"/>
                  <a:pt x="1023201" y="120689"/>
                </a:cubicBezTo>
                <a:cubicBezTo>
                  <a:pt x="1210526" y="52427"/>
                  <a:pt x="1250743" y="2156"/>
                  <a:pt x="1239101" y="39"/>
                </a:cubicBezTo>
                <a:cubicBezTo>
                  <a:pt x="1227459" y="-2078"/>
                  <a:pt x="1024259" y="82060"/>
                  <a:pt x="953351" y="107989"/>
                </a:cubicBezTo>
                <a:cubicBezTo>
                  <a:pt x="882443" y="133918"/>
                  <a:pt x="813651" y="155614"/>
                  <a:pt x="813651" y="155614"/>
                </a:cubicBezTo>
                <a:lnTo>
                  <a:pt x="42126" y="4096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AC04A35-8ACA-463B-89EA-0412CDF70B1B}"/>
              </a:ext>
            </a:extLst>
          </p:cNvPr>
          <p:cNvSpPr/>
          <p:nvPr/>
        </p:nvSpPr>
        <p:spPr>
          <a:xfrm>
            <a:off x="5358194" y="6007558"/>
            <a:ext cx="534923" cy="857482"/>
          </a:xfrm>
          <a:custGeom>
            <a:avLst/>
            <a:gdLst>
              <a:gd name="connsiteX0" fmla="*/ 534606 w 534923"/>
              <a:gd name="connsiteY0" fmla="*/ 5892 h 857482"/>
              <a:gd name="connsiteX1" fmla="*/ 467931 w 534923"/>
              <a:gd name="connsiteY1" fmla="*/ 37642 h 857482"/>
              <a:gd name="connsiteX2" fmla="*/ 286956 w 534923"/>
              <a:gd name="connsiteY2" fmla="*/ 342442 h 857482"/>
              <a:gd name="connsiteX3" fmla="*/ 166306 w 534923"/>
              <a:gd name="connsiteY3" fmla="*/ 647242 h 857482"/>
              <a:gd name="connsiteX4" fmla="*/ 1206 w 534923"/>
              <a:gd name="connsiteY4" fmla="*/ 856792 h 857482"/>
              <a:gd name="connsiteX5" fmla="*/ 96456 w 534923"/>
              <a:gd name="connsiteY5" fmla="*/ 707567 h 857482"/>
              <a:gd name="connsiteX6" fmla="*/ 188531 w 534923"/>
              <a:gd name="connsiteY6" fmla="*/ 513892 h 857482"/>
              <a:gd name="connsiteX7" fmla="*/ 350456 w 534923"/>
              <a:gd name="connsiteY7" fmla="*/ 202742 h 857482"/>
              <a:gd name="connsiteX8" fmla="*/ 445706 w 534923"/>
              <a:gd name="connsiteY8" fmla="*/ 47167 h 857482"/>
              <a:gd name="connsiteX9" fmla="*/ 534606 w 534923"/>
              <a:gd name="connsiteY9" fmla="*/ 5892 h 85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923" h="857482">
                <a:moveTo>
                  <a:pt x="534606" y="5892"/>
                </a:moveTo>
                <a:cubicBezTo>
                  <a:pt x="538310" y="4305"/>
                  <a:pt x="509206" y="-18450"/>
                  <a:pt x="467931" y="37642"/>
                </a:cubicBezTo>
                <a:cubicBezTo>
                  <a:pt x="426656" y="93734"/>
                  <a:pt x="337227" y="240842"/>
                  <a:pt x="286956" y="342442"/>
                </a:cubicBezTo>
                <a:cubicBezTo>
                  <a:pt x="236685" y="444042"/>
                  <a:pt x="213931" y="561517"/>
                  <a:pt x="166306" y="647242"/>
                </a:cubicBezTo>
                <a:cubicBezTo>
                  <a:pt x="118681" y="732967"/>
                  <a:pt x="12848" y="846738"/>
                  <a:pt x="1206" y="856792"/>
                </a:cubicBezTo>
                <a:cubicBezTo>
                  <a:pt x="-10436" y="866846"/>
                  <a:pt x="65235" y="764717"/>
                  <a:pt x="96456" y="707567"/>
                </a:cubicBezTo>
                <a:cubicBezTo>
                  <a:pt x="127677" y="650417"/>
                  <a:pt x="146198" y="598029"/>
                  <a:pt x="188531" y="513892"/>
                </a:cubicBezTo>
                <a:cubicBezTo>
                  <a:pt x="230864" y="429755"/>
                  <a:pt x="307594" y="280529"/>
                  <a:pt x="350456" y="202742"/>
                </a:cubicBezTo>
                <a:cubicBezTo>
                  <a:pt x="393318" y="124955"/>
                  <a:pt x="414485" y="81034"/>
                  <a:pt x="445706" y="47167"/>
                </a:cubicBezTo>
                <a:cubicBezTo>
                  <a:pt x="476927" y="13300"/>
                  <a:pt x="530902" y="7479"/>
                  <a:pt x="534606" y="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BF426F9A-D2BF-47CF-A8C1-A0F98347EBEF}"/>
              </a:ext>
            </a:extLst>
          </p:cNvPr>
          <p:cNvSpPr/>
          <p:nvPr/>
        </p:nvSpPr>
        <p:spPr>
          <a:xfrm>
            <a:off x="5528759" y="6055718"/>
            <a:ext cx="1309323" cy="720951"/>
          </a:xfrm>
          <a:custGeom>
            <a:avLst/>
            <a:gdLst>
              <a:gd name="connsiteX0" fmla="*/ 11616 w 1309323"/>
              <a:gd name="connsiteY0" fmla="*/ 707032 h 720951"/>
              <a:gd name="connsiteX1" fmla="*/ 87816 w 1309323"/>
              <a:gd name="connsiteY1" fmla="*/ 678457 h 720951"/>
              <a:gd name="connsiteX2" fmla="*/ 662491 w 1309323"/>
              <a:gd name="connsiteY2" fmla="*/ 351432 h 720951"/>
              <a:gd name="connsiteX3" fmla="*/ 1259391 w 1309323"/>
              <a:gd name="connsiteY3" fmla="*/ 37107 h 720951"/>
              <a:gd name="connsiteX4" fmla="*/ 1246691 w 1309323"/>
              <a:gd name="connsiteY4" fmla="*/ 21232 h 720951"/>
              <a:gd name="connsiteX5" fmla="*/ 1005391 w 1309323"/>
              <a:gd name="connsiteY5" fmla="*/ 173632 h 720951"/>
              <a:gd name="connsiteX6" fmla="*/ 792666 w 1309323"/>
              <a:gd name="connsiteY6" fmla="*/ 256182 h 720951"/>
              <a:gd name="connsiteX7" fmla="*/ 421191 w 1309323"/>
              <a:gd name="connsiteY7" fmla="*/ 468907 h 720951"/>
              <a:gd name="connsiteX8" fmla="*/ 11616 w 1309323"/>
              <a:gd name="connsiteY8" fmla="*/ 707032 h 72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323" h="720951">
                <a:moveTo>
                  <a:pt x="11616" y="707032"/>
                </a:moveTo>
                <a:cubicBezTo>
                  <a:pt x="-4524" y="722378"/>
                  <a:pt x="-20663" y="737724"/>
                  <a:pt x="87816" y="678457"/>
                </a:cubicBezTo>
                <a:cubicBezTo>
                  <a:pt x="196295" y="619190"/>
                  <a:pt x="467229" y="458324"/>
                  <a:pt x="662491" y="351432"/>
                </a:cubicBezTo>
                <a:cubicBezTo>
                  <a:pt x="857753" y="244540"/>
                  <a:pt x="1162024" y="92140"/>
                  <a:pt x="1259391" y="37107"/>
                </a:cubicBezTo>
                <a:cubicBezTo>
                  <a:pt x="1356758" y="-17926"/>
                  <a:pt x="1289024" y="-1522"/>
                  <a:pt x="1246691" y="21232"/>
                </a:cubicBezTo>
                <a:cubicBezTo>
                  <a:pt x="1204358" y="43986"/>
                  <a:pt x="1081062" y="134474"/>
                  <a:pt x="1005391" y="173632"/>
                </a:cubicBezTo>
                <a:cubicBezTo>
                  <a:pt x="929720" y="212790"/>
                  <a:pt x="890033" y="206970"/>
                  <a:pt x="792666" y="256182"/>
                </a:cubicBezTo>
                <a:cubicBezTo>
                  <a:pt x="695299" y="305394"/>
                  <a:pt x="421191" y="468907"/>
                  <a:pt x="421191" y="468907"/>
                </a:cubicBezTo>
                <a:lnTo>
                  <a:pt x="11616" y="7070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C8F18EA8-FEC3-4945-A38A-6C2CA4BF309C}"/>
              </a:ext>
            </a:extLst>
          </p:cNvPr>
          <p:cNvSpPr/>
          <p:nvPr/>
        </p:nvSpPr>
        <p:spPr>
          <a:xfrm>
            <a:off x="5564971" y="6213375"/>
            <a:ext cx="1075645" cy="634762"/>
          </a:xfrm>
          <a:custGeom>
            <a:avLst/>
            <a:gdLst>
              <a:gd name="connsiteX0" fmla="*/ 26204 w 1075645"/>
              <a:gd name="connsiteY0" fmla="*/ 612875 h 634762"/>
              <a:gd name="connsiteX1" fmla="*/ 111929 w 1075645"/>
              <a:gd name="connsiteY1" fmla="*/ 577950 h 634762"/>
              <a:gd name="connsiteX2" fmla="*/ 651679 w 1075645"/>
              <a:gd name="connsiteY2" fmla="*/ 244575 h 634762"/>
              <a:gd name="connsiteX3" fmla="*/ 1067604 w 1075645"/>
              <a:gd name="connsiteY3" fmla="*/ 6450 h 634762"/>
              <a:gd name="connsiteX4" fmla="*/ 889804 w 1075645"/>
              <a:gd name="connsiteY4" fmla="*/ 92175 h 634762"/>
              <a:gd name="connsiteX5" fmla="*/ 451654 w 1075645"/>
              <a:gd name="connsiteY5" fmla="*/ 349350 h 634762"/>
              <a:gd name="connsiteX6" fmla="*/ 26204 w 1075645"/>
              <a:gd name="connsiteY6" fmla="*/ 612875 h 63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645" h="634762">
                <a:moveTo>
                  <a:pt x="26204" y="612875"/>
                </a:moveTo>
                <a:cubicBezTo>
                  <a:pt x="-30417" y="650975"/>
                  <a:pt x="7683" y="639333"/>
                  <a:pt x="111929" y="577950"/>
                </a:cubicBezTo>
                <a:cubicBezTo>
                  <a:pt x="216175" y="516567"/>
                  <a:pt x="492400" y="339825"/>
                  <a:pt x="651679" y="244575"/>
                </a:cubicBezTo>
                <a:cubicBezTo>
                  <a:pt x="810958" y="149325"/>
                  <a:pt x="1027917" y="31850"/>
                  <a:pt x="1067604" y="6450"/>
                </a:cubicBezTo>
                <a:cubicBezTo>
                  <a:pt x="1107292" y="-18950"/>
                  <a:pt x="992462" y="35025"/>
                  <a:pt x="889804" y="92175"/>
                </a:cubicBezTo>
                <a:cubicBezTo>
                  <a:pt x="787146" y="149325"/>
                  <a:pt x="592942" y="263625"/>
                  <a:pt x="451654" y="349350"/>
                </a:cubicBezTo>
                <a:cubicBezTo>
                  <a:pt x="310367" y="435075"/>
                  <a:pt x="82825" y="574775"/>
                  <a:pt x="26204" y="612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DC7C3571-C754-45F5-9BFD-1A94F7E822D1}"/>
              </a:ext>
            </a:extLst>
          </p:cNvPr>
          <p:cNvSpPr/>
          <p:nvPr/>
        </p:nvSpPr>
        <p:spPr>
          <a:xfrm>
            <a:off x="4594863" y="5560930"/>
            <a:ext cx="974671" cy="629107"/>
          </a:xfrm>
          <a:custGeom>
            <a:avLst/>
            <a:gdLst>
              <a:gd name="connsiteX0" fmla="*/ 348612 w 974671"/>
              <a:gd name="connsiteY0" fmla="*/ 309645 h 629107"/>
              <a:gd name="connsiteX1" fmla="*/ 497837 w 974671"/>
              <a:gd name="connsiteY1" fmla="*/ 274720 h 629107"/>
              <a:gd name="connsiteX2" fmla="*/ 847087 w 974671"/>
              <a:gd name="connsiteY2" fmla="*/ 96920 h 629107"/>
              <a:gd name="connsiteX3" fmla="*/ 974087 w 974671"/>
              <a:gd name="connsiteY3" fmla="*/ 1670 h 629107"/>
              <a:gd name="connsiteX4" fmla="*/ 805812 w 974671"/>
              <a:gd name="connsiteY4" fmla="*/ 173120 h 629107"/>
              <a:gd name="connsiteX5" fmla="*/ 580387 w 974671"/>
              <a:gd name="connsiteY5" fmla="*/ 439820 h 629107"/>
              <a:gd name="connsiteX6" fmla="*/ 78737 w 974671"/>
              <a:gd name="connsiteY6" fmla="*/ 614445 h 629107"/>
              <a:gd name="connsiteX7" fmla="*/ 12062 w 974671"/>
              <a:gd name="connsiteY7" fmla="*/ 604920 h 629107"/>
              <a:gd name="connsiteX8" fmla="*/ 189862 w 974671"/>
              <a:gd name="connsiteY8" fmla="*/ 487445 h 629107"/>
              <a:gd name="connsiteX9" fmla="*/ 348612 w 974671"/>
              <a:gd name="connsiteY9" fmla="*/ 309645 h 6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671" h="629107">
                <a:moveTo>
                  <a:pt x="348612" y="309645"/>
                </a:moveTo>
                <a:cubicBezTo>
                  <a:pt x="399941" y="274191"/>
                  <a:pt x="414758" y="310174"/>
                  <a:pt x="497837" y="274720"/>
                </a:cubicBezTo>
                <a:cubicBezTo>
                  <a:pt x="580916" y="239266"/>
                  <a:pt x="767712" y="142428"/>
                  <a:pt x="847087" y="96920"/>
                </a:cubicBezTo>
                <a:cubicBezTo>
                  <a:pt x="926462" y="51412"/>
                  <a:pt x="980966" y="-11030"/>
                  <a:pt x="974087" y="1670"/>
                </a:cubicBezTo>
                <a:cubicBezTo>
                  <a:pt x="967208" y="14370"/>
                  <a:pt x="871429" y="100095"/>
                  <a:pt x="805812" y="173120"/>
                </a:cubicBezTo>
                <a:cubicBezTo>
                  <a:pt x="740195" y="246145"/>
                  <a:pt x="701566" y="366266"/>
                  <a:pt x="580387" y="439820"/>
                </a:cubicBezTo>
                <a:cubicBezTo>
                  <a:pt x="459208" y="513374"/>
                  <a:pt x="173458" y="586928"/>
                  <a:pt x="78737" y="614445"/>
                </a:cubicBezTo>
                <a:cubicBezTo>
                  <a:pt x="-15984" y="641962"/>
                  <a:pt x="-6459" y="626087"/>
                  <a:pt x="12062" y="604920"/>
                </a:cubicBezTo>
                <a:cubicBezTo>
                  <a:pt x="30583" y="583753"/>
                  <a:pt x="134829" y="532953"/>
                  <a:pt x="189862" y="487445"/>
                </a:cubicBezTo>
                <a:cubicBezTo>
                  <a:pt x="244895" y="441937"/>
                  <a:pt x="297283" y="345099"/>
                  <a:pt x="348612" y="3096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D36012A9-A232-4190-89A6-0F460D6D9762}"/>
              </a:ext>
            </a:extLst>
          </p:cNvPr>
          <p:cNvSpPr/>
          <p:nvPr/>
        </p:nvSpPr>
        <p:spPr>
          <a:xfrm>
            <a:off x="7843472" y="4325318"/>
            <a:ext cx="369736" cy="254858"/>
          </a:xfrm>
          <a:custGeom>
            <a:avLst/>
            <a:gdLst>
              <a:gd name="connsiteX0" fmla="*/ 369195 w 369736"/>
              <a:gd name="connsiteY0" fmla="*/ 1149 h 254858"/>
              <a:gd name="connsiteX1" fmla="*/ 172345 w 369736"/>
              <a:gd name="connsiteY1" fmla="*/ 90049 h 254858"/>
              <a:gd name="connsiteX2" fmla="*/ 3011 w 369736"/>
              <a:gd name="connsiteY2" fmla="*/ 253032 h 254858"/>
              <a:gd name="connsiteX3" fmla="*/ 66511 w 369736"/>
              <a:gd name="connsiteY3" fmla="*/ 174715 h 254858"/>
              <a:gd name="connsiteX4" fmla="*/ 100378 w 369736"/>
              <a:gd name="connsiteY4" fmla="*/ 128149 h 254858"/>
              <a:gd name="connsiteX5" fmla="*/ 227378 w 369736"/>
              <a:gd name="connsiteY5" fmla="*/ 45599 h 254858"/>
              <a:gd name="connsiteX6" fmla="*/ 369195 w 369736"/>
              <a:gd name="connsiteY6" fmla="*/ 1149 h 2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736" h="254858">
                <a:moveTo>
                  <a:pt x="369195" y="1149"/>
                </a:moveTo>
                <a:cubicBezTo>
                  <a:pt x="360023" y="8557"/>
                  <a:pt x="233376" y="48069"/>
                  <a:pt x="172345" y="90049"/>
                </a:cubicBezTo>
                <a:cubicBezTo>
                  <a:pt x="111314" y="132030"/>
                  <a:pt x="20650" y="238921"/>
                  <a:pt x="3011" y="253032"/>
                </a:cubicBezTo>
                <a:cubicBezTo>
                  <a:pt x="-14628" y="267143"/>
                  <a:pt x="50283" y="195529"/>
                  <a:pt x="66511" y="174715"/>
                </a:cubicBezTo>
                <a:cubicBezTo>
                  <a:pt x="82739" y="153901"/>
                  <a:pt x="73567" y="149668"/>
                  <a:pt x="100378" y="128149"/>
                </a:cubicBezTo>
                <a:cubicBezTo>
                  <a:pt x="127189" y="106630"/>
                  <a:pt x="186103" y="67471"/>
                  <a:pt x="227378" y="45599"/>
                </a:cubicBezTo>
                <a:cubicBezTo>
                  <a:pt x="268653" y="23727"/>
                  <a:pt x="378367" y="-6259"/>
                  <a:pt x="369195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1D2CD6FC-2FC2-4802-BC67-7184AAFB507B}"/>
              </a:ext>
            </a:extLst>
          </p:cNvPr>
          <p:cNvSpPr/>
          <p:nvPr/>
        </p:nvSpPr>
        <p:spPr>
          <a:xfrm>
            <a:off x="8099595" y="4378188"/>
            <a:ext cx="134317" cy="201759"/>
          </a:xfrm>
          <a:custGeom>
            <a:avLst/>
            <a:gdLst>
              <a:gd name="connsiteX0" fmla="*/ 134238 w 134317"/>
              <a:gd name="connsiteY0" fmla="*/ 1195 h 201759"/>
              <a:gd name="connsiteX1" fmla="*/ 7238 w 134317"/>
              <a:gd name="connsiteY1" fmla="*/ 198045 h 201759"/>
              <a:gd name="connsiteX2" fmla="*/ 26288 w 134317"/>
              <a:gd name="connsiteY2" fmla="*/ 119729 h 201759"/>
              <a:gd name="connsiteX3" fmla="*/ 134238 w 134317"/>
              <a:gd name="connsiteY3" fmla="*/ 1195 h 20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17" h="201759">
                <a:moveTo>
                  <a:pt x="134238" y="1195"/>
                </a:moveTo>
                <a:cubicBezTo>
                  <a:pt x="131063" y="14248"/>
                  <a:pt x="25230" y="178289"/>
                  <a:pt x="7238" y="198045"/>
                </a:cubicBezTo>
                <a:cubicBezTo>
                  <a:pt x="-10754" y="217801"/>
                  <a:pt x="8296" y="153948"/>
                  <a:pt x="26288" y="119729"/>
                </a:cubicBezTo>
                <a:cubicBezTo>
                  <a:pt x="44280" y="85510"/>
                  <a:pt x="137413" y="-11858"/>
                  <a:pt x="134238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5AB969D-0A30-4181-B1FB-2F0939A086CD}"/>
              </a:ext>
            </a:extLst>
          </p:cNvPr>
          <p:cNvSpPr/>
          <p:nvPr/>
        </p:nvSpPr>
        <p:spPr>
          <a:xfrm>
            <a:off x="8064371" y="4374381"/>
            <a:ext cx="526115" cy="732780"/>
          </a:xfrm>
          <a:custGeom>
            <a:avLst/>
            <a:gdLst>
              <a:gd name="connsiteX0" fmla="*/ 38229 w 526115"/>
              <a:gd name="connsiteY0" fmla="*/ 769 h 732780"/>
              <a:gd name="connsiteX1" fmla="*/ 4362 w 526115"/>
              <a:gd name="connsiteY1" fmla="*/ 134119 h 732780"/>
              <a:gd name="connsiteX2" fmla="*/ 154646 w 526115"/>
              <a:gd name="connsiteY2" fmla="*/ 373302 h 732780"/>
              <a:gd name="connsiteX3" fmla="*/ 313396 w 526115"/>
              <a:gd name="connsiteY3" fmla="*/ 572269 h 732780"/>
              <a:gd name="connsiteX4" fmla="*/ 525062 w 526115"/>
              <a:gd name="connsiteY4" fmla="*/ 731019 h 732780"/>
              <a:gd name="connsiteX5" fmla="*/ 385362 w 526115"/>
              <a:gd name="connsiteY5" fmla="*/ 640002 h 732780"/>
              <a:gd name="connsiteX6" fmla="*/ 173696 w 526115"/>
              <a:gd name="connsiteY6" fmla="*/ 383886 h 732780"/>
              <a:gd name="connsiteX7" fmla="*/ 17062 w 526115"/>
              <a:gd name="connsiteY7" fmla="*/ 134119 h 732780"/>
              <a:gd name="connsiteX8" fmla="*/ 14946 w 526115"/>
              <a:gd name="connsiteY8" fmla="*/ 81202 h 732780"/>
              <a:gd name="connsiteX9" fmla="*/ 38229 w 526115"/>
              <a:gd name="connsiteY9" fmla="*/ 769 h 7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15" h="732780">
                <a:moveTo>
                  <a:pt x="38229" y="769"/>
                </a:moveTo>
                <a:cubicBezTo>
                  <a:pt x="36465" y="9588"/>
                  <a:pt x="-15041" y="72030"/>
                  <a:pt x="4362" y="134119"/>
                </a:cubicBezTo>
                <a:cubicBezTo>
                  <a:pt x="23765" y="196208"/>
                  <a:pt x="103140" y="300277"/>
                  <a:pt x="154646" y="373302"/>
                </a:cubicBezTo>
                <a:cubicBezTo>
                  <a:pt x="206152" y="446327"/>
                  <a:pt x="251660" y="512650"/>
                  <a:pt x="313396" y="572269"/>
                </a:cubicBezTo>
                <a:cubicBezTo>
                  <a:pt x="375132" y="631888"/>
                  <a:pt x="513068" y="719730"/>
                  <a:pt x="525062" y="731019"/>
                </a:cubicBezTo>
                <a:cubicBezTo>
                  <a:pt x="537056" y="742308"/>
                  <a:pt x="443923" y="697857"/>
                  <a:pt x="385362" y="640002"/>
                </a:cubicBezTo>
                <a:cubicBezTo>
                  <a:pt x="326801" y="582147"/>
                  <a:pt x="235079" y="468200"/>
                  <a:pt x="173696" y="383886"/>
                </a:cubicBezTo>
                <a:cubicBezTo>
                  <a:pt x="112313" y="299572"/>
                  <a:pt x="43520" y="184566"/>
                  <a:pt x="17062" y="134119"/>
                </a:cubicBezTo>
                <a:cubicBezTo>
                  <a:pt x="-9396" y="83672"/>
                  <a:pt x="12477" y="100957"/>
                  <a:pt x="14946" y="81202"/>
                </a:cubicBezTo>
                <a:cubicBezTo>
                  <a:pt x="17415" y="61447"/>
                  <a:pt x="39993" y="-8050"/>
                  <a:pt x="38229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0BC73C94-3D45-4775-ABD3-D2EA51FDDC65}"/>
              </a:ext>
            </a:extLst>
          </p:cNvPr>
          <p:cNvSpPr/>
          <p:nvPr/>
        </p:nvSpPr>
        <p:spPr>
          <a:xfrm>
            <a:off x="9167274" y="4950880"/>
            <a:ext cx="252067" cy="276422"/>
          </a:xfrm>
          <a:custGeom>
            <a:avLst/>
            <a:gdLst>
              <a:gd name="connsiteX0" fmla="*/ 251893 w 252067"/>
              <a:gd name="connsiteY0" fmla="*/ 3 h 276422"/>
              <a:gd name="connsiteX1" fmla="*/ 150293 w 252067"/>
              <a:gd name="connsiteY1" fmla="*/ 158753 h 276422"/>
              <a:gd name="connsiteX2" fmla="*/ 61393 w 252067"/>
              <a:gd name="connsiteY2" fmla="*/ 256120 h 276422"/>
              <a:gd name="connsiteX3" fmla="*/ 9 w 252067"/>
              <a:gd name="connsiteY3" fmla="*/ 273053 h 276422"/>
              <a:gd name="connsiteX4" fmla="*/ 57159 w 252067"/>
              <a:gd name="connsiteY4" fmla="*/ 209553 h 276422"/>
              <a:gd name="connsiteX5" fmla="*/ 124893 w 252067"/>
              <a:gd name="connsiteY5" fmla="*/ 162987 h 276422"/>
              <a:gd name="connsiteX6" fmla="*/ 251893 w 252067"/>
              <a:gd name="connsiteY6" fmla="*/ 3 h 27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067" h="276422">
                <a:moveTo>
                  <a:pt x="251893" y="3"/>
                </a:moveTo>
                <a:cubicBezTo>
                  <a:pt x="256126" y="-703"/>
                  <a:pt x="182043" y="116067"/>
                  <a:pt x="150293" y="158753"/>
                </a:cubicBezTo>
                <a:cubicBezTo>
                  <a:pt x="118543" y="201439"/>
                  <a:pt x="86440" y="237070"/>
                  <a:pt x="61393" y="256120"/>
                </a:cubicBezTo>
                <a:cubicBezTo>
                  <a:pt x="36346" y="275170"/>
                  <a:pt x="715" y="280814"/>
                  <a:pt x="9" y="273053"/>
                </a:cubicBezTo>
                <a:cubicBezTo>
                  <a:pt x="-697" y="265292"/>
                  <a:pt x="36345" y="227897"/>
                  <a:pt x="57159" y="209553"/>
                </a:cubicBezTo>
                <a:cubicBezTo>
                  <a:pt x="77973" y="191209"/>
                  <a:pt x="96671" y="196148"/>
                  <a:pt x="124893" y="162987"/>
                </a:cubicBezTo>
                <a:cubicBezTo>
                  <a:pt x="153115" y="129826"/>
                  <a:pt x="247660" y="709"/>
                  <a:pt x="2518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86933E94-751D-447E-9B7D-D4D32EA5D740}"/>
              </a:ext>
            </a:extLst>
          </p:cNvPr>
          <p:cNvSpPr/>
          <p:nvPr/>
        </p:nvSpPr>
        <p:spPr>
          <a:xfrm>
            <a:off x="8568236" y="5092005"/>
            <a:ext cx="635292" cy="170504"/>
          </a:xfrm>
          <a:custGeom>
            <a:avLst/>
            <a:gdLst>
              <a:gd name="connsiteX0" fmla="*/ 6381 w 635292"/>
              <a:gd name="connsiteY0" fmla="*/ 2812 h 170504"/>
              <a:gd name="connsiteX1" fmla="*/ 349281 w 635292"/>
              <a:gd name="connsiteY1" fmla="*/ 159445 h 170504"/>
              <a:gd name="connsiteX2" fmla="*/ 505914 w 635292"/>
              <a:gd name="connsiteY2" fmla="*/ 153095 h 170504"/>
              <a:gd name="connsiteX3" fmla="*/ 635031 w 635292"/>
              <a:gd name="connsiteY3" fmla="*/ 117112 h 170504"/>
              <a:gd name="connsiteX4" fmla="*/ 472047 w 635292"/>
              <a:gd name="connsiteY4" fmla="*/ 142512 h 170504"/>
              <a:gd name="connsiteX5" fmla="*/ 334464 w 635292"/>
              <a:gd name="connsiteY5" fmla="*/ 123462 h 170504"/>
              <a:gd name="connsiteX6" fmla="*/ 139731 w 635292"/>
              <a:gd name="connsiteY6" fmla="*/ 62078 h 170504"/>
              <a:gd name="connsiteX7" fmla="*/ 6381 w 635292"/>
              <a:gd name="connsiteY7" fmla="*/ 2812 h 17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292" h="170504">
                <a:moveTo>
                  <a:pt x="6381" y="2812"/>
                </a:moveTo>
                <a:cubicBezTo>
                  <a:pt x="41306" y="19040"/>
                  <a:pt x="266026" y="134398"/>
                  <a:pt x="349281" y="159445"/>
                </a:cubicBezTo>
                <a:cubicBezTo>
                  <a:pt x="432537" y="184492"/>
                  <a:pt x="458289" y="160151"/>
                  <a:pt x="505914" y="153095"/>
                </a:cubicBezTo>
                <a:cubicBezTo>
                  <a:pt x="553539" y="146040"/>
                  <a:pt x="640675" y="118876"/>
                  <a:pt x="635031" y="117112"/>
                </a:cubicBezTo>
                <a:cubicBezTo>
                  <a:pt x="629387" y="115348"/>
                  <a:pt x="522141" y="141454"/>
                  <a:pt x="472047" y="142512"/>
                </a:cubicBezTo>
                <a:cubicBezTo>
                  <a:pt x="421953" y="143570"/>
                  <a:pt x="389850" y="136868"/>
                  <a:pt x="334464" y="123462"/>
                </a:cubicBezTo>
                <a:cubicBezTo>
                  <a:pt x="279078" y="110056"/>
                  <a:pt x="190531" y="79011"/>
                  <a:pt x="139731" y="62078"/>
                </a:cubicBezTo>
                <a:cubicBezTo>
                  <a:pt x="88931" y="45145"/>
                  <a:pt x="-28544" y="-13416"/>
                  <a:pt x="6381" y="2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B7202F6A-15C9-4617-A177-9D7171CE0E91}"/>
              </a:ext>
            </a:extLst>
          </p:cNvPr>
          <p:cNvSpPr/>
          <p:nvPr/>
        </p:nvSpPr>
        <p:spPr>
          <a:xfrm>
            <a:off x="9183603" y="4920440"/>
            <a:ext cx="331874" cy="588586"/>
          </a:xfrm>
          <a:custGeom>
            <a:avLst/>
            <a:gdLst>
              <a:gd name="connsiteX0" fmla="*/ 303297 w 331874"/>
              <a:gd name="connsiteY0" fmla="*/ 810 h 588586"/>
              <a:gd name="connsiteX1" fmla="*/ 331872 w 331874"/>
              <a:gd name="connsiteY1" fmla="*/ 130985 h 588586"/>
              <a:gd name="connsiteX2" fmla="*/ 301710 w 331874"/>
              <a:gd name="connsiteY2" fmla="*/ 277035 h 588586"/>
              <a:gd name="connsiteX3" fmla="*/ 230272 w 331874"/>
              <a:gd name="connsiteY3" fmla="*/ 427848 h 588586"/>
              <a:gd name="connsiteX4" fmla="*/ 136610 w 331874"/>
              <a:gd name="connsiteY4" fmla="*/ 513573 h 588586"/>
              <a:gd name="connsiteX5" fmla="*/ 85 w 331874"/>
              <a:gd name="connsiteY5" fmla="*/ 588185 h 588586"/>
              <a:gd name="connsiteX6" fmla="*/ 157247 w 331874"/>
              <a:gd name="connsiteY6" fmla="*/ 480235 h 588586"/>
              <a:gd name="connsiteX7" fmla="*/ 290597 w 331874"/>
              <a:gd name="connsiteY7" fmla="*/ 289735 h 588586"/>
              <a:gd name="connsiteX8" fmla="*/ 312822 w 331874"/>
              <a:gd name="connsiteY8" fmla="*/ 173848 h 588586"/>
              <a:gd name="connsiteX9" fmla="*/ 311235 w 331874"/>
              <a:gd name="connsiteY9" fmla="*/ 80185 h 588586"/>
              <a:gd name="connsiteX10" fmla="*/ 303297 w 331874"/>
              <a:gd name="connsiteY10" fmla="*/ 810 h 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74" h="588586">
                <a:moveTo>
                  <a:pt x="303297" y="810"/>
                </a:moveTo>
                <a:cubicBezTo>
                  <a:pt x="306737" y="9277"/>
                  <a:pt x="332136" y="84948"/>
                  <a:pt x="331872" y="130985"/>
                </a:cubicBezTo>
                <a:cubicBezTo>
                  <a:pt x="331608" y="177022"/>
                  <a:pt x="318643" y="227558"/>
                  <a:pt x="301710" y="277035"/>
                </a:cubicBezTo>
                <a:cubicBezTo>
                  <a:pt x="284777" y="326512"/>
                  <a:pt x="257789" y="388425"/>
                  <a:pt x="230272" y="427848"/>
                </a:cubicBezTo>
                <a:cubicBezTo>
                  <a:pt x="202755" y="467271"/>
                  <a:pt x="174974" y="486850"/>
                  <a:pt x="136610" y="513573"/>
                </a:cubicBezTo>
                <a:cubicBezTo>
                  <a:pt x="98246" y="540296"/>
                  <a:pt x="-3355" y="593741"/>
                  <a:pt x="85" y="588185"/>
                </a:cubicBezTo>
                <a:cubicBezTo>
                  <a:pt x="3524" y="582629"/>
                  <a:pt x="108828" y="529977"/>
                  <a:pt x="157247" y="480235"/>
                </a:cubicBezTo>
                <a:cubicBezTo>
                  <a:pt x="205666" y="430493"/>
                  <a:pt x="264668" y="340800"/>
                  <a:pt x="290597" y="289735"/>
                </a:cubicBezTo>
                <a:cubicBezTo>
                  <a:pt x="316526" y="238670"/>
                  <a:pt x="309382" y="208773"/>
                  <a:pt x="312822" y="173848"/>
                </a:cubicBezTo>
                <a:cubicBezTo>
                  <a:pt x="316262" y="138923"/>
                  <a:pt x="311764" y="107966"/>
                  <a:pt x="311235" y="80185"/>
                </a:cubicBezTo>
                <a:cubicBezTo>
                  <a:pt x="310706" y="52404"/>
                  <a:pt x="299857" y="-7657"/>
                  <a:pt x="303297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62CE7EBC-2AD8-48D5-A1A0-448D9FE9A72F}"/>
              </a:ext>
            </a:extLst>
          </p:cNvPr>
          <p:cNvSpPr/>
          <p:nvPr/>
        </p:nvSpPr>
        <p:spPr>
          <a:xfrm>
            <a:off x="8221662" y="5009988"/>
            <a:ext cx="272660" cy="370354"/>
          </a:xfrm>
          <a:custGeom>
            <a:avLst/>
            <a:gdLst>
              <a:gd name="connsiteX0" fmla="*/ 1 w 272660"/>
              <a:gd name="connsiteY0" fmla="*/ 162 h 370354"/>
              <a:gd name="connsiteX1" fmla="*/ 184151 w 272660"/>
              <a:gd name="connsiteY1" fmla="*/ 222412 h 370354"/>
              <a:gd name="connsiteX2" fmla="*/ 271463 w 272660"/>
              <a:gd name="connsiteY2" fmla="*/ 370050 h 370354"/>
              <a:gd name="connsiteX3" fmla="*/ 231776 w 272660"/>
              <a:gd name="connsiteY3" fmla="*/ 258925 h 370354"/>
              <a:gd name="connsiteX4" fmla="*/ 187326 w 272660"/>
              <a:gd name="connsiteY4" fmla="*/ 187487 h 370354"/>
              <a:gd name="connsiteX5" fmla="*/ 1 w 272660"/>
              <a:gd name="connsiteY5" fmla="*/ 162 h 3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60" h="370354">
                <a:moveTo>
                  <a:pt x="1" y="162"/>
                </a:moveTo>
                <a:cubicBezTo>
                  <a:pt x="-528" y="5983"/>
                  <a:pt x="138907" y="160764"/>
                  <a:pt x="184151" y="222412"/>
                </a:cubicBezTo>
                <a:cubicBezTo>
                  <a:pt x="229395" y="284060"/>
                  <a:pt x="263526" y="363965"/>
                  <a:pt x="271463" y="370050"/>
                </a:cubicBezTo>
                <a:cubicBezTo>
                  <a:pt x="279400" y="376135"/>
                  <a:pt x="245799" y="289352"/>
                  <a:pt x="231776" y="258925"/>
                </a:cubicBezTo>
                <a:cubicBezTo>
                  <a:pt x="217753" y="228498"/>
                  <a:pt x="224897" y="228762"/>
                  <a:pt x="187326" y="187487"/>
                </a:cubicBezTo>
                <a:cubicBezTo>
                  <a:pt x="149755" y="146212"/>
                  <a:pt x="530" y="-5659"/>
                  <a:pt x="1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22144BBF-1C4F-4367-9CBC-C1A367AD2E1C}"/>
              </a:ext>
            </a:extLst>
          </p:cNvPr>
          <p:cNvSpPr/>
          <p:nvPr/>
        </p:nvSpPr>
        <p:spPr>
          <a:xfrm>
            <a:off x="8455025" y="5283200"/>
            <a:ext cx="326666" cy="195360"/>
          </a:xfrm>
          <a:custGeom>
            <a:avLst/>
            <a:gdLst>
              <a:gd name="connsiteX0" fmla="*/ 0 w 326666"/>
              <a:gd name="connsiteY0" fmla="*/ 0 h 195360"/>
              <a:gd name="connsiteX1" fmla="*/ 187325 w 326666"/>
              <a:gd name="connsiteY1" fmla="*/ 141288 h 195360"/>
              <a:gd name="connsiteX2" fmla="*/ 325438 w 326666"/>
              <a:gd name="connsiteY2" fmla="*/ 195263 h 195360"/>
              <a:gd name="connsiteX3" fmla="*/ 258763 w 326666"/>
              <a:gd name="connsiteY3" fmla="*/ 155575 h 195360"/>
              <a:gd name="connsiteX4" fmla="*/ 114300 w 326666"/>
              <a:gd name="connsiteY4" fmla="*/ 68263 h 195360"/>
              <a:gd name="connsiteX5" fmla="*/ 0 w 326666"/>
              <a:gd name="connsiteY5" fmla="*/ 0 h 1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66" h="195360">
                <a:moveTo>
                  <a:pt x="0" y="0"/>
                </a:moveTo>
                <a:cubicBezTo>
                  <a:pt x="66542" y="54372"/>
                  <a:pt x="133085" y="108744"/>
                  <a:pt x="187325" y="141288"/>
                </a:cubicBezTo>
                <a:cubicBezTo>
                  <a:pt x="241565" y="173832"/>
                  <a:pt x="313532" y="192882"/>
                  <a:pt x="325438" y="195263"/>
                </a:cubicBezTo>
                <a:cubicBezTo>
                  <a:pt x="337344" y="197644"/>
                  <a:pt x="258763" y="155575"/>
                  <a:pt x="258763" y="155575"/>
                </a:cubicBezTo>
                <a:lnTo>
                  <a:pt x="114300" y="682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A7DDE5C6-0360-491B-86DA-8DFD73DCF215}"/>
              </a:ext>
            </a:extLst>
          </p:cNvPr>
          <p:cNvSpPr/>
          <p:nvPr/>
        </p:nvSpPr>
        <p:spPr>
          <a:xfrm>
            <a:off x="8551783" y="5415129"/>
            <a:ext cx="596073" cy="292379"/>
          </a:xfrm>
          <a:custGeom>
            <a:avLst/>
            <a:gdLst>
              <a:gd name="connsiteX0" fmla="*/ 80 w 596073"/>
              <a:gd name="connsiteY0" fmla="*/ 291934 h 292379"/>
              <a:gd name="connsiteX1" fmla="*/ 162005 w 596073"/>
              <a:gd name="connsiteY1" fmla="*/ 95084 h 292379"/>
              <a:gd name="connsiteX2" fmla="*/ 260430 w 596073"/>
              <a:gd name="connsiteY2" fmla="*/ 45871 h 292379"/>
              <a:gd name="connsiteX3" fmla="*/ 404892 w 596073"/>
              <a:gd name="connsiteY3" fmla="*/ 20471 h 292379"/>
              <a:gd name="connsiteX4" fmla="*/ 481092 w 596073"/>
              <a:gd name="connsiteY4" fmla="*/ 14121 h 292379"/>
              <a:gd name="connsiteX5" fmla="*/ 593805 w 596073"/>
              <a:gd name="connsiteY5" fmla="*/ 101434 h 292379"/>
              <a:gd name="connsiteX6" fmla="*/ 552530 w 596073"/>
              <a:gd name="connsiteY6" fmla="*/ 42696 h 292379"/>
              <a:gd name="connsiteX7" fmla="*/ 503317 w 596073"/>
              <a:gd name="connsiteY7" fmla="*/ 6184 h 292379"/>
              <a:gd name="connsiteX8" fmla="*/ 390605 w 596073"/>
              <a:gd name="connsiteY8" fmla="*/ 4596 h 292379"/>
              <a:gd name="connsiteX9" fmla="*/ 233442 w 596073"/>
              <a:gd name="connsiteY9" fmla="*/ 52221 h 292379"/>
              <a:gd name="connsiteX10" fmla="*/ 141367 w 596073"/>
              <a:gd name="connsiteY10" fmla="*/ 145884 h 292379"/>
              <a:gd name="connsiteX11" fmla="*/ 80 w 596073"/>
              <a:gd name="connsiteY11" fmla="*/ 291934 h 2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073" h="292379">
                <a:moveTo>
                  <a:pt x="80" y="291934"/>
                </a:moveTo>
                <a:cubicBezTo>
                  <a:pt x="3520" y="283467"/>
                  <a:pt x="118613" y="136094"/>
                  <a:pt x="162005" y="95084"/>
                </a:cubicBezTo>
                <a:cubicBezTo>
                  <a:pt x="205397" y="54073"/>
                  <a:pt x="219949" y="58306"/>
                  <a:pt x="260430" y="45871"/>
                </a:cubicBezTo>
                <a:cubicBezTo>
                  <a:pt x="300911" y="33435"/>
                  <a:pt x="368115" y="25763"/>
                  <a:pt x="404892" y="20471"/>
                </a:cubicBezTo>
                <a:cubicBezTo>
                  <a:pt x="441669" y="15179"/>
                  <a:pt x="449607" y="627"/>
                  <a:pt x="481092" y="14121"/>
                </a:cubicBezTo>
                <a:cubicBezTo>
                  <a:pt x="512577" y="27615"/>
                  <a:pt x="581899" y="96672"/>
                  <a:pt x="593805" y="101434"/>
                </a:cubicBezTo>
                <a:cubicBezTo>
                  <a:pt x="605711" y="106196"/>
                  <a:pt x="567611" y="58571"/>
                  <a:pt x="552530" y="42696"/>
                </a:cubicBezTo>
                <a:cubicBezTo>
                  <a:pt x="537449" y="26821"/>
                  <a:pt x="530304" y="12534"/>
                  <a:pt x="503317" y="6184"/>
                </a:cubicBezTo>
                <a:cubicBezTo>
                  <a:pt x="476330" y="-166"/>
                  <a:pt x="435584" y="-3077"/>
                  <a:pt x="390605" y="4596"/>
                </a:cubicBezTo>
                <a:cubicBezTo>
                  <a:pt x="345626" y="12269"/>
                  <a:pt x="274982" y="28673"/>
                  <a:pt x="233442" y="52221"/>
                </a:cubicBezTo>
                <a:cubicBezTo>
                  <a:pt x="191902" y="75769"/>
                  <a:pt x="177879" y="105932"/>
                  <a:pt x="141367" y="145884"/>
                </a:cubicBezTo>
                <a:cubicBezTo>
                  <a:pt x="104855" y="185836"/>
                  <a:pt x="-3360" y="300401"/>
                  <a:pt x="80" y="29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6D43E4BC-906C-49BE-912D-AF8B03D99538}"/>
              </a:ext>
            </a:extLst>
          </p:cNvPr>
          <p:cNvSpPr/>
          <p:nvPr/>
        </p:nvSpPr>
        <p:spPr>
          <a:xfrm>
            <a:off x="9109770" y="5501241"/>
            <a:ext cx="432711" cy="315445"/>
          </a:xfrm>
          <a:custGeom>
            <a:avLst/>
            <a:gdLst>
              <a:gd name="connsiteX0" fmla="*/ 4068 w 432711"/>
              <a:gd name="connsiteY0" fmla="*/ 4209 h 315445"/>
              <a:gd name="connsiteX1" fmla="*/ 80268 w 432711"/>
              <a:gd name="connsiteY1" fmla="*/ 5797 h 315445"/>
              <a:gd name="connsiteX2" fmla="*/ 256480 w 432711"/>
              <a:gd name="connsiteY2" fmla="*/ 39134 h 315445"/>
              <a:gd name="connsiteX3" fmla="*/ 297755 w 432711"/>
              <a:gd name="connsiteY3" fmla="*/ 78822 h 315445"/>
              <a:gd name="connsiteX4" fmla="*/ 348555 w 432711"/>
              <a:gd name="connsiteY4" fmla="*/ 207409 h 315445"/>
              <a:gd name="connsiteX5" fmla="*/ 394593 w 432711"/>
              <a:gd name="connsiteY5" fmla="*/ 270909 h 315445"/>
              <a:gd name="connsiteX6" fmla="*/ 432693 w 432711"/>
              <a:gd name="connsiteY6" fmla="*/ 315359 h 315445"/>
              <a:gd name="connsiteX7" fmla="*/ 389830 w 432711"/>
              <a:gd name="connsiteY7" fmla="*/ 259797 h 315445"/>
              <a:gd name="connsiteX8" fmla="*/ 354905 w 432711"/>
              <a:gd name="connsiteY8" fmla="*/ 182009 h 315445"/>
              <a:gd name="connsiteX9" fmla="*/ 305693 w 432711"/>
              <a:gd name="connsiteY9" fmla="*/ 77234 h 315445"/>
              <a:gd name="connsiteX10" fmla="*/ 196155 w 432711"/>
              <a:gd name="connsiteY10" fmla="*/ 48659 h 315445"/>
              <a:gd name="connsiteX11" fmla="*/ 4068 w 432711"/>
              <a:gd name="connsiteY11" fmla="*/ 4209 h 3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11" h="315445">
                <a:moveTo>
                  <a:pt x="4068" y="4209"/>
                </a:moveTo>
                <a:cubicBezTo>
                  <a:pt x="-15246" y="-2935"/>
                  <a:pt x="38199" y="-24"/>
                  <a:pt x="80268" y="5797"/>
                </a:cubicBezTo>
                <a:cubicBezTo>
                  <a:pt x="122337" y="11618"/>
                  <a:pt x="220232" y="26963"/>
                  <a:pt x="256480" y="39134"/>
                </a:cubicBezTo>
                <a:cubicBezTo>
                  <a:pt x="292728" y="51305"/>
                  <a:pt x="282409" y="50776"/>
                  <a:pt x="297755" y="78822"/>
                </a:cubicBezTo>
                <a:cubicBezTo>
                  <a:pt x="313101" y="106868"/>
                  <a:pt x="332415" y="175395"/>
                  <a:pt x="348555" y="207409"/>
                </a:cubicBezTo>
                <a:cubicBezTo>
                  <a:pt x="364695" y="239424"/>
                  <a:pt x="380570" y="252917"/>
                  <a:pt x="394593" y="270909"/>
                </a:cubicBezTo>
                <a:cubicBezTo>
                  <a:pt x="408616" y="288901"/>
                  <a:pt x="433487" y="317211"/>
                  <a:pt x="432693" y="315359"/>
                </a:cubicBezTo>
                <a:cubicBezTo>
                  <a:pt x="431899" y="313507"/>
                  <a:pt x="402795" y="282022"/>
                  <a:pt x="389830" y="259797"/>
                </a:cubicBezTo>
                <a:cubicBezTo>
                  <a:pt x="376865" y="237572"/>
                  <a:pt x="368928" y="212436"/>
                  <a:pt x="354905" y="182009"/>
                </a:cubicBezTo>
                <a:cubicBezTo>
                  <a:pt x="340882" y="151582"/>
                  <a:pt x="332151" y="99459"/>
                  <a:pt x="305693" y="77234"/>
                </a:cubicBezTo>
                <a:cubicBezTo>
                  <a:pt x="279235" y="55009"/>
                  <a:pt x="242193" y="58713"/>
                  <a:pt x="196155" y="48659"/>
                </a:cubicBezTo>
                <a:cubicBezTo>
                  <a:pt x="150118" y="38605"/>
                  <a:pt x="23382" y="11353"/>
                  <a:pt x="4068" y="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DA811AE-BA97-403F-BA1A-317BD9D21B49}"/>
              </a:ext>
            </a:extLst>
          </p:cNvPr>
          <p:cNvSpPr/>
          <p:nvPr/>
        </p:nvSpPr>
        <p:spPr>
          <a:xfrm>
            <a:off x="9518650" y="5786438"/>
            <a:ext cx="33874" cy="422444"/>
          </a:xfrm>
          <a:custGeom>
            <a:avLst/>
            <a:gdLst>
              <a:gd name="connsiteX0" fmla="*/ 0 w 33874"/>
              <a:gd name="connsiteY0" fmla="*/ 0 h 422444"/>
              <a:gd name="connsiteX1" fmla="*/ 26988 w 33874"/>
              <a:gd name="connsiteY1" fmla="*/ 66675 h 422444"/>
              <a:gd name="connsiteX2" fmla="*/ 26988 w 33874"/>
              <a:gd name="connsiteY2" fmla="*/ 227012 h 422444"/>
              <a:gd name="connsiteX3" fmla="*/ 33338 w 33874"/>
              <a:gd name="connsiteY3" fmla="*/ 279400 h 422444"/>
              <a:gd name="connsiteX4" fmla="*/ 11113 w 33874"/>
              <a:gd name="connsiteY4" fmla="*/ 422275 h 422444"/>
              <a:gd name="connsiteX5" fmla="*/ 15875 w 33874"/>
              <a:gd name="connsiteY5" fmla="*/ 306387 h 422444"/>
              <a:gd name="connsiteX6" fmla="*/ 11113 w 33874"/>
              <a:gd name="connsiteY6" fmla="*/ 215900 h 422444"/>
              <a:gd name="connsiteX7" fmla="*/ 11113 w 33874"/>
              <a:gd name="connsiteY7" fmla="*/ 79375 h 422444"/>
              <a:gd name="connsiteX8" fmla="*/ 0 w 33874"/>
              <a:gd name="connsiteY8" fmla="*/ 0 h 4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4" h="422444">
                <a:moveTo>
                  <a:pt x="0" y="0"/>
                </a:moveTo>
                <a:cubicBezTo>
                  <a:pt x="11245" y="14420"/>
                  <a:pt x="22490" y="28840"/>
                  <a:pt x="26988" y="66675"/>
                </a:cubicBezTo>
                <a:cubicBezTo>
                  <a:pt x="31486" y="104510"/>
                  <a:pt x="25930" y="191558"/>
                  <a:pt x="26988" y="227012"/>
                </a:cubicBezTo>
                <a:cubicBezTo>
                  <a:pt x="28046" y="262466"/>
                  <a:pt x="35984" y="246856"/>
                  <a:pt x="33338" y="279400"/>
                </a:cubicBezTo>
                <a:cubicBezTo>
                  <a:pt x="30692" y="311944"/>
                  <a:pt x="14024" y="417777"/>
                  <a:pt x="11113" y="422275"/>
                </a:cubicBezTo>
                <a:cubicBezTo>
                  <a:pt x="8203" y="426773"/>
                  <a:pt x="15875" y="340783"/>
                  <a:pt x="15875" y="306387"/>
                </a:cubicBezTo>
                <a:cubicBezTo>
                  <a:pt x="15875" y="271991"/>
                  <a:pt x="11907" y="253735"/>
                  <a:pt x="11113" y="215900"/>
                </a:cubicBezTo>
                <a:cubicBezTo>
                  <a:pt x="10319" y="178065"/>
                  <a:pt x="11113" y="79375"/>
                  <a:pt x="11113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6F67F092-49FF-4DD0-AF98-512D0EA00804}"/>
              </a:ext>
            </a:extLst>
          </p:cNvPr>
          <p:cNvSpPr/>
          <p:nvPr/>
        </p:nvSpPr>
        <p:spPr>
          <a:xfrm>
            <a:off x="9366731" y="6202139"/>
            <a:ext cx="233582" cy="262261"/>
          </a:xfrm>
          <a:custGeom>
            <a:avLst/>
            <a:gdLst>
              <a:gd name="connsiteX0" fmla="*/ 159857 w 233582"/>
              <a:gd name="connsiteY0" fmla="*/ 224 h 262261"/>
              <a:gd name="connsiteX1" fmla="*/ 229707 w 233582"/>
              <a:gd name="connsiteY1" fmla="*/ 87536 h 262261"/>
              <a:gd name="connsiteX2" fmla="*/ 221769 w 233582"/>
              <a:gd name="connsiteY2" fmla="*/ 131986 h 262261"/>
              <a:gd name="connsiteX3" fmla="*/ 197957 w 233582"/>
              <a:gd name="connsiteY3" fmla="*/ 163736 h 262261"/>
              <a:gd name="connsiteX4" fmla="*/ 174144 w 233582"/>
              <a:gd name="connsiteY4" fmla="*/ 185961 h 262261"/>
              <a:gd name="connsiteX5" fmla="*/ 102707 w 233582"/>
              <a:gd name="connsiteY5" fmla="*/ 203424 h 262261"/>
              <a:gd name="connsiteX6" fmla="*/ 51907 w 233582"/>
              <a:gd name="connsiteY6" fmla="*/ 222474 h 262261"/>
              <a:gd name="connsiteX7" fmla="*/ 1107 w 233582"/>
              <a:gd name="connsiteY7" fmla="*/ 262161 h 262261"/>
              <a:gd name="connsiteX8" fmla="*/ 102707 w 233582"/>
              <a:gd name="connsiteY8" fmla="*/ 209774 h 262261"/>
              <a:gd name="connsiteX9" fmla="*/ 191607 w 233582"/>
              <a:gd name="connsiteY9" fmla="*/ 151036 h 262261"/>
              <a:gd name="connsiteX10" fmla="*/ 209069 w 233582"/>
              <a:gd name="connsiteY10" fmla="*/ 112936 h 262261"/>
              <a:gd name="connsiteX11" fmla="*/ 209069 w 233582"/>
              <a:gd name="connsiteY11" fmla="*/ 63724 h 262261"/>
              <a:gd name="connsiteX12" fmla="*/ 159857 w 233582"/>
              <a:gd name="connsiteY12" fmla="*/ 224 h 26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582" h="262261">
                <a:moveTo>
                  <a:pt x="159857" y="224"/>
                </a:moveTo>
                <a:cubicBezTo>
                  <a:pt x="163297" y="4193"/>
                  <a:pt x="219388" y="65576"/>
                  <a:pt x="229707" y="87536"/>
                </a:cubicBezTo>
                <a:cubicBezTo>
                  <a:pt x="240026" y="109496"/>
                  <a:pt x="227061" y="119286"/>
                  <a:pt x="221769" y="131986"/>
                </a:cubicBezTo>
                <a:cubicBezTo>
                  <a:pt x="216477" y="144686"/>
                  <a:pt x="205895" y="154740"/>
                  <a:pt x="197957" y="163736"/>
                </a:cubicBezTo>
                <a:cubicBezTo>
                  <a:pt x="190020" y="172732"/>
                  <a:pt x="190019" y="179346"/>
                  <a:pt x="174144" y="185961"/>
                </a:cubicBezTo>
                <a:cubicBezTo>
                  <a:pt x="158269" y="192576"/>
                  <a:pt x="123080" y="197339"/>
                  <a:pt x="102707" y="203424"/>
                </a:cubicBezTo>
                <a:cubicBezTo>
                  <a:pt x="82334" y="209509"/>
                  <a:pt x="68840" y="212685"/>
                  <a:pt x="51907" y="222474"/>
                </a:cubicBezTo>
                <a:cubicBezTo>
                  <a:pt x="34974" y="232263"/>
                  <a:pt x="-7360" y="264278"/>
                  <a:pt x="1107" y="262161"/>
                </a:cubicBezTo>
                <a:cubicBezTo>
                  <a:pt x="9574" y="260044"/>
                  <a:pt x="70957" y="228295"/>
                  <a:pt x="102707" y="209774"/>
                </a:cubicBezTo>
                <a:cubicBezTo>
                  <a:pt x="134457" y="191253"/>
                  <a:pt x="173880" y="167176"/>
                  <a:pt x="191607" y="151036"/>
                </a:cubicBezTo>
                <a:cubicBezTo>
                  <a:pt x="209334" y="134896"/>
                  <a:pt x="206159" y="127488"/>
                  <a:pt x="209069" y="112936"/>
                </a:cubicBezTo>
                <a:cubicBezTo>
                  <a:pt x="211979" y="98384"/>
                  <a:pt x="214625" y="81451"/>
                  <a:pt x="209069" y="63724"/>
                </a:cubicBezTo>
                <a:cubicBezTo>
                  <a:pt x="203513" y="45997"/>
                  <a:pt x="156417" y="-3745"/>
                  <a:pt x="159857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C787FADA-B632-459B-BBD5-6263A8540FA1}"/>
              </a:ext>
            </a:extLst>
          </p:cNvPr>
          <p:cNvSpPr/>
          <p:nvPr/>
        </p:nvSpPr>
        <p:spPr>
          <a:xfrm>
            <a:off x="9118600" y="6443651"/>
            <a:ext cx="287340" cy="11137"/>
          </a:xfrm>
          <a:custGeom>
            <a:avLst/>
            <a:gdLst>
              <a:gd name="connsiteX0" fmla="*/ 0 w 287340"/>
              <a:gd name="connsiteY0" fmla="*/ 7949 h 11137"/>
              <a:gd name="connsiteX1" fmla="*/ 196850 w 287340"/>
              <a:gd name="connsiteY1" fmla="*/ 12 h 11137"/>
              <a:gd name="connsiteX2" fmla="*/ 287338 w 287340"/>
              <a:gd name="connsiteY2" fmla="*/ 9537 h 11137"/>
              <a:gd name="connsiteX3" fmla="*/ 200025 w 287340"/>
              <a:gd name="connsiteY3" fmla="*/ 11124 h 11137"/>
              <a:gd name="connsiteX4" fmla="*/ 0 w 287340"/>
              <a:gd name="connsiteY4" fmla="*/ 7949 h 1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40" h="11137">
                <a:moveTo>
                  <a:pt x="0" y="7949"/>
                </a:moveTo>
                <a:cubicBezTo>
                  <a:pt x="74480" y="3848"/>
                  <a:pt x="148960" y="-253"/>
                  <a:pt x="196850" y="12"/>
                </a:cubicBezTo>
                <a:cubicBezTo>
                  <a:pt x="244740" y="277"/>
                  <a:pt x="286809" y="7685"/>
                  <a:pt x="287338" y="9537"/>
                </a:cubicBezTo>
                <a:cubicBezTo>
                  <a:pt x="287867" y="11389"/>
                  <a:pt x="200025" y="11124"/>
                  <a:pt x="200025" y="11124"/>
                </a:cubicBezTo>
                <a:lnTo>
                  <a:pt x="0" y="79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8D65B1EE-CFD9-4786-8FF0-D1D3F1F250C0}"/>
              </a:ext>
            </a:extLst>
          </p:cNvPr>
          <p:cNvSpPr/>
          <p:nvPr/>
        </p:nvSpPr>
        <p:spPr>
          <a:xfrm>
            <a:off x="8545312" y="5684714"/>
            <a:ext cx="619068" cy="738523"/>
          </a:xfrm>
          <a:custGeom>
            <a:avLst/>
            <a:gdLst>
              <a:gd name="connsiteX0" fmla="*/ 1788 w 619068"/>
              <a:gd name="connsiteY0" fmla="*/ 3299 h 738523"/>
              <a:gd name="connsiteX1" fmla="*/ 198638 w 619068"/>
              <a:gd name="connsiteY1" fmla="*/ 309686 h 738523"/>
              <a:gd name="connsiteX2" fmla="*/ 463751 w 619068"/>
              <a:gd name="connsiteY2" fmla="*/ 598611 h 738523"/>
              <a:gd name="connsiteX3" fmla="*/ 616151 w 619068"/>
              <a:gd name="connsiteY3" fmla="*/ 731961 h 738523"/>
              <a:gd name="connsiteX4" fmla="*/ 549476 w 619068"/>
              <a:gd name="connsiteY4" fmla="*/ 697036 h 738523"/>
              <a:gd name="connsiteX5" fmla="*/ 374851 w 619068"/>
              <a:gd name="connsiteY5" fmla="*/ 516061 h 738523"/>
              <a:gd name="connsiteX6" fmla="*/ 116088 w 619068"/>
              <a:gd name="connsiteY6" fmla="*/ 168399 h 738523"/>
              <a:gd name="connsiteX7" fmla="*/ 1788 w 619068"/>
              <a:gd name="connsiteY7" fmla="*/ 3299 h 73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068" h="738523">
                <a:moveTo>
                  <a:pt x="1788" y="3299"/>
                </a:moveTo>
                <a:cubicBezTo>
                  <a:pt x="15546" y="26847"/>
                  <a:pt x="121644" y="210467"/>
                  <a:pt x="198638" y="309686"/>
                </a:cubicBezTo>
                <a:cubicBezTo>
                  <a:pt x="275632" y="408905"/>
                  <a:pt x="394166" y="528232"/>
                  <a:pt x="463751" y="598611"/>
                </a:cubicBezTo>
                <a:cubicBezTo>
                  <a:pt x="533337" y="668990"/>
                  <a:pt x="601863" y="715557"/>
                  <a:pt x="616151" y="731961"/>
                </a:cubicBezTo>
                <a:cubicBezTo>
                  <a:pt x="630439" y="748365"/>
                  <a:pt x="589693" y="733019"/>
                  <a:pt x="549476" y="697036"/>
                </a:cubicBezTo>
                <a:cubicBezTo>
                  <a:pt x="509259" y="661053"/>
                  <a:pt x="447082" y="604167"/>
                  <a:pt x="374851" y="516061"/>
                </a:cubicBezTo>
                <a:cubicBezTo>
                  <a:pt x="302620" y="427955"/>
                  <a:pt x="175884" y="249626"/>
                  <a:pt x="116088" y="168399"/>
                </a:cubicBezTo>
                <a:cubicBezTo>
                  <a:pt x="56292" y="87172"/>
                  <a:pt x="-11970" y="-20249"/>
                  <a:pt x="1788" y="3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75EF9DD-CA63-4CCE-9BF8-01BD5E73A4EA}"/>
              </a:ext>
            </a:extLst>
          </p:cNvPr>
          <p:cNvSpPr/>
          <p:nvPr/>
        </p:nvSpPr>
        <p:spPr>
          <a:xfrm>
            <a:off x="8243631" y="5695797"/>
            <a:ext cx="308232" cy="187600"/>
          </a:xfrm>
          <a:custGeom>
            <a:avLst/>
            <a:gdLst>
              <a:gd name="connsiteX0" fmla="*/ 257 w 308232"/>
              <a:gd name="connsiteY0" fmla="*/ 187478 h 187600"/>
              <a:gd name="connsiteX1" fmla="*/ 149482 w 308232"/>
              <a:gd name="connsiteY1" fmla="*/ 103341 h 187600"/>
              <a:gd name="connsiteX2" fmla="*/ 247907 w 308232"/>
              <a:gd name="connsiteY2" fmla="*/ 14441 h 187600"/>
              <a:gd name="connsiteX3" fmla="*/ 254257 w 308232"/>
              <a:gd name="connsiteY3" fmla="*/ 153 h 187600"/>
              <a:gd name="connsiteX4" fmla="*/ 308232 w 308232"/>
              <a:gd name="connsiteY4" fmla="*/ 6503 h 187600"/>
              <a:gd name="connsiteX5" fmla="*/ 308232 w 308232"/>
              <a:gd name="connsiteY5" fmla="*/ 6503 h 187600"/>
              <a:gd name="connsiteX6" fmla="*/ 232032 w 308232"/>
              <a:gd name="connsiteY6" fmla="*/ 6503 h 187600"/>
              <a:gd name="connsiteX7" fmla="*/ 170119 w 308232"/>
              <a:gd name="connsiteY7" fmla="*/ 62066 h 187600"/>
              <a:gd name="connsiteX8" fmla="*/ 114557 w 308232"/>
              <a:gd name="connsiteY8" fmla="*/ 120803 h 187600"/>
              <a:gd name="connsiteX9" fmla="*/ 257 w 308232"/>
              <a:gd name="connsiteY9" fmla="*/ 187478 h 1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32" h="187600">
                <a:moveTo>
                  <a:pt x="257" y="187478"/>
                </a:moveTo>
                <a:cubicBezTo>
                  <a:pt x="6078" y="184568"/>
                  <a:pt x="108207" y="132180"/>
                  <a:pt x="149482" y="103341"/>
                </a:cubicBezTo>
                <a:cubicBezTo>
                  <a:pt x="190757" y="74502"/>
                  <a:pt x="230445" y="31639"/>
                  <a:pt x="247907" y="14441"/>
                </a:cubicBezTo>
                <a:cubicBezTo>
                  <a:pt x="265370" y="-2757"/>
                  <a:pt x="244203" y="1476"/>
                  <a:pt x="254257" y="153"/>
                </a:cubicBezTo>
                <a:cubicBezTo>
                  <a:pt x="264311" y="-1170"/>
                  <a:pt x="308232" y="6503"/>
                  <a:pt x="308232" y="6503"/>
                </a:cubicBezTo>
                <a:lnTo>
                  <a:pt x="308232" y="6503"/>
                </a:lnTo>
                <a:cubicBezTo>
                  <a:pt x="295532" y="6503"/>
                  <a:pt x="255051" y="-2758"/>
                  <a:pt x="232032" y="6503"/>
                </a:cubicBezTo>
                <a:cubicBezTo>
                  <a:pt x="209013" y="15764"/>
                  <a:pt x="189698" y="43016"/>
                  <a:pt x="170119" y="62066"/>
                </a:cubicBezTo>
                <a:cubicBezTo>
                  <a:pt x="150540" y="81116"/>
                  <a:pt x="140221" y="100959"/>
                  <a:pt x="114557" y="120803"/>
                </a:cubicBezTo>
                <a:cubicBezTo>
                  <a:pt x="88893" y="140647"/>
                  <a:pt x="-5564" y="190388"/>
                  <a:pt x="257" y="18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4369135-9175-425A-888F-ACB9C0E629DB}"/>
              </a:ext>
            </a:extLst>
          </p:cNvPr>
          <p:cNvSpPr/>
          <p:nvPr/>
        </p:nvSpPr>
        <p:spPr>
          <a:xfrm>
            <a:off x="7970838" y="5811662"/>
            <a:ext cx="412801" cy="276469"/>
          </a:xfrm>
          <a:custGeom>
            <a:avLst/>
            <a:gdLst>
              <a:gd name="connsiteX0" fmla="*/ 0 w 412801"/>
              <a:gd name="connsiteY0" fmla="*/ 276401 h 276469"/>
              <a:gd name="connsiteX1" fmla="*/ 161925 w 412801"/>
              <a:gd name="connsiteY1" fmla="*/ 157338 h 276469"/>
              <a:gd name="connsiteX2" fmla="*/ 277812 w 412801"/>
              <a:gd name="connsiteY2" fmla="*/ 90663 h 276469"/>
              <a:gd name="connsiteX3" fmla="*/ 412750 w 412801"/>
              <a:gd name="connsiteY3" fmla="*/ 1763 h 276469"/>
              <a:gd name="connsiteX4" fmla="*/ 292100 w 412801"/>
              <a:gd name="connsiteY4" fmla="*/ 39863 h 276469"/>
              <a:gd name="connsiteX5" fmla="*/ 161925 w 412801"/>
              <a:gd name="connsiteY5" fmla="*/ 139876 h 276469"/>
              <a:gd name="connsiteX6" fmla="*/ 0 w 412801"/>
              <a:gd name="connsiteY6" fmla="*/ 276401 h 2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01" h="276469">
                <a:moveTo>
                  <a:pt x="0" y="276401"/>
                </a:moveTo>
                <a:cubicBezTo>
                  <a:pt x="0" y="279311"/>
                  <a:pt x="115623" y="188294"/>
                  <a:pt x="161925" y="157338"/>
                </a:cubicBezTo>
                <a:cubicBezTo>
                  <a:pt x="208227" y="126382"/>
                  <a:pt x="236008" y="116592"/>
                  <a:pt x="277812" y="90663"/>
                </a:cubicBezTo>
                <a:cubicBezTo>
                  <a:pt x="319616" y="64734"/>
                  <a:pt x="410369" y="10230"/>
                  <a:pt x="412750" y="1763"/>
                </a:cubicBezTo>
                <a:cubicBezTo>
                  <a:pt x="415131" y="-6704"/>
                  <a:pt x="333904" y="16844"/>
                  <a:pt x="292100" y="39863"/>
                </a:cubicBezTo>
                <a:cubicBezTo>
                  <a:pt x="250296" y="62882"/>
                  <a:pt x="208492" y="102305"/>
                  <a:pt x="161925" y="139876"/>
                </a:cubicBezTo>
                <a:cubicBezTo>
                  <a:pt x="115358" y="177447"/>
                  <a:pt x="0" y="273491"/>
                  <a:pt x="0" y="27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2BAA322-2483-4540-9E22-70DFEC9E7A39}"/>
              </a:ext>
            </a:extLst>
          </p:cNvPr>
          <p:cNvSpPr/>
          <p:nvPr/>
        </p:nvSpPr>
        <p:spPr>
          <a:xfrm>
            <a:off x="8638411" y="6421399"/>
            <a:ext cx="546875" cy="451472"/>
          </a:xfrm>
          <a:custGeom>
            <a:avLst/>
            <a:gdLst>
              <a:gd name="connsiteX0" fmla="*/ 540514 w 546875"/>
              <a:gd name="connsiteY0" fmla="*/ 17501 h 451472"/>
              <a:gd name="connsiteX1" fmla="*/ 450027 w 546875"/>
              <a:gd name="connsiteY1" fmla="*/ 20676 h 451472"/>
              <a:gd name="connsiteX2" fmla="*/ 205552 w 546875"/>
              <a:gd name="connsiteY2" fmla="*/ 214351 h 451472"/>
              <a:gd name="connsiteX3" fmla="*/ 42039 w 546875"/>
              <a:gd name="connsiteY3" fmla="*/ 368339 h 451472"/>
              <a:gd name="connsiteX4" fmla="*/ 7114 w 546875"/>
              <a:gd name="connsiteY4" fmla="*/ 449301 h 451472"/>
              <a:gd name="connsiteX5" fmla="*/ 2352 w 546875"/>
              <a:gd name="connsiteY5" fmla="*/ 422314 h 451472"/>
              <a:gd name="connsiteX6" fmla="*/ 35689 w 546875"/>
              <a:gd name="connsiteY6" fmla="*/ 358814 h 451472"/>
              <a:gd name="connsiteX7" fmla="*/ 291277 w 546875"/>
              <a:gd name="connsiteY7" fmla="*/ 127039 h 451472"/>
              <a:gd name="connsiteX8" fmla="*/ 540514 w 546875"/>
              <a:gd name="connsiteY8" fmla="*/ 17501 h 4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875" h="451472">
                <a:moveTo>
                  <a:pt x="540514" y="17501"/>
                </a:moveTo>
                <a:cubicBezTo>
                  <a:pt x="566972" y="-226"/>
                  <a:pt x="505854" y="-12132"/>
                  <a:pt x="450027" y="20676"/>
                </a:cubicBezTo>
                <a:cubicBezTo>
                  <a:pt x="394200" y="53484"/>
                  <a:pt x="273550" y="156407"/>
                  <a:pt x="205552" y="214351"/>
                </a:cubicBezTo>
                <a:cubicBezTo>
                  <a:pt x="137554" y="272295"/>
                  <a:pt x="75112" y="329181"/>
                  <a:pt x="42039" y="368339"/>
                </a:cubicBezTo>
                <a:cubicBezTo>
                  <a:pt x="8966" y="407497"/>
                  <a:pt x="13729" y="440305"/>
                  <a:pt x="7114" y="449301"/>
                </a:cubicBezTo>
                <a:cubicBezTo>
                  <a:pt x="499" y="458297"/>
                  <a:pt x="-2410" y="437395"/>
                  <a:pt x="2352" y="422314"/>
                </a:cubicBezTo>
                <a:cubicBezTo>
                  <a:pt x="7114" y="407233"/>
                  <a:pt x="-12465" y="408027"/>
                  <a:pt x="35689" y="358814"/>
                </a:cubicBezTo>
                <a:cubicBezTo>
                  <a:pt x="83843" y="309602"/>
                  <a:pt x="213754" y="187099"/>
                  <a:pt x="291277" y="127039"/>
                </a:cubicBezTo>
                <a:cubicBezTo>
                  <a:pt x="368800" y="66979"/>
                  <a:pt x="514056" y="35228"/>
                  <a:pt x="540514" y="17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22B72FA-CF05-458A-A92F-59E60124CC71}"/>
              </a:ext>
            </a:extLst>
          </p:cNvPr>
          <p:cNvSpPr/>
          <p:nvPr/>
        </p:nvSpPr>
        <p:spPr>
          <a:xfrm>
            <a:off x="7963378" y="6077705"/>
            <a:ext cx="703799" cy="768812"/>
          </a:xfrm>
          <a:custGeom>
            <a:avLst/>
            <a:gdLst>
              <a:gd name="connsiteX0" fmla="*/ 20160 w 703799"/>
              <a:gd name="connsiteY0" fmla="*/ 5595 h 768812"/>
              <a:gd name="connsiteX1" fmla="*/ 102710 w 703799"/>
              <a:gd name="connsiteY1" fmla="*/ 191333 h 768812"/>
              <a:gd name="connsiteX2" fmla="*/ 331310 w 703799"/>
              <a:gd name="connsiteY2" fmla="*/ 512008 h 768812"/>
              <a:gd name="connsiteX3" fmla="*/ 658335 w 703799"/>
              <a:gd name="connsiteY3" fmla="*/ 746958 h 768812"/>
              <a:gd name="connsiteX4" fmla="*/ 694847 w 703799"/>
              <a:gd name="connsiteY4" fmla="*/ 759658 h 768812"/>
              <a:gd name="connsiteX5" fmla="*/ 598010 w 703799"/>
              <a:gd name="connsiteY5" fmla="*/ 756483 h 768812"/>
              <a:gd name="connsiteX6" fmla="*/ 526572 w 703799"/>
              <a:gd name="connsiteY6" fmla="*/ 734258 h 768812"/>
              <a:gd name="connsiteX7" fmla="*/ 342422 w 703799"/>
              <a:gd name="connsiteY7" fmla="*/ 550108 h 768812"/>
              <a:gd name="connsiteX8" fmla="*/ 228122 w 703799"/>
              <a:gd name="connsiteY8" fmla="*/ 315158 h 768812"/>
              <a:gd name="connsiteX9" fmla="*/ 18572 w 703799"/>
              <a:gd name="connsiteY9" fmla="*/ 72270 h 768812"/>
              <a:gd name="connsiteX10" fmla="*/ 20160 w 703799"/>
              <a:gd name="connsiteY10" fmla="*/ 5595 h 7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799" h="768812">
                <a:moveTo>
                  <a:pt x="20160" y="5595"/>
                </a:moveTo>
                <a:cubicBezTo>
                  <a:pt x="34183" y="25439"/>
                  <a:pt x="50852" y="106931"/>
                  <a:pt x="102710" y="191333"/>
                </a:cubicBezTo>
                <a:cubicBezTo>
                  <a:pt x="154568" y="275735"/>
                  <a:pt x="238706" y="419404"/>
                  <a:pt x="331310" y="512008"/>
                </a:cubicBezTo>
                <a:cubicBezTo>
                  <a:pt x="423914" y="604612"/>
                  <a:pt x="597746" y="705683"/>
                  <a:pt x="658335" y="746958"/>
                </a:cubicBezTo>
                <a:cubicBezTo>
                  <a:pt x="718925" y="788233"/>
                  <a:pt x="704901" y="758071"/>
                  <a:pt x="694847" y="759658"/>
                </a:cubicBezTo>
                <a:cubicBezTo>
                  <a:pt x="684793" y="761245"/>
                  <a:pt x="626056" y="760716"/>
                  <a:pt x="598010" y="756483"/>
                </a:cubicBezTo>
                <a:cubicBezTo>
                  <a:pt x="569964" y="752250"/>
                  <a:pt x="569170" y="768654"/>
                  <a:pt x="526572" y="734258"/>
                </a:cubicBezTo>
                <a:cubicBezTo>
                  <a:pt x="483974" y="699862"/>
                  <a:pt x="392164" y="619958"/>
                  <a:pt x="342422" y="550108"/>
                </a:cubicBezTo>
                <a:cubicBezTo>
                  <a:pt x="292680" y="480258"/>
                  <a:pt x="282097" y="394798"/>
                  <a:pt x="228122" y="315158"/>
                </a:cubicBezTo>
                <a:cubicBezTo>
                  <a:pt x="174147" y="235518"/>
                  <a:pt x="53497" y="123335"/>
                  <a:pt x="18572" y="72270"/>
                </a:cubicBezTo>
                <a:cubicBezTo>
                  <a:pt x="-16353" y="21205"/>
                  <a:pt x="6137" y="-14249"/>
                  <a:pt x="20160" y="5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D1CFB0D4-D9A6-4EEE-AF53-B7F5033DF918}"/>
              </a:ext>
            </a:extLst>
          </p:cNvPr>
          <p:cNvSpPr/>
          <p:nvPr/>
        </p:nvSpPr>
        <p:spPr>
          <a:xfrm>
            <a:off x="7529449" y="6053495"/>
            <a:ext cx="457302" cy="169289"/>
          </a:xfrm>
          <a:custGeom>
            <a:avLst/>
            <a:gdLst>
              <a:gd name="connsiteX0" fmla="*/ 457264 w 457302"/>
              <a:gd name="connsiteY0" fmla="*/ 102830 h 169289"/>
              <a:gd name="connsiteX1" fmla="*/ 366776 w 457302"/>
              <a:gd name="connsiteY1" fmla="*/ 2818 h 169289"/>
              <a:gd name="connsiteX2" fmla="*/ 300101 w 457302"/>
              <a:gd name="connsiteY2" fmla="*/ 32980 h 169289"/>
              <a:gd name="connsiteX3" fmla="*/ 252476 w 457302"/>
              <a:gd name="connsiteY3" fmla="*/ 90130 h 169289"/>
              <a:gd name="connsiteX4" fmla="*/ 193739 w 457302"/>
              <a:gd name="connsiteY4" fmla="*/ 112355 h 169289"/>
              <a:gd name="connsiteX5" fmla="*/ 27051 w 457302"/>
              <a:gd name="connsiteY5" fmla="*/ 150455 h 169289"/>
              <a:gd name="connsiteX6" fmla="*/ 11176 w 457302"/>
              <a:gd name="connsiteY6" fmla="*/ 167918 h 169289"/>
              <a:gd name="connsiteX7" fmla="*/ 138176 w 457302"/>
              <a:gd name="connsiteY7" fmla="*/ 115530 h 169289"/>
              <a:gd name="connsiteX8" fmla="*/ 252476 w 457302"/>
              <a:gd name="connsiteY8" fmla="*/ 86955 h 169289"/>
              <a:gd name="connsiteX9" fmla="*/ 308039 w 457302"/>
              <a:gd name="connsiteY9" fmla="*/ 34568 h 169289"/>
              <a:gd name="connsiteX10" fmla="*/ 355664 w 457302"/>
              <a:gd name="connsiteY10" fmla="*/ 17105 h 169289"/>
              <a:gd name="connsiteX11" fmla="*/ 457264 w 457302"/>
              <a:gd name="connsiteY11" fmla="*/ 102830 h 16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302" h="169289">
                <a:moveTo>
                  <a:pt x="457264" y="102830"/>
                </a:moveTo>
                <a:cubicBezTo>
                  <a:pt x="459116" y="100449"/>
                  <a:pt x="392970" y="14460"/>
                  <a:pt x="366776" y="2818"/>
                </a:cubicBezTo>
                <a:cubicBezTo>
                  <a:pt x="340582" y="-8824"/>
                  <a:pt x="319151" y="18428"/>
                  <a:pt x="300101" y="32980"/>
                </a:cubicBezTo>
                <a:cubicBezTo>
                  <a:pt x="281051" y="47532"/>
                  <a:pt x="270203" y="76901"/>
                  <a:pt x="252476" y="90130"/>
                </a:cubicBezTo>
                <a:cubicBezTo>
                  <a:pt x="234749" y="103359"/>
                  <a:pt x="231310" y="102301"/>
                  <a:pt x="193739" y="112355"/>
                </a:cubicBezTo>
                <a:cubicBezTo>
                  <a:pt x="156168" y="122409"/>
                  <a:pt x="57478" y="141195"/>
                  <a:pt x="27051" y="150455"/>
                </a:cubicBezTo>
                <a:cubicBezTo>
                  <a:pt x="-3376" y="159715"/>
                  <a:pt x="-7345" y="173739"/>
                  <a:pt x="11176" y="167918"/>
                </a:cubicBezTo>
                <a:cubicBezTo>
                  <a:pt x="29697" y="162097"/>
                  <a:pt x="97959" y="129024"/>
                  <a:pt x="138176" y="115530"/>
                </a:cubicBezTo>
                <a:cubicBezTo>
                  <a:pt x="178393" y="102036"/>
                  <a:pt x="224165" y="100449"/>
                  <a:pt x="252476" y="86955"/>
                </a:cubicBezTo>
                <a:cubicBezTo>
                  <a:pt x="280786" y="73461"/>
                  <a:pt x="290841" y="46210"/>
                  <a:pt x="308039" y="34568"/>
                </a:cubicBezTo>
                <a:cubicBezTo>
                  <a:pt x="325237" y="22926"/>
                  <a:pt x="333175" y="7845"/>
                  <a:pt x="355664" y="17105"/>
                </a:cubicBezTo>
                <a:cubicBezTo>
                  <a:pt x="378153" y="26365"/>
                  <a:pt x="455412" y="105211"/>
                  <a:pt x="457264" y="102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4F736A23-2A6B-4768-992C-373A31F06F23}"/>
              </a:ext>
            </a:extLst>
          </p:cNvPr>
          <p:cNvSpPr/>
          <p:nvPr/>
        </p:nvSpPr>
        <p:spPr>
          <a:xfrm>
            <a:off x="6667496" y="6363983"/>
            <a:ext cx="807558" cy="468779"/>
          </a:xfrm>
          <a:custGeom>
            <a:avLst/>
            <a:gdLst>
              <a:gd name="connsiteX0" fmla="*/ 806454 w 807558"/>
              <a:gd name="connsiteY0" fmla="*/ 305 h 468779"/>
              <a:gd name="connsiteX1" fmla="*/ 411167 w 807558"/>
              <a:gd name="connsiteY1" fmla="*/ 47930 h 468779"/>
              <a:gd name="connsiteX2" fmla="*/ 171454 w 807558"/>
              <a:gd name="connsiteY2" fmla="*/ 238430 h 468779"/>
              <a:gd name="connsiteX3" fmla="*/ 4 w 807558"/>
              <a:gd name="connsiteY3" fmla="*/ 468617 h 468779"/>
              <a:gd name="connsiteX4" fmla="*/ 166692 w 807558"/>
              <a:gd name="connsiteY4" fmla="*/ 271767 h 468779"/>
              <a:gd name="connsiteX5" fmla="*/ 385767 w 807558"/>
              <a:gd name="connsiteY5" fmla="*/ 82855 h 468779"/>
              <a:gd name="connsiteX6" fmla="*/ 523879 w 807558"/>
              <a:gd name="connsiteY6" fmla="*/ 30467 h 468779"/>
              <a:gd name="connsiteX7" fmla="*/ 806454 w 807558"/>
              <a:gd name="connsiteY7" fmla="*/ 305 h 4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558" h="468779">
                <a:moveTo>
                  <a:pt x="806454" y="305"/>
                </a:moveTo>
                <a:cubicBezTo>
                  <a:pt x="787669" y="3216"/>
                  <a:pt x="517000" y="8243"/>
                  <a:pt x="411167" y="47930"/>
                </a:cubicBezTo>
                <a:cubicBezTo>
                  <a:pt x="305334" y="87618"/>
                  <a:pt x="239981" y="168316"/>
                  <a:pt x="171454" y="238430"/>
                </a:cubicBezTo>
                <a:cubicBezTo>
                  <a:pt x="102927" y="308544"/>
                  <a:pt x="798" y="463061"/>
                  <a:pt x="4" y="468617"/>
                </a:cubicBezTo>
                <a:cubicBezTo>
                  <a:pt x="-790" y="474173"/>
                  <a:pt x="102398" y="336061"/>
                  <a:pt x="166692" y="271767"/>
                </a:cubicBezTo>
                <a:cubicBezTo>
                  <a:pt x="230986" y="207473"/>
                  <a:pt x="326236" y="123072"/>
                  <a:pt x="385767" y="82855"/>
                </a:cubicBezTo>
                <a:cubicBezTo>
                  <a:pt x="445298" y="42638"/>
                  <a:pt x="448473" y="45019"/>
                  <a:pt x="523879" y="30467"/>
                </a:cubicBezTo>
                <a:cubicBezTo>
                  <a:pt x="599285" y="15915"/>
                  <a:pt x="825239" y="-2606"/>
                  <a:pt x="80645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94112631-D0EA-4DEE-B666-AD17A0C63B0D}"/>
              </a:ext>
            </a:extLst>
          </p:cNvPr>
          <p:cNvSpPr/>
          <p:nvPr/>
        </p:nvSpPr>
        <p:spPr>
          <a:xfrm>
            <a:off x="7014969" y="6457950"/>
            <a:ext cx="491174" cy="19420"/>
          </a:xfrm>
          <a:custGeom>
            <a:avLst/>
            <a:gdLst>
              <a:gd name="connsiteX0" fmla="*/ 1781 w 491174"/>
              <a:gd name="connsiteY0" fmla="*/ 19050 h 19420"/>
              <a:gd name="connsiteX1" fmla="*/ 341506 w 491174"/>
              <a:gd name="connsiteY1" fmla="*/ 12700 h 19420"/>
              <a:gd name="connsiteX2" fmla="*/ 490731 w 491174"/>
              <a:gd name="connsiteY2" fmla="*/ 3175 h 19420"/>
              <a:gd name="connsiteX3" fmla="*/ 390719 w 491174"/>
              <a:gd name="connsiteY3" fmla="*/ 0 h 19420"/>
              <a:gd name="connsiteX4" fmla="*/ 216094 w 491174"/>
              <a:gd name="connsiteY4" fmla="*/ 1588 h 19420"/>
              <a:gd name="connsiteX5" fmla="*/ 1781 w 491174"/>
              <a:gd name="connsiteY5" fmla="*/ 19050 h 1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174" h="19420">
                <a:moveTo>
                  <a:pt x="1781" y="19050"/>
                </a:moveTo>
                <a:cubicBezTo>
                  <a:pt x="22683" y="20902"/>
                  <a:pt x="260014" y="15346"/>
                  <a:pt x="341506" y="12700"/>
                </a:cubicBezTo>
                <a:cubicBezTo>
                  <a:pt x="422998" y="10054"/>
                  <a:pt x="482529" y="5292"/>
                  <a:pt x="490731" y="3175"/>
                </a:cubicBezTo>
                <a:cubicBezTo>
                  <a:pt x="498933" y="1058"/>
                  <a:pt x="390719" y="0"/>
                  <a:pt x="390719" y="0"/>
                </a:cubicBezTo>
                <a:lnTo>
                  <a:pt x="216094" y="1588"/>
                </a:lnTo>
                <a:cubicBezTo>
                  <a:pt x="149419" y="4234"/>
                  <a:pt x="-19121" y="17198"/>
                  <a:pt x="1781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85E468CA-7E1C-4C8F-B866-2A1F1CC1770A}"/>
              </a:ext>
            </a:extLst>
          </p:cNvPr>
          <p:cNvSpPr/>
          <p:nvPr/>
        </p:nvSpPr>
        <p:spPr>
          <a:xfrm>
            <a:off x="6745084" y="6527664"/>
            <a:ext cx="521908" cy="306530"/>
          </a:xfrm>
          <a:custGeom>
            <a:avLst/>
            <a:gdLst>
              <a:gd name="connsiteX0" fmla="*/ 204 w 521908"/>
              <a:gd name="connsiteY0" fmla="*/ 306524 h 306530"/>
              <a:gd name="connsiteX1" fmla="*/ 266904 w 521908"/>
              <a:gd name="connsiteY1" fmla="*/ 46174 h 306530"/>
              <a:gd name="connsiteX2" fmla="*/ 512966 w 521908"/>
              <a:gd name="connsiteY2" fmla="*/ 136 h 306530"/>
              <a:gd name="connsiteX3" fmla="*/ 458991 w 521908"/>
              <a:gd name="connsiteY3" fmla="*/ 46174 h 306530"/>
              <a:gd name="connsiteX4" fmla="*/ 371679 w 521908"/>
              <a:gd name="connsiteY4" fmla="*/ 36649 h 306530"/>
              <a:gd name="connsiteX5" fmla="*/ 292304 w 521908"/>
              <a:gd name="connsiteY5" fmla="*/ 149361 h 306530"/>
              <a:gd name="connsiteX6" fmla="*/ 239916 w 521908"/>
              <a:gd name="connsiteY6" fmla="*/ 262074 h 306530"/>
              <a:gd name="connsiteX7" fmla="*/ 258966 w 521908"/>
              <a:gd name="connsiteY7" fmla="*/ 193811 h 306530"/>
              <a:gd name="connsiteX8" fmla="*/ 139904 w 521908"/>
              <a:gd name="connsiteY8" fmla="*/ 279536 h 306530"/>
              <a:gd name="connsiteX9" fmla="*/ 305004 w 521908"/>
              <a:gd name="connsiteY9" fmla="*/ 123961 h 306530"/>
              <a:gd name="connsiteX10" fmla="*/ 451054 w 521908"/>
              <a:gd name="connsiteY10" fmla="*/ 28711 h 306530"/>
              <a:gd name="connsiteX11" fmla="*/ 482804 w 521908"/>
              <a:gd name="connsiteY11" fmla="*/ 12836 h 306530"/>
              <a:gd name="connsiteX12" fmla="*/ 381204 w 521908"/>
              <a:gd name="connsiteY12" fmla="*/ 27124 h 306530"/>
              <a:gd name="connsiteX13" fmla="*/ 225629 w 521908"/>
              <a:gd name="connsiteY13" fmla="*/ 54111 h 306530"/>
              <a:gd name="connsiteX14" fmla="*/ 204 w 521908"/>
              <a:gd name="connsiteY14" fmla="*/ 306524 h 3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1908" h="306530">
                <a:moveTo>
                  <a:pt x="204" y="306524"/>
                </a:moveTo>
                <a:cubicBezTo>
                  <a:pt x="7083" y="305201"/>
                  <a:pt x="181444" y="97239"/>
                  <a:pt x="266904" y="46174"/>
                </a:cubicBezTo>
                <a:cubicBezTo>
                  <a:pt x="352364" y="-4891"/>
                  <a:pt x="480952" y="136"/>
                  <a:pt x="512966" y="136"/>
                </a:cubicBezTo>
                <a:cubicBezTo>
                  <a:pt x="544980" y="136"/>
                  <a:pt x="482539" y="40089"/>
                  <a:pt x="458991" y="46174"/>
                </a:cubicBezTo>
                <a:cubicBezTo>
                  <a:pt x="435443" y="52259"/>
                  <a:pt x="399460" y="19451"/>
                  <a:pt x="371679" y="36649"/>
                </a:cubicBezTo>
                <a:cubicBezTo>
                  <a:pt x="343898" y="53847"/>
                  <a:pt x="314265" y="111790"/>
                  <a:pt x="292304" y="149361"/>
                </a:cubicBezTo>
                <a:cubicBezTo>
                  <a:pt x="270344" y="186932"/>
                  <a:pt x="245472" y="254666"/>
                  <a:pt x="239916" y="262074"/>
                </a:cubicBezTo>
                <a:cubicBezTo>
                  <a:pt x="234360" y="269482"/>
                  <a:pt x="275635" y="190901"/>
                  <a:pt x="258966" y="193811"/>
                </a:cubicBezTo>
                <a:cubicBezTo>
                  <a:pt x="242297" y="196721"/>
                  <a:pt x="132231" y="291178"/>
                  <a:pt x="139904" y="279536"/>
                </a:cubicBezTo>
                <a:cubicBezTo>
                  <a:pt x="147577" y="267894"/>
                  <a:pt x="253146" y="165765"/>
                  <a:pt x="305004" y="123961"/>
                </a:cubicBezTo>
                <a:cubicBezTo>
                  <a:pt x="356862" y="82157"/>
                  <a:pt x="421421" y="47232"/>
                  <a:pt x="451054" y="28711"/>
                </a:cubicBezTo>
                <a:cubicBezTo>
                  <a:pt x="480687" y="10190"/>
                  <a:pt x="494446" y="13100"/>
                  <a:pt x="482804" y="12836"/>
                </a:cubicBezTo>
                <a:cubicBezTo>
                  <a:pt x="471162" y="12571"/>
                  <a:pt x="424067" y="20245"/>
                  <a:pt x="381204" y="27124"/>
                </a:cubicBezTo>
                <a:cubicBezTo>
                  <a:pt x="338342" y="34003"/>
                  <a:pt x="289394" y="9661"/>
                  <a:pt x="225629" y="54111"/>
                </a:cubicBezTo>
                <a:cubicBezTo>
                  <a:pt x="161864" y="98561"/>
                  <a:pt x="-6675" y="307847"/>
                  <a:pt x="204" y="306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2E3157C9-661C-4779-9584-93ED3954D4D5}"/>
              </a:ext>
            </a:extLst>
          </p:cNvPr>
          <p:cNvSpPr/>
          <p:nvPr/>
        </p:nvSpPr>
        <p:spPr>
          <a:xfrm>
            <a:off x="7292827" y="6457950"/>
            <a:ext cx="208331" cy="350119"/>
          </a:xfrm>
          <a:custGeom>
            <a:avLst/>
            <a:gdLst>
              <a:gd name="connsiteX0" fmla="*/ 208111 w 208331"/>
              <a:gd name="connsiteY0" fmla="*/ 0 h 350119"/>
              <a:gd name="connsiteX1" fmla="*/ 35073 w 208331"/>
              <a:gd name="connsiteY1" fmla="*/ 128588 h 350119"/>
              <a:gd name="connsiteX2" fmla="*/ 148 w 208331"/>
              <a:gd name="connsiteY2" fmla="*/ 230188 h 350119"/>
              <a:gd name="connsiteX3" fmla="*/ 22373 w 208331"/>
              <a:gd name="connsiteY3" fmla="*/ 349250 h 350119"/>
              <a:gd name="connsiteX4" fmla="*/ 19198 w 208331"/>
              <a:gd name="connsiteY4" fmla="*/ 279400 h 350119"/>
              <a:gd name="connsiteX5" fmla="*/ 19198 w 208331"/>
              <a:gd name="connsiteY5" fmla="*/ 192088 h 350119"/>
              <a:gd name="connsiteX6" fmla="*/ 69998 w 208331"/>
              <a:gd name="connsiteY6" fmla="*/ 130175 h 350119"/>
              <a:gd name="connsiteX7" fmla="*/ 208111 w 208331"/>
              <a:gd name="connsiteY7" fmla="*/ 0 h 3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31" h="350119">
                <a:moveTo>
                  <a:pt x="208111" y="0"/>
                </a:moveTo>
                <a:cubicBezTo>
                  <a:pt x="202290" y="-264"/>
                  <a:pt x="69733" y="90223"/>
                  <a:pt x="35073" y="128588"/>
                </a:cubicBezTo>
                <a:cubicBezTo>
                  <a:pt x="413" y="166953"/>
                  <a:pt x="2265" y="193411"/>
                  <a:pt x="148" y="230188"/>
                </a:cubicBezTo>
                <a:cubicBezTo>
                  <a:pt x="-1969" y="266965"/>
                  <a:pt x="19198" y="341048"/>
                  <a:pt x="22373" y="349250"/>
                </a:cubicBezTo>
                <a:cubicBezTo>
                  <a:pt x="25548" y="357452"/>
                  <a:pt x="19727" y="305594"/>
                  <a:pt x="19198" y="279400"/>
                </a:cubicBezTo>
                <a:cubicBezTo>
                  <a:pt x="18669" y="253206"/>
                  <a:pt x="10731" y="216959"/>
                  <a:pt x="19198" y="192088"/>
                </a:cubicBezTo>
                <a:cubicBezTo>
                  <a:pt x="27665" y="167217"/>
                  <a:pt x="37190" y="160073"/>
                  <a:pt x="69998" y="130175"/>
                </a:cubicBezTo>
                <a:cubicBezTo>
                  <a:pt x="102806" y="100277"/>
                  <a:pt x="213932" y="264"/>
                  <a:pt x="208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D5C8402C-A89B-4F73-A776-35FF1C83A268}"/>
              </a:ext>
            </a:extLst>
          </p:cNvPr>
          <p:cNvSpPr/>
          <p:nvPr/>
        </p:nvSpPr>
        <p:spPr>
          <a:xfrm>
            <a:off x="7170727" y="6506571"/>
            <a:ext cx="239034" cy="304588"/>
          </a:xfrm>
          <a:custGeom>
            <a:avLst/>
            <a:gdLst>
              <a:gd name="connsiteX0" fmla="*/ 238136 w 239034"/>
              <a:gd name="connsiteY0" fmla="*/ 3767 h 304588"/>
              <a:gd name="connsiteX1" fmla="*/ 125423 w 239034"/>
              <a:gd name="connsiteY1" fmla="*/ 138704 h 304588"/>
              <a:gd name="connsiteX2" fmla="*/ 117486 w 239034"/>
              <a:gd name="connsiteY2" fmla="*/ 297454 h 304588"/>
              <a:gd name="connsiteX3" fmla="*/ 36523 w 239034"/>
              <a:gd name="connsiteY3" fmla="*/ 272054 h 304588"/>
              <a:gd name="connsiteX4" fmla="*/ 11 w 239034"/>
              <a:gd name="connsiteY4" fmla="*/ 226017 h 304588"/>
              <a:gd name="connsiteX5" fmla="*/ 39698 w 239034"/>
              <a:gd name="connsiteY5" fmla="*/ 116479 h 304588"/>
              <a:gd name="connsiteX6" fmla="*/ 65098 w 239034"/>
              <a:gd name="connsiteY6" fmla="*/ 81554 h 304588"/>
              <a:gd name="connsiteX7" fmla="*/ 173048 w 239034"/>
              <a:gd name="connsiteY7" fmla="*/ 40279 h 304588"/>
              <a:gd name="connsiteX8" fmla="*/ 238136 w 239034"/>
              <a:gd name="connsiteY8" fmla="*/ 3767 h 3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34" h="304588">
                <a:moveTo>
                  <a:pt x="238136" y="3767"/>
                </a:moveTo>
                <a:cubicBezTo>
                  <a:pt x="230198" y="20171"/>
                  <a:pt x="145531" y="89756"/>
                  <a:pt x="125423" y="138704"/>
                </a:cubicBezTo>
                <a:cubicBezTo>
                  <a:pt x="105315" y="187652"/>
                  <a:pt x="132303" y="275229"/>
                  <a:pt x="117486" y="297454"/>
                </a:cubicBezTo>
                <a:cubicBezTo>
                  <a:pt x="102669" y="319679"/>
                  <a:pt x="56102" y="283960"/>
                  <a:pt x="36523" y="272054"/>
                </a:cubicBezTo>
                <a:cubicBezTo>
                  <a:pt x="16944" y="260148"/>
                  <a:pt x="-518" y="251946"/>
                  <a:pt x="11" y="226017"/>
                </a:cubicBezTo>
                <a:cubicBezTo>
                  <a:pt x="540" y="200088"/>
                  <a:pt x="28850" y="140556"/>
                  <a:pt x="39698" y="116479"/>
                </a:cubicBezTo>
                <a:cubicBezTo>
                  <a:pt x="50546" y="92402"/>
                  <a:pt x="42873" y="94254"/>
                  <a:pt x="65098" y="81554"/>
                </a:cubicBezTo>
                <a:cubicBezTo>
                  <a:pt x="87323" y="68854"/>
                  <a:pt x="146590" y="51392"/>
                  <a:pt x="173048" y="40279"/>
                </a:cubicBezTo>
                <a:cubicBezTo>
                  <a:pt x="199506" y="29167"/>
                  <a:pt x="246074" y="-12637"/>
                  <a:pt x="238136" y="3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5A42D9EC-263C-4EE3-9718-6C44B621E976}"/>
              </a:ext>
            </a:extLst>
          </p:cNvPr>
          <p:cNvSpPr/>
          <p:nvPr/>
        </p:nvSpPr>
        <p:spPr>
          <a:xfrm>
            <a:off x="6797007" y="6572018"/>
            <a:ext cx="316942" cy="262174"/>
          </a:xfrm>
          <a:custGeom>
            <a:avLst/>
            <a:gdLst>
              <a:gd name="connsiteX0" fmla="*/ 316581 w 316942"/>
              <a:gd name="connsiteY0" fmla="*/ 1820 h 262174"/>
              <a:gd name="connsiteX1" fmla="*/ 197518 w 316942"/>
              <a:gd name="connsiteY1" fmla="*/ 119295 h 262174"/>
              <a:gd name="connsiteX2" fmla="*/ 119731 w 316942"/>
              <a:gd name="connsiteY2" fmla="*/ 189145 h 262174"/>
              <a:gd name="connsiteX3" fmla="*/ 668 w 316942"/>
              <a:gd name="connsiteY3" fmla="*/ 262170 h 262174"/>
              <a:gd name="connsiteX4" fmla="*/ 72106 w 316942"/>
              <a:gd name="connsiteY4" fmla="*/ 185970 h 262174"/>
              <a:gd name="connsiteX5" fmla="*/ 86393 w 316942"/>
              <a:gd name="connsiteY5" fmla="*/ 127232 h 262174"/>
              <a:gd name="connsiteX6" fmla="*/ 156243 w 316942"/>
              <a:gd name="connsiteY6" fmla="*/ 54207 h 262174"/>
              <a:gd name="connsiteX7" fmla="*/ 316581 w 316942"/>
              <a:gd name="connsiteY7" fmla="*/ 1820 h 26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42" h="262174">
                <a:moveTo>
                  <a:pt x="316581" y="1820"/>
                </a:moveTo>
                <a:cubicBezTo>
                  <a:pt x="323460" y="12668"/>
                  <a:pt x="230326" y="88074"/>
                  <a:pt x="197518" y="119295"/>
                </a:cubicBezTo>
                <a:cubicBezTo>
                  <a:pt x="164710" y="150516"/>
                  <a:pt x="152539" y="165332"/>
                  <a:pt x="119731" y="189145"/>
                </a:cubicBezTo>
                <a:cubicBezTo>
                  <a:pt x="86923" y="212958"/>
                  <a:pt x="8605" y="262699"/>
                  <a:pt x="668" y="262170"/>
                </a:cubicBezTo>
                <a:cubicBezTo>
                  <a:pt x="-7270" y="261641"/>
                  <a:pt x="57818" y="208460"/>
                  <a:pt x="72106" y="185970"/>
                </a:cubicBezTo>
                <a:cubicBezTo>
                  <a:pt x="86393" y="163480"/>
                  <a:pt x="72370" y="149192"/>
                  <a:pt x="86393" y="127232"/>
                </a:cubicBezTo>
                <a:cubicBezTo>
                  <a:pt x="100416" y="105272"/>
                  <a:pt x="122376" y="77226"/>
                  <a:pt x="156243" y="54207"/>
                </a:cubicBezTo>
                <a:cubicBezTo>
                  <a:pt x="190110" y="31188"/>
                  <a:pt x="309702" y="-9028"/>
                  <a:pt x="316581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7C40CE23-CE30-4D16-BC77-CB0611BA2D4B}"/>
              </a:ext>
            </a:extLst>
          </p:cNvPr>
          <p:cNvSpPr/>
          <p:nvPr/>
        </p:nvSpPr>
        <p:spPr>
          <a:xfrm>
            <a:off x="7564626" y="6261786"/>
            <a:ext cx="459571" cy="554255"/>
          </a:xfrm>
          <a:custGeom>
            <a:avLst/>
            <a:gdLst>
              <a:gd name="connsiteX0" fmla="*/ 1399 w 459571"/>
              <a:gd name="connsiteY0" fmla="*/ 902 h 554255"/>
              <a:gd name="connsiteX1" fmla="*/ 258574 w 459571"/>
              <a:gd name="connsiteY1" fmla="*/ 177114 h 554255"/>
              <a:gd name="connsiteX2" fmla="*/ 450662 w 459571"/>
              <a:gd name="connsiteY2" fmla="*/ 542239 h 554255"/>
              <a:gd name="connsiteX3" fmla="*/ 417324 w 459571"/>
              <a:gd name="connsiteY3" fmla="*/ 446989 h 554255"/>
              <a:gd name="connsiteX4" fmla="*/ 325249 w 459571"/>
              <a:gd name="connsiteY4" fmla="*/ 254902 h 554255"/>
              <a:gd name="connsiteX5" fmla="*/ 163324 w 459571"/>
              <a:gd name="connsiteY5" fmla="*/ 115202 h 554255"/>
              <a:gd name="connsiteX6" fmla="*/ 1399 w 459571"/>
              <a:gd name="connsiteY6" fmla="*/ 902 h 55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571" h="554255">
                <a:moveTo>
                  <a:pt x="1399" y="902"/>
                </a:moveTo>
                <a:cubicBezTo>
                  <a:pt x="17274" y="11221"/>
                  <a:pt x="183697" y="86891"/>
                  <a:pt x="258574" y="177114"/>
                </a:cubicBezTo>
                <a:cubicBezTo>
                  <a:pt x="333451" y="267337"/>
                  <a:pt x="424204" y="497260"/>
                  <a:pt x="450662" y="542239"/>
                </a:cubicBezTo>
                <a:cubicBezTo>
                  <a:pt x="477120" y="587218"/>
                  <a:pt x="438226" y="494878"/>
                  <a:pt x="417324" y="446989"/>
                </a:cubicBezTo>
                <a:cubicBezTo>
                  <a:pt x="396422" y="399100"/>
                  <a:pt x="367582" y="310200"/>
                  <a:pt x="325249" y="254902"/>
                </a:cubicBezTo>
                <a:cubicBezTo>
                  <a:pt x="282916" y="199604"/>
                  <a:pt x="217828" y="159123"/>
                  <a:pt x="163324" y="115202"/>
                </a:cubicBezTo>
                <a:cubicBezTo>
                  <a:pt x="108820" y="71281"/>
                  <a:pt x="-14476" y="-9417"/>
                  <a:pt x="1399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E823E15E-8FF4-40AD-BD99-ECAF4F6FA392}"/>
              </a:ext>
            </a:extLst>
          </p:cNvPr>
          <p:cNvSpPr/>
          <p:nvPr/>
        </p:nvSpPr>
        <p:spPr>
          <a:xfrm>
            <a:off x="7543613" y="6286486"/>
            <a:ext cx="78179" cy="494302"/>
          </a:xfrm>
          <a:custGeom>
            <a:avLst/>
            <a:gdLst>
              <a:gd name="connsiteX0" fmla="*/ 20825 w 78179"/>
              <a:gd name="connsiteY0" fmla="*/ 1602 h 494302"/>
              <a:gd name="connsiteX1" fmla="*/ 38287 w 78179"/>
              <a:gd name="connsiteY1" fmla="*/ 312752 h 494302"/>
              <a:gd name="connsiteX2" fmla="*/ 77975 w 78179"/>
              <a:gd name="connsiteY2" fmla="*/ 492139 h 494302"/>
              <a:gd name="connsiteX3" fmla="*/ 52575 w 78179"/>
              <a:gd name="connsiteY3" fmla="*/ 406414 h 494302"/>
              <a:gd name="connsiteX4" fmla="*/ 25587 w 78179"/>
              <a:gd name="connsiteY4" fmla="*/ 322277 h 494302"/>
              <a:gd name="connsiteX5" fmla="*/ 187 w 78179"/>
              <a:gd name="connsiteY5" fmla="*/ 196864 h 494302"/>
              <a:gd name="connsiteX6" fmla="*/ 20825 w 78179"/>
              <a:gd name="connsiteY6" fmla="*/ 1602 h 49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79" h="494302">
                <a:moveTo>
                  <a:pt x="20825" y="1602"/>
                </a:moveTo>
                <a:cubicBezTo>
                  <a:pt x="27175" y="20917"/>
                  <a:pt x="28762" y="230996"/>
                  <a:pt x="38287" y="312752"/>
                </a:cubicBezTo>
                <a:cubicBezTo>
                  <a:pt x="47812" y="394508"/>
                  <a:pt x="75594" y="476529"/>
                  <a:pt x="77975" y="492139"/>
                </a:cubicBezTo>
                <a:cubicBezTo>
                  <a:pt x="80356" y="507749"/>
                  <a:pt x="61306" y="434724"/>
                  <a:pt x="52575" y="406414"/>
                </a:cubicBezTo>
                <a:cubicBezTo>
                  <a:pt x="43844" y="378104"/>
                  <a:pt x="34318" y="357202"/>
                  <a:pt x="25587" y="322277"/>
                </a:cubicBezTo>
                <a:cubicBezTo>
                  <a:pt x="16856" y="287352"/>
                  <a:pt x="2304" y="250839"/>
                  <a:pt x="187" y="196864"/>
                </a:cubicBezTo>
                <a:cubicBezTo>
                  <a:pt x="-1930" y="142889"/>
                  <a:pt x="14475" y="-17713"/>
                  <a:pt x="20825" y="1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9D69321-49E9-4609-B797-8284F9DE9B94}"/>
              </a:ext>
            </a:extLst>
          </p:cNvPr>
          <p:cNvSpPr/>
          <p:nvPr/>
        </p:nvSpPr>
        <p:spPr>
          <a:xfrm>
            <a:off x="7951775" y="6130906"/>
            <a:ext cx="334224" cy="522979"/>
          </a:xfrm>
          <a:custGeom>
            <a:avLst/>
            <a:gdLst>
              <a:gd name="connsiteX0" fmla="*/ 13 w 334224"/>
              <a:gd name="connsiteY0" fmla="*/ 19 h 522979"/>
              <a:gd name="connsiteX1" fmla="*/ 115900 w 334224"/>
              <a:gd name="connsiteY1" fmla="*/ 242907 h 522979"/>
              <a:gd name="connsiteX2" fmla="*/ 331800 w 334224"/>
              <a:gd name="connsiteY2" fmla="*/ 520719 h 522979"/>
              <a:gd name="connsiteX3" fmla="*/ 225438 w 334224"/>
              <a:gd name="connsiteY3" fmla="*/ 366732 h 522979"/>
              <a:gd name="connsiteX4" fmla="*/ 122250 w 334224"/>
              <a:gd name="connsiteY4" fmla="*/ 230207 h 522979"/>
              <a:gd name="connsiteX5" fmla="*/ 13 w 334224"/>
              <a:gd name="connsiteY5" fmla="*/ 19 h 52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24" h="522979">
                <a:moveTo>
                  <a:pt x="13" y="19"/>
                </a:moveTo>
                <a:cubicBezTo>
                  <a:pt x="-1045" y="2136"/>
                  <a:pt x="60602" y="156124"/>
                  <a:pt x="115900" y="242907"/>
                </a:cubicBezTo>
                <a:cubicBezTo>
                  <a:pt x="171198" y="329690"/>
                  <a:pt x="313544" y="500082"/>
                  <a:pt x="331800" y="520719"/>
                </a:cubicBezTo>
                <a:cubicBezTo>
                  <a:pt x="350056" y="541356"/>
                  <a:pt x="260363" y="415151"/>
                  <a:pt x="225438" y="366732"/>
                </a:cubicBezTo>
                <a:cubicBezTo>
                  <a:pt x="190513" y="318313"/>
                  <a:pt x="160086" y="288945"/>
                  <a:pt x="122250" y="230207"/>
                </a:cubicBezTo>
                <a:cubicBezTo>
                  <a:pt x="84415" y="171470"/>
                  <a:pt x="1071" y="-2098"/>
                  <a:pt x="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D811A7D0-4003-4A4E-A014-922D21F9431F}"/>
              </a:ext>
            </a:extLst>
          </p:cNvPr>
          <p:cNvSpPr/>
          <p:nvPr/>
        </p:nvSpPr>
        <p:spPr>
          <a:xfrm>
            <a:off x="8280240" y="6654214"/>
            <a:ext cx="217299" cy="192387"/>
          </a:xfrm>
          <a:custGeom>
            <a:avLst/>
            <a:gdLst>
              <a:gd name="connsiteX0" fmla="*/ 160 w 217299"/>
              <a:gd name="connsiteY0" fmla="*/ 586 h 192387"/>
              <a:gd name="connsiteX1" fmla="*/ 204948 w 217299"/>
              <a:gd name="connsiteY1" fmla="*/ 186324 h 192387"/>
              <a:gd name="connsiteX2" fmla="*/ 171610 w 217299"/>
              <a:gd name="connsiteY2" fmla="*/ 130761 h 192387"/>
              <a:gd name="connsiteX3" fmla="*/ 160 w 217299"/>
              <a:gd name="connsiteY3" fmla="*/ 586 h 1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99" h="192387">
                <a:moveTo>
                  <a:pt x="160" y="586"/>
                </a:moveTo>
                <a:cubicBezTo>
                  <a:pt x="5716" y="9847"/>
                  <a:pt x="176373" y="164628"/>
                  <a:pt x="204948" y="186324"/>
                </a:cubicBezTo>
                <a:cubicBezTo>
                  <a:pt x="233523" y="208020"/>
                  <a:pt x="208387" y="167274"/>
                  <a:pt x="171610" y="130761"/>
                </a:cubicBezTo>
                <a:cubicBezTo>
                  <a:pt x="134833" y="94249"/>
                  <a:pt x="-5396" y="-8675"/>
                  <a:pt x="160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DB20D60F-6FD1-4193-AA1D-E58DD02E64EC}"/>
              </a:ext>
            </a:extLst>
          </p:cNvPr>
          <p:cNvSpPr/>
          <p:nvPr/>
        </p:nvSpPr>
        <p:spPr>
          <a:xfrm>
            <a:off x="9695828" y="4768850"/>
            <a:ext cx="699771" cy="744946"/>
          </a:xfrm>
          <a:custGeom>
            <a:avLst/>
            <a:gdLst>
              <a:gd name="connsiteX0" fmla="*/ 622 w 699771"/>
              <a:gd name="connsiteY0" fmla="*/ 0 h 744946"/>
              <a:gd name="connsiteX1" fmla="*/ 195355 w 699771"/>
              <a:gd name="connsiteY1" fmla="*/ 86783 h 744946"/>
              <a:gd name="connsiteX2" fmla="*/ 396439 w 699771"/>
              <a:gd name="connsiteY2" fmla="*/ 205317 h 744946"/>
              <a:gd name="connsiteX3" fmla="*/ 510739 w 699771"/>
              <a:gd name="connsiteY3" fmla="*/ 298450 h 744946"/>
              <a:gd name="connsiteX4" fmla="*/ 601755 w 699771"/>
              <a:gd name="connsiteY4" fmla="*/ 474133 h 744946"/>
              <a:gd name="connsiteX5" fmla="*/ 699122 w 699771"/>
              <a:gd name="connsiteY5" fmla="*/ 738717 h 744946"/>
              <a:gd name="connsiteX6" fmla="*/ 637739 w 699771"/>
              <a:gd name="connsiteY6" fmla="*/ 632883 h 744946"/>
              <a:gd name="connsiteX7" fmla="*/ 514972 w 699771"/>
              <a:gd name="connsiteY7" fmla="*/ 317500 h 744946"/>
              <a:gd name="connsiteX8" fmla="*/ 377389 w 699771"/>
              <a:gd name="connsiteY8" fmla="*/ 234950 h 744946"/>
              <a:gd name="connsiteX9" fmla="*/ 142439 w 699771"/>
              <a:gd name="connsiteY9" fmla="*/ 86783 h 744946"/>
              <a:gd name="connsiteX10" fmla="*/ 622 w 699771"/>
              <a:gd name="connsiteY10" fmla="*/ 0 h 7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771" h="744946">
                <a:moveTo>
                  <a:pt x="622" y="0"/>
                </a:moveTo>
                <a:cubicBezTo>
                  <a:pt x="9441" y="0"/>
                  <a:pt x="129386" y="52564"/>
                  <a:pt x="195355" y="86783"/>
                </a:cubicBezTo>
                <a:cubicBezTo>
                  <a:pt x="261325" y="121003"/>
                  <a:pt x="343875" y="170039"/>
                  <a:pt x="396439" y="205317"/>
                </a:cubicBezTo>
                <a:cubicBezTo>
                  <a:pt x="449003" y="240595"/>
                  <a:pt x="476520" y="253647"/>
                  <a:pt x="510739" y="298450"/>
                </a:cubicBezTo>
                <a:cubicBezTo>
                  <a:pt x="544958" y="343253"/>
                  <a:pt x="570358" y="400755"/>
                  <a:pt x="601755" y="474133"/>
                </a:cubicBezTo>
                <a:cubicBezTo>
                  <a:pt x="633152" y="547511"/>
                  <a:pt x="693125" y="712259"/>
                  <a:pt x="699122" y="738717"/>
                </a:cubicBezTo>
                <a:cubicBezTo>
                  <a:pt x="705119" y="765175"/>
                  <a:pt x="668431" y="703086"/>
                  <a:pt x="637739" y="632883"/>
                </a:cubicBezTo>
                <a:cubicBezTo>
                  <a:pt x="607047" y="562680"/>
                  <a:pt x="558364" y="383822"/>
                  <a:pt x="514972" y="317500"/>
                </a:cubicBezTo>
                <a:cubicBezTo>
                  <a:pt x="471580" y="251178"/>
                  <a:pt x="439478" y="273403"/>
                  <a:pt x="377389" y="234950"/>
                </a:cubicBezTo>
                <a:cubicBezTo>
                  <a:pt x="315300" y="196497"/>
                  <a:pt x="206292" y="123119"/>
                  <a:pt x="142439" y="86783"/>
                </a:cubicBezTo>
                <a:cubicBezTo>
                  <a:pt x="78586" y="50447"/>
                  <a:pt x="-8197" y="0"/>
                  <a:pt x="6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18A2E32-11A4-4ABF-961D-00D67FE2E2CD}"/>
              </a:ext>
            </a:extLst>
          </p:cNvPr>
          <p:cNvSpPr/>
          <p:nvPr/>
        </p:nvSpPr>
        <p:spPr>
          <a:xfrm>
            <a:off x="10308127" y="5441110"/>
            <a:ext cx="157472" cy="1105809"/>
          </a:xfrm>
          <a:custGeom>
            <a:avLst/>
            <a:gdLst>
              <a:gd name="connsiteX0" fmla="*/ 61423 w 157472"/>
              <a:gd name="connsiteY0" fmla="*/ 2957 h 1105809"/>
              <a:gd name="connsiteX1" fmla="*/ 154556 w 157472"/>
              <a:gd name="connsiteY1" fmla="*/ 263307 h 1105809"/>
              <a:gd name="connsiteX2" fmla="*/ 133390 w 157472"/>
              <a:gd name="connsiteY2" fmla="*/ 709923 h 1105809"/>
              <a:gd name="connsiteX3" fmla="*/ 127040 w 157472"/>
              <a:gd name="connsiteY3" fmla="*/ 803057 h 1105809"/>
              <a:gd name="connsiteX4" fmla="*/ 86823 w 157472"/>
              <a:gd name="connsiteY4" fmla="*/ 927940 h 1105809"/>
              <a:gd name="connsiteX5" fmla="*/ 40 w 157472"/>
              <a:gd name="connsiteY5" fmla="*/ 1105740 h 1105809"/>
              <a:gd name="connsiteX6" fmla="*/ 76240 w 157472"/>
              <a:gd name="connsiteY6" fmla="*/ 906773 h 1105809"/>
              <a:gd name="connsiteX7" fmla="*/ 127040 w 157472"/>
              <a:gd name="connsiteY7" fmla="*/ 652773 h 1105809"/>
              <a:gd name="connsiteX8" fmla="*/ 154556 w 157472"/>
              <a:gd name="connsiteY8" fmla="*/ 335273 h 1105809"/>
              <a:gd name="connsiteX9" fmla="*/ 135506 w 157472"/>
              <a:gd name="connsiteY9" fmla="*/ 259073 h 1105809"/>
              <a:gd name="connsiteX10" fmla="*/ 116456 w 157472"/>
              <a:gd name="connsiteY10" fmla="*/ 129957 h 1105809"/>
              <a:gd name="connsiteX11" fmla="*/ 61423 w 157472"/>
              <a:gd name="connsiteY11" fmla="*/ 2957 h 11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472" h="1105809">
                <a:moveTo>
                  <a:pt x="61423" y="2957"/>
                </a:moveTo>
                <a:cubicBezTo>
                  <a:pt x="67773" y="25182"/>
                  <a:pt x="142562" y="145479"/>
                  <a:pt x="154556" y="263307"/>
                </a:cubicBezTo>
                <a:cubicBezTo>
                  <a:pt x="166550" y="381135"/>
                  <a:pt x="137976" y="619965"/>
                  <a:pt x="133390" y="709923"/>
                </a:cubicBezTo>
                <a:cubicBezTo>
                  <a:pt x="128804" y="799881"/>
                  <a:pt x="134801" y="766721"/>
                  <a:pt x="127040" y="803057"/>
                </a:cubicBezTo>
                <a:cubicBezTo>
                  <a:pt x="119279" y="839393"/>
                  <a:pt x="107990" y="877493"/>
                  <a:pt x="86823" y="927940"/>
                </a:cubicBezTo>
                <a:cubicBezTo>
                  <a:pt x="65656" y="978387"/>
                  <a:pt x="1804" y="1109268"/>
                  <a:pt x="40" y="1105740"/>
                </a:cubicBezTo>
                <a:cubicBezTo>
                  <a:pt x="-1724" y="1102212"/>
                  <a:pt x="55073" y="982267"/>
                  <a:pt x="76240" y="906773"/>
                </a:cubicBezTo>
                <a:cubicBezTo>
                  <a:pt x="97407" y="831279"/>
                  <a:pt x="113987" y="748023"/>
                  <a:pt x="127040" y="652773"/>
                </a:cubicBezTo>
                <a:cubicBezTo>
                  <a:pt x="140093" y="557523"/>
                  <a:pt x="153145" y="400890"/>
                  <a:pt x="154556" y="335273"/>
                </a:cubicBezTo>
                <a:cubicBezTo>
                  <a:pt x="155967" y="269656"/>
                  <a:pt x="141856" y="293292"/>
                  <a:pt x="135506" y="259073"/>
                </a:cubicBezTo>
                <a:cubicBezTo>
                  <a:pt x="129156" y="224854"/>
                  <a:pt x="128803" y="170174"/>
                  <a:pt x="116456" y="129957"/>
                </a:cubicBezTo>
                <a:cubicBezTo>
                  <a:pt x="104109" y="89740"/>
                  <a:pt x="55073" y="-19268"/>
                  <a:pt x="61423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E62FA9E-3DDD-4447-83F1-00069813814E}"/>
              </a:ext>
            </a:extLst>
          </p:cNvPr>
          <p:cNvSpPr/>
          <p:nvPr/>
        </p:nvSpPr>
        <p:spPr>
          <a:xfrm>
            <a:off x="9429760" y="4836672"/>
            <a:ext cx="195011" cy="851712"/>
          </a:xfrm>
          <a:custGeom>
            <a:avLst/>
            <a:gdLst>
              <a:gd name="connsiteX0" fmla="*/ 167207 w 195011"/>
              <a:gd name="connsiteY0" fmla="*/ 6261 h 851712"/>
              <a:gd name="connsiteX1" fmla="*/ 190490 w 195011"/>
              <a:gd name="connsiteY1" fmla="*/ 217928 h 851712"/>
              <a:gd name="connsiteX2" fmla="*/ 80423 w 195011"/>
              <a:gd name="connsiteY2" fmla="*/ 725928 h 851712"/>
              <a:gd name="connsiteX3" fmla="*/ 61373 w 195011"/>
              <a:gd name="connsiteY3" fmla="*/ 850811 h 851712"/>
              <a:gd name="connsiteX4" fmla="*/ 29623 w 195011"/>
              <a:gd name="connsiteY4" fmla="*/ 778845 h 851712"/>
              <a:gd name="connsiteX5" fmla="*/ 2107 w 195011"/>
              <a:gd name="connsiteY5" fmla="*/ 715345 h 851712"/>
              <a:gd name="connsiteX6" fmla="*/ 88890 w 195011"/>
              <a:gd name="connsiteY6" fmla="*/ 518495 h 851712"/>
              <a:gd name="connsiteX7" fmla="*/ 135457 w 195011"/>
              <a:gd name="connsiteY7" fmla="*/ 124795 h 851712"/>
              <a:gd name="connsiteX8" fmla="*/ 105823 w 195011"/>
              <a:gd name="connsiteY8" fmla="*/ 61295 h 851712"/>
              <a:gd name="connsiteX9" fmla="*/ 167207 w 195011"/>
              <a:gd name="connsiteY9" fmla="*/ 6261 h 85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11" h="851712">
                <a:moveTo>
                  <a:pt x="167207" y="6261"/>
                </a:moveTo>
                <a:cubicBezTo>
                  <a:pt x="181318" y="32366"/>
                  <a:pt x="204954" y="97983"/>
                  <a:pt x="190490" y="217928"/>
                </a:cubicBezTo>
                <a:cubicBezTo>
                  <a:pt x="176026" y="337873"/>
                  <a:pt x="101942" y="620448"/>
                  <a:pt x="80423" y="725928"/>
                </a:cubicBezTo>
                <a:cubicBezTo>
                  <a:pt x="58904" y="831408"/>
                  <a:pt x="69840" y="841992"/>
                  <a:pt x="61373" y="850811"/>
                </a:cubicBezTo>
                <a:cubicBezTo>
                  <a:pt x="52906" y="859630"/>
                  <a:pt x="39501" y="801423"/>
                  <a:pt x="29623" y="778845"/>
                </a:cubicBezTo>
                <a:cubicBezTo>
                  <a:pt x="19745" y="756267"/>
                  <a:pt x="-7771" y="758737"/>
                  <a:pt x="2107" y="715345"/>
                </a:cubicBezTo>
                <a:cubicBezTo>
                  <a:pt x="11985" y="671953"/>
                  <a:pt x="66665" y="616920"/>
                  <a:pt x="88890" y="518495"/>
                </a:cubicBezTo>
                <a:cubicBezTo>
                  <a:pt x="111115" y="420070"/>
                  <a:pt x="132635" y="200995"/>
                  <a:pt x="135457" y="124795"/>
                </a:cubicBezTo>
                <a:cubicBezTo>
                  <a:pt x="138279" y="48595"/>
                  <a:pt x="104765" y="79639"/>
                  <a:pt x="105823" y="61295"/>
                </a:cubicBezTo>
                <a:cubicBezTo>
                  <a:pt x="106881" y="42951"/>
                  <a:pt x="153096" y="-19844"/>
                  <a:pt x="167207" y="626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198ED014-5564-4A54-B5EF-181971820B30}"/>
              </a:ext>
            </a:extLst>
          </p:cNvPr>
          <p:cNvSpPr/>
          <p:nvPr/>
        </p:nvSpPr>
        <p:spPr>
          <a:xfrm>
            <a:off x="9536424" y="4801600"/>
            <a:ext cx="152314" cy="959138"/>
          </a:xfrm>
          <a:custGeom>
            <a:avLst/>
            <a:gdLst>
              <a:gd name="connsiteX0" fmla="*/ 119809 w 152314"/>
              <a:gd name="connsiteY0" fmla="*/ 11700 h 959138"/>
              <a:gd name="connsiteX1" fmla="*/ 147326 w 152314"/>
              <a:gd name="connsiteY1" fmla="*/ 320733 h 959138"/>
              <a:gd name="connsiteX2" fmla="*/ 1276 w 152314"/>
              <a:gd name="connsiteY2" fmla="*/ 953617 h 959138"/>
              <a:gd name="connsiteX3" fmla="*/ 79593 w 152314"/>
              <a:gd name="connsiteY3" fmla="*/ 608600 h 959138"/>
              <a:gd name="connsiteX4" fmla="*/ 138859 w 152314"/>
              <a:gd name="connsiteY4" fmla="*/ 259350 h 959138"/>
              <a:gd name="connsiteX5" fmla="*/ 138859 w 152314"/>
              <a:gd name="connsiteY5" fmla="*/ 166217 h 959138"/>
              <a:gd name="connsiteX6" fmla="*/ 134626 w 152314"/>
              <a:gd name="connsiteY6" fmla="*/ 73083 h 959138"/>
              <a:gd name="connsiteX7" fmla="*/ 119809 w 152314"/>
              <a:gd name="connsiteY7" fmla="*/ 11700 h 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314" h="959138">
                <a:moveTo>
                  <a:pt x="119809" y="11700"/>
                </a:moveTo>
                <a:cubicBezTo>
                  <a:pt x="121926" y="52975"/>
                  <a:pt x="167081" y="163747"/>
                  <a:pt x="147326" y="320733"/>
                </a:cubicBezTo>
                <a:cubicBezTo>
                  <a:pt x="127571" y="477719"/>
                  <a:pt x="12565" y="905639"/>
                  <a:pt x="1276" y="953617"/>
                </a:cubicBezTo>
                <a:cubicBezTo>
                  <a:pt x="-10013" y="1001595"/>
                  <a:pt x="56662" y="724311"/>
                  <a:pt x="79593" y="608600"/>
                </a:cubicBezTo>
                <a:cubicBezTo>
                  <a:pt x="102523" y="492889"/>
                  <a:pt x="128981" y="333080"/>
                  <a:pt x="138859" y="259350"/>
                </a:cubicBezTo>
                <a:cubicBezTo>
                  <a:pt x="148737" y="185620"/>
                  <a:pt x="139564" y="197261"/>
                  <a:pt x="138859" y="166217"/>
                </a:cubicBezTo>
                <a:cubicBezTo>
                  <a:pt x="138154" y="135173"/>
                  <a:pt x="137801" y="96366"/>
                  <a:pt x="134626" y="73083"/>
                </a:cubicBezTo>
                <a:cubicBezTo>
                  <a:pt x="131451" y="49800"/>
                  <a:pt x="117692" y="-29575"/>
                  <a:pt x="119809" y="11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8AF84F8E-FFC7-4DD9-B833-0E40FFCAF503}"/>
              </a:ext>
            </a:extLst>
          </p:cNvPr>
          <p:cNvSpPr/>
          <p:nvPr/>
        </p:nvSpPr>
        <p:spPr>
          <a:xfrm>
            <a:off x="9495925" y="4826196"/>
            <a:ext cx="150448" cy="957711"/>
          </a:xfrm>
          <a:custGeom>
            <a:avLst/>
            <a:gdLst>
              <a:gd name="connsiteX0" fmla="*/ 122208 w 150448"/>
              <a:gd name="connsiteY0" fmla="*/ 4037 h 957711"/>
              <a:gd name="connsiteX1" fmla="*/ 139142 w 150448"/>
              <a:gd name="connsiteY1" fmla="*/ 258037 h 957711"/>
              <a:gd name="connsiteX2" fmla="*/ 7908 w 150448"/>
              <a:gd name="connsiteY2" fmla="*/ 888804 h 957711"/>
              <a:gd name="connsiteX3" fmla="*/ 14258 w 150448"/>
              <a:gd name="connsiteY3" fmla="*/ 931137 h 957711"/>
              <a:gd name="connsiteX4" fmla="*/ 10025 w 150448"/>
              <a:gd name="connsiteY4" fmla="*/ 799904 h 957711"/>
              <a:gd name="connsiteX5" fmla="*/ 128558 w 150448"/>
              <a:gd name="connsiteY5" fmla="*/ 308837 h 957711"/>
              <a:gd name="connsiteX6" fmla="*/ 149725 w 150448"/>
              <a:gd name="connsiteY6" fmla="*/ 116221 h 957711"/>
              <a:gd name="connsiteX7" fmla="*/ 122208 w 150448"/>
              <a:gd name="connsiteY7" fmla="*/ 4037 h 95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48" h="957711">
                <a:moveTo>
                  <a:pt x="122208" y="4037"/>
                </a:moveTo>
                <a:cubicBezTo>
                  <a:pt x="120444" y="27673"/>
                  <a:pt x="158192" y="110576"/>
                  <a:pt x="139142" y="258037"/>
                </a:cubicBezTo>
                <a:cubicBezTo>
                  <a:pt x="120092" y="405498"/>
                  <a:pt x="28722" y="776621"/>
                  <a:pt x="7908" y="888804"/>
                </a:cubicBezTo>
                <a:cubicBezTo>
                  <a:pt x="-12906" y="1000987"/>
                  <a:pt x="13905" y="945954"/>
                  <a:pt x="14258" y="931137"/>
                </a:cubicBezTo>
                <a:cubicBezTo>
                  <a:pt x="14611" y="916320"/>
                  <a:pt x="-9025" y="903621"/>
                  <a:pt x="10025" y="799904"/>
                </a:cubicBezTo>
                <a:cubicBezTo>
                  <a:pt x="29075" y="696187"/>
                  <a:pt x="105275" y="422784"/>
                  <a:pt x="128558" y="308837"/>
                </a:cubicBezTo>
                <a:cubicBezTo>
                  <a:pt x="151841" y="194890"/>
                  <a:pt x="151489" y="166315"/>
                  <a:pt x="149725" y="116221"/>
                </a:cubicBezTo>
                <a:cubicBezTo>
                  <a:pt x="147961" y="66127"/>
                  <a:pt x="123972" y="-19599"/>
                  <a:pt x="122208" y="4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D17538A-F522-442D-B022-F46668DAB59C}"/>
              </a:ext>
            </a:extLst>
          </p:cNvPr>
          <p:cNvSpPr/>
          <p:nvPr/>
        </p:nvSpPr>
        <p:spPr>
          <a:xfrm>
            <a:off x="9551076" y="5136821"/>
            <a:ext cx="130568" cy="877460"/>
          </a:xfrm>
          <a:custGeom>
            <a:avLst/>
            <a:gdLst>
              <a:gd name="connsiteX0" fmla="*/ 130557 w 130568"/>
              <a:gd name="connsiteY0" fmla="*/ 329 h 877460"/>
              <a:gd name="connsiteX1" fmla="*/ 107274 w 130568"/>
              <a:gd name="connsiteY1" fmla="*/ 451179 h 877460"/>
              <a:gd name="connsiteX2" fmla="*/ 37424 w 130568"/>
              <a:gd name="connsiteY2" fmla="*/ 635329 h 877460"/>
              <a:gd name="connsiteX3" fmla="*/ 14141 w 130568"/>
              <a:gd name="connsiteY3" fmla="*/ 876629 h 877460"/>
              <a:gd name="connsiteX4" fmla="*/ 1441 w 130568"/>
              <a:gd name="connsiteY4" fmla="*/ 709412 h 877460"/>
              <a:gd name="connsiteX5" fmla="*/ 48007 w 130568"/>
              <a:gd name="connsiteY5" fmla="*/ 569712 h 877460"/>
              <a:gd name="connsiteX6" fmla="*/ 105157 w 130568"/>
              <a:gd name="connsiteY6" fmla="*/ 381329 h 877460"/>
              <a:gd name="connsiteX7" fmla="*/ 130557 w 130568"/>
              <a:gd name="connsiteY7" fmla="*/ 329 h 87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68" h="877460">
                <a:moveTo>
                  <a:pt x="130557" y="329"/>
                </a:moveTo>
                <a:cubicBezTo>
                  <a:pt x="130910" y="11971"/>
                  <a:pt x="122796" y="345346"/>
                  <a:pt x="107274" y="451179"/>
                </a:cubicBezTo>
                <a:cubicBezTo>
                  <a:pt x="91752" y="557012"/>
                  <a:pt x="52946" y="564421"/>
                  <a:pt x="37424" y="635329"/>
                </a:cubicBezTo>
                <a:cubicBezTo>
                  <a:pt x="21902" y="706237"/>
                  <a:pt x="20138" y="864282"/>
                  <a:pt x="14141" y="876629"/>
                </a:cubicBezTo>
                <a:cubicBezTo>
                  <a:pt x="8144" y="888976"/>
                  <a:pt x="-4203" y="760565"/>
                  <a:pt x="1441" y="709412"/>
                </a:cubicBezTo>
                <a:cubicBezTo>
                  <a:pt x="7085" y="658259"/>
                  <a:pt x="30721" y="624392"/>
                  <a:pt x="48007" y="569712"/>
                </a:cubicBezTo>
                <a:cubicBezTo>
                  <a:pt x="65293" y="515032"/>
                  <a:pt x="92810" y="474109"/>
                  <a:pt x="105157" y="381329"/>
                </a:cubicBezTo>
                <a:cubicBezTo>
                  <a:pt x="117504" y="288549"/>
                  <a:pt x="130204" y="-11313"/>
                  <a:pt x="130557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F69844BE-8433-48A2-BC02-B1BC09DD638E}"/>
              </a:ext>
            </a:extLst>
          </p:cNvPr>
          <p:cNvSpPr/>
          <p:nvPr/>
        </p:nvSpPr>
        <p:spPr>
          <a:xfrm>
            <a:off x="9647766" y="5110548"/>
            <a:ext cx="71948" cy="610802"/>
          </a:xfrm>
          <a:custGeom>
            <a:avLst/>
            <a:gdLst>
              <a:gd name="connsiteX0" fmla="*/ 69851 w 71948"/>
              <a:gd name="connsiteY0" fmla="*/ 1202 h 610802"/>
              <a:gd name="connsiteX1" fmla="*/ 65617 w 71948"/>
              <a:gd name="connsiteY1" fmla="*/ 454169 h 610802"/>
              <a:gd name="connsiteX2" fmla="*/ 1 w 71948"/>
              <a:gd name="connsiteY2" fmla="*/ 610802 h 610802"/>
              <a:gd name="connsiteX3" fmla="*/ 63501 w 71948"/>
              <a:gd name="connsiteY3" fmla="*/ 454169 h 610802"/>
              <a:gd name="connsiteX4" fmla="*/ 69851 w 71948"/>
              <a:gd name="connsiteY4" fmla="*/ 325052 h 610802"/>
              <a:gd name="connsiteX5" fmla="*/ 69851 w 71948"/>
              <a:gd name="connsiteY5" fmla="*/ 1202 h 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8" h="610802">
                <a:moveTo>
                  <a:pt x="69851" y="1202"/>
                </a:moveTo>
                <a:cubicBezTo>
                  <a:pt x="69145" y="22721"/>
                  <a:pt x="77259" y="352569"/>
                  <a:pt x="65617" y="454169"/>
                </a:cubicBezTo>
                <a:cubicBezTo>
                  <a:pt x="53975" y="555769"/>
                  <a:pt x="354" y="610802"/>
                  <a:pt x="1" y="610802"/>
                </a:cubicBezTo>
                <a:cubicBezTo>
                  <a:pt x="-352" y="610802"/>
                  <a:pt x="51859" y="501794"/>
                  <a:pt x="63501" y="454169"/>
                </a:cubicBezTo>
                <a:cubicBezTo>
                  <a:pt x="75143" y="406544"/>
                  <a:pt x="69851" y="397019"/>
                  <a:pt x="69851" y="325052"/>
                </a:cubicBezTo>
                <a:cubicBezTo>
                  <a:pt x="69851" y="253085"/>
                  <a:pt x="70557" y="-20317"/>
                  <a:pt x="69851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506E9B4D-FEE6-4D02-A1FD-36EB09B3A10A}"/>
              </a:ext>
            </a:extLst>
          </p:cNvPr>
          <p:cNvSpPr/>
          <p:nvPr/>
        </p:nvSpPr>
        <p:spPr>
          <a:xfrm>
            <a:off x="9642050" y="5149805"/>
            <a:ext cx="183523" cy="845222"/>
          </a:xfrm>
          <a:custGeom>
            <a:avLst/>
            <a:gdLst>
              <a:gd name="connsiteX0" fmla="*/ 183517 w 183523"/>
              <a:gd name="connsiteY0" fmla="*/ 45 h 845222"/>
              <a:gd name="connsiteX1" fmla="*/ 105200 w 183523"/>
              <a:gd name="connsiteY1" fmla="*/ 499578 h 845222"/>
              <a:gd name="connsiteX2" fmla="*/ 33233 w 183523"/>
              <a:gd name="connsiteY2" fmla="*/ 757812 h 845222"/>
              <a:gd name="connsiteX3" fmla="*/ 1483 w 183523"/>
              <a:gd name="connsiteY3" fmla="*/ 838245 h 845222"/>
              <a:gd name="connsiteX4" fmla="*/ 77683 w 183523"/>
              <a:gd name="connsiteY4" fmla="*/ 603295 h 845222"/>
              <a:gd name="connsiteX5" fmla="*/ 94617 w 183523"/>
              <a:gd name="connsiteY5" fmla="*/ 491112 h 845222"/>
              <a:gd name="connsiteX6" fmla="*/ 100967 w 183523"/>
              <a:gd name="connsiteY6" fmla="*/ 469945 h 845222"/>
              <a:gd name="connsiteX7" fmla="*/ 183517 w 183523"/>
              <a:gd name="connsiteY7" fmla="*/ 45 h 84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3" h="845222">
                <a:moveTo>
                  <a:pt x="183517" y="45"/>
                </a:moveTo>
                <a:cubicBezTo>
                  <a:pt x="184222" y="4984"/>
                  <a:pt x="130247" y="373284"/>
                  <a:pt x="105200" y="499578"/>
                </a:cubicBezTo>
                <a:cubicBezTo>
                  <a:pt x="80153" y="625872"/>
                  <a:pt x="50519" y="701368"/>
                  <a:pt x="33233" y="757812"/>
                </a:cubicBezTo>
                <a:cubicBezTo>
                  <a:pt x="15947" y="814256"/>
                  <a:pt x="-5925" y="863998"/>
                  <a:pt x="1483" y="838245"/>
                </a:cubicBezTo>
                <a:cubicBezTo>
                  <a:pt x="8891" y="812492"/>
                  <a:pt x="62161" y="661150"/>
                  <a:pt x="77683" y="603295"/>
                </a:cubicBezTo>
                <a:cubicBezTo>
                  <a:pt x="93205" y="545440"/>
                  <a:pt x="90736" y="513337"/>
                  <a:pt x="94617" y="491112"/>
                </a:cubicBezTo>
                <a:cubicBezTo>
                  <a:pt x="98498" y="468887"/>
                  <a:pt x="86856" y="550026"/>
                  <a:pt x="100967" y="469945"/>
                </a:cubicBezTo>
                <a:cubicBezTo>
                  <a:pt x="115078" y="389864"/>
                  <a:pt x="182812" y="-4894"/>
                  <a:pt x="18351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06620C26-35C1-45DE-8CF1-CDBF1D5F828F}"/>
              </a:ext>
            </a:extLst>
          </p:cNvPr>
          <p:cNvSpPr/>
          <p:nvPr/>
        </p:nvSpPr>
        <p:spPr>
          <a:xfrm>
            <a:off x="9795865" y="5184358"/>
            <a:ext cx="140349" cy="823044"/>
          </a:xfrm>
          <a:custGeom>
            <a:avLst/>
            <a:gdLst>
              <a:gd name="connsiteX0" fmla="*/ 139768 w 140349"/>
              <a:gd name="connsiteY0" fmla="*/ 18409 h 823044"/>
              <a:gd name="connsiteX1" fmla="*/ 93202 w 140349"/>
              <a:gd name="connsiteY1" fmla="*/ 577209 h 823044"/>
              <a:gd name="connsiteX2" fmla="*/ 68 w 140349"/>
              <a:gd name="connsiteY2" fmla="*/ 822742 h 823044"/>
              <a:gd name="connsiteX3" fmla="*/ 78385 w 140349"/>
              <a:gd name="connsiteY3" fmla="*/ 623775 h 823044"/>
              <a:gd name="connsiteX4" fmla="*/ 93202 w 140349"/>
              <a:gd name="connsiteY4" fmla="*/ 443859 h 823044"/>
              <a:gd name="connsiteX5" fmla="*/ 118602 w 140349"/>
              <a:gd name="connsiteY5" fmla="*/ 162342 h 823044"/>
              <a:gd name="connsiteX6" fmla="*/ 139768 w 140349"/>
              <a:gd name="connsiteY6" fmla="*/ 18409 h 8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49" h="823044">
                <a:moveTo>
                  <a:pt x="139768" y="18409"/>
                </a:moveTo>
                <a:cubicBezTo>
                  <a:pt x="135535" y="87553"/>
                  <a:pt x="116485" y="443154"/>
                  <a:pt x="93202" y="577209"/>
                </a:cubicBezTo>
                <a:cubicBezTo>
                  <a:pt x="69919" y="711264"/>
                  <a:pt x="2537" y="814981"/>
                  <a:pt x="68" y="822742"/>
                </a:cubicBezTo>
                <a:cubicBezTo>
                  <a:pt x="-2402" y="830503"/>
                  <a:pt x="62863" y="686922"/>
                  <a:pt x="78385" y="623775"/>
                </a:cubicBezTo>
                <a:cubicBezTo>
                  <a:pt x="93907" y="560628"/>
                  <a:pt x="86499" y="520765"/>
                  <a:pt x="93202" y="443859"/>
                </a:cubicBezTo>
                <a:cubicBezTo>
                  <a:pt x="99905" y="366954"/>
                  <a:pt x="113310" y="232545"/>
                  <a:pt x="118602" y="162342"/>
                </a:cubicBezTo>
                <a:cubicBezTo>
                  <a:pt x="123894" y="92139"/>
                  <a:pt x="144001" y="-50735"/>
                  <a:pt x="139768" y="18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2C6FC57B-7D1D-4CE2-ADAC-A9AB8A542206}"/>
              </a:ext>
            </a:extLst>
          </p:cNvPr>
          <p:cNvSpPr/>
          <p:nvPr/>
        </p:nvSpPr>
        <p:spPr>
          <a:xfrm>
            <a:off x="9947908" y="5225386"/>
            <a:ext cx="242115" cy="700531"/>
          </a:xfrm>
          <a:custGeom>
            <a:avLst/>
            <a:gdLst>
              <a:gd name="connsiteX0" fmla="*/ 239609 w 242115"/>
              <a:gd name="connsiteY0" fmla="*/ 19714 h 700531"/>
              <a:gd name="connsiteX1" fmla="*/ 87209 w 242115"/>
              <a:gd name="connsiteY1" fmla="*/ 519247 h 700531"/>
              <a:gd name="connsiteX2" fmla="*/ 425 w 242115"/>
              <a:gd name="connsiteY2" fmla="*/ 699164 h 700531"/>
              <a:gd name="connsiteX3" fmla="*/ 55459 w 242115"/>
              <a:gd name="connsiteY3" fmla="*/ 591214 h 700531"/>
              <a:gd name="connsiteX4" fmla="*/ 89325 w 242115"/>
              <a:gd name="connsiteY4" fmla="*/ 396481 h 700531"/>
              <a:gd name="connsiteX5" fmla="*/ 114725 w 242115"/>
              <a:gd name="connsiteY5" fmla="*/ 271597 h 700531"/>
              <a:gd name="connsiteX6" fmla="*/ 178225 w 242115"/>
              <a:gd name="connsiteY6" fmla="*/ 114964 h 700531"/>
              <a:gd name="connsiteX7" fmla="*/ 239609 w 242115"/>
              <a:gd name="connsiteY7" fmla="*/ 19714 h 7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15" h="700531">
                <a:moveTo>
                  <a:pt x="239609" y="19714"/>
                </a:moveTo>
                <a:cubicBezTo>
                  <a:pt x="224440" y="87094"/>
                  <a:pt x="127073" y="406005"/>
                  <a:pt x="87209" y="519247"/>
                </a:cubicBezTo>
                <a:cubicBezTo>
                  <a:pt x="47345" y="632489"/>
                  <a:pt x="5717" y="687170"/>
                  <a:pt x="425" y="699164"/>
                </a:cubicBezTo>
                <a:cubicBezTo>
                  <a:pt x="-4867" y="711158"/>
                  <a:pt x="40642" y="641661"/>
                  <a:pt x="55459" y="591214"/>
                </a:cubicBezTo>
                <a:cubicBezTo>
                  <a:pt x="70276" y="540767"/>
                  <a:pt x="79447" y="449751"/>
                  <a:pt x="89325" y="396481"/>
                </a:cubicBezTo>
                <a:cubicBezTo>
                  <a:pt x="99203" y="343212"/>
                  <a:pt x="99908" y="318517"/>
                  <a:pt x="114725" y="271597"/>
                </a:cubicBezTo>
                <a:cubicBezTo>
                  <a:pt x="129542" y="224678"/>
                  <a:pt x="159528" y="153769"/>
                  <a:pt x="178225" y="114964"/>
                </a:cubicBezTo>
                <a:cubicBezTo>
                  <a:pt x="196922" y="76159"/>
                  <a:pt x="254778" y="-47666"/>
                  <a:pt x="239609" y="19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1FF91BD0-D0A6-414E-91A1-1B7162396A5A}"/>
              </a:ext>
            </a:extLst>
          </p:cNvPr>
          <p:cNvSpPr/>
          <p:nvPr/>
        </p:nvSpPr>
        <p:spPr>
          <a:xfrm>
            <a:off x="9548283" y="5888567"/>
            <a:ext cx="493184" cy="120650"/>
          </a:xfrm>
          <a:custGeom>
            <a:avLst/>
            <a:gdLst>
              <a:gd name="connsiteX0" fmla="*/ 0 w 493184"/>
              <a:gd name="connsiteY0" fmla="*/ 120650 h 120650"/>
              <a:gd name="connsiteX1" fmla="*/ 296334 w 493184"/>
              <a:gd name="connsiteY1" fmla="*/ 105833 h 120650"/>
              <a:gd name="connsiteX2" fmla="*/ 366184 w 493184"/>
              <a:gd name="connsiteY2" fmla="*/ 52916 h 120650"/>
              <a:gd name="connsiteX3" fmla="*/ 446617 w 493184"/>
              <a:gd name="connsiteY3" fmla="*/ 12700 h 120650"/>
              <a:gd name="connsiteX4" fmla="*/ 493184 w 493184"/>
              <a:gd name="connsiteY4" fmla="*/ 0 h 120650"/>
              <a:gd name="connsiteX5" fmla="*/ 370417 w 493184"/>
              <a:gd name="connsiteY5" fmla="*/ 35983 h 120650"/>
              <a:gd name="connsiteX6" fmla="*/ 309034 w 493184"/>
              <a:gd name="connsiteY6" fmla="*/ 84666 h 120650"/>
              <a:gd name="connsiteX7" fmla="*/ 270934 w 493184"/>
              <a:gd name="connsiteY7" fmla="*/ 88900 h 120650"/>
              <a:gd name="connsiteX8" fmla="*/ 0 w 493184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184" h="120650">
                <a:moveTo>
                  <a:pt x="0" y="120650"/>
                </a:moveTo>
                <a:cubicBezTo>
                  <a:pt x="117651" y="118886"/>
                  <a:pt x="235303" y="117122"/>
                  <a:pt x="296334" y="105833"/>
                </a:cubicBezTo>
                <a:cubicBezTo>
                  <a:pt x="357365" y="94544"/>
                  <a:pt x="341137" y="68438"/>
                  <a:pt x="366184" y="52916"/>
                </a:cubicBezTo>
                <a:cubicBezTo>
                  <a:pt x="391231" y="37394"/>
                  <a:pt x="425450" y="21519"/>
                  <a:pt x="446617" y="12700"/>
                </a:cubicBezTo>
                <a:cubicBezTo>
                  <a:pt x="467784" y="3881"/>
                  <a:pt x="493184" y="0"/>
                  <a:pt x="493184" y="0"/>
                </a:cubicBezTo>
                <a:cubicBezTo>
                  <a:pt x="480484" y="3880"/>
                  <a:pt x="401109" y="21872"/>
                  <a:pt x="370417" y="35983"/>
                </a:cubicBezTo>
                <a:cubicBezTo>
                  <a:pt x="339725" y="50094"/>
                  <a:pt x="325615" y="75846"/>
                  <a:pt x="309034" y="84666"/>
                </a:cubicBezTo>
                <a:cubicBezTo>
                  <a:pt x="292454" y="93485"/>
                  <a:pt x="270934" y="88900"/>
                  <a:pt x="270934" y="88900"/>
                </a:cubicBezTo>
                <a:lnTo>
                  <a:pt x="0" y="120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130AA070-E550-4C5A-9671-72DF7FCB467F}"/>
              </a:ext>
            </a:extLst>
          </p:cNvPr>
          <p:cNvSpPr/>
          <p:nvPr/>
        </p:nvSpPr>
        <p:spPr>
          <a:xfrm>
            <a:off x="9550400" y="5904306"/>
            <a:ext cx="515437" cy="134544"/>
          </a:xfrm>
          <a:custGeom>
            <a:avLst/>
            <a:gdLst>
              <a:gd name="connsiteX0" fmla="*/ 0 w 515437"/>
              <a:gd name="connsiteY0" fmla="*/ 134544 h 134544"/>
              <a:gd name="connsiteX1" fmla="*/ 340783 w 515437"/>
              <a:gd name="connsiteY1" fmla="*/ 102794 h 134544"/>
              <a:gd name="connsiteX2" fmla="*/ 376767 w 515437"/>
              <a:gd name="connsiteY2" fmla="*/ 68927 h 134544"/>
              <a:gd name="connsiteX3" fmla="*/ 414867 w 515437"/>
              <a:gd name="connsiteY3" fmla="*/ 30827 h 134544"/>
              <a:gd name="connsiteX4" fmla="*/ 514350 w 515437"/>
              <a:gd name="connsiteY4" fmla="*/ 1194 h 134544"/>
              <a:gd name="connsiteX5" fmla="*/ 459317 w 515437"/>
              <a:gd name="connsiteY5" fmla="*/ 13894 h 134544"/>
              <a:gd name="connsiteX6" fmla="*/ 330200 w 515437"/>
              <a:gd name="connsiteY6" fmla="*/ 85861 h 134544"/>
              <a:gd name="connsiteX7" fmla="*/ 220133 w 515437"/>
              <a:gd name="connsiteY7" fmla="*/ 109144 h 134544"/>
              <a:gd name="connsiteX8" fmla="*/ 0 w 515437"/>
              <a:gd name="connsiteY8" fmla="*/ 134544 h 1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437" h="134544">
                <a:moveTo>
                  <a:pt x="0" y="134544"/>
                </a:moveTo>
                <a:cubicBezTo>
                  <a:pt x="20108" y="133486"/>
                  <a:pt x="277989" y="113730"/>
                  <a:pt x="340783" y="102794"/>
                </a:cubicBezTo>
                <a:cubicBezTo>
                  <a:pt x="403577" y="91858"/>
                  <a:pt x="364420" y="80921"/>
                  <a:pt x="376767" y="68927"/>
                </a:cubicBezTo>
                <a:cubicBezTo>
                  <a:pt x="389114" y="56933"/>
                  <a:pt x="391936" y="42116"/>
                  <a:pt x="414867" y="30827"/>
                </a:cubicBezTo>
                <a:cubicBezTo>
                  <a:pt x="437798" y="19538"/>
                  <a:pt x="506942" y="4016"/>
                  <a:pt x="514350" y="1194"/>
                </a:cubicBezTo>
                <a:cubicBezTo>
                  <a:pt x="521758" y="-1628"/>
                  <a:pt x="490009" y="-217"/>
                  <a:pt x="459317" y="13894"/>
                </a:cubicBezTo>
                <a:cubicBezTo>
                  <a:pt x="428625" y="28005"/>
                  <a:pt x="370064" y="69986"/>
                  <a:pt x="330200" y="85861"/>
                </a:cubicBezTo>
                <a:cubicBezTo>
                  <a:pt x="290336" y="101736"/>
                  <a:pt x="273050" y="103147"/>
                  <a:pt x="220133" y="109144"/>
                </a:cubicBezTo>
                <a:lnTo>
                  <a:pt x="0" y="1345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D6A6B9BE-327E-412D-AC5E-C7F8336271F9}"/>
              </a:ext>
            </a:extLst>
          </p:cNvPr>
          <p:cNvSpPr/>
          <p:nvPr/>
        </p:nvSpPr>
        <p:spPr>
          <a:xfrm>
            <a:off x="9436100" y="6010747"/>
            <a:ext cx="463850" cy="840913"/>
          </a:xfrm>
          <a:custGeom>
            <a:avLst/>
            <a:gdLst>
              <a:gd name="connsiteX0" fmla="*/ 463550 w 463850"/>
              <a:gd name="connsiteY0" fmla="*/ 586 h 840913"/>
              <a:gd name="connsiteX1" fmla="*/ 270933 w 463850"/>
              <a:gd name="connsiteY1" fmla="*/ 383703 h 840913"/>
              <a:gd name="connsiteX2" fmla="*/ 71967 w 463850"/>
              <a:gd name="connsiteY2" fmla="*/ 730836 h 840913"/>
              <a:gd name="connsiteX3" fmla="*/ 0 w 463850"/>
              <a:gd name="connsiteY3" fmla="*/ 840903 h 840913"/>
              <a:gd name="connsiteX4" fmla="*/ 71967 w 463850"/>
              <a:gd name="connsiteY4" fmla="*/ 726603 h 840913"/>
              <a:gd name="connsiteX5" fmla="*/ 309033 w 463850"/>
              <a:gd name="connsiteY5" fmla="*/ 307503 h 840913"/>
              <a:gd name="connsiteX6" fmla="*/ 463550 w 463850"/>
              <a:gd name="connsiteY6" fmla="*/ 586 h 8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50" h="840913">
                <a:moveTo>
                  <a:pt x="463550" y="586"/>
                </a:moveTo>
                <a:cubicBezTo>
                  <a:pt x="457200" y="13286"/>
                  <a:pt x="336197" y="261995"/>
                  <a:pt x="270933" y="383703"/>
                </a:cubicBezTo>
                <a:cubicBezTo>
                  <a:pt x="205669" y="505411"/>
                  <a:pt x="117122" y="654636"/>
                  <a:pt x="71967" y="730836"/>
                </a:cubicBezTo>
                <a:cubicBezTo>
                  <a:pt x="26812" y="807036"/>
                  <a:pt x="0" y="841608"/>
                  <a:pt x="0" y="840903"/>
                </a:cubicBezTo>
                <a:cubicBezTo>
                  <a:pt x="0" y="840198"/>
                  <a:pt x="20462" y="815503"/>
                  <a:pt x="71967" y="726603"/>
                </a:cubicBezTo>
                <a:cubicBezTo>
                  <a:pt x="123472" y="637703"/>
                  <a:pt x="243769" y="430622"/>
                  <a:pt x="309033" y="307503"/>
                </a:cubicBezTo>
                <a:cubicBezTo>
                  <a:pt x="374297" y="184384"/>
                  <a:pt x="469900" y="-12114"/>
                  <a:pt x="463550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85C13033-FB82-4C74-9C8A-9DC6758D1767}"/>
              </a:ext>
            </a:extLst>
          </p:cNvPr>
          <p:cNvSpPr/>
          <p:nvPr/>
        </p:nvSpPr>
        <p:spPr>
          <a:xfrm>
            <a:off x="9790397" y="5945020"/>
            <a:ext cx="228963" cy="266801"/>
          </a:xfrm>
          <a:custGeom>
            <a:avLst/>
            <a:gdLst>
              <a:gd name="connsiteX0" fmla="*/ 227786 w 228963"/>
              <a:gd name="connsiteY0" fmla="*/ 9163 h 266801"/>
              <a:gd name="connsiteX1" fmla="*/ 7653 w 228963"/>
              <a:gd name="connsiteY1" fmla="*/ 263163 h 266801"/>
              <a:gd name="connsiteX2" fmla="*/ 54220 w 228963"/>
              <a:gd name="connsiteY2" fmla="*/ 153097 h 266801"/>
              <a:gd name="connsiteX3" fmla="*/ 92320 w 228963"/>
              <a:gd name="connsiteY3" fmla="*/ 66313 h 266801"/>
              <a:gd name="connsiteX4" fmla="*/ 227786 w 228963"/>
              <a:gd name="connsiteY4" fmla="*/ 9163 h 26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63" h="266801">
                <a:moveTo>
                  <a:pt x="227786" y="9163"/>
                </a:moveTo>
                <a:cubicBezTo>
                  <a:pt x="213675" y="41971"/>
                  <a:pt x="36581" y="239174"/>
                  <a:pt x="7653" y="263163"/>
                </a:cubicBezTo>
                <a:cubicBezTo>
                  <a:pt x="-21275" y="287152"/>
                  <a:pt x="40109" y="185905"/>
                  <a:pt x="54220" y="153097"/>
                </a:cubicBezTo>
                <a:cubicBezTo>
                  <a:pt x="68331" y="120289"/>
                  <a:pt x="59512" y="92419"/>
                  <a:pt x="92320" y="66313"/>
                </a:cubicBezTo>
                <a:cubicBezTo>
                  <a:pt x="125128" y="40207"/>
                  <a:pt x="241897" y="-23645"/>
                  <a:pt x="227786" y="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1A8B587A-562F-4E1E-A7A1-45542A3B9C13}"/>
              </a:ext>
            </a:extLst>
          </p:cNvPr>
          <p:cNvSpPr/>
          <p:nvPr/>
        </p:nvSpPr>
        <p:spPr>
          <a:xfrm>
            <a:off x="9886229" y="5685048"/>
            <a:ext cx="410171" cy="1159690"/>
          </a:xfrm>
          <a:custGeom>
            <a:avLst/>
            <a:gdLst>
              <a:gd name="connsiteX0" fmla="*/ 402888 w 410171"/>
              <a:gd name="connsiteY0" fmla="*/ 13019 h 1159690"/>
              <a:gd name="connsiteX1" fmla="*/ 206038 w 410171"/>
              <a:gd name="connsiteY1" fmla="*/ 472335 h 1159690"/>
              <a:gd name="connsiteX2" fmla="*/ 110788 w 410171"/>
              <a:gd name="connsiteY2" fmla="*/ 861802 h 1159690"/>
              <a:gd name="connsiteX3" fmla="*/ 721 w 410171"/>
              <a:gd name="connsiteY3" fmla="*/ 1158135 h 1159690"/>
              <a:gd name="connsiteX4" fmla="*/ 70571 w 410171"/>
              <a:gd name="connsiteY4" fmla="*/ 954935 h 1159690"/>
              <a:gd name="connsiteX5" fmla="*/ 212388 w 410171"/>
              <a:gd name="connsiteY5" fmla="*/ 463869 h 1159690"/>
              <a:gd name="connsiteX6" fmla="*/ 225088 w 410171"/>
              <a:gd name="connsiteY6" fmla="*/ 402485 h 1159690"/>
              <a:gd name="connsiteX7" fmla="*/ 356321 w 410171"/>
              <a:gd name="connsiteY7" fmla="*/ 148485 h 1159690"/>
              <a:gd name="connsiteX8" fmla="*/ 402888 w 410171"/>
              <a:gd name="connsiteY8" fmla="*/ 13019 h 11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71" h="1159690">
                <a:moveTo>
                  <a:pt x="402888" y="13019"/>
                </a:moveTo>
                <a:cubicBezTo>
                  <a:pt x="377841" y="66994"/>
                  <a:pt x="254721" y="330871"/>
                  <a:pt x="206038" y="472335"/>
                </a:cubicBezTo>
                <a:cubicBezTo>
                  <a:pt x="157355" y="613799"/>
                  <a:pt x="145007" y="747502"/>
                  <a:pt x="110788" y="861802"/>
                </a:cubicBezTo>
                <a:cubicBezTo>
                  <a:pt x="76568" y="976102"/>
                  <a:pt x="7424" y="1142613"/>
                  <a:pt x="721" y="1158135"/>
                </a:cubicBezTo>
                <a:cubicBezTo>
                  <a:pt x="-5982" y="1173657"/>
                  <a:pt x="35293" y="1070646"/>
                  <a:pt x="70571" y="954935"/>
                </a:cubicBezTo>
                <a:cubicBezTo>
                  <a:pt x="105849" y="839224"/>
                  <a:pt x="186635" y="555944"/>
                  <a:pt x="212388" y="463869"/>
                </a:cubicBezTo>
                <a:cubicBezTo>
                  <a:pt x="238141" y="371794"/>
                  <a:pt x="201099" y="455049"/>
                  <a:pt x="225088" y="402485"/>
                </a:cubicBezTo>
                <a:cubicBezTo>
                  <a:pt x="249077" y="349921"/>
                  <a:pt x="330215" y="210574"/>
                  <a:pt x="356321" y="148485"/>
                </a:cubicBezTo>
                <a:cubicBezTo>
                  <a:pt x="382427" y="86396"/>
                  <a:pt x="427935" y="-40956"/>
                  <a:pt x="402888" y="1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3CD8B390-3D6F-4A28-88A1-87EE128530C5}"/>
              </a:ext>
            </a:extLst>
          </p:cNvPr>
          <p:cNvSpPr/>
          <p:nvPr/>
        </p:nvSpPr>
        <p:spPr>
          <a:xfrm>
            <a:off x="10104681" y="5750515"/>
            <a:ext cx="289333" cy="849886"/>
          </a:xfrm>
          <a:custGeom>
            <a:avLst/>
            <a:gdLst>
              <a:gd name="connsiteX0" fmla="*/ 279686 w 289333"/>
              <a:gd name="connsiteY0" fmla="*/ 6818 h 849886"/>
              <a:gd name="connsiteX1" fmla="*/ 279686 w 289333"/>
              <a:gd name="connsiteY1" fmla="*/ 80902 h 849886"/>
              <a:gd name="connsiteX2" fmla="*/ 152686 w 289333"/>
              <a:gd name="connsiteY2" fmla="*/ 510585 h 849886"/>
              <a:gd name="connsiteX3" fmla="*/ 286 w 289333"/>
              <a:gd name="connsiteY3" fmla="*/ 849252 h 849886"/>
              <a:gd name="connsiteX4" fmla="*/ 192902 w 289333"/>
              <a:gd name="connsiteY4" fmla="*/ 425918 h 849886"/>
              <a:gd name="connsiteX5" fmla="*/ 250052 w 289333"/>
              <a:gd name="connsiteY5" fmla="*/ 341252 h 849886"/>
              <a:gd name="connsiteX6" fmla="*/ 273336 w 289333"/>
              <a:gd name="connsiteY6" fmla="*/ 174035 h 849886"/>
              <a:gd name="connsiteX7" fmla="*/ 279686 w 289333"/>
              <a:gd name="connsiteY7" fmla="*/ 6818 h 84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33" h="849886">
                <a:moveTo>
                  <a:pt x="279686" y="6818"/>
                </a:moveTo>
                <a:cubicBezTo>
                  <a:pt x="280744" y="-8704"/>
                  <a:pt x="300853" y="-3059"/>
                  <a:pt x="279686" y="80902"/>
                </a:cubicBezTo>
                <a:cubicBezTo>
                  <a:pt x="258519" y="164863"/>
                  <a:pt x="199253" y="382527"/>
                  <a:pt x="152686" y="510585"/>
                </a:cubicBezTo>
                <a:cubicBezTo>
                  <a:pt x="106119" y="638643"/>
                  <a:pt x="-6417" y="863363"/>
                  <a:pt x="286" y="849252"/>
                </a:cubicBezTo>
                <a:cubicBezTo>
                  <a:pt x="6989" y="835141"/>
                  <a:pt x="151274" y="510585"/>
                  <a:pt x="192902" y="425918"/>
                </a:cubicBezTo>
                <a:cubicBezTo>
                  <a:pt x="234530" y="341251"/>
                  <a:pt x="236646" y="383232"/>
                  <a:pt x="250052" y="341252"/>
                </a:cubicBezTo>
                <a:cubicBezTo>
                  <a:pt x="263458" y="299272"/>
                  <a:pt x="268044" y="229421"/>
                  <a:pt x="273336" y="174035"/>
                </a:cubicBezTo>
                <a:cubicBezTo>
                  <a:pt x="278628" y="118649"/>
                  <a:pt x="278628" y="22340"/>
                  <a:pt x="279686" y="6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1431D3B-B3EC-427B-A805-39E697CD65A0}"/>
              </a:ext>
            </a:extLst>
          </p:cNvPr>
          <p:cNvSpPr/>
          <p:nvPr/>
        </p:nvSpPr>
        <p:spPr>
          <a:xfrm>
            <a:off x="9692817" y="6159340"/>
            <a:ext cx="224409" cy="605841"/>
          </a:xfrm>
          <a:custGeom>
            <a:avLst/>
            <a:gdLst>
              <a:gd name="connsiteX0" fmla="*/ 189900 w 224409"/>
              <a:gd name="connsiteY0" fmla="*/ 21327 h 605841"/>
              <a:gd name="connsiteX1" fmla="*/ 54433 w 224409"/>
              <a:gd name="connsiteY1" fmla="*/ 459477 h 605841"/>
              <a:gd name="connsiteX2" fmla="*/ 7866 w 224409"/>
              <a:gd name="connsiteY2" fmla="*/ 588593 h 605841"/>
              <a:gd name="connsiteX3" fmla="*/ 206833 w 224409"/>
              <a:gd name="connsiteY3" fmla="*/ 122927 h 605841"/>
              <a:gd name="connsiteX4" fmla="*/ 189900 w 224409"/>
              <a:gd name="connsiteY4" fmla="*/ 21327 h 6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09" h="605841">
                <a:moveTo>
                  <a:pt x="189900" y="21327"/>
                </a:moveTo>
                <a:cubicBezTo>
                  <a:pt x="164500" y="77419"/>
                  <a:pt x="84772" y="364933"/>
                  <a:pt x="54433" y="459477"/>
                </a:cubicBezTo>
                <a:cubicBezTo>
                  <a:pt x="24094" y="554021"/>
                  <a:pt x="-17534" y="644685"/>
                  <a:pt x="7866" y="588593"/>
                </a:cubicBezTo>
                <a:cubicBezTo>
                  <a:pt x="33266" y="532501"/>
                  <a:pt x="170144" y="218883"/>
                  <a:pt x="206833" y="122927"/>
                </a:cubicBezTo>
                <a:cubicBezTo>
                  <a:pt x="243522" y="26971"/>
                  <a:pt x="215300" y="-34765"/>
                  <a:pt x="189900" y="2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F3BD27C0-9392-4B95-BFFD-19C5B6E23DEE}"/>
              </a:ext>
            </a:extLst>
          </p:cNvPr>
          <p:cNvSpPr/>
          <p:nvPr/>
        </p:nvSpPr>
        <p:spPr>
          <a:xfrm>
            <a:off x="9995997" y="6138049"/>
            <a:ext cx="444738" cy="640856"/>
          </a:xfrm>
          <a:custGeom>
            <a:avLst/>
            <a:gdLst>
              <a:gd name="connsiteX0" fmla="*/ 439170 w 444738"/>
              <a:gd name="connsiteY0" fmla="*/ 15101 h 640856"/>
              <a:gd name="connsiteX1" fmla="*/ 176703 w 444738"/>
              <a:gd name="connsiteY1" fmla="*/ 402451 h 640856"/>
              <a:gd name="connsiteX2" fmla="*/ 58170 w 444738"/>
              <a:gd name="connsiteY2" fmla="*/ 573901 h 640856"/>
              <a:gd name="connsiteX3" fmla="*/ 3136 w 444738"/>
              <a:gd name="connsiteY3" fmla="*/ 633168 h 640856"/>
              <a:gd name="connsiteX4" fmla="*/ 147070 w 444738"/>
              <a:gd name="connsiteY4" fmla="*/ 415151 h 640856"/>
              <a:gd name="connsiteX5" fmla="*/ 341803 w 444738"/>
              <a:gd name="connsiteY5" fmla="*/ 110351 h 640856"/>
              <a:gd name="connsiteX6" fmla="*/ 439170 w 444738"/>
              <a:gd name="connsiteY6" fmla="*/ 15101 h 64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738" h="640856">
                <a:moveTo>
                  <a:pt x="439170" y="15101"/>
                </a:moveTo>
                <a:cubicBezTo>
                  <a:pt x="411653" y="63784"/>
                  <a:pt x="240203" y="309318"/>
                  <a:pt x="176703" y="402451"/>
                </a:cubicBezTo>
                <a:cubicBezTo>
                  <a:pt x="113203" y="495584"/>
                  <a:pt x="87098" y="535448"/>
                  <a:pt x="58170" y="573901"/>
                </a:cubicBezTo>
                <a:cubicBezTo>
                  <a:pt x="29242" y="612354"/>
                  <a:pt x="-11681" y="659626"/>
                  <a:pt x="3136" y="633168"/>
                </a:cubicBezTo>
                <a:cubicBezTo>
                  <a:pt x="17953" y="606710"/>
                  <a:pt x="90625" y="502287"/>
                  <a:pt x="147070" y="415151"/>
                </a:cubicBezTo>
                <a:cubicBezTo>
                  <a:pt x="203514" y="328015"/>
                  <a:pt x="298059" y="175262"/>
                  <a:pt x="341803" y="110351"/>
                </a:cubicBezTo>
                <a:cubicBezTo>
                  <a:pt x="385547" y="45440"/>
                  <a:pt x="466687" y="-33582"/>
                  <a:pt x="439170" y="1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AF9F007E-FB2E-4E61-A831-5A3E1A622B0A}"/>
              </a:ext>
            </a:extLst>
          </p:cNvPr>
          <p:cNvSpPr/>
          <p:nvPr/>
        </p:nvSpPr>
        <p:spPr>
          <a:xfrm>
            <a:off x="10237586" y="6413801"/>
            <a:ext cx="148038" cy="481150"/>
          </a:xfrm>
          <a:custGeom>
            <a:avLst/>
            <a:gdLst>
              <a:gd name="connsiteX0" fmla="*/ 144664 w 148038"/>
              <a:gd name="connsiteY0" fmla="*/ 3932 h 481150"/>
              <a:gd name="connsiteX1" fmla="*/ 131964 w 148038"/>
              <a:gd name="connsiteY1" fmla="*/ 236766 h 481150"/>
              <a:gd name="connsiteX2" fmla="*/ 731 w 148038"/>
              <a:gd name="connsiteY2" fmla="*/ 480182 h 481150"/>
              <a:gd name="connsiteX3" fmla="*/ 81164 w 148038"/>
              <a:gd name="connsiteY3" fmla="*/ 317199 h 481150"/>
              <a:gd name="connsiteX4" fmla="*/ 129847 w 148038"/>
              <a:gd name="connsiteY4" fmla="*/ 198666 h 481150"/>
              <a:gd name="connsiteX5" fmla="*/ 146781 w 148038"/>
              <a:gd name="connsiteY5" fmla="*/ 97066 h 481150"/>
              <a:gd name="connsiteX6" fmla="*/ 144664 w 148038"/>
              <a:gd name="connsiteY6" fmla="*/ 3932 h 4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038" h="481150">
                <a:moveTo>
                  <a:pt x="144664" y="3932"/>
                </a:moveTo>
                <a:cubicBezTo>
                  <a:pt x="142194" y="27215"/>
                  <a:pt x="155953" y="157391"/>
                  <a:pt x="131964" y="236766"/>
                </a:cubicBezTo>
                <a:cubicBezTo>
                  <a:pt x="107975" y="316141"/>
                  <a:pt x="9198" y="466777"/>
                  <a:pt x="731" y="480182"/>
                </a:cubicBezTo>
                <a:cubicBezTo>
                  <a:pt x="-7736" y="493588"/>
                  <a:pt x="59645" y="364118"/>
                  <a:pt x="81164" y="317199"/>
                </a:cubicBezTo>
                <a:cubicBezTo>
                  <a:pt x="102683" y="270280"/>
                  <a:pt x="118911" y="235355"/>
                  <a:pt x="129847" y="198666"/>
                </a:cubicBezTo>
                <a:cubicBezTo>
                  <a:pt x="140783" y="161977"/>
                  <a:pt x="143959" y="127052"/>
                  <a:pt x="146781" y="97066"/>
                </a:cubicBezTo>
                <a:cubicBezTo>
                  <a:pt x="149603" y="67080"/>
                  <a:pt x="147134" y="-19351"/>
                  <a:pt x="144664" y="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1A711CFB-1B84-40D6-8A24-E355304FA015}"/>
              </a:ext>
            </a:extLst>
          </p:cNvPr>
          <p:cNvSpPr/>
          <p:nvPr/>
        </p:nvSpPr>
        <p:spPr>
          <a:xfrm>
            <a:off x="10167354" y="6523500"/>
            <a:ext cx="160021" cy="366611"/>
          </a:xfrm>
          <a:custGeom>
            <a:avLst/>
            <a:gdLst>
              <a:gd name="connsiteX0" fmla="*/ 159863 w 160021"/>
              <a:gd name="connsiteY0" fmla="*/ 67 h 366611"/>
              <a:gd name="connsiteX1" fmla="*/ 30746 w 160021"/>
              <a:gd name="connsiteY1" fmla="*/ 251950 h 366611"/>
              <a:gd name="connsiteX2" fmla="*/ 1113 w 160021"/>
              <a:gd name="connsiteY2" fmla="*/ 366250 h 366611"/>
              <a:gd name="connsiteX3" fmla="*/ 56146 w 160021"/>
              <a:gd name="connsiteY3" fmla="*/ 277350 h 366611"/>
              <a:gd name="connsiteX4" fmla="*/ 159863 w 160021"/>
              <a:gd name="connsiteY4" fmla="*/ 67 h 36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1" h="366611">
                <a:moveTo>
                  <a:pt x="159863" y="67"/>
                </a:moveTo>
                <a:cubicBezTo>
                  <a:pt x="155630" y="-4166"/>
                  <a:pt x="57204" y="190920"/>
                  <a:pt x="30746" y="251950"/>
                </a:cubicBezTo>
                <a:cubicBezTo>
                  <a:pt x="4288" y="312980"/>
                  <a:pt x="-3120" y="362017"/>
                  <a:pt x="1113" y="366250"/>
                </a:cubicBezTo>
                <a:cubicBezTo>
                  <a:pt x="5346" y="370483"/>
                  <a:pt x="29688" y="337322"/>
                  <a:pt x="56146" y="277350"/>
                </a:cubicBezTo>
                <a:cubicBezTo>
                  <a:pt x="82604" y="217378"/>
                  <a:pt x="164096" y="4300"/>
                  <a:pt x="15986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11C54BAE-ACF9-4705-98FE-C01F829A5BA6}"/>
              </a:ext>
            </a:extLst>
          </p:cNvPr>
          <p:cNvSpPr/>
          <p:nvPr/>
        </p:nvSpPr>
        <p:spPr>
          <a:xfrm>
            <a:off x="10123108" y="6514039"/>
            <a:ext cx="193602" cy="352476"/>
          </a:xfrm>
          <a:custGeom>
            <a:avLst/>
            <a:gdLst>
              <a:gd name="connsiteX0" fmla="*/ 193525 w 193602"/>
              <a:gd name="connsiteY0" fmla="*/ 1061 h 352476"/>
              <a:gd name="connsiteX1" fmla="*/ 53825 w 193602"/>
              <a:gd name="connsiteY1" fmla="*/ 242361 h 352476"/>
              <a:gd name="connsiteX2" fmla="*/ 909 w 193602"/>
              <a:gd name="connsiteY2" fmla="*/ 352428 h 352476"/>
              <a:gd name="connsiteX3" fmla="*/ 24192 w 193602"/>
              <a:gd name="connsiteY3" fmla="*/ 255061 h 352476"/>
              <a:gd name="connsiteX4" fmla="*/ 72875 w 193602"/>
              <a:gd name="connsiteY4" fmla="*/ 157694 h 352476"/>
              <a:gd name="connsiteX5" fmla="*/ 193525 w 193602"/>
              <a:gd name="connsiteY5" fmla="*/ 1061 h 3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2" h="352476">
                <a:moveTo>
                  <a:pt x="193525" y="1061"/>
                </a:moveTo>
                <a:cubicBezTo>
                  <a:pt x="190350" y="15172"/>
                  <a:pt x="85928" y="183800"/>
                  <a:pt x="53825" y="242361"/>
                </a:cubicBezTo>
                <a:cubicBezTo>
                  <a:pt x="21722" y="300922"/>
                  <a:pt x="5848" y="350311"/>
                  <a:pt x="909" y="352428"/>
                </a:cubicBezTo>
                <a:cubicBezTo>
                  <a:pt x="-4030" y="354545"/>
                  <a:pt x="12198" y="287517"/>
                  <a:pt x="24192" y="255061"/>
                </a:cubicBezTo>
                <a:cubicBezTo>
                  <a:pt x="36186" y="222605"/>
                  <a:pt x="44653" y="197911"/>
                  <a:pt x="72875" y="157694"/>
                </a:cubicBezTo>
                <a:cubicBezTo>
                  <a:pt x="101097" y="117477"/>
                  <a:pt x="196700" y="-13050"/>
                  <a:pt x="193525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32697D8-EA30-46B1-B9D8-36A585CBD818}"/>
              </a:ext>
            </a:extLst>
          </p:cNvPr>
          <p:cNvSpPr/>
          <p:nvPr/>
        </p:nvSpPr>
        <p:spPr>
          <a:xfrm>
            <a:off x="9247202" y="6434817"/>
            <a:ext cx="59795" cy="389383"/>
          </a:xfrm>
          <a:custGeom>
            <a:avLst/>
            <a:gdLst>
              <a:gd name="connsiteX0" fmla="*/ 59781 w 59795"/>
              <a:gd name="connsiteY0" fmla="*/ 6200 h 389383"/>
              <a:gd name="connsiteX1" fmla="*/ 47081 w 59795"/>
              <a:gd name="connsiteY1" fmla="*/ 209400 h 389383"/>
              <a:gd name="connsiteX2" fmla="*/ 515 w 59795"/>
              <a:gd name="connsiteY2" fmla="*/ 389316 h 389383"/>
              <a:gd name="connsiteX3" fmla="*/ 23798 w 59795"/>
              <a:gd name="connsiteY3" fmla="*/ 228450 h 389383"/>
              <a:gd name="connsiteX4" fmla="*/ 49198 w 59795"/>
              <a:gd name="connsiteY4" fmla="*/ 67583 h 389383"/>
              <a:gd name="connsiteX5" fmla="*/ 59781 w 59795"/>
              <a:gd name="connsiteY5" fmla="*/ 6200 h 38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95" h="389383">
                <a:moveTo>
                  <a:pt x="59781" y="6200"/>
                </a:moveTo>
                <a:cubicBezTo>
                  <a:pt x="59428" y="29836"/>
                  <a:pt x="56959" y="145547"/>
                  <a:pt x="47081" y="209400"/>
                </a:cubicBezTo>
                <a:cubicBezTo>
                  <a:pt x="37203" y="273253"/>
                  <a:pt x="4395" y="386141"/>
                  <a:pt x="515" y="389316"/>
                </a:cubicBezTo>
                <a:cubicBezTo>
                  <a:pt x="-3365" y="392491"/>
                  <a:pt x="15684" y="282072"/>
                  <a:pt x="23798" y="228450"/>
                </a:cubicBezTo>
                <a:cubicBezTo>
                  <a:pt x="31912" y="174828"/>
                  <a:pt x="44612" y="103566"/>
                  <a:pt x="49198" y="67583"/>
                </a:cubicBezTo>
                <a:cubicBezTo>
                  <a:pt x="53784" y="31600"/>
                  <a:pt x="60134" y="-17436"/>
                  <a:pt x="59781" y="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98E0FD8A-3D62-4E2D-8D7C-566C885B850E}"/>
              </a:ext>
            </a:extLst>
          </p:cNvPr>
          <p:cNvSpPr/>
          <p:nvPr/>
        </p:nvSpPr>
        <p:spPr>
          <a:xfrm>
            <a:off x="9132805" y="6468127"/>
            <a:ext cx="74854" cy="240841"/>
          </a:xfrm>
          <a:custGeom>
            <a:avLst/>
            <a:gdLst>
              <a:gd name="connsiteX0" fmla="*/ 74695 w 74854"/>
              <a:gd name="connsiteY0" fmla="*/ 406 h 240841"/>
              <a:gd name="connsiteX1" fmla="*/ 21778 w 74854"/>
              <a:gd name="connsiteY1" fmla="*/ 178206 h 240841"/>
              <a:gd name="connsiteX2" fmla="*/ 9078 w 74854"/>
              <a:gd name="connsiteY2" fmla="*/ 239590 h 240841"/>
              <a:gd name="connsiteX3" fmla="*/ 2728 w 74854"/>
              <a:gd name="connsiteY3" fmla="*/ 131640 h 240841"/>
              <a:gd name="connsiteX4" fmla="*/ 74695 w 74854"/>
              <a:gd name="connsiteY4" fmla="*/ 406 h 24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54" h="240841">
                <a:moveTo>
                  <a:pt x="74695" y="406"/>
                </a:moveTo>
                <a:cubicBezTo>
                  <a:pt x="77870" y="8167"/>
                  <a:pt x="32714" y="138342"/>
                  <a:pt x="21778" y="178206"/>
                </a:cubicBezTo>
                <a:cubicBezTo>
                  <a:pt x="10842" y="218070"/>
                  <a:pt x="12253" y="247351"/>
                  <a:pt x="9078" y="239590"/>
                </a:cubicBezTo>
                <a:cubicBezTo>
                  <a:pt x="5903" y="231829"/>
                  <a:pt x="-5033" y="165154"/>
                  <a:pt x="2728" y="131640"/>
                </a:cubicBezTo>
                <a:cubicBezTo>
                  <a:pt x="10489" y="98126"/>
                  <a:pt x="71520" y="-7355"/>
                  <a:pt x="74695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0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壁紙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9DB2A209-C4C3-4618-8A7B-3268E4F9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6" y="0"/>
            <a:ext cx="10319248" cy="6858000"/>
          </a:xfrm>
          <a:prstGeom prst="rect">
            <a:avLst/>
          </a:prstGeom>
        </p:spPr>
      </p:pic>
      <p:pic>
        <p:nvPicPr>
          <p:cNvPr id="5" name="図 4" descr="少年, 人, 子供, 若い が含まれている画像&#10;&#10;自動的に生成された説明" hidden="1">
            <a:extLst>
              <a:ext uri="{FF2B5EF4-FFF2-40B4-BE49-F238E27FC236}">
                <a16:creationId xmlns:a16="http://schemas.microsoft.com/office/drawing/2014/main" id="{BFC6DDD0-D781-4949-A2C6-53112D030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5251" b="19693"/>
          <a:stretch/>
        </p:blipFill>
        <p:spPr>
          <a:xfrm>
            <a:off x="1476012" y="0"/>
            <a:ext cx="9239976" cy="68580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E455A50-BE45-4C01-AFAF-3C5E6F75E99A}"/>
              </a:ext>
            </a:extLst>
          </p:cNvPr>
          <p:cNvSpPr/>
          <p:nvPr/>
        </p:nvSpPr>
        <p:spPr>
          <a:xfrm>
            <a:off x="5248264" y="2259091"/>
            <a:ext cx="565123" cy="169842"/>
          </a:xfrm>
          <a:custGeom>
            <a:avLst/>
            <a:gdLst>
              <a:gd name="connsiteX0" fmla="*/ 11 w 565123"/>
              <a:gd name="connsiteY0" fmla="*/ 55484 h 169842"/>
              <a:gd name="connsiteX1" fmla="*/ 160349 w 565123"/>
              <a:gd name="connsiteY1" fmla="*/ 47547 h 169842"/>
              <a:gd name="connsiteX2" fmla="*/ 341324 w 565123"/>
              <a:gd name="connsiteY2" fmla="*/ 17384 h 169842"/>
              <a:gd name="connsiteX3" fmla="*/ 511186 w 565123"/>
              <a:gd name="connsiteY3" fmla="*/ 71359 h 169842"/>
              <a:gd name="connsiteX4" fmla="*/ 550874 w 565123"/>
              <a:gd name="connsiteY4" fmla="*/ 168197 h 169842"/>
              <a:gd name="connsiteX5" fmla="*/ 563574 w 565123"/>
              <a:gd name="connsiteY5" fmla="*/ 126922 h 169842"/>
              <a:gd name="connsiteX6" fmla="*/ 519124 w 565123"/>
              <a:gd name="connsiteY6" fmla="*/ 57072 h 169842"/>
              <a:gd name="connsiteX7" fmla="*/ 333386 w 565123"/>
              <a:gd name="connsiteY7" fmla="*/ 1509 h 169842"/>
              <a:gd name="connsiteX8" fmla="*/ 209561 w 565123"/>
              <a:gd name="connsiteY8" fmla="*/ 17384 h 169842"/>
              <a:gd name="connsiteX9" fmla="*/ 152411 w 565123"/>
              <a:gd name="connsiteY9" fmla="*/ 34847 h 169842"/>
              <a:gd name="connsiteX10" fmla="*/ 11 w 565123"/>
              <a:gd name="connsiteY10" fmla="*/ 55484 h 1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23" h="169842">
                <a:moveTo>
                  <a:pt x="11" y="55484"/>
                </a:moveTo>
                <a:cubicBezTo>
                  <a:pt x="1334" y="57601"/>
                  <a:pt x="103464" y="53897"/>
                  <a:pt x="160349" y="47547"/>
                </a:cubicBezTo>
                <a:cubicBezTo>
                  <a:pt x="217235" y="41197"/>
                  <a:pt x="282851" y="13415"/>
                  <a:pt x="341324" y="17384"/>
                </a:cubicBezTo>
                <a:cubicBezTo>
                  <a:pt x="399797" y="21353"/>
                  <a:pt x="476261" y="46223"/>
                  <a:pt x="511186" y="71359"/>
                </a:cubicBezTo>
                <a:cubicBezTo>
                  <a:pt x="546111" y="96495"/>
                  <a:pt x="542143" y="158937"/>
                  <a:pt x="550874" y="168197"/>
                </a:cubicBezTo>
                <a:cubicBezTo>
                  <a:pt x="559605" y="177458"/>
                  <a:pt x="568866" y="145443"/>
                  <a:pt x="563574" y="126922"/>
                </a:cubicBezTo>
                <a:cubicBezTo>
                  <a:pt x="558282" y="108401"/>
                  <a:pt x="557489" y="77974"/>
                  <a:pt x="519124" y="57072"/>
                </a:cubicBezTo>
                <a:cubicBezTo>
                  <a:pt x="480759" y="36170"/>
                  <a:pt x="384980" y="8124"/>
                  <a:pt x="333386" y="1509"/>
                </a:cubicBezTo>
                <a:cubicBezTo>
                  <a:pt x="281792" y="-5106"/>
                  <a:pt x="239723" y="11828"/>
                  <a:pt x="209561" y="17384"/>
                </a:cubicBezTo>
                <a:cubicBezTo>
                  <a:pt x="179399" y="22940"/>
                  <a:pt x="188394" y="29555"/>
                  <a:pt x="152411" y="34847"/>
                </a:cubicBezTo>
                <a:cubicBezTo>
                  <a:pt x="116428" y="40139"/>
                  <a:pt x="-1312" y="53367"/>
                  <a:pt x="11" y="55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428C47D-0ED4-416A-897E-F654CC1FDB7A}"/>
              </a:ext>
            </a:extLst>
          </p:cNvPr>
          <p:cNvSpPr/>
          <p:nvPr/>
        </p:nvSpPr>
        <p:spPr>
          <a:xfrm>
            <a:off x="5262321" y="2304698"/>
            <a:ext cx="541640" cy="121348"/>
          </a:xfrm>
          <a:custGeom>
            <a:avLst/>
            <a:gdLst>
              <a:gd name="connsiteX0" fmla="*/ 5004 w 541640"/>
              <a:gd name="connsiteY0" fmla="*/ 11465 h 121348"/>
              <a:gd name="connsiteX1" fmla="*/ 192329 w 541640"/>
              <a:gd name="connsiteY1" fmla="*/ 57502 h 121348"/>
              <a:gd name="connsiteX2" fmla="*/ 339967 w 541640"/>
              <a:gd name="connsiteY2" fmla="*/ 100365 h 121348"/>
              <a:gd name="connsiteX3" fmla="*/ 508242 w 541640"/>
              <a:gd name="connsiteY3" fmla="*/ 121002 h 121348"/>
              <a:gd name="connsiteX4" fmla="*/ 539992 w 541640"/>
              <a:gd name="connsiteY4" fmla="*/ 113065 h 121348"/>
              <a:gd name="connsiteX5" fmla="*/ 481254 w 541640"/>
              <a:gd name="connsiteY5" fmla="*/ 109890 h 121348"/>
              <a:gd name="connsiteX6" fmla="*/ 298692 w 541640"/>
              <a:gd name="connsiteY6" fmla="*/ 67027 h 121348"/>
              <a:gd name="connsiteX7" fmla="*/ 162167 w 541640"/>
              <a:gd name="connsiteY7" fmla="*/ 27340 h 121348"/>
              <a:gd name="connsiteX8" fmla="*/ 63742 w 541640"/>
              <a:gd name="connsiteY8" fmla="*/ 1940 h 121348"/>
              <a:gd name="connsiteX9" fmla="*/ 5004 w 541640"/>
              <a:gd name="connsiteY9" fmla="*/ 11465 h 1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640" h="121348">
                <a:moveTo>
                  <a:pt x="5004" y="11465"/>
                </a:moveTo>
                <a:cubicBezTo>
                  <a:pt x="26435" y="20725"/>
                  <a:pt x="136502" y="42685"/>
                  <a:pt x="192329" y="57502"/>
                </a:cubicBezTo>
                <a:cubicBezTo>
                  <a:pt x="248156" y="72319"/>
                  <a:pt x="287315" y="89782"/>
                  <a:pt x="339967" y="100365"/>
                </a:cubicBezTo>
                <a:cubicBezTo>
                  <a:pt x="392619" y="110948"/>
                  <a:pt x="474905" y="118885"/>
                  <a:pt x="508242" y="121002"/>
                </a:cubicBezTo>
                <a:cubicBezTo>
                  <a:pt x="541579" y="123119"/>
                  <a:pt x="544490" y="114917"/>
                  <a:pt x="539992" y="113065"/>
                </a:cubicBezTo>
                <a:cubicBezTo>
                  <a:pt x="535494" y="111213"/>
                  <a:pt x="521471" y="117563"/>
                  <a:pt x="481254" y="109890"/>
                </a:cubicBezTo>
                <a:cubicBezTo>
                  <a:pt x="441037" y="102217"/>
                  <a:pt x="351873" y="80785"/>
                  <a:pt x="298692" y="67027"/>
                </a:cubicBezTo>
                <a:cubicBezTo>
                  <a:pt x="245511" y="53269"/>
                  <a:pt x="201325" y="38188"/>
                  <a:pt x="162167" y="27340"/>
                </a:cubicBezTo>
                <a:cubicBezTo>
                  <a:pt x="123009" y="16492"/>
                  <a:pt x="91259" y="6967"/>
                  <a:pt x="63742" y="1940"/>
                </a:cubicBezTo>
                <a:cubicBezTo>
                  <a:pt x="36225" y="-3087"/>
                  <a:pt x="-16427" y="2205"/>
                  <a:pt x="5004" y="1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7F1AB54-161F-44E7-895B-BCBB0E9B37B1}"/>
              </a:ext>
            </a:extLst>
          </p:cNvPr>
          <p:cNvSpPr/>
          <p:nvPr/>
        </p:nvSpPr>
        <p:spPr>
          <a:xfrm>
            <a:off x="5446911" y="2273262"/>
            <a:ext cx="82537" cy="97491"/>
          </a:xfrm>
          <a:custGeom>
            <a:avLst/>
            <a:gdLst>
              <a:gd name="connsiteX0" fmla="*/ 82352 w 82537"/>
              <a:gd name="connsiteY0" fmla="*/ 38 h 97491"/>
              <a:gd name="connsiteX1" fmla="*/ 26789 w 82537"/>
              <a:gd name="connsiteY1" fmla="*/ 38138 h 97491"/>
              <a:gd name="connsiteX2" fmla="*/ 44252 w 82537"/>
              <a:gd name="connsiteY2" fmla="*/ 96876 h 97491"/>
              <a:gd name="connsiteX3" fmla="*/ 15677 w 82537"/>
              <a:gd name="connsiteY3" fmla="*/ 68301 h 97491"/>
              <a:gd name="connsiteX4" fmla="*/ 7739 w 82537"/>
              <a:gd name="connsiteY4" fmla="*/ 58776 h 97491"/>
              <a:gd name="connsiteX5" fmla="*/ 4564 w 82537"/>
              <a:gd name="connsiteY5" fmla="*/ 31788 h 97491"/>
              <a:gd name="connsiteX6" fmla="*/ 82352 w 82537"/>
              <a:gd name="connsiteY6" fmla="*/ 38 h 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37" h="97491">
                <a:moveTo>
                  <a:pt x="82352" y="38"/>
                </a:moveTo>
                <a:cubicBezTo>
                  <a:pt x="86056" y="1096"/>
                  <a:pt x="33139" y="21999"/>
                  <a:pt x="26789" y="38138"/>
                </a:cubicBezTo>
                <a:cubicBezTo>
                  <a:pt x="20439" y="54277"/>
                  <a:pt x="46104" y="91849"/>
                  <a:pt x="44252" y="96876"/>
                </a:cubicBezTo>
                <a:cubicBezTo>
                  <a:pt x="42400" y="101903"/>
                  <a:pt x="21762" y="74651"/>
                  <a:pt x="15677" y="68301"/>
                </a:cubicBezTo>
                <a:cubicBezTo>
                  <a:pt x="9591" y="61951"/>
                  <a:pt x="9591" y="64861"/>
                  <a:pt x="7739" y="58776"/>
                </a:cubicBezTo>
                <a:cubicBezTo>
                  <a:pt x="5887" y="52691"/>
                  <a:pt x="-6548" y="43694"/>
                  <a:pt x="4564" y="31788"/>
                </a:cubicBezTo>
                <a:cubicBezTo>
                  <a:pt x="15676" y="19882"/>
                  <a:pt x="78648" y="-1020"/>
                  <a:pt x="8235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948E8DB-B7C5-4AF2-96C3-8FE81AF14C75}"/>
              </a:ext>
            </a:extLst>
          </p:cNvPr>
          <p:cNvSpPr/>
          <p:nvPr/>
        </p:nvSpPr>
        <p:spPr>
          <a:xfrm>
            <a:off x="5504546" y="2263131"/>
            <a:ext cx="243457" cy="151318"/>
          </a:xfrm>
          <a:custGeom>
            <a:avLst/>
            <a:gdLst>
              <a:gd name="connsiteX0" fmla="*/ 37417 w 243457"/>
              <a:gd name="connsiteY0" fmla="*/ 644 h 151318"/>
              <a:gd name="connsiteX1" fmla="*/ 904 w 243457"/>
              <a:gd name="connsiteY1" fmla="*/ 53032 h 151318"/>
              <a:gd name="connsiteX2" fmla="*/ 21542 w 243457"/>
              <a:gd name="connsiteY2" fmla="*/ 100657 h 151318"/>
              <a:gd name="connsiteX3" fmla="*/ 127904 w 243457"/>
              <a:gd name="connsiteY3" fmla="*/ 135582 h 151318"/>
              <a:gd name="connsiteX4" fmla="*/ 215217 w 243457"/>
              <a:gd name="connsiteY4" fmla="*/ 149869 h 151318"/>
              <a:gd name="connsiteX5" fmla="*/ 219979 w 243457"/>
              <a:gd name="connsiteY5" fmla="*/ 102244 h 151318"/>
              <a:gd name="connsiteX6" fmla="*/ 229504 w 243457"/>
              <a:gd name="connsiteY6" fmla="*/ 65732 h 151318"/>
              <a:gd name="connsiteX7" fmla="*/ 240617 w 243457"/>
              <a:gd name="connsiteY7" fmla="*/ 45094 h 151318"/>
              <a:gd name="connsiteX8" fmla="*/ 172354 w 243457"/>
              <a:gd name="connsiteY8" fmla="*/ 24457 h 151318"/>
              <a:gd name="connsiteX9" fmla="*/ 37417 w 243457"/>
              <a:gd name="connsiteY9" fmla="*/ 644 h 15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57" h="151318">
                <a:moveTo>
                  <a:pt x="37417" y="644"/>
                </a:moveTo>
                <a:cubicBezTo>
                  <a:pt x="8842" y="5406"/>
                  <a:pt x="3550" y="36363"/>
                  <a:pt x="904" y="53032"/>
                </a:cubicBezTo>
                <a:cubicBezTo>
                  <a:pt x="-1742" y="69701"/>
                  <a:pt x="375" y="86899"/>
                  <a:pt x="21542" y="100657"/>
                </a:cubicBezTo>
                <a:cubicBezTo>
                  <a:pt x="42709" y="114415"/>
                  <a:pt x="95625" y="127380"/>
                  <a:pt x="127904" y="135582"/>
                </a:cubicBezTo>
                <a:cubicBezTo>
                  <a:pt x="160183" y="143784"/>
                  <a:pt x="199871" y="155425"/>
                  <a:pt x="215217" y="149869"/>
                </a:cubicBezTo>
                <a:cubicBezTo>
                  <a:pt x="230563" y="144313"/>
                  <a:pt x="217598" y="116267"/>
                  <a:pt x="219979" y="102244"/>
                </a:cubicBezTo>
                <a:cubicBezTo>
                  <a:pt x="222360" y="88221"/>
                  <a:pt x="226064" y="75257"/>
                  <a:pt x="229504" y="65732"/>
                </a:cubicBezTo>
                <a:cubicBezTo>
                  <a:pt x="232944" y="56207"/>
                  <a:pt x="250142" y="51973"/>
                  <a:pt x="240617" y="45094"/>
                </a:cubicBezTo>
                <a:cubicBezTo>
                  <a:pt x="231092" y="38215"/>
                  <a:pt x="204633" y="30013"/>
                  <a:pt x="172354" y="24457"/>
                </a:cubicBezTo>
                <a:cubicBezTo>
                  <a:pt x="140075" y="18901"/>
                  <a:pt x="65992" y="-4118"/>
                  <a:pt x="37417" y="6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5716C2D-BE47-4DD3-8553-713191C646CC}"/>
              </a:ext>
            </a:extLst>
          </p:cNvPr>
          <p:cNvSpPr/>
          <p:nvPr/>
        </p:nvSpPr>
        <p:spPr>
          <a:xfrm>
            <a:off x="5529263" y="2312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F4E7E60-15DC-4C31-B8D4-EC7588B21F15}"/>
              </a:ext>
            </a:extLst>
          </p:cNvPr>
          <p:cNvSpPr/>
          <p:nvPr/>
        </p:nvSpPr>
        <p:spPr>
          <a:xfrm>
            <a:off x="5764195" y="2339966"/>
            <a:ext cx="4821" cy="65898"/>
          </a:xfrm>
          <a:custGeom>
            <a:avLst/>
            <a:gdLst>
              <a:gd name="connsiteX0" fmla="*/ 3193 w 4821"/>
              <a:gd name="connsiteY0" fmla="*/ 9 h 65898"/>
              <a:gd name="connsiteX1" fmla="*/ 18 w 4821"/>
              <a:gd name="connsiteY1" fmla="*/ 58747 h 65898"/>
              <a:gd name="connsiteX2" fmla="*/ 4780 w 4821"/>
              <a:gd name="connsiteY2" fmla="*/ 63509 h 65898"/>
              <a:gd name="connsiteX3" fmla="*/ 3193 w 4821"/>
              <a:gd name="connsiteY3" fmla="*/ 9 h 6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1" h="65898">
                <a:moveTo>
                  <a:pt x="3193" y="9"/>
                </a:moveTo>
                <a:cubicBezTo>
                  <a:pt x="2399" y="-785"/>
                  <a:pt x="-247" y="48164"/>
                  <a:pt x="18" y="58747"/>
                </a:cubicBezTo>
                <a:cubicBezTo>
                  <a:pt x="283" y="69330"/>
                  <a:pt x="4516" y="65626"/>
                  <a:pt x="4780" y="63509"/>
                </a:cubicBezTo>
                <a:cubicBezTo>
                  <a:pt x="5044" y="61392"/>
                  <a:pt x="3987" y="803"/>
                  <a:pt x="319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BA46A27-9B90-4E6C-A9D7-F4DCEEA5D7FA}"/>
              </a:ext>
            </a:extLst>
          </p:cNvPr>
          <p:cNvSpPr/>
          <p:nvPr/>
        </p:nvSpPr>
        <p:spPr>
          <a:xfrm>
            <a:off x="5263871" y="2001503"/>
            <a:ext cx="744870" cy="70201"/>
          </a:xfrm>
          <a:custGeom>
            <a:avLst/>
            <a:gdLst>
              <a:gd name="connsiteX0" fmla="*/ 279 w 744870"/>
              <a:gd name="connsiteY0" fmla="*/ 47960 h 70201"/>
              <a:gd name="connsiteX1" fmla="*/ 449542 w 744870"/>
              <a:gd name="connsiteY1" fmla="*/ 335 h 70201"/>
              <a:gd name="connsiteX2" fmla="*/ 635279 w 744870"/>
              <a:gd name="connsiteY2" fmla="*/ 28910 h 70201"/>
              <a:gd name="connsiteX3" fmla="*/ 744817 w 744870"/>
              <a:gd name="connsiteY3" fmla="*/ 70185 h 70201"/>
              <a:gd name="connsiteX4" fmla="*/ 647979 w 744870"/>
              <a:gd name="connsiteY4" fmla="*/ 33672 h 70201"/>
              <a:gd name="connsiteX5" fmla="*/ 519392 w 744870"/>
              <a:gd name="connsiteY5" fmla="*/ 11447 h 70201"/>
              <a:gd name="connsiteX6" fmla="*/ 279 w 744870"/>
              <a:gd name="connsiteY6" fmla="*/ 47960 h 7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870" h="70201">
                <a:moveTo>
                  <a:pt x="279" y="47960"/>
                </a:moveTo>
                <a:cubicBezTo>
                  <a:pt x="-11363" y="46108"/>
                  <a:pt x="343709" y="3510"/>
                  <a:pt x="449542" y="335"/>
                </a:cubicBezTo>
                <a:cubicBezTo>
                  <a:pt x="555375" y="-2840"/>
                  <a:pt x="586067" y="17268"/>
                  <a:pt x="635279" y="28910"/>
                </a:cubicBezTo>
                <a:cubicBezTo>
                  <a:pt x="684492" y="40552"/>
                  <a:pt x="744817" y="70185"/>
                  <a:pt x="744817" y="70185"/>
                </a:cubicBezTo>
                <a:cubicBezTo>
                  <a:pt x="746934" y="70979"/>
                  <a:pt x="685550" y="43462"/>
                  <a:pt x="647979" y="33672"/>
                </a:cubicBezTo>
                <a:cubicBezTo>
                  <a:pt x="610408" y="23882"/>
                  <a:pt x="626548" y="8801"/>
                  <a:pt x="519392" y="11447"/>
                </a:cubicBezTo>
                <a:cubicBezTo>
                  <a:pt x="412236" y="14093"/>
                  <a:pt x="11921" y="49812"/>
                  <a:pt x="279" y="47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BACF97D-0AA6-4C39-AA22-AAC2A7461C30}"/>
              </a:ext>
            </a:extLst>
          </p:cNvPr>
          <p:cNvSpPr/>
          <p:nvPr/>
        </p:nvSpPr>
        <p:spPr>
          <a:xfrm>
            <a:off x="5264872" y="1904490"/>
            <a:ext cx="761931" cy="114811"/>
          </a:xfrm>
          <a:custGeom>
            <a:avLst/>
            <a:gdLst>
              <a:gd name="connsiteX0" fmla="*/ 2453 w 761931"/>
              <a:gd name="connsiteY0" fmla="*/ 103698 h 114811"/>
              <a:gd name="connsiteX1" fmla="*/ 269153 w 761931"/>
              <a:gd name="connsiteY1" fmla="*/ 22735 h 114811"/>
              <a:gd name="connsiteX2" fmla="*/ 524741 w 761931"/>
              <a:gd name="connsiteY2" fmla="*/ 17973 h 114811"/>
              <a:gd name="connsiteX3" fmla="*/ 648566 w 761931"/>
              <a:gd name="connsiteY3" fmla="*/ 60835 h 114811"/>
              <a:gd name="connsiteX4" fmla="*/ 761278 w 761931"/>
              <a:gd name="connsiteY4" fmla="*/ 114810 h 114811"/>
              <a:gd name="connsiteX5" fmla="*/ 681903 w 761931"/>
              <a:gd name="connsiteY5" fmla="*/ 59248 h 114811"/>
              <a:gd name="connsiteX6" fmla="*/ 432666 w 761931"/>
              <a:gd name="connsiteY6" fmla="*/ 510 h 114811"/>
              <a:gd name="connsiteX7" fmla="*/ 2453 w 761931"/>
              <a:gd name="connsiteY7" fmla="*/ 103698 h 1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31" h="114811">
                <a:moveTo>
                  <a:pt x="2453" y="103698"/>
                </a:moveTo>
                <a:cubicBezTo>
                  <a:pt x="-24799" y="107402"/>
                  <a:pt x="182105" y="37022"/>
                  <a:pt x="269153" y="22735"/>
                </a:cubicBezTo>
                <a:cubicBezTo>
                  <a:pt x="356201" y="8448"/>
                  <a:pt x="461506" y="11623"/>
                  <a:pt x="524741" y="17973"/>
                </a:cubicBezTo>
                <a:cubicBezTo>
                  <a:pt x="587976" y="24323"/>
                  <a:pt x="609143" y="44696"/>
                  <a:pt x="648566" y="60835"/>
                </a:cubicBezTo>
                <a:cubicBezTo>
                  <a:pt x="687989" y="76974"/>
                  <a:pt x="755722" y="115075"/>
                  <a:pt x="761278" y="114810"/>
                </a:cubicBezTo>
                <a:cubicBezTo>
                  <a:pt x="766834" y="114546"/>
                  <a:pt x="736672" y="78298"/>
                  <a:pt x="681903" y="59248"/>
                </a:cubicBezTo>
                <a:cubicBezTo>
                  <a:pt x="627134" y="40198"/>
                  <a:pt x="545908" y="-5311"/>
                  <a:pt x="432666" y="510"/>
                </a:cubicBezTo>
                <a:cubicBezTo>
                  <a:pt x="319424" y="6331"/>
                  <a:pt x="29705" y="99994"/>
                  <a:pt x="2453" y="10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5D8C396-7CCD-4896-A860-0D50C4DB5264}"/>
              </a:ext>
            </a:extLst>
          </p:cNvPr>
          <p:cNvSpPr/>
          <p:nvPr/>
        </p:nvSpPr>
        <p:spPr>
          <a:xfrm>
            <a:off x="6422216" y="2351048"/>
            <a:ext cx="580607" cy="130215"/>
          </a:xfrm>
          <a:custGeom>
            <a:avLst/>
            <a:gdLst>
              <a:gd name="connsiteX0" fmla="*/ 809 w 580607"/>
              <a:gd name="connsiteY0" fmla="*/ 130215 h 130215"/>
              <a:gd name="connsiteX1" fmla="*/ 129397 w 580607"/>
              <a:gd name="connsiteY1" fmla="*/ 23852 h 130215"/>
              <a:gd name="connsiteX2" fmla="*/ 273859 w 580607"/>
              <a:gd name="connsiteY2" fmla="*/ 25440 h 130215"/>
              <a:gd name="connsiteX3" fmla="*/ 356409 w 580607"/>
              <a:gd name="connsiteY3" fmla="*/ 66715 h 130215"/>
              <a:gd name="connsiteX4" fmla="*/ 437372 w 580607"/>
              <a:gd name="connsiteY4" fmla="*/ 92115 h 130215"/>
              <a:gd name="connsiteX5" fmla="*/ 575484 w 580607"/>
              <a:gd name="connsiteY5" fmla="*/ 104815 h 130215"/>
              <a:gd name="connsiteX6" fmla="*/ 537384 w 580607"/>
              <a:gd name="connsiteY6" fmla="*/ 95290 h 130215"/>
              <a:gd name="connsiteX7" fmla="*/ 408797 w 580607"/>
              <a:gd name="connsiteY7" fmla="*/ 30202 h 130215"/>
              <a:gd name="connsiteX8" fmla="*/ 250047 w 580607"/>
              <a:gd name="connsiteY8" fmla="*/ 40 h 130215"/>
              <a:gd name="connsiteX9" fmla="*/ 81772 w 580607"/>
              <a:gd name="connsiteY9" fmla="*/ 25440 h 130215"/>
              <a:gd name="connsiteX10" fmla="*/ 809 w 580607"/>
              <a:gd name="connsiteY10" fmla="*/ 130215 h 13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607" h="130215">
                <a:moveTo>
                  <a:pt x="809" y="130215"/>
                </a:moveTo>
                <a:cubicBezTo>
                  <a:pt x="8746" y="129950"/>
                  <a:pt x="83889" y="41314"/>
                  <a:pt x="129397" y="23852"/>
                </a:cubicBezTo>
                <a:cubicBezTo>
                  <a:pt x="174905" y="6390"/>
                  <a:pt x="236024" y="18296"/>
                  <a:pt x="273859" y="25440"/>
                </a:cubicBezTo>
                <a:cubicBezTo>
                  <a:pt x="311694" y="32584"/>
                  <a:pt x="329157" y="55603"/>
                  <a:pt x="356409" y="66715"/>
                </a:cubicBezTo>
                <a:cubicBezTo>
                  <a:pt x="383661" y="77827"/>
                  <a:pt x="400860" y="85765"/>
                  <a:pt x="437372" y="92115"/>
                </a:cubicBezTo>
                <a:cubicBezTo>
                  <a:pt x="473884" y="98465"/>
                  <a:pt x="558815" y="104286"/>
                  <a:pt x="575484" y="104815"/>
                </a:cubicBezTo>
                <a:cubicBezTo>
                  <a:pt x="592153" y="105344"/>
                  <a:pt x="565165" y="107725"/>
                  <a:pt x="537384" y="95290"/>
                </a:cubicBezTo>
                <a:cubicBezTo>
                  <a:pt x="509603" y="82855"/>
                  <a:pt x="456686" y="46077"/>
                  <a:pt x="408797" y="30202"/>
                </a:cubicBezTo>
                <a:cubicBezTo>
                  <a:pt x="360908" y="14327"/>
                  <a:pt x="304551" y="834"/>
                  <a:pt x="250047" y="40"/>
                </a:cubicBezTo>
                <a:cubicBezTo>
                  <a:pt x="195543" y="-754"/>
                  <a:pt x="118549" y="10359"/>
                  <a:pt x="81772" y="25440"/>
                </a:cubicBezTo>
                <a:cubicBezTo>
                  <a:pt x="44995" y="40521"/>
                  <a:pt x="-7128" y="130480"/>
                  <a:pt x="809" y="130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53266DD-5523-436E-9A34-C2A1F902EC22}"/>
              </a:ext>
            </a:extLst>
          </p:cNvPr>
          <p:cNvSpPr/>
          <p:nvPr/>
        </p:nvSpPr>
        <p:spPr>
          <a:xfrm>
            <a:off x="6428487" y="2443160"/>
            <a:ext cx="535878" cy="56299"/>
          </a:xfrm>
          <a:custGeom>
            <a:avLst/>
            <a:gdLst>
              <a:gd name="connsiteX0" fmla="*/ 888 w 535878"/>
              <a:gd name="connsiteY0" fmla="*/ 31753 h 56299"/>
              <a:gd name="connsiteX1" fmla="*/ 202501 w 535878"/>
              <a:gd name="connsiteY1" fmla="*/ 53978 h 56299"/>
              <a:gd name="connsiteX2" fmla="*/ 259651 w 535878"/>
              <a:gd name="connsiteY2" fmla="*/ 52390 h 56299"/>
              <a:gd name="connsiteX3" fmla="*/ 335851 w 535878"/>
              <a:gd name="connsiteY3" fmla="*/ 25403 h 56299"/>
              <a:gd name="connsiteX4" fmla="*/ 419988 w 535878"/>
              <a:gd name="connsiteY4" fmla="*/ 3 h 56299"/>
              <a:gd name="connsiteX5" fmla="*/ 535876 w 535878"/>
              <a:gd name="connsiteY5" fmla="*/ 26990 h 56299"/>
              <a:gd name="connsiteX6" fmla="*/ 416813 w 535878"/>
              <a:gd name="connsiteY6" fmla="*/ 3 h 56299"/>
              <a:gd name="connsiteX7" fmla="*/ 316801 w 535878"/>
              <a:gd name="connsiteY7" fmla="*/ 28578 h 56299"/>
              <a:gd name="connsiteX8" fmla="*/ 202501 w 535878"/>
              <a:gd name="connsiteY8" fmla="*/ 39690 h 56299"/>
              <a:gd name="connsiteX9" fmla="*/ 131063 w 535878"/>
              <a:gd name="connsiteY9" fmla="*/ 39690 h 56299"/>
              <a:gd name="connsiteX10" fmla="*/ 888 w 535878"/>
              <a:gd name="connsiteY10" fmla="*/ 31753 h 5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878" h="56299">
                <a:moveTo>
                  <a:pt x="888" y="31753"/>
                </a:moveTo>
                <a:cubicBezTo>
                  <a:pt x="12794" y="34134"/>
                  <a:pt x="159374" y="50539"/>
                  <a:pt x="202501" y="53978"/>
                </a:cubicBezTo>
                <a:cubicBezTo>
                  <a:pt x="245628" y="57418"/>
                  <a:pt x="237426" y="57153"/>
                  <a:pt x="259651" y="52390"/>
                </a:cubicBezTo>
                <a:cubicBezTo>
                  <a:pt x="281876" y="47628"/>
                  <a:pt x="335851" y="25403"/>
                  <a:pt x="335851" y="25403"/>
                </a:cubicBezTo>
                <a:cubicBezTo>
                  <a:pt x="362574" y="16672"/>
                  <a:pt x="386651" y="-261"/>
                  <a:pt x="419988" y="3"/>
                </a:cubicBezTo>
                <a:cubicBezTo>
                  <a:pt x="453325" y="267"/>
                  <a:pt x="536405" y="26990"/>
                  <a:pt x="535876" y="26990"/>
                </a:cubicBezTo>
                <a:cubicBezTo>
                  <a:pt x="535347" y="26990"/>
                  <a:pt x="453326" y="-262"/>
                  <a:pt x="416813" y="3"/>
                </a:cubicBezTo>
                <a:cubicBezTo>
                  <a:pt x="380301" y="268"/>
                  <a:pt x="352520" y="21963"/>
                  <a:pt x="316801" y="28578"/>
                </a:cubicBezTo>
                <a:cubicBezTo>
                  <a:pt x="281082" y="35193"/>
                  <a:pt x="233457" y="37838"/>
                  <a:pt x="202501" y="39690"/>
                </a:cubicBezTo>
                <a:cubicBezTo>
                  <a:pt x="171545" y="41542"/>
                  <a:pt x="162019" y="40748"/>
                  <a:pt x="131063" y="39690"/>
                </a:cubicBezTo>
                <a:cubicBezTo>
                  <a:pt x="100107" y="38632"/>
                  <a:pt x="-11018" y="29372"/>
                  <a:pt x="888" y="31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36FF4F0D-3641-4FF5-925A-ED676D61CC7C}"/>
              </a:ext>
            </a:extLst>
          </p:cNvPr>
          <p:cNvSpPr/>
          <p:nvPr/>
        </p:nvSpPr>
        <p:spPr>
          <a:xfrm>
            <a:off x="6432683" y="2436020"/>
            <a:ext cx="437699" cy="39340"/>
          </a:xfrm>
          <a:custGeom>
            <a:avLst/>
            <a:gdLst>
              <a:gd name="connsiteX0" fmla="*/ 3042 w 437699"/>
              <a:gd name="connsiteY0" fmla="*/ 38893 h 39340"/>
              <a:gd name="connsiteX1" fmla="*/ 99880 w 437699"/>
              <a:gd name="connsiteY1" fmla="*/ 27780 h 39340"/>
              <a:gd name="connsiteX2" fmla="*/ 222117 w 437699"/>
              <a:gd name="connsiteY2" fmla="*/ 38893 h 39340"/>
              <a:gd name="connsiteX3" fmla="*/ 255455 w 437699"/>
              <a:gd name="connsiteY3" fmla="*/ 34130 h 39340"/>
              <a:gd name="connsiteX4" fmla="*/ 311017 w 437699"/>
              <a:gd name="connsiteY4" fmla="*/ 7143 h 39340"/>
              <a:gd name="connsiteX5" fmla="*/ 355467 w 437699"/>
              <a:gd name="connsiteY5" fmla="*/ 793 h 39340"/>
              <a:gd name="connsiteX6" fmla="*/ 436430 w 437699"/>
              <a:gd name="connsiteY6" fmla="*/ 793 h 39340"/>
              <a:gd name="connsiteX7" fmla="*/ 285617 w 437699"/>
              <a:gd name="connsiteY7" fmla="*/ 7143 h 39340"/>
              <a:gd name="connsiteX8" fmla="*/ 217355 w 437699"/>
              <a:gd name="connsiteY8" fmla="*/ 21430 h 39340"/>
              <a:gd name="connsiteX9" fmla="*/ 3042 w 437699"/>
              <a:gd name="connsiteY9" fmla="*/ 38893 h 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699" h="39340">
                <a:moveTo>
                  <a:pt x="3042" y="38893"/>
                </a:moveTo>
                <a:cubicBezTo>
                  <a:pt x="-16537" y="39951"/>
                  <a:pt x="63368" y="27780"/>
                  <a:pt x="99880" y="27780"/>
                </a:cubicBezTo>
                <a:cubicBezTo>
                  <a:pt x="136392" y="27780"/>
                  <a:pt x="196188" y="37835"/>
                  <a:pt x="222117" y="38893"/>
                </a:cubicBezTo>
                <a:cubicBezTo>
                  <a:pt x="248046" y="39951"/>
                  <a:pt x="240638" y="39422"/>
                  <a:pt x="255455" y="34130"/>
                </a:cubicBezTo>
                <a:cubicBezTo>
                  <a:pt x="270272" y="28838"/>
                  <a:pt x="294348" y="12699"/>
                  <a:pt x="311017" y="7143"/>
                </a:cubicBezTo>
                <a:cubicBezTo>
                  <a:pt x="327686" y="1587"/>
                  <a:pt x="334565" y="1851"/>
                  <a:pt x="355467" y="793"/>
                </a:cubicBezTo>
                <a:cubicBezTo>
                  <a:pt x="376369" y="-265"/>
                  <a:pt x="448072" y="-265"/>
                  <a:pt x="436430" y="793"/>
                </a:cubicBezTo>
                <a:cubicBezTo>
                  <a:pt x="424788" y="1851"/>
                  <a:pt x="322129" y="3704"/>
                  <a:pt x="285617" y="7143"/>
                </a:cubicBezTo>
                <a:cubicBezTo>
                  <a:pt x="249105" y="10582"/>
                  <a:pt x="261276" y="17197"/>
                  <a:pt x="217355" y="21430"/>
                </a:cubicBezTo>
                <a:cubicBezTo>
                  <a:pt x="173434" y="25663"/>
                  <a:pt x="22621" y="37835"/>
                  <a:pt x="3042" y="38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A2B382B-D3B7-4118-84C8-ABFB941E2370}"/>
              </a:ext>
            </a:extLst>
          </p:cNvPr>
          <p:cNvSpPr/>
          <p:nvPr/>
        </p:nvSpPr>
        <p:spPr>
          <a:xfrm>
            <a:off x="6467470" y="2423987"/>
            <a:ext cx="50552" cy="43152"/>
          </a:xfrm>
          <a:custGeom>
            <a:avLst/>
            <a:gdLst>
              <a:gd name="connsiteX0" fmla="*/ 5 w 50552"/>
              <a:gd name="connsiteY0" fmla="*/ 126 h 43152"/>
              <a:gd name="connsiteX1" fmla="*/ 44455 w 50552"/>
              <a:gd name="connsiteY1" fmla="*/ 30288 h 43152"/>
              <a:gd name="connsiteX2" fmla="*/ 47630 w 50552"/>
              <a:gd name="connsiteY2" fmla="*/ 42988 h 43152"/>
              <a:gd name="connsiteX3" fmla="*/ 5 w 50552"/>
              <a:gd name="connsiteY3" fmla="*/ 126 h 4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52" h="43152">
                <a:moveTo>
                  <a:pt x="5" y="126"/>
                </a:moveTo>
                <a:cubicBezTo>
                  <a:pt x="-524" y="-1991"/>
                  <a:pt x="36518" y="23144"/>
                  <a:pt x="44455" y="30288"/>
                </a:cubicBezTo>
                <a:cubicBezTo>
                  <a:pt x="52392" y="37432"/>
                  <a:pt x="51599" y="44311"/>
                  <a:pt x="47630" y="42988"/>
                </a:cubicBezTo>
                <a:cubicBezTo>
                  <a:pt x="43661" y="41665"/>
                  <a:pt x="534" y="2243"/>
                  <a:pt x="5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DFA09E9-93AA-4F7A-8A64-5BBDB2C7C72F}"/>
              </a:ext>
            </a:extLst>
          </p:cNvPr>
          <p:cNvSpPr/>
          <p:nvPr/>
        </p:nvSpPr>
        <p:spPr>
          <a:xfrm>
            <a:off x="6472384" y="2355452"/>
            <a:ext cx="235132" cy="117897"/>
          </a:xfrm>
          <a:custGeom>
            <a:avLst/>
            <a:gdLst>
              <a:gd name="connsiteX0" fmla="*/ 3029 w 235132"/>
              <a:gd name="connsiteY0" fmla="*/ 59136 h 117897"/>
              <a:gd name="connsiteX1" fmla="*/ 115741 w 235132"/>
              <a:gd name="connsiteY1" fmla="*/ 6748 h 117897"/>
              <a:gd name="connsiteX2" fmla="*/ 231629 w 235132"/>
              <a:gd name="connsiteY2" fmla="*/ 6748 h 117897"/>
              <a:gd name="connsiteX3" fmla="*/ 206229 w 235132"/>
              <a:gd name="connsiteY3" fmla="*/ 62311 h 117897"/>
              <a:gd name="connsiteX4" fmla="*/ 218929 w 235132"/>
              <a:gd name="connsiteY4" fmla="*/ 98823 h 117897"/>
              <a:gd name="connsiteX5" fmla="*/ 184004 w 235132"/>
              <a:gd name="connsiteY5" fmla="*/ 109936 h 117897"/>
              <a:gd name="connsiteX6" fmla="*/ 88754 w 235132"/>
              <a:gd name="connsiteY6" fmla="*/ 117873 h 117897"/>
              <a:gd name="connsiteX7" fmla="*/ 36366 w 235132"/>
              <a:gd name="connsiteY7" fmla="*/ 111523 h 117897"/>
              <a:gd name="connsiteX8" fmla="*/ 3029 w 235132"/>
              <a:gd name="connsiteY8" fmla="*/ 59136 h 1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32" h="117897">
                <a:moveTo>
                  <a:pt x="3029" y="59136"/>
                </a:moveTo>
                <a:cubicBezTo>
                  <a:pt x="16258" y="41673"/>
                  <a:pt x="77641" y="15479"/>
                  <a:pt x="115741" y="6748"/>
                </a:cubicBezTo>
                <a:cubicBezTo>
                  <a:pt x="153841" y="-1983"/>
                  <a:pt x="216548" y="-2512"/>
                  <a:pt x="231629" y="6748"/>
                </a:cubicBezTo>
                <a:cubicBezTo>
                  <a:pt x="246710" y="16008"/>
                  <a:pt x="208346" y="46965"/>
                  <a:pt x="206229" y="62311"/>
                </a:cubicBezTo>
                <a:cubicBezTo>
                  <a:pt x="204112" y="77657"/>
                  <a:pt x="222633" y="90886"/>
                  <a:pt x="218929" y="98823"/>
                </a:cubicBezTo>
                <a:cubicBezTo>
                  <a:pt x="215225" y="106760"/>
                  <a:pt x="205700" y="106761"/>
                  <a:pt x="184004" y="109936"/>
                </a:cubicBezTo>
                <a:cubicBezTo>
                  <a:pt x="162308" y="113111"/>
                  <a:pt x="113360" y="117609"/>
                  <a:pt x="88754" y="117873"/>
                </a:cubicBezTo>
                <a:cubicBezTo>
                  <a:pt x="64148" y="118138"/>
                  <a:pt x="49331" y="116286"/>
                  <a:pt x="36366" y="111523"/>
                </a:cubicBezTo>
                <a:cubicBezTo>
                  <a:pt x="23401" y="106761"/>
                  <a:pt x="-10200" y="76599"/>
                  <a:pt x="3029" y="59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D73DAFD1-532C-424E-AFC0-094DADEA481A}"/>
              </a:ext>
            </a:extLst>
          </p:cNvPr>
          <p:cNvSpPr/>
          <p:nvPr/>
        </p:nvSpPr>
        <p:spPr>
          <a:xfrm>
            <a:off x="6505575" y="23939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DA198BE4-8B74-43F0-AC6A-634E4B36286A}"/>
              </a:ext>
            </a:extLst>
          </p:cNvPr>
          <p:cNvSpPr/>
          <p:nvPr/>
        </p:nvSpPr>
        <p:spPr>
          <a:xfrm>
            <a:off x="6534011" y="2077694"/>
            <a:ext cx="460536" cy="240215"/>
          </a:xfrm>
          <a:custGeom>
            <a:avLst/>
            <a:gdLst>
              <a:gd name="connsiteX0" fmla="*/ 139 w 460536"/>
              <a:gd name="connsiteY0" fmla="*/ 344 h 240215"/>
              <a:gd name="connsiteX1" fmla="*/ 128727 w 460536"/>
              <a:gd name="connsiteY1" fmla="*/ 16219 h 240215"/>
              <a:gd name="connsiteX2" fmla="*/ 122377 w 460536"/>
              <a:gd name="connsiteY2" fmla="*/ 60669 h 240215"/>
              <a:gd name="connsiteX3" fmla="*/ 189052 w 460536"/>
              <a:gd name="connsiteY3" fmla="*/ 40031 h 240215"/>
              <a:gd name="connsiteX4" fmla="*/ 373202 w 460536"/>
              <a:gd name="connsiteY4" fmla="*/ 84481 h 240215"/>
              <a:gd name="connsiteX5" fmla="*/ 428764 w 460536"/>
              <a:gd name="connsiteY5" fmla="*/ 157506 h 240215"/>
              <a:gd name="connsiteX6" fmla="*/ 457339 w 460536"/>
              <a:gd name="connsiteY6" fmla="*/ 240056 h 240215"/>
              <a:gd name="connsiteX7" fmla="*/ 444639 w 460536"/>
              <a:gd name="connsiteY7" fmla="*/ 174969 h 240215"/>
              <a:gd name="connsiteX8" fmla="*/ 322402 w 460536"/>
              <a:gd name="connsiteY8" fmla="*/ 57494 h 240215"/>
              <a:gd name="connsiteX9" fmla="*/ 143014 w 460536"/>
              <a:gd name="connsiteY9" fmla="*/ 43206 h 240215"/>
              <a:gd name="connsiteX10" fmla="*/ 104914 w 460536"/>
              <a:gd name="connsiteY10" fmla="*/ 28919 h 240215"/>
              <a:gd name="connsiteX11" fmla="*/ 139 w 460536"/>
              <a:gd name="connsiteY11" fmla="*/ 344 h 24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536" h="240215">
                <a:moveTo>
                  <a:pt x="139" y="344"/>
                </a:moveTo>
                <a:cubicBezTo>
                  <a:pt x="4108" y="-1773"/>
                  <a:pt x="108354" y="6165"/>
                  <a:pt x="128727" y="16219"/>
                </a:cubicBezTo>
                <a:cubicBezTo>
                  <a:pt x="149100" y="26273"/>
                  <a:pt x="112323" y="56700"/>
                  <a:pt x="122377" y="60669"/>
                </a:cubicBezTo>
                <a:cubicBezTo>
                  <a:pt x="132431" y="64638"/>
                  <a:pt x="147248" y="36062"/>
                  <a:pt x="189052" y="40031"/>
                </a:cubicBezTo>
                <a:cubicBezTo>
                  <a:pt x="230856" y="44000"/>
                  <a:pt x="333250" y="64902"/>
                  <a:pt x="373202" y="84481"/>
                </a:cubicBezTo>
                <a:cubicBezTo>
                  <a:pt x="413154" y="104060"/>
                  <a:pt x="414741" y="131577"/>
                  <a:pt x="428764" y="157506"/>
                </a:cubicBezTo>
                <a:cubicBezTo>
                  <a:pt x="442787" y="183435"/>
                  <a:pt x="454693" y="237146"/>
                  <a:pt x="457339" y="240056"/>
                </a:cubicBezTo>
                <a:cubicBezTo>
                  <a:pt x="459985" y="242966"/>
                  <a:pt x="467129" y="205396"/>
                  <a:pt x="444639" y="174969"/>
                </a:cubicBezTo>
                <a:cubicBezTo>
                  <a:pt x="422150" y="144542"/>
                  <a:pt x="372673" y="79454"/>
                  <a:pt x="322402" y="57494"/>
                </a:cubicBezTo>
                <a:cubicBezTo>
                  <a:pt x="272131" y="35534"/>
                  <a:pt x="179262" y="47968"/>
                  <a:pt x="143014" y="43206"/>
                </a:cubicBezTo>
                <a:cubicBezTo>
                  <a:pt x="106766" y="38444"/>
                  <a:pt x="131902" y="35004"/>
                  <a:pt x="104914" y="28919"/>
                </a:cubicBezTo>
                <a:cubicBezTo>
                  <a:pt x="77927" y="22834"/>
                  <a:pt x="-3830" y="2461"/>
                  <a:pt x="13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C90F00EE-417D-4F3E-AE82-0C130138CCCA}"/>
              </a:ext>
            </a:extLst>
          </p:cNvPr>
          <p:cNvSpPr/>
          <p:nvPr/>
        </p:nvSpPr>
        <p:spPr>
          <a:xfrm>
            <a:off x="6526038" y="1989193"/>
            <a:ext cx="487141" cy="339126"/>
          </a:xfrm>
          <a:custGeom>
            <a:avLst/>
            <a:gdLst>
              <a:gd name="connsiteX0" fmla="*/ 175 w 487141"/>
              <a:gd name="connsiteY0" fmla="*/ 109482 h 339126"/>
              <a:gd name="connsiteX1" fmla="*/ 85900 w 487141"/>
              <a:gd name="connsiteY1" fmla="*/ 3120 h 339126"/>
              <a:gd name="connsiteX2" fmla="*/ 249412 w 487141"/>
              <a:gd name="connsiteY2" fmla="*/ 31695 h 339126"/>
              <a:gd name="connsiteX3" fmla="*/ 371650 w 487141"/>
              <a:gd name="connsiteY3" fmla="*/ 66620 h 339126"/>
              <a:gd name="connsiteX4" fmla="*/ 422450 w 487141"/>
              <a:gd name="connsiteY4" fmla="*/ 122182 h 339126"/>
              <a:gd name="connsiteX5" fmla="*/ 451025 w 487141"/>
              <a:gd name="connsiteY5" fmla="*/ 177745 h 339126"/>
              <a:gd name="connsiteX6" fmla="*/ 482775 w 487141"/>
              <a:gd name="connsiteY6" fmla="*/ 338082 h 339126"/>
              <a:gd name="connsiteX7" fmla="*/ 478012 w 487141"/>
              <a:gd name="connsiteY7" fmla="*/ 239657 h 339126"/>
              <a:gd name="connsiteX8" fmla="*/ 401812 w 487141"/>
              <a:gd name="connsiteY8" fmla="*/ 96782 h 339126"/>
              <a:gd name="connsiteX9" fmla="*/ 285925 w 487141"/>
              <a:gd name="connsiteY9" fmla="*/ 41220 h 339126"/>
              <a:gd name="connsiteX10" fmla="*/ 106537 w 487141"/>
              <a:gd name="connsiteY10" fmla="*/ 4707 h 339126"/>
              <a:gd name="connsiteX11" fmla="*/ 175 w 487141"/>
              <a:gd name="connsiteY11" fmla="*/ 109482 h 3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141" h="339126">
                <a:moveTo>
                  <a:pt x="175" y="109482"/>
                </a:moveTo>
                <a:cubicBezTo>
                  <a:pt x="-3264" y="109218"/>
                  <a:pt x="44360" y="16085"/>
                  <a:pt x="85900" y="3120"/>
                </a:cubicBezTo>
                <a:cubicBezTo>
                  <a:pt x="127440" y="-9845"/>
                  <a:pt x="201787" y="21112"/>
                  <a:pt x="249412" y="31695"/>
                </a:cubicBezTo>
                <a:cubicBezTo>
                  <a:pt x="297037" y="42278"/>
                  <a:pt x="342810" y="51539"/>
                  <a:pt x="371650" y="66620"/>
                </a:cubicBezTo>
                <a:cubicBezTo>
                  <a:pt x="400490" y="81701"/>
                  <a:pt x="409221" y="103661"/>
                  <a:pt x="422450" y="122182"/>
                </a:cubicBezTo>
                <a:cubicBezTo>
                  <a:pt x="435679" y="140703"/>
                  <a:pt x="440971" y="141762"/>
                  <a:pt x="451025" y="177745"/>
                </a:cubicBezTo>
                <a:cubicBezTo>
                  <a:pt x="461079" y="213728"/>
                  <a:pt x="478277" y="327764"/>
                  <a:pt x="482775" y="338082"/>
                </a:cubicBezTo>
                <a:cubicBezTo>
                  <a:pt x="487273" y="348400"/>
                  <a:pt x="491506" y="279874"/>
                  <a:pt x="478012" y="239657"/>
                </a:cubicBezTo>
                <a:cubicBezTo>
                  <a:pt x="464518" y="199440"/>
                  <a:pt x="433826" y="129855"/>
                  <a:pt x="401812" y="96782"/>
                </a:cubicBezTo>
                <a:cubicBezTo>
                  <a:pt x="369798" y="63709"/>
                  <a:pt x="335138" y="56566"/>
                  <a:pt x="285925" y="41220"/>
                </a:cubicBezTo>
                <a:cubicBezTo>
                  <a:pt x="236712" y="25874"/>
                  <a:pt x="149929" y="-1378"/>
                  <a:pt x="106537" y="4707"/>
                </a:cubicBezTo>
                <a:cubicBezTo>
                  <a:pt x="63145" y="10792"/>
                  <a:pt x="3614" y="109746"/>
                  <a:pt x="175" y="109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BAAB866-58B1-4CB7-8A9C-8E50F3FE60AD}"/>
              </a:ext>
            </a:extLst>
          </p:cNvPr>
          <p:cNvSpPr/>
          <p:nvPr/>
        </p:nvSpPr>
        <p:spPr>
          <a:xfrm>
            <a:off x="5728578" y="2754122"/>
            <a:ext cx="276949" cy="273234"/>
          </a:xfrm>
          <a:custGeom>
            <a:avLst/>
            <a:gdLst>
              <a:gd name="connsiteX0" fmla="*/ 92785 w 276949"/>
              <a:gd name="connsiteY0" fmla="*/ 191 h 273234"/>
              <a:gd name="connsiteX1" fmla="*/ 710 w 276949"/>
              <a:gd name="connsiteY1" fmla="*/ 93853 h 273234"/>
              <a:gd name="connsiteX2" fmla="*/ 53097 w 276949"/>
              <a:gd name="connsiteY2" fmla="*/ 211328 h 273234"/>
              <a:gd name="connsiteX3" fmla="*/ 107072 w 276949"/>
              <a:gd name="connsiteY3" fmla="*/ 271653 h 273234"/>
              <a:gd name="connsiteX4" fmla="*/ 127710 w 276949"/>
              <a:gd name="connsiteY4" fmla="*/ 254191 h 273234"/>
              <a:gd name="connsiteX5" fmla="*/ 164222 w 276949"/>
              <a:gd name="connsiteY5" fmla="*/ 238316 h 273234"/>
              <a:gd name="connsiteX6" fmla="*/ 276935 w 276949"/>
              <a:gd name="connsiteY6" fmla="*/ 236728 h 273234"/>
              <a:gd name="connsiteX7" fmla="*/ 156285 w 276949"/>
              <a:gd name="connsiteY7" fmla="*/ 228791 h 273234"/>
              <a:gd name="connsiteX8" fmla="*/ 92785 w 276949"/>
              <a:gd name="connsiteY8" fmla="*/ 231966 h 273234"/>
              <a:gd name="connsiteX9" fmla="*/ 59447 w 276949"/>
              <a:gd name="connsiteY9" fmla="*/ 181166 h 273234"/>
              <a:gd name="connsiteX10" fmla="*/ 14997 w 276949"/>
              <a:gd name="connsiteY10" fmla="*/ 97028 h 273234"/>
              <a:gd name="connsiteX11" fmla="*/ 24522 w 276949"/>
              <a:gd name="connsiteY11" fmla="*/ 70041 h 273234"/>
              <a:gd name="connsiteX12" fmla="*/ 92785 w 276949"/>
              <a:gd name="connsiteY12" fmla="*/ 191 h 2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949" h="273234">
                <a:moveTo>
                  <a:pt x="92785" y="191"/>
                </a:moveTo>
                <a:cubicBezTo>
                  <a:pt x="88816" y="4160"/>
                  <a:pt x="7325" y="58664"/>
                  <a:pt x="710" y="93853"/>
                </a:cubicBezTo>
                <a:cubicBezTo>
                  <a:pt x="-5905" y="129042"/>
                  <a:pt x="35370" y="181695"/>
                  <a:pt x="53097" y="211328"/>
                </a:cubicBezTo>
                <a:cubicBezTo>
                  <a:pt x="70824" y="240961"/>
                  <a:pt x="94636" y="264509"/>
                  <a:pt x="107072" y="271653"/>
                </a:cubicBezTo>
                <a:cubicBezTo>
                  <a:pt x="119508" y="278797"/>
                  <a:pt x="118185" y="259747"/>
                  <a:pt x="127710" y="254191"/>
                </a:cubicBezTo>
                <a:cubicBezTo>
                  <a:pt x="137235" y="248635"/>
                  <a:pt x="139351" y="241227"/>
                  <a:pt x="164222" y="238316"/>
                </a:cubicBezTo>
                <a:cubicBezTo>
                  <a:pt x="189093" y="235405"/>
                  <a:pt x="278258" y="238315"/>
                  <a:pt x="276935" y="236728"/>
                </a:cubicBezTo>
                <a:cubicBezTo>
                  <a:pt x="275612" y="235141"/>
                  <a:pt x="186977" y="229585"/>
                  <a:pt x="156285" y="228791"/>
                </a:cubicBezTo>
                <a:cubicBezTo>
                  <a:pt x="125593" y="227997"/>
                  <a:pt x="108925" y="239903"/>
                  <a:pt x="92785" y="231966"/>
                </a:cubicBezTo>
                <a:cubicBezTo>
                  <a:pt x="76645" y="224029"/>
                  <a:pt x="72412" y="203656"/>
                  <a:pt x="59447" y="181166"/>
                </a:cubicBezTo>
                <a:cubicBezTo>
                  <a:pt x="46482" y="158676"/>
                  <a:pt x="20818" y="115549"/>
                  <a:pt x="14997" y="97028"/>
                </a:cubicBezTo>
                <a:cubicBezTo>
                  <a:pt x="9176" y="78507"/>
                  <a:pt x="11557" y="84858"/>
                  <a:pt x="24522" y="70041"/>
                </a:cubicBezTo>
                <a:cubicBezTo>
                  <a:pt x="37487" y="55224"/>
                  <a:pt x="96754" y="-3778"/>
                  <a:pt x="92785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1A250FD-E725-4014-B910-E498BDCAF0D1}"/>
              </a:ext>
            </a:extLst>
          </p:cNvPr>
          <p:cNvSpPr/>
          <p:nvPr/>
        </p:nvSpPr>
        <p:spPr>
          <a:xfrm>
            <a:off x="6268820" y="2718632"/>
            <a:ext cx="175967" cy="345243"/>
          </a:xfrm>
          <a:custGeom>
            <a:avLst/>
            <a:gdLst>
              <a:gd name="connsiteX0" fmla="*/ 218 w 175967"/>
              <a:gd name="connsiteY0" fmla="*/ 756 h 345243"/>
              <a:gd name="connsiteX1" fmla="*/ 163730 w 175967"/>
              <a:gd name="connsiteY1" fmla="*/ 140456 h 345243"/>
              <a:gd name="connsiteX2" fmla="*/ 157380 w 175967"/>
              <a:gd name="connsiteY2" fmla="*/ 297618 h 345243"/>
              <a:gd name="connsiteX3" fmla="*/ 103405 w 175967"/>
              <a:gd name="connsiteY3" fmla="*/ 326193 h 345243"/>
              <a:gd name="connsiteX4" fmla="*/ 66893 w 175967"/>
              <a:gd name="connsiteY4" fmla="*/ 345243 h 345243"/>
              <a:gd name="connsiteX5" fmla="*/ 141505 w 175967"/>
              <a:gd name="connsiteY5" fmla="*/ 303968 h 345243"/>
              <a:gd name="connsiteX6" fmla="*/ 163730 w 175967"/>
              <a:gd name="connsiteY6" fmla="*/ 249993 h 345243"/>
              <a:gd name="connsiteX7" fmla="*/ 158968 w 175967"/>
              <a:gd name="connsiteY7" fmla="*/ 151568 h 345243"/>
              <a:gd name="connsiteX8" fmla="*/ 144680 w 175967"/>
              <a:gd name="connsiteY8" fmla="*/ 119818 h 345243"/>
              <a:gd name="connsiteX9" fmla="*/ 128805 w 175967"/>
              <a:gd name="connsiteY9" fmla="*/ 86481 h 345243"/>
              <a:gd name="connsiteX10" fmla="*/ 218 w 175967"/>
              <a:gd name="connsiteY10" fmla="*/ 756 h 3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67" h="345243">
                <a:moveTo>
                  <a:pt x="218" y="756"/>
                </a:moveTo>
                <a:cubicBezTo>
                  <a:pt x="6039" y="9752"/>
                  <a:pt x="137536" y="90979"/>
                  <a:pt x="163730" y="140456"/>
                </a:cubicBezTo>
                <a:cubicBezTo>
                  <a:pt x="189924" y="189933"/>
                  <a:pt x="167434" y="266662"/>
                  <a:pt x="157380" y="297618"/>
                </a:cubicBezTo>
                <a:cubicBezTo>
                  <a:pt x="147326" y="328574"/>
                  <a:pt x="118486" y="318256"/>
                  <a:pt x="103405" y="326193"/>
                </a:cubicBezTo>
                <a:lnTo>
                  <a:pt x="66893" y="345243"/>
                </a:lnTo>
                <a:cubicBezTo>
                  <a:pt x="73243" y="341539"/>
                  <a:pt x="125365" y="319843"/>
                  <a:pt x="141505" y="303968"/>
                </a:cubicBezTo>
                <a:cubicBezTo>
                  <a:pt x="157645" y="288093"/>
                  <a:pt x="160820" y="275393"/>
                  <a:pt x="163730" y="249993"/>
                </a:cubicBezTo>
                <a:cubicBezTo>
                  <a:pt x="166641" y="224593"/>
                  <a:pt x="162143" y="173264"/>
                  <a:pt x="158968" y="151568"/>
                </a:cubicBezTo>
                <a:cubicBezTo>
                  <a:pt x="155793" y="129872"/>
                  <a:pt x="149707" y="130666"/>
                  <a:pt x="144680" y="119818"/>
                </a:cubicBezTo>
                <a:cubicBezTo>
                  <a:pt x="139653" y="108970"/>
                  <a:pt x="150765" y="107383"/>
                  <a:pt x="128805" y="86481"/>
                </a:cubicBezTo>
                <a:cubicBezTo>
                  <a:pt x="106845" y="65579"/>
                  <a:pt x="-5603" y="-8240"/>
                  <a:pt x="218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30E9729-D49D-4958-9F09-EDD13E8AFFA3}"/>
              </a:ext>
            </a:extLst>
          </p:cNvPr>
          <p:cNvSpPr/>
          <p:nvPr/>
        </p:nvSpPr>
        <p:spPr>
          <a:xfrm>
            <a:off x="5952751" y="2999825"/>
            <a:ext cx="404422" cy="70273"/>
          </a:xfrm>
          <a:custGeom>
            <a:avLst/>
            <a:gdLst>
              <a:gd name="connsiteX0" fmla="*/ 374 w 404422"/>
              <a:gd name="connsiteY0" fmla="*/ 550 h 70273"/>
              <a:gd name="connsiteX1" fmla="*/ 178174 w 404422"/>
              <a:gd name="connsiteY1" fmla="*/ 68813 h 70273"/>
              <a:gd name="connsiteX2" fmla="*/ 248024 w 404422"/>
              <a:gd name="connsiteY2" fmla="*/ 45000 h 70273"/>
              <a:gd name="connsiteX3" fmla="*/ 295649 w 404422"/>
              <a:gd name="connsiteY3" fmla="*/ 18013 h 70273"/>
              <a:gd name="connsiteX4" fmla="*/ 378199 w 404422"/>
              <a:gd name="connsiteY4" fmla="*/ 16425 h 70273"/>
              <a:gd name="connsiteX5" fmla="*/ 397249 w 404422"/>
              <a:gd name="connsiteY5" fmla="*/ 27538 h 70273"/>
              <a:gd name="connsiteX6" fmla="*/ 268662 w 404422"/>
              <a:gd name="connsiteY6" fmla="*/ 11663 h 70273"/>
              <a:gd name="connsiteX7" fmla="*/ 198812 w 404422"/>
              <a:gd name="connsiteY7" fmla="*/ 43413 h 70273"/>
              <a:gd name="connsiteX8" fmla="*/ 133724 w 404422"/>
              <a:gd name="connsiteY8" fmla="*/ 37063 h 70273"/>
              <a:gd name="connsiteX9" fmla="*/ 374 w 404422"/>
              <a:gd name="connsiteY9" fmla="*/ 550 h 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22" h="70273">
                <a:moveTo>
                  <a:pt x="374" y="550"/>
                </a:moveTo>
                <a:cubicBezTo>
                  <a:pt x="7782" y="5842"/>
                  <a:pt x="136899" y="61405"/>
                  <a:pt x="178174" y="68813"/>
                </a:cubicBezTo>
                <a:cubicBezTo>
                  <a:pt x="219449" y="76221"/>
                  <a:pt x="228445" y="53467"/>
                  <a:pt x="248024" y="45000"/>
                </a:cubicBezTo>
                <a:cubicBezTo>
                  <a:pt x="267603" y="36533"/>
                  <a:pt x="273953" y="22775"/>
                  <a:pt x="295649" y="18013"/>
                </a:cubicBezTo>
                <a:cubicBezTo>
                  <a:pt x="317345" y="13251"/>
                  <a:pt x="361266" y="14838"/>
                  <a:pt x="378199" y="16425"/>
                </a:cubicBezTo>
                <a:cubicBezTo>
                  <a:pt x="395132" y="18013"/>
                  <a:pt x="415505" y="28332"/>
                  <a:pt x="397249" y="27538"/>
                </a:cubicBezTo>
                <a:cubicBezTo>
                  <a:pt x="378993" y="26744"/>
                  <a:pt x="301735" y="9017"/>
                  <a:pt x="268662" y="11663"/>
                </a:cubicBezTo>
                <a:cubicBezTo>
                  <a:pt x="235589" y="14309"/>
                  <a:pt x="221302" y="39180"/>
                  <a:pt x="198812" y="43413"/>
                </a:cubicBezTo>
                <a:cubicBezTo>
                  <a:pt x="176322" y="47646"/>
                  <a:pt x="169972" y="44471"/>
                  <a:pt x="133724" y="37063"/>
                </a:cubicBezTo>
                <a:cubicBezTo>
                  <a:pt x="97476" y="29655"/>
                  <a:pt x="-7034" y="-4742"/>
                  <a:pt x="374" y="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B0D5854-0101-4172-AC35-4E798D9A0920}"/>
              </a:ext>
            </a:extLst>
          </p:cNvPr>
          <p:cNvSpPr/>
          <p:nvPr/>
        </p:nvSpPr>
        <p:spPr>
          <a:xfrm>
            <a:off x="5949935" y="3030497"/>
            <a:ext cx="248249" cy="62626"/>
          </a:xfrm>
          <a:custGeom>
            <a:avLst/>
            <a:gdLst>
              <a:gd name="connsiteX0" fmla="*/ 15 w 248249"/>
              <a:gd name="connsiteY0" fmla="*/ 41 h 62626"/>
              <a:gd name="connsiteX1" fmla="*/ 155590 w 248249"/>
              <a:gd name="connsiteY1" fmla="*/ 58778 h 62626"/>
              <a:gd name="connsiteX2" fmla="*/ 219090 w 248249"/>
              <a:gd name="connsiteY2" fmla="*/ 55603 h 62626"/>
              <a:gd name="connsiteX3" fmla="*/ 246078 w 248249"/>
              <a:gd name="connsiteY3" fmla="*/ 44491 h 62626"/>
              <a:gd name="connsiteX4" fmla="*/ 165115 w 248249"/>
              <a:gd name="connsiteY4" fmla="*/ 49253 h 62626"/>
              <a:gd name="connsiteX5" fmla="*/ 15 w 248249"/>
              <a:gd name="connsiteY5" fmla="*/ 41 h 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249" h="62626">
                <a:moveTo>
                  <a:pt x="15" y="41"/>
                </a:moveTo>
                <a:cubicBezTo>
                  <a:pt x="-1572" y="1628"/>
                  <a:pt x="119078" y="49518"/>
                  <a:pt x="155590" y="58778"/>
                </a:cubicBezTo>
                <a:cubicBezTo>
                  <a:pt x="192102" y="68038"/>
                  <a:pt x="204009" y="57984"/>
                  <a:pt x="219090" y="55603"/>
                </a:cubicBezTo>
                <a:cubicBezTo>
                  <a:pt x="234171" y="53222"/>
                  <a:pt x="255074" y="45549"/>
                  <a:pt x="246078" y="44491"/>
                </a:cubicBezTo>
                <a:cubicBezTo>
                  <a:pt x="237082" y="43433"/>
                  <a:pt x="204538" y="55338"/>
                  <a:pt x="165115" y="49253"/>
                </a:cubicBezTo>
                <a:cubicBezTo>
                  <a:pt x="125692" y="43168"/>
                  <a:pt x="1602" y="-1546"/>
                  <a:pt x="15" y="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E15D81A-4361-486E-B9BC-5A4F1073B0D4}"/>
              </a:ext>
            </a:extLst>
          </p:cNvPr>
          <p:cNvSpPr/>
          <p:nvPr/>
        </p:nvSpPr>
        <p:spPr>
          <a:xfrm>
            <a:off x="5862638" y="2990777"/>
            <a:ext cx="104752" cy="27061"/>
          </a:xfrm>
          <a:custGeom>
            <a:avLst/>
            <a:gdLst>
              <a:gd name="connsiteX0" fmla="*/ 0 w 104752"/>
              <a:gd name="connsiteY0" fmla="*/ 27061 h 27061"/>
              <a:gd name="connsiteX1" fmla="*/ 88900 w 104752"/>
              <a:gd name="connsiteY1" fmla="*/ 73 h 27061"/>
              <a:gd name="connsiteX2" fmla="*/ 103187 w 104752"/>
              <a:gd name="connsiteY2" fmla="*/ 19123 h 27061"/>
              <a:gd name="connsiteX3" fmla="*/ 69850 w 104752"/>
              <a:gd name="connsiteY3" fmla="*/ 20711 h 27061"/>
              <a:gd name="connsiteX4" fmla="*/ 0 w 104752"/>
              <a:gd name="connsiteY4" fmla="*/ 27061 h 2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2" h="27061">
                <a:moveTo>
                  <a:pt x="0" y="27061"/>
                </a:moveTo>
                <a:cubicBezTo>
                  <a:pt x="35851" y="14228"/>
                  <a:pt x="71702" y="1396"/>
                  <a:pt x="88900" y="73"/>
                </a:cubicBezTo>
                <a:cubicBezTo>
                  <a:pt x="106098" y="-1250"/>
                  <a:pt x="106362" y="15683"/>
                  <a:pt x="103187" y="19123"/>
                </a:cubicBezTo>
                <a:cubicBezTo>
                  <a:pt x="100012" y="22563"/>
                  <a:pt x="69850" y="20711"/>
                  <a:pt x="69850" y="20711"/>
                </a:cubicBezTo>
                <a:lnTo>
                  <a:pt x="0" y="270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001E320-A2B9-4BCA-BF64-638CB883FF92}"/>
              </a:ext>
            </a:extLst>
          </p:cNvPr>
          <p:cNvSpPr/>
          <p:nvPr/>
        </p:nvSpPr>
        <p:spPr>
          <a:xfrm>
            <a:off x="6203950" y="3023281"/>
            <a:ext cx="153989" cy="41113"/>
          </a:xfrm>
          <a:custGeom>
            <a:avLst/>
            <a:gdLst>
              <a:gd name="connsiteX0" fmla="*/ 0 w 153989"/>
              <a:gd name="connsiteY0" fmla="*/ 40594 h 41113"/>
              <a:gd name="connsiteX1" fmla="*/ 90488 w 153989"/>
              <a:gd name="connsiteY1" fmla="*/ 907 h 41113"/>
              <a:gd name="connsiteX2" fmla="*/ 153988 w 153989"/>
              <a:gd name="connsiteY2" fmla="*/ 13607 h 41113"/>
              <a:gd name="connsiteX3" fmla="*/ 92075 w 153989"/>
              <a:gd name="connsiteY3" fmla="*/ 23132 h 41113"/>
              <a:gd name="connsiteX4" fmla="*/ 0 w 153989"/>
              <a:gd name="connsiteY4" fmla="*/ 40594 h 4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9" h="41113">
                <a:moveTo>
                  <a:pt x="0" y="40594"/>
                </a:moveTo>
                <a:cubicBezTo>
                  <a:pt x="-264" y="36890"/>
                  <a:pt x="64823" y="5405"/>
                  <a:pt x="90488" y="907"/>
                </a:cubicBezTo>
                <a:cubicBezTo>
                  <a:pt x="116153" y="-3591"/>
                  <a:pt x="153724" y="9903"/>
                  <a:pt x="153988" y="13607"/>
                </a:cubicBezTo>
                <a:cubicBezTo>
                  <a:pt x="154252" y="17311"/>
                  <a:pt x="114300" y="19163"/>
                  <a:pt x="92075" y="23132"/>
                </a:cubicBezTo>
                <a:cubicBezTo>
                  <a:pt x="69850" y="27101"/>
                  <a:pt x="264" y="44298"/>
                  <a:pt x="0" y="405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608C509-977E-44D7-8615-7ED9E70439FB}"/>
              </a:ext>
            </a:extLst>
          </p:cNvPr>
          <p:cNvSpPr/>
          <p:nvPr/>
        </p:nvSpPr>
        <p:spPr>
          <a:xfrm>
            <a:off x="5554464" y="3282937"/>
            <a:ext cx="969448" cy="60568"/>
          </a:xfrm>
          <a:custGeom>
            <a:avLst/>
            <a:gdLst>
              <a:gd name="connsiteX0" fmla="*/ 199 w 969448"/>
              <a:gd name="connsiteY0" fmla="*/ 17476 h 60568"/>
              <a:gd name="connsiteX1" fmla="*/ 284361 w 969448"/>
              <a:gd name="connsiteY1" fmla="*/ 13 h 60568"/>
              <a:gd name="connsiteX2" fmla="*/ 627261 w 969448"/>
              <a:gd name="connsiteY2" fmla="*/ 20651 h 60568"/>
              <a:gd name="connsiteX3" fmla="*/ 797124 w 969448"/>
              <a:gd name="connsiteY3" fmla="*/ 20651 h 60568"/>
              <a:gd name="connsiteX4" fmla="*/ 882849 w 969448"/>
              <a:gd name="connsiteY4" fmla="*/ 42876 h 60568"/>
              <a:gd name="connsiteX5" fmla="*/ 963811 w 969448"/>
              <a:gd name="connsiteY5" fmla="*/ 60338 h 60568"/>
              <a:gd name="connsiteX6" fmla="*/ 717749 w 969448"/>
              <a:gd name="connsiteY6" fmla="*/ 30176 h 60568"/>
              <a:gd name="connsiteX7" fmla="*/ 579636 w 969448"/>
              <a:gd name="connsiteY7" fmla="*/ 23826 h 60568"/>
              <a:gd name="connsiteX8" fmla="*/ 327224 w 969448"/>
              <a:gd name="connsiteY8" fmla="*/ 15888 h 60568"/>
              <a:gd name="connsiteX9" fmla="*/ 199 w 969448"/>
              <a:gd name="connsiteY9" fmla="*/ 17476 h 6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448" h="60568">
                <a:moveTo>
                  <a:pt x="199" y="17476"/>
                </a:moveTo>
                <a:cubicBezTo>
                  <a:pt x="-6945" y="14830"/>
                  <a:pt x="179851" y="-516"/>
                  <a:pt x="284361" y="13"/>
                </a:cubicBezTo>
                <a:cubicBezTo>
                  <a:pt x="388871" y="542"/>
                  <a:pt x="541801" y="17211"/>
                  <a:pt x="627261" y="20651"/>
                </a:cubicBezTo>
                <a:cubicBezTo>
                  <a:pt x="712721" y="24091"/>
                  <a:pt x="754526" y="16947"/>
                  <a:pt x="797124" y="20651"/>
                </a:cubicBezTo>
                <a:cubicBezTo>
                  <a:pt x="839722" y="24355"/>
                  <a:pt x="855068" y="36262"/>
                  <a:pt x="882849" y="42876"/>
                </a:cubicBezTo>
                <a:cubicBezTo>
                  <a:pt x="910630" y="49491"/>
                  <a:pt x="991328" y="62455"/>
                  <a:pt x="963811" y="60338"/>
                </a:cubicBezTo>
                <a:cubicBezTo>
                  <a:pt x="936294" y="58221"/>
                  <a:pt x="781778" y="36261"/>
                  <a:pt x="717749" y="30176"/>
                </a:cubicBezTo>
                <a:cubicBezTo>
                  <a:pt x="653720" y="24091"/>
                  <a:pt x="579636" y="23826"/>
                  <a:pt x="579636" y="23826"/>
                </a:cubicBezTo>
                <a:cubicBezTo>
                  <a:pt x="514549" y="21445"/>
                  <a:pt x="421680" y="15624"/>
                  <a:pt x="327224" y="15888"/>
                </a:cubicBezTo>
                <a:lnTo>
                  <a:pt x="199" y="174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C3A52222-CE53-4C13-87EB-908F99560633}"/>
              </a:ext>
            </a:extLst>
          </p:cNvPr>
          <p:cNvSpPr/>
          <p:nvPr/>
        </p:nvSpPr>
        <p:spPr>
          <a:xfrm>
            <a:off x="5587694" y="3311178"/>
            <a:ext cx="906769" cy="48101"/>
          </a:xfrm>
          <a:custGeom>
            <a:avLst/>
            <a:gdLst>
              <a:gd name="connsiteX0" fmla="*/ 306 w 906769"/>
              <a:gd name="connsiteY0" fmla="*/ 347 h 48101"/>
              <a:gd name="connsiteX1" fmla="*/ 230494 w 906769"/>
              <a:gd name="connsiteY1" fmla="*/ 22572 h 48101"/>
              <a:gd name="connsiteX2" fmla="*/ 473381 w 906769"/>
              <a:gd name="connsiteY2" fmla="*/ 47972 h 48101"/>
              <a:gd name="connsiteX3" fmla="*/ 644831 w 906769"/>
              <a:gd name="connsiteY3" fmla="*/ 32097 h 48101"/>
              <a:gd name="connsiteX4" fmla="*/ 779769 w 906769"/>
              <a:gd name="connsiteY4" fmla="*/ 24160 h 48101"/>
              <a:gd name="connsiteX5" fmla="*/ 871844 w 906769"/>
              <a:gd name="connsiteY5" fmla="*/ 32097 h 48101"/>
              <a:gd name="connsiteX6" fmla="*/ 906769 w 906769"/>
              <a:gd name="connsiteY6" fmla="*/ 35272 h 48101"/>
              <a:gd name="connsiteX7" fmla="*/ 703569 w 906769"/>
              <a:gd name="connsiteY7" fmla="*/ 14635 h 48101"/>
              <a:gd name="connsiteX8" fmla="*/ 428931 w 906769"/>
              <a:gd name="connsiteY8" fmla="*/ 36860 h 48101"/>
              <a:gd name="connsiteX9" fmla="*/ 290819 w 906769"/>
              <a:gd name="connsiteY9" fmla="*/ 11460 h 48101"/>
              <a:gd name="connsiteX10" fmla="*/ 306 w 906769"/>
              <a:gd name="connsiteY10" fmla="*/ 347 h 4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6769" h="48101">
                <a:moveTo>
                  <a:pt x="306" y="347"/>
                </a:moveTo>
                <a:cubicBezTo>
                  <a:pt x="-9748" y="2199"/>
                  <a:pt x="230494" y="22572"/>
                  <a:pt x="230494" y="22572"/>
                </a:cubicBezTo>
                <a:cubicBezTo>
                  <a:pt x="309340" y="30509"/>
                  <a:pt x="404325" y="46385"/>
                  <a:pt x="473381" y="47972"/>
                </a:cubicBezTo>
                <a:cubicBezTo>
                  <a:pt x="542437" y="49559"/>
                  <a:pt x="593766" y="36066"/>
                  <a:pt x="644831" y="32097"/>
                </a:cubicBezTo>
                <a:cubicBezTo>
                  <a:pt x="695896" y="28128"/>
                  <a:pt x="741934" y="24160"/>
                  <a:pt x="779769" y="24160"/>
                </a:cubicBezTo>
                <a:cubicBezTo>
                  <a:pt x="817604" y="24160"/>
                  <a:pt x="871844" y="32097"/>
                  <a:pt x="871844" y="32097"/>
                </a:cubicBezTo>
                <a:lnTo>
                  <a:pt x="906769" y="35272"/>
                </a:lnTo>
                <a:cubicBezTo>
                  <a:pt x="878723" y="32362"/>
                  <a:pt x="783209" y="14370"/>
                  <a:pt x="703569" y="14635"/>
                </a:cubicBezTo>
                <a:cubicBezTo>
                  <a:pt x="623929" y="14900"/>
                  <a:pt x="497723" y="37389"/>
                  <a:pt x="428931" y="36860"/>
                </a:cubicBezTo>
                <a:cubicBezTo>
                  <a:pt x="360139" y="36331"/>
                  <a:pt x="362786" y="18604"/>
                  <a:pt x="290819" y="11460"/>
                </a:cubicBezTo>
                <a:cubicBezTo>
                  <a:pt x="218852" y="4316"/>
                  <a:pt x="10360" y="-1505"/>
                  <a:pt x="306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F18EC707-96AE-41A7-B5F8-176B9332C98B}"/>
              </a:ext>
            </a:extLst>
          </p:cNvPr>
          <p:cNvSpPr/>
          <p:nvPr/>
        </p:nvSpPr>
        <p:spPr>
          <a:xfrm>
            <a:off x="5615389" y="3346523"/>
            <a:ext cx="846277" cy="219102"/>
          </a:xfrm>
          <a:custGeom>
            <a:avLst/>
            <a:gdLst>
              <a:gd name="connsiteX0" fmla="*/ 51986 w 846277"/>
              <a:gd name="connsiteY0" fmla="*/ 1515 h 219102"/>
              <a:gd name="connsiteX1" fmla="*/ 7536 w 846277"/>
              <a:gd name="connsiteY1" fmla="*/ 33265 h 219102"/>
              <a:gd name="connsiteX2" fmla="*/ 228199 w 846277"/>
              <a:gd name="connsiteY2" fmla="*/ 168202 h 219102"/>
              <a:gd name="connsiteX3" fmla="*/ 459974 w 846277"/>
              <a:gd name="connsiteY3" fmla="*/ 219002 h 219102"/>
              <a:gd name="connsiteX4" fmla="*/ 637774 w 846277"/>
              <a:gd name="connsiteY4" fmla="*/ 179315 h 219102"/>
              <a:gd name="connsiteX5" fmla="*/ 760011 w 846277"/>
              <a:gd name="connsiteY5" fmla="*/ 114227 h 219102"/>
              <a:gd name="connsiteX6" fmla="*/ 845736 w 846277"/>
              <a:gd name="connsiteY6" fmla="*/ 3102 h 219102"/>
              <a:gd name="connsiteX7" fmla="*/ 791761 w 846277"/>
              <a:gd name="connsiteY7" fmla="*/ 63427 h 219102"/>
              <a:gd name="connsiteX8" fmla="*/ 698099 w 846277"/>
              <a:gd name="connsiteY8" fmla="*/ 136452 h 219102"/>
              <a:gd name="connsiteX9" fmla="*/ 575861 w 846277"/>
              <a:gd name="connsiteY9" fmla="*/ 180902 h 219102"/>
              <a:gd name="connsiteX10" fmla="*/ 391711 w 846277"/>
              <a:gd name="connsiteY10" fmla="*/ 193602 h 219102"/>
              <a:gd name="connsiteX11" fmla="*/ 212324 w 846277"/>
              <a:gd name="connsiteY11" fmla="*/ 142802 h 219102"/>
              <a:gd name="connsiteX12" fmla="*/ 58336 w 846277"/>
              <a:gd name="connsiteY12" fmla="*/ 66602 h 219102"/>
              <a:gd name="connsiteX13" fmla="*/ 51986 w 846277"/>
              <a:gd name="connsiteY13" fmla="*/ 1515 h 2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277" h="219102">
                <a:moveTo>
                  <a:pt x="51986" y="1515"/>
                </a:moveTo>
                <a:cubicBezTo>
                  <a:pt x="43519" y="-4041"/>
                  <a:pt x="-21833" y="5484"/>
                  <a:pt x="7536" y="33265"/>
                </a:cubicBezTo>
                <a:cubicBezTo>
                  <a:pt x="36905" y="61046"/>
                  <a:pt x="152793" y="137246"/>
                  <a:pt x="228199" y="168202"/>
                </a:cubicBezTo>
                <a:cubicBezTo>
                  <a:pt x="303605" y="199158"/>
                  <a:pt x="391712" y="217150"/>
                  <a:pt x="459974" y="219002"/>
                </a:cubicBezTo>
                <a:cubicBezTo>
                  <a:pt x="528236" y="220854"/>
                  <a:pt x="587768" y="196778"/>
                  <a:pt x="637774" y="179315"/>
                </a:cubicBezTo>
                <a:cubicBezTo>
                  <a:pt x="687780" y="161853"/>
                  <a:pt x="725351" y="143596"/>
                  <a:pt x="760011" y="114227"/>
                </a:cubicBezTo>
                <a:cubicBezTo>
                  <a:pt x="794671" y="84858"/>
                  <a:pt x="840444" y="11569"/>
                  <a:pt x="845736" y="3102"/>
                </a:cubicBezTo>
                <a:cubicBezTo>
                  <a:pt x="851028" y="-5365"/>
                  <a:pt x="816367" y="41202"/>
                  <a:pt x="791761" y="63427"/>
                </a:cubicBezTo>
                <a:cubicBezTo>
                  <a:pt x="767155" y="85652"/>
                  <a:pt x="734082" y="116873"/>
                  <a:pt x="698099" y="136452"/>
                </a:cubicBezTo>
                <a:cubicBezTo>
                  <a:pt x="662116" y="156031"/>
                  <a:pt x="626926" y="171377"/>
                  <a:pt x="575861" y="180902"/>
                </a:cubicBezTo>
                <a:cubicBezTo>
                  <a:pt x="524796" y="190427"/>
                  <a:pt x="452300" y="199952"/>
                  <a:pt x="391711" y="193602"/>
                </a:cubicBezTo>
                <a:cubicBezTo>
                  <a:pt x="331122" y="187252"/>
                  <a:pt x="267887" y="163969"/>
                  <a:pt x="212324" y="142802"/>
                </a:cubicBezTo>
                <a:cubicBezTo>
                  <a:pt x="156762" y="121635"/>
                  <a:pt x="88763" y="87769"/>
                  <a:pt x="58336" y="66602"/>
                </a:cubicBezTo>
                <a:cubicBezTo>
                  <a:pt x="27909" y="45435"/>
                  <a:pt x="60453" y="7071"/>
                  <a:pt x="51986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A1F32D9-05BE-4040-8A8F-1CEADA43EC59}"/>
              </a:ext>
            </a:extLst>
          </p:cNvPr>
          <p:cNvSpPr/>
          <p:nvPr/>
        </p:nvSpPr>
        <p:spPr>
          <a:xfrm>
            <a:off x="6332088" y="3322449"/>
            <a:ext cx="185500" cy="174874"/>
          </a:xfrm>
          <a:custGeom>
            <a:avLst/>
            <a:gdLst>
              <a:gd name="connsiteX0" fmla="*/ 103637 w 185500"/>
              <a:gd name="connsiteY0" fmla="*/ 189 h 174874"/>
              <a:gd name="connsiteX1" fmla="*/ 184600 w 185500"/>
              <a:gd name="connsiteY1" fmla="*/ 54164 h 174874"/>
              <a:gd name="connsiteX2" fmla="*/ 144912 w 185500"/>
              <a:gd name="connsiteY2" fmla="*/ 117664 h 174874"/>
              <a:gd name="connsiteX3" fmla="*/ 111575 w 185500"/>
              <a:gd name="connsiteY3" fmla="*/ 154176 h 174874"/>
              <a:gd name="connsiteX4" fmla="*/ 450 w 185500"/>
              <a:gd name="connsiteY4" fmla="*/ 174814 h 174874"/>
              <a:gd name="connsiteX5" fmla="*/ 75062 w 185500"/>
              <a:gd name="connsiteY5" fmla="*/ 158939 h 174874"/>
              <a:gd name="connsiteX6" fmla="*/ 141737 w 185500"/>
              <a:gd name="connsiteY6" fmla="*/ 117664 h 174874"/>
              <a:gd name="connsiteX7" fmla="*/ 178250 w 185500"/>
              <a:gd name="connsiteY7" fmla="*/ 73214 h 174874"/>
              <a:gd name="connsiteX8" fmla="*/ 103637 w 185500"/>
              <a:gd name="connsiteY8" fmla="*/ 189 h 17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0" h="174874">
                <a:moveTo>
                  <a:pt x="103637" y="189"/>
                </a:moveTo>
                <a:cubicBezTo>
                  <a:pt x="104695" y="-2986"/>
                  <a:pt x="177721" y="34585"/>
                  <a:pt x="184600" y="54164"/>
                </a:cubicBezTo>
                <a:cubicBezTo>
                  <a:pt x="191479" y="73743"/>
                  <a:pt x="157083" y="100995"/>
                  <a:pt x="144912" y="117664"/>
                </a:cubicBezTo>
                <a:cubicBezTo>
                  <a:pt x="132741" y="134333"/>
                  <a:pt x="135652" y="144651"/>
                  <a:pt x="111575" y="154176"/>
                </a:cubicBezTo>
                <a:cubicBezTo>
                  <a:pt x="87498" y="163701"/>
                  <a:pt x="6535" y="174020"/>
                  <a:pt x="450" y="174814"/>
                </a:cubicBezTo>
                <a:cubicBezTo>
                  <a:pt x="-5636" y="175608"/>
                  <a:pt x="51514" y="168464"/>
                  <a:pt x="75062" y="158939"/>
                </a:cubicBezTo>
                <a:cubicBezTo>
                  <a:pt x="98610" y="149414"/>
                  <a:pt x="124539" y="131951"/>
                  <a:pt x="141737" y="117664"/>
                </a:cubicBezTo>
                <a:cubicBezTo>
                  <a:pt x="158935" y="103377"/>
                  <a:pt x="178779" y="89618"/>
                  <a:pt x="178250" y="73214"/>
                </a:cubicBezTo>
                <a:cubicBezTo>
                  <a:pt x="177721" y="56810"/>
                  <a:pt x="102579" y="3364"/>
                  <a:pt x="103637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461F507-8274-4372-9222-93E1EDF38EE3}"/>
              </a:ext>
            </a:extLst>
          </p:cNvPr>
          <p:cNvSpPr/>
          <p:nvPr/>
        </p:nvSpPr>
        <p:spPr>
          <a:xfrm>
            <a:off x="5540468" y="3314869"/>
            <a:ext cx="145961" cy="90438"/>
          </a:xfrm>
          <a:custGeom>
            <a:avLst/>
            <a:gdLst>
              <a:gd name="connsiteX0" fmla="*/ 145957 w 145961"/>
              <a:gd name="connsiteY0" fmla="*/ 3006 h 90438"/>
              <a:gd name="connsiteX1" fmla="*/ 11020 w 145961"/>
              <a:gd name="connsiteY1" fmla="*/ 7769 h 90438"/>
              <a:gd name="connsiteX2" fmla="*/ 14195 w 145961"/>
              <a:gd name="connsiteY2" fmla="*/ 68094 h 90438"/>
              <a:gd name="connsiteX3" fmla="*/ 64995 w 145961"/>
              <a:gd name="connsiteY3" fmla="*/ 90319 h 90438"/>
              <a:gd name="connsiteX4" fmla="*/ 25307 w 145961"/>
              <a:gd name="connsiteY4" fmla="*/ 60156 h 90438"/>
              <a:gd name="connsiteX5" fmla="*/ 17370 w 145961"/>
              <a:gd name="connsiteY5" fmla="*/ 41106 h 90438"/>
              <a:gd name="connsiteX6" fmla="*/ 15782 w 145961"/>
              <a:gd name="connsiteY6" fmla="*/ 28406 h 90438"/>
              <a:gd name="connsiteX7" fmla="*/ 145957 w 145961"/>
              <a:gd name="connsiteY7" fmla="*/ 3006 h 9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61" h="90438">
                <a:moveTo>
                  <a:pt x="145957" y="3006"/>
                </a:moveTo>
                <a:cubicBezTo>
                  <a:pt x="145163" y="-433"/>
                  <a:pt x="32980" y="-3079"/>
                  <a:pt x="11020" y="7769"/>
                </a:cubicBezTo>
                <a:cubicBezTo>
                  <a:pt x="-10940" y="18617"/>
                  <a:pt x="5199" y="54336"/>
                  <a:pt x="14195" y="68094"/>
                </a:cubicBezTo>
                <a:cubicBezTo>
                  <a:pt x="23191" y="81852"/>
                  <a:pt x="63143" y="91642"/>
                  <a:pt x="64995" y="90319"/>
                </a:cubicBezTo>
                <a:cubicBezTo>
                  <a:pt x="66847" y="88996"/>
                  <a:pt x="33244" y="68358"/>
                  <a:pt x="25307" y="60156"/>
                </a:cubicBezTo>
                <a:cubicBezTo>
                  <a:pt x="17370" y="51954"/>
                  <a:pt x="18957" y="46398"/>
                  <a:pt x="17370" y="41106"/>
                </a:cubicBezTo>
                <a:cubicBezTo>
                  <a:pt x="15783" y="35814"/>
                  <a:pt x="436" y="36079"/>
                  <a:pt x="15782" y="28406"/>
                </a:cubicBezTo>
                <a:cubicBezTo>
                  <a:pt x="31128" y="20733"/>
                  <a:pt x="146751" y="6445"/>
                  <a:pt x="145957" y="3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E1BC03B-8D3A-4FED-A466-CD3CED527D45}"/>
              </a:ext>
            </a:extLst>
          </p:cNvPr>
          <p:cNvSpPr/>
          <p:nvPr/>
        </p:nvSpPr>
        <p:spPr>
          <a:xfrm>
            <a:off x="5594350" y="3408363"/>
            <a:ext cx="626559" cy="282594"/>
          </a:xfrm>
          <a:custGeom>
            <a:avLst/>
            <a:gdLst>
              <a:gd name="connsiteX0" fmla="*/ 0 w 626559"/>
              <a:gd name="connsiteY0" fmla="*/ 0 h 282594"/>
              <a:gd name="connsiteX1" fmla="*/ 209550 w 626559"/>
              <a:gd name="connsiteY1" fmla="*/ 173037 h 282594"/>
              <a:gd name="connsiteX2" fmla="*/ 322263 w 626559"/>
              <a:gd name="connsiteY2" fmla="*/ 258762 h 282594"/>
              <a:gd name="connsiteX3" fmla="*/ 415925 w 626559"/>
              <a:gd name="connsiteY3" fmla="*/ 269875 h 282594"/>
              <a:gd name="connsiteX4" fmla="*/ 625475 w 626559"/>
              <a:gd name="connsiteY4" fmla="*/ 282575 h 282594"/>
              <a:gd name="connsiteX5" fmla="*/ 488950 w 626559"/>
              <a:gd name="connsiteY5" fmla="*/ 271462 h 282594"/>
              <a:gd name="connsiteX6" fmla="*/ 292100 w 626559"/>
              <a:gd name="connsiteY6" fmla="*/ 228600 h 282594"/>
              <a:gd name="connsiteX7" fmla="*/ 152400 w 626559"/>
              <a:gd name="connsiteY7" fmla="*/ 127000 h 282594"/>
              <a:gd name="connsiteX8" fmla="*/ 0 w 626559"/>
              <a:gd name="connsiteY8" fmla="*/ 0 h 2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559" h="282594">
                <a:moveTo>
                  <a:pt x="0" y="0"/>
                </a:moveTo>
                <a:lnTo>
                  <a:pt x="209550" y="173037"/>
                </a:lnTo>
                <a:cubicBezTo>
                  <a:pt x="263260" y="216164"/>
                  <a:pt x="287867" y="242622"/>
                  <a:pt x="322263" y="258762"/>
                </a:cubicBezTo>
                <a:cubicBezTo>
                  <a:pt x="356659" y="274902"/>
                  <a:pt x="365390" y="265906"/>
                  <a:pt x="415925" y="269875"/>
                </a:cubicBezTo>
                <a:cubicBezTo>
                  <a:pt x="466460" y="273844"/>
                  <a:pt x="613304" y="282311"/>
                  <a:pt x="625475" y="282575"/>
                </a:cubicBezTo>
                <a:cubicBezTo>
                  <a:pt x="637646" y="282839"/>
                  <a:pt x="544512" y="280458"/>
                  <a:pt x="488950" y="271462"/>
                </a:cubicBezTo>
                <a:cubicBezTo>
                  <a:pt x="433388" y="262466"/>
                  <a:pt x="348192" y="252677"/>
                  <a:pt x="292100" y="228600"/>
                </a:cubicBezTo>
                <a:cubicBezTo>
                  <a:pt x="236008" y="204523"/>
                  <a:pt x="204258" y="164306"/>
                  <a:pt x="152400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5EE6F11-FC64-4115-BCE3-8B37E18C7B5F}"/>
              </a:ext>
            </a:extLst>
          </p:cNvPr>
          <p:cNvSpPr/>
          <p:nvPr/>
        </p:nvSpPr>
        <p:spPr>
          <a:xfrm>
            <a:off x="6068351" y="3382963"/>
            <a:ext cx="440399" cy="298158"/>
          </a:xfrm>
          <a:custGeom>
            <a:avLst/>
            <a:gdLst>
              <a:gd name="connsiteX0" fmla="*/ 440399 w 440399"/>
              <a:gd name="connsiteY0" fmla="*/ 0 h 298158"/>
              <a:gd name="connsiteX1" fmla="*/ 318162 w 440399"/>
              <a:gd name="connsiteY1" fmla="*/ 161925 h 298158"/>
              <a:gd name="connsiteX2" fmla="*/ 245137 w 440399"/>
              <a:gd name="connsiteY2" fmla="*/ 236537 h 298158"/>
              <a:gd name="connsiteX3" fmla="*/ 149887 w 440399"/>
              <a:gd name="connsiteY3" fmla="*/ 274637 h 298158"/>
              <a:gd name="connsiteX4" fmla="*/ 662 w 440399"/>
              <a:gd name="connsiteY4" fmla="*/ 296862 h 298158"/>
              <a:gd name="connsiteX5" fmla="*/ 213387 w 440399"/>
              <a:gd name="connsiteY5" fmla="*/ 236537 h 298158"/>
              <a:gd name="connsiteX6" fmla="*/ 281649 w 440399"/>
              <a:gd name="connsiteY6" fmla="*/ 168275 h 298158"/>
              <a:gd name="connsiteX7" fmla="*/ 440399 w 440399"/>
              <a:gd name="connsiteY7" fmla="*/ 0 h 2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399" h="298158">
                <a:moveTo>
                  <a:pt x="440399" y="0"/>
                </a:moveTo>
                <a:cubicBezTo>
                  <a:pt x="395552" y="61251"/>
                  <a:pt x="350706" y="122502"/>
                  <a:pt x="318162" y="161925"/>
                </a:cubicBezTo>
                <a:cubicBezTo>
                  <a:pt x="285618" y="201348"/>
                  <a:pt x="273183" y="217752"/>
                  <a:pt x="245137" y="236537"/>
                </a:cubicBezTo>
                <a:cubicBezTo>
                  <a:pt x="217091" y="255322"/>
                  <a:pt x="190633" y="264583"/>
                  <a:pt x="149887" y="274637"/>
                </a:cubicBezTo>
                <a:cubicBezTo>
                  <a:pt x="109141" y="284691"/>
                  <a:pt x="-9921" y="303212"/>
                  <a:pt x="662" y="296862"/>
                </a:cubicBezTo>
                <a:cubicBezTo>
                  <a:pt x="11245" y="290512"/>
                  <a:pt x="166556" y="257968"/>
                  <a:pt x="213387" y="236537"/>
                </a:cubicBezTo>
                <a:cubicBezTo>
                  <a:pt x="260218" y="215106"/>
                  <a:pt x="245930" y="203729"/>
                  <a:pt x="281649" y="168275"/>
                </a:cubicBezTo>
                <a:lnTo>
                  <a:pt x="44039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24E72C3-0452-467F-AFA4-98CA797A9E48}"/>
              </a:ext>
            </a:extLst>
          </p:cNvPr>
          <p:cNvSpPr/>
          <p:nvPr/>
        </p:nvSpPr>
        <p:spPr>
          <a:xfrm>
            <a:off x="5583204" y="3396293"/>
            <a:ext cx="301871" cy="242259"/>
          </a:xfrm>
          <a:custGeom>
            <a:avLst/>
            <a:gdLst>
              <a:gd name="connsiteX0" fmla="*/ 1621 w 301871"/>
              <a:gd name="connsiteY0" fmla="*/ 2545 h 242259"/>
              <a:gd name="connsiteX1" fmla="*/ 204821 w 301871"/>
              <a:gd name="connsiteY1" fmla="*/ 189870 h 242259"/>
              <a:gd name="connsiteX2" fmla="*/ 300071 w 301871"/>
              <a:gd name="connsiteY2" fmla="*/ 242257 h 242259"/>
              <a:gd name="connsiteX3" fmla="*/ 255621 w 301871"/>
              <a:gd name="connsiteY3" fmla="*/ 191457 h 242259"/>
              <a:gd name="connsiteX4" fmla="*/ 117509 w 301871"/>
              <a:gd name="connsiteY4" fmla="*/ 88270 h 242259"/>
              <a:gd name="connsiteX5" fmla="*/ 1621 w 301871"/>
              <a:gd name="connsiteY5" fmla="*/ 2545 h 2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71" h="242259">
                <a:moveTo>
                  <a:pt x="1621" y="2545"/>
                </a:moveTo>
                <a:cubicBezTo>
                  <a:pt x="16173" y="19478"/>
                  <a:pt x="155080" y="149918"/>
                  <a:pt x="204821" y="189870"/>
                </a:cubicBezTo>
                <a:cubicBezTo>
                  <a:pt x="254562" y="229822"/>
                  <a:pt x="291604" y="241993"/>
                  <a:pt x="300071" y="242257"/>
                </a:cubicBezTo>
                <a:cubicBezTo>
                  <a:pt x="308538" y="242522"/>
                  <a:pt x="286048" y="217122"/>
                  <a:pt x="255621" y="191457"/>
                </a:cubicBezTo>
                <a:cubicBezTo>
                  <a:pt x="225194" y="165793"/>
                  <a:pt x="160901" y="118962"/>
                  <a:pt x="117509" y="88270"/>
                </a:cubicBezTo>
                <a:cubicBezTo>
                  <a:pt x="74117" y="57578"/>
                  <a:pt x="-12931" y="-14388"/>
                  <a:pt x="1621" y="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C8210EE-57C6-41BE-8DC4-2EE306CF78F6}"/>
              </a:ext>
            </a:extLst>
          </p:cNvPr>
          <p:cNvSpPr/>
          <p:nvPr/>
        </p:nvSpPr>
        <p:spPr>
          <a:xfrm>
            <a:off x="5660729" y="3327085"/>
            <a:ext cx="753876" cy="160692"/>
          </a:xfrm>
          <a:custGeom>
            <a:avLst/>
            <a:gdLst>
              <a:gd name="connsiteX0" fmla="*/ 296 w 753876"/>
              <a:gd name="connsiteY0" fmla="*/ 315 h 160692"/>
              <a:gd name="connsiteX1" fmla="*/ 70146 w 753876"/>
              <a:gd name="connsiteY1" fmla="*/ 60640 h 160692"/>
              <a:gd name="connsiteX2" fmla="*/ 87609 w 753876"/>
              <a:gd name="connsiteY2" fmla="*/ 87628 h 160692"/>
              <a:gd name="connsiteX3" fmla="*/ 159046 w 753876"/>
              <a:gd name="connsiteY3" fmla="*/ 100328 h 160692"/>
              <a:gd name="connsiteX4" fmla="*/ 195559 w 753876"/>
              <a:gd name="connsiteY4" fmla="*/ 95565 h 160692"/>
              <a:gd name="connsiteX5" fmla="*/ 262234 w 753876"/>
              <a:gd name="connsiteY5" fmla="*/ 127315 h 160692"/>
              <a:gd name="connsiteX6" fmla="*/ 317796 w 753876"/>
              <a:gd name="connsiteY6" fmla="*/ 155890 h 160692"/>
              <a:gd name="connsiteX7" fmla="*/ 425746 w 753876"/>
              <a:gd name="connsiteY7" fmla="*/ 160653 h 160692"/>
              <a:gd name="connsiteX8" fmla="*/ 489246 w 753876"/>
              <a:gd name="connsiteY8" fmla="*/ 155890 h 160692"/>
              <a:gd name="connsiteX9" fmla="*/ 567034 w 753876"/>
              <a:gd name="connsiteY9" fmla="*/ 133665 h 160692"/>
              <a:gd name="connsiteX10" fmla="*/ 603546 w 753876"/>
              <a:gd name="connsiteY10" fmla="*/ 100328 h 160692"/>
              <a:gd name="connsiteX11" fmla="*/ 643234 w 753876"/>
              <a:gd name="connsiteY11" fmla="*/ 116203 h 160692"/>
              <a:gd name="connsiteX12" fmla="*/ 687684 w 753876"/>
              <a:gd name="connsiteY12" fmla="*/ 92390 h 160692"/>
              <a:gd name="connsiteX13" fmla="*/ 705146 w 753876"/>
              <a:gd name="connsiteY13" fmla="*/ 74928 h 160692"/>
              <a:gd name="connsiteX14" fmla="*/ 752771 w 753876"/>
              <a:gd name="connsiteY14" fmla="*/ 19365 h 160692"/>
              <a:gd name="connsiteX15" fmla="*/ 652759 w 753876"/>
              <a:gd name="connsiteY15" fmla="*/ 105090 h 160692"/>
              <a:gd name="connsiteX16" fmla="*/ 549571 w 753876"/>
              <a:gd name="connsiteY16" fmla="*/ 144778 h 160692"/>
              <a:gd name="connsiteX17" fmla="*/ 336846 w 753876"/>
              <a:gd name="connsiteY17" fmla="*/ 147953 h 160692"/>
              <a:gd name="connsiteX18" fmla="*/ 166984 w 753876"/>
              <a:gd name="connsiteY18" fmla="*/ 111440 h 160692"/>
              <a:gd name="connsiteX19" fmla="*/ 100309 w 753876"/>
              <a:gd name="connsiteY19" fmla="*/ 89215 h 160692"/>
              <a:gd name="connsiteX20" fmla="*/ 296 w 753876"/>
              <a:gd name="connsiteY20" fmla="*/ 315 h 16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876" h="160692">
                <a:moveTo>
                  <a:pt x="296" y="315"/>
                </a:moveTo>
                <a:cubicBezTo>
                  <a:pt x="-4731" y="-4447"/>
                  <a:pt x="55594" y="46088"/>
                  <a:pt x="70146" y="60640"/>
                </a:cubicBezTo>
                <a:cubicBezTo>
                  <a:pt x="84698" y="75192"/>
                  <a:pt x="72792" y="81013"/>
                  <a:pt x="87609" y="87628"/>
                </a:cubicBezTo>
                <a:cubicBezTo>
                  <a:pt x="102426" y="94243"/>
                  <a:pt x="141054" y="99005"/>
                  <a:pt x="159046" y="100328"/>
                </a:cubicBezTo>
                <a:cubicBezTo>
                  <a:pt x="177038" y="101651"/>
                  <a:pt x="178361" y="91067"/>
                  <a:pt x="195559" y="95565"/>
                </a:cubicBezTo>
                <a:cubicBezTo>
                  <a:pt x="212757" y="100063"/>
                  <a:pt x="241861" y="117261"/>
                  <a:pt x="262234" y="127315"/>
                </a:cubicBezTo>
                <a:cubicBezTo>
                  <a:pt x="282607" y="137369"/>
                  <a:pt x="290544" y="150334"/>
                  <a:pt x="317796" y="155890"/>
                </a:cubicBezTo>
                <a:cubicBezTo>
                  <a:pt x="345048" y="161446"/>
                  <a:pt x="397171" y="160653"/>
                  <a:pt x="425746" y="160653"/>
                </a:cubicBezTo>
                <a:cubicBezTo>
                  <a:pt x="454321" y="160653"/>
                  <a:pt x="465698" y="160388"/>
                  <a:pt x="489246" y="155890"/>
                </a:cubicBezTo>
                <a:cubicBezTo>
                  <a:pt x="512794" y="151392"/>
                  <a:pt x="547984" y="142925"/>
                  <a:pt x="567034" y="133665"/>
                </a:cubicBezTo>
                <a:cubicBezTo>
                  <a:pt x="586084" y="124405"/>
                  <a:pt x="590846" y="103238"/>
                  <a:pt x="603546" y="100328"/>
                </a:cubicBezTo>
                <a:cubicBezTo>
                  <a:pt x="616246" y="97418"/>
                  <a:pt x="629211" y="117526"/>
                  <a:pt x="643234" y="116203"/>
                </a:cubicBezTo>
                <a:cubicBezTo>
                  <a:pt x="657257" y="114880"/>
                  <a:pt x="677365" y="99269"/>
                  <a:pt x="687684" y="92390"/>
                </a:cubicBezTo>
                <a:cubicBezTo>
                  <a:pt x="698003" y="85511"/>
                  <a:pt x="694298" y="87099"/>
                  <a:pt x="705146" y="74928"/>
                </a:cubicBezTo>
                <a:cubicBezTo>
                  <a:pt x="715994" y="62757"/>
                  <a:pt x="761502" y="14338"/>
                  <a:pt x="752771" y="19365"/>
                </a:cubicBezTo>
                <a:cubicBezTo>
                  <a:pt x="744040" y="24392"/>
                  <a:pt x="686626" y="84188"/>
                  <a:pt x="652759" y="105090"/>
                </a:cubicBezTo>
                <a:cubicBezTo>
                  <a:pt x="618892" y="125992"/>
                  <a:pt x="602223" y="137634"/>
                  <a:pt x="549571" y="144778"/>
                </a:cubicBezTo>
                <a:cubicBezTo>
                  <a:pt x="496919" y="151922"/>
                  <a:pt x="400610" y="153509"/>
                  <a:pt x="336846" y="147953"/>
                </a:cubicBezTo>
                <a:cubicBezTo>
                  <a:pt x="273082" y="142397"/>
                  <a:pt x="206407" y="121230"/>
                  <a:pt x="166984" y="111440"/>
                </a:cubicBezTo>
                <a:cubicBezTo>
                  <a:pt x="127561" y="101650"/>
                  <a:pt x="128619" y="106413"/>
                  <a:pt x="100309" y="89215"/>
                </a:cubicBezTo>
                <a:cubicBezTo>
                  <a:pt x="71999" y="72017"/>
                  <a:pt x="5323" y="5077"/>
                  <a:pt x="296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C9CD3DED-A936-4BFE-89B6-1CC7595E9C86}"/>
              </a:ext>
            </a:extLst>
          </p:cNvPr>
          <p:cNvSpPr/>
          <p:nvPr/>
        </p:nvSpPr>
        <p:spPr>
          <a:xfrm>
            <a:off x="5989585" y="3365360"/>
            <a:ext cx="66376" cy="111942"/>
          </a:xfrm>
          <a:custGeom>
            <a:avLst/>
            <a:gdLst>
              <a:gd name="connsiteX0" fmla="*/ 53 w 66376"/>
              <a:gd name="connsiteY0" fmla="*/ 140 h 111942"/>
              <a:gd name="connsiteX1" fmla="*/ 61965 w 66376"/>
              <a:gd name="connsiteY1" fmla="*/ 44590 h 111942"/>
              <a:gd name="connsiteX2" fmla="*/ 60378 w 66376"/>
              <a:gd name="connsiteY2" fmla="*/ 111265 h 111942"/>
              <a:gd name="connsiteX3" fmla="*/ 52440 w 66376"/>
              <a:gd name="connsiteY3" fmla="*/ 77928 h 111942"/>
              <a:gd name="connsiteX4" fmla="*/ 50853 w 66376"/>
              <a:gd name="connsiteY4" fmla="*/ 58878 h 111942"/>
              <a:gd name="connsiteX5" fmla="*/ 53 w 66376"/>
              <a:gd name="connsiteY5" fmla="*/ 140 h 11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76" h="111942">
                <a:moveTo>
                  <a:pt x="53" y="140"/>
                </a:moveTo>
                <a:cubicBezTo>
                  <a:pt x="1905" y="-2241"/>
                  <a:pt x="51911" y="26069"/>
                  <a:pt x="61965" y="44590"/>
                </a:cubicBezTo>
                <a:cubicBezTo>
                  <a:pt x="72019" y="63111"/>
                  <a:pt x="61965" y="105709"/>
                  <a:pt x="60378" y="111265"/>
                </a:cubicBezTo>
                <a:cubicBezTo>
                  <a:pt x="58791" y="116821"/>
                  <a:pt x="54028" y="86659"/>
                  <a:pt x="52440" y="77928"/>
                </a:cubicBezTo>
                <a:cubicBezTo>
                  <a:pt x="50852" y="69197"/>
                  <a:pt x="56409" y="69197"/>
                  <a:pt x="50853" y="58878"/>
                </a:cubicBezTo>
                <a:cubicBezTo>
                  <a:pt x="45297" y="48559"/>
                  <a:pt x="-1799" y="2521"/>
                  <a:pt x="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D9B3B46-9C88-4DAC-85B9-1FAE0C3B5221}"/>
              </a:ext>
            </a:extLst>
          </p:cNvPr>
          <p:cNvSpPr/>
          <p:nvPr/>
        </p:nvSpPr>
        <p:spPr>
          <a:xfrm>
            <a:off x="6047702" y="3374731"/>
            <a:ext cx="72111" cy="88246"/>
          </a:xfrm>
          <a:custGeom>
            <a:avLst/>
            <a:gdLst>
              <a:gd name="connsiteX0" fmla="*/ 72111 w 72111"/>
              <a:gd name="connsiteY0" fmla="*/ 294 h 88246"/>
              <a:gd name="connsiteX1" fmla="*/ 5436 w 72111"/>
              <a:gd name="connsiteY1" fmla="*/ 63794 h 88246"/>
              <a:gd name="connsiteX2" fmla="*/ 3848 w 72111"/>
              <a:gd name="connsiteY2" fmla="*/ 87607 h 88246"/>
              <a:gd name="connsiteX3" fmla="*/ 3848 w 72111"/>
              <a:gd name="connsiteY3" fmla="*/ 41569 h 88246"/>
              <a:gd name="connsiteX4" fmla="*/ 72111 w 72111"/>
              <a:gd name="connsiteY4" fmla="*/ 294 h 8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1" h="88246">
                <a:moveTo>
                  <a:pt x="72111" y="294"/>
                </a:moveTo>
                <a:cubicBezTo>
                  <a:pt x="72376" y="3998"/>
                  <a:pt x="16813" y="49242"/>
                  <a:pt x="5436" y="63794"/>
                </a:cubicBezTo>
                <a:cubicBezTo>
                  <a:pt x="-5941" y="78346"/>
                  <a:pt x="4113" y="91311"/>
                  <a:pt x="3848" y="87607"/>
                </a:cubicBezTo>
                <a:cubicBezTo>
                  <a:pt x="3583" y="83903"/>
                  <a:pt x="-3031" y="54269"/>
                  <a:pt x="3848" y="41569"/>
                </a:cubicBezTo>
                <a:cubicBezTo>
                  <a:pt x="10727" y="28869"/>
                  <a:pt x="71846" y="-3410"/>
                  <a:pt x="72111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3C66A0B8-C70A-4466-A773-E2E579E382FA}"/>
              </a:ext>
            </a:extLst>
          </p:cNvPr>
          <p:cNvSpPr/>
          <p:nvPr/>
        </p:nvSpPr>
        <p:spPr>
          <a:xfrm>
            <a:off x="5546525" y="3311855"/>
            <a:ext cx="117242" cy="113165"/>
          </a:xfrm>
          <a:custGeom>
            <a:avLst/>
            <a:gdLst>
              <a:gd name="connsiteX0" fmla="*/ 116088 w 117242"/>
              <a:gd name="connsiteY0" fmla="*/ 2845 h 113165"/>
              <a:gd name="connsiteX1" fmla="*/ 200 w 117242"/>
              <a:gd name="connsiteY1" fmla="*/ 28245 h 113165"/>
              <a:gd name="connsiteX2" fmla="*/ 87513 w 117242"/>
              <a:gd name="connsiteY2" fmla="*/ 110795 h 113165"/>
              <a:gd name="connsiteX3" fmla="*/ 62113 w 117242"/>
              <a:gd name="connsiteY3" fmla="*/ 86983 h 113165"/>
              <a:gd name="connsiteX4" fmla="*/ 116088 w 117242"/>
              <a:gd name="connsiteY4" fmla="*/ 2845 h 11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42" h="113165">
                <a:moveTo>
                  <a:pt x="116088" y="2845"/>
                </a:moveTo>
                <a:cubicBezTo>
                  <a:pt x="105769" y="-6945"/>
                  <a:pt x="4962" y="10253"/>
                  <a:pt x="200" y="28245"/>
                </a:cubicBezTo>
                <a:cubicBezTo>
                  <a:pt x="-4563" y="46237"/>
                  <a:pt x="77194" y="101005"/>
                  <a:pt x="87513" y="110795"/>
                </a:cubicBezTo>
                <a:cubicBezTo>
                  <a:pt x="97832" y="120585"/>
                  <a:pt x="59996" y="97566"/>
                  <a:pt x="62113" y="86983"/>
                </a:cubicBezTo>
                <a:cubicBezTo>
                  <a:pt x="64230" y="76400"/>
                  <a:pt x="126407" y="12635"/>
                  <a:pt x="116088" y="284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AC076AB-483E-4B46-BECB-C069F6AFF741}"/>
              </a:ext>
            </a:extLst>
          </p:cNvPr>
          <p:cNvSpPr/>
          <p:nvPr/>
        </p:nvSpPr>
        <p:spPr>
          <a:xfrm>
            <a:off x="6386223" y="3346291"/>
            <a:ext cx="125151" cy="85357"/>
          </a:xfrm>
          <a:custGeom>
            <a:avLst/>
            <a:gdLst>
              <a:gd name="connsiteX0" fmla="*/ 290 w 125151"/>
              <a:gd name="connsiteY0" fmla="*/ 50959 h 85357"/>
              <a:gd name="connsiteX1" fmla="*/ 65377 w 125151"/>
              <a:gd name="connsiteY1" fmla="*/ 159 h 85357"/>
              <a:gd name="connsiteX2" fmla="*/ 124115 w 125151"/>
              <a:gd name="connsiteY2" fmla="*/ 36672 h 85357"/>
              <a:gd name="connsiteX3" fmla="*/ 92365 w 125151"/>
              <a:gd name="connsiteY3" fmla="*/ 84297 h 85357"/>
              <a:gd name="connsiteX4" fmla="*/ 290 w 125151"/>
              <a:gd name="connsiteY4" fmla="*/ 50959 h 8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51" h="85357">
                <a:moveTo>
                  <a:pt x="290" y="50959"/>
                </a:moveTo>
                <a:cubicBezTo>
                  <a:pt x="-4208" y="36936"/>
                  <a:pt x="44740" y="2540"/>
                  <a:pt x="65377" y="159"/>
                </a:cubicBezTo>
                <a:cubicBezTo>
                  <a:pt x="86015" y="-2222"/>
                  <a:pt x="119617" y="22649"/>
                  <a:pt x="124115" y="36672"/>
                </a:cubicBezTo>
                <a:cubicBezTo>
                  <a:pt x="128613" y="50695"/>
                  <a:pt x="118559" y="77683"/>
                  <a:pt x="92365" y="84297"/>
                </a:cubicBezTo>
                <a:cubicBezTo>
                  <a:pt x="66171" y="90911"/>
                  <a:pt x="4788" y="64982"/>
                  <a:pt x="290" y="5095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F9B35F8-DDB1-4954-8EFC-9DC786657256}"/>
              </a:ext>
            </a:extLst>
          </p:cNvPr>
          <p:cNvSpPr/>
          <p:nvPr/>
        </p:nvSpPr>
        <p:spPr>
          <a:xfrm>
            <a:off x="5542123" y="3297769"/>
            <a:ext cx="860350" cy="43221"/>
          </a:xfrm>
          <a:custGeom>
            <a:avLst/>
            <a:gdLst>
              <a:gd name="connsiteX0" fmla="*/ 30002 w 860350"/>
              <a:gd name="connsiteY0" fmla="*/ 1056 h 43221"/>
              <a:gd name="connsiteX1" fmla="*/ 79215 w 860350"/>
              <a:gd name="connsiteY1" fmla="*/ 10581 h 43221"/>
              <a:gd name="connsiteX2" fmla="*/ 447515 w 860350"/>
              <a:gd name="connsiteY2" fmla="*/ 1056 h 43221"/>
              <a:gd name="connsiteX3" fmla="*/ 858677 w 860350"/>
              <a:gd name="connsiteY3" fmla="*/ 29631 h 43221"/>
              <a:gd name="connsiteX4" fmla="*/ 587215 w 860350"/>
              <a:gd name="connsiteY4" fmla="*/ 40744 h 43221"/>
              <a:gd name="connsiteX5" fmla="*/ 447515 w 860350"/>
              <a:gd name="connsiteY5" fmla="*/ 40744 h 43221"/>
              <a:gd name="connsiteX6" fmla="*/ 30002 w 860350"/>
              <a:gd name="connsiteY6" fmla="*/ 1056 h 4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350" h="43221">
                <a:moveTo>
                  <a:pt x="30002" y="1056"/>
                </a:moveTo>
                <a:cubicBezTo>
                  <a:pt x="-31381" y="-3971"/>
                  <a:pt x="9630" y="10581"/>
                  <a:pt x="79215" y="10581"/>
                </a:cubicBezTo>
                <a:cubicBezTo>
                  <a:pt x="148800" y="10581"/>
                  <a:pt x="317605" y="-2119"/>
                  <a:pt x="447515" y="1056"/>
                </a:cubicBezTo>
                <a:cubicBezTo>
                  <a:pt x="577425" y="4231"/>
                  <a:pt x="835394" y="23016"/>
                  <a:pt x="858677" y="29631"/>
                </a:cubicBezTo>
                <a:cubicBezTo>
                  <a:pt x="881960" y="36246"/>
                  <a:pt x="655742" y="38892"/>
                  <a:pt x="587215" y="40744"/>
                </a:cubicBezTo>
                <a:cubicBezTo>
                  <a:pt x="518688" y="42596"/>
                  <a:pt x="543030" y="45242"/>
                  <a:pt x="447515" y="40744"/>
                </a:cubicBezTo>
                <a:cubicBezTo>
                  <a:pt x="352000" y="36246"/>
                  <a:pt x="91385" y="6083"/>
                  <a:pt x="30002" y="105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43867FA-D93A-49BA-B206-D8834ADA9C60}"/>
              </a:ext>
            </a:extLst>
          </p:cNvPr>
          <p:cNvSpPr/>
          <p:nvPr/>
        </p:nvSpPr>
        <p:spPr>
          <a:xfrm>
            <a:off x="5603973" y="3377977"/>
            <a:ext cx="869646" cy="309255"/>
          </a:xfrm>
          <a:custGeom>
            <a:avLst/>
            <a:gdLst>
              <a:gd name="connsiteX0" fmla="*/ 1490 w 869646"/>
              <a:gd name="connsiteY0" fmla="*/ 223 h 309255"/>
              <a:gd name="connsiteX1" fmla="*/ 239615 w 869646"/>
              <a:gd name="connsiteY1" fmla="*/ 133573 h 309255"/>
              <a:gd name="connsiteX2" fmla="*/ 536477 w 869646"/>
              <a:gd name="connsiteY2" fmla="*/ 176436 h 309255"/>
              <a:gd name="connsiteX3" fmla="*/ 712690 w 869646"/>
              <a:gd name="connsiteY3" fmla="*/ 106586 h 309255"/>
              <a:gd name="connsiteX4" fmla="*/ 849215 w 869646"/>
              <a:gd name="connsiteY4" fmla="*/ 46261 h 309255"/>
              <a:gd name="connsiteX5" fmla="*/ 861915 w 869646"/>
              <a:gd name="connsiteY5" fmla="*/ 58961 h 309255"/>
              <a:gd name="connsiteX6" fmla="*/ 779365 w 869646"/>
              <a:gd name="connsiteY6" fmla="*/ 149448 h 309255"/>
              <a:gd name="connsiteX7" fmla="*/ 684115 w 869646"/>
              <a:gd name="connsiteY7" fmla="*/ 251048 h 309255"/>
              <a:gd name="connsiteX8" fmla="*/ 428527 w 869646"/>
              <a:gd name="connsiteY8" fmla="*/ 306611 h 309255"/>
              <a:gd name="connsiteX9" fmla="*/ 153890 w 869646"/>
              <a:gd name="connsiteY9" fmla="*/ 168498 h 309255"/>
              <a:gd name="connsiteX10" fmla="*/ 1490 w 869646"/>
              <a:gd name="connsiteY10" fmla="*/ 223 h 30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646" h="309255">
                <a:moveTo>
                  <a:pt x="1490" y="223"/>
                </a:moveTo>
                <a:cubicBezTo>
                  <a:pt x="15777" y="-5598"/>
                  <a:pt x="150451" y="104204"/>
                  <a:pt x="239615" y="133573"/>
                </a:cubicBezTo>
                <a:cubicBezTo>
                  <a:pt x="328779" y="162942"/>
                  <a:pt x="457631" y="180934"/>
                  <a:pt x="536477" y="176436"/>
                </a:cubicBezTo>
                <a:cubicBezTo>
                  <a:pt x="615323" y="171938"/>
                  <a:pt x="660567" y="128282"/>
                  <a:pt x="712690" y="106586"/>
                </a:cubicBezTo>
                <a:cubicBezTo>
                  <a:pt x="764813" y="84890"/>
                  <a:pt x="824344" y="54198"/>
                  <a:pt x="849215" y="46261"/>
                </a:cubicBezTo>
                <a:cubicBezTo>
                  <a:pt x="874086" y="38324"/>
                  <a:pt x="873557" y="41763"/>
                  <a:pt x="861915" y="58961"/>
                </a:cubicBezTo>
                <a:cubicBezTo>
                  <a:pt x="850273" y="76159"/>
                  <a:pt x="808998" y="117434"/>
                  <a:pt x="779365" y="149448"/>
                </a:cubicBezTo>
                <a:cubicBezTo>
                  <a:pt x="749732" y="181463"/>
                  <a:pt x="742588" y="224854"/>
                  <a:pt x="684115" y="251048"/>
                </a:cubicBezTo>
                <a:cubicBezTo>
                  <a:pt x="625642" y="277242"/>
                  <a:pt x="516898" y="320369"/>
                  <a:pt x="428527" y="306611"/>
                </a:cubicBezTo>
                <a:cubicBezTo>
                  <a:pt x="340156" y="292853"/>
                  <a:pt x="229296" y="219563"/>
                  <a:pt x="153890" y="168498"/>
                </a:cubicBezTo>
                <a:cubicBezTo>
                  <a:pt x="78484" y="117433"/>
                  <a:pt x="-12797" y="6044"/>
                  <a:pt x="1490" y="2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CF66ECB-C8A3-46AB-8795-613D5458A0EA}"/>
              </a:ext>
            </a:extLst>
          </p:cNvPr>
          <p:cNvSpPr/>
          <p:nvPr/>
        </p:nvSpPr>
        <p:spPr>
          <a:xfrm>
            <a:off x="5679539" y="3449519"/>
            <a:ext cx="624131" cy="146018"/>
          </a:xfrm>
          <a:custGeom>
            <a:avLst/>
            <a:gdLst>
              <a:gd name="connsiteX0" fmla="*/ 3711 w 624131"/>
              <a:gd name="connsiteY0" fmla="*/ 119 h 146018"/>
              <a:gd name="connsiteX1" fmla="*/ 337086 w 624131"/>
              <a:gd name="connsiteY1" fmla="*/ 136644 h 146018"/>
              <a:gd name="connsiteX2" fmla="*/ 622836 w 624131"/>
              <a:gd name="connsiteY2" fmla="*/ 127119 h 146018"/>
              <a:gd name="connsiteX3" fmla="*/ 435511 w 624131"/>
              <a:gd name="connsiteY3" fmla="*/ 144581 h 146018"/>
              <a:gd name="connsiteX4" fmla="*/ 262474 w 624131"/>
              <a:gd name="connsiteY4" fmla="*/ 141406 h 146018"/>
              <a:gd name="connsiteX5" fmla="*/ 164049 w 624131"/>
              <a:gd name="connsiteY5" fmla="*/ 112831 h 146018"/>
              <a:gd name="connsiteX6" fmla="*/ 3711 w 624131"/>
              <a:gd name="connsiteY6" fmla="*/ 119 h 1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131" h="146018">
                <a:moveTo>
                  <a:pt x="3711" y="119"/>
                </a:moveTo>
                <a:cubicBezTo>
                  <a:pt x="32550" y="4088"/>
                  <a:pt x="233899" y="115477"/>
                  <a:pt x="337086" y="136644"/>
                </a:cubicBezTo>
                <a:cubicBezTo>
                  <a:pt x="440273" y="157811"/>
                  <a:pt x="606432" y="125796"/>
                  <a:pt x="622836" y="127119"/>
                </a:cubicBezTo>
                <a:cubicBezTo>
                  <a:pt x="639240" y="128442"/>
                  <a:pt x="495571" y="142200"/>
                  <a:pt x="435511" y="144581"/>
                </a:cubicBezTo>
                <a:cubicBezTo>
                  <a:pt x="375451" y="146962"/>
                  <a:pt x="307718" y="146698"/>
                  <a:pt x="262474" y="141406"/>
                </a:cubicBezTo>
                <a:cubicBezTo>
                  <a:pt x="217230" y="136114"/>
                  <a:pt x="205853" y="133733"/>
                  <a:pt x="164049" y="112831"/>
                </a:cubicBezTo>
                <a:cubicBezTo>
                  <a:pt x="122245" y="91929"/>
                  <a:pt x="-25128" y="-3850"/>
                  <a:pt x="3711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566D3056-6FE7-476B-A793-359224E38E64}"/>
              </a:ext>
            </a:extLst>
          </p:cNvPr>
          <p:cNvSpPr/>
          <p:nvPr/>
        </p:nvSpPr>
        <p:spPr>
          <a:xfrm>
            <a:off x="5923106" y="3367075"/>
            <a:ext cx="42763" cy="77830"/>
          </a:xfrm>
          <a:custGeom>
            <a:avLst/>
            <a:gdLst>
              <a:gd name="connsiteX0" fmla="*/ 42719 w 42763"/>
              <a:gd name="connsiteY0" fmla="*/ 13 h 77830"/>
              <a:gd name="connsiteX1" fmla="*/ 1444 w 42763"/>
              <a:gd name="connsiteY1" fmla="*/ 46050 h 77830"/>
              <a:gd name="connsiteX2" fmla="*/ 9382 w 42763"/>
              <a:gd name="connsiteY2" fmla="*/ 77800 h 77830"/>
              <a:gd name="connsiteX3" fmla="*/ 9382 w 42763"/>
              <a:gd name="connsiteY3" fmla="*/ 50813 h 77830"/>
              <a:gd name="connsiteX4" fmla="*/ 42719 w 42763"/>
              <a:gd name="connsiteY4" fmla="*/ 13 h 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63" h="77830">
                <a:moveTo>
                  <a:pt x="42719" y="13"/>
                </a:moveTo>
                <a:cubicBezTo>
                  <a:pt x="41396" y="-781"/>
                  <a:pt x="7000" y="33085"/>
                  <a:pt x="1444" y="46050"/>
                </a:cubicBezTo>
                <a:cubicBezTo>
                  <a:pt x="-4112" y="59015"/>
                  <a:pt x="8059" y="77006"/>
                  <a:pt x="9382" y="77800"/>
                </a:cubicBezTo>
                <a:cubicBezTo>
                  <a:pt x="10705" y="78594"/>
                  <a:pt x="3032" y="63777"/>
                  <a:pt x="9382" y="50813"/>
                </a:cubicBezTo>
                <a:cubicBezTo>
                  <a:pt x="15732" y="37849"/>
                  <a:pt x="44042" y="807"/>
                  <a:pt x="4271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D2E22AA-F38F-44EA-9934-1D1D30DE259F}"/>
              </a:ext>
            </a:extLst>
          </p:cNvPr>
          <p:cNvSpPr/>
          <p:nvPr/>
        </p:nvSpPr>
        <p:spPr>
          <a:xfrm>
            <a:off x="6119813" y="3379783"/>
            <a:ext cx="46623" cy="88913"/>
          </a:xfrm>
          <a:custGeom>
            <a:avLst/>
            <a:gdLst>
              <a:gd name="connsiteX0" fmla="*/ 0 w 46623"/>
              <a:gd name="connsiteY0" fmla="*/ 5 h 88913"/>
              <a:gd name="connsiteX1" fmla="*/ 42862 w 46623"/>
              <a:gd name="connsiteY1" fmla="*/ 52392 h 88913"/>
              <a:gd name="connsiteX2" fmla="*/ 44450 w 46623"/>
              <a:gd name="connsiteY2" fmla="*/ 88905 h 88913"/>
              <a:gd name="connsiteX3" fmla="*/ 42862 w 46623"/>
              <a:gd name="connsiteY3" fmla="*/ 55567 h 88913"/>
              <a:gd name="connsiteX4" fmla="*/ 0 w 46623"/>
              <a:gd name="connsiteY4" fmla="*/ 5 h 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23" h="88913">
                <a:moveTo>
                  <a:pt x="0" y="5"/>
                </a:moveTo>
                <a:cubicBezTo>
                  <a:pt x="0" y="-524"/>
                  <a:pt x="35454" y="37575"/>
                  <a:pt x="42862" y="52392"/>
                </a:cubicBezTo>
                <a:cubicBezTo>
                  <a:pt x="50270" y="67209"/>
                  <a:pt x="44450" y="88376"/>
                  <a:pt x="44450" y="88905"/>
                </a:cubicBezTo>
                <a:cubicBezTo>
                  <a:pt x="44450" y="89434"/>
                  <a:pt x="46566" y="66415"/>
                  <a:pt x="42862" y="55567"/>
                </a:cubicBezTo>
                <a:cubicBezTo>
                  <a:pt x="39158" y="44719"/>
                  <a:pt x="0" y="534"/>
                  <a:pt x="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925D7F2-43F5-49FF-ACCA-BD1CAE1E03B4}"/>
              </a:ext>
            </a:extLst>
          </p:cNvPr>
          <p:cNvSpPr/>
          <p:nvPr/>
        </p:nvSpPr>
        <p:spPr>
          <a:xfrm>
            <a:off x="5843355" y="3343275"/>
            <a:ext cx="8170" cy="73080"/>
          </a:xfrm>
          <a:custGeom>
            <a:avLst/>
            <a:gdLst>
              <a:gd name="connsiteX0" fmla="*/ 8170 w 8170"/>
              <a:gd name="connsiteY0" fmla="*/ 0 h 73080"/>
              <a:gd name="connsiteX1" fmla="*/ 233 w 8170"/>
              <a:gd name="connsiteY1" fmla="*/ 73025 h 73080"/>
              <a:gd name="connsiteX2" fmla="*/ 8170 w 8170"/>
              <a:gd name="connsiteY2" fmla="*/ 0 h 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0" h="73080">
                <a:moveTo>
                  <a:pt x="8170" y="0"/>
                </a:moveTo>
                <a:cubicBezTo>
                  <a:pt x="8170" y="0"/>
                  <a:pt x="2085" y="70644"/>
                  <a:pt x="233" y="73025"/>
                </a:cubicBezTo>
                <a:cubicBezTo>
                  <a:pt x="-1619" y="75406"/>
                  <a:pt x="8170" y="0"/>
                  <a:pt x="81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9462A87-09A2-4B6D-BE4D-5965377DE91B}"/>
              </a:ext>
            </a:extLst>
          </p:cNvPr>
          <p:cNvSpPr/>
          <p:nvPr/>
        </p:nvSpPr>
        <p:spPr>
          <a:xfrm>
            <a:off x="5740003" y="3333750"/>
            <a:ext cx="11510" cy="63738"/>
          </a:xfrm>
          <a:custGeom>
            <a:avLst/>
            <a:gdLst>
              <a:gd name="connsiteX0" fmla="*/ 11510 w 11510"/>
              <a:gd name="connsiteY0" fmla="*/ 0 h 63738"/>
              <a:gd name="connsiteX1" fmla="*/ 397 w 11510"/>
              <a:gd name="connsiteY1" fmla="*/ 63500 h 63738"/>
              <a:gd name="connsiteX2" fmla="*/ 11510 w 11510"/>
              <a:gd name="connsiteY2" fmla="*/ 0 h 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0" h="63738">
                <a:moveTo>
                  <a:pt x="11510" y="0"/>
                </a:moveTo>
                <a:cubicBezTo>
                  <a:pt x="11510" y="0"/>
                  <a:pt x="3307" y="58738"/>
                  <a:pt x="397" y="63500"/>
                </a:cubicBezTo>
                <a:cubicBezTo>
                  <a:pt x="-2513" y="68262"/>
                  <a:pt x="11510" y="0"/>
                  <a:pt x="115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43465D8-D9B7-4A9B-874B-7AC002CDF71F}"/>
              </a:ext>
            </a:extLst>
          </p:cNvPr>
          <p:cNvSpPr/>
          <p:nvPr/>
        </p:nvSpPr>
        <p:spPr>
          <a:xfrm>
            <a:off x="6158284" y="3386627"/>
            <a:ext cx="90874" cy="90069"/>
          </a:xfrm>
          <a:custGeom>
            <a:avLst/>
            <a:gdLst>
              <a:gd name="connsiteX0" fmla="*/ 2804 w 90874"/>
              <a:gd name="connsiteY0" fmla="*/ 89998 h 90069"/>
              <a:gd name="connsiteX1" fmla="*/ 9154 w 90874"/>
              <a:gd name="connsiteY1" fmla="*/ 20148 h 90069"/>
              <a:gd name="connsiteX2" fmla="*/ 64716 w 90874"/>
              <a:gd name="connsiteY2" fmla="*/ 1098 h 90069"/>
              <a:gd name="connsiteX3" fmla="*/ 90116 w 90874"/>
              <a:gd name="connsiteY3" fmla="*/ 2686 h 90069"/>
              <a:gd name="connsiteX4" fmla="*/ 37729 w 90874"/>
              <a:gd name="connsiteY4" fmla="*/ 5861 h 90069"/>
              <a:gd name="connsiteX5" fmla="*/ 2804 w 90874"/>
              <a:gd name="connsiteY5" fmla="*/ 89998 h 9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74" h="90069">
                <a:moveTo>
                  <a:pt x="2804" y="89998"/>
                </a:moveTo>
                <a:cubicBezTo>
                  <a:pt x="-1958" y="92379"/>
                  <a:pt x="-1165" y="34965"/>
                  <a:pt x="9154" y="20148"/>
                </a:cubicBezTo>
                <a:cubicBezTo>
                  <a:pt x="19473" y="5331"/>
                  <a:pt x="51222" y="4008"/>
                  <a:pt x="64716" y="1098"/>
                </a:cubicBezTo>
                <a:cubicBezTo>
                  <a:pt x="78210" y="-1812"/>
                  <a:pt x="94614" y="1892"/>
                  <a:pt x="90116" y="2686"/>
                </a:cubicBezTo>
                <a:cubicBezTo>
                  <a:pt x="85618" y="3480"/>
                  <a:pt x="53075" y="-4722"/>
                  <a:pt x="37729" y="5861"/>
                </a:cubicBezTo>
                <a:cubicBezTo>
                  <a:pt x="22383" y="16444"/>
                  <a:pt x="7566" y="87617"/>
                  <a:pt x="2804" y="89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33768B-E372-4550-A8F5-EF1BA8779935}"/>
              </a:ext>
            </a:extLst>
          </p:cNvPr>
          <p:cNvSpPr/>
          <p:nvPr/>
        </p:nvSpPr>
        <p:spPr>
          <a:xfrm>
            <a:off x="6248380" y="3343268"/>
            <a:ext cx="136658" cy="90138"/>
          </a:xfrm>
          <a:custGeom>
            <a:avLst/>
            <a:gdLst>
              <a:gd name="connsiteX0" fmla="*/ 136545 w 136658"/>
              <a:gd name="connsiteY0" fmla="*/ 7 h 90138"/>
              <a:gd name="connsiteX1" fmla="*/ 77808 w 136658"/>
              <a:gd name="connsiteY1" fmla="*/ 76207 h 90138"/>
              <a:gd name="connsiteX2" fmla="*/ 34945 w 136658"/>
              <a:gd name="connsiteY2" fmla="*/ 88907 h 90138"/>
              <a:gd name="connsiteX3" fmla="*/ 20 w 136658"/>
              <a:gd name="connsiteY3" fmla="*/ 60332 h 90138"/>
              <a:gd name="connsiteX4" fmla="*/ 39708 w 136658"/>
              <a:gd name="connsiteY4" fmla="*/ 80970 h 90138"/>
              <a:gd name="connsiteX5" fmla="*/ 61933 w 136658"/>
              <a:gd name="connsiteY5" fmla="*/ 80970 h 90138"/>
              <a:gd name="connsiteX6" fmla="*/ 136545 w 136658"/>
              <a:gd name="connsiteY6" fmla="*/ 7 h 9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58" h="90138">
                <a:moveTo>
                  <a:pt x="136545" y="7"/>
                </a:moveTo>
                <a:cubicBezTo>
                  <a:pt x="139191" y="-787"/>
                  <a:pt x="94741" y="61390"/>
                  <a:pt x="77808" y="76207"/>
                </a:cubicBezTo>
                <a:cubicBezTo>
                  <a:pt x="60875" y="91024"/>
                  <a:pt x="47910" y="91553"/>
                  <a:pt x="34945" y="88907"/>
                </a:cubicBezTo>
                <a:cubicBezTo>
                  <a:pt x="21980" y="86261"/>
                  <a:pt x="-774" y="61655"/>
                  <a:pt x="20" y="60332"/>
                </a:cubicBezTo>
                <a:cubicBezTo>
                  <a:pt x="814" y="59009"/>
                  <a:pt x="29389" y="77530"/>
                  <a:pt x="39708" y="80970"/>
                </a:cubicBezTo>
                <a:cubicBezTo>
                  <a:pt x="50027" y="84410"/>
                  <a:pt x="46323" y="91024"/>
                  <a:pt x="61933" y="80970"/>
                </a:cubicBezTo>
                <a:cubicBezTo>
                  <a:pt x="77543" y="70916"/>
                  <a:pt x="133899" y="801"/>
                  <a:pt x="13654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FF377E2-7CB2-44F8-BE5F-CCA2DB618301}"/>
              </a:ext>
            </a:extLst>
          </p:cNvPr>
          <p:cNvSpPr/>
          <p:nvPr/>
        </p:nvSpPr>
        <p:spPr>
          <a:xfrm>
            <a:off x="5422176" y="2917254"/>
            <a:ext cx="302169" cy="277158"/>
          </a:xfrm>
          <a:custGeom>
            <a:avLst/>
            <a:gdLst>
              <a:gd name="connsiteX0" fmla="*/ 297057 w 302169"/>
              <a:gd name="connsiteY0" fmla="*/ 1629 h 277158"/>
              <a:gd name="connsiteX1" fmla="*/ 76924 w 302169"/>
              <a:gd name="connsiteY1" fmla="*/ 164613 h 277158"/>
              <a:gd name="connsiteX2" fmla="*/ 724 w 302169"/>
              <a:gd name="connsiteY2" fmla="*/ 276796 h 277158"/>
              <a:gd name="connsiteX3" fmla="*/ 49407 w 302169"/>
              <a:gd name="connsiteY3" fmla="*/ 196363 h 277158"/>
              <a:gd name="connsiteX4" fmla="*/ 216624 w 302169"/>
              <a:gd name="connsiteY4" fmla="*/ 86296 h 277158"/>
              <a:gd name="connsiteX5" fmla="*/ 297057 w 302169"/>
              <a:gd name="connsiteY5" fmla="*/ 1629 h 27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69" h="277158">
                <a:moveTo>
                  <a:pt x="297057" y="1629"/>
                </a:moveTo>
                <a:cubicBezTo>
                  <a:pt x="273774" y="14682"/>
                  <a:pt x="126313" y="118752"/>
                  <a:pt x="76924" y="164613"/>
                </a:cubicBezTo>
                <a:cubicBezTo>
                  <a:pt x="27535" y="210474"/>
                  <a:pt x="5310" y="271504"/>
                  <a:pt x="724" y="276796"/>
                </a:cubicBezTo>
                <a:cubicBezTo>
                  <a:pt x="-3862" y="282088"/>
                  <a:pt x="13424" y="228113"/>
                  <a:pt x="49407" y="196363"/>
                </a:cubicBezTo>
                <a:cubicBezTo>
                  <a:pt x="85390" y="164613"/>
                  <a:pt x="174291" y="115224"/>
                  <a:pt x="216624" y="86296"/>
                </a:cubicBezTo>
                <a:cubicBezTo>
                  <a:pt x="258957" y="57368"/>
                  <a:pt x="320340" y="-11424"/>
                  <a:pt x="297057" y="16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361D174-5518-411F-8793-6ABBEA71A3EA}"/>
              </a:ext>
            </a:extLst>
          </p:cNvPr>
          <p:cNvSpPr/>
          <p:nvPr/>
        </p:nvSpPr>
        <p:spPr>
          <a:xfrm>
            <a:off x="5484886" y="3278992"/>
            <a:ext cx="120152" cy="260291"/>
          </a:xfrm>
          <a:custGeom>
            <a:avLst/>
            <a:gdLst>
              <a:gd name="connsiteX0" fmla="*/ 120047 w 120152"/>
              <a:gd name="connsiteY0" fmla="*/ 35708 h 260291"/>
              <a:gd name="connsiteX1" fmla="*/ 37497 w 120152"/>
              <a:gd name="connsiteY1" fmla="*/ 10308 h 260291"/>
              <a:gd name="connsiteX2" fmla="*/ 1514 w 120152"/>
              <a:gd name="connsiteY2" fmla="*/ 200808 h 260291"/>
              <a:gd name="connsiteX3" fmla="*/ 9981 w 120152"/>
              <a:gd name="connsiteY3" fmla="*/ 260075 h 260291"/>
              <a:gd name="connsiteX4" fmla="*/ 39614 w 120152"/>
              <a:gd name="connsiteY4" fmla="*/ 217741 h 260291"/>
              <a:gd name="connsiteX5" fmla="*/ 107347 w 120152"/>
              <a:gd name="connsiteY5" fmla="*/ 141541 h 260291"/>
              <a:gd name="connsiteX6" fmla="*/ 56547 w 120152"/>
              <a:gd name="connsiteY6" fmla="*/ 122491 h 260291"/>
              <a:gd name="connsiteX7" fmla="*/ 120047 w 120152"/>
              <a:gd name="connsiteY7" fmla="*/ 35708 h 26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52" h="260291">
                <a:moveTo>
                  <a:pt x="120047" y="35708"/>
                </a:moveTo>
                <a:cubicBezTo>
                  <a:pt x="116872" y="17011"/>
                  <a:pt x="57252" y="-17209"/>
                  <a:pt x="37497" y="10308"/>
                </a:cubicBezTo>
                <a:cubicBezTo>
                  <a:pt x="17742" y="37825"/>
                  <a:pt x="6100" y="159180"/>
                  <a:pt x="1514" y="200808"/>
                </a:cubicBezTo>
                <a:cubicBezTo>
                  <a:pt x="-3072" y="242436"/>
                  <a:pt x="3631" y="257253"/>
                  <a:pt x="9981" y="260075"/>
                </a:cubicBezTo>
                <a:cubicBezTo>
                  <a:pt x="16331" y="262897"/>
                  <a:pt x="23386" y="237497"/>
                  <a:pt x="39614" y="217741"/>
                </a:cubicBezTo>
                <a:cubicBezTo>
                  <a:pt x="55842" y="197985"/>
                  <a:pt x="104525" y="157416"/>
                  <a:pt x="107347" y="141541"/>
                </a:cubicBezTo>
                <a:cubicBezTo>
                  <a:pt x="110169" y="125666"/>
                  <a:pt x="59369" y="139071"/>
                  <a:pt x="56547" y="122491"/>
                </a:cubicBezTo>
                <a:cubicBezTo>
                  <a:pt x="53725" y="105911"/>
                  <a:pt x="123222" y="54405"/>
                  <a:pt x="120047" y="357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A5ABD3C-3A65-45F8-A19D-5FA62BB8DDEA}"/>
              </a:ext>
            </a:extLst>
          </p:cNvPr>
          <p:cNvSpPr/>
          <p:nvPr/>
        </p:nvSpPr>
        <p:spPr>
          <a:xfrm>
            <a:off x="6511964" y="3132629"/>
            <a:ext cx="60303" cy="260485"/>
          </a:xfrm>
          <a:custGeom>
            <a:avLst/>
            <a:gdLst>
              <a:gd name="connsiteX0" fmla="*/ 9486 w 60303"/>
              <a:gd name="connsiteY0" fmla="*/ 38 h 260485"/>
              <a:gd name="connsiteX1" fmla="*/ 60286 w 60303"/>
              <a:gd name="connsiteY1" fmla="*/ 154554 h 260485"/>
              <a:gd name="connsiteX2" fmla="*/ 3136 w 60303"/>
              <a:gd name="connsiteY2" fmla="*/ 258271 h 260485"/>
              <a:gd name="connsiteX3" fmla="*/ 9486 w 60303"/>
              <a:gd name="connsiteY3" fmla="*/ 222288 h 260485"/>
              <a:gd name="connsiteX4" fmla="*/ 26419 w 60303"/>
              <a:gd name="connsiteY4" fmla="*/ 184188 h 260485"/>
              <a:gd name="connsiteX5" fmla="*/ 30653 w 60303"/>
              <a:gd name="connsiteY5" fmla="*/ 139738 h 260485"/>
              <a:gd name="connsiteX6" fmla="*/ 9486 w 60303"/>
              <a:gd name="connsiteY6" fmla="*/ 38 h 26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03" h="260485">
                <a:moveTo>
                  <a:pt x="9486" y="38"/>
                </a:moveTo>
                <a:cubicBezTo>
                  <a:pt x="14425" y="2507"/>
                  <a:pt x="61344" y="111515"/>
                  <a:pt x="60286" y="154554"/>
                </a:cubicBezTo>
                <a:cubicBezTo>
                  <a:pt x="59228" y="197593"/>
                  <a:pt x="11603" y="246982"/>
                  <a:pt x="3136" y="258271"/>
                </a:cubicBezTo>
                <a:cubicBezTo>
                  <a:pt x="-5331" y="269560"/>
                  <a:pt x="5605" y="234635"/>
                  <a:pt x="9486" y="222288"/>
                </a:cubicBezTo>
                <a:cubicBezTo>
                  <a:pt x="13367" y="209941"/>
                  <a:pt x="22891" y="197946"/>
                  <a:pt x="26419" y="184188"/>
                </a:cubicBezTo>
                <a:cubicBezTo>
                  <a:pt x="29947" y="170430"/>
                  <a:pt x="32064" y="165491"/>
                  <a:pt x="30653" y="139738"/>
                </a:cubicBezTo>
                <a:cubicBezTo>
                  <a:pt x="29242" y="113985"/>
                  <a:pt x="4547" y="-2431"/>
                  <a:pt x="9486" y="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8E61451-4CFE-4218-A9A5-56DD5EF2D3CB}"/>
              </a:ext>
            </a:extLst>
          </p:cNvPr>
          <p:cNvSpPr/>
          <p:nvPr/>
        </p:nvSpPr>
        <p:spPr>
          <a:xfrm>
            <a:off x="5578947" y="3447665"/>
            <a:ext cx="169380" cy="581208"/>
          </a:xfrm>
          <a:custGeom>
            <a:avLst/>
            <a:gdLst>
              <a:gd name="connsiteX0" fmla="*/ 9053 w 169380"/>
              <a:gd name="connsiteY0" fmla="*/ 385 h 581208"/>
              <a:gd name="connsiteX1" fmla="*/ 13286 w 169380"/>
              <a:gd name="connsiteY1" fmla="*/ 275552 h 581208"/>
              <a:gd name="connsiteX2" fmla="*/ 165686 w 169380"/>
              <a:gd name="connsiteY2" fmla="*/ 576118 h 581208"/>
              <a:gd name="connsiteX3" fmla="*/ 114886 w 169380"/>
              <a:gd name="connsiteY3" fmla="*/ 451235 h 581208"/>
              <a:gd name="connsiteX4" fmla="*/ 32336 w 169380"/>
              <a:gd name="connsiteY4" fmla="*/ 277668 h 581208"/>
              <a:gd name="connsiteX5" fmla="*/ 23870 w 169380"/>
              <a:gd name="connsiteY5" fmla="*/ 216285 h 581208"/>
              <a:gd name="connsiteX6" fmla="*/ 9053 w 169380"/>
              <a:gd name="connsiteY6" fmla="*/ 385 h 5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80" h="581208">
                <a:moveTo>
                  <a:pt x="9053" y="385"/>
                </a:moveTo>
                <a:cubicBezTo>
                  <a:pt x="7289" y="10263"/>
                  <a:pt x="-12820" y="179597"/>
                  <a:pt x="13286" y="275552"/>
                </a:cubicBezTo>
                <a:cubicBezTo>
                  <a:pt x="39392" y="371508"/>
                  <a:pt x="148753" y="546838"/>
                  <a:pt x="165686" y="576118"/>
                </a:cubicBezTo>
                <a:cubicBezTo>
                  <a:pt x="182619" y="605398"/>
                  <a:pt x="137111" y="500977"/>
                  <a:pt x="114886" y="451235"/>
                </a:cubicBezTo>
                <a:cubicBezTo>
                  <a:pt x="92661" y="401493"/>
                  <a:pt x="47505" y="316826"/>
                  <a:pt x="32336" y="277668"/>
                </a:cubicBezTo>
                <a:cubicBezTo>
                  <a:pt x="17167" y="238510"/>
                  <a:pt x="27045" y="258971"/>
                  <a:pt x="23870" y="216285"/>
                </a:cubicBezTo>
                <a:cubicBezTo>
                  <a:pt x="20695" y="173599"/>
                  <a:pt x="10817" y="-9493"/>
                  <a:pt x="9053" y="3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ABBB409-3FF9-4B88-B332-47B53A550E33}"/>
              </a:ext>
            </a:extLst>
          </p:cNvPr>
          <p:cNvSpPr/>
          <p:nvPr/>
        </p:nvSpPr>
        <p:spPr>
          <a:xfrm>
            <a:off x="6201823" y="3432528"/>
            <a:ext cx="313111" cy="559752"/>
          </a:xfrm>
          <a:custGeom>
            <a:avLst/>
            <a:gdLst>
              <a:gd name="connsiteX0" fmla="*/ 311160 w 313111"/>
              <a:gd name="connsiteY0" fmla="*/ 2822 h 559752"/>
              <a:gd name="connsiteX1" fmla="*/ 254010 w 313111"/>
              <a:gd name="connsiteY1" fmla="*/ 197555 h 559752"/>
              <a:gd name="connsiteX2" fmla="*/ 192627 w 313111"/>
              <a:gd name="connsiteY2" fmla="*/ 335139 h 559752"/>
              <a:gd name="connsiteX3" fmla="*/ 110077 w 313111"/>
              <a:gd name="connsiteY3" fmla="*/ 466372 h 559752"/>
              <a:gd name="connsiteX4" fmla="*/ 10 w 313111"/>
              <a:gd name="connsiteY4" fmla="*/ 559505 h 559752"/>
              <a:gd name="connsiteX5" fmla="*/ 116427 w 313111"/>
              <a:gd name="connsiteY5" fmla="*/ 438855 h 559752"/>
              <a:gd name="connsiteX6" fmla="*/ 188394 w 313111"/>
              <a:gd name="connsiteY6" fmla="*/ 301272 h 559752"/>
              <a:gd name="connsiteX7" fmla="*/ 207444 w 313111"/>
              <a:gd name="connsiteY7" fmla="*/ 239889 h 559752"/>
              <a:gd name="connsiteX8" fmla="*/ 207444 w 313111"/>
              <a:gd name="connsiteY8" fmla="*/ 216605 h 559752"/>
              <a:gd name="connsiteX9" fmla="*/ 292110 w 313111"/>
              <a:gd name="connsiteY9" fmla="*/ 89605 h 559752"/>
              <a:gd name="connsiteX10" fmla="*/ 311160 w 313111"/>
              <a:gd name="connsiteY10" fmla="*/ 2822 h 5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11" h="559752">
                <a:moveTo>
                  <a:pt x="311160" y="2822"/>
                </a:moveTo>
                <a:cubicBezTo>
                  <a:pt x="304810" y="20814"/>
                  <a:pt x="273765" y="142169"/>
                  <a:pt x="254010" y="197555"/>
                </a:cubicBezTo>
                <a:cubicBezTo>
                  <a:pt x="234255" y="252941"/>
                  <a:pt x="216616" y="290336"/>
                  <a:pt x="192627" y="335139"/>
                </a:cubicBezTo>
                <a:cubicBezTo>
                  <a:pt x="168638" y="379942"/>
                  <a:pt x="142180" y="428978"/>
                  <a:pt x="110077" y="466372"/>
                </a:cubicBezTo>
                <a:cubicBezTo>
                  <a:pt x="77974" y="503766"/>
                  <a:pt x="-1048" y="564091"/>
                  <a:pt x="10" y="559505"/>
                </a:cubicBezTo>
                <a:cubicBezTo>
                  <a:pt x="1068" y="554919"/>
                  <a:pt x="85030" y="481894"/>
                  <a:pt x="116427" y="438855"/>
                </a:cubicBezTo>
                <a:cubicBezTo>
                  <a:pt x="147824" y="395816"/>
                  <a:pt x="173224" y="334433"/>
                  <a:pt x="188394" y="301272"/>
                </a:cubicBezTo>
                <a:cubicBezTo>
                  <a:pt x="203564" y="268111"/>
                  <a:pt x="204269" y="254000"/>
                  <a:pt x="207444" y="239889"/>
                </a:cubicBezTo>
                <a:cubicBezTo>
                  <a:pt x="210619" y="225778"/>
                  <a:pt x="193333" y="241652"/>
                  <a:pt x="207444" y="216605"/>
                </a:cubicBezTo>
                <a:cubicBezTo>
                  <a:pt x="221555" y="191558"/>
                  <a:pt x="276588" y="121708"/>
                  <a:pt x="292110" y="89605"/>
                </a:cubicBezTo>
                <a:cubicBezTo>
                  <a:pt x="307632" y="57502"/>
                  <a:pt x="317510" y="-15170"/>
                  <a:pt x="311160" y="28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FAD12223-0BAB-450B-B8F1-90B84F594CD3}"/>
              </a:ext>
            </a:extLst>
          </p:cNvPr>
          <p:cNvSpPr/>
          <p:nvPr/>
        </p:nvSpPr>
        <p:spPr>
          <a:xfrm>
            <a:off x="4796264" y="2329424"/>
            <a:ext cx="180234" cy="1132171"/>
          </a:xfrm>
          <a:custGeom>
            <a:avLst/>
            <a:gdLst>
              <a:gd name="connsiteX0" fmla="*/ 12803 w 180234"/>
              <a:gd name="connsiteY0" fmla="*/ 58176 h 1132171"/>
              <a:gd name="connsiteX1" fmla="*/ 12803 w 180234"/>
              <a:gd name="connsiteY1" fmla="*/ 113209 h 1132171"/>
              <a:gd name="connsiteX2" fmla="*/ 69953 w 180234"/>
              <a:gd name="connsiteY2" fmla="*/ 519609 h 1132171"/>
              <a:gd name="connsiteX3" fmla="*/ 116519 w 180234"/>
              <a:gd name="connsiteY3" fmla="*/ 930243 h 1132171"/>
              <a:gd name="connsiteX4" fmla="*/ 177903 w 180234"/>
              <a:gd name="connsiteY4" fmla="*/ 1131326 h 1132171"/>
              <a:gd name="connsiteX5" fmla="*/ 152503 w 180234"/>
              <a:gd name="connsiteY5" fmla="*/ 860393 h 1132171"/>
              <a:gd name="connsiteX6" fmla="*/ 12803 w 180234"/>
              <a:gd name="connsiteY6" fmla="*/ 58176 h 1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34" h="1132171">
                <a:moveTo>
                  <a:pt x="12803" y="58176"/>
                </a:moveTo>
                <a:cubicBezTo>
                  <a:pt x="-10480" y="-66355"/>
                  <a:pt x="3278" y="36304"/>
                  <a:pt x="12803" y="113209"/>
                </a:cubicBezTo>
                <a:cubicBezTo>
                  <a:pt x="22328" y="190114"/>
                  <a:pt x="52667" y="383437"/>
                  <a:pt x="69953" y="519609"/>
                </a:cubicBezTo>
                <a:cubicBezTo>
                  <a:pt x="87239" y="655781"/>
                  <a:pt x="98527" y="828290"/>
                  <a:pt x="116519" y="930243"/>
                </a:cubicBezTo>
                <a:cubicBezTo>
                  <a:pt x="134511" y="1032196"/>
                  <a:pt x="171906" y="1142968"/>
                  <a:pt x="177903" y="1131326"/>
                </a:cubicBezTo>
                <a:cubicBezTo>
                  <a:pt x="183900" y="1119684"/>
                  <a:pt x="179314" y="1038546"/>
                  <a:pt x="152503" y="860393"/>
                </a:cubicBezTo>
                <a:cubicBezTo>
                  <a:pt x="125692" y="682240"/>
                  <a:pt x="36086" y="182707"/>
                  <a:pt x="12803" y="58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4DA60F3C-1FEE-4F54-B7B9-7B166261E3CF}"/>
              </a:ext>
            </a:extLst>
          </p:cNvPr>
          <p:cNvSpPr/>
          <p:nvPr/>
        </p:nvSpPr>
        <p:spPr>
          <a:xfrm>
            <a:off x="4969300" y="3452245"/>
            <a:ext cx="1012734" cy="770600"/>
          </a:xfrm>
          <a:custGeom>
            <a:avLst/>
            <a:gdLst>
              <a:gd name="connsiteX0" fmla="*/ 633 w 1012734"/>
              <a:gd name="connsiteY0" fmla="*/ 38 h 770600"/>
              <a:gd name="connsiteX1" fmla="*/ 172083 w 1012734"/>
              <a:gd name="connsiteY1" fmla="*/ 275205 h 770600"/>
              <a:gd name="connsiteX2" fmla="*/ 487467 w 1012734"/>
              <a:gd name="connsiteY2" fmla="*/ 563072 h 770600"/>
              <a:gd name="connsiteX3" fmla="*/ 1006050 w 1012734"/>
              <a:gd name="connsiteY3" fmla="*/ 764155 h 770600"/>
              <a:gd name="connsiteX4" fmla="*/ 745700 w 1012734"/>
              <a:gd name="connsiteY4" fmla="*/ 677372 h 770600"/>
              <a:gd name="connsiteX5" fmla="*/ 229233 w 1012734"/>
              <a:gd name="connsiteY5" fmla="*/ 258272 h 770600"/>
              <a:gd name="connsiteX6" fmla="*/ 633 w 1012734"/>
              <a:gd name="connsiteY6" fmla="*/ 38 h 7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734" h="770600">
                <a:moveTo>
                  <a:pt x="633" y="38"/>
                </a:moveTo>
                <a:cubicBezTo>
                  <a:pt x="-8892" y="2860"/>
                  <a:pt x="90944" y="181366"/>
                  <a:pt x="172083" y="275205"/>
                </a:cubicBezTo>
                <a:cubicBezTo>
                  <a:pt x="253222" y="369044"/>
                  <a:pt x="348473" y="481580"/>
                  <a:pt x="487467" y="563072"/>
                </a:cubicBezTo>
                <a:cubicBezTo>
                  <a:pt x="626461" y="644564"/>
                  <a:pt x="963011" y="745105"/>
                  <a:pt x="1006050" y="764155"/>
                </a:cubicBezTo>
                <a:cubicBezTo>
                  <a:pt x="1049089" y="783205"/>
                  <a:pt x="875170" y="761686"/>
                  <a:pt x="745700" y="677372"/>
                </a:cubicBezTo>
                <a:cubicBezTo>
                  <a:pt x="616231" y="593058"/>
                  <a:pt x="350589" y="368339"/>
                  <a:pt x="229233" y="258272"/>
                </a:cubicBezTo>
                <a:cubicBezTo>
                  <a:pt x="107877" y="148205"/>
                  <a:pt x="10158" y="-2784"/>
                  <a:pt x="63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1F9AD02-38D2-4BC3-AB54-7EB3BA56A0B4}"/>
              </a:ext>
            </a:extLst>
          </p:cNvPr>
          <p:cNvSpPr/>
          <p:nvPr/>
        </p:nvSpPr>
        <p:spPr>
          <a:xfrm>
            <a:off x="5974196" y="3096644"/>
            <a:ext cx="1121343" cy="1130847"/>
          </a:xfrm>
          <a:custGeom>
            <a:avLst/>
            <a:gdLst>
              <a:gd name="connsiteX0" fmla="*/ 1120871 w 1121343"/>
              <a:gd name="connsiteY0" fmla="*/ 39 h 1130847"/>
              <a:gd name="connsiteX1" fmla="*/ 1051021 w 1121343"/>
              <a:gd name="connsiteY1" fmla="*/ 273089 h 1130847"/>
              <a:gd name="connsiteX2" fmla="*/ 911321 w 1121343"/>
              <a:gd name="connsiteY2" fmla="*/ 514389 h 1130847"/>
              <a:gd name="connsiteX3" fmla="*/ 614987 w 1121343"/>
              <a:gd name="connsiteY3" fmla="*/ 791673 h 1130847"/>
              <a:gd name="connsiteX4" fmla="*/ 454121 w 1121343"/>
              <a:gd name="connsiteY4" fmla="*/ 916556 h 1130847"/>
              <a:gd name="connsiteX5" fmla="*/ 322887 w 1121343"/>
              <a:gd name="connsiteY5" fmla="*/ 996989 h 1130847"/>
              <a:gd name="connsiteX6" fmla="*/ 43487 w 1121343"/>
              <a:gd name="connsiteY6" fmla="*/ 1119756 h 1130847"/>
              <a:gd name="connsiteX7" fmla="*/ 13854 w 1121343"/>
              <a:gd name="connsiteY7" fmla="*/ 1117639 h 1130847"/>
              <a:gd name="connsiteX8" fmla="*/ 174721 w 1121343"/>
              <a:gd name="connsiteY8" fmla="*/ 1054139 h 1130847"/>
              <a:gd name="connsiteX9" fmla="*/ 722937 w 1121343"/>
              <a:gd name="connsiteY9" fmla="*/ 690073 h 1130847"/>
              <a:gd name="connsiteX10" fmla="*/ 1019271 w 1121343"/>
              <a:gd name="connsiteY10" fmla="*/ 292139 h 1130847"/>
              <a:gd name="connsiteX11" fmla="*/ 1120871 w 1121343"/>
              <a:gd name="connsiteY11" fmla="*/ 39 h 113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1343" h="1130847">
                <a:moveTo>
                  <a:pt x="1120871" y="39"/>
                </a:moveTo>
                <a:cubicBezTo>
                  <a:pt x="1126163" y="-3136"/>
                  <a:pt x="1085946" y="187364"/>
                  <a:pt x="1051021" y="273089"/>
                </a:cubicBezTo>
                <a:cubicBezTo>
                  <a:pt x="1016096" y="358814"/>
                  <a:pt x="983993" y="427958"/>
                  <a:pt x="911321" y="514389"/>
                </a:cubicBezTo>
                <a:cubicBezTo>
                  <a:pt x="838649" y="600820"/>
                  <a:pt x="691187" y="724645"/>
                  <a:pt x="614987" y="791673"/>
                </a:cubicBezTo>
                <a:cubicBezTo>
                  <a:pt x="538787" y="858701"/>
                  <a:pt x="502804" y="882337"/>
                  <a:pt x="454121" y="916556"/>
                </a:cubicBezTo>
                <a:cubicBezTo>
                  <a:pt x="405438" y="950775"/>
                  <a:pt x="391326" y="963122"/>
                  <a:pt x="322887" y="996989"/>
                </a:cubicBezTo>
                <a:cubicBezTo>
                  <a:pt x="254448" y="1030856"/>
                  <a:pt x="94992" y="1099648"/>
                  <a:pt x="43487" y="1119756"/>
                </a:cubicBezTo>
                <a:cubicBezTo>
                  <a:pt x="-8019" y="1139864"/>
                  <a:pt x="-8018" y="1128575"/>
                  <a:pt x="13854" y="1117639"/>
                </a:cubicBezTo>
                <a:cubicBezTo>
                  <a:pt x="35726" y="1106703"/>
                  <a:pt x="56540" y="1125400"/>
                  <a:pt x="174721" y="1054139"/>
                </a:cubicBezTo>
                <a:cubicBezTo>
                  <a:pt x="292902" y="982878"/>
                  <a:pt x="582179" y="817073"/>
                  <a:pt x="722937" y="690073"/>
                </a:cubicBezTo>
                <a:cubicBezTo>
                  <a:pt x="863695" y="563073"/>
                  <a:pt x="957182" y="407497"/>
                  <a:pt x="1019271" y="292139"/>
                </a:cubicBezTo>
                <a:cubicBezTo>
                  <a:pt x="1081360" y="176781"/>
                  <a:pt x="1115579" y="3214"/>
                  <a:pt x="11208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67BF98B-BD1B-497F-BBA0-B3DDDF63E2B0}"/>
              </a:ext>
            </a:extLst>
          </p:cNvPr>
          <p:cNvSpPr/>
          <p:nvPr/>
        </p:nvSpPr>
        <p:spPr>
          <a:xfrm>
            <a:off x="7085343" y="2509128"/>
            <a:ext cx="90158" cy="618543"/>
          </a:xfrm>
          <a:custGeom>
            <a:avLst/>
            <a:gdLst>
              <a:gd name="connsiteX0" fmla="*/ 90157 w 90158"/>
              <a:gd name="connsiteY0" fmla="*/ 1239 h 618543"/>
              <a:gd name="connsiteX1" fmla="*/ 9724 w 90158"/>
              <a:gd name="connsiteY1" fmla="*/ 392822 h 618543"/>
              <a:gd name="connsiteX2" fmla="*/ 16074 w 90158"/>
              <a:gd name="connsiteY2" fmla="*/ 617189 h 618543"/>
              <a:gd name="connsiteX3" fmla="*/ 3374 w 90158"/>
              <a:gd name="connsiteY3" fmla="*/ 473255 h 618543"/>
              <a:gd name="connsiteX4" fmla="*/ 39357 w 90158"/>
              <a:gd name="connsiteY4" fmla="*/ 206555 h 618543"/>
              <a:gd name="connsiteX5" fmla="*/ 3374 w 90158"/>
              <a:gd name="connsiteY5" fmla="*/ 435155 h 618543"/>
              <a:gd name="connsiteX6" fmla="*/ 11840 w 90158"/>
              <a:gd name="connsiteY6" fmla="*/ 274289 h 618543"/>
              <a:gd name="connsiteX7" fmla="*/ 90157 w 90158"/>
              <a:gd name="connsiteY7" fmla="*/ 1239 h 61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8" h="618543">
                <a:moveTo>
                  <a:pt x="90157" y="1239"/>
                </a:moveTo>
                <a:cubicBezTo>
                  <a:pt x="89804" y="20994"/>
                  <a:pt x="22071" y="290164"/>
                  <a:pt x="9724" y="392822"/>
                </a:cubicBezTo>
                <a:cubicBezTo>
                  <a:pt x="-2623" y="495480"/>
                  <a:pt x="17132" y="603784"/>
                  <a:pt x="16074" y="617189"/>
                </a:cubicBezTo>
                <a:cubicBezTo>
                  <a:pt x="15016" y="630595"/>
                  <a:pt x="-506" y="541694"/>
                  <a:pt x="3374" y="473255"/>
                </a:cubicBezTo>
                <a:cubicBezTo>
                  <a:pt x="7254" y="404816"/>
                  <a:pt x="39357" y="212905"/>
                  <a:pt x="39357" y="206555"/>
                </a:cubicBezTo>
                <a:cubicBezTo>
                  <a:pt x="39357" y="200205"/>
                  <a:pt x="7960" y="423866"/>
                  <a:pt x="3374" y="435155"/>
                </a:cubicBezTo>
                <a:cubicBezTo>
                  <a:pt x="-1212" y="446444"/>
                  <a:pt x="-3329" y="345197"/>
                  <a:pt x="11840" y="274289"/>
                </a:cubicBezTo>
                <a:cubicBezTo>
                  <a:pt x="27009" y="203381"/>
                  <a:pt x="90510" y="-18516"/>
                  <a:pt x="90157" y="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892D3F5-656D-4A7B-A362-4F52FCD5040F}"/>
              </a:ext>
            </a:extLst>
          </p:cNvPr>
          <p:cNvSpPr/>
          <p:nvPr/>
        </p:nvSpPr>
        <p:spPr>
          <a:xfrm>
            <a:off x="7067511" y="1393142"/>
            <a:ext cx="82968" cy="643987"/>
          </a:xfrm>
          <a:custGeom>
            <a:avLst/>
            <a:gdLst>
              <a:gd name="connsiteX0" fmla="*/ 21206 w 82968"/>
              <a:gd name="connsiteY0" fmla="*/ 1741 h 643987"/>
              <a:gd name="connsiteX1" fmla="*/ 2156 w 82968"/>
              <a:gd name="connsiteY1" fmla="*/ 211291 h 643987"/>
              <a:gd name="connsiteX2" fmla="*/ 80472 w 82968"/>
              <a:gd name="connsiteY2" fmla="*/ 634625 h 643987"/>
              <a:gd name="connsiteX3" fmla="*/ 63539 w 82968"/>
              <a:gd name="connsiteY3" fmla="*/ 494925 h 643987"/>
              <a:gd name="connsiteX4" fmla="*/ 63539 w 82968"/>
              <a:gd name="connsiteY4" fmla="*/ 382741 h 643987"/>
              <a:gd name="connsiteX5" fmla="*/ 12739 w 82968"/>
              <a:gd name="connsiteY5" fmla="*/ 124508 h 643987"/>
              <a:gd name="connsiteX6" fmla="*/ 21206 w 82968"/>
              <a:gd name="connsiteY6" fmla="*/ 1741 h 64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68" h="643987">
                <a:moveTo>
                  <a:pt x="21206" y="1741"/>
                </a:moveTo>
                <a:cubicBezTo>
                  <a:pt x="19442" y="16205"/>
                  <a:pt x="-7722" y="105810"/>
                  <a:pt x="2156" y="211291"/>
                </a:cubicBezTo>
                <a:cubicBezTo>
                  <a:pt x="12034" y="316772"/>
                  <a:pt x="70242" y="587353"/>
                  <a:pt x="80472" y="634625"/>
                </a:cubicBezTo>
                <a:cubicBezTo>
                  <a:pt x="90703" y="681897"/>
                  <a:pt x="66361" y="536906"/>
                  <a:pt x="63539" y="494925"/>
                </a:cubicBezTo>
                <a:cubicBezTo>
                  <a:pt x="60717" y="452944"/>
                  <a:pt x="72006" y="444477"/>
                  <a:pt x="63539" y="382741"/>
                </a:cubicBezTo>
                <a:cubicBezTo>
                  <a:pt x="55072" y="321005"/>
                  <a:pt x="21206" y="183069"/>
                  <a:pt x="12739" y="124508"/>
                </a:cubicBezTo>
                <a:cubicBezTo>
                  <a:pt x="4272" y="65947"/>
                  <a:pt x="22970" y="-12723"/>
                  <a:pt x="21206" y="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0CFA3F9-8A19-4C5B-B123-446532DED4E1}"/>
              </a:ext>
            </a:extLst>
          </p:cNvPr>
          <p:cNvSpPr/>
          <p:nvPr/>
        </p:nvSpPr>
        <p:spPr>
          <a:xfrm>
            <a:off x="7143013" y="1992792"/>
            <a:ext cx="66360" cy="556589"/>
          </a:xfrm>
          <a:custGeom>
            <a:avLst/>
            <a:gdLst>
              <a:gd name="connsiteX0" fmla="*/ 4970 w 66360"/>
              <a:gd name="connsiteY0" fmla="*/ 3225 h 556589"/>
              <a:gd name="connsiteX1" fmla="*/ 66354 w 66360"/>
              <a:gd name="connsiteY1" fmla="*/ 208541 h 556589"/>
              <a:gd name="connsiteX2" fmla="*/ 737 w 66360"/>
              <a:gd name="connsiteY2" fmla="*/ 545091 h 556589"/>
              <a:gd name="connsiteX3" fmla="*/ 30370 w 66360"/>
              <a:gd name="connsiteY3" fmla="*/ 449841 h 556589"/>
              <a:gd name="connsiteX4" fmla="*/ 19787 w 66360"/>
              <a:gd name="connsiteY4" fmla="*/ 172558 h 556589"/>
              <a:gd name="connsiteX5" fmla="*/ 24020 w 66360"/>
              <a:gd name="connsiteY5" fmla="*/ 92125 h 556589"/>
              <a:gd name="connsiteX6" fmla="*/ 4970 w 66360"/>
              <a:gd name="connsiteY6" fmla="*/ 3225 h 55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" h="556589">
                <a:moveTo>
                  <a:pt x="4970" y="3225"/>
                </a:moveTo>
                <a:cubicBezTo>
                  <a:pt x="12026" y="22628"/>
                  <a:pt x="67060" y="118230"/>
                  <a:pt x="66354" y="208541"/>
                </a:cubicBezTo>
                <a:cubicBezTo>
                  <a:pt x="65649" y="298852"/>
                  <a:pt x="6734" y="504874"/>
                  <a:pt x="737" y="545091"/>
                </a:cubicBezTo>
                <a:cubicBezTo>
                  <a:pt x="-5260" y="585308"/>
                  <a:pt x="27195" y="511930"/>
                  <a:pt x="30370" y="449841"/>
                </a:cubicBezTo>
                <a:cubicBezTo>
                  <a:pt x="33545" y="387752"/>
                  <a:pt x="20845" y="232177"/>
                  <a:pt x="19787" y="172558"/>
                </a:cubicBezTo>
                <a:cubicBezTo>
                  <a:pt x="18729" y="112939"/>
                  <a:pt x="22962" y="127403"/>
                  <a:pt x="24020" y="92125"/>
                </a:cubicBezTo>
                <a:cubicBezTo>
                  <a:pt x="25078" y="56847"/>
                  <a:pt x="-2086" y="-16178"/>
                  <a:pt x="4970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BD905650-59BD-48D1-B76E-10FA98AE81DD}"/>
              </a:ext>
            </a:extLst>
          </p:cNvPr>
          <p:cNvSpPr/>
          <p:nvPr/>
        </p:nvSpPr>
        <p:spPr>
          <a:xfrm>
            <a:off x="4367504" y="2008733"/>
            <a:ext cx="459416" cy="396171"/>
          </a:xfrm>
          <a:custGeom>
            <a:avLst/>
            <a:gdLst>
              <a:gd name="connsiteX0" fmla="*/ 458496 w 459416"/>
              <a:gd name="connsiteY0" fmla="*/ 395800 h 396171"/>
              <a:gd name="connsiteX1" fmla="*/ 337846 w 459416"/>
              <a:gd name="connsiteY1" fmla="*/ 124867 h 396171"/>
              <a:gd name="connsiteX2" fmla="*/ 240479 w 459416"/>
              <a:gd name="connsiteY2" fmla="*/ 19034 h 396171"/>
              <a:gd name="connsiteX3" fmla="*/ 138879 w 459416"/>
              <a:gd name="connsiteY3" fmla="*/ 25384 h 396171"/>
              <a:gd name="connsiteX4" fmla="*/ 9763 w 459416"/>
              <a:gd name="connsiteY4" fmla="*/ 270917 h 396171"/>
              <a:gd name="connsiteX5" fmla="*/ 26696 w 459416"/>
              <a:gd name="connsiteY5" fmla="*/ 190484 h 396171"/>
              <a:gd name="connsiteX6" fmla="*/ 166396 w 459416"/>
              <a:gd name="connsiteY6" fmla="*/ 27500 h 396171"/>
              <a:gd name="connsiteX7" fmla="*/ 270113 w 459416"/>
              <a:gd name="connsiteY7" fmla="*/ 61367 h 396171"/>
              <a:gd name="connsiteX8" fmla="*/ 458496 w 459416"/>
              <a:gd name="connsiteY8" fmla="*/ 395800 h 39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16" h="396171">
                <a:moveTo>
                  <a:pt x="458496" y="395800"/>
                </a:moveTo>
                <a:cubicBezTo>
                  <a:pt x="469785" y="406383"/>
                  <a:pt x="374182" y="187661"/>
                  <a:pt x="337846" y="124867"/>
                </a:cubicBezTo>
                <a:cubicBezTo>
                  <a:pt x="301510" y="62073"/>
                  <a:pt x="273640" y="35614"/>
                  <a:pt x="240479" y="19034"/>
                </a:cubicBezTo>
                <a:cubicBezTo>
                  <a:pt x="207318" y="2454"/>
                  <a:pt x="177332" y="-16597"/>
                  <a:pt x="138879" y="25384"/>
                </a:cubicBezTo>
                <a:cubicBezTo>
                  <a:pt x="100426" y="67365"/>
                  <a:pt x="28460" y="243400"/>
                  <a:pt x="9763" y="270917"/>
                </a:cubicBezTo>
                <a:cubicBezTo>
                  <a:pt x="-8934" y="298434"/>
                  <a:pt x="591" y="231053"/>
                  <a:pt x="26696" y="190484"/>
                </a:cubicBezTo>
                <a:cubicBezTo>
                  <a:pt x="52801" y="149915"/>
                  <a:pt x="125826" y="49019"/>
                  <a:pt x="166396" y="27500"/>
                </a:cubicBezTo>
                <a:cubicBezTo>
                  <a:pt x="206965" y="5980"/>
                  <a:pt x="222488" y="4922"/>
                  <a:pt x="270113" y="61367"/>
                </a:cubicBezTo>
                <a:cubicBezTo>
                  <a:pt x="317738" y="117811"/>
                  <a:pt x="447207" y="385217"/>
                  <a:pt x="458496" y="39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DFDCAA70-BEB4-45E8-AAB2-A8C41BA5AA62}"/>
              </a:ext>
            </a:extLst>
          </p:cNvPr>
          <p:cNvSpPr/>
          <p:nvPr/>
        </p:nvSpPr>
        <p:spPr>
          <a:xfrm>
            <a:off x="4365459" y="2275351"/>
            <a:ext cx="524074" cy="707556"/>
          </a:xfrm>
          <a:custGeom>
            <a:avLst/>
            <a:gdLst>
              <a:gd name="connsiteX0" fmla="*/ 1224 w 524074"/>
              <a:gd name="connsiteY0" fmla="*/ 2182 h 707556"/>
              <a:gd name="connsiteX1" fmla="*/ 130341 w 524074"/>
              <a:gd name="connsiteY1" fmla="*/ 270999 h 707556"/>
              <a:gd name="connsiteX2" fmla="*/ 255224 w 524074"/>
              <a:gd name="connsiteY2" fmla="*/ 584266 h 707556"/>
              <a:gd name="connsiteX3" fmla="*/ 322958 w 524074"/>
              <a:gd name="connsiteY3" fmla="*/ 690099 h 707556"/>
              <a:gd name="connsiteX4" fmla="*/ 524041 w 524074"/>
              <a:gd name="connsiteY4" fmla="*/ 702799 h 707556"/>
              <a:gd name="connsiteX5" fmla="*/ 337774 w 524074"/>
              <a:gd name="connsiteY5" fmla="*/ 641416 h 707556"/>
              <a:gd name="connsiteX6" fmla="*/ 210774 w 524074"/>
              <a:gd name="connsiteY6" fmla="*/ 421282 h 707556"/>
              <a:gd name="connsiteX7" fmla="*/ 1224 w 524074"/>
              <a:gd name="connsiteY7" fmla="*/ 2182 h 70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074" h="707556">
                <a:moveTo>
                  <a:pt x="1224" y="2182"/>
                </a:moveTo>
                <a:cubicBezTo>
                  <a:pt x="-12182" y="-22865"/>
                  <a:pt x="88008" y="173985"/>
                  <a:pt x="130341" y="270999"/>
                </a:cubicBezTo>
                <a:cubicBezTo>
                  <a:pt x="172674" y="368013"/>
                  <a:pt x="223121" y="514416"/>
                  <a:pt x="255224" y="584266"/>
                </a:cubicBezTo>
                <a:cubicBezTo>
                  <a:pt x="287327" y="654116"/>
                  <a:pt x="278155" y="670344"/>
                  <a:pt x="322958" y="690099"/>
                </a:cubicBezTo>
                <a:cubicBezTo>
                  <a:pt x="367761" y="709855"/>
                  <a:pt x="521572" y="710913"/>
                  <a:pt x="524041" y="702799"/>
                </a:cubicBezTo>
                <a:cubicBezTo>
                  <a:pt x="526510" y="694685"/>
                  <a:pt x="389985" y="688336"/>
                  <a:pt x="337774" y="641416"/>
                </a:cubicBezTo>
                <a:cubicBezTo>
                  <a:pt x="285563" y="594497"/>
                  <a:pt x="263691" y="524999"/>
                  <a:pt x="210774" y="421282"/>
                </a:cubicBezTo>
                <a:cubicBezTo>
                  <a:pt x="157857" y="317565"/>
                  <a:pt x="14630" y="27229"/>
                  <a:pt x="1224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B8C914FF-DC63-47E7-A18E-FBAF07C78DC1}"/>
              </a:ext>
            </a:extLst>
          </p:cNvPr>
          <p:cNvSpPr/>
          <p:nvPr/>
        </p:nvSpPr>
        <p:spPr>
          <a:xfrm>
            <a:off x="7088144" y="2265540"/>
            <a:ext cx="367839" cy="873265"/>
          </a:xfrm>
          <a:custGeom>
            <a:avLst/>
            <a:gdLst>
              <a:gd name="connsiteX0" fmla="*/ 150856 w 367839"/>
              <a:gd name="connsiteY0" fmla="*/ 104598 h 873265"/>
              <a:gd name="connsiteX1" fmla="*/ 227056 w 367839"/>
              <a:gd name="connsiteY1" fmla="*/ 6173 h 873265"/>
              <a:gd name="connsiteX2" fmla="*/ 287381 w 367839"/>
              <a:gd name="connsiteY2" fmla="*/ 34748 h 873265"/>
              <a:gd name="connsiteX3" fmla="*/ 347706 w 367839"/>
              <a:gd name="connsiteY3" fmla="*/ 233185 h 873265"/>
              <a:gd name="connsiteX4" fmla="*/ 296906 w 367839"/>
              <a:gd name="connsiteY4" fmla="*/ 364948 h 873265"/>
              <a:gd name="connsiteX5" fmla="*/ 171494 w 367839"/>
              <a:gd name="connsiteY5" fmla="*/ 593548 h 873265"/>
              <a:gd name="connsiteX6" fmla="*/ 127044 w 367839"/>
              <a:gd name="connsiteY6" fmla="*/ 679273 h 873265"/>
              <a:gd name="connsiteX7" fmla="*/ 123869 w 367839"/>
              <a:gd name="connsiteY7" fmla="*/ 760235 h 873265"/>
              <a:gd name="connsiteX8" fmla="*/ 112756 w 367839"/>
              <a:gd name="connsiteY8" fmla="*/ 803098 h 873265"/>
              <a:gd name="connsiteX9" fmla="*/ 44 w 367839"/>
              <a:gd name="connsiteY9" fmla="*/ 872948 h 873265"/>
              <a:gd name="connsiteX10" fmla="*/ 127044 w 367839"/>
              <a:gd name="connsiteY10" fmla="*/ 772935 h 873265"/>
              <a:gd name="connsiteX11" fmla="*/ 166731 w 367839"/>
              <a:gd name="connsiteY11" fmla="*/ 593548 h 873265"/>
              <a:gd name="connsiteX12" fmla="*/ 360406 w 367839"/>
              <a:gd name="connsiteY12" fmla="*/ 223660 h 873265"/>
              <a:gd name="connsiteX13" fmla="*/ 309606 w 367839"/>
              <a:gd name="connsiteY13" fmla="*/ 23635 h 873265"/>
              <a:gd name="connsiteX14" fmla="*/ 150856 w 367839"/>
              <a:gd name="connsiteY14" fmla="*/ 104598 h 87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839" h="873265">
                <a:moveTo>
                  <a:pt x="150856" y="104598"/>
                </a:moveTo>
                <a:cubicBezTo>
                  <a:pt x="137098" y="101688"/>
                  <a:pt x="204302" y="17815"/>
                  <a:pt x="227056" y="6173"/>
                </a:cubicBezTo>
                <a:cubicBezTo>
                  <a:pt x="249810" y="-5469"/>
                  <a:pt x="267273" y="-3087"/>
                  <a:pt x="287381" y="34748"/>
                </a:cubicBezTo>
                <a:cubicBezTo>
                  <a:pt x="307489" y="72583"/>
                  <a:pt x="346119" y="178152"/>
                  <a:pt x="347706" y="233185"/>
                </a:cubicBezTo>
                <a:cubicBezTo>
                  <a:pt x="349293" y="288218"/>
                  <a:pt x="326275" y="304887"/>
                  <a:pt x="296906" y="364948"/>
                </a:cubicBezTo>
                <a:cubicBezTo>
                  <a:pt x="267537" y="425009"/>
                  <a:pt x="199804" y="541161"/>
                  <a:pt x="171494" y="593548"/>
                </a:cubicBezTo>
                <a:cubicBezTo>
                  <a:pt x="143184" y="645935"/>
                  <a:pt x="134982" y="651492"/>
                  <a:pt x="127044" y="679273"/>
                </a:cubicBezTo>
                <a:cubicBezTo>
                  <a:pt x="119106" y="707054"/>
                  <a:pt x="126250" y="739598"/>
                  <a:pt x="123869" y="760235"/>
                </a:cubicBezTo>
                <a:cubicBezTo>
                  <a:pt x="121488" y="780872"/>
                  <a:pt x="133393" y="784313"/>
                  <a:pt x="112756" y="803098"/>
                </a:cubicBezTo>
                <a:cubicBezTo>
                  <a:pt x="92119" y="821883"/>
                  <a:pt x="-2337" y="877975"/>
                  <a:pt x="44" y="872948"/>
                </a:cubicBezTo>
                <a:cubicBezTo>
                  <a:pt x="2425" y="867921"/>
                  <a:pt x="99263" y="819502"/>
                  <a:pt x="127044" y="772935"/>
                </a:cubicBezTo>
                <a:cubicBezTo>
                  <a:pt x="154825" y="726368"/>
                  <a:pt x="127837" y="685094"/>
                  <a:pt x="166731" y="593548"/>
                </a:cubicBezTo>
                <a:cubicBezTo>
                  <a:pt x="205625" y="502002"/>
                  <a:pt x="336594" y="318645"/>
                  <a:pt x="360406" y="223660"/>
                </a:cubicBezTo>
                <a:cubicBezTo>
                  <a:pt x="384218" y="128675"/>
                  <a:pt x="346383" y="48770"/>
                  <a:pt x="309606" y="23635"/>
                </a:cubicBezTo>
                <a:cubicBezTo>
                  <a:pt x="272829" y="-1500"/>
                  <a:pt x="164614" y="107508"/>
                  <a:pt x="150856" y="104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BEABD41-A244-494E-8948-A0DF2E711515}"/>
              </a:ext>
            </a:extLst>
          </p:cNvPr>
          <p:cNvSpPr/>
          <p:nvPr/>
        </p:nvSpPr>
        <p:spPr>
          <a:xfrm>
            <a:off x="7166251" y="2343293"/>
            <a:ext cx="233268" cy="600400"/>
          </a:xfrm>
          <a:custGeom>
            <a:avLst/>
            <a:gdLst>
              <a:gd name="connsiteX0" fmla="*/ 99737 w 233268"/>
              <a:gd name="connsiteY0" fmla="*/ 53832 h 600400"/>
              <a:gd name="connsiteX1" fmla="*/ 175937 w 233268"/>
              <a:gd name="connsiteY1" fmla="*/ 4620 h 600400"/>
              <a:gd name="connsiteX2" fmla="*/ 212449 w 233268"/>
              <a:gd name="connsiteY2" fmla="*/ 191945 h 600400"/>
              <a:gd name="connsiteX3" fmla="*/ 137837 w 233268"/>
              <a:gd name="connsiteY3" fmla="*/ 344345 h 600400"/>
              <a:gd name="connsiteX4" fmla="*/ 82274 w 233268"/>
              <a:gd name="connsiteY4" fmla="*/ 496745 h 600400"/>
              <a:gd name="connsiteX5" fmla="*/ 2899 w 233268"/>
              <a:gd name="connsiteY5" fmla="*/ 591995 h 600400"/>
              <a:gd name="connsiteX6" fmla="*/ 193399 w 233268"/>
              <a:gd name="connsiteY6" fmla="*/ 279257 h 600400"/>
              <a:gd name="connsiteX7" fmla="*/ 233087 w 233268"/>
              <a:gd name="connsiteY7" fmla="*/ 110982 h 600400"/>
              <a:gd name="connsiteX8" fmla="*/ 187049 w 233268"/>
              <a:gd name="connsiteY8" fmla="*/ 15732 h 600400"/>
              <a:gd name="connsiteX9" fmla="*/ 99737 w 233268"/>
              <a:gd name="connsiteY9" fmla="*/ 53832 h 6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268" h="600400">
                <a:moveTo>
                  <a:pt x="99737" y="53832"/>
                </a:moveTo>
                <a:cubicBezTo>
                  <a:pt x="97885" y="51980"/>
                  <a:pt x="157152" y="-18399"/>
                  <a:pt x="175937" y="4620"/>
                </a:cubicBezTo>
                <a:cubicBezTo>
                  <a:pt x="194722" y="27639"/>
                  <a:pt x="218799" y="135324"/>
                  <a:pt x="212449" y="191945"/>
                </a:cubicBezTo>
                <a:cubicBezTo>
                  <a:pt x="206099" y="248566"/>
                  <a:pt x="159533" y="293545"/>
                  <a:pt x="137837" y="344345"/>
                </a:cubicBezTo>
                <a:cubicBezTo>
                  <a:pt x="116141" y="395145"/>
                  <a:pt x="104764" y="455470"/>
                  <a:pt x="82274" y="496745"/>
                </a:cubicBezTo>
                <a:cubicBezTo>
                  <a:pt x="59784" y="538020"/>
                  <a:pt x="-15622" y="628243"/>
                  <a:pt x="2899" y="591995"/>
                </a:cubicBezTo>
                <a:cubicBezTo>
                  <a:pt x="21420" y="555747"/>
                  <a:pt x="155034" y="359426"/>
                  <a:pt x="193399" y="279257"/>
                </a:cubicBezTo>
                <a:cubicBezTo>
                  <a:pt x="231764" y="199088"/>
                  <a:pt x="234145" y="154903"/>
                  <a:pt x="233087" y="110982"/>
                </a:cubicBezTo>
                <a:cubicBezTo>
                  <a:pt x="232029" y="67061"/>
                  <a:pt x="207951" y="30813"/>
                  <a:pt x="187049" y="15732"/>
                </a:cubicBezTo>
                <a:cubicBezTo>
                  <a:pt x="166147" y="651"/>
                  <a:pt x="101589" y="55684"/>
                  <a:pt x="99737" y="5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0FCA177-D43D-4405-9543-DFD3B40580AD}"/>
              </a:ext>
            </a:extLst>
          </p:cNvPr>
          <p:cNvSpPr/>
          <p:nvPr/>
        </p:nvSpPr>
        <p:spPr>
          <a:xfrm>
            <a:off x="7121384" y="2570322"/>
            <a:ext cx="124548" cy="275936"/>
          </a:xfrm>
          <a:custGeom>
            <a:avLst/>
            <a:gdLst>
              <a:gd name="connsiteX0" fmla="*/ 52529 w 124548"/>
              <a:gd name="connsiteY0" fmla="*/ 1428 h 275936"/>
              <a:gd name="connsiteX1" fmla="*/ 106504 w 124548"/>
              <a:gd name="connsiteY1" fmla="*/ 120491 h 275936"/>
              <a:gd name="connsiteX2" fmla="*/ 49354 w 124548"/>
              <a:gd name="connsiteY2" fmla="*/ 230028 h 275936"/>
              <a:gd name="connsiteX3" fmla="*/ 1729 w 124548"/>
              <a:gd name="connsiteY3" fmla="*/ 271303 h 275936"/>
              <a:gd name="connsiteX4" fmla="*/ 112854 w 124548"/>
              <a:gd name="connsiteY4" fmla="*/ 128428 h 275936"/>
              <a:gd name="connsiteX5" fmla="*/ 116029 w 124548"/>
              <a:gd name="connsiteY5" fmla="*/ 60166 h 275936"/>
              <a:gd name="connsiteX6" fmla="*/ 52529 w 124548"/>
              <a:gd name="connsiteY6" fmla="*/ 1428 h 2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48" h="275936">
                <a:moveTo>
                  <a:pt x="52529" y="1428"/>
                </a:moveTo>
                <a:cubicBezTo>
                  <a:pt x="50942" y="11482"/>
                  <a:pt x="107033" y="82391"/>
                  <a:pt x="106504" y="120491"/>
                </a:cubicBezTo>
                <a:cubicBezTo>
                  <a:pt x="105975" y="158591"/>
                  <a:pt x="66817" y="204893"/>
                  <a:pt x="49354" y="230028"/>
                </a:cubicBezTo>
                <a:cubicBezTo>
                  <a:pt x="31891" y="255163"/>
                  <a:pt x="-8854" y="288236"/>
                  <a:pt x="1729" y="271303"/>
                </a:cubicBezTo>
                <a:cubicBezTo>
                  <a:pt x="12312" y="254370"/>
                  <a:pt x="93804" y="163618"/>
                  <a:pt x="112854" y="128428"/>
                </a:cubicBezTo>
                <a:cubicBezTo>
                  <a:pt x="131904" y="93238"/>
                  <a:pt x="123702" y="83449"/>
                  <a:pt x="116029" y="60166"/>
                </a:cubicBezTo>
                <a:cubicBezTo>
                  <a:pt x="108356" y="36883"/>
                  <a:pt x="54116" y="-8626"/>
                  <a:pt x="52529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E1012DD7-31A5-4B0B-BA62-69AD48FC03D0}"/>
              </a:ext>
            </a:extLst>
          </p:cNvPr>
          <p:cNvSpPr/>
          <p:nvPr/>
        </p:nvSpPr>
        <p:spPr>
          <a:xfrm>
            <a:off x="7137398" y="2396687"/>
            <a:ext cx="163715" cy="496084"/>
          </a:xfrm>
          <a:custGeom>
            <a:avLst/>
            <a:gdLst>
              <a:gd name="connsiteX0" fmla="*/ 144465 w 163715"/>
              <a:gd name="connsiteY0" fmla="*/ 2026 h 496084"/>
              <a:gd name="connsiteX1" fmla="*/ 163515 w 163715"/>
              <a:gd name="connsiteY1" fmla="*/ 206813 h 496084"/>
              <a:gd name="connsiteX2" fmla="*/ 130177 w 163715"/>
              <a:gd name="connsiteY2" fmla="*/ 349688 h 496084"/>
              <a:gd name="connsiteX3" fmla="*/ 2 w 163715"/>
              <a:gd name="connsiteY3" fmla="*/ 495738 h 496084"/>
              <a:gd name="connsiteX4" fmla="*/ 133352 w 163715"/>
              <a:gd name="connsiteY4" fmla="*/ 306826 h 496084"/>
              <a:gd name="connsiteX5" fmla="*/ 152402 w 163715"/>
              <a:gd name="connsiteY5" fmla="*/ 114738 h 496084"/>
              <a:gd name="connsiteX6" fmla="*/ 144465 w 163715"/>
              <a:gd name="connsiteY6" fmla="*/ 2026 h 4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15" h="496084">
                <a:moveTo>
                  <a:pt x="144465" y="2026"/>
                </a:moveTo>
                <a:cubicBezTo>
                  <a:pt x="146317" y="17372"/>
                  <a:pt x="165896" y="148869"/>
                  <a:pt x="163515" y="206813"/>
                </a:cubicBezTo>
                <a:cubicBezTo>
                  <a:pt x="161134" y="264757"/>
                  <a:pt x="157429" y="301534"/>
                  <a:pt x="130177" y="349688"/>
                </a:cubicBezTo>
                <a:cubicBezTo>
                  <a:pt x="102925" y="397842"/>
                  <a:pt x="-527" y="502882"/>
                  <a:pt x="2" y="495738"/>
                </a:cubicBezTo>
                <a:cubicBezTo>
                  <a:pt x="531" y="488594"/>
                  <a:pt x="107952" y="370326"/>
                  <a:pt x="133352" y="306826"/>
                </a:cubicBezTo>
                <a:cubicBezTo>
                  <a:pt x="158752" y="243326"/>
                  <a:pt x="149492" y="167655"/>
                  <a:pt x="152402" y="114738"/>
                </a:cubicBezTo>
                <a:cubicBezTo>
                  <a:pt x="155312" y="61821"/>
                  <a:pt x="142613" y="-13320"/>
                  <a:pt x="144465" y="2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3A69FA7B-0F6C-4F08-9A0E-7CBA75632B66}"/>
              </a:ext>
            </a:extLst>
          </p:cNvPr>
          <p:cNvSpPr/>
          <p:nvPr/>
        </p:nvSpPr>
        <p:spPr>
          <a:xfrm>
            <a:off x="4534636" y="2094904"/>
            <a:ext cx="185784" cy="240438"/>
          </a:xfrm>
          <a:custGeom>
            <a:avLst/>
            <a:gdLst>
              <a:gd name="connsiteX0" fmla="*/ 124677 w 185784"/>
              <a:gd name="connsiteY0" fmla="*/ 240309 h 240438"/>
              <a:gd name="connsiteX1" fmla="*/ 178652 w 185784"/>
              <a:gd name="connsiteY1" fmla="*/ 157759 h 240438"/>
              <a:gd name="connsiteX2" fmla="*/ 158014 w 185784"/>
              <a:gd name="connsiteY2" fmla="*/ 113309 h 240438"/>
              <a:gd name="connsiteX3" fmla="*/ 34189 w 185784"/>
              <a:gd name="connsiteY3" fmla="*/ 11709 h 240438"/>
              <a:gd name="connsiteX4" fmla="*/ 2439 w 185784"/>
              <a:gd name="connsiteY4" fmla="*/ 5359 h 240438"/>
              <a:gd name="connsiteX5" fmla="*/ 84989 w 185784"/>
              <a:gd name="connsiteY5" fmla="*/ 40284 h 240438"/>
              <a:gd name="connsiteX6" fmla="*/ 165952 w 185784"/>
              <a:gd name="connsiteY6" fmla="*/ 108546 h 240438"/>
              <a:gd name="connsiteX7" fmla="*/ 183414 w 185784"/>
              <a:gd name="connsiteY7" fmla="*/ 175221 h 240438"/>
              <a:gd name="connsiteX8" fmla="*/ 124677 w 185784"/>
              <a:gd name="connsiteY8" fmla="*/ 240309 h 24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84" h="240438">
                <a:moveTo>
                  <a:pt x="124677" y="240309"/>
                </a:moveTo>
                <a:cubicBezTo>
                  <a:pt x="123883" y="237399"/>
                  <a:pt x="173096" y="178926"/>
                  <a:pt x="178652" y="157759"/>
                </a:cubicBezTo>
                <a:cubicBezTo>
                  <a:pt x="184208" y="136592"/>
                  <a:pt x="182091" y="137651"/>
                  <a:pt x="158014" y="113309"/>
                </a:cubicBezTo>
                <a:cubicBezTo>
                  <a:pt x="133937" y="88967"/>
                  <a:pt x="60118" y="29701"/>
                  <a:pt x="34189" y="11709"/>
                </a:cubicBezTo>
                <a:cubicBezTo>
                  <a:pt x="8260" y="-6283"/>
                  <a:pt x="-6028" y="596"/>
                  <a:pt x="2439" y="5359"/>
                </a:cubicBezTo>
                <a:cubicBezTo>
                  <a:pt x="10906" y="10122"/>
                  <a:pt x="57737" y="23086"/>
                  <a:pt x="84989" y="40284"/>
                </a:cubicBezTo>
                <a:cubicBezTo>
                  <a:pt x="112241" y="57482"/>
                  <a:pt x="149548" y="86056"/>
                  <a:pt x="165952" y="108546"/>
                </a:cubicBezTo>
                <a:cubicBezTo>
                  <a:pt x="182356" y="131036"/>
                  <a:pt x="190029" y="154054"/>
                  <a:pt x="183414" y="175221"/>
                </a:cubicBezTo>
                <a:cubicBezTo>
                  <a:pt x="176799" y="196388"/>
                  <a:pt x="125471" y="243219"/>
                  <a:pt x="124677" y="240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97F84323-4CB8-44E2-B316-49A2132DAB89}"/>
              </a:ext>
            </a:extLst>
          </p:cNvPr>
          <p:cNvSpPr/>
          <p:nvPr/>
        </p:nvSpPr>
        <p:spPr>
          <a:xfrm>
            <a:off x="4439390" y="2106611"/>
            <a:ext cx="259810" cy="696932"/>
          </a:xfrm>
          <a:custGeom>
            <a:avLst/>
            <a:gdLst>
              <a:gd name="connsiteX0" fmla="*/ 97685 w 259810"/>
              <a:gd name="connsiteY0" fmla="*/ 2 h 696932"/>
              <a:gd name="connsiteX1" fmla="*/ 13548 w 259810"/>
              <a:gd name="connsiteY1" fmla="*/ 117477 h 696932"/>
              <a:gd name="connsiteX2" fmla="*/ 13548 w 259810"/>
              <a:gd name="connsiteY2" fmla="*/ 285752 h 696932"/>
              <a:gd name="connsiteX3" fmla="*/ 91335 w 259810"/>
              <a:gd name="connsiteY3" fmla="*/ 441327 h 696932"/>
              <a:gd name="connsiteX4" fmla="*/ 142135 w 259810"/>
              <a:gd name="connsiteY4" fmla="*/ 557214 h 696932"/>
              <a:gd name="connsiteX5" fmla="*/ 259610 w 259810"/>
              <a:gd name="connsiteY5" fmla="*/ 696914 h 696932"/>
              <a:gd name="connsiteX6" fmla="*/ 165948 w 259810"/>
              <a:gd name="connsiteY6" fmla="*/ 547689 h 696932"/>
              <a:gd name="connsiteX7" fmla="*/ 8785 w 259810"/>
              <a:gd name="connsiteY7" fmla="*/ 244477 h 696932"/>
              <a:gd name="connsiteX8" fmla="*/ 29423 w 259810"/>
              <a:gd name="connsiteY8" fmla="*/ 120652 h 696932"/>
              <a:gd name="connsiteX9" fmla="*/ 97685 w 259810"/>
              <a:gd name="connsiteY9" fmla="*/ 2 h 6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810" h="696932">
                <a:moveTo>
                  <a:pt x="97685" y="2"/>
                </a:moveTo>
                <a:cubicBezTo>
                  <a:pt x="95039" y="-527"/>
                  <a:pt x="27571" y="69852"/>
                  <a:pt x="13548" y="117477"/>
                </a:cubicBezTo>
                <a:cubicBezTo>
                  <a:pt x="-475" y="165102"/>
                  <a:pt x="583" y="231777"/>
                  <a:pt x="13548" y="285752"/>
                </a:cubicBezTo>
                <a:cubicBezTo>
                  <a:pt x="26512" y="339727"/>
                  <a:pt x="69904" y="396083"/>
                  <a:pt x="91335" y="441327"/>
                </a:cubicBezTo>
                <a:cubicBezTo>
                  <a:pt x="112766" y="486571"/>
                  <a:pt x="114089" y="514616"/>
                  <a:pt x="142135" y="557214"/>
                </a:cubicBezTo>
                <a:cubicBezTo>
                  <a:pt x="170181" y="599812"/>
                  <a:pt x="255641" y="698502"/>
                  <a:pt x="259610" y="696914"/>
                </a:cubicBezTo>
                <a:cubicBezTo>
                  <a:pt x="263579" y="695327"/>
                  <a:pt x="207752" y="623095"/>
                  <a:pt x="165948" y="547689"/>
                </a:cubicBezTo>
                <a:cubicBezTo>
                  <a:pt x="124144" y="472283"/>
                  <a:pt x="31539" y="315650"/>
                  <a:pt x="8785" y="244477"/>
                </a:cubicBezTo>
                <a:cubicBezTo>
                  <a:pt x="-13969" y="173304"/>
                  <a:pt x="12754" y="160339"/>
                  <a:pt x="29423" y="120652"/>
                </a:cubicBezTo>
                <a:cubicBezTo>
                  <a:pt x="46092" y="80965"/>
                  <a:pt x="100331" y="531"/>
                  <a:pt x="976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0C453CE-E743-4654-BFB2-05915A4AB638}"/>
              </a:ext>
            </a:extLst>
          </p:cNvPr>
          <p:cNvSpPr/>
          <p:nvPr/>
        </p:nvSpPr>
        <p:spPr>
          <a:xfrm>
            <a:off x="4507143" y="2128310"/>
            <a:ext cx="82322" cy="477249"/>
          </a:xfrm>
          <a:custGeom>
            <a:avLst/>
            <a:gdLst>
              <a:gd name="connsiteX0" fmla="*/ 82320 w 82322"/>
              <a:gd name="connsiteY0" fmla="*/ 528 h 477249"/>
              <a:gd name="connsiteX1" fmla="*/ 9295 w 82322"/>
              <a:gd name="connsiteY1" fmla="*/ 149753 h 477249"/>
              <a:gd name="connsiteX2" fmla="*/ 63270 w 82322"/>
              <a:gd name="connsiteY2" fmla="*/ 472015 h 477249"/>
              <a:gd name="connsiteX3" fmla="*/ 10882 w 82322"/>
              <a:gd name="connsiteY3" fmla="*/ 332315 h 477249"/>
              <a:gd name="connsiteX4" fmla="*/ 6120 w 82322"/>
              <a:gd name="connsiteY4" fmla="*/ 108478 h 477249"/>
              <a:gd name="connsiteX5" fmla="*/ 82320 w 82322"/>
              <a:gd name="connsiteY5" fmla="*/ 528 h 4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22" h="477249">
                <a:moveTo>
                  <a:pt x="82320" y="528"/>
                </a:moveTo>
                <a:cubicBezTo>
                  <a:pt x="82849" y="7407"/>
                  <a:pt x="12470" y="71172"/>
                  <a:pt x="9295" y="149753"/>
                </a:cubicBezTo>
                <a:cubicBezTo>
                  <a:pt x="6120" y="228334"/>
                  <a:pt x="63006" y="441588"/>
                  <a:pt x="63270" y="472015"/>
                </a:cubicBezTo>
                <a:cubicBezTo>
                  <a:pt x="63534" y="502442"/>
                  <a:pt x="20407" y="392904"/>
                  <a:pt x="10882" y="332315"/>
                </a:cubicBezTo>
                <a:cubicBezTo>
                  <a:pt x="1357" y="271726"/>
                  <a:pt x="-5522" y="161659"/>
                  <a:pt x="6120" y="108478"/>
                </a:cubicBezTo>
                <a:cubicBezTo>
                  <a:pt x="17762" y="55297"/>
                  <a:pt x="81791" y="-6351"/>
                  <a:pt x="82320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375A52B1-6833-4832-86A3-B541498220CB}"/>
              </a:ext>
            </a:extLst>
          </p:cNvPr>
          <p:cNvSpPr/>
          <p:nvPr/>
        </p:nvSpPr>
        <p:spPr>
          <a:xfrm>
            <a:off x="4656848" y="2344619"/>
            <a:ext cx="115537" cy="279020"/>
          </a:xfrm>
          <a:custGeom>
            <a:avLst/>
            <a:gdLst>
              <a:gd name="connsiteX0" fmla="*/ 877 w 115537"/>
              <a:gd name="connsiteY0" fmla="*/ 93781 h 279020"/>
              <a:gd name="connsiteX1" fmla="*/ 42152 w 115537"/>
              <a:gd name="connsiteY1" fmla="*/ 23931 h 279020"/>
              <a:gd name="connsiteX2" fmla="*/ 77077 w 115537"/>
              <a:gd name="connsiteY2" fmla="*/ 3294 h 279020"/>
              <a:gd name="connsiteX3" fmla="*/ 115177 w 115537"/>
              <a:gd name="connsiteY3" fmla="*/ 85844 h 279020"/>
              <a:gd name="connsiteX4" fmla="*/ 53265 w 115537"/>
              <a:gd name="connsiteY4" fmla="*/ 204906 h 279020"/>
              <a:gd name="connsiteX5" fmla="*/ 70727 w 115537"/>
              <a:gd name="connsiteY5" fmla="*/ 277931 h 279020"/>
              <a:gd name="connsiteX6" fmla="*/ 112002 w 115537"/>
              <a:gd name="connsiteY6" fmla="*/ 246181 h 279020"/>
              <a:gd name="connsiteX7" fmla="*/ 62790 w 115537"/>
              <a:gd name="connsiteY7" fmla="*/ 211256 h 279020"/>
              <a:gd name="connsiteX8" fmla="*/ 92952 w 115537"/>
              <a:gd name="connsiteY8" fmla="*/ 89019 h 279020"/>
              <a:gd name="connsiteX9" fmla="*/ 83427 w 115537"/>
              <a:gd name="connsiteY9" fmla="*/ 47744 h 279020"/>
              <a:gd name="connsiteX10" fmla="*/ 877 w 115537"/>
              <a:gd name="connsiteY10" fmla="*/ 93781 h 2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537" h="279020">
                <a:moveTo>
                  <a:pt x="877" y="93781"/>
                </a:moveTo>
                <a:cubicBezTo>
                  <a:pt x="-6002" y="89812"/>
                  <a:pt x="29452" y="39012"/>
                  <a:pt x="42152" y="23931"/>
                </a:cubicBezTo>
                <a:cubicBezTo>
                  <a:pt x="54852" y="8850"/>
                  <a:pt x="64906" y="-7025"/>
                  <a:pt x="77077" y="3294"/>
                </a:cubicBezTo>
                <a:cubicBezTo>
                  <a:pt x="89248" y="13613"/>
                  <a:pt x="119146" y="52242"/>
                  <a:pt x="115177" y="85844"/>
                </a:cubicBezTo>
                <a:cubicBezTo>
                  <a:pt x="111208" y="119446"/>
                  <a:pt x="60673" y="172892"/>
                  <a:pt x="53265" y="204906"/>
                </a:cubicBezTo>
                <a:cubicBezTo>
                  <a:pt x="45857" y="236920"/>
                  <a:pt x="60938" y="271052"/>
                  <a:pt x="70727" y="277931"/>
                </a:cubicBezTo>
                <a:cubicBezTo>
                  <a:pt x="80516" y="284810"/>
                  <a:pt x="113325" y="257293"/>
                  <a:pt x="112002" y="246181"/>
                </a:cubicBezTo>
                <a:cubicBezTo>
                  <a:pt x="110679" y="235069"/>
                  <a:pt x="65965" y="237450"/>
                  <a:pt x="62790" y="211256"/>
                </a:cubicBezTo>
                <a:cubicBezTo>
                  <a:pt x="59615" y="185062"/>
                  <a:pt x="89513" y="116271"/>
                  <a:pt x="92952" y="89019"/>
                </a:cubicBezTo>
                <a:cubicBezTo>
                  <a:pt x="96392" y="61767"/>
                  <a:pt x="97450" y="51977"/>
                  <a:pt x="83427" y="47744"/>
                </a:cubicBezTo>
                <a:cubicBezTo>
                  <a:pt x="69404" y="43511"/>
                  <a:pt x="7756" y="97750"/>
                  <a:pt x="877" y="93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AC27A50A-CAA8-42A2-9C2A-53FB8CE4FAEA}"/>
              </a:ext>
            </a:extLst>
          </p:cNvPr>
          <p:cNvSpPr/>
          <p:nvPr/>
        </p:nvSpPr>
        <p:spPr>
          <a:xfrm>
            <a:off x="4596974" y="2400204"/>
            <a:ext cx="135918" cy="279980"/>
          </a:xfrm>
          <a:custGeom>
            <a:avLst/>
            <a:gdLst>
              <a:gd name="connsiteX0" fmla="*/ 40114 w 135918"/>
              <a:gd name="connsiteY0" fmla="*/ 1684 h 279980"/>
              <a:gd name="connsiteX1" fmla="*/ 3601 w 135918"/>
              <a:gd name="connsiteY1" fmla="*/ 138209 h 279980"/>
              <a:gd name="connsiteX2" fmla="*/ 133776 w 135918"/>
              <a:gd name="connsiteY2" fmla="*/ 273146 h 279980"/>
              <a:gd name="connsiteX3" fmla="*/ 79801 w 135918"/>
              <a:gd name="connsiteY3" fmla="*/ 236634 h 279980"/>
              <a:gd name="connsiteX4" fmla="*/ 40114 w 135918"/>
              <a:gd name="connsiteY4" fmla="*/ 1684 h 2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18" h="279980">
                <a:moveTo>
                  <a:pt x="40114" y="1684"/>
                </a:moveTo>
                <a:cubicBezTo>
                  <a:pt x="27414" y="-14720"/>
                  <a:pt x="-12009" y="92965"/>
                  <a:pt x="3601" y="138209"/>
                </a:cubicBezTo>
                <a:cubicBezTo>
                  <a:pt x="19211" y="183453"/>
                  <a:pt x="121076" y="256742"/>
                  <a:pt x="133776" y="273146"/>
                </a:cubicBezTo>
                <a:cubicBezTo>
                  <a:pt x="146476" y="289550"/>
                  <a:pt x="99380" y="276057"/>
                  <a:pt x="79801" y="236634"/>
                </a:cubicBezTo>
                <a:cubicBezTo>
                  <a:pt x="60222" y="197211"/>
                  <a:pt x="52814" y="18088"/>
                  <a:pt x="40114" y="1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97ED360-24A9-4259-BFD9-F1B28331E0DE}"/>
              </a:ext>
            </a:extLst>
          </p:cNvPr>
          <p:cNvSpPr/>
          <p:nvPr/>
        </p:nvSpPr>
        <p:spPr>
          <a:xfrm>
            <a:off x="4779884" y="2569487"/>
            <a:ext cx="39934" cy="190014"/>
          </a:xfrm>
          <a:custGeom>
            <a:avLst/>
            <a:gdLst>
              <a:gd name="connsiteX0" fmla="*/ 22304 w 39934"/>
              <a:gd name="connsiteY0" fmla="*/ 676 h 190014"/>
              <a:gd name="connsiteX1" fmla="*/ 1666 w 39934"/>
              <a:gd name="connsiteY1" fmla="*/ 57826 h 190014"/>
              <a:gd name="connsiteX2" fmla="*/ 39766 w 39934"/>
              <a:gd name="connsiteY2" fmla="*/ 162601 h 190014"/>
              <a:gd name="connsiteX3" fmla="*/ 15954 w 39934"/>
              <a:gd name="connsiteY3" fmla="*/ 189588 h 190014"/>
              <a:gd name="connsiteX4" fmla="*/ 23891 w 39934"/>
              <a:gd name="connsiteY4" fmla="*/ 148313 h 190014"/>
              <a:gd name="connsiteX5" fmla="*/ 79 w 39934"/>
              <a:gd name="connsiteY5" fmla="*/ 94338 h 190014"/>
              <a:gd name="connsiteX6" fmla="*/ 22304 w 39934"/>
              <a:gd name="connsiteY6" fmla="*/ 676 h 19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4" h="190014">
                <a:moveTo>
                  <a:pt x="22304" y="676"/>
                </a:moveTo>
                <a:cubicBezTo>
                  <a:pt x="22569" y="-5409"/>
                  <a:pt x="-1244" y="30839"/>
                  <a:pt x="1666" y="57826"/>
                </a:cubicBezTo>
                <a:cubicBezTo>
                  <a:pt x="4576" y="84813"/>
                  <a:pt x="37385" y="140641"/>
                  <a:pt x="39766" y="162601"/>
                </a:cubicBezTo>
                <a:cubicBezTo>
                  <a:pt x="42147" y="184561"/>
                  <a:pt x="18600" y="191969"/>
                  <a:pt x="15954" y="189588"/>
                </a:cubicBezTo>
                <a:cubicBezTo>
                  <a:pt x="13308" y="187207"/>
                  <a:pt x="26537" y="164188"/>
                  <a:pt x="23891" y="148313"/>
                </a:cubicBezTo>
                <a:cubicBezTo>
                  <a:pt x="21245" y="132438"/>
                  <a:pt x="-1509" y="117886"/>
                  <a:pt x="79" y="94338"/>
                </a:cubicBezTo>
                <a:cubicBezTo>
                  <a:pt x="1666" y="70790"/>
                  <a:pt x="22039" y="6761"/>
                  <a:pt x="22304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3BA98D9-61F3-45DF-BBA4-D9A1F33E83EB}"/>
              </a:ext>
            </a:extLst>
          </p:cNvPr>
          <p:cNvSpPr/>
          <p:nvPr/>
        </p:nvSpPr>
        <p:spPr>
          <a:xfrm>
            <a:off x="5975265" y="2412998"/>
            <a:ext cx="67536" cy="228615"/>
          </a:xfrm>
          <a:custGeom>
            <a:avLst/>
            <a:gdLst>
              <a:gd name="connsiteX0" fmla="*/ 65702 w 67536"/>
              <a:gd name="connsiteY0" fmla="*/ 2 h 228615"/>
              <a:gd name="connsiteX1" fmla="*/ 59352 w 67536"/>
              <a:gd name="connsiteY1" fmla="*/ 165102 h 228615"/>
              <a:gd name="connsiteX2" fmla="*/ 85 w 67536"/>
              <a:gd name="connsiteY2" fmla="*/ 228602 h 228615"/>
              <a:gd name="connsiteX3" fmla="*/ 46652 w 67536"/>
              <a:gd name="connsiteY3" fmla="*/ 160869 h 228615"/>
              <a:gd name="connsiteX4" fmla="*/ 65702 w 67536"/>
              <a:gd name="connsiteY4" fmla="*/ 2 h 2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36" h="228615">
                <a:moveTo>
                  <a:pt x="65702" y="2"/>
                </a:moveTo>
                <a:cubicBezTo>
                  <a:pt x="67819" y="708"/>
                  <a:pt x="70288" y="127002"/>
                  <a:pt x="59352" y="165102"/>
                </a:cubicBezTo>
                <a:cubicBezTo>
                  <a:pt x="48416" y="203202"/>
                  <a:pt x="2202" y="229308"/>
                  <a:pt x="85" y="228602"/>
                </a:cubicBezTo>
                <a:cubicBezTo>
                  <a:pt x="-2032" y="227897"/>
                  <a:pt x="35716" y="194736"/>
                  <a:pt x="46652" y="160869"/>
                </a:cubicBezTo>
                <a:cubicBezTo>
                  <a:pt x="57588" y="127002"/>
                  <a:pt x="63585" y="-704"/>
                  <a:pt x="6570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548310F-1D52-463C-AE73-BB7FC48E20D9}"/>
              </a:ext>
            </a:extLst>
          </p:cNvPr>
          <p:cNvSpPr/>
          <p:nvPr/>
        </p:nvSpPr>
        <p:spPr>
          <a:xfrm>
            <a:off x="6386357" y="2228823"/>
            <a:ext cx="131036" cy="311087"/>
          </a:xfrm>
          <a:custGeom>
            <a:avLst/>
            <a:gdLst>
              <a:gd name="connsiteX0" fmla="*/ 130860 w 131036"/>
              <a:gd name="connsiteY0" fmla="*/ 27 h 311087"/>
              <a:gd name="connsiteX1" fmla="*/ 20793 w 131036"/>
              <a:gd name="connsiteY1" fmla="*/ 103744 h 311087"/>
              <a:gd name="connsiteX2" fmla="*/ 3860 w 131036"/>
              <a:gd name="connsiteY2" fmla="*/ 309060 h 311087"/>
              <a:gd name="connsiteX3" fmla="*/ 3860 w 131036"/>
              <a:gd name="connsiteY3" fmla="*/ 203227 h 311087"/>
              <a:gd name="connsiteX4" fmla="*/ 46193 w 131036"/>
              <a:gd name="connsiteY4" fmla="*/ 112210 h 311087"/>
              <a:gd name="connsiteX5" fmla="*/ 130860 w 131036"/>
              <a:gd name="connsiteY5" fmla="*/ 27 h 31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36" h="311087">
                <a:moveTo>
                  <a:pt x="130860" y="27"/>
                </a:moveTo>
                <a:cubicBezTo>
                  <a:pt x="126627" y="-1384"/>
                  <a:pt x="41960" y="52238"/>
                  <a:pt x="20793" y="103744"/>
                </a:cubicBezTo>
                <a:cubicBezTo>
                  <a:pt x="-374" y="155250"/>
                  <a:pt x="6682" y="292480"/>
                  <a:pt x="3860" y="309060"/>
                </a:cubicBezTo>
                <a:cubicBezTo>
                  <a:pt x="1038" y="325640"/>
                  <a:pt x="-3195" y="236035"/>
                  <a:pt x="3860" y="203227"/>
                </a:cubicBezTo>
                <a:cubicBezTo>
                  <a:pt x="10915" y="170419"/>
                  <a:pt x="30318" y="145018"/>
                  <a:pt x="46193" y="112210"/>
                </a:cubicBezTo>
                <a:cubicBezTo>
                  <a:pt x="62068" y="79402"/>
                  <a:pt x="135093" y="1438"/>
                  <a:pt x="13086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044E063B-09B3-4D32-8C6C-CAEACCD9B302}"/>
              </a:ext>
            </a:extLst>
          </p:cNvPr>
          <p:cNvSpPr/>
          <p:nvPr/>
        </p:nvSpPr>
        <p:spPr>
          <a:xfrm>
            <a:off x="5781419" y="2230411"/>
            <a:ext cx="128782" cy="244613"/>
          </a:xfrm>
          <a:custGeom>
            <a:avLst/>
            <a:gdLst>
              <a:gd name="connsiteX0" fmla="*/ 256 w 128782"/>
              <a:gd name="connsiteY0" fmla="*/ 27 h 244613"/>
              <a:gd name="connsiteX1" fmla="*/ 119319 w 128782"/>
              <a:gd name="connsiteY1" fmla="*/ 69877 h 244613"/>
              <a:gd name="connsiteX2" fmla="*/ 112969 w 128782"/>
              <a:gd name="connsiteY2" fmla="*/ 168302 h 244613"/>
              <a:gd name="connsiteX3" fmla="*/ 46294 w 128782"/>
              <a:gd name="connsiteY3" fmla="*/ 244502 h 244613"/>
              <a:gd name="connsiteX4" fmla="*/ 105031 w 128782"/>
              <a:gd name="connsiteY4" fmla="*/ 184177 h 244613"/>
              <a:gd name="connsiteX5" fmla="*/ 111381 w 128782"/>
              <a:gd name="connsiteY5" fmla="*/ 138139 h 244613"/>
              <a:gd name="connsiteX6" fmla="*/ 106619 w 128782"/>
              <a:gd name="connsiteY6" fmla="*/ 100039 h 244613"/>
              <a:gd name="connsiteX7" fmla="*/ 87569 w 128782"/>
              <a:gd name="connsiteY7" fmla="*/ 61939 h 244613"/>
              <a:gd name="connsiteX8" fmla="*/ 256 w 128782"/>
              <a:gd name="connsiteY8" fmla="*/ 27 h 2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82" h="244613">
                <a:moveTo>
                  <a:pt x="256" y="27"/>
                </a:moveTo>
                <a:cubicBezTo>
                  <a:pt x="5548" y="1350"/>
                  <a:pt x="100534" y="41831"/>
                  <a:pt x="119319" y="69877"/>
                </a:cubicBezTo>
                <a:cubicBezTo>
                  <a:pt x="138105" y="97923"/>
                  <a:pt x="125140" y="139198"/>
                  <a:pt x="112969" y="168302"/>
                </a:cubicBezTo>
                <a:cubicBezTo>
                  <a:pt x="100798" y="197406"/>
                  <a:pt x="47617" y="241856"/>
                  <a:pt x="46294" y="244502"/>
                </a:cubicBezTo>
                <a:cubicBezTo>
                  <a:pt x="44971" y="247148"/>
                  <a:pt x="94183" y="201904"/>
                  <a:pt x="105031" y="184177"/>
                </a:cubicBezTo>
                <a:cubicBezTo>
                  <a:pt x="115879" y="166450"/>
                  <a:pt x="111116" y="152162"/>
                  <a:pt x="111381" y="138139"/>
                </a:cubicBezTo>
                <a:cubicBezTo>
                  <a:pt x="111646" y="124116"/>
                  <a:pt x="110588" y="112739"/>
                  <a:pt x="106619" y="100039"/>
                </a:cubicBezTo>
                <a:cubicBezTo>
                  <a:pt x="102650" y="87339"/>
                  <a:pt x="101856" y="77549"/>
                  <a:pt x="87569" y="61939"/>
                </a:cubicBezTo>
                <a:cubicBezTo>
                  <a:pt x="73282" y="46329"/>
                  <a:pt x="-5036" y="-1296"/>
                  <a:pt x="25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C9AED94-FC6B-4F90-B507-1E7D1B4EC0A4}"/>
              </a:ext>
            </a:extLst>
          </p:cNvPr>
          <p:cNvSpPr/>
          <p:nvPr/>
        </p:nvSpPr>
        <p:spPr>
          <a:xfrm>
            <a:off x="5227812" y="2041649"/>
            <a:ext cx="248224" cy="60405"/>
          </a:xfrm>
          <a:custGeom>
            <a:avLst/>
            <a:gdLst>
              <a:gd name="connsiteX0" fmla="*/ 3001 w 248224"/>
              <a:gd name="connsiteY0" fmla="*/ 60201 h 60405"/>
              <a:gd name="connsiteX1" fmla="*/ 245888 w 248224"/>
              <a:gd name="connsiteY1" fmla="*/ 1464 h 60405"/>
              <a:gd name="connsiteX2" fmla="*/ 118888 w 248224"/>
              <a:gd name="connsiteY2" fmla="*/ 20514 h 60405"/>
              <a:gd name="connsiteX3" fmla="*/ 3001 w 248224"/>
              <a:gd name="connsiteY3" fmla="*/ 60201 h 6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24" h="60405">
                <a:moveTo>
                  <a:pt x="3001" y="60201"/>
                </a:moveTo>
                <a:cubicBezTo>
                  <a:pt x="24168" y="57026"/>
                  <a:pt x="226574" y="8078"/>
                  <a:pt x="245888" y="1464"/>
                </a:cubicBezTo>
                <a:cubicBezTo>
                  <a:pt x="265202" y="-5150"/>
                  <a:pt x="159634" y="12312"/>
                  <a:pt x="118888" y="20514"/>
                </a:cubicBezTo>
                <a:cubicBezTo>
                  <a:pt x="78142" y="28716"/>
                  <a:pt x="-18166" y="63376"/>
                  <a:pt x="3001" y="6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D9A93B0B-8CBB-4955-99AB-76D32C4A3252}"/>
              </a:ext>
            </a:extLst>
          </p:cNvPr>
          <p:cNvSpPr/>
          <p:nvPr/>
        </p:nvSpPr>
        <p:spPr>
          <a:xfrm>
            <a:off x="5273649" y="1893752"/>
            <a:ext cx="327090" cy="81116"/>
          </a:xfrm>
          <a:custGeom>
            <a:avLst/>
            <a:gdLst>
              <a:gd name="connsiteX0" fmla="*/ 26 w 327090"/>
              <a:gd name="connsiteY0" fmla="*/ 81098 h 81116"/>
              <a:gd name="connsiteX1" fmla="*/ 190526 w 327090"/>
              <a:gd name="connsiteY1" fmla="*/ 17598 h 81116"/>
              <a:gd name="connsiteX2" fmla="*/ 327051 w 327090"/>
              <a:gd name="connsiteY2" fmla="*/ 136 h 81116"/>
              <a:gd name="connsiteX3" fmla="*/ 177826 w 327090"/>
              <a:gd name="connsiteY3" fmla="*/ 23948 h 81116"/>
              <a:gd name="connsiteX4" fmla="*/ 26 w 327090"/>
              <a:gd name="connsiteY4" fmla="*/ 81098 h 8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90" h="81116">
                <a:moveTo>
                  <a:pt x="26" y="81098"/>
                </a:moveTo>
                <a:cubicBezTo>
                  <a:pt x="2143" y="80040"/>
                  <a:pt x="136022" y="31092"/>
                  <a:pt x="190526" y="17598"/>
                </a:cubicBezTo>
                <a:cubicBezTo>
                  <a:pt x="245030" y="4104"/>
                  <a:pt x="329168" y="-922"/>
                  <a:pt x="327051" y="136"/>
                </a:cubicBezTo>
                <a:cubicBezTo>
                  <a:pt x="324934" y="1194"/>
                  <a:pt x="231272" y="11513"/>
                  <a:pt x="177826" y="23948"/>
                </a:cubicBezTo>
                <a:cubicBezTo>
                  <a:pt x="124380" y="36383"/>
                  <a:pt x="-2091" y="82156"/>
                  <a:pt x="26" y="8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C166CD3D-8806-4812-B2D1-E6B7B0B1CBD5}"/>
              </a:ext>
            </a:extLst>
          </p:cNvPr>
          <p:cNvSpPr/>
          <p:nvPr/>
        </p:nvSpPr>
        <p:spPr>
          <a:xfrm>
            <a:off x="6369798" y="1999343"/>
            <a:ext cx="239419" cy="97745"/>
          </a:xfrm>
          <a:custGeom>
            <a:avLst/>
            <a:gdLst>
              <a:gd name="connsiteX0" fmla="*/ 840 w 239419"/>
              <a:gd name="connsiteY0" fmla="*/ 97745 h 97745"/>
              <a:gd name="connsiteX1" fmla="*/ 216740 w 239419"/>
              <a:gd name="connsiteY1" fmla="*/ 7257 h 97745"/>
              <a:gd name="connsiteX2" fmla="*/ 224677 w 239419"/>
              <a:gd name="connsiteY2" fmla="*/ 5670 h 97745"/>
              <a:gd name="connsiteX3" fmla="*/ 143715 w 239419"/>
              <a:gd name="connsiteY3" fmla="*/ 7257 h 97745"/>
              <a:gd name="connsiteX4" fmla="*/ 840 w 239419"/>
              <a:gd name="connsiteY4" fmla="*/ 97745 h 9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9" h="97745">
                <a:moveTo>
                  <a:pt x="840" y="97745"/>
                </a:moveTo>
                <a:cubicBezTo>
                  <a:pt x="13011" y="97745"/>
                  <a:pt x="179434" y="22603"/>
                  <a:pt x="216740" y="7257"/>
                </a:cubicBezTo>
                <a:cubicBezTo>
                  <a:pt x="254046" y="-8089"/>
                  <a:pt x="236848" y="5670"/>
                  <a:pt x="224677" y="5670"/>
                </a:cubicBezTo>
                <a:cubicBezTo>
                  <a:pt x="212506" y="5670"/>
                  <a:pt x="175200" y="-5707"/>
                  <a:pt x="143715" y="7257"/>
                </a:cubicBezTo>
                <a:cubicBezTo>
                  <a:pt x="112230" y="20221"/>
                  <a:pt x="-11331" y="97745"/>
                  <a:pt x="840" y="9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48C46EE-4C47-42F5-B288-3172620AA664}"/>
              </a:ext>
            </a:extLst>
          </p:cNvPr>
          <p:cNvSpPr/>
          <p:nvPr/>
        </p:nvSpPr>
        <p:spPr>
          <a:xfrm>
            <a:off x="7079251" y="1790637"/>
            <a:ext cx="73031" cy="383076"/>
          </a:xfrm>
          <a:custGeom>
            <a:avLst/>
            <a:gdLst>
              <a:gd name="connsiteX0" fmla="*/ 13699 w 73031"/>
              <a:gd name="connsiteY0" fmla="*/ 63 h 383076"/>
              <a:gd name="connsiteX1" fmla="*/ 2587 w 73031"/>
              <a:gd name="connsiteY1" fmla="*/ 173101 h 383076"/>
              <a:gd name="connsiteX2" fmla="*/ 72437 w 73031"/>
              <a:gd name="connsiteY2" fmla="*/ 381063 h 383076"/>
              <a:gd name="connsiteX3" fmla="*/ 34337 w 73031"/>
              <a:gd name="connsiteY3" fmla="*/ 271526 h 383076"/>
              <a:gd name="connsiteX4" fmla="*/ 999 w 73031"/>
              <a:gd name="connsiteY4" fmla="*/ 154051 h 383076"/>
              <a:gd name="connsiteX5" fmla="*/ 13699 w 73031"/>
              <a:gd name="connsiteY5" fmla="*/ 63 h 3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1" h="383076">
                <a:moveTo>
                  <a:pt x="13699" y="63"/>
                </a:moveTo>
                <a:cubicBezTo>
                  <a:pt x="13964" y="3238"/>
                  <a:pt x="-7203" y="109601"/>
                  <a:pt x="2587" y="173101"/>
                </a:cubicBezTo>
                <a:cubicBezTo>
                  <a:pt x="12377" y="236601"/>
                  <a:pt x="67145" y="364659"/>
                  <a:pt x="72437" y="381063"/>
                </a:cubicBezTo>
                <a:cubicBezTo>
                  <a:pt x="77729" y="397467"/>
                  <a:pt x="46243" y="309361"/>
                  <a:pt x="34337" y="271526"/>
                </a:cubicBezTo>
                <a:cubicBezTo>
                  <a:pt x="22431" y="233691"/>
                  <a:pt x="5232" y="195061"/>
                  <a:pt x="999" y="154051"/>
                </a:cubicBezTo>
                <a:cubicBezTo>
                  <a:pt x="-3234" y="113041"/>
                  <a:pt x="13434" y="-3112"/>
                  <a:pt x="1369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2983371-767A-4D37-9ECD-4B42DC335997}"/>
              </a:ext>
            </a:extLst>
          </p:cNvPr>
          <p:cNvSpPr/>
          <p:nvPr/>
        </p:nvSpPr>
        <p:spPr>
          <a:xfrm>
            <a:off x="5197086" y="2254749"/>
            <a:ext cx="456451" cy="174946"/>
          </a:xfrm>
          <a:custGeom>
            <a:avLst/>
            <a:gdLst>
              <a:gd name="connsiteX0" fmla="*/ 13089 w 456451"/>
              <a:gd name="connsiteY0" fmla="*/ 23314 h 174946"/>
              <a:gd name="connsiteX1" fmla="*/ 233752 w 456451"/>
              <a:gd name="connsiteY1" fmla="*/ 12201 h 174946"/>
              <a:gd name="connsiteX2" fmla="*/ 387739 w 456451"/>
              <a:gd name="connsiteY2" fmla="*/ 1089 h 174946"/>
              <a:gd name="connsiteX3" fmla="*/ 216289 w 456451"/>
              <a:gd name="connsiteY3" fmla="*/ 40776 h 174946"/>
              <a:gd name="connsiteX4" fmla="*/ 119452 w 456451"/>
              <a:gd name="connsiteY4" fmla="*/ 64589 h 174946"/>
              <a:gd name="connsiteX5" fmla="*/ 224227 w 456451"/>
              <a:gd name="connsiteY5" fmla="*/ 104276 h 174946"/>
              <a:gd name="connsiteX6" fmla="*/ 456002 w 456451"/>
              <a:gd name="connsiteY6" fmla="*/ 174126 h 174946"/>
              <a:gd name="connsiteX7" fmla="*/ 276614 w 456451"/>
              <a:gd name="connsiteY7" fmla="*/ 137614 h 174946"/>
              <a:gd name="connsiteX8" fmla="*/ 51189 w 456451"/>
              <a:gd name="connsiteY8" fmla="*/ 64589 h 174946"/>
              <a:gd name="connsiteX9" fmla="*/ 13089 w 456451"/>
              <a:gd name="connsiteY9" fmla="*/ 23314 h 1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451" h="174946">
                <a:moveTo>
                  <a:pt x="13089" y="23314"/>
                </a:moveTo>
                <a:cubicBezTo>
                  <a:pt x="43516" y="14583"/>
                  <a:pt x="233752" y="12201"/>
                  <a:pt x="233752" y="12201"/>
                </a:cubicBezTo>
                <a:cubicBezTo>
                  <a:pt x="296194" y="8497"/>
                  <a:pt x="390649" y="-3673"/>
                  <a:pt x="387739" y="1089"/>
                </a:cubicBezTo>
                <a:cubicBezTo>
                  <a:pt x="384829" y="5851"/>
                  <a:pt x="261004" y="30193"/>
                  <a:pt x="216289" y="40776"/>
                </a:cubicBezTo>
                <a:cubicBezTo>
                  <a:pt x="171575" y="51359"/>
                  <a:pt x="118129" y="54006"/>
                  <a:pt x="119452" y="64589"/>
                </a:cubicBezTo>
                <a:cubicBezTo>
                  <a:pt x="120775" y="75172"/>
                  <a:pt x="168135" y="86020"/>
                  <a:pt x="224227" y="104276"/>
                </a:cubicBezTo>
                <a:cubicBezTo>
                  <a:pt x="280319" y="122532"/>
                  <a:pt x="447271" y="168570"/>
                  <a:pt x="456002" y="174126"/>
                </a:cubicBezTo>
                <a:cubicBezTo>
                  <a:pt x="464733" y="179682"/>
                  <a:pt x="344083" y="155870"/>
                  <a:pt x="276614" y="137614"/>
                </a:cubicBezTo>
                <a:cubicBezTo>
                  <a:pt x="209145" y="119358"/>
                  <a:pt x="92993" y="77818"/>
                  <a:pt x="51189" y="64589"/>
                </a:cubicBezTo>
                <a:cubicBezTo>
                  <a:pt x="9385" y="51360"/>
                  <a:pt x="-17338" y="32045"/>
                  <a:pt x="13089" y="233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FE4A743-C581-47AE-8F7E-70B97C838BE8}"/>
              </a:ext>
            </a:extLst>
          </p:cNvPr>
          <p:cNvSpPr/>
          <p:nvPr/>
        </p:nvSpPr>
        <p:spPr>
          <a:xfrm>
            <a:off x="6530643" y="2622472"/>
            <a:ext cx="263862" cy="35106"/>
          </a:xfrm>
          <a:custGeom>
            <a:avLst/>
            <a:gdLst>
              <a:gd name="connsiteX0" fmla="*/ 11445 w 263862"/>
              <a:gd name="connsiteY0" fmla="*/ 27066 h 35106"/>
              <a:gd name="connsiteX1" fmla="*/ 65420 w 263862"/>
              <a:gd name="connsiteY1" fmla="*/ 33416 h 35106"/>
              <a:gd name="connsiteX2" fmla="*/ 263857 w 263862"/>
              <a:gd name="connsiteY2" fmla="*/ 78 h 35106"/>
              <a:gd name="connsiteX3" fmla="*/ 11445 w 263862"/>
              <a:gd name="connsiteY3" fmla="*/ 27066 h 3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62" h="35106">
                <a:moveTo>
                  <a:pt x="11445" y="27066"/>
                </a:moveTo>
                <a:cubicBezTo>
                  <a:pt x="-21628" y="32622"/>
                  <a:pt x="23351" y="37914"/>
                  <a:pt x="65420" y="33416"/>
                </a:cubicBezTo>
                <a:cubicBezTo>
                  <a:pt x="107489" y="28918"/>
                  <a:pt x="264915" y="1666"/>
                  <a:pt x="263857" y="78"/>
                </a:cubicBezTo>
                <a:cubicBezTo>
                  <a:pt x="262799" y="-1510"/>
                  <a:pt x="44518" y="21510"/>
                  <a:pt x="11445" y="27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FE266544-B187-4D23-AFE0-71E4116FEAC7}"/>
              </a:ext>
            </a:extLst>
          </p:cNvPr>
          <p:cNvSpPr/>
          <p:nvPr/>
        </p:nvSpPr>
        <p:spPr>
          <a:xfrm>
            <a:off x="6251465" y="2325564"/>
            <a:ext cx="133726" cy="335249"/>
          </a:xfrm>
          <a:custGeom>
            <a:avLst/>
            <a:gdLst>
              <a:gd name="connsiteX0" fmla="*/ 110 w 133726"/>
              <a:gd name="connsiteY0" fmla="*/ 124 h 335249"/>
              <a:gd name="connsiteX1" fmla="*/ 74723 w 133726"/>
              <a:gd name="connsiteY1" fmla="*/ 169986 h 335249"/>
              <a:gd name="connsiteX2" fmla="*/ 133460 w 133726"/>
              <a:gd name="connsiteY2" fmla="*/ 335086 h 335249"/>
              <a:gd name="connsiteX3" fmla="*/ 92185 w 133726"/>
              <a:gd name="connsiteY3" fmla="*/ 196974 h 335249"/>
              <a:gd name="connsiteX4" fmla="*/ 110 w 133726"/>
              <a:gd name="connsiteY4" fmla="*/ 124 h 3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6" h="335249">
                <a:moveTo>
                  <a:pt x="110" y="124"/>
                </a:moveTo>
                <a:cubicBezTo>
                  <a:pt x="-2800" y="-4374"/>
                  <a:pt x="52498" y="114159"/>
                  <a:pt x="74723" y="169986"/>
                </a:cubicBezTo>
                <a:cubicBezTo>
                  <a:pt x="96948" y="225813"/>
                  <a:pt x="130550" y="330588"/>
                  <a:pt x="133460" y="335086"/>
                </a:cubicBezTo>
                <a:cubicBezTo>
                  <a:pt x="136370" y="339584"/>
                  <a:pt x="114939" y="250155"/>
                  <a:pt x="92185" y="196974"/>
                </a:cubicBezTo>
                <a:cubicBezTo>
                  <a:pt x="69431" y="143793"/>
                  <a:pt x="3020" y="4622"/>
                  <a:pt x="11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9A130561-F1AF-483D-A281-0DFA4AF132C1}"/>
              </a:ext>
            </a:extLst>
          </p:cNvPr>
          <p:cNvSpPr/>
          <p:nvPr/>
        </p:nvSpPr>
        <p:spPr>
          <a:xfrm>
            <a:off x="5438244" y="2515801"/>
            <a:ext cx="275348" cy="29508"/>
          </a:xfrm>
          <a:custGeom>
            <a:avLst/>
            <a:gdLst>
              <a:gd name="connsiteX0" fmla="*/ 531 w 275348"/>
              <a:gd name="connsiteY0" fmla="*/ 19437 h 29508"/>
              <a:gd name="connsiteX1" fmla="*/ 214844 w 275348"/>
              <a:gd name="connsiteY1" fmla="*/ 28962 h 29508"/>
              <a:gd name="connsiteX2" fmla="*/ 275169 w 275348"/>
              <a:gd name="connsiteY2" fmla="*/ 387 h 29508"/>
              <a:gd name="connsiteX3" fmla="*/ 230719 w 275348"/>
              <a:gd name="connsiteY3" fmla="*/ 13087 h 29508"/>
              <a:gd name="connsiteX4" fmla="*/ 156106 w 275348"/>
              <a:gd name="connsiteY4" fmla="*/ 22612 h 29508"/>
              <a:gd name="connsiteX5" fmla="*/ 531 w 275348"/>
              <a:gd name="connsiteY5" fmla="*/ 19437 h 2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48" h="29508">
                <a:moveTo>
                  <a:pt x="531" y="19437"/>
                </a:moveTo>
                <a:cubicBezTo>
                  <a:pt x="10321" y="20495"/>
                  <a:pt x="169071" y="32137"/>
                  <a:pt x="214844" y="28962"/>
                </a:cubicBezTo>
                <a:cubicBezTo>
                  <a:pt x="260617" y="25787"/>
                  <a:pt x="272523" y="3033"/>
                  <a:pt x="275169" y="387"/>
                </a:cubicBezTo>
                <a:cubicBezTo>
                  <a:pt x="277815" y="-2259"/>
                  <a:pt x="250563" y="9383"/>
                  <a:pt x="230719" y="13087"/>
                </a:cubicBezTo>
                <a:cubicBezTo>
                  <a:pt x="210875" y="16791"/>
                  <a:pt x="193148" y="22612"/>
                  <a:pt x="156106" y="22612"/>
                </a:cubicBezTo>
                <a:cubicBezTo>
                  <a:pt x="119064" y="22612"/>
                  <a:pt x="-9259" y="18379"/>
                  <a:pt x="531" y="1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CB49B5A4-F2FB-4FCD-936F-F4681923D89E}"/>
              </a:ext>
            </a:extLst>
          </p:cNvPr>
          <p:cNvSpPr/>
          <p:nvPr/>
        </p:nvSpPr>
        <p:spPr>
          <a:xfrm>
            <a:off x="4835254" y="625435"/>
            <a:ext cx="416216" cy="273126"/>
          </a:xfrm>
          <a:custGeom>
            <a:avLst/>
            <a:gdLst>
              <a:gd name="connsiteX0" fmla="*/ 416196 w 416216"/>
              <a:gd name="connsiteY0" fmla="*/ 40 h 273126"/>
              <a:gd name="connsiteX1" fmla="*/ 82821 w 416216"/>
              <a:gd name="connsiteY1" fmla="*/ 139740 h 273126"/>
              <a:gd name="connsiteX2" fmla="*/ 271 w 416216"/>
              <a:gd name="connsiteY2" fmla="*/ 273090 h 273126"/>
              <a:gd name="connsiteX3" fmla="*/ 98696 w 416216"/>
              <a:gd name="connsiteY3" fmla="*/ 127040 h 273126"/>
              <a:gd name="connsiteX4" fmla="*/ 416196 w 416216"/>
              <a:gd name="connsiteY4" fmla="*/ 40 h 2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16" h="273126">
                <a:moveTo>
                  <a:pt x="416196" y="40"/>
                </a:moveTo>
                <a:cubicBezTo>
                  <a:pt x="413550" y="2157"/>
                  <a:pt x="152142" y="94232"/>
                  <a:pt x="82821" y="139740"/>
                </a:cubicBezTo>
                <a:cubicBezTo>
                  <a:pt x="13500" y="185248"/>
                  <a:pt x="-2375" y="275207"/>
                  <a:pt x="271" y="273090"/>
                </a:cubicBezTo>
                <a:cubicBezTo>
                  <a:pt x="2917" y="270973"/>
                  <a:pt x="31492" y="174665"/>
                  <a:pt x="98696" y="127040"/>
                </a:cubicBezTo>
                <a:cubicBezTo>
                  <a:pt x="165900" y="79415"/>
                  <a:pt x="418842" y="-2077"/>
                  <a:pt x="41619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06BDC4C-BE14-4D52-9D48-711EBABFB774}"/>
              </a:ext>
            </a:extLst>
          </p:cNvPr>
          <p:cNvSpPr/>
          <p:nvPr/>
        </p:nvSpPr>
        <p:spPr>
          <a:xfrm>
            <a:off x="4525423" y="907528"/>
            <a:ext cx="325978" cy="1069787"/>
          </a:xfrm>
          <a:custGeom>
            <a:avLst/>
            <a:gdLst>
              <a:gd name="connsiteX0" fmla="*/ 325977 w 325978"/>
              <a:gd name="connsiteY0" fmla="*/ 3697 h 1069787"/>
              <a:gd name="connsiteX1" fmla="*/ 119602 w 325978"/>
              <a:gd name="connsiteY1" fmla="*/ 321197 h 1069787"/>
              <a:gd name="connsiteX2" fmla="*/ 8477 w 325978"/>
              <a:gd name="connsiteY2" fmla="*/ 752997 h 1069787"/>
              <a:gd name="connsiteX3" fmla="*/ 11652 w 325978"/>
              <a:gd name="connsiteY3" fmla="*/ 1067322 h 1069787"/>
              <a:gd name="connsiteX4" fmla="*/ 43402 w 325978"/>
              <a:gd name="connsiteY4" fmla="*/ 879997 h 1069787"/>
              <a:gd name="connsiteX5" fmla="*/ 122777 w 325978"/>
              <a:gd name="connsiteY5" fmla="*/ 533922 h 1069787"/>
              <a:gd name="connsiteX6" fmla="*/ 325977 w 325978"/>
              <a:gd name="connsiteY6" fmla="*/ 3697 h 106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978" h="1069787">
                <a:moveTo>
                  <a:pt x="325977" y="3697"/>
                </a:moveTo>
                <a:cubicBezTo>
                  <a:pt x="325448" y="-31757"/>
                  <a:pt x="172519" y="196314"/>
                  <a:pt x="119602" y="321197"/>
                </a:cubicBezTo>
                <a:cubicBezTo>
                  <a:pt x="66685" y="446080"/>
                  <a:pt x="26469" y="628643"/>
                  <a:pt x="8477" y="752997"/>
                </a:cubicBezTo>
                <a:cubicBezTo>
                  <a:pt x="-9515" y="877351"/>
                  <a:pt x="5831" y="1046155"/>
                  <a:pt x="11652" y="1067322"/>
                </a:cubicBezTo>
                <a:cubicBezTo>
                  <a:pt x="17473" y="1088489"/>
                  <a:pt x="24881" y="968897"/>
                  <a:pt x="43402" y="879997"/>
                </a:cubicBezTo>
                <a:cubicBezTo>
                  <a:pt x="61923" y="791097"/>
                  <a:pt x="73564" y="681560"/>
                  <a:pt x="122777" y="533922"/>
                </a:cubicBezTo>
                <a:cubicBezTo>
                  <a:pt x="171990" y="386284"/>
                  <a:pt x="326506" y="39151"/>
                  <a:pt x="325977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2F33BC1B-514F-400D-994A-C4C09B997CAD}"/>
              </a:ext>
            </a:extLst>
          </p:cNvPr>
          <p:cNvSpPr/>
          <p:nvPr/>
        </p:nvSpPr>
        <p:spPr>
          <a:xfrm>
            <a:off x="5400005" y="303680"/>
            <a:ext cx="844691" cy="84434"/>
          </a:xfrm>
          <a:custGeom>
            <a:avLst/>
            <a:gdLst>
              <a:gd name="connsiteX0" fmla="*/ 762670 w 844691"/>
              <a:gd name="connsiteY0" fmla="*/ 4295 h 84434"/>
              <a:gd name="connsiteX1" fmla="*/ 330870 w 844691"/>
              <a:gd name="connsiteY1" fmla="*/ 7470 h 84434"/>
              <a:gd name="connsiteX2" fmla="*/ 670 w 844691"/>
              <a:gd name="connsiteY2" fmla="*/ 83670 h 84434"/>
              <a:gd name="connsiteX3" fmla="*/ 416595 w 844691"/>
              <a:gd name="connsiteY3" fmla="*/ 48745 h 84434"/>
              <a:gd name="connsiteX4" fmla="*/ 813470 w 844691"/>
              <a:gd name="connsiteY4" fmla="*/ 20170 h 84434"/>
              <a:gd name="connsiteX5" fmla="*/ 762670 w 844691"/>
              <a:gd name="connsiteY5" fmla="*/ 4295 h 8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91" h="84434">
                <a:moveTo>
                  <a:pt x="762670" y="4295"/>
                </a:moveTo>
                <a:cubicBezTo>
                  <a:pt x="682237" y="2178"/>
                  <a:pt x="457870" y="-5759"/>
                  <a:pt x="330870" y="7470"/>
                </a:cubicBezTo>
                <a:cubicBezTo>
                  <a:pt x="203870" y="20699"/>
                  <a:pt x="-13618" y="76791"/>
                  <a:pt x="670" y="83670"/>
                </a:cubicBezTo>
                <a:cubicBezTo>
                  <a:pt x="14957" y="90549"/>
                  <a:pt x="416595" y="48745"/>
                  <a:pt x="416595" y="48745"/>
                </a:cubicBezTo>
                <a:cubicBezTo>
                  <a:pt x="552062" y="38162"/>
                  <a:pt x="754203" y="29695"/>
                  <a:pt x="813470" y="20170"/>
                </a:cubicBezTo>
                <a:cubicBezTo>
                  <a:pt x="872737" y="10645"/>
                  <a:pt x="843103" y="6412"/>
                  <a:pt x="762670" y="4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B998FFBD-8CBE-41BF-BD55-BFE8393E69FF}"/>
              </a:ext>
            </a:extLst>
          </p:cNvPr>
          <p:cNvSpPr/>
          <p:nvPr/>
        </p:nvSpPr>
        <p:spPr>
          <a:xfrm>
            <a:off x="5075237" y="548112"/>
            <a:ext cx="252420" cy="79724"/>
          </a:xfrm>
          <a:custGeom>
            <a:avLst/>
            <a:gdLst>
              <a:gd name="connsiteX0" fmla="*/ 252413 w 252420"/>
              <a:gd name="connsiteY0" fmla="*/ 78951 h 79724"/>
              <a:gd name="connsiteX1" fmla="*/ 182563 w 252420"/>
              <a:gd name="connsiteY1" fmla="*/ 50376 h 79724"/>
              <a:gd name="connsiteX2" fmla="*/ 1 w 252420"/>
              <a:gd name="connsiteY2" fmla="*/ 1163 h 79724"/>
              <a:gd name="connsiteX3" fmla="*/ 185738 w 252420"/>
              <a:gd name="connsiteY3" fmla="*/ 20213 h 79724"/>
              <a:gd name="connsiteX4" fmla="*/ 252413 w 252420"/>
              <a:gd name="connsiteY4" fmla="*/ 78951 h 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0" h="79724">
                <a:moveTo>
                  <a:pt x="252413" y="78951"/>
                </a:moveTo>
                <a:cubicBezTo>
                  <a:pt x="251884" y="83978"/>
                  <a:pt x="224632" y="63341"/>
                  <a:pt x="182563" y="50376"/>
                </a:cubicBezTo>
                <a:cubicBezTo>
                  <a:pt x="140494" y="37411"/>
                  <a:pt x="-528" y="6190"/>
                  <a:pt x="1" y="1163"/>
                </a:cubicBezTo>
                <a:cubicBezTo>
                  <a:pt x="530" y="-3864"/>
                  <a:pt x="145257" y="8307"/>
                  <a:pt x="185738" y="20213"/>
                </a:cubicBezTo>
                <a:cubicBezTo>
                  <a:pt x="226219" y="32119"/>
                  <a:pt x="252942" y="73924"/>
                  <a:pt x="252413" y="78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000092FF-0C54-485E-B037-EC8C470F3C8A}"/>
              </a:ext>
            </a:extLst>
          </p:cNvPr>
          <p:cNvSpPr/>
          <p:nvPr/>
        </p:nvSpPr>
        <p:spPr>
          <a:xfrm>
            <a:off x="5095811" y="426534"/>
            <a:ext cx="452175" cy="151529"/>
          </a:xfrm>
          <a:custGeom>
            <a:avLst/>
            <a:gdLst>
              <a:gd name="connsiteX0" fmla="*/ 449327 w 452175"/>
              <a:gd name="connsiteY0" fmla="*/ 10029 h 151529"/>
              <a:gd name="connsiteX1" fmla="*/ 284227 w 452175"/>
              <a:gd name="connsiteY1" fmla="*/ 5266 h 151529"/>
              <a:gd name="connsiteX2" fmla="*/ 123889 w 452175"/>
              <a:gd name="connsiteY2" fmla="*/ 56066 h 151529"/>
              <a:gd name="connsiteX3" fmla="*/ 64 w 452175"/>
              <a:gd name="connsiteY3" fmla="*/ 151316 h 151529"/>
              <a:gd name="connsiteX4" fmla="*/ 139764 w 452175"/>
              <a:gd name="connsiteY4" fmla="*/ 79879 h 151529"/>
              <a:gd name="connsiteX5" fmla="*/ 449327 w 452175"/>
              <a:gd name="connsiteY5" fmla="*/ 10029 h 1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175" h="151529">
                <a:moveTo>
                  <a:pt x="449327" y="10029"/>
                </a:moveTo>
                <a:cubicBezTo>
                  <a:pt x="473404" y="-2407"/>
                  <a:pt x="338467" y="-2407"/>
                  <a:pt x="284227" y="5266"/>
                </a:cubicBezTo>
                <a:cubicBezTo>
                  <a:pt x="229987" y="12939"/>
                  <a:pt x="171249" y="31724"/>
                  <a:pt x="123889" y="56066"/>
                </a:cubicBezTo>
                <a:cubicBezTo>
                  <a:pt x="76529" y="80408"/>
                  <a:pt x="-2582" y="147347"/>
                  <a:pt x="64" y="151316"/>
                </a:cubicBezTo>
                <a:cubicBezTo>
                  <a:pt x="2710" y="155285"/>
                  <a:pt x="67268" y="102898"/>
                  <a:pt x="139764" y="79879"/>
                </a:cubicBezTo>
                <a:cubicBezTo>
                  <a:pt x="212260" y="56860"/>
                  <a:pt x="425250" y="22465"/>
                  <a:pt x="449327" y="10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1AA54F5-5FED-414D-9B6D-02D0B24D37B7}"/>
              </a:ext>
            </a:extLst>
          </p:cNvPr>
          <p:cNvSpPr/>
          <p:nvPr/>
        </p:nvSpPr>
        <p:spPr>
          <a:xfrm>
            <a:off x="4693295" y="623217"/>
            <a:ext cx="576617" cy="342767"/>
          </a:xfrm>
          <a:custGeom>
            <a:avLst/>
            <a:gdLst>
              <a:gd name="connsiteX0" fmla="*/ 570855 w 576617"/>
              <a:gd name="connsiteY0" fmla="*/ 3846 h 342767"/>
              <a:gd name="connsiteX1" fmla="*/ 520055 w 576617"/>
              <a:gd name="connsiteY1" fmla="*/ 14958 h 342767"/>
              <a:gd name="connsiteX2" fmla="*/ 162868 w 576617"/>
              <a:gd name="connsiteY2" fmla="*/ 124496 h 342767"/>
              <a:gd name="connsiteX3" fmla="*/ 943 w 576617"/>
              <a:gd name="connsiteY3" fmla="*/ 341983 h 342767"/>
              <a:gd name="connsiteX4" fmla="*/ 105718 w 576617"/>
              <a:gd name="connsiteY4" fmla="*/ 194346 h 342767"/>
              <a:gd name="connsiteX5" fmla="*/ 299393 w 576617"/>
              <a:gd name="connsiteY5" fmla="*/ 113383 h 342767"/>
              <a:gd name="connsiteX6" fmla="*/ 570855 w 576617"/>
              <a:gd name="connsiteY6" fmla="*/ 3846 h 34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617" h="342767">
                <a:moveTo>
                  <a:pt x="570855" y="3846"/>
                </a:moveTo>
                <a:cubicBezTo>
                  <a:pt x="579454" y="-652"/>
                  <a:pt x="588053" y="-5150"/>
                  <a:pt x="520055" y="14958"/>
                </a:cubicBezTo>
                <a:cubicBezTo>
                  <a:pt x="452057" y="35066"/>
                  <a:pt x="249387" y="69992"/>
                  <a:pt x="162868" y="124496"/>
                </a:cubicBezTo>
                <a:cubicBezTo>
                  <a:pt x="76349" y="179000"/>
                  <a:pt x="10468" y="330341"/>
                  <a:pt x="943" y="341983"/>
                </a:cubicBezTo>
                <a:cubicBezTo>
                  <a:pt x="-8582" y="353625"/>
                  <a:pt x="55976" y="232446"/>
                  <a:pt x="105718" y="194346"/>
                </a:cubicBezTo>
                <a:cubicBezTo>
                  <a:pt x="155460" y="156246"/>
                  <a:pt x="299393" y="113383"/>
                  <a:pt x="299393" y="113383"/>
                </a:cubicBezTo>
                <a:lnTo>
                  <a:pt x="570855" y="384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F4FF528-B044-4E9E-8B82-74AA569E59F9}"/>
              </a:ext>
            </a:extLst>
          </p:cNvPr>
          <p:cNvSpPr/>
          <p:nvPr/>
        </p:nvSpPr>
        <p:spPr>
          <a:xfrm>
            <a:off x="6216650" y="322138"/>
            <a:ext cx="603764" cy="366658"/>
          </a:xfrm>
          <a:custGeom>
            <a:avLst/>
            <a:gdLst>
              <a:gd name="connsiteX0" fmla="*/ 0 w 603764"/>
              <a:gd name="connsiteY0" fmla="*/ 125 h 366658"/>
              <a:gd name="connsiteX1" fmla="*/ 403225 w 603764"/>
              <a:gd name="connsiteY1" fmla="*/ 109662 h 366658"/>
              <a:gd name="connsiteX2" fmla="*/ 595313 w 603764"/>
              <a:gd name="connsiteY2" fmla="*/ 362075 h 366658"/>
              <a:gd name="connsiteX3" fmla="*/ 566738 w 603764"/>
              <a:gd name="connsiteY3" fmla="*/ 266825 h 366658"/>
              <a:gd name="connsiteX4" fmla="*/ 539750 w 603764"/>
              <a:gd name="connsiteY4" fmla="*/ 193800 h 366658"/>
              <a:gd name="connsiteX5" fmla="*/ 400050 w 603764"/>
              <a:gd name="connsiteY5" fmla="*/ 90612 h 366658"/>
              <a:gd name="connsiteX6" fmla="*/ 0 w 603764"/>
              <a:gd name="connsiteY6" fmla="*/ 125 h 36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764" h="366658">
                <a:moveTo>
                  <a:pt x="0" y="125"/>
                </a:moveTo>
                <a:cubicBezTo>
                  <a:pt x="529" y="3300"/>
                  <a:pt x="304006" y="49337"/>
                  <a:pt x="403225" y="109662"/>
                </a:cubicBezTo>
                <a:cubicBezTo>
                  <a:pt x="502444" y="169987"/>
                  <a:pt x="568061" y="335881"/>
                  <a:pt x="595313" y="362075"/>
                </a:cubicBezTo>
                <a:cubicBezTo>
                  <a:pt x="622565" y="388269"/>
                  <a:pt x="575998" y="294871"/>
                  <a:pt x="566738" y="266825"/>
                </a:cubicBezTo>
                <a:cubicBezTo>
                  <a:pt x="557478" y="238779"/>
                  <a:pt x="567531" y="223169"/>
                  <a:pt x="539750" y="193800"/>
                </a:cubicBezTo>
                <a:cubicBezTo>
                  <a:pt x="511969" y="164431"/>
                  <a:pt x="484717" y="126331"/>
                  <a:pt x="400050" y="90612"/>
                </a:cubicBezTo>
                <a:cubicBezTo>
                  <a:pt x="315383" y="54893"/>
                  <a:pt x="-529" y="-3050"/>
                  <a:pt x="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5162280-04A7-43FF-9AC9-02F20B64FCC1}"/>
              </a:ext>
            </a:extLst>
          </p:cNvPr>
          <p:cNvSpPr/>
          <p:nvPr/>
        </p:nvSpPr>
        <p:spPr>
          <a:xfrm>
            <a:off x="6810366" y="611110"/>
            <a:ext cx="296005" cy="493854"/>
          </a:xfrm>
          <a:custGeom>
            <a:avLst/>
            <a:gdLst>
              <a:gd name="connsiteX0" fmla="*/ 9 w 296005"/>
              <a:gd name="connsiteY0" fmla="*/ 78 h 493854"/>
              <a:gd name="connsiteX1" fmla="*/ 250834 w 296005"/>
              <a:gd name="connsiteY1" fmla="*/ 277890 h 493854"/>
              <a:gd name="connsiteX2" fmla="*/ 293697 w 296005"/>
              <a:gd name="connsiteY2" fmla="*/ 409653 h 493854"/>
              <a:gd name="connsiteX3" fmla="*/ 220672 w 296005"/>
              <a:gd name="connsiteY3" fmla="*/ 493790 h 493854"/>
              <a:gd name="connsiteX4" fmla="*/ 274647 w 296005"/>
              <a:gd name="connsiteY4" fmla="*/ 396953 h 493854"/>
              <a:gd name="connsiteX5" fmla="*/ 260359 w 296005"/>
              <a:gd name="connsiteY5" fmla="*/ 306465 h 493854"/>
              <a:gd name="connsiteX6" fmla="*/ 9 w 296005"/>
              <a:gd name="connsiteY6" fmla="*/ 78 h 49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05" h="493854">
                <a:moveTo>
                  <a:pt x="9" y="78"/>
                </a:moveTo>
                <a:cubicBezTo>
                  <a:pt x="-1578" y="-4684"/>
                  <a:pt x="201886" y="209628"/>
                  <a:pt x="250834" y="277890"/>
                </a:cubicBezTo>
                <a:cubicBezTo>
                  <a:pt x="299782" y="346152"/>
                  <a:pt x="298724" y="373670"/>
                  <a:pt x="293697" y="409653"/>
                </a:cubicBezTo>
                <a:cubicBezTo>
                  <a:pt x="288670" y="445636"/>
                  <a:pt x="223847" y="495907"/>
                  <a:pt x="220672" y="493790"/>
                </a:cubicBezTo>
                <a:cubicBezTo>
                  <a:pt x="217497" y="491673"/>
                  <a:pt x="268032" y="428174"/>
                  <a:pt x="274647" y="396953"/>
                </a:cubicBezTo>
                <a:cubicBezTo>
                  <a:pt x="281262" y="365732"/>
                  <a:pt x="309042" y="374727"/>
                  <a:pt x="260359" y="306465"/>
                </a:cubicBezTo>
                <a:cubicBezTo>
                  <a:pt x="211676" y="238203"/>
                  <a:pt x="1596" y="4840"/>
                  <a:pt x="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668BF13-623C-4C10-9191-CCEA21A70B2E}"/>
              </a:ext>
            </a:extLst>
          </p:cNvPr>
          <p:cNvSpPr/>
          <p:nvPr/>
        </p:nvSpPr>
        <p:spPr>
          <a:xfrm>
            <a:off x="7113204" y="1006450"/>
            <a:ext cx="221700" cy="390801"/>
          </a:xfrm>
          <a:custGeom>
            <a:avLst/>
            <a:gdLst>
              <a:gd name="connsiteX0" fmla="*/ 384 w 221700"/>
              <a:gd name="connsiteY0" fmla="*/ 25 h 390801"/>
              <a:gd name="connsiteX1" fmla="*/ 206759 w 221700"/>
              <a:gd name="connsiteY1" fmla="*/ 273075 h 390801"/>
              <a:gd name="connsiteX2" fmla="*/ 186121 w 221700"/>
              <a:gd name="connsiteY2" fmla="*/ 336575 h 390801"/>
              <a:gd name="connsiteX3" fmla="*/ 30546 w 221700"/>
              <a:gd name="connsiteY3" fmla="*/ 390550 h 390801"/>
              <a:gd name="connsiteX4" fmla="*/ 173421 w 221700"/>
              <a:gd name="connsiteY4" fmla="*/ 314350 h 390801"/>
              <a:gd name="connsiteX5" fmla="*/ 155959 w 221700"/>
              <a:gd name="connsiteY5" fmla="*/ 257200 h 390801"/>
              <a:gd name="connsiteX6" fmla="*/ 384 w 221700"/>
              <a:gd name="connsiteY6" fmla="*/ 25 h 39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00" h="390801">
                <a:moveTo>
                  <a:pt x="384" y="25"/>
                </a:moveTo>
                <a:cubicBezTo>
                  <a:pt x="8851" y="2671"/>
                  <a:pt x="175803" y="216983"/>
                  <a:pt x="206759" y="273075"/>
                </a:cubicBezTo>
                <a:cubicBezTo>
                  <a:pt x="237715" y="329167"/>
                  <a:pt x="215490" y="316996"/>
                  <a:pt x="186121" y="336575"/>
                </a:cubicBezTo>
                <a:cubicBezTo>
                  <a:pt x="156752" y="356154"/>
                  <a:pt x="32663" y="394254"/>
                  <a:pt x="30546" y="390550"/>
                </a:cubicBezTo>
                <a:cubicBezTo>
                  <a:pt x="28429" y="386846"/>
                  <a:pt x="152519" y="336575"/>
                  <a:pt x="173421" y="314350"/>
                </a:cubicBezTo>
                <a:cubicBezTo>
                  <a:pt x="194323" y="292125"/>
                  <a:pt x="186122" y="311175"/>
                  <a:pt x="155959" y="257200"/>
                </a:cubicBezTo>
                <a:cubicBezTo>
                  <a:pt x="125797" y="203225"/>
                  <a:pt x="-8083" y="-2621"/>
                  <a:pt x="38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5178B504-A3A9-420A-BD70-DB5AEB300B45}"/>
              </a:ext>
            </a:extLst>
          </p:cNvPr>
          <p:cNvSpPr/>
          <p:nvPr/>
        </p:nvSpPr>
        <p:spPr>
          <a:xfrm>
            <a:off x="7285078" y="1347194"/>
            <a:ext cx="106636" cy="408584"/>
          </a:xfrm>
          <a:custGeom>
            <a:avLst/>
            <a:gdLst>
              <a:gd name="connsiteX0" fmla="*/ 3135 w 106636"/>
              <a:gd name="connsiteY0" fmla="*/ 5356 h 408584"/>
              <a:gd name="connsiteX1" fmla="*/ 104735 w 106636"/>
              <a:gd name="connsiteY1" fmla="*/ 219669 h 408584"/>
              <a:gd name="connsiteX2" fmla="*/ 69810 w 106636"/>
              <a:gd name="connsiteY2" fmla="*/ 408581 h 408584"/>
              <a:gd name="connsiteX3" fmla="*/ 74572 w 106636"/>
              <a:gd name="connsiteY3" fmla="*/ 224431 h 408584"/>
              <a:gd name="connsiteX4" fmla="*/ 30122 w 106636"/>
              <a:gd name="connsiteY4" fmla="*/ 78381 h 408584"/>
              <a:gd name="connsiteX5" fmla="*/ 3135 w 106636"/>
              <a:gd name="connsiteY5" fmla="*/ 5356 h 4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36" h="408584">
                <a:moveTo>
                  <a:pt x="3135" y="5356"/>
                </a:moveTo>
                <a:cubicBezTo>
                  <a:pt x="15570" y="28904"/>
                  <a:pt x="93623" y="152465"/>
                  <a:pt x="104735" y="219669"/>
                </a:cubicBezTo>
                <a:cubicBezTo>
                  <a:pt x="115848" y="286873"/>
                  <a:pt x="74837" y="407787"/>
                  <a:pt x="69810" y="408581"/>
                </a:cubicBezTo>
                <a:cubicBezTo>
                  <a:pt x="64783" y="409375"/>
                  <a:pt x="81187" y="279464"/>
                  <a:pt x="74572" y="224431"/>
                </a:cubicBezTo>
                <a:cubicBezTo>
                  <a:pt x="67957" y="169398"/>
                  <a:pt x="41764" y="115423"/>
                  <a:pt x="30122" y="78381"/>
                </a:cubicBezTo>
                <a:cubicBezTo>
                  <a:pt x="18480" y="41339"/>
                  <a:pt x="-9300" y="-18192"/>
                  <a:pt x="3135" y="5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7721ACB5-798B-4E44-AC3D-437E9C93B6C8}"/>
              </a:ext>
            </a:extLst>
          </p:cNvPr>
          <p:cNvSpPr/>
          <p:nvPr/>
        </p:nvSpPr>
        <p:spPr>
          <a:xfrm>
            <a:off x="7169790" y="1745024"/>
            <a:ext cx="199725" cy="852438"/>
          </a:xfrm>
          <a:custGeom>
            <a:avLst/>
            <a:gdLst>
              <a:gd name="connsiteX0" fmla="*/ 199385 w 199725"/>
              <a:gd name="connsiteY0" fmla="*/ 1226 h 852438"/>
              <a:gd name="connsiteX1" fmla="*/ 175573 w 199725"/>
              <a:gd name="connsiteY1" fmla="*/ 323489 h 852438"/>
              <a:gd name="connsiteX2" fmla="*/ 120010 w 199725"/>
              <a:gd name="connsiteY2" fmla="*/ 548914 h 852438"/>
              <a:gd name="connsiteX3" fmla="*/ 948 w 199725"/>
              <a:gd name="connsiteY3" fmla="*/ 850539 h 852438"/>
              <a:gd name="connsiteX4" fmla="*/ 69210 w 199725"/>
              <a:gd name="connsiteY4" fmla="*/ 655276 h 852438"/>
              <a:gd name="connsiteX5" fmla="*/ 159698 w 199725"/>
              <a:gd name="connsiteY5" fmla="*/ 229826 h 852438"/>
              <a:gd name="connsiteX6" fmla="*/ 199385 w 199725"/>
              <a:gd name="connsiteY6" fmla="*/ 1226 h 8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725" h="852438">
                <a:moveTo>
                  <a:pt x="199385" y="1226"/>
                </a:moveTo>
                <a:cubicBezTo>
                  <a:pt x="202031" y="16836"/>
                  <a:pt x="188802" y="232208"/>
                  <a:pt x="175573" y="323489"/>
                </a:cubicBezTo>
                <a:cubicBezTo>
                  <a:pt x="162344" y="414770"/>
                  <a:pt x="149114" y="461072"/>
                  <a:pt x="120010" y="548914"/>
                </a:cubicBezTo>
                <a:cubicBezTo>
                  <a:pt x="90906" y="636756"/>
                  <a:pt x="9415" y="832812"/>
                  <a:pt x="948" y="850539"/>
                </a:cubicBezTo>
                <a:cubicBezTo>
                  <a:pt x="-7519" y="868266"/>
                  <a:pt x="42752" y="758728"/>
                  <a:pt x="69210" y="655276"/>
                </a:cubicBezTo>
                <a:cubicBezTo>
                  <a:pt x="95668" y="551824"/>
                  <a:pt x="136679" y="337511"/>
                  <a:pt x="159698" y="229826"/>
                </a:cubicBezTo>
                <a:cubicBezTo>
                  <a:pt x="182717" y="122141"/>
                  <a:pt x="196739" y="-14384"/>
                  <a:pt x="199385" y="1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445EC4B-9535-4D58-84BB-296EEE57D744}"/>
              </a:ext>
            </a:extLst>
          </p:cNvPr>
          <p:cNvSpPr/>
          <p:nvPr/>
        </p:nvSpPr>
        <p:spPr>
          <a:xfrm>
            <a:off x="4794193" y="1630026"/>
            <a:ext cx="130279" cy="739541"/>
          </a:xfrm>
          <a:custGeom>
            <a:avLst/>
            <a:gdLst>
              <a:gd name="connsiteX0" fmla="*/ 130232 w 130279"/>
              <a:gd name="connsiteY0" fmla="*/ 337 h 739541"/>
              <a:gd name="connsiteX1" fmla="*/ 63557 w 130279"/>
              <a:gd name="connsiteY1" fmla="*/ 449599 h 739541"/>
              <a:gd name="connsiteX2" fmla="*/ 57 w 130279"/>
              <a:gd name="connsiteY2" fmla="*/ 735349 h 739541"/>
              <a:gd name="connsiteX3" fmla="*/ 74670 w 130279"/>
              <a:gd name="connsiteY3" fmla="*/ 603587 h 739541"/>
              <a:gd name="connsiteX4" fmla="*/ 74670 w 130279"/>
              <a:gd name="connsiteY4" fmla="*/ 379749 h 739541"/>
              <a:gd name="connsiteX5" fmla="*/ 130232 w 130279"/>
              <a:gd name="connsiteY5" fmla="*/ 337 h 73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79" h="739541">
                <a:moveTo>
                  <a:pt x="130232" y="337"/>
                </a:moveTo>
                <a:cubicBezTo>
                  <a:pt x="128380" y="11979"/>
                  <a:pt x="85253" y="327097"/>
                  <a:pt x="63557" y="449599"/>
                </a:cubicBezTo>
                <a:cubicBezTo>
                  <a:pt x="41861" y="572101"/>
                  <a:pt x="-1795" y="709684"/>
                  <a:pt x="57" y="735349"/>
                </a:cubicBezTo>
                <a:cubicBezTo>
                  <a:pt x="1909" y="761014"/>
                  <a:pt x="62234" y="662854"/>
                  <a:pt x="74670" y="603587"/>
                </a:cubicBezTo>
                <a:cubicBezTo>
                  <a:pt x="87105" y="544320"/>
                  <a:pt x="69908" y="477909"/>
                  <a:pt x="74670" y="379749"/>
                </a:cubicBezTo>
                <a:cubicBezTo>
                  <a:pt x="79432" y="281589"/>
                  <a:pt x="132084" y="-11305"/>
                  <a:pt x="130232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12FE617-A49B-4632-B49F-59F857FD54CE}"/>
              </a:ext>
            </a:extLst>
          </p:cNvPr>
          <p:cNvSpPr/>
          <p:nvPr/>
        </p:nvSpPr>
        <p:spPr>
          <a:xfrm>
            <a:off x="4864956" y="1439157"/>
            <a:ext cx="275380" cy="712158"/>
          </a:xfrm>
          <a:custGeom>
            <a:avLst/>
            <a:gdLst>
              <a:gd name="connsiteX0" fmla="*/ 275369 w 275380"/>
              <a:gd name="connsiteY0" fmla="*/ 706 h 712158"/>
              <a:gd name="connsiteX1" fmla="*/ 121382 w 275380"/>
              <a:gd name="connsiteY1" fmla="*/ 321381 h 712158"/>
              <a:gd name="connsiteX2" fmla="*/ 51532 w 275380"/>
              <a:gd name="connsiteY2" fmla="*/ 580143 h 712158"/>
              <a:gd name="connsiteX3" fmla="*/ 2319 w 275380"/>
              <a:gd name="connsiteY3" fmla="*/ 711906 h 712158"/>
              <a:gd name="connsiteX4" fmla="*/ 13432 w 275380"/>
              <a:gd name="connsiteY4" fmla="*/ 607131 h 712158"/>
              <a:gd name="connsiteX5" fmla="*/ 61057 w 275380"/>
              <a:gd name="connsiteY5" fmla="*/ 394406 h 712158"/>
              <a:gd name="connsiteX6" fmla="*/ 129319 w 275380"/>
              <a:gd name="connsiteY6" fmla="*/ 238831 h 712158"/>
              <a:gd name="connsiteX7" fmla="*/ 275369 w 275380"/>
              <a:gd name="connsiteY7" fmla="*/ 706 h 71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380" h="712158">
                <a:moveTo>
                  <a:pt x="275369" y="706"/>
                </a:moveTo>
                <a:cubicBezTo>
                  <a:pt x="274046" y="14464"/>
                  <a:pt x="158688" y="224808"/>
                  <a:pt x="121382" y="321381"/>
                </a:cubicBezTo>
                <a:cubicBezTo>
                  <a:pt x="84076" y="417954"/>
                  <a:pt x="71376" y="515055"/>
                  <a:pt x="51532" y="580143"/>
                </a:cubicBezTo>
                <a:cubicBezTo>
                  <a:pt x="31688" y="645231"/>
                  <a:pt x="8669" y="707408"/>
                  <a:pt x="2319" y="711906"/>
                </a:cubicBezTo>
                <a:cubicBezTo>
                  <a:pt x="-4031" y="716404"/>
                  <a:pt x="3642" y="660048"/>
                  <a:pt x="13432" y="607131"/>
                </a:cubicBezTo>
                <a:cubicBezTo>
                  <a:pt x="23222" y="554214"/>
                  <a:pt x="41742" y="455789"/>
                  <a:pt x="61057" y="394406"/>
                </a:cubicBezTo>
                <a:cubicBezTo>
                  <a:pt x="80371" y="333023"/>
                  <a:pt x="97834" y="299685"/>
                  <a:pt x="129319" y="238831"/>
                </a:cubicBezTo>
                <a:cubicBezTo>
                  <a:pt x="160804" y="177977"/>
                  <a:pt x="276692" y="-13052"/>
                  <a:pt x="275369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525CC96-4ACA-442F-BC38-C665D768FBD0}"/>
              </a:ext>
            </a:extLst>
          </p:cNvPr>
          <p:cNvSpPr/>
          <p:nvPr/>
        </p:nvSpPr>
        <p:spPr>
          <a:xfrm>
            <a:off x="5072024" y="1179046"/>
            <a:ext cx="346712" cy="569475"/>
          </a:xfrm>
          <a:custGeom>
            <a:avLst/>
            <a:gdLst>
              <a:gd name="connsiteX0" fmla="*/ 346114 w 346712"/>
              <a:gd name="connsiteY0" fmla="*/ 467 h 569475"/>
              <a:gd name="connsiteX1" fmla="*/ 119101 w 346712"/>
              <a:gd name="connsiteY1" fmla="*/ 233829 h 569475"/>
              <a:gd name="connsiteX2" fmla="*/ 39 w 346712"/>
              <a:gd name="connsiteY2" fmla="*/ 568792 h 569475"/>
              <a:gd name="connsiteX3" fmla="*/ 104814 w 346712"/>
              <a:gd name="connsiteY3" fmla="*/ 327492 h 569475"/>
              <a:gd name="connsiteX4" fmla="*/ 182601 w 346712"/>
              <a:gd name="connsiteY4" fmla="*/ 178267 h 569475"/>
              <a:gd name="connsiteX5" fmla="*/ 346114 w 346712"/>
              <a:gd name="connsiteY5" fmla="*/ 467 h 56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12" h="569475">
                <a:moveTo>
                  <a:pt x="346114" y="467"/>
                </a:moveTo>
                <a:cubicBezTo>
                  <a:pt x="335531" y="9727"/>
                  <a:pt x="176780" y="139108"/>
                  <a:pt x="119101" y="233829"/>
                </a:cubicBezTo>
                <a:cubicBezTo>
                  <a:pt x="61422" y="328550"/>
                  <a:pt x="2420" y="553182"/>
                  <a:pt x="39" y="568792"/>
                </a:cubicBezTo>
                <a:cubicBezTo>
                  <a:pt x="-2342" y="584402"/>
                  <a:pt x="104814" y="327492"/>
                  <a:pt x="104814" y="327492"/>
                </a:cubicBezTo>
                <a:cubicBezTo>
                  <a:pt x="135241" y="262405"/>
                  <a:pt x="141326" y="234623"/>
                  <a:pt x="182601" y="178267"/>
                </a:cubicBezTo>
                <a:cubicBezTo>
                  <a:pt x="223876" y="121911"/>
                  <a:pt x="356697" y="-8793"/>
                  <a:pt x="346114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645CBC4-4AB1-4885-93D3-588FF1E9611A}"/>
              </a:ext>
            </a:extLst>
          </p:cNvPr>
          <p:cNvSpPr/>
          <p:nvPr/>
        </p:nvSpPr>
        <p:spPr>
          <a:xfrm>
            <a:off x="5358558" y="991183"/>
            <a:ext cx="466027" cy="235980"/>
          </a:xfrm>
          <a:custGeom>
            <a:avLst/>
            <a:gdLst>
              <a:gd name="connsiteX0" fmla="*/ 465980 w 466027"/>
              <a:gd name="connsiteY0" fmla="*/ 1005 h 235980"/>
              <a:gd name="connsiteX1" fmla="*/ 242142 w 466027"/>
              <a:gd name="connsiteY1" fmla="*/ 97842 h 235980"/>
              <a:gd name="connsiteX2" fmla="*/ 842 w 466027"/>
              <a:gd name="connsiteY2" fmla="*/ 235955 h 235980"/>
              <a:gd name="connsiteX3" fmla="*/ 165942 w 466027"/>
              <a:gd name="connsiteY3" fmla="*/ 108955 h 235980"/>
              <a:gd name="connsiteX4" fmla="*/ 261192 w 466027"/>
              <a:gd name="connsiteY4" fmla="*/ 51805 h 235980"/>
              <a:gd name="connsiteX5" fmla="*/ 465980 w 466027"/>
              <a:gd name="connsiteY5" fmla="*/ 1005 h 2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027" h="235980">
                <a:moveTo>
                  <a:pt x="465980" y="1005"/>
                </a:moveTo>
                <a:cubicBezTo>
                  <a:pt x="462805" y="8678"/>
                  <a:pt x="319665" y="58684"/>
                  <a:pt x="242142" y="97842"/>
                </a:cubicBezTo>
                <a:cubicBezTo>
                  <a:pt x="164619" y="137000"/>
                  <a:pt x="13542" y="234103"/>
                  <a:pt x="842" y="235955"/>
                </a:cubicBezTo>
                <a:cubicBezTo>
                  <a:pt x="-11858" y="237807"/>
                  <a:pt x="122550" y="139647"/>
                  <a:pt x="165942" y="108955"/>
                </a:cubicBezTo>
                <a:cubicBezTo>
                  <a:pt x="209334" y="78263"/>
                  <a:pt x="209598" y="72178"/>
                  <a:pt x="261192" y="51805"/>
                </a:cubicBezTo>
                <a:cubicBezTo>
                  <a:pt x="312786" y="31432"/>
                  <a:pt x="469155" y="-6668"/>
                  <a:pt x="465980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E8D774E3-1AF9-48E3-B128-A1EC4A843FF9}"/>
              </a:ext>
            </a:extLst>
          </p:cNvPr>
          <p:cNvSpPr/>
          <p:nvPr/>
        </p:nvSpPr>
        <p:spPr>
          <a:xfrm>
            <a:off x="5283086" y="1036874"/>
            <a:ext cx="397307" cy="581813"/>
          </a:xfrm>
          <a:custGeom>
            <a:avLst/>
            <a:gdLst>
              <a:gd name="connsiteX0" fmla="*/ 389052 w 397307"/>
              <a:gd name="connsiteY0" fmla="*/ 7701 h 581813"/>
              <a:gd name="connsiteX1" fmla="*/ 338252 w 397307"/>
              <a:gd name="connsiteY1" fmla="*/ 44214 h 581813"/>
              <a:gd name="connsiteX2" fmla="*/ 89014 w 397307"/>
              <a:gd name="connsiteY2" fmla="*/ 334726 h 581813"/>
              <a:gd name="connsiteX3" fmla="*/ 114 w 397307"/>
              <a:gd name="connsiteY3" fmla="*/ 580789 h 581813"/>
              <a:gd name="connsiteX4" fmla="*/ 103302 w 397307"/>
              <a:gd name="connsiteY4" fmla="*/ 239476 h 581813"/>
              <a:gd name="connsiteX5" fmla="*/ 208077 w 397307"/>
              <a:gd name="connsiteY5" fmla="*/ 110889 h 581813"/>
              <a:gd name="connsiteX6" fmla="*/ 389052 w 397307"/>
              <a:gd name="connsiteY6" fmla="*/ 7701 h 58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307" h="581813">
                <a:moveTo>
                  <a:pt x="389052" y="7701"/>
                </a:moveTo>
                <a:cubicBezTo>
                  <a:pt x="410748" y="-3411"/>
                  <a:pt x="388258" y="-10290"/>
                  <a:pt x="338252" y="44214"/>
                </a:cubicBezTo>
                <a:cubicBezTo>
                  <a:pt x="288246" y="98718"/>
                  <a:pt x="145370" y="245297"/>
                  <a:pt x="89014" y="334726"/>
                </a:cubicBezTo>
                <a:cubicBezTo>
                  <a:pt x="32658" y="424155"/>
                  <a:pt x="-2267" y="596664"/>
                  <a:pt x="114" y="580789"/>
                </a:cubicBezTo>
                <a:cubicBezTo>
                  <a:pt x="2495" y="564914"/>
                  <a:pt x="68642" y="317793"/>
                  <a:pt x="103302" y="239476"/>
                </a:cubicBezTo>
                <a:cubicBezTo>
                  <a:pt x="137962" y="161159"/>
                  <a:pt x="166008" y="149253"/>
                  <a:pt x="208077" y="110889"/>
                </a:cubicBezTo>
                <a:cubicBezTo>
                  <a:pt x="250146" y="72525"/>
                  <a:pt x="367356" y="18813"/>
                  <a:pt x="389052" y="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CD32712F-B46C-40B1-9F12-3A681FB548B9}"/>
              </a:ext>
            </a:extLst>
          </p:cNvPr>
          <p:cNvSpPr/>
          <p:nvPr/>
        </p:nvSpPr>
        <p:spPr>
          <a:xfrm>
            <a:off x="5648185" y="941429"/>
            <a:ext cx="468565" cy="567166"/>
          </a:xfrm>
          <a:custGeom>
            <a:avLst/>
            <a:gdLst>
              <a:gd name="connsiteX0" fmla="*/ 468453 w 468565"/>
              <a:gd name="connsiteY0" fmla="*/ 1546 h 567166"/>
              <a:gd name="connsiteX1" fmla="*/ 152540 w 468565"/>
              <a:gd name="connsiteY1" fmla="*/ 260309 h 567166"/>
              <a:gd name="connsiteX2" fmla="*/ 1728 w 468565"/>
              <a:gd name="connsiteY2" fmla="*/ 565109 h 567166"/>
              <a:gd name="connsiteX3" fmla="*/ 77928 w 468565"/>
              <a:gd name="connsiteY3" fmla="*/ 382546 h 567166"/>
              <a:gd name="connsiteX4" fmla="*/ 187465 w 468565"/>
              <a:gd name="connsiteY4" fmla="*/ 163471 h 567166"/>
              <a:gd name="connsiteX5" fmla="*/ 468453 w 468565"/>
              <a:gd name="connsiteY5" fmla="*/ 1546 h 5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565" h="567166">
                <a:moveTo>
                  <a:pt x="468453" y="1546"/>
                </a:moveTo>
                <a:cubicBezTo>
                  <a:pt x="462632" y="17686"/>
                  <a:pt x="230327" y="166382"/>
                  <a:pt x="152540" y="260309"/>
                </a:cubicBezTo>
                <a:cubicBezTo>
                  <a:pt x="74752" y="354236"/>
                  <a:pt x="14163" y="544736"/>
                  <a:pt x="1728" y="565109"/>
                </a:cubicBezTo>
                <a:cubicBezTo>
                  <a:pt x="-10707" y="585482"/>
                  <a:pt x="46972" y="449486"/>
                  <a:pt x="77928" y="382546"/>
                </a:cubicBezTo>
                <a:cubicBezTo>
                  <a:pt x="108884" y="315606"/>
                  <a:pt x="122378" y="227500"/>
                  <a:pt x="187465" y="163471"/>
                </a:cubicBezTo>
                <a:cubicBezTo>
                  <a:pt x="252552" y="99442"/>
                  <a:pt x="474274" y="-14594"/>
                  <a:pt x="468453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8D50875C-8F12-4D03-990B-8463D936A0F0}"/>
              </a:ext>
            </a:extLst>
          </p:cNvPr>
          <p:cNvSpPr/>
          <p:nvPr/>
        </p:nvSpPr>
        <p:spPr>
          <a:xfrm>
            <a:off x="5518123" y="982223"/>
            <a:ext cx="414433" cy="348193"/>
          </a:xfrm>
          <a:custGeom>
            <a:avLst/>
            <a:gdLst>
              <a:gd name="connsiteX0" fmla="*/ 414365 w 414433"/>
              <a:gd name="connsiteY0" fmla="*/ 440 h 348193"/>
              <a:gd name="connsiteX1" fmla="*/ 258790 w 414433"/>
              <a:gd name="connsiteY1" fmla="*/ 87752 h 348193"/>
              <a:gd name="connsiteX2" fmla="*/ 27 w 414433"/>
              <a:gd name="connsiteY2" fmla="*/ 348102 h 348193"/>
              <a:gd name="connsiteX3" fmla="*/ 274665 w 414433"/>
              <a:gd name="connsiteY3" fmla="*/ 116327 h 348193"/>
              <a:gd name="connsiteX4" fmla="*/ 414365 w 414433"/>
              <a:gd name="connsiteY4" fmla="*/ 440 h 34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33" h="348193">
                <a:moveTo>
                  <a:pt x="414365" y="440"/>
                </a:moveTo>
                <a:cubicBezTo>
                  <a:pt x="411719" y="-4322"/>
                  <a:pt x="327846" y="29808"/>
                  <a:pt x="258790" y="87752"/>
                </a:cubicBezTo>
                <a:cubicBezTo>
                  <a:pt x="189734" y="145696"/>
                  <a:pt x="-2619" y="343340"/>
                  <a:pt x="27" y="348102"/>
                </a:cubicBezTo>
                <a:cubicBezTo>
                  <a:pt x="2673" y="352864"/>
                  <a:pt x="206932" y="171360"/>
                  <a:pt x="274665" y="116327"/>
                </a:cubicBezTo>
                <a:cubicBezTo>
                  <a:pt x="342398" y="61294"/>
                  <a:pt x="417011" y="5202"/>
                  <a:pt x="41436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8753DD3D-4668-4F6C-AF1E-7FFA589A0FD4}"/>
              </a:ext>
            </a:extLst>
          </p:cNvPr>
          <p:cNvSpPr/>
          <p:nvPr/>
        </p:nvSpPr>
        <p:spPr>
          <a:xfrm>
            <a:off x="5867334" y="922711"/>
            <a:ext cx="441605" cy="182261"/>
          </a:xfrm>
          <a:custGeom>
            <a:avLst/>
            <a:gdLst>
              <a:gd name="connsiteX0" fmla="*/ 439804 w 441605"/>
              <a:gd name="connsiteY0" fmla="*/ 13914 h 182261"/>
              <a:gd name="connsiteX1" fmla="*/ 319154 w 441605"/>
              <a:gd name="connsiteY1" fmla="*/ 99639 h 182261"/>
              <a:gd name="connsiteX2" fmla="*/ 66 w 441605"/>
              <a:gd name="connsiteY2" fmla="*/ 182189 h 182261"/>
              <a:gd name="connsiteX3" fmla="*/ 347729 w 441605"/>
              <a:gd name="connsiteY3" fmla="*/ 85352 h 182261"/>
              <a:gd name="connsiteX4" fmla="*/ 387416 w 441605"/>
              <a:gd name="connsiteY4" fmla="*/ 7564 h 182261"/>
              <a:gd name="connsiteX5" fmla="*/ 439804 w 441605"/>
              <a:gd name="connsiteY5" fmla="*/ 13914 h 18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605" h="182261">
                <a:moveTo>
                  <a:pt x="439804" y="13914"/>
                </a:moveTo>
                <a:cubicBezTo>
                  <a:pt x="428427" y="29260"/>
                  <a:pt x="392444" y="71593"/>
                  <a:pt x="319154" y="99639"/>
                </a:cubicBezTo>
                <a:cubicBezTo>
                  <a:pt x="245864" y="127685"/>
                  <a:pt x="-4696" y="184570"/>
                  <a:pt x="66" y="182189"/>
                </a:cubicBezTo>
                <a:cubicBezTo>
                  <a:pt x="4828" y="179808"/>
                  <a:pt x="283171" y="114456"/>
                  <a:pt x="347729" y="85352"/>
                </a:cubicBezTo>
                <a:cubicBezTo>
                  <a:pt x="412287" y="56248"/>
                  <a:pt x="369160" y="20000"/>
                  <a:pt x="387416" y="7564"/>
                </a:cubicBezTo>
                <a:cubicBezTo>
                  <a:pt x="405672" y="-4872"/>
                  <a:pt x="451181" y="-1432"/>
                  <a:pt x="439804" y="13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C08D0E89-D332-4CEF-AB16-1AD4CBF3BEC0}"/>
              </a:ext>
            </a:extLst>
          </p:cNvPr>
          <p:cNvSpPr/>
          <p:nvPr/>
        </p:nvSpPr>
        <p:spPr>
          <a:xfrm>
            <a:off x="6131470" y="973888"/>
            <a:ext cx="287374" cy="378052"/>
          </a:xfrm>
          <a:custGeom>
            <a:avLst/>
            <a:gdLst>
              <a:gd name="connsiteX0" fmla="*/ 245518 w 287374"/>
              <a:gd name="connsiteY0" fmla="*/ 2425 h 378052"/>
              <a:gd name="connsiteX1" fmla="*/ 282030 w 287374"/>
              <a:gd name="connsiteY1" fmla="*/ 113550 h 378052"/>
              <a:gd name="connsiteX2" fmla="*/ 124868 w 287374"/>
              <a:gd name="connsiteY2" fmla="*/ 332625 h 378052"/>
              <a:gd name="connsiteX3" fmla="*/ 1043 w 287374"/>
              <a:gd name="connsiteY3" fmla="*/ 369137 h 378052"/>
              <a:gd name="connsiteX4" fmla="*/ 194718 w 287374"/>
              <a:gd name="connsiteY4" fmla="*/ 213562 h 378052"/>
              <a:gd name="connsiteX5" fmla="*/ 245518 w 287374"/>
              <a:gd name="connsiteY5" fmla="*/ 2425 h 37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74" h="378052">
                <a:moveTo>
                  <a:pt x="245518" y="2425"/>
                </a:moveTo>
                <a:cubicBezTo>
                  <a:pt x="260070" y="-14244"/>
                  <a:pt x="302138" y="58517"/>
                  <a:pt x="282030" y="113550"/>
                </a:cubicBezTo>
                <a:cubicBezTo>
                  <a:pt x="261922" y="168583"/>
                  <a:pt x="171699" y="290027"/>
                  <a:pt x="124868" y="332625"/>
                </a:cubicBezTo>
                <a:cubicBezTo>
                  <a:pt x="78037" y="375223"/>
                  <a:pt x="-10599" y="388981"/>
                  <a:pt x="1043" y="369137"/>
                </a:cubicBezTo>
                <a:cubicBezTo>
                  <a:pt x="12685" y="349293"/>
                  <a:pt x="150268" y="271506"/>
                  <a:pt x="194718" y="213562"/>
                </a:cubicBezTo>
                <a:cubicBezTo>
                  <a:pt x="239168" y="155618"/>
                  <a:pt x="230966" y="19094"/>
                  <a:pt x="245518" y="2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67CF8441-93A3-4446-B1DA-93DB5279BDC8}"/>
              </a:ext>
            </a:extLst>
          </p:cNvPr>
          <p:cNvSpPr/>
          <p:nvPr/>
        </p:nvSpPr>
        <p:spPr>
          <a:xfrm>
            <a:off x="6257731" y="1087423"/>
            <a:ext cx="371971" cy="238194"/>
          </a:xfrm>
          <a:custGeom>
            <a:avLst/>
            <a:gdLst>
              <a:gd name="connsiteX0" fmla="*/ 371669 w 371971"/>
              <a:gd name="connsiteY0" fmla="*/ 15 h 238194"/>
              <a:gd name="connsiteX1" fmla="*/ 228794 w 371971"/>
              <a:gd name="connsiteY1" fmla="*/ 166702 h 238194"/>
              <a:gd name="connsiteX2" fmla="*/ 194 w 371971"/>
              <a:gd name="connsiteY2" fmla="*/ 238140 h 238194"/>
              <a:gd name="connsiteX3" fmla="*/ 192282 w 371971"/>
              <a:gd name="connsiteY3" fmla="*/ 157177 h 238194"/>
              <a:gd name="connsiteX4" fmla="*/ 371669 w 371971"/>
              <a:gd name="connsiteY4" fmla="*/ 15 h 2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71" h="238194">
                <a:moveTo>
                  <a:pt x="371669" y="15"/>
                </a:moveTo>
                <a:cubicBezTo>
                  <a:pt x="377754" y="1602"/>
                  <a:pt x="290707" y="127014"/>
                  <a:pt x="228794" y="166702"/>
                </a:cubicBezTo>
                <a:cubicBezTo>
                  <a:pt x="166881" y="206390"/>
                  <a:pt x="6279" y="239727"/>
                  <a:pt x="194" y="238140"/>
                </a:cubicBezTo>
                <a:cubicBezTo>
                  <a:pt x="-5891" y="236553"/>
                  <a:pt x="132751" y="196600"/>
                  <a:pt x="192282" y="157177"/>
                </a:cubicBezTo>
                <a:cubicBezTo>
                  <a:pt x="251813" y="117754"/>
                  <a:pt x="365584" y="-1572"/>
                  <a:pt x="37166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2038795-5C8E-40D2-931E-CAC668DC7AE5}"/>
              </a:ext>
            </a:extLst>
          </p:cNvPr>
          <p:cNvSpPr/>
          <p:nvPr/>
        </p:nvSpPr>
        <p:spPr>
          <a:xfrm>
            <a:off x="6408424" y="1134836"/>
            <a:ext cx="291046" cy="192317"/>
          </a:xfrm>
          <a:custGeom>
            <a:avLst/>
            <a:gdLst>
              <a:gd name="connsiteX0" fmla="*/ 290826 w 291046"/>
              <a:gd name="connsiteY0" fmla="*/ 1814 h 192317"/>
              <a:gd name="connsiteX1" fmla="*/ 238439 w 291046"/>
              <a:gd name="connsiteY1" fmla="*/ 108177 h 192317"/>
              <a:gd name="connsiteX2" fmla="*/ 314 w 291046"/>
              <a:gd name="connsiteY2" fmla="*/ 192314 h 192317"/>
              <a:gd name="connsiteX3" fmla="*/ 189226 w 291046"/>
              <a:gd name="connsiteY3" fmla="*/ 111352 h 192317"/>
              <a:gd name="connsiteX4" fmla="*/ 254314 w 291046"/>
              <a:gd name="connsiteY4" fmla="*/ 46264 h 192317"/>
              <a:gd name="connsiteX5" fmla="*/ 290826 w 291046"/>
              <a:gd name="connsiteY5" fmla="*/ 1814 h 1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046" h="192317">
                <a:moveTo>
                  <a:pt x="290826" y="1814"/>
                </a:moveTo>
                <a:cubicBezTo>
                  <a:pt x="288180" y="12133"/>
                  <a:pt x="286858" y="76427"/>
                  <a:pt x="238439" y="108177"/>
                </a:cubicBezTo>
                <a:cubicBezTo>
                  <a:pt x="190020" y="139927"/>
                  <a:pt x="8516" y="191785"/>
                  <a:pt x="314" y="192314"/>
                </a:cubicBezTo>
                <a:cubicBezTo>
                  <a:pt x="-7888" y="192843"/>
                  <a:pt x="146893" y="135694"/>
                  <a:pt x="189226" y="111352"/>
                </a:cubicBezTo>
                <a:cubicBezTo>
                  <a:pt x="231559" y="87010"/>
                  <a:pt x="236851" y="64785"/>
                  <a:pt x="254314" y="46264"/>
                </a:cubicBezTo>
                <a:cubicBezTo>
                  <a:pt x="271776" y="27743"/>
                  <a:pt x="293472" y="-8505"/>
                  <a:pt x="290826" y="1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1C9AB2A-5899-4319-B5B1-2A3E75D39AFE}"/>
              </a:ext>
            </a:extLst>
          </p:cNvPr>
          <p:cNvSpPr/>
          <p:nvPr/>
        </p:nvSpPr>
        <p:spPr>
          <a:xfrm>
            <a:off x="6547620" y="1159949"/>
            <a:ext cx="232588" cy="300753"/>
          </a:xfrm>
          <a:custGeom>
            <a:avLst/>
            <a:gdLst>
              <a:gd name="connsiteX0" fmla="*/ 157980 w 232588"/>
              <a:gd name="connsiteY0" fmla="*/ 514 h 300753"/>
              <a:gd name="connsiteX1" fmla="*/ 227830 w 232588"/>
              <a:gd name="connsiteY1" fmla="*/ 140214 h 300753"/>
              <a:gd name="connsiteX2" fmla="*/ 818 w 232588"/>
              <a:gd name="connsiteY2" fmla="*/ 300551 h 300753"/>
              <a:gd name="connsiteX3" fmla="*/ 153218 w 232588"/>
              <a:gd name="connsiteY3" fmla="*/ 171964 h 300753"/>
              <a:gd name="connsiteX4" fmla="*/ 192905 w 232588"/>
              <a:gd name="connsiteY4" fmla="*/ 95764 h 300753"/>
              <a:gd name="connsiteX5" fmla="*/ 157980 w 232588"/>
              <a:gd name="connsiteY5" fmla="*/ 514 h 30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88" h="300753">
                <a:moveTo>
                  <a:pt x="157980" y="514"/>
                </a:moveTo>
                <a:cubicBezTo>
                  <a:pt x="163801" y="7922"/>
                  <a:pt x="254024" y="90208"/>
                  <a:pt x="227830" y="140214"/>
                </a:cubicBezTo>
                <a:cubicBezTo>
                  <a:pt x="201636" y="190220"/>
                  <a:pt x="13253" y="295259"/>
                  <a:pt x="818" y="300551"/>
                </a:cubicBezTo>
                <a:cubicBezTo>
                  <a:pt x="-11617" y="305843"/>
                  <a:pt x="121204" y="206095"/>
                  <a:pt x="153218" y="171964"/>
                </a:cubicBezTo>
                <a:cubicBezTo>
                  <a:pt x="185232" y="137833"/>
                  <a:pt x="189730" y="123810"/>
                  <a:pt x="192905" y="95764"/>
                </a:cubicBezTo>
                <a:cubicBezTo>
                  <a:pt x="196080" y="67718"/>
                  <a:pt x="152159" y="-6894"/>
                  <a:pt x="157980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BA98219-1BB6-4437-B061-392D04A00398}"/>
              </a:ext>
            </a:extLst>
          </p:cNvPr>
          <p:cNvSpPr/>
          <p:nvPr/>
        </p:nvSpPr>
        <p:spPr>
          <a:xfrm>
            <a:off x="6838238" y="1295033"/>
            <a:ext cx="19944" cy="270381"/>
          </a:xfrm>
          <a:custGeom>
            <a:avLst/>
            <a:gdLst>
              <a:gd name="connsiteX0" fmla="*/ 2300 w 19944"/>
              <a:gd name="connsiteY0" fmla="*/ 367 h 270381"/>
              <a:gd name="connsiteX1" fmla="*/ 3887 w 19944"/>
              <a:gd name="connsiteY1" fmla="*/ 82917 h 270381"/>
              <a:gd name="connsiteX2" fmla="*/ 712 w 19944"/>
              <a:gd name="connsiteY2" fmla="*/ 270242 h 270381"/>
              <a:gd name="connsiteX3" fmla="*/ 19762 w 19944"/>
              <a:gd name="connsiteY3" fmla="*/ 111492 h 270381"/>
              <a:gd name="connsiteX4" fmla="*/ 2300 w 19944"/>
              <a:gd name="connsiteY4" fmla="*/ 367 h 2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4" h="270381">
                <a:moveTo>
                  <a:pt x="2300" y="367"/>
                </a:moveTo>
                <a:cubicBezTo>
                  <a:pt x="-346" y="-4395"/>
                  <a:pt x="4152" y="37938"/>
                  <a:pt x="3887" y="82917"/>
                </a:cubicBezTo>
                <a:cubicBezTo>
                  <a:pt x="3622" y="127896"/>
                  <a:pt x="-1934" y="265480"/>
                  <a:pt x="712" y="270242"/>
                </a:cubicBezTo>
                <a:cubicBezTo>
                  <a:pt x="3358" y="275004"/>
                  <a:pt x="17645" y="156471"/>
                  <a:pt x="19762" y="111492"/>
                </a:cubicBezTo>
                <a:cubicBezTo>
                  <a:pt x="21879" y="66513"/>
                  <a:pt x="4946" y="5129"/>
                  <a:pt x="2300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FBEC1768-0CB5-4E1D-80FB-D4152FC541AB}"/>
              </a:ext>
            </a:extLst>
          </p:cNvPr>
          <p:cNvSpPr/>
          <p:nvPr/>
        </p:nvSpPr>
        <p:spPr>
          <a:xfrm>
            <a:off x="6919910" y="1389411"/>
            <a:ext cx="212728" cy="301474"/>
          </a:xfrm>
          <a:custGeom>
            <a:avLst/>
            <a:gdLst>
              <a:gd name="connsiteX0" fmla="*/ 212728 w 212728"/>
              <a:gd name="connsiteY0" fmla="*/ 9177 h 301474"/>
              <a:gd name="connsiteX1" fmla="*/ 68265 w 212728"/>
              <a:gd name="connsiteY1" fmla="*/ 86964 h 301474"/>
              <a:gd name="connsiteX2" fmla="*/ 3 w 212728"/>
              <a:gd name="connsiteY2" fmla="*/ 301277 h 301474"/>
              <a:gd name="connsiteX3" fmla="*/ 65090 w 212728"/>
              <a:gd name="connsiteY3" fmla="*/ 123477 h 301474"/>
              <a:gd name="connsiteX4" fmla="*/ 66678 w 212728"/>
              <a:gd name="connsiteY4" fmla="*/ 17114 h 301474"/>
              <a:gd name="connsiteX5" fmla="*/ 212728 w 212728"/>
              <a:gd name="connsiteY5" fmla="*/ 9177 h 3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8" h="301474">
                <a:moveTo>
                  <a:pt x="212728" y="9177"/>
                </a:moveTo>
                <a:cubicBezTo>
                  <a:pt x="212993" y="20819"/>
                  <a:pt x="103719" y="38281"/>
                  <a:pt x="68265" y="86964"/>
                </a:cubicBezTo>
                <a:cubicBezTo>
                  <a:pt x="32811" y="135647"/>
                  <a:pt x="532" y="295192"/>
                  <a:pt x="3" y="301277"/>
                </a:cubicBezTo>
                <a:cubicBezTo>
                  <a:pt x="-526" y="307362"/>
                  <a:pt x="53978" y="170837"/>
                  <a:pt x="65090" y="123477"/>
                </a:cubicBezTo>
                <a:cubicBezTo>
                  <a:pt x="76202" y="76117"/>
                  <a:pt x="41013" y="40397"/>
                  <a:pt x="66678" y="17114"/>
                </a:cubicBezTo>
                <a:cubicBezTo>
                  <a:pt x="92343" y="-6169"/>
                  <a:pt x="212463" y="-2465"/>
                  <a:pt x="212728" y="9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486A764E-9BB4-4E25-8731-0D476924FAFA}"/>
              </a:ext>
            </a:extLst>
          </p:cNvPr>
          <p:cNvSpPr/>
          <p:nvPr/>
        </p:nvSpPr>
        <p:spPr>
          <a:xfrm>
            <a:off x="6667851" y="1334465"/>
            <a:ext cx="336374" cy="298003"/>
          </a:xfrm>
          <a:custGeom>
            <a:avLst/>
            <a:gdLst>
              <a:gd name="connsiteX0" fmla="*/ 333024 w 336374"/>
              <a:gd name="connsiteY0" fmla="*/ 623 h 298003"/>
              <a:gd name="connsiteX1" fmla="*/ 255237 w 336374"/>
              <a:gd name="connsiteY1" fmla="*/ 116510 h 298003"/>
              <a:gd name="connsiteX2" fmla="*/ 1237 w 336374"/>
              <a:gd name="connsiteY2" fmla="*/ 297485 h 298003"/>
              <a:gd name="connsiteX3" fmla="*/ 164749 w 336374"/>
              <a:gd name="connsiteY3" fmla="*/ 165723 h 298003"/>
              <a:gd name="connsiteX4" fmla="*/ 333024 w 336374"/>
              <a:gd name="connsiteY4" fmla="*/ 623 h 29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74" h="298003">
                <a:moveTo>
                  <a:pt x="333024" y="623"/>
                </a:moveTo>
                <a:cubicBezTo>
                  <a:pt x="348105" y="-7579"/>
                  <a:pt x="310535" y="67033"/>
                  <a:pt x="255237" y="116510"/>
                </a:cubicBezTo>
                <a:cubicBezTo>
                  <a:pt x="199939" y="165987"/>
                  <a:pt x="16318" y="289283"/>
                  <a:pt x="1237" y="297485"/>
                </a:cubicBezTo>
                <a:cubicBezTo>
                  <a:pt x="-13844" y="305687"/>
                  <a:pt x="112891" y="214671"/>
                  <a:pt x="164749" y="165723"/>
                </a:cubicBezTo>
                <a:cubicBezTo>
                  <a:pt x="216607" y="116775"/>
                  <a:pt x="317943" y="8825"/>
                  <a:pt x="333024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3EAE3A65-8911-4EDD-827D-4A4424A2ED7D}"/>
              </a:ext>
            </a:extLst>
          </p:cNvPr>
          <p:cNvSpPr/>
          <p:nvPr/>
        </p:nvSpPr>
        <p:spPr>
          <a:xfrm>
            <a:off x="6051486" y="947732"/>
            <a:ext cx="341425" cy="174670"/>
          </a:xfrm>
          <a:custGeom>
            <a:avLst/>
            <a:gdLst>
              <a:gd name="connsiteX0" fmla="*/ 341377 w 341425"/>
              <a:gd name="connsiteY0" fmla="*/ 6 h 174670"/>
              <a:gd name="connsiteX1" fmla="*/ 50864 w 341425"/>
              <a:gd name="connsiteY1" fmla="*/ 158756 h 174670"/>
              <a:gd name="connsiteX2" fmla="*/ 27052 w 341425"/>
              <a:gd name="connsiteY2" fmla="*/ 152406 h 174670"/>
              <a:gd name="connsiteX3" fmla="*/ 341377 w 341425"/>
              <a:gd name="connsiteY3" fmla="*/ 6 h 1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25" h="174670">
                <a:moveTo>
                  <a:pt x="341377" y="6"/>
                </a:moveTo>
                <a:cubicBezTo>
                  <a:pt x="345346" y="1064"/>
                  <a:pt x="103251" y="133356"/>
                  <a:pt x="50864" y="158756"/>
                </a:cubicBezTo>
                <a:cubicBezTo>
                  <a:pt x="-1524" y="184156"/>
                  <a:pt x="-20044" y="177012"/>
                  <a:pt x="27052" y="152406"/>
                </a:cubicBezTo>
                <a:cubicBezTo>
                  <a:pt x="74148" y="127800"/>
                  <a:pt x="337408" y="-1052"/>
                  <a:pt x="34137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B656364-71C1-4248-BF29-6DE0DB71AA95}"/>
              </a:ext>
            </a:extLst>
          </p:cNvPr>
          <p:cNvSpPr/>
          <p:nvPr/>
        </p:nvSpPr>
        <p:spPr>
          <a:xfrm>
            <a:off x="5765432" y="3462329"/>
            <a:ext cx="572817" cy="41326"/>
          </a:xfrm>
          <a:custGeom>
            <a:avLst/>
            <a:gdLst>
              <a:gd name="connsiteX0" fmla="*/ 9893 w 572817"/>
              <a:gd name="connsiteY0" fmla="*/ 9534 h 41326"/>
              <a:gd name="connsiteX1" fmla="*/ 97206 w 572817"/>
              <a:gd name="connsiteY1" fmla="*/ 20646 h 41326"/>
              <a:gd name="connsiteX2" fmla="*/ 136893 w 572817"/>
              <a:gd name="connsiteY2" fmla="*/ 39696 h 41326"/>
              <a:gd name="connsiteX3" fmla="*/ 198806 w 572817"/>
              <a:gd name="connsiteY3" fmla="*/ 38109 h 41326"/>
              <a:gd name="connsiteX4" fmla="*/ 227381 w 572817"/>
              <a:gd name="connsiteY4" fmla="*/ 41284 h 41326"/>
              <a:gd name="connsiteX5" fmla="*/ 311518 w 572817"/>
              <a:gd name="connsiteY5" fmla="*/ 36521 h 41326"/>
              <a:gd name="connsiteX6" fmla="*/ 392481 w 572817"/>
              <a:gd name="connsiteY6" fmla="*/ 33346 h 41326"/>
              <a:gd name="connsiteX7" fmla="*/ 446456 w 572817"/>
              <a:gd name="connsiteY7" fmla="*/ 14296 h 41326"/>
              <a:gd name="connsiteX8" fmla="*/ 505193 w 572817"/>
              <a:gd name="connsiteY8" fmla="*/ 6359 h 41326"/>
              <a:gd name="connsiteX9" fmla="*/ 571868 w 572817"/>
              <a:gd name="connsiteY9" fmla="*/ 9 h 41326"/>
              <a:gd name="connsiteX10" fmla="*/ 530593 w 572817"/>
              <a:gd name="connsiteY10" fmla="*/ 6359 h 41326"/>
              <a:gd name="connsiteX11" fmla="*/ 354381 w 572817"/>
              <a:gd name="connsiteY11" fmla="*/ 41284 h 41326"/>
              <a:gd name="connsiteX12" fmla="*/ 9893 w 572817"/>
              <a:gd name="connsiteY12" fmla="*/ 9534 h 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17" h="41326">
                <a:moveTo>
                  <a:pt x="9893" y="9534"/>
                </a:moveTo>
                <a:cubicBezTo>
                  <a:pt x="-32969" y="6094"/>
                  <a:pt x="76039" y="15619"/>
                  <a:pt x="97206" y="20646"/>
                </a:cubicBezTo>
                <a:cubicBezTo>
                  <a:pt x="118373" y="25673"/>
                  <a:pt x="119960" y="36786"/>
                  <a:pt x="136893" y="39696"/>
                </a:cubicBezTo>
                <a:cubicBezTo>
                  <a:pt x="153826" y="42606"/>
                  <a:pt x="183725" y="37844"/>
                  <a:pt x="198806" y="38109"/>
                </a:cubicBezTo>
                <a:cubicBezTo>
                  <a:pt x="213887" y="38374"/>
                  <a:pt x="208596" y="41549"/>
                  <a:pt x="227381" y="41284"/>
                </a:cubicBezTo>
                <a:cubicBezTo>
                  <a:pt x="246166" y="41019"/>
                  <a:pt x="284001" y="37844"/>
                  <a:pt x="311518" y="36521"/>
                </a:cubicBezTo>
                <a:cubicBezTo>
                  <a:pt x="339035" y="35198"/>
                  <a:pt x="369991" y="37050"/>
                  <a:pt x="392481" y="33346"/>
                </a:cubicBezTo>
                <a:cubicBezTo>
                  <a:pt x="414971" y="29642"/>
                  <a:pt x="427671" y="18794"/>
                  <a:pt x="446456" y="14296"/>
                </a:cubicBezTo>
                <a:cubicBezTo>
                  <a:pt x="465241" y="9798"/>
                  <a:pt x="484291" y="8740"/>
                  <a:pt x="505193" y="6359"/>
                </a:cubicBezTo>
                <a:cubicBezTo>
                  <a:pt x="526095" y="3978"/>
                  <a:pt x="567635" y="9"/>
                  <a:pt x="571868" y="9"/>
                </a:cubicBezTo>
                <a:cubicBezTo>
                  <a:pt x="576101" y="9"/>
                  <a:pt x="566841" y="-520"/>
                  <a:pt x="530593" y="6359"/>
                </a:cubicBezTo>
                <a:cubicBezTo>
                  <a:pt x="494345" y="13238"/>
                  <a:pt x="437195" y="39961"/>
                  <a:pt x="354381" y="41284"/>
                </a:cubicBezTo>
                <a:cubicBezTo>
                  <a:pt x="271567" y="42607"/>
                  <a:pt x="52755" y="12974"/>
                  <a:pt x="9893" y="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F45066E5-D5EE-44AE-B46C-138B3CCD0703}"/>
              </a:ext>
            </a:extLst>
          </p:cNvPr>
          <p:cNvSpPr/>
          <p:nvPr/>
        </p:nvSpPr>
        <p:spPr>
          <a:xfrm>
            <a:off x="8492971" y="3624263"/>
            <a:ext cx="492018" cy="124425"/>
          </a:xfrm>
          <a:custGeom>
            <a:avLst/>
            <a:gdLst>
              <a:gd name="connsiteX0" fmla="*/ 154 w 492018"/>
              <a:gd name="connsiteY0" fmla="*/ 6350 h 124425"/>
              <a:gd name="connsiteX1" fmla="*/ 144617 w 492018"/>
              <a:gd name="connsiteY1" fmla="*/ 31750 h 124425"/>
              <a:gd name="connsiteX2" fmla="*/ 255742 w 492018"/>
              <a:gd name="connsiteY2" fmla="*/ 6350 h 124425"/>
              <a:gd name="connsiteX3" fmla="*/ 374804 w 492018"/>
              <a:gd name="connsiteY3" fmla="*/ 7937 h 124425"/>
              <a:gd name="connsiteX4" fmla="*/ 455767 w 492018"/>
              <a:gd name="connsiteY4" fmla="*/ 34925 h 124425"/>
              <a:gd name="connsiteX5" fmla="*/ 490692 w 492018"/>
              <a:gd name="connsiteY5" fmla="*/ 123825 h 124425"/>
              <a:gd name="connsiteX6" fmla="*/ 479579 w 492018"/>
              <a:gd name="connsiteY6" fmla="*/ 71437 h 124425"/>
              <a:gd name="connsiteX7" fmla="*/ 431954 w 492018"/>
              <a:gd name="connsiteY7" fmla="*/ 23812 h 124425"/>
              <a:gd name="connsiteX8" fmla="*/ 244629 w 492018"/>
              <a:gd name="connsiteY8" fmla="*/ 0 h 124425"/>
              <a:gd name="connsiteX9" fmla="*/ 173192 w 492018"/>
              <a:gd name="connsiteY9" fmla="*/ 23812 h 124425"/>
              <a:gd name="connsiteX10" fmla="*/ 154 w 492018"/>
              <a:gd name="connsiteY10" fmla="*/ 6350 h 1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018" h="124425">
                <a:moveTo>
                  <a:pt x="154" y="6350"/>
                </a:moveTo>
                <a:cubicBezTo>
                  <a:pt x="-4608" y="7673"/>
                  <a:pt x="102019" y="31750"/>
                  <a:pt x="144617" y="31750"/>
                </a:cubicBezTo>
                <a:cubicBezTo>
                  <a:pt x="187215" y="31750"/>
                  <a:pt x="217378" y="10319"/>
                  <a:pt x="255742" y="6350"/>
                </a:cubicBezTo>
                <a:cubicBezTo>
                  <a:pt x="294107" y="2381"/>
                  <a:pt x="341467" y="3175"/>
                  <a:pt x="374804" y="7937"/>
                </a:cubicBezTo>
                <a:cubicBezTo>
                  <a:pt x="408141" y="12699"/>
                  <a:pt x="436452" y="15610"/>
                  <a:pt x="455767" y="34925"/>
                </a:cubicBezTo>
                <a:cubicBezTo>
                  <a:pt x="475082" y="54240"/>
                  <a:pt x="486723" y="117740"/>
                  <a:pt x="490692" y="123825"/>
                </a:cubicBezTo>
                <a:cubicBezTo>
                  <a:pt x="494661" y="129910"/>
                  <a:pt x="489369" y="88106"/>
                  <a:pt x="479579" y="71437"/>
                </a:cubicBezTo>
                <a:cubicBezTo>
                  <a:pt x="469789" y="54768"/>
                  <a:pt x="471112" y="35718"/>
                  <a:pt x="431954" y="23812"/>
                </a:cubicBezTo>
                <a:cubicBezTo>
                  <a:pt x="392796" y="11906"/>
                  <a:pt x="287756" y="0"/>
                  <a:pt x="244629" y="0"/>
                </a:cubicBezTo>
                <a:cubicBezTo>
                  <a:pt x="201502" y="0"/>
                  <a:pt x="210763" y="21960"/>
                  <a:pt x="173192" y="23812"/>
                </a:cubicBezTo>
                <a:cubicBezTo>
                  <a:pt x="135621" y="25664"/>
                  <a:pt x="4916" y="5027"/>
                  <a:pt x="154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BDC33D56-9433-410F-AF01-76C9DDBE8435}"/>
              </a:ext>
            </a:extLst>
          </p:cNvPr>
          <p:cNvSpPr/>
          <p:nvPr/>
        </p:nvSpPr>
        <p:spPr>
          <a:xfrm>
            <a:off x="8499427" y="3643309"/>
            <a:ext cx="497697" cy="104791"/>
          </a:xfrm>
          <a:custGeom>
            <a:avLst/>
            <a:gdLst>
              <a:gd name="connsiteX0" fmla="*/ 48 w 497697"/>
              <a:gd name="connsiteY0" fmla="*/ 4 h 104791"/>
              <a:gd name="connsiteX1" fmla="*/ 225473 w 497697"/>
              <a:gd name="connsiteY1" fmla="*/ 61916 h 104791"/>
              <a:gd name="connsiteX2" fmla="*/ 392161 w 497697"/>
              <a:gd name="connsiteY2" fmla="*/ 100016 h 104791"/>
              <a:gd name="connsiteX3" fmla="*/ 496936 w 497697"/>
              <a:gd name="connsiteY3" fmla="*/ 103191 h 104791"/>
              <a:gd name="connsiteX4" fmla="*/ 339773 w 497697"/>
              <a:gd name="connsiteY4" fmla="*/ 90491 h 104791"/>
              <a:gd name="connsiteX5" fmla="*/ 206423 w 497697"/>
              <a:gd name="connsiteY5" fmla="*/ 65091 h 104791"/>
              <a:gd name="connsiteX6" fmla="*/ 48 w 497697"/>
              <a:gd name="connsiteY6" fmla="*/ 4 h 1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697" h="104791">
                <a:moveTo>
                  <a:pt x="48" y="4"/>
                </a:moveTo>
                <a:cubicBezTo>
                  <a:pt x="3223" y="-525"/>
                  <a:pt x="160121" y="45247"/>
                  <a:pt x="225473" y="61916"/>
                </a:cubicBezTo>
                <a:cubicBezTo>
                  <a:pt x="290825" y="78585"/>
                  <a:pt x="346917" y="93137"/>
                  <a:pt x="392161" y="100016"/>
                </a:cubicBezTo>
                <a:cubicBezTo>
                  <a:pt x="437405" y="106895"/>
                  <a:pt x="505667" y="104779"/>
                  <a:pt x="496936" y="103191"/>
                </a:cubicBezTo>
                <a:cubicBezTo>
                  <a:pt x="488205" y="101603"/>
                  <a:pt x="388192" y="96841"/>
                  <a:pt x="339773" y="90491"/>
                </a:cubicBezTo>
                <a:cubicBezTo>
                  <a:pt x="291354" y="84141"/>
                  <a:pt x="263308" y="79379"/>
                  <a:pt x="206423" y="65091"/>
                </a:cubicBezTo>
                <a:cubicBezTo>
                  <a:pt x="149538" y="50804"/>
                  <a:pt x="-3127" y="533"/>
                  <a:pt x="4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A79C83DB-21B1-49CC-96E3-E40952902CA6}"/>
              </a:ext>
            </a:extLst>
          </p:cNvPr>
          <p:cNvSpPr/>
          <p:nvPr/>
        </p:nvSpPr>
        <p:spPr>
          <a:xfrm>
            <a:off x="8580438" y="3643170"/>
            <a:ext cx="398467" cy="101774"/>
          </a:xfrm>
          <a:custGeom>
            <a:avLst/>
            <a:gdLst>
              <a:gd name="connsiteX0" fmla="*/ 0 w 398467"/>
              <a:gd name="connsiteY0" fmla="*/ 143 h 101774"/>
              <a:gd name="connsiteX1" fmla="*/ 168275 w 398467"/>
              <a:gd name="connsiteY1" fmla="*/ 39830 h 101774"/>
              <a:gd name="connsiteX2" fmla="*/ 276225 w 398467"/>
              <a:gd name="connsiteY2" fmla="*/ 85868 h 101774"/>
              <a:gd name="connsiteX3" fmla="*/ 398462 w 398467"/>
              <a:gd name="connsiteY3" fmla="*/ 101743 h 101774"/>
              <a:gd name="connsiteX4" fmla="*/ 280987 w 398467"/>
              <a:gd name="connsiteY4" fmla="*/ 82693 h 101774"/>
              <a:gd name="connsiteX5" fmla="*/ 168275 w 398467"/>
              <a:gd name="connsiteY5" fmla="*/ 54118 h 101774"/>
              <a:gd name="connsiteX6" fmla="*/ 0 w 398467"/>
              <a:gd name="connsiteY6" fmla="*/ 143 h 10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67" h="101774">
                <a:moveTo>
                  <a:pt x="0" y="143"/>
                </a:moveTo>
                <a:cubicBezTo>
                  <a:pt x="0" y="-2238"/>
                  <a:pt x="122238" y="25543"/>
                  <a:pt x="168275" y="39830"/>
                </a:cubicBezTo>
                <a:cubicBezTo>
                  <a:pt x="214312" y="54117"/>
                  <a:pt x="237861" y="75549"/>
                  <a:pt x="276225" y="85868"/>
                </a:cubicBezTo>
                <a:cubicBezTo>
                  <a:pt x="314589" y="96187"/>
                  <a:pt x="397668" y="102272"/>
                  <a:pt x="398462" y="101743"/>
                </a:cubicBezTo>
                <a:cubicBezTo>
                  <a:pt x="399256" y="101214"/>
                  <a:pt x="319351" y="90630"/>
                  <a:pt x="280987" y="82693"/>
                </a:cubicBezTo>
                <a:cubicBezTo>
                  <a:pt x="242623" y="74756"/>
                  <a:pt x="215635" y="67612"/>
                  <a:pt x="168275" y="54118"/>
                </a:cubicBezTo>
                <a:cubicBezTo>
                  <a:pt x="120915" y="40624"/>
                  <a:pt x="0" y="2524"/>
                  <a:pt x="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79C9BA5C-B795-4F74-999D-A1F2CB49A5DE}"/>
              </a:ext>
            </a:extLst>
          </p:cNvPr>
          <p:cNvSpPr/>
          <p:nvPr/>
        </p:nvSpPr>
        <p:spPr>
          <a:xfrm>
            <a:off x="8759775" y="3627331"/>
            <a:ext cx="208284" cy="41231"/>
          </a:xfrm>
          <a:custGeom>
            <a:avLst/>
            <a:gdLst>
              <a:gd name="connsiteX0" fmla="*/ 50 w 208284"/>
              <a:gd name="connsiteY0" fmla="*/ 107 h 41231"/>
              <a:gd name="connsiteX1" fmla="*/ 193725 w 208284"/>
              <a:gd name="connsiteY1" fmla="*/ 39794 h 41231"/>
              <a:gd name="connsiteX2" fmla="*/ 174675 w 208284"/>
              <a:gd name="connsiteY2" fmla="*/ 28682 h 41231"/>
              <a:gd name="connsiteX3" fmla="*/ 50 w 208284"/>
              <a:gd name="connsiteY3" fmla="*/ 107 h 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4" h="41231">
                <a:moveTo>
                  <a:pt x="50" y="107"/>
                </a:moveTo>
                <a:cubicBezTo>
                  <a:pt x="3225" y="1959"/>
                  <a:pt x="164621" y="35032"/>
                  <a:pt x="193725" y="39794"/>
                </a:cubicBezTo>
                <a:cubicBezTo>
                  <a:pt x="222829" y="44556"/>
                  <a:pt x="204044" y="36620"/>
                  <a:pt x="174675" y="28682"/>
                </a:cubicBezTo>
                <a:cubicBezTo>
                  <a:pt x="145306" y="20745"/>
                  <a:pt x="-3125" y="-1745"/>
                  <a:pt x="5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604B5B9D-D3BB-4DA8-9AD4-34336422B276}"/>
              </a:ext>
            </a:extLst>
          </p:cNvPr>
          <p:cNvSpPr/>
          <p:nvPr/>
        </p:nvSpPr>
        <p:spPr>
          <a:xfrm>
            <a:off x="8716963" y="3635375"/>
            <a:ext cx="227788" cy="110445"/>
          </a:xfrm>
          <a:custGeom>
            <a:avLst/>
            <a:gdLst>
              <a:gd name="connsiteX0" fmla="*/ 0 w 227788"/>
              <a:gd name="connsiteY0" fmla="*/ 0 h 110445"/>
              <a:gd name="connsiteX1" fmla="*/ 38100 w 227788"/>
              <a:gd name="connsiteY1" fmla="*/ 47625 h 110445"/>
              <a:gd name="connsiteX2" fmla="*/ 74612 w 227788"/>
              <a:gd name="connsiteY2" fmla="*/ 69850 h 110445"/>
              <a:gd name="connsiteX3" fmla="*/ 190500 w 227788"/>
              <a:gd name="connsiteY3" fmla="*/ 106363 h 110445"/>
              <a:gd name="connsiteX4" fmla="*/ 203200 w 227788"/>
              <a:gd name="connsiteY4" fmla="*/ 106363 h 110445"/>
              <a:gd name="connsiteX5" fmla="*/ 188912 w 227788"/>
              <a:gd name="connsiteY5" fmla="*/ 77788 h 110445"/>
              <a:gd name="connsiteX6" fmla="*/ 227012 w 227788"/>
              <a:gd name="connsiteY6" fmla="*/ 22225 h 110445"/>
              <a:gd name="connsiteX7" fmla="*/ 147637 w 227788"/>
              <a:gd name="connsiteY7" fmla="*/ 9525 h 110445"/>
              <a:gd name="connsiteX8" fmla="*/ 0 w 227788"/>
              <a:gd name="connsiteY8" fmla="*/ 0 h 1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88" h="110445">
                <a:moveTo>
                  <a:pt x="0" y="0"/>
                </a:moveTo>
                <a:cubicBezTo>
                  <a:pt x="12832" y="17991"/>
                  <a:pt x="25665" y="35983"/>
                  <a:pt x="38100" y="47625"/>
                </a:cubicBezTo>
                <a:cubicBezTo>
                  <a:pt x="50535" y="59267"/>
                  <a:pt x="49212" y="60060"/>
                  <a:pt x="74612" y="69850"/>
                </a:cubicBezTo>
                <a:cubicBezTo>
                  <a:pt x="100012" y="79640"/>
                  <a:pt x="169069" y="100278"/>
                  <a:pt x="190500" y="106363"/>
                </a:cubicBezTo>
                <a:cubicBezTo>
                  <a:pt x="211931" y="112448"/>
                  <a:pt x="203465" y="111125"/>
                  <a:pt x="203200" y="106363"/>
                </a:cubicBezTo>
                <a:cubicBezTo>
                  <a:pt x="202935" y="101601"/>
                  <a:pt x="184943" y="91811"/>
                  <a:pt x="188912" y="77788"/>
                </a:cubicBezTo>
                <a:cubicBezTo>
                  <a:pt x="192881" y="63765"/>
                  <a:pt x="233891" y="33602"/>
                  <a:pt x="227012" y="22225"/>
                </a:cubicBezTo>
                <a:cubicBezTo>
                  <a:pt x="220133" y="10848"/>
                  <a:pt x="147637" y="9525"/>
                  <a:pt x="147637" y="9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90A5345-54F0-45AA-90D1-CF83EF67B39B}"/>
              </a:ext>
            </a:extLst>
          </p:cNvPr>
          <p:cNvSpPr/>
          <p:nvPr/>
        </p:nvSpPr>
        <p:spPr>
          <a:xfrm>
            <a:off x="8509000" y="3622421"/>
            <a:ext cx="287382" cy="14964"/>
          </a:xfrm>
          <a:custGeom>
            <a:avLst/>
            <a:gdLst>
              <a:gd name="connsiteX0" fmla="*/ 0 w 287382"/>
              <a:gd name="connsiteY0" fmla="*/ 9779 h 14964"/>
              <a:gd name="connsiteX1" fmla="*/ 168275 w 287382"/>
              <a:gd name="connsiteY1" fmla="*/ 14542 h 14964"/>
              <a:gd name="connsiteX2" fmla="*/ 287338 w 287382"/>
              <a:gd name="connsiteY2" fmla="*/ 254 h 14964"/>
              <a:gd name="connsiteX3" fmla="*/ 155575 w 287382"/>
              <a:gd name="connsiteY3" fmla="*/ 5017 h 14964"/>
              <a:gd name="connsiteX4" fmla="*/ 0 w 287382"/>
              <a:gd name="connsiteY4" fmla="*/ 9779 h 1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" h="14964">
                <a:moveTo>
                  <a:pt x="0" y="9779"/>
                </a:moveTo>
                <a:cubicBezTo>
                  <a:pt x="60192" y="12954"/>
                  <a:pt x="120385" y="16130"/>
                  <a:pt x="168275" y="14542"/>
                </a:cubicBezTo>
                <a:cubicBezTo>
                  <a:pt x="216165" y="12954"/>
                  <a:pt x="289455" y="1842"/>
                  <a:pt x="287338" y="254"/>
                </a:cubicBezTo>
                <a:cubicBezTo>
                  <a:pt x="285221" y="-1334"/>
                  <a:pt x="155575" y="5017"/>
                  <a:pt x="155575" y="5017"/>
                </a:cubicBezTo>
                <a:lnTo>
                  <a:pt x="0" y="97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07824DF-20C3-4AD3-914A-B62D66E57B13}"/>
              </a:ext>
            </a:extLst>
          </p:cNvPr>
          <p:cNvSpPr/>
          <p:nvPr/>
        </p:nvSpPr>
        <p:spPr>
          <a:xfrm>
            <a:off x="8716314" y="3714750"/>
            <a:ext cx="241429" cy="44450"/>
          </a:xfrm>
          <a:custGeom>
            <a:avLst/>
            <a:gdLst>
              <a:gd name="connsiteX0" fmla="*/ 649 w 241429"/>
              <a:gd name="connsiteY0" fmla="*/ 0 h 44450"/>
              <a:gd name="connsiteX1" fmla="*/ 113361 w 241429"/>
              <a:gd name="connsiteY1" fmla="*/ 36513 h 44450"/>
              <a:gd name="connsiteX2" fmla="*/ 240361 w 241429"/>
              <a:gd name="connsiteY2" fmla="*/ 44450 h 44450"/>
              <a:gd name="connsiteX3" fmla="*/ 165749 w 241429"/>
              <a:gd name="connsiteY3" fmla="*/ 36513 h 44450"/>
              <a:gd name="connsiteX4" fmla="*/ 649 w 241429"/>
              <a:gd name="connsiteY4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29" h="44450">
                <a:moveTo>
                  <a:pt x="649" y="0"/>
                </a:moveTo>
                <a:cubicBezTo>
                  <a:pt x="-8082" y="0"/>
                  <a:pt x="73409" y="29105"/>
                  <a:pt x="113361" y="36513"/>
                </a:cubicBezTo>
                <a:cubicBezTo>
                  <a:pt x="153313" y="43921"/>
                  <a:pt x="231630" y="44450"/>
                  <a:pt x="240361" y="44450"/>
                </a:cubicBezTo>
                <a:cubicBezTo>
                  <a:pt x="249092" y="44450"/>
                  <a:pt x="202526" y="43657"/>
                  <a:pt x="165749" y="36513"/>
                </a:cubicBezTo>
                <a:cubicBezTo>
                  <a:pt x="128972" y="29369"/>
                  <a:pt x="9380" y="0"/>
                  <a:pt x="6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4D5BE2C7-8DC7-4928-9188-18337B6D7F5B}"/>
              </a:ext>
            </a:extLst>
          </p:cNvPr>
          <p:cNvSpPr/>
          <p:nvPr/>
        </p:nvSpPr>
        <p:spPr>
          <a:xfrm>
            <a:off x="9509098" y="3742228"/>
            <a:ext cx="490431" cy="105219"/>
          </a:xfrm>
          <a:custGeom>
            <a:avLst/>
            <a:gdLst>
              <a:gd name="connsiteX0" fmla="*/ 27 w 490431"/>
              <a:gd name="connsiteY0" fmla="*/ 89997 h 105219"/>
              <a:gd name="connsiteX1" fmla="*/ 92102 w 490431"/>
              <a:gd name="connsiteY1" fmla="*/ 23322 h 105219"/>
              <a:gd name="connsiteX2" fmla="*/ 203227 w 490431"/>
              <a:gd name="connsiteY2" fmla="*/ 26497 h 105219"/>
              <a:gd name="connsiteX3" fmla="*/ 333402 w 490431"/>
              <a:gd name="connsiteY3" fmla="*/ 69360 h 105219"/>
              <a:gd name="connsiteX4" fmla="*/ 485802 w 490431"/>
              <a:gd name="connsiteY4" fmla="*/ 104285 h 105219"/>
              <a:gd name="connsiteX5" fmla="*/ 442940 w 490431"/>
              <a:gd name="connsiteY5" fmla="*/ 91585 h 105219"/>
              <a:gd name="connsiteX6" fmla="*/ 360390 w 490431"/>
              <a:gd name="connsiteY6" fmla="*/ 53485 h 105219"/>
              <a:gd name="connsiteX7" fmla="*/ 242915 w 490431"/>
              <a:gd name="connsiteY7" fmla="*/ 9035 h 105219"/>
              <a:gd name="connsiteX8" fmla="*/ 84165 w 490431"/>
              <a:gd name="connsiteY8" fmla="*/ 5860 h 105219"/>
              <a:gd name="connsiteX9" fmla="*/ 27 w 490431"/>
              <a:gd name="connsiteY9" fmla="*/ 89997 h 1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31" h="105219">
                <a:moveTo>
                  <a:pt x="27" y="89997"/>
                </a:moveTo>
                <a:cubicBezTo>
                  <a:pt x="1350" y="92907"/>
                  <a:pt x="58235" y="33905"/>
                  <a:pt x="92102" y="23322"/>
                </a:cubicBezTo>
                <a:cubicBezTo>
                  <a:pt x="125969" y="12739"/>
                  <a:pt x="163010" y="18824"/>
                  <a:pt x="203227" y="26497"/>
                </a:cubicBezTo>
                <a:cubicBezTo>
                  <a:pt x="243444" y="34170"/>
                  <a:pt x="286306" y="56395"/>
                  <a:pt x="333402" y="69360"/>
                </a:cubicBezTo>
                <a:cubicBezTo>
                  <a:pt x="380498" y="82325"/>
                  <a:pt x="467546" y="100581"/>
                  <a:pt x="485802" y="104285"/>
                </a:cubicBezTo>
                <a:cubicBezTo>
                  <a:pt x="504058" y="107989"/>
                  <a:pt x="463842" y="100052"/>
                  <a:pt x="442940" y="91585"/>
                </a:cubicBezTo>
                <a:cubicBezTo>
                  <a:pt x="422038" y="83118"/>
                  <a:pt x="360390" y="53485"/>
                  <a:pt x="360390" y="53485"/>
                </a:cubicBezTo>
                <a:cubicBezTo>
                  <a:pt x="327053" y="39727"/>
                  <a:pt x="288952" y="16972"/>
                  <a:pt x="242915" y="9035"/>
                </a:cubicBezTo>
                <a:cubicBezTo>
                  <a:pt x="196878" y="1098"/>
                  <a:pt x="123588" y="-4988"/>
                  <a:pt x="84165" y="5860"/>
                </a:cubicBezTo>
                <a:cubicBezTo>
                  <a:pt x="44742" y="16708"/>
                  <a:pt x="-1296" y="87087"/>
                  <a:pt x="27" y="89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941D6B0-3FC6-49EE-AB2F-5F0CA87D6566}"/>
              </a:ext>
            </a:extLst>
          </p:cNvPr>
          <p:cNvSpPr/>
          <p:nvPr/>
        </p:nvSpPr>
        <p:spPr>
          <a:xfrm>
            <a:off x="9509853" y="3828690"/>
            <a:ext cx="437953" cy="34326"/>
          </a:xfrm>
          <a:custGeom>
            <a:avLst/>
            <a:gdLst>
              <a:gd name="connsiteX0" fmla="*/ 2447 w 437953"/>
              <a:gd name="connsiteY0" fmla="*/ 16235 h 34326"/>
              <a:gd name="connsiteX1" fmla="*/ 113572 w 437953"/>
              <a:gd name="connsiteY1" fmla="*/ 20998 h 34326"/>
              <a:gd name="connsiteX2" fmla="*/ 199297 w 437953"/>
              <a:gd name="connsiteY2" fmla="*/ 30523 h 34326"/>
              <a:gd name="connsiteX3" fmla="*/ 300897 w 437953"/>
              <a:gd name="connsiteY3" fmla="*/ 20998 h 34326"/>
              <a:gd name="connsiteX4" fmla="*/ 410435 w 437953"/>
              <a:gd name="connsiteY4" fmla="*/ 11473 h 34326"/>
              <a:gd name="connsiteX5" fmla="*/ 431072 w 437953"/>
              <a:gd name="connsiteY5" fmla="*/ 360 h 34326"/>
              <a:gd name="connsiteX6" fmla="*/ 312010 w 437953"/>
              <a:gd name="connsiteY6" fmla="*/ 25760 h 34326"/>
              <a:gd name="connsiteX7" fmla="*/ 227872 w 437953"/>
              <a:gd name="connsiteY7" fmla="*/ 33698 h 34326"/>
              <a:gd name="connsiteX8" fmla="*/ 2447 w 437953"/>
              <a:gd name="connsiteY8" fmla="*/ 16235 h 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953" h="34326">
                <a:moveTo>
                  <a:pt x="2447" y="16235"/>
                </a:moveTo>
                <a:cubicBezTo>
                  <a:pt x="-16603" y="14118"/>
                  <a:pt x="80764" y="18617"/>
                  <a:pt x="113572" y="20998"/>
                </a:cubicBezTo>
                <a:cubicBezTo>
                  <a:pt x="146380" y="23379"/>
                  <a:pt x="168076" y="30523"/>
                  <a:pt x="199297" y="30523"/>
                </a:cubicBezTo>
                <a:cubicBezTo>
                  <a:pt x="230518" y="30523"/>
                  <a:pt x="265707" y="24173"/>
                  <a:pt x="300897" y="20998"/>
                </a:cubicBezTo>
                <a:cubicBezTo>
                  <a:pt x="336087" y="17823"/>
                  <a:pt x="388739" y="14913"/>
                  <a:pt x="410435" y="11473"/>
                </a:cubicBezTo>
                <a:cubicBezTo>
                  <a:pt x="432131" y="8033"/>
                  <a:pt x="447476" y="-2021"/>
                  <a:pt x="431072" y="360"/>
                </a:cubicBezTo>
                <a:cubicBezTo>
                  <a:pt x="414668" y="2741"/>
                  <a:pt x="345876" y="20204"/>
                  <a:pt x="312010" y="25760"/>
                </a:cubicBezTo>
                <a:cubicBezTo>
                  <a:pt x="278144" y="31316"/>
                  <a:pt x="278407" y="36079"/>
                  <a:pt x="227872" y="33698"/>
                </a:cubicBezTo>
                <a:cubicBezTo>
                  <a:pt x="177337" y="31317"/>
                  <a:pt x="21497" y="18352"/>
                  <a:pt x="2447" y="1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3C3171B3-42B4-43B2-BB19-0AEEDF82E912}"/>
              </a:ext>
            </a:extLst>
          </p:cNvPr>
          <p:cNvSpPr/>
          <p:nvPr/>
        </p:nvSpPr>
        <p:spPr>
          <a:xfrm>
            <a:off x="9524845" y="3817734"/>
            <a:ext cx="385918" cy="46470"/>
          </a:xfrm>
          <a:custGeom>
            <a:avLst/>
            <a:gdLst>
              <a:gd name="connsiteX0" fmla="*/ 155 w 385918"/>
              <a:gd name="connsiteY0" fmla="*/ 204 h 46470"/>
              <a:gd name="connsiteX1" fmla="*/ 150968 w 385918"/>
              <a:gd name="connsiteY1" fmla="*/ 46241 h 46470"/>
              <a:gd name="connsiteX2" fmla="*/ 298605 w 385918"/>
              <a:gd name="connsiteY2" fmla="*/ 17666 h 46470"/>
              <a:gd name="connsiteX3" fmla="*/ 385918 w 385918"/>
              <a:gd name="connsiteY3" fmla="*/ 11316 h 46470"/>
              <a:gd name="connsiteX4" fmla="*/ 257330 w 385918"/>
              <a:gd name="connsiteY4" fmla="*/ 19254 h 46470"/>
              <a:gd name="connsiteX5" fmla="*/ 179543 w 385918"/>
              <a:gd name="connsiteY5" fmla="*/ 28779 h 46470"/>
              <a:gd name="connsiteX6" fmla="*/ 155 w 385918"/>
              <a:gd name="connsiteY6" fmla="*/ 204 h 4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918" h="46470">
                <a:moveTo>
                  <a:pt x="155" y="204"/>
                </a:moveTo>
                <a:cubicBezTo>
                  <a:pt x="-4607" y="3114"/>
                  <a:pt x="101226" y="43331"/>
                  <a:pt x="150968" y="46241"/>
                </a:cubicBezTo>
                <a:cubicBezTo>
                  <a:pt x="200710" y="49151"/>
                  <a:pt x="259447" y="23487"/>
                  <a:pt x="298605" y="17666"/>
                </a:cubicBezTo>
                <a:cubicBezTo>
                  <a:pt x="337763" y="11845"/>
                  <a:pt x="385918" y="11316"/>
                  <a:pt x="385918" y="11316"/>
                </a:cubicBezTo>
                <a:cubicBezTo>
                  <a:pt x="379039" y="11581"/>
                  <a:pt x="291726" y="16344"/>
                  <a:pt x="257330" y="19254"/>
                </a:cubicBezTo>
                <a:cubicBezTo>
                  <a:pt x="222934" y="22165"/>
                  <a:pt x="221347" y="31160"/>
                  <a:pt x="179543" y="28779"/>
                </a:cubicBezTo>
                <a:cubicBezTo>
                  <a:pt x="137739" y="26398"/>
                  <a:pt x="4917" y="-2706"/>
                  <a:pt x="155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7FA4CB8C-3E6A-46DE-ABA0-9186A7B174A1}"/>
              </a:ext>
            </a:extLst>
          </p:cNvPr>
          <p:cNvSpPr/>
          <p:nvPr/>
        </p:nvSpPr>
        <p:spPr>
          <a:xfrm>
            <a:off x="9524990" y="3752850"/>
            <a:ext cx="263940" cy="101778"/>
          </a:xfrm>
          <a:custGeom>
            <a:avLst/>
            <a:gdLst>
              <a:gd name="connsiteX0" fmla="*/ 263535 w 263940"/>
              <a:gd name="connsiteY0" fmla="*/ 19050 h 101778"/>
              <a:gd name="connsiteX1" fmla="*/ 196860 w 263940"/>
              <a:gd name="connsiteY1" fmla="*/ 49213 h 101778"/>
              <a:gd name="connsiteX2" fmla="*/ 212735 w 263940"/>
              <a:gd name="connsiteY2" fmla="*/ 98425 h 101778"/>
              <a:gd name="connsiteX3" fmla="*/ 125423 w 263940"/>
              <a:gd name="connsiteY3" fmla="*/ 93663 h 101778"/>
              <a:gd name="connsiteX4" fmla="*/ 1598 w 263940"/>
              <a:gd name="connsiteY4" fmla="*/ 63500 h 101778"/>
              <a:gd name="connsiteX5" fmla="*/ 61923 w 263940"/>
              <a:gd name="connsiteY5" fmla="*/ 15875 h 101778"/>
              <a:gd name="connsiteX6" fmla="*/ 160348 w 263940"/>
              <a:gd name="connsiteY6" fmla="*/ 0 h 101778"/>
              <a:gd name="connsiteX7" fmla="*/ 263535 w 263940"/>
              <a:gd name="connsiteY7" fmla="*/ 19050 h 10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40" h="101778">
                <a:moveTo>
                  <a:pt x="263535" y="19050"/>
                </a:moveTo>
                <a:cubicBezTo>
                  <a:pt x="269620" y="27252"/>
                  <a:pt x="205327" y="35984"/>
                  <a:pt x="196860" y="49213"/>
                </a:cubicBezTo>
                <a:cubicBezTo>
                  <a:pt x="188393" y="62442"/>
                  <a:pt x="224641" y="91017"/>
                  <a:pt x="212735" y="98425"/>
                </a:cubicBezTo>
                <a:cubicBezTo>
                  <a:pt x="200829" y="105833"/>
                  <a:pt x="160612" y="99484"/>
                  <a:pt x="125423" y="93663"/>
                </a:cubicBezTo>
                <a:cubicBezTo>
                  <a:pt x="90234" y="87842"/>
                  <a:pt x="12181" y="76465"/>
                  <a:pt x="1598" y="63500"/>
                </a:cubicBezTo>
                <a:cubicBezTo>
                  <a:pt x="-8985" y="50535"/>
                  <a:pt x="35465" y="26458"/>
                  <a:pt x="61923" y="15875"/>
                </a:cubicBezTo>
                <a:cubicBezTo>
                  <a:pt x="88381" y="5292"/>
                  <a:pt x="129392" y="0"/>
                  <a:pt x="160348" y="0"/>
                </a:cubicBezTo>
                <a:cubicBezTo>
                  <a:pt x="191304" y="0"/>
                  <a:pt x="257450" y="10848"/>
                  <a:pt x="263535" y="19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E7D37941-1AD9-4415-958C-B101BBA52B8B}"/>
              </a:ext>
            </a:extLst>
          </p:cNvPr>
          <p:cNvSpPr/>
          <p:nvPr/>
        </p:nvSpPr>
        <p:spPr>
          <a:xfrm>
            <a:off x="9594851" y="37687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BDA7AAB1-EC9C-401D-A507-D6A743668C98}"/>
              </a:ext>
            </a:extLst>
          </p:cNvPr>
          <p:cNvSpPr/>
          <p:nvPr/>
        </p:nvSpPr>
        <p:spPr>
          <a:xfrm>
            <a:off x="8527494" y="3446278"/>
            <a:ext cx="548349" cy="66742"/>
          </a:xfrm>
          <a:custGeom>
            <a:avLst/>
            <a:gdLst>
              <a:gd name="connsiteX0" fmla="*/ 556 w 548349"/>
              <a:gd name="connsiteY0" fmla="*/ 185 h 66742"/>
              <a:gd name="connsiteX1" fmla="*/ 272019 w 548349"/>
              <a:gd name="connsiteY1" fmla="*/ 22410 h 66742"/>
              <a:gd name="connsiteX2" fmla="*/ 345044 w 548349"/>
              <a:gd name="connsiteY2" fmla="*/ 63685 h 66742"/>
              <a:gd name="connsiteX3" fmla="*/ 548244 w 548349"/>
              <a:gd name="connsiteY3" fmla="*/ 63685 h 66742"/>
              <a:gd name="connsiteX4" fmla="*/ 372031 w 548349"/>
              <a:gd name="connsiteY4" fmla="*/ 63685 h 66742"/>
              <a:gd name="connsiteX5" fmla="*/ 310119 w 548349"/>
              <a:gd name="connsiteY5" fmla="*/ 31935 h 66742"/>
              <a:gd name="connsiteX6" fmla="*/ 203756 w 548349"/>
              <a:gd name="connsiteY6" fmla="*/ 12885 h 66742"/>
              <a:gd name="connsiteX7" fmla="*/ 556 w 548349"/>
              <a:gd name="connsiteY7" fmla="*/ 185 h 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49" h="66742">
                <a:moveTo>
                  <a:pt x="556" y="185"/>
                </a:moveTo>
                <a:cubicBezTo>
                  <a:pt x="11933" y="1773"/>
                  <a:pt x="214604" y="11827"/>
                  <a:pt x="272019" y="22410"/>
                </a:cubicBezTo>
                <a:cubicBezTo>
                  <a:pt x="329434" y="32993"/>
                  <a:pt x="299007" y="56806"/>
                  <a:pt x="345044" y="63685"/>
                </a:cubicBezTo>
                <a:cubicBezTo>
                  <a:pt x="391082" y="70564"/>
                  <a:pt x="543746" y="63685"/>
                  <a:pt x="548244" y="63685"/>
                </a:cubicBezTo>
                <a:cubicBezTo>
                  <a:pt x="552742" y="63685"/>
                  <a:pt x="411719" y="68977"/>
                  <a:pt x="372031" y="63685"/>
                </a:cubicBezTo>
                <a:cubicBezTo>
                  <a:pt x="332344" y="58393"/>
                  <a:pt x="338165" y="40402"/>
                  <a:pt x="310119" y="31935"/>
                </a:cubicBezTo>
                <a:cubicBezTo>
                  <a:pt x="282073" y="23468"/>
                  <a:pt x="251910" y="18177"/>
                  <a:pt x="203756" y="12885"/>
                </a:cubicBezTo>
                <a:cubicBezTo>
                  <a:pt x="155602" y="7593"/>
                  <a:pt x="-10821" y="-1403"/>
                  <a:pt x="55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A9723A02-93FC-407A-B5F3-14FFFA01E80C}"/>
              </a:ext>
            </a:extLst>
          </p:cNvPr>
          <p:cNvSpPr/>
          <p:nvPr/>
        </p:nvSpPr>
        <p:spPr>
          <a:xfrm>
            <a:off x="8508999" y="3344661"/>
            <a:ext cx="609941" cy="150840"/>
          </a:xfrm>
          <a:custGeom>
            <a:avLst/>
            <a:gdLst>
              <a:gd name="connsiteX0" fmla="*/ 1 w 609941"/>
              <a:gd name="connsiteY0" fmla="*/ 65289 h 150840"/>
              <a:gd name="connsiteX1" fmla="*/ 193676 w 609941"/>
              <a:gd name="connsiteY1" fmla="*/ 202 h 150840"/>
              <a:gd name="connsiteX2" fmla="*/ 344489 w 609941"/>
              <a:gd name="connsiteY2" fmla="*/ 47827 h 150840"/>
              <a:gd name="connsiteX3" fmla="*/ 555626 w 609941"/>
              <a:gd name="connsiteY3" fmla="*/ 128789 h 150840"/>
              <a:gd name="connsiteX4" fmla="*/ 608014 w 609941"/>
              <a:gd name="connsiteY4" fmla="*/ 149427 h 150840"/>
              <a:gd name="connsiteX5" fmla="*/ 508001 w 609941"/>
              <a:gd name="connsiteY5" fmla="*/ 98627 h 150840"/>
              <a:gd name="connsiteX6" fmla="*/ 196851 w 609941"/>
              <a:gd name="connsiteY6" fmla="*/ 9727 h 150840"/>
              <a:gd name="connsiteX7" fmla="*/ 1 w 609941"/>
              <a:gd name="connsiteY7" fmla="*/ 65289 h 1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41" h="150840">
                <a:moveTo>
                  <a:pt x="1" y="65289"/>
                </a:moveTo>
                <a:cubicBezTo>
                  <a:pt x="-528" y="63702"/>
                  <a:pt x="136261" y="3112"/>
                  <a:pt x="193676" y="202"/>
                </a:cubicBezTo>
                <a:cubicBezTo>
                  <a:pt x="251091" y="-2708"/>
                  <a:pt x="284164" y="26396"/>
                  <a:pt x="344489" y="47827"/>
                </a:cubicBezTo>
                <a:cubicBezTo>
                  <a:pt x="404814" y="69258"/>
                  <a:pt x="511705" y="111856"/>
                  <a:pt x="555626" y="128789"/>
                </a:cubicBezTo>
                <a:cubicBezTo>
                  <a:pt x="599547" y="145722"/>
                  <a:pt x="615952" y="154454"/>
                  <a:pt x="608014" y="149427"/>
                </a:cubicBezTo>
                <a:cubicBezTo>
                  <a:pt x="600077" y="144400"/>
                  <a:pt x="576528" y="121910"/>
                  <a:pt x="508001" y="98627"/>
                </a:cubicBezTo>
                <a:cubicBezTo>
                  <a:pt x="439474" y="75344"/>
                  <a:pt x="278872" y="17135"/>
                  <a:pt x="196851" y="9727"/>
                </a:cubicBezTo>
                <a:cubicBezTo>
                  <a:pt x="114830" y="2319"/>
                  <a:pt x="530" y="66876"/>
                  <a:pt x="1" y="6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6D927D9-0EF5-44DB-9C9D-1F1CC5E04D16}"/>
              </a:ext>
            </a:extLst>
          </p:cNvPr>
          <p:cNvSpPr/>
          <p:nvPr/>
        </p:nvSpPr>
        <p:spPr>
          <a:xfrm>
            <a:off x="9610400" y="3520918"/>
            <a:ext cx="453385" cy="119730"/>
          </a:xfrm>
          <a:custGeom>
            <a:avLst/>
            <a:gdLst>
              <a:gd name="connsiteX0" fmla="*/ 325 w 453385"/>
              <a:gd name="connsiteY0" fmla="*/ 11270 h 119730"/>
              <a:gd name="connsiteX1" fmla="*/ 238450 w 453385"/>
              <a:gd name="connsiteY1" fmla="*/ 157 h 119730"/>
              <a:gd name="connsiteX2" fmla="*/ 340050 w 453385"/>
              <a:gd name="connsiteY2" fmla="*/ 20795 h 119730"/>
              <a:gd name="connsiteX3" fmla="*/ 452763 w 453385"/>
              <a:gd name="connsiteY3" fmla="*/ 119220 h 119730"/>
              <a:gd name="connsiteX4" fmla="*/ 381325 w 453385"/>
              <a:gd name="connsiteY4" fmla="*/ 57307 h 119730"/>
              <a:gd name="connsiteX5" fmla="*/ 294013 w 453385"/>
              <a:gd name="connsiteY5" fmla="*/ 11270 h 119730"/>
              <a:gd name="connsiteX6" fmla="*/ 325 w 453385"/>
              <a:gd name="connsiteY6" fmla="*/ 11270 h 1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385" h="119730">
                <a:moveTo>
                  <a:pt x="325" y="11270"/>
                </a:moveTo>
                <a:cubicBezTo>
                  <a:pt x="-8935" y="9418"/>
                  <a:pt x="181829" y="-1430"/>
                  <a:pt x="238450" y="157"/>
                </a:cubicBezTo>
                <a:cubicBezTo>
                  <a:pt x="295071" y="1744"/>
                  <a:pt x="304331" y="951"/>
                  <a:pt x="340050" y="20795"/>
                </a:cubicBezTo>
                <a:cubicBezTo>
                  <a:pt x="375769" y="40639"/>
                  <a:pt x="445884" y="113135"/>
                  <a:pt x="452763" y="119220"/>
                </a:cubicBezTo>
                <a:cubicBezTo>
                  <a:pt x="459642" y="125305"/>
                  <a:pt x="407783" y="75299"/>
                  <a:pt x="381325" y="57307"/>
                </a:cubicBezTo>
                <a:cubicBezTo>
                  <a:pt x="354867" y="39315"/>
                  <a:pt x="351427" y="19737"/>
                  <a:pt x="294013" y="11270"/>
                </a:cubicBezTo>
                <a:cubicBezTo>
                  <a:pt x="236599" y="2803"/>
                  <a:pt x="9585" y="13122"/>
                  <a:pt x="325" y="1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BD78A568-A9B2-4FF3-8240-9709C6268D8B}"/>
              </a:ext>
            </a:extLst>
          </p:cNvPr>
          <p:cNvSpPr/>
          <p:nvPr/>
        </p:nvSpPr>
        <p:spPr>
          <a:xfrm>
            <a:off x="9632906" y="3544873"/>
            <a:ext cx="236652" cy="63561"/>
          </a:xfrm>
          <a:custGeom>
            <a:avLst/>
            <a:gdLst>
              <a:gd name="connsiteX0" fmla="*/ 44 w 236652"/>
              <a:gd name="connsiteY0" fmla="*/ 15 h 63561"/>
              <a:gd name="connsiteX1" fmla="*/ 130219 w 236652"/>
              <a:gd name="connsiteY1" fmla="*/ 39702 h 63561"/>
              <a:gd name="connsiteX2" fmla="*/ 236582 w 236652"/>
              <a:gd name="connsiteY2" fmla="*/ 63515 h 63561"/>
              <a:gd name="connsiteX3" fmla="*/ 144507 w 236652"/>
              <a:gd name="connsiteY3" fmla="*/ 44465 h 63561"/>
              <a:gd name="connsiteX4" fmla="*/ 44 w 236652"/>
              <a:gd name="connsiteY4" fmla="*/ 15 h 6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52" h="63561">
                <a:moveTo>
                  <a:pt x="44" y="15"/>
                </a:moveTo>
                <a:cubicBezTo>
                  <a:pt x="-2337" y="-779"/>
                  <a:pt x="90796" y="29119"/>
                  <a:pt x="130219" y="39702"/>
                </a:cubicBezTo>
                <a:cubicBezTo>
                  <a:pt x="169642" y="50285"/>
                  <a:pt x="234201" y="62721"/>
                  <a:pt x="236582" y="63515"/>
                </a:cubicBezTo>
                <a:cubicBezTo>
                  <a:pt x="238963" y="64309"/>
                  <a:pt x="180490" y="54784"/>
                  <a:pt x="144507" y="44465"/>
                </a:cubicBezTo>
                <a:cubicBezTo>
                  <a:pt x="108524" y="34146"/>
                  <a:pt x="2425" y="809"/>
                  <a:pt x="4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F3D66D9E-39FE-4FF4-8C10-191829BFABA2}"/>
              </a:ext>
            </a:extLst>
          </p:cNvPr>
          <p:cNvSpPr/>
          <p:nvPr/>
        </p:nvSpPr>
        <p:spPr>
          <a:xfrm>
            <a:off x="9821411" y="3613143"/>
            <a:ext cx="229986" cy="35726"/>
          </a:xfrm>
          <a:custGeom>
            <a:avLst/>
            <a:gdLst>
              <a:gd name="connsiteX0" fmla="*/ 225877 w 229986"/>
              <a:gd name="connsiteY0" fmla="*/ 31757 h 35726"/>
              <a:gd name="connsiteX1" fmla="*/ 135389 w 229986"/>
              <a:gd name="connsiteY1" fmla="*/ 31757 h 35726"/>
              <a:gd name="connsiteX2" fmla="*/ 452 w 229986"/>
              <a:gd name="connsiteY2" fmla="*/ 7 h 35726"/>
              <a:gd name="connsiteX3" fmla="*/ 225877 w 229986"/>
              <a:gd name="connsiteY3" fmla="*/ 31757 h 3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6" h="35726">
                <a:moveTo>
                  <a:pt x="225877" y="31757"/>
                </a:moveTo>
                <a:cubicBezTo>
                  <a:pt x="248366" y="37049"/>
                  <a:pt x="172960" y="37049"/>
                  <a:pt x="135389" y="31757"/>
                </a:cubicBezTo>
                <a:cubicBezTo>
                  <a:pt x="97818" y="26465"/>
                  <a:pt x="-7750" y="536"/>
                  <a:pt x="452" y="7"/>
                </a:cubicBezTo>
                <a:cubicBezTo>
                  <a:pt x="8654" y="-522"/>
                  <a:pt x="203388" y="26465"/>
                  <a:pt x="225877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35F7D9F-41CC-4B68-ABEB-3D44F311BD3A}"/>
              </a:ext>
            </a:extLst>
          </p:cNvPr>
          <p:cNvSpPr/>
          <p:nvPr/>
        </p:nvSpPr>
        <p:spPr>
          <a:xfrm>
            <a:off x="9610662" y="3544791"/>
            <a:ext cx="155638" cy="49309"/>
          </a:xfrm>
          <a:custGeom>
            <a:avLst/>
            <a:gdLst>
              <a:gd name="connsiteX0" fmla="*/ 155638 w 155638"/>
              <a:gd name="connsiteY0" fmla="*/ 49309 h 49309"/>
              <a:gd name="connsiteX1" fmla="*/ 63 w 155638"/>
              <a:gd name="connsiteY1" fmla="*/ 97 h 49309"/>
              <a:gd name="connsiteX2" fmla="*/ 155638 w 155638"/>
              <a:gd name="connsiteY2" fmla="*/ 49309 h 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638" h="49309">
                <a:moveTo>
                  <a:pt x="155638" y="49309"/>
                </a:moveTo>
                <a:lnTo>
                  <a:pt x="63" y="97"/>
                </a:lnTo>
                <a:cubicBezTo>
                  <a:pt x="-3641" y="-2549"/>
                  <a:pt x="155638" y="49309"/>
                  <a:pt x="155638" y="4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0BEFDBB-F0A7-4448-A654-4DBEBFFBDA89}"/>
              </a:ext>
            </a:extLst>
          </p:cNvPr>
          <p:cNvSpPr/>
          <p:nvPr/>
        </p:nvSpPr>
        <p:spPr>
          <a:xfrm>
            <a:off x="8877299" y="4151248"/>
            <a:ext cx="398522" cy="158931"/>
          </a:xfrm>
          <a:custGeom>
            <a:avLst/>
            <a:gdLst>
              <a:gd name="connsiteX0" fmla="*/ 1 w 398522"/>
              <a:gd name="connsiteY0" fmla="*/ 65 h 158931"/>
              <a:gd name="connsiteX1" fmla="*/ 66676 w 398522"/>
              <a:gd name="connsiteY1" fmla="*/ 103252 h 158931"/>
              <a:gd name="connsiteX2" fmla="*/ 201614 w 398522"/>
              <a:gd name="connsiteY2" fmla="*/ 108015 h 158931"/>
              <a:gd name="connsiteX3" fmla="*/ 271464 w 398522"/>
              <a:gd name="connsiteY3" fmla="*/ 154052 h 158931"/>
              <a:gd name="connsiteX4" fmla="*/ 398464 w 398522"/>
              <a:gd name="connsiteY4" fmla="*/ 157227 h 158931"/>
              <a:gd name="connsiteX5" fmla="*/ 287339 w 398522"/>
              <a:gd name="connsiteY5" fmla="*/ 150877 h 158931"/>
              <a:gd name="connsiteX6" fmla="*/ 244476 w 398522"/>
              <a:gd name="connsiteY6" fmla="*/ 131827 h 158931"/>
              <a:gd name="connsiteX7" fmla="*/ 123826 w 398522"/>
              <a:gd name="connsiteY7" fmla="*/ 93727 h 158931"/>
              <a:gd name="connsiteX8" fmla="*/ 68264 w 398522"/>
              <a:gd name="connsiteY8" fmla="*/ 87377 h 158931"/>
              <a:gd name="connsiteX9" fmla="*/ 1 w 398522"/>
              <a:gd name="connsiteY9" fmla="*/ 65 h 1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522" h="158931">
                <a:moveTo>
                  <a:pt x="1" y="65"/>
                </a:moveTo>
                <a:cubicBezTo>
                  <a:pt x="-264" y="2711"/>
                  <a:pt x="33074" y="85260"/>
                  <a:pt x="66676" y="103252"/>
                </a:cubicBezTo>
                <a:cubicBezTo>
                  <a:pt x="100278" y="121244"/>
                  <a:pt x="167483" y="99548"/>
                  <a:pt x="201614" y="108015"/>
                </a:cubicBezTo>
                <a:cubicBezTo>
                  <a:pt x="235745" y="116482"/>
                  <a:pt x="238656" y="145850"/>
                  <a:pt x="271464" y="154052"/>
                </a:cubicBezTo>
                <a:cubicBezTo>
                  <a:pt x="304272" y="162254"/>
                  <a:pt x="395818" y="157756"/>
                  <a:pt x="398464" y="157227"/>
                </a:cubicBezTo>
                <a:cubicBezTo>
                  <a:pt x="401110" y="156698"/>
                  <a:pt x="313004" y="155110"/>
                  <a:pt x="287339" y="150877"/>
                </a:cubicBezTo>
                <a:cubicBezTo>
                  <a:pt x="261674" y="146644"/>
                  <a:pt x="271728" y="141352"/>
                  <a:pt x="244476" y="131827"/>
                </a:cubicBezTo>
                <a:cubicBezTo>
                  <a:pt x="217224" y="122302"/>
                  <a:pt x="153195" y="101135"/>
                  <a:pt x="123826" y="93727"/>
                </a:cubicBezTo>
                <a:cubicBezTo>
                  <a:pt x="94457" y="86319"/>
                  <a:pt x="87579" y="99019"/>
                  <a:pt x="68264" y="87377"/>
                </a:cubicBezTo>
                <a:cubicBezTo>
                  <a:pt x="48950" y="75735"/>
                  <a:pt x="266" y="-2581"/>
                  <a:pt x="1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34A39E7C-1AEB-4301-ACF7-D79FC82C0340}"/>
              </a:ext>
            </a:extLst>
          </p:cNvPr>
          <p:cNvSpPr/>
          <p:nvPr/>
        </p:nvSpPr>
        <p:spPr>
          <a:xfrm>
            <a:off x="9315304" y="4149255"/>
            <a:ext cx="194190" cy="172902"/>
          </a:xfrm>
          <a:custGeom>
            <a:avLst/>
            <a:gdLst>
              <a:gd name="connsiteX0" fmla="*/ 73171 w 194190"/>
              <a:gd name="connsiteY0" fmla="*/ 470 h 172902"/>
              <a:gd name="connsiteX1" fmla="*/ 176359 w 194190"/>
              <a:gd name="connsiteY1" fmla="*/ 14758 h 172902"/>
              <a:gd name="connsiteX2" fmla="*/ 192234 w 194190"/>
              <a:gd name="connsiteY2" fmla="*/ 90958 h 172902"/>
              <a:gd name="connsiteX3" fmla="*/ 154134 w 194190"/>
              <a:gd name="connsiteY3" fmla="*/ 143345 h 172902"/>
              <a:gd name="connsiteX4" fmla="*/ 30309 w 194190"/>
              <a:gd name="connsiteY4" fmla="*/ 170333 h 172902"/>
              <a:gd name="connsiteX5" fmla="*/ 8084 w 194190"/>
              <a:gd name="connsiteY5" fmla="*/ 168745 h 172902"/>
              <a:gd name="connsiteX6" fmla="*/ 143021 w 194190"/>
              <a:gd name="connsiteY6" fmla="*/ 143345 h 172902"/>
              <a:gd name="connsiteX7" fmla="*/ 170009 w 194190"/>
              <a:gd name="connsiteY7" fmla="*/ 114770 h 172902"/>
              <a:gd name="connsiteX8" fmla="*/ 181121 w 194190"/>
              <a:gd name="connsiteY8" fmla="*/ 68733 h 172902"/>
              <a:gd name="connsiteX9" fmla="*/ 165246 w 194190"/>
              <a:gd name="connsiteY9" fmla="*/ 22695 h 172902"/>
              <a:gd name="connsiteX10" fmla="*/ 73171 w 194190"/>
              <a:gd name="connsiteY10" fmla="*/ 470 h 1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190" h="172902">
                <a:moveTo>
                  <a:pt x="73171" y="470"/>
                </a:moveTo>
                <a:cubicBezTo>
                  <a:pt x="75023" y="-853"/>
                  <a:pt x="156515" y="-323"/>
                  <a:pt x="176359" y="14758"/>
                </a:cubicBezTo>
                <a:cubicBezTo>
                  <a:pt x="196203" y="29839"/>
                  <a:pt x="195938" y="69527"/>
                  <a:pt x="192234" y="90958"/>
                </a:cubicBezTo>
                <a:cubicBezTo>
                  <a:pt x="188530" y="112389"/>
                  <a:pt x="181122" y="130116"/>
                  <a:pt x="154134" y="143345"/>
                </a:cubicBezTo>
                <a:cubicBezTo>
                  <a:pt x="127147" y="156574"/>
                  <a:pt x="54651" y="166100"/>
                  <a:pt x="30309" y="170333"/>
                </a:cubicBezTo>
                <a:cubicBezTo>
                  <a:pt x="5967" y="174566"/>
                  <a:pt x="-10701" y="173243"/>
                  <a:pt x="8084" y="168745"/>
                </a:cubicBezTo>
                <a:cubicBezTo>
                  <a:pt x="26869" y="164247"/>
                  <a:pt x="116034" y="152341"/>
                  <a:pt x="143021" y="143345"/>
                </a:cubicBezTo>
                <a:cubicBezTo>
                  <a:pt x="170008" y="134349"/>
                  <a:pt x="163659" y="127205"/>
                  <a:pt x="170009" y="114770"/>
                </a:cubicBezTo>
                <a:cubicBezTo>
                  <a:pt x="176359" y="102335"/>
                  <a:pt x="181915" y="84079"/>
                  <a:pt x="181121" y="68733"/>
                </a:cubicBezTo>
                <a:cubicBezTo>
                  <a:pt x="180327" y="53387"/>
                  <a:pt x="178740" y="32485"/>
                  <a:pt x="165246" y="22695"/>
                </a:cubicBezTo>
                <a:cubicBezTo>
                  <a:pt x="151752" y="12905"/>
                  <a:pt x="71319" y="1793"/>
                  <a:pt x="73171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076967FE-0BC6-4B1B-B6DC-0507DD128E8F}"/>
              </a:ext>
            </a:extLst>
          </p:cNvPr>
          <p:cNvSpPr/>
          <p:nvPr/>
        </p:nvSpPr>
        <p:spPr>
          <a:xfrm>
            <a:off x="8663735" y="3803395"/>
            <a:ext cx="334763" cy="45318"/>
          </a:xfrm>
          <a:custGeom>
            <a:avLst/>
            <a:gdLst>
              <a:gd name="connsiteX0" fmla="*/ 840 w 334763"/>
              <a:gd name="connsiteY0" fmla="*/ 27243 h 45318"/>
              <a:gd name="connsiteX1" fmla="*/ 221503 w 334763"/>
              <a:gd name="connsiteY1" fmla="*/ 44705 h 45318"/>
              <a:gd name="connsiteX2" fmla="*/ 334215 w 334763"/>
              <a:gd name="connsiteY2" fmla="*/ 255 h 45318"/>
              <a:gd name="connsiteX3" fmla="*/ 259603 w 334763"/>
              <a:gd name="connsiteY3" fmla="*/ 27243 h 45318"/>
              <a:gd name="connsiteX4" fmla="*/ 150065 w 334763"/>
              <a:gd name="connsiteY4" fmla="*/ 43118 h 45318"/>
              <a:gd name="connsiteX5" fmla="*/ 840 w 334763"/>
              <a:gd name="connsiteY5" fmla="*/ 27243 h 4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763" h="45318">
                <a:moveTo>
                  <a:pt x="840" y="27243"/>
                </a:moveTo>
                <a:cubicBezTo>
                  <a:pt x="12746" y="27507"/>
                  <a:pt x="165940" y="49203"/>
                  <a:pt x="221503" y="44705"/>
                </a:cubicBezTo>
                <a:cubicBezTo>
                  <a:pt x="277066" y="40207"/>
                  <a:pt x="327865" y="3165"/>
                  <a:pt x="334215" y="255"/>
                </a:cubicBezTo>
                <a:cubicBezTo>
                  <a:pt x="340565" y="-2655"/>
                  <a:pt x="290295" y="20099"/>
                  <a:pt x="259603" y="27243"/>
                </a:cubicBezTo>
                <a:cubicBezTo>
                  <a:pt x="228911" y="34387"/>
                  <a:pt x="193457" y="42854"/>
                  <a:pt x="150065" y="43118"/>
                </a:cubicBezTo>
                <a:cubicBezTo>
                  <a:pt x="106673" y="43383"/>
                  <a:pt x="-11066" y="26979"/>
                  <a:pt x="840" y="27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80BEBB47-B286-4FB9-85D1-F033945FF26A}"/>
              </a:ext>
            </a:extLst>
          </p:cNvPr>
          <p:cNvSpPr/>
          <p:nvPr/>
        </p:nvSpPr>
        <p:spPr>
          <a:xfrm>
            <a:off x="9559925" y="3910013"/>
            <a:ext cx="190534" cy="8148"/>
          </a:xfrm>
          <a:custGeom>
            <a:avLst/>
            <a:gdLst>
              <a:gd name="connsiteX0" fmla="*/ 0 w 190534"/>
              <a:gd name="connsiteY0" fmla="*/ 0 h 8148"/>
              <a:gd name="connsiteX1" fmla="*/ 53975 w 190534"/>
              <a:gd name="connsiteY1" fmla="*/ 1587 h 8148"/>
              <a:gd name="connsiteX2" fmla="*/ 190500 w 190534"/>
              <a:gd name="connsiteY2" fmla="*/ 1587 h 8148"/>
              <a:gd name="connsiteX3" fmla="*/ 66675 w 190534"/>
              <a:gd name="connsiteY3" fmla="*/ 7937 h 8148"/>
              <a:gd name="connsiteX4" fmla="*/ 0 w 190534"/>
              <a:gd name="connsiteY4" fmla="*/ 0 h 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4" h="8148">
                <a:moveTo>
                  <a:pt x="0" y="0"/>
                </a:moveTo>
                <a:lnTo>
                  <a:pt x="53975" y="1587"/>
                </a:lnTo>
                <a:lnTo>
                  <a:pt x="190500" y="1587"/>
                </a:lnTo>
                <a:cubicBezTo>
                  <a:pt x="192617" y="2645"/>
                  <a:pt x="97631" y="7143"/>
                  <a:pt x="66675" y="7937"/>
                </a:cubicBezTo>
                <a:cubicBezTo>
                  <a:pt x="35719" y="8731"/>
                  <a:pt x="20241" y="754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B00E732F-1E40-4747-B150-657896F7B6B6}"/>
              </a:ext>
            </a:extLst>
          </p:cNvPr>
          <p:cNvSpPr/>
          <p:nvPr/>
        </p:nvSpPr>
        <p:spPr>
          <a:xfrm>
            <a:off x="8948624" y="3852851"/>
            <a:ext cx="116122" cy="142916"/>
          </a:xfrm>
          <a:custGeom>
            <a:avLst/>
            <a:gdLst>
              <a:gd name="connsiteX0" fmla="*/ 116001 w 116122"/>
              <a:gd name="connsiteY0" fmla="*/ 12 h 142916"/>
              <a:gd name="connsiteX1" fmla="*/ 52501 w 116122"/>
              <a:gd name="connsiteY1" fmla="*/ 88912 h 142916"/>
              <a:gd name="connsiteX2" fmla="*/ 114 w 116122"/>
              <a:gd name="connsiteY2" fmla="*/ 142887 h 142916"/>
              <a:gd name="connsiteX3" fmla="*/ 66789 w 116122"/>
              <a:gd name="connsiteY3" fmla="*/ 95262 h 142916"/>
              <a:gd name="connsiteX4" fmla="*/ 116001 w 116122"/>
              <a:gd name="connsiteY4" fmla="*/ 12 h 14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22" h="142916">
                <a:moveTo>
                  <a:pt x="116001" y="12"/>
                </a:moveTo>
                <a:cubicBezTo>
                  <a:pt x="113620" y="-1046"/>
                  <a:pt x="71815" y="65100"/>
                  <a:pt x="52501" y="88912"/>
                </a:cubicBezTo>
                <a:cubicBezTo>
                  <a:pt x="33187" y="112724"/>
                  <a:pt x="-2267" y="141829"/>
                  <a:pt x="114" y="142887"/>
                </a:cubicBezTo>
                <a:cubicBezTo>
                  <a:pt x="2495" y="143945"/>
                  <a:pt x="48268" y="116693"/>
                  <a:pt x="66789" y="95262"/>
                </a:cubicBezTo>
                <a:cubicBezTo>
                  <a:pt x="85310" y="73831"/>
                  <a:pt x="118382" y="1070"/>
                  <a:pt x="11600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488F955B-3ED0-4B71-A681-C43D70846881}"/>
              </a:ext>
            </a:extLst>
          </p:cNvPr>
          <p:cNvSpPr/>
          <p:nvPr/>
        </p:nvSpPr>
        <p:spPr>
          <a:xfrm>
            <a:off x="9413091" y="3757611"/>
            <a:ext cx="116853" cy="119099"/>
          </a:xfrm>
          <a:custGeom>
            <a:avLst/>
            <a:gdLst>
              <a:gd name="connsiteX0" fmla="*/ 116672 w 116853"/>
              <a:gd name="connsiteY0" fmla="*/ 2 h 119099"/>
              <a:gd name="connsiteX1" fmla="*/ 32534 w 116853"/>
              <a:gd name="connsiteY1" fmla="*/ 92077 h 119099"/>
              <a:gd name="connsiteX2" fmla="*/ 11897 w 116853"/>
              <a:gd name="connsiteY2" fmla="*/ 119064 h 119099"/>
              <a:gd name="connsiteX3" fmla="*/ 7134 w 116853"/>
              <a:gd name="connsiteY3" fmla="*/ 95252 h 119099"/>
              <a:gd name="connsiteX4" fmla="*/ 116672 w 116853"/>
              <a:gd name="connsiteY4" fmla="*/ 2 h 1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53" h="119099">
                <a:moveTo>
                  <a:pt x="116672" y="2"/>
                </a:moveTo>
                <a:cubicBezTo>
                  <a:pt x="120905" y="-527"/>
                  <a:pt x="49996" y="72233"/>
                  <a:pt x="32534" y="92077"/>
                </a:cubicBezTo>
                <a:cubicBezTo>
                  <a:pt x="15072" y="111921"/>
                  <a:pt x="16130" y="118535"/>
                  <a:pt x="11897" y="119064"/>
                </a:cubicBezTo>
                <a:cubicBezTo>
                  <a:pt x="7664" y="119593"/>
                  <a:pt x="-9535" y="114302"/>
                  <a:pt x="7134" y="95252"/>
                </a:cubicBezTo>
                <a:cubicBezTo>
                  <a:pt x="23803" y="76202"/>
                  <a:pt x="112439" y="531"/>
                  <a:pt x="1166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C7B892E-5DFB-4164-BC88-E061F363DEAF}"/>
              </a:ext>
            </a:extLst>
          </p:cNvPr>
          <p:cNvSpPr/>
          <p:nvPr/>
        </p:nvSpPr>
        <p:spPr>
          <a:xfrm>
            <a:off x="8678863" y="4414708"/>
            <a:ext cx="460649" cy="78583"/>
          </a:xfrm>
          <a:custGeom>
            <a:avLst/>
            <a:gdLst>
              <a:gd name="connsiteX0" fmla="*/ 0 w 460649"/>
              <a:gd name="connsiteY0" fmla="*/ 130 h 78583"/>
              <a:gd name="connsiteX1" fmla="*/ 209550 w 460649"/>
              <a:gd name="connsiteY1" fmla="*/ 30292 h 78583"/>
              <a:gd name="connsiteX2" fmla="*/ 450850 w 460649"/>
              <a:gd name="connsiteY2" fmla="*/ 77917 h 78583"/>
              <a:gd name="connsiteX3" fmla="*/ 393700 w 460649"/>
              <a:gd name="connsiteY3" fmla="*/ 55692 h 78583"/>
              <a:gd name="connsiteX4" fmla="*/ 209550 w 460649"/>
              <a:gd name="connsiteY4" fmla="*/ 20767 h 78583"/>
              <a:gd name="connsiteX5" fmla="*/ 0 w 460649"/>
              <a:gd name="connsiteY5" fmla="*/ 130 h 7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649" h="78583">
                <a:moveTo>
                  <a:pt x="0" y="130"/>
                </a:moveTo>
                <a:cubicBezTo>
                  <a:pt x="0" y="1717"/>
                  <a:pt x="134408" y="17328"/>
                  <a:pt x="209550" y="30292"/>
                </a:cubicBezTo>
                <a:cubicBezTo>
                  <a:pt x="284692" y="43257"/>
                  <a:pt x="420158" y="73684"/>
                  <a:pt x="450850" y="77917"/>
                </a:cubicBezTo>
                <a:cubicBezTo>
                  <a:pt x="481542" y="82150"/>
                  <a:pt x="433917" y="65217"/>
                  <a:pt x="393700" y="55692"/>
                </a:cubicBezTo>
                <a:cubicBezTo>
                  <a:pt x="353483" y="46167"/>
                  <a:pt x="274637" y="29763"/>
                  <a:pt x="209550" y="20767"/>
                </a:cubicBezTo>
                <a:cubicBezTo>
                  <a:pt x="144463" y="11771"/>
                  <a:pt x="0" y="-1457"/>
                  <a:pt x="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EBC89DF-90D9-4C1D-8EBB-5EFD98553460}"/>
              </a:ext>
            </a:extLst>
          </p:cNvPr>
          <p:cNvSpPr/>
          <p:nvPr/>
        </p:nvSpPr>
        <p:spPr>
          <a:xfrm>
            <a:off x="9140825" y="4495800"/>
            <a:ext cx="397917" cy="9642"/>
          </a:xfrm>
          <a:custGeom>
            <a:avLst/>
            <a:gdLst>
              <a:gd name="connsiteX0" fmla="*/ 0 w 397917"/>
              <a:gd name="connsiteY0" fmla="*/ 0 h 9642"/>
              <a:gd name="connsiteX1" fmla="*/ 261938 w 397917"/>
              <a:gd name="connsiteY1" fmla="*/ 7938 h 9642"/>
              <a:gd name="connsiteX2" fmla="*/ 396875 w 397917"/>
              <a:gd name="connsiteY2" fmla="*/ 9525 h 9642"/>
              <a:gd name="connsiteX3" fmla="*/ 195263 w 397917"/>
              <a:gd name="connsiteY3" fmla="*/ 9525 h 9642"/>
              <a:gd name="connsiteX4" fmla="*/ 0 w 397917"/>
              <a:gd name="connsiteY4" fmla="*/ 0 h 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17" h="9642">
                <a:moveTo>
                  <a:pt x="0" y="0"/>
                </a:moveTo>
                <a:lnTo>
                  <a:pt x="261938" y="7938"/>
                </a:lnTo>
                <a:cubicBezTo>
                  <a:pt x="328084" y="9525"/>
                  <a:pt x="407987" y="9261"/>
                  <a:pt x="396875" y="9525"/>
                </a:cubicBezTo>
                <a:cubicBezTo>
                  <a:pt x="385763" y="9789"/>
                  <a:pt x="195263" y="9525"/>
                  <a:pt x="195263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6665191E-582B-44E0-8176-F28AA55DB508}"/>
              </a:ext>
            </a:extLst>
          </p:cNvPr>
          <p:cNvSpPr/>
          <p:nvPr/>
        </p:nvSpPr>
        <p:spPr>
          <a:xfrm>
            <a:off x="8692932" y="4418008"/>
            <a:ext cx="763566" cy="113860"/>
          </a:xfrm>
          <a:custGeom>
            <a:avLst/>
            <a:gdLst>
              <a:gd name="connsiteX0" fmla="*/ 218 w 763566"/>
              <a:gd name="connsiteY0" fmla="*/ 5 h 113860"/>
              <a:gd name="connsiteX1" fmla="*/ 246281 w 763566"/>
              <a:gd name="connsiteY1" fmla="*/ 55567 h 113860"/>
              <a:gd name="connsiteX2" fmla="*/ 420906 w 763566"/>
              <a:gd name="connsiteY2" fmla="*/ 107955 h 113860"/>
              <a:gd name="connsiteX3" fmla="*/ 516156 w 763566"/>
              <a:gd name="connsiteY3" fmla="*/ 112717 h 113860"/>
              <a:gd name="connsiteX4" fmla="*/ 593943 w 763566"/>
              <a:gd name="connsiteY4" fmla="*/ 112717 h 113860"/>
              <a:gd name="connsiteX5" fmla="*/ 720943 w 763566"/>
              <a:gd name="connsiteY5" fmla="*/ 100017 h 113860"/>
              <a:gd name="connsiteX6" fmla="*/ 757456 w 763566"/>
              <a:gd name="connsiteY6" fmla="*/ 95255 h 113860"/>
              <a:gd name="connsiteX7" fmla="*/ 608231 w 763566"/>
              <a:gd name="connsiteY7" fmla="*/ 101605 h 113860"/>
              <a:gd name="connsiteX8" fmla="*/ 490756 w 763566"/>
              <a:gd name="connsiteY8" fmla="*/ 100017 h 113860"/>
              <a:gd name="connsiteX9" fmla="*/ 371693 w 763566"/>
              <a:gd name="connsiteY9" fmla="*/ 90492 h 113860"/>
              <a:gd name="connsiteX10" fmla="*/ 290731 w 763566"/>
              <a:gd name="connsiteY10" fmla="*/ 58742 h 113860"/>
              <a:gd name="connsiteX11" fmla="*/ 218 w 763566"/>
              <a:gd name="connsiteY11" fmla="*/ 5 h 1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3566" h="113860">
                <a:moveTo>
                  <a:pt x="218" y="5"/>
                </a:moveTo>
                <a:cubicBezTo>
                  <a:pt x="-7190" y="-524"/>
                  <a:pt x="176166" y="37575"/>
                  <a:pt x="246281" y="55567"/>
                </a:cubicBezTo>
                <a:cubicBezTo>
                  <a:pt x="316396" y="73559"/>
                  <a:pt x="375927" y="98430"/>
                  <a:pt x="420906" y="107955"/>
                </a:cubicBezTo>
                <a:cubicBezTo>
                  <a:pt x="465885" y="117480"/>
                  <a:pt x="487317" y="111923"/>
                  <a:pt x="516156" y="112717"/>
                </a:cubicBezTo>
                <a:cubicBezTo>
                  <a:pt x="544995" y="113511"/>
                  <a:pt x="559812" y="114834"/>
                  <a:pt x="593943" y="112717"/>
                </a:cubicBezTo>
                <a:cubicBezTo>
                  <a:pt x="628074" y="110600"/>
                  <a:pt x="720943" y="100017"/>
                  <a:pt x="720943" y="100017"/>
                </a:cubicBezTo>
                <a:cubicBezTo>
                  <a:pt x="748195" y="97107"/>
                  <a:pt x="776241" y="94990"/>
                  <a:pt x="757456" y="95255"/>
                </a:cubicBezTo>
                <a:cubicBezTo>
                  <a:pt x="738671" y="95520"/>
                  <a:pt x="608231" y="101605"/>
                  <a:pt x="608231" y="101605"/>
                </a:cubicBezTo>
                <a:cubicBezTo>
                  <a:pt x="563781" y="102399"/>
                  <a:pt x="530179" y="101869"/>
                  <a:pt x="490756" y="100017"/>
                </a:cubicBezTo>
                <a:cubicBezTo>
                  <a:pt x="451333" y="98165"/>
                  <a:pt x="405031" y="97371"/>
                  <a:pt x="371693" y="90492"/>
                </a:cubicBezTo>
                <a:cubicBezTo>
                  <a:pt x="338355" y="83613"/>
                  <a:pt x="348939" y="73294"/>
                  <a:pt x="290731" y="58742"/>
                </a:cubicBezTo>
                <a:cubicBezTo>
                  <a:pt x="232523" y="44190"/>
                  <a:pt x="7626" y="534"/>
                  <a:pt x="21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1DFE16E7-9577-4D17-A1AF-9AE1C6712F59}"/>
              </a:ext>
            </a:extLst>
          </p:cNvPr>
          <p:cNvSpPr/>
          <p:nvPr/>
        </p:nvSpPr>
        <p:spPr>
          <a:xfrm>
            <a:off x="8693229" y="4419738"/>
            <a:ext cx="642899" cy="293384"/>
          </a:xfrm>
          <a:custGeom>
            <a:avLst/>
            <a:gdLst>
              <a:gd name="connsiteX0" fmla="*/ 3096 w 642899"/>
              <a:gd name="connsiteY0" fmla="*/ 4625 h 293384"/>
              <a:gd name="connsiteX1" fmla="*/ 176134 w 642899"/>
              <a:gd name="connsiteY1" fmla="*/ 220525 h 293384"/>
              <a:gd name="connsiteX2" fmla="*/ 293609 w 642899"/>
              <a:gd name="connsiteY2" fmla="*/ 276087 h 293384"/>
              <a:gd name="connsiteX3" fmla="*/ 466646 w 642899"/>
              <a:gd name="connsiteY3" fmla="*/ 290375 h 293384"/>
              <a:gd name="connsiteX4" fmla="*/ 553959 w 642899"/>
              <a:gd name="connsiteY4" fmla="*/ 287200 h 293384"/>
              <a:gd name="connsiteX5" fmla="*/ 642859 w 642899"/>
              <a:gd name="connsiteY5" fmla="*/ 228462 h 293384"/>
              <a:gd name="connsiteX6" fmla="*/ 542846 w 642899"/>
              <a:gd name="connsiteY6" fmla="*/ 271325 h 293384"/>
              <a:gd name="connsiteX7" fmla="*/ 392034 w 642899"/>
              <a:gd name="connsiteY7" fmla="*/ 279262 h 293384"/>
              <a:gd name="connsiteX8" fmla="*/ 225346 w 642899"/>
              <a:gd name="connsiteY8" fmla="*/ 252275 h 293384"/>
              <a:gd name="connsiteX9" fmla="*/ 130096 w 642899"/>
              <a:gd name="connsiteY9" fmla="*/ 153850 h 293384"/>
              <a:gd name="connsiteX10" fmla="*/ 69771 w 642899"/>
              <a:gd name="connsiteY10" fmla="*/ 79237 h 293384"/>
              <a:gd name="connsiteX11" fmla="*/ 3096 w 642899"/>
              <a:gd name="connsiteY11" fmla="*/ 4625 h 2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899" h="293384">
                <a:moveTo>
                  <a:pt x="3096" y="4625"/>
                </a:moveTo>
                <a:cubicBezTo>
                  <a:pt x="20823" y="28173"/>
                  <a:pt x="127715" y="175281"/>
                  <a:pt x="176134" y="220525"/>
                </a:cubicBezTo>
                <a:cubicBezTo>
                  <a:pt x="224553" y="265769"/>
                  <a:pt x="245191" y="264445"/>
                  <a:pt x="293609" y="276087"/>
                </a:cubicBezTo>
                <a:cubicBezTo>
                  <a:pt x="342027" y="287729"/>
                  <a:pt x="423254" y="288523"/>
                  <a:pt x="466646" y="290375"/>
                </a:cubicBezTo>
                <a:cubicBezTo>
                  <a:pt x="510038" y="292227"/>
                  <a:pt x="524590" y="297519"/>
                  <a:pt x="553959" y="287200"/>
                </a:cubicBezTo>
                <a:cubicBezTo>
                  <a:pt x="583328" y="276881"/>
                  <a:pt x="644711" y="231108"/>
                  <a:pt x="642859" y="228462"/>
                </a:cubicBezTo>
                <a:cubicBezTo>
                  <a:pt x="641007" y="225816"/>
                  <a:pt x="584650" y="262858"/>
                  <a:pt x="542846" y="271325"/>
                </a:cubicBezTo>
                <a:cubicBezTo>
                  <a:pt x="501042" y="279792"/>
                  <a:pt x="444951" y="282437"/>
                  <a:pt x="392034" y="279262"/>
                </a:cubicBezTo>
                <a:cubicBezTo>
                  <a:pt x="339117" y="276087"/>
                  <a:pt x="269002" y="273177"/>
                  <a:pt x="225346" y="252275"/>
                </a:cubicBezTo>
                <a:cubicBezTo>
                  <a:pt x="181690" y="231373"/>
                  <a:pt x="156025" y="182689"/>
                  <a:pt x="130096" y="153850"/>
                </a:cubicBezTo>
                <a:cubicBezTo>
                  <a:pt x="104167" y="125011"/>
                  <a:pt x="90938" y="104637"/>
                  <a:pt x="69771" y="79237"/>
                </a:cubicBezTo>
                <a:cubicBezTo>
                  <a:pt x="48604" y="53837"/>
                  <a:pt x="-14631" y="-18923"/>
                  <a:pt x="3096" y="4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5B596CB-B8DE-4C62-99D0-D3BA72488313}"/>
              </a:ext>
            </a:extLst>
          </p:cNvPr>
          <p:cNvSpPr/>
          <p:nvPr/>
        </p:nvSpPr>
        <p:spPr>
          <a:xfrm>
            <a:off x="9323920" y="4517989"/>
            <a:ext cx="200178" cy="131855"/>
          </a:xfrm>
          <a:custGeom>
            <a:avLst/>
            <a:gdLst>
              <a:gd name="connsiteX0" fmla="*/ 199493 w 200178"/>
              <a:gd name="connsiteY0" fmla="*/ 36 h 131855"/>
              <a:gd name="connsiteX1" fmla="*/ 64555 w 200178"/>
              <a:gd name="connsiteY1" fmla="*/ 79411 h 131855"/>
              <a:gd name="connsiteX2" fmla="*/ 1055 w 200178"/>
              <a:gd name="connsiteY2" fmla="*/ 131799 h 131855"/>
              <a:gd name="connsiteX3" fmla="*/ 112180 w 200178"/>
              <a:gd name="connsiteY3" fmla="*/ 69886 h 131855"/>
              <a:gd name="connsiteX4" fmla="*/ 199493 w 200178"/>
              <a:gd name="connsiteY4" fmla="*/ 36 h 1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8" h="131855">
                <a:moveTo>
                  <a:pt x="199493" y="36"/>
                </a:moveTo>
                <a:cubicBezTo>
                  <a:pt x="191555" y="1624"/>
                  <a:pt x="97628" y="57451"/>
                  <a:pt x="64555" y="79411"/>
                </a:cubicBezTo>
                <a:cubicBezTo>
                  <a:pt x="31482" y="101371"/>
                  <a:pt x="-6883" y="133387"/>
                  <a:pt x="1055" y="131799"/>
                </a:cubicBezTo>
                <a:cubicBezTo>
                  <a:pt x="8993" y="130211"/>
                  <a:pt x="79901" y="91053"/>
                  <a:pt x="112180" y="69886"/>
                </a:cubicBezTo>
                <a:cubicBezTo>
                  <a:pt x="144459" y="48719"/>
                  <a:pt x="207431" y="-1552"/>
                  <a:pt x="19949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9D6F3EE1-6150-4E28-82E0-E1A429CE342E}"/>
              </a:ext>
            </a:extLst>
          </p:cNvPr>
          <p:cNvSpPr/>
          <p:nvPr/>
        </p:nvSpPr>
        <p:spPr>
          <a:xfrm>
            <a:off x="9135132" y="4486184"/>
            <a:ext cx="400498" cy="25975"/>
          </a:xfrm>
          <a:custGeom>
            <a:avLst/>
            <a:gdLst>
              <a:gd name="connsiteX0" fmla="*/ 931 w 400498"/>
              <a:gd name="connsiteY0" fmla="*/ 91 h 25975"/>
              <a:gd name="connsiteX1" fmla="*/ 250168 w 400498"/>
              <a:gd name="connsiteY1" fmla="*/ 14379 h 25975"/>
              <a:gd name="connsiteX2" fmla="*/ 399393 w 400498"/>
              <a:gd name="connsiteY2" fmla="*/ 12791 h 25975"/>
              <a:gd name="connsiteX3" fmla="*/ 310493 w 400498"/>
              <a:gd name="connsiteY3" fmla="*/ 25491 h 25975"/>
              <a:gd name="connsiteX4" fmla="*/ 170793 w 400498"/>
              <a:gd name="connsiteY4" fmla="*/ 22316 h 25975"/>
              <a:gd name="connsiteX5" fmla="*/ 931 w 400498"/>
              <a:gd name="connsiteY5" fmla="*/ 91 h 2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498" h="25975">
                <a:moveTo>
                  <a:pt x="931" y="91"/>
                </a:moveTo>
                <a:cubicBezTo>
                  <a:pt x="14160" y="-1232"/>
                  <a:pt x="183758" y="12262"/>
                  <a:pt x="250168" y="14379"/>
                </a:cubicBezTo>
                <a:cubicBezTo>
                  <a:pt x="316578" y="16496"/>
                  <a:pt x="389339" y="10939"/>
                  <a:pt x="399393" y="12791"/>
                </a:cubicBezTo>
                <a:cubicBezTo>
                  <a:pt x="409447" y="14643"/>
                  <a:pt x="348593" y="23903"/>
                  <a:pt x="310493" y="25491"/>
                </a:cubicBezTo>
                <a:cubicBezTo>
                  <a:pt x="272393" y="27079"/>
                  <a:pt x="222651" y="24433"/>
                  <a:pt x="170793" y="22316"/>
                </a:cubicBezTo>
                <a:cubicBezTo>
                  <a:pt x="118935" y="20199"/>
                  <a:pt x="-12298" y="1414"/>
                  <a:pt x="93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513603F1-E4DC-44E3-A33D-9C9AA7E9F8E9}"/>
              </a:ext>
            </a:extLst>
          </p:cNvPr>
          <p:cNvSpPr/>
          <p:nvPr/>
        </p:nvSpPr>
        <p:spPr>
          <a:xfrm>
            <a:off x="8682035" y="4424724"/>
            <a:ext cx="393603" cy="374424"/>
          </a:xfrm>
          <a:custGeom>
            <a:avLst/>
            <a:gdLst>
              <a:gd name="connsiteX0" fmla="*/ 1590 w 393603"/>
              <a:gd name="connsiteY0" fmla="*/ 2814 h 374424"/>
              <a:gd name="connsiteX1" fmla="*/ 146053 w 393603"/>
              <a:gd name="connsiteY1" fmla="*/ 271101 h 374424"/>
              <a:gd name="connsiteX2" fmla="*/ 261940 w 393603"/>
              <a:gd name="connsiteY2" fmla="*/ 366351 h 374424"/>
              <a:gd name="connsiteX3" fmla="*/ 322265 w 393603"/>
              <a:gd name="connsiteY3" fmla="*/ 369526 h 374424"/>
              <a:gd name="connsiteX4" fmla="*/ 392115 w 393603"/>
              <a:gd name="connsiteY4" fmla="*/ 369526 h 374424"/>
              <a:gd name="connsiteX5" fmla="*/ 252415 w 393603"/>
              <a:gd name="connsiteY5" fmla="*/ 355239 h 374424"/>
              <a:gd name="connsiteX6" fmla="*/ 188915 w 393603"/>
              <a:gd name="connsiteY6" fmla="*/ 304439 h 374424"/>
              <a:gd name="connsiteX7" fmla="*/ 76203 w 393603"/>
              <a:gd name="connsiteY7" fmla="*/ 140926 h 374424"/>
              <a:gd name="connsiteX8" fmla="*/ 1590 w 393603"/>
              <a:gd name="connsiteY8" fmla="*/ 2814 h 37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03" h="374424">
                <a:moveTo>
                  <a:pt x="1590" y="2814"/>
                </a:moveTo>
                <a:cubicBezTo>
                  <a:pt x="13232" y="24510"/>
                  <a:pt x="102661" y="210512"/>
                  <a:pt x="146053" y="271101"/>
                </a:cubicBezTo>
                <a:cubicBezTo>
                  <a:pt x="189445" y="331690"/>
                  <a:pt x="232571" y="349947"/>
                  <a:pt x="261940" y="366351"/>
                </a:cubicBezTo>
                <a:cubicBezTo>
                  <a:pt x="291309" y="382755"/>
                  <a:pt x="300569" y="368997"/>
                  <a:pt x="322265" y="369526"/>
                </a:cubicBezTo>
                <a:cubicBezTo>
                  <a:pt x="343961" y="370055"/>
                  <a:pt x="403757" y="371907"/>
                  <a:pt x="392115" y="369526"/>
                </a:cubicBezTo>
                <a:cubicBezTo>
                  <a:pt x="380473" y="367145"/>
                  <a:pt x="286282" y="366087"/>
                  <a:pt x="252415" y="355239"/>
                </a:cubicBezTo>
                <a:cubicBezTo>
                  <a:pt x="218548" y="344391"/>
                  <a:pt x="218284" y="340158"/>
                  <a:pt x="188915" y="304439"/>
                </a:cubicBezTo>
                <a:cubicBezTo>
                  <a:pt x="159546" y="268720"/>
                  <a:pt x="107424" y="191462"/>
                  <a:pt x="76203" y="140926"/>
                </a:cubicBezTo>
                <a:cubicBezTo>
                  <a:pt x="44982" y="90390"/>
                  <a:pt x="-10052" y="-18882"/>
                  <a:pt x="1590" y="2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CA5FD69-550D-4521-B6C0-A0E8F8FB8E77}"/>
              </a:ext>
            </a:extLst>
          </p:cNvPr>
          <p:cNvSpPr/>
          <p:nvPr/>
        </p:nvSpPr>
        <p:spPr>
          <a:xfrm>
            <a:off x="9004071" y="4566633"/>
            <a:ext cx="466179" cy="268722"/>
          </a:xfrm>
          <a:custGeom>
            <a:avLst/>
            <a:gdLst>
              <a:gd name="connsiteX0" fmla="*/ 465367 w 466179"/>
              <a:gd name="connsiteY0" fmla="*/ 605 h 268722"/>
              <a:gd name="connsiteX1" fmla="*/ 347892 w 466179"/>
              <a:gd name="connsiteY1" fmla="*/ 160942 h 268722"/>
              <a:gd name="connsiteX2" fmla="*/ 271692 w 466179"/>
              <a:gd name="connsiteY2" fmla="*/ 238730 h 268722"/>
              <a:gd name="connsiteX3" fmla="*/ 200254 w 466179"/>
              <a:gd name="connsiteY3" fmla="*/ 264130 h 268722"/>
              <a:gd name="connsiteX4" fmla="*/ 229 w 466179"/>
              <a:gd name="connsiteY4" fmla="*/ 267305 h 268722"/>
              <a:gd name="connsiteX5" fmla="*/ 243117 w 466179"/>
              <a:gd name="connsiteY5" fmla="*/ 248255 h 268722"/>
              <a:gd name="connsiteX6" fmla="*/ 284392 w 466179"/>
              <a:gd name="connsiteY6" fmla="*/ 224442 h 268722"/>
              <a:gd name="connsiteX7" fmla="*/ 465367 w 466179"/>
              <a:gd name="connsiteY7" fmla="*/ 605 h 26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179" h="268722">
                <a:moveTo>
                  <a:pt x="465367" y="605"/>
                </a:moveTo>
                <a:cubicBezTo>
                  <a:pt x="475950" y="-9978"/>
                  <a:pt x="380171" y="121255"/>
                  <a:pt x="347892" y="160942"/>
                </a:cubicBezTo>
                <a:cubicBezTo>
                  <a:pt x="315613" y="200629"/>
                  <a:pt x="296298" y="221532"/>
                  <a:pt x="271692" y="238730"/>
                </a:cubicBezTo>
                <a:cubicBezTo>
                  <a:pt x="247086" y="255928"/>
                  <a:pt x="245498" y="259368"/>
                  <a:pt x="200254" y="264130"/>
                </a:cubicBezTo>
                <a:cubicBezTo>
                  <a:pt x="155010" y="268892"/>
                  <a:pt x="-6915" y="269951"/>
                  <a:pt x="229" y="267305"/>
                </a:cubicBezTo>
                <a:cubicBezTo>
                  <a:pt x="7373" y="264659"/>
                  <a:pt x="195756" y="255399"/>
                  <a:pt x="243117" y="248255"/>
                </a:cubicBezTo>
                <a:cubicBezTo>
                  <a:pt x="290477" y="241111"/>
                  <a:pt x="249996" y="263071"/>
                  <a:pt x="284392" y="224442"/>
                </a:cubicBezTo>
                <a:cubicBezTo>
                  <a:pt x="318788" y="185813"/>
                  <a:pt x="454784" y="11188"/>
                  <a:pt x="465367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C9B4E591-3CF4-4995-A9CA-F0E240CA5E53}"/>
              </a:ext>
            </a:extLst>
          </p:cNvPr>
          <p:cNvSpPr/>
          <p:nvPr/>
        </p:nvSpPr>
        <p:spPr>
          <a:xfrm>
            <a:off x="8734332" y="4488540"/>
            <a:ext cx="735325" cy="317573"/>
          </a:xfrm>
          <a:custGeom>
            <a:avLst/>
            <a:gdLst>
              <a:gd name="connsiteX0" fmla="*/ 93 w 735325"/>
              <a:gd name="connsiteY0" fmla="*/ 910 h 317573"/>
              <a:gd name="connsiteX1" fmla="*/ 128681 w 735325"/>
              <a:gd name="connsiteY1" fmla="*/ 154898 h 317573"/>
              <a:gd name="connsiteX2" fmla="*/ 319181 w 735325"/>
              <a:gd name="connsiteY2" fmla="*/ 227923 h 317573"/>
              <a:gd name="connsiteX3" fmla="*/ 549368 w 735325"/>
              <a:gd name="connsiteY3" fmla="*/ 204110 h 317573"/>
              <a:gd name="connsiteX4" fmla="*/ 735106 w 735325"/>
              <a:gd name="connsiteY4" fmla="*/ 75523 h 317573"/>
              <a:gd name="connsiteX5" fmla="*/ 584293 w 735325"/>
              <a:gd name="connsiteY5" fmla="*/ 242210 h 317573"/>
              <a:gd name="connsiteX6" fmla="*/ 465231 w 735325"/>
              <a:gd name="connsiteY6" fmla="*/ 312060 h 317573"/>
              <a:gd name="connsiteX7" fmla="*/ 254093 w 735325"/>
              <a:gd name="connsiteY7" fmla="*/ 304123 h 317573"/>
              <a:gd name="connsiteX8" fmla="*/ 147731 w 735325"/>
              <a:gd name="connsiteY8" fmla="*/ 232685 h 317573"/>
              <a:gd name="connsiteX9" fmla="*/ 93 w 735325"/>
              <a:gd name="connsiteY9" fmla="*/ 910 h 31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325" h="317573">
                <a:moveTo>
                  <a:pt x="93" y="910"/>
                </a:moveTo>
                <a:cubicBezTo>
                  <a:pt x="-3082" y="-12055"/>
                  <a:pt x="75500" y="117063"/>
                  <a:pt x="128681" y="154898"/>
                </a:cubicBezTo>
                <a:cubicBezTo>
                  <a:pt x="181862" y="192733"/>
                  <a:pt x="249066" y="219721"/>
                  <a:pt x="319181" y="227923"/>
                </a:cubicBezTo>
                <a:cubicBezTo>
                  <a:pt x="389296" y="236125"/>
                  <a:pt x="480047" y="229510"/>
                  <a:pt x="549368" y="204110"/>
                </a:cubicBezTo>
                <a:cubicBezTo>
                  <a:pt x="618689" y="178710"/>
                  <a:pt x="729285" y="69173"/>
                  <a:pt x="735106" y="75523"/>
                </a:cubicBezTo>
                <a:cubicBezTo>
                  <a:pt x="740927" y="81873"/>
                  <a:pt x="629272" y="202787"/>
                  <a:pt x="584293" y="242210"/>
                </a:cubicBezTo>
                <a:cubicBezTo>
                  <a:pt x="539314" y="281633"/>
                  <a:pt x="520264" y="301741"/>
                  <a:pt x="465231" y="312060"/>
                </a:cubicBezTo>
                <a:cubicBezTo>
                  <a:pt x="410198" y="322379"/>
                  <a:pt x="307010" y="317352"/>
                  <a:pt x="254093" y="304123"/>
                </a:cubicBezTo>
                <a:cubicBezTo>
                  <a:pt x="201176" y="290894"/>
                  <a:pt x="190329" y="282691"/>
                  <a:pt x="147731" y="232685"/>
                </a:cubicBezTo>
                <a:cubicBezTo>
                  <a:pt x="105133" y="182679"/>
                  <a:pt x="3268" y="13875"/>
                  <a:pt x="93" y="91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44A966A3-D47B-4F7C-9451-5FA63F21B3A4}"/>
              </a:ext>
            </a:extLst>
          </p:cNvPr>
          <p:cNvSpPr/>
          <p:nvPr/>
        </p:nvSpPr>
        <p:spPr>
          <a:xfrm>
            <a:off x="8792643" y="4583113"/>
            <a:ext cx="331697" cy="187364"/>
          </a:xfrm>
          <a:custGeom>
            <a:avLst/>
            <a:gdLst>
              <a:gd name="connsiteX0" fmla="*/ 520 w 331697"/>
              <a:gd name="connsiteY0" fmla="*/ 0 h 187364"/>
              <a:gd name="connsiteX1" fmla="*/ 164032 w 331697"/>
              <a:gd name="connsiteY1" fmla="*/ 149225 h 187364"/>
              <a:gd name="connsiteX2" fmla="*/ 330720 w 331697"/>
              <a:gd name="connsiteY2" fmla="*/ 185737 h 187364"/>
              <a:gd name="connsiteX3" fmla="*/ 227532 w 331697"/>
              <a:gd name="connsiteY3" fmla="*/ 177800 h 187364"/>
              <a:gd name="connsiteX4" fmla="*/ 116407 w 331697"/>
              <a:gd name="connsiteY4" fmla="*/ 149225 h 187364"/>
              <a:gd name="connsiteX5" fmla="*/ 520 w 331697"/>
              <a:gd name="connsiteY5" fmla="*/ 0 h 18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97" h="187364">
                <a:moveTo>
                  <a:pt x="520" y="0"/>
                </a:moveTo>
                <a:cubicBezTo>
                  <a:pt x="8457" y="0"/>
                  <a:pt x="108999" y="118269"/>
                  <a:pt x="164032" y="149225"/>
                </a:cubicBezTo>
                <a:cubicBezTo>
                  <a:pt x="219065" y="180181"/>
                  <a:pt x="320137" y="180975"/>
                  <a:pt x="330720" y="185737"/>
                </a:cubicBezTo>
                <a:cubicBezTo>
                  <a:pt x="341303" y="190500"/>
                  <a:pt x="263251" y="183885"/>
                  <a:pt x="227532" y="177800"/>
                </a:cubicBezTo>
                <a:cubicBezTo>
                  <a:pt x="191813" y="171715"/>
                  <a:pt x="155301" y="176477"/>
                  <a:pt x="116407" y="149225"/>
                </a:cubicBezTo>
                <a:cubicBezTo>
                  <a:pt x="77513" y="121973"/>
                  <a:pt x="-7417" y="0"/>
                  <a:pt x="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F7F0884F-C58D-499D-A547-3E6012E4D2AE}"/>
              </a:ext>
            </a:extLst>
          </p:cNvPr>
          <p:cNvSpPr/>
          <p:nvPr/>
        </p:nvSpPr>
        <p:spPr>
          <a:xfrm>
            <a:off x="8743950" y="4421188"/>
            <a:ext cx="638175" cy="94082"/>
          </a:xfrm>
          <a:custGeom>
            <a:avLst/>
            <a:gdLst>
              <a:gd name="connsiteX0" fmla="*/ 0 w 638175"/>
              <a:gd name="connsiteY0" fmla="*/ 0 h 94082"/>
              <a:gd name="connsiteX1" fmla="*/ 69850 w 638175"/>
              <a:gd name="connsiteY1" fmla="*/ 17462 h 94082"/>
              <a:gd name="connsiteX2" fmla="*/ 330200 w 638175"/>
              <a:gd name="connsiteY2" fmla="*/ 57150 h 94082"/>
              <a:gd name="connsiteX3" fmla="*/ 514350 w 638175"/>
              <a:gd name="connsiteY3" fmla="*/ 80962 h 94082"/>
              <a:gd name="connsiteX4" fmla="*/ 638175 w 638175"/>
              <a:gd name="connsiteY4" fmla="*/ 82550 h 94082"/>
              <a:gd name="connsiteX5" fmla="*/ 514350 w 638175"/>
              <a:gd name="connsiteY5" fmla="*/ 88900 h 94082"/>
              <a:gd name="connsiteX6" fmla="*/ 420688 w 638175"/>
              <a:gd name="connsiteY6" fmla="*/ 93662 h 94082"/>
              <a:gd name="connsiteX7" fmla="*/ 331788 w 638175"/>
              <a:gd name="connsiteY7" fmla="*/ 77787 h 94082"/>
              <a:gd name="connsiteX8" fmla="*/ 0 w 638175"/>
              <a:gd name="connsiteY8" fmla="*/ 0 h 9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94082">
                <a:moveTo>
                  <a:pt x="0" y="0"/>
                </a:moveTo>
                <a:cubicBezTo>
                  <a:pt x="7408" y="3968"/>
                  <a:pt x="14817" y="7937"/>
                  <a:pt x="69850" y="17462"/>
                </a:cubicBezTo>
                <a:cubicBezTo>
                  <a:pt x="124883" y="26987"/>
                  <a:pt x="256117" y="46567"/>
                  <a:pt x="330200" y="57150"/>
                </a:cubicBezTo>
                <a:cubicBezTo>
                  <a:pt x="404283" y="67733"/>
                  <a:pt x="463021" y="76729"/>
                  <a:pt x="514350" y="80962"/>
                </a:cubicBezTo>
                <a:cubicBezTo>
                  <a:pt x="565679" y="85195"/>
                  <a:pt x="638175" y="81227"/>
                  <a:pt x="638175" y="82550"/>
                </a:cubicBezTo>
                <a:cubicBezTo>
                  <a:pt x="638175" y="83873"/>
                  <a:pt x="514350" y="88900"/>
                  <a:pt x="514350" y="88900"/>
                </a:cubicBezTo>
                <a:cubicBezTo>
                  <a:pt x="478102" y="90752"/>
                  <a:pt x="451115" y="95514"/>
                  <a:pt x="420688" y="93662"/>
                </a:cubicBezTo>
                <a:cubicBezTo>
                  <a:pt x="390261" y="91810"/>
                  <a:pt x="331788" y="77787"/>
                  <a:pt x="331788" y="7778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92CAE892-37E4-4DAD-A430-53DF2BDC6989}"/>
              </a:ext>
            </a:extLst>
          </p:cNvPr>
          <p:cNvSpPr/>
          <p:nvPr/>
        </p:nvSpPr>
        <p:spPr>
          <a:xfrm>
            <a:off x="8142946" y="3579740"/>
            <a:ext cx="91947" cy="757060"/>
          </a:xfrm>
          <a:custGeom>
            <a:avLst/>
            <a:gdLst>
              <a:gd name="connsiteX0" fmla="*/ 12042 w 91947"/>
              <a:gd name="connsiteY0" fmla="*/ 1660 h 757060"/>
              <a:gd name="connsiteX1" fmla="*/ 24742 w 91947"/>
              <a:gd name="connsiteY1" fmla="*/ 398535 h 757060"/>
              <a:gd name="connsiteX2" fmla="*/ 56492 w 91947"/>
              <a:gd name="connsiteY2" fmla="*/ 662060 h 757060"/>
              <a:gd name="connsiteX3" fmla="*/ 91417 w 91947"/>
              <a:gd name="connsiteY3" fmla="*/ 752548 h 757060"/>
              <a:gd name="connsiteX4" fmla="*/ 27917 w 91947"/>
              <a:gd name="connsiteY4" fmla="*/ 539823 h 757060"/>
              <a:gd name="connsiteX5" fmla="*/ 929 w 91947"/>
              <a:gd name="connsiteY5" fmla="*/ 266773 h 757060"/>
              <a:gd name="connsiteX6" fmla="*/ 12042 w 91947"/>
              <a:gd name="connsiteY6" fmla="*/ 1660 h 7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47" h="757060">
                <a:moveTo>
                  <a:pt x="12042" y="1660"/>
                </a:moveTo>
                <a:cubicBezTo>
                  <a:pt x="16011" y="23620"/>
                  <a:pt x="17334" y="288468"/>
                  <a:pt x="24742" y="398535"/>
                </a:cubicBezTo>
                <a:cubicBezTo>
                  <a:pt x="32150" y="508602"/>
                  <a:pt x="45380" y="603058"/>
                  <a:pt x="56492" y="662060"/>
                </a:cubicBezTo>
                <a:cubicBezTo>
                  <a:pt x="67604" y="721062"/>
                  <a:pt x="96179" y="772921"/>
                  <a:pt x="91417" y="752548"/>
                </a:cubicBezTo>
                <a:cubicBezTo>
                  <a:pt x="86655" y="732175"/>
                  <a:pt x="42998" y="620786"/>
                  <a:pt x="27917" y="539823"/>
                </a:cubicBezTo>
                <a:cubicBezTo>
                  <a:pt x="12836" y="458860"/>
                  <a:pt x="5162" y="352233"/>
                  <a:pt x="929" y="266773"/>
                </a:cubicBezTo>
                <a:cubicBezTo>
                  <a:pt x="-3304" y="181313"/>
                  <a:pt x="8073" y="-20300"/>
                  <a:pt x="12042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31D3835D-029E-4EA9-9086-0CDAA050B807}"/>
              </a:ext>
            </a:extLst>
          </p:cNvPr>
          <p:cNvSpPr/>
          <p:nvPr/>
        </p:nvSpPr>
        <p:spPr>
          <a:xfrm>
            <a:off x="8228001" y="4336744"/>
            <a:ext cx="603253" cy="728461"/>
          </a:xfrm>
          <a:custGeom>
            <a:avLst/>
            <a:gdLst>
              <a:gd name="connsiteX0" fmla="*/ 12 w 603253"/>
              <a:gd name="connsiteY0" fmla="*/ 306 h 728461"/>
              <a:gd name="connsiteX1" fmla="*/ 176224 w 603253"/>
              <a:gd name="connsiteY1" fmla="*/ 335269 h 728461"/>
              <a:gd name="connsiteX2" fmla="*/ 596912 w 603253"/>
              <a:gd name="connsiteY2" fmla="*/ 722619 h 728461"/>
              <a:gd name="connsiteX3" fmla="*/ 427049 w 603253"/>
              <a:gd name="connsiteY3" fmla="*/ 563869 h 728461"/>
              <a:gd name="connsiteX4" fmla="*/ 390537 w 603253"/>
              <a:gd name="connsiteY4" fmla="*/ 497194 h 728461"/>
              <a:gd name="connsiteX5" fmla="*/ 168287 w 603253"/>
              <a:gd name="connsiteY5" fmla="*/ 279706 h 728461"/>
              <a:gd name="connsiteX6" fmla="*/ 12 w 603253"/>
              <a:gd name="connsiteY6" fmla="*/ 306 h 7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253" h="728461">
                <a:moveTo>
                  <a:pt x="12" y="306"/>
                </a:moveTo>
                <a:cubicBezTo>
                  <a:pt x="1335" y="9566"/>
                  <a:pt x="76741" y="214884"/>
                  <a:pt x="176224" y="335269"/>
                </a:cubicBezTo>
                <a:cubicBezTo>
                  <a:pt x="275707" y="455654"/>
                  <a:pt x="596912" y="722619"/>
                  <a:pt x="596912" y="722619"/>
                </a:cubicBezTo>
                <a:cubicBezTo>
                  <a:pt x="638716" y="760719"/>
                  <a:pt x="461445" y="601440"/>
                  <a:pt x="427049" y="563869"/>
                </a:cubicBezTo>
                <a:cubicBezTo>
                  <a:pt x="392653" y="526298"/>
                  <a:pt x="433664" y="544555"/>
                  <a:pt x="390537" y="497194"/>
                </a:cubicBezTo>
                <a:cubicBezTo>
                  <a:pt x="347410" y="449834"/>
                  <a:pt x="232581" y="365167"/>
                  <a:pt x="168287" y="279706"/>
                </a:cubicBezTo>
                <a:cubicBezTo>
                  <a:pt x="103993" y="194246"/>
                  <a:pt x="-1311" y="-8954"/>
                  <a:pt x="12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62AADF4-F2DF-4310-8DF7-5D047D62B359}"/>
              </a:ext>
            </a:extLst>
          </p:cNvPr>
          <p:cNvSpPr/>
          <p:nvPr/>
        </p:nvSpPr>
        <p:spPr>
          <a:xfrm>
            <a:off x="9734179" y="4221144"/>
            <a:ext cx="333755" cy="520818"/>
          </a:xfrm>
          <a:custGeom>
            <a:avLst/>
            <a:gdLst>
              <a:gd name="connsiteX0" fmla="*/ 333746 w 333755"/>
              <a:gd name="connsiteY0" fmla="*/ 19 h 520818"/>
              <a:gd name="connsiteX1" fmla="*/ 241671 w 333755"/>
              <a:gd name="connsiteY1" fmla="*/ 292119 h 520818"/>
              <a:gd name="connsiteX2" fmla="*/ 84509 w 333755"/>
              <a:gd name="connsiteY2" fmla="*/ 449281 h 520818"/>
              <a:gd name="connsiteX3" fmla="*/ 3546 w 333755"/>
              <a:gd name="connsiteY3" fmla="*/ 517544 h 520818"/>
              <a:gd name="connsiteX4" fmla="*/ 197221 w 333755"/>
              <a:gd name="connsiteY4" fmla="*/ 352444 h 520818"/>
              <a:gd name="connsiteX5" fmla="*/ 236909 w 333755"/>
              <a:gd name="connsiteY5" fmla="*/ 306406 h 520818"/>
              <a:gd name="connsiteX6" fmla="*/ 333746 w 333755"/>
              <a:gd name="connsiteY6" fmla="*/ 19 h 52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755" h="520818">
                <a:moveTo>
                  <a:pt x="333746" y="19"/>
                </a:moveTo>
                <a:cubicBezTo>
                  <a:pt x="334540" y="-2362"/>
                  <a:pt x="283210" y="217242"/>
                  <a:pt x="241671" y="292119"/>
                </a:cubicBezTo>
                <a:cubicBezTo>
                  <a:pt x="200131" y="366996"/>
                  <a:pt x="124196" y="411710"/>
                  <a:pt x="84509" y="449281"/>
                </a:cubicBezTo>
                <a:cubicBezTo>
                  <a:pt x="44822" y="486852"/>
                  <a:pt x="-15239" y="533683"/>
                  <a:pt x="3546" y="517544"/>
                </a:cubicBezTo>
                <a:cubicBezTo>
                  <a:pt x="22331" y="501405"/>
                  <a:pt x="158327" y="387634"/>
                  <a:pt x="197221" y="352444"/>
                </a:cubicBezTo>
                <a:cubicBezTo>
                  <a:pt x="236115" y="317254"/>
                  <a:pt x="216007" y="361969"/>
                  <a:pt x="236909" y="306406"/>
                </a:cubicBezTo>
                <a:cubicBezTo>
                  <a:pt x="257811" y="250843"/>
                  <a:pt x="332952" y="2400"/>
                  <a:pt x="33374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FB45FC7-45BB-4210-B327-FA4612F244A3}"/>
              </a:ext>
            </a:extLst>
          </p:cNvPr>
          <p:cNvSpPr/>
          <p:nvPr/>
        </p:nvSpPr>
        <p:spPr>
          <a:xfrm>
            <a:off x="9386287" y="4568813"/>
            <a:ext cx="567364" cy="387237"/>
          </a:xfrm>
          <a:custGeom>
            <a:avLst/>
            <a:gdLst>
              <a:gd name="connsiteX0" fmla="*/ 567338 w 567364"/>
              <a:gd name="connsiteY0" fmla="*/ 12 h 387237"/>
              <a:gd name="connsiteX1" fmla="*/ 294288 w 567364"/>
              <a:gd name="connsiteY1" fmla="*/ 207975 h 387237"/>
              <a:gd name="connsiteX2" fmla="*/ 33938 w 567364"/>
              <a:gd name="connsiteY2" fmla="*/ 349262 h 387237"/>
              <a:gd name="connsiteX3" fmla="*/ 18063 w 567364"/>
              <a:gd name="connsiteY3" fmla="*/ 384187 h 387237"/>
              <a:gd name="connsiteX4" fmla="*/ 172051 w 567364"/>
              <a:gd name="connsiteY4" fmla="*/ 288937 h 387237"/>
              <a:gd name="connsiteX5" fmla="*/ 310163 w 567364"/>
              <a:gd name="connsiteY5" fmla="*/ 198450 h 387237"/>
              <a:gd name="connsiteX6" fmla="*/ 567338 w 567364"/>
              <a:gd name="connsiteY6" fmla="*/ 12 h 38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364" h="387237">
                <a:moveTo>
                  <a:pt x="567338" y="12"/>
                </a:moveTo>
                <a:cubicBezTo>
                  <a:pt x="564692" y="1600"/>
                  <a:pt x="383188" y="149767"/>
                  <a:pt x="294288" y="207975"/>
                </a:cubicBezTo>
                <a:cubicBezTo>
                  <a:pt x="205388" y="266183"/>
                  <a:pt x="79975" y="319893"/>
                  <a:pt x="33938" y="349262"/>
                </a:cubicBezTo>
                <a:cubicBezTo>
                  <a:pt x="-12099" y="378631"/>
                  <a:pt x="-4956" y="394241"/>
                  <a:pt x="18063" y="384187"/>
                </a:cubicBezTo>
                <a:cubicBezTo>
                  <a:pt x="41082" y="374133"/>
                  <a:pt x="123368" y="319893"/>
                  <a:pt x="172051" y="288937"/>
                </a:cubicBezTo>
                <a:cubicBezTo>
                  <a:pt x="220734" y="257981"/>
                  <a:pt x="245869" y="246075"/>
                  <a:pt x="310163" y="198450"/>
                </a:cubicBezTo>
                <a:cubicBezTo>
                  <a:pt x="374457" y="150825"/>
                  <a:pt x="569984" y="-1576"/>
                  <a:pt x="56733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FA494F4-CC15-43C2-8F60-D88C6269AB7E}"/>
              </a:ext>
            </a:extLst>
          </p:cNvPr>
          <p:cNvSpPr/>
          <p:nvPr/>
        </p:nvSpPr>
        <p:spPr>
          <a:xfrm>
            <a:off x="8807450" y="4952779"/>
            <a:ext cx="592114" cy="163794"/>
          </a:xfrm>
          <a:custGeom>
            <a:avLst/>
            <a:gdLst>
              <a:gd name="connsiteX0" fmla="*/ 0 w 592114"/>
              <a:gd name="connsiteY0" fmla="*/ 85946 h 163794"/>
              <a:gd name="connsiteX1" fmla="*/ 73025 w 592114"/>
              <a:gd name="connsiteY1" fmla="*/ 149446 h 163794"/>
              <a:gd name="connsiteX2" fmla="*/ 350838 w 592114"/>
              <a:gd name="connsiteY2" fmla="*/ 158971 h 163794"/>
              <a:gd name="connsiteX3" fmla="*/ 506413 w 592114"/>
              <a:gd name="connsiteY3" fmla="*/ 87534 h 163794"/>
              <a:gd name="connsiteX4" fmla="*/ 590550 w 592114"/>
              <a:gd name="connsiteY4" fmla="*/ 221 h 163794"/>
              <a:gd name="connsiteX5" fmla="*/ 436563 w 592114"/>
              <a:gd name="connsiteY5" fmla="*/ 114521 h 163794"/>
              <a:gd name="connsiteX6" fmla="*/ 304800 w 592114"/>
              <a:gd name="connsiteY6" fmla="*/ 149446 h 163794"/>
              <a:gd name="connsiteX7" fmla="*/ 73025 w 592114"/>
              <a:gd name="connsiteY7" fmla="*/ 147859 h 163794"/>
              <a:gd name="connsiteX8" fmla="*/ 0 w 592114"/>
              <a:gd name="connsiteY8" fmla="*/ 85946 h 1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114" h="163794">
                <a:moveTo>
                  <a:pt x="0" y="85946"/>
                </a:moveTo>
                <a:cubicBezTo>
                  <a:pt x="0" y="86210"/>
                  <a:pt x="14552" y="137275"/>
                  <a:pt x="73025" y="149446"/>
                </a:cubicBezTo>
                <a:cubicBezTo>
                  <a:pt x="131498" y="161617"/>
                  <a:pt x="278607" y="169290"/>
                  <a:pt x="350838" y="158971"/>
                </a:cubicBezTo>
                <a:cubicBezTo>
                  <a:pt x="423069" y="148652"/>
                  <a:pt x="466461" y="113992"/>
                  <a:pt x="506413" y="87534"/>
                </a:cubicBezTo>
                <a:cubicBezTo>
                  <a:pt x="546365" y="61076"/>
                  <a:pt x="602192" y="-4277"/>
                  <a:pt x="590550" y="221"/>
                </a:cubicBezTo>
                <a:cubicBezTo>
                  <a:pt x="578908" y="4719"/>
                  <a:pt x="484188" y="89650"/>
                  <a:pt x="436563" y="114521"/>
                </a:cubicBezTo>
                <a:cubicBezTo>
                  <a:pt x="388938" y="139392"/>
                  <a:pt x="365390" y="143890"/>
                  <a:pt x="304800" y="149446"/>
                </a:cubicBezTo>
                <a:cubicBezTo>
                  <a:pt x="244210" y="155002"/>
                  <a:pt x="123296" y="156061"/>
                  <a:pt x="73025" y="147859"/>
                </a:cubicBezTo>
                <a:cubicBezTo>
                  <a:pt x="22754" y="139657"/>
                  <a:pt x="0" y="85682"/>
                  <a:pt x="0" y="8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4163AEE6-3A49-48B6-AA69-8038CE1AE490}"/>
              </a:ext>
            </a:extLst>
          </p:cNvPr>
          <p:cNvSpPr/>
          <p:nvPr/>
        </p:nvSpPr>
        <p:spPr>
          <a:xfrm>
            <a:off x="7867164" y="3140335"/>
            <a:ext cx="281558" cy="468754"/>
          </a:xfrm>
          <a:custGeom>
            <a:avLst/>
            <a:gdLst>
              <a:gd name="connsiteX0" fmla="*/ 281474 w 281558"/>
              <a:gd name="connsiteY0" fmla="*/ 468053 h 468754"/>
              <a:gd name="connsiteX1" fmla="*/ 167174 w 281558"/>
              <a:gd name="connsiteY1" fmla="*/ 136265 h 468754"/>
              <a:gd name="connsiteX2" fmla="*/ 102086 w 281558"/>
              <a:gd name="connsiteY2" fmla="*/ 36253 h 468754"/>
              <a:gd name="connsiteX3" fmla="*/ 486 w 281558"/>
              <a:gd name="connsiteY3" fmla="*/ 75940 h 468754"/>
              <a:gd name="connsiteX4" fmla="*/ 67161 w 281558"/>
              <a:gd name="connsiteY4" fmla="*/ 21965 h 468754"/>
              <a:gd name="connsiteX5" fmla="*/ 148124 w 281558"/>
              <a:gd name="connsiteY5" fmla="*/ 37840 h 468754"/>
              <a:gd name="connsiteX6" fmla="*/ 281474 w 281558"/>
              <a:gd name="connsiteY6" fmla="*/ 468053 h 46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58" h="468754">
                <a:moveTo>
                  <a:pt x="281474" y="468053"/>
                </a:moveTo>
                <a:cubicBezTo>
                  <a:pt x="284649" y="484457"/>
                  <a:pt x="197072" y="208232"/>
                  <a:pt x="167174" y="136265"/>
                </a:cubicBezTo>
                <a:cubicBezTo>
                  <a:pt x="137276" y="64298"/>
                  <a:pt x="129867" y="46307"/>
                  <a:pt x="102086" y="36253"/>
                </a:cubicBezTo>
                <a:cubicBezTo>
                  <a:pt x="74305" y="26199"/>
                  <a:pt x="6307" y="78321"/>
                  <a:pt x="486" y="75940"/>
                </a:cubicBezTo>
                <a:cubicBezTo>
                  <a:pt x="-5335" y="73559"/>
                  <a:pt x="42555" y="28315"/>
                  <a:pt x="67161" y="21965"/>
                </a:cubicBezTo>
                <a:cubicBezTo>
                  <a:pt x="91767" y="15615"/>
                  <a:pt x="114257" y="-32539"/>
                  <a:pt x="148124" y="37840"/>
                </a:cubicBezTo>
                <a:cubicBezTo>
                  <a:pt x="181991" y="108219"/>
                  <a:pt x="278299" y="451649"/>
                  <a:pt x="281474" y="468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A9C9553A-2576-47F5-BB6D-B1BD4C38F44D}"/>
              </a:ext>
            </a:extLst>
          </p:cNvPr>
          <p:cNvSpPr/>
          <p:nvPr/>
        </p:nvSpPr>
        <p:spPr>
          <a:xfrm>
            <a:off x="7837736" y="3217577"/>
            <a:ext cx="301639" cy="718607"/>
          </a:xfrm>
          <a:custGeom>
            <a:avLst/>
            <a:gdLst>
              <a:gd name="connsiteX0" fmla="*/ 34677 w 301639"/>
              <a:gd name="connsiteY0" fmla="*/ 286 h 718607"/>
              <a:gd name="connsiteX1" fmla="*/ 20389 w 301639"/>
              <a:gd name="connsiteY1" fmla="*/ 163798 h 718607"/>
              <a:gd name="connsiteX2" fmla="*/ 58489 w 301639"/>
              <a:gd name="connsiteY2" fmla="*/ 279686 h 718607"/>
              <a:gd name="connsiteX3" fmla="*/ 83889 w 301639"/>
              <a:gd name="connsiteY3" fmla="*/ 492411 h 718607"/>
              <a:gd name="connsiteX4" fmla="*/ 125164 w 301639"/>
              <a:gd name="connsiteY4" fmla="*/ 630523 h 718607"/>
              <a:gd name="connsiteX5" fmla="*/ 301377 w 301639"/>
              <a:gd name="connsiteY5" fmla="*/ 717836 h 718607"/>
              <a:gd name="connsiteX6" fmla="*/ 163264 w 301639"/>
              <a:gd name="connsiteY6" fmla="*/ 665448 h 718607"/>
              <a:gd name="connsiteX7" fmla="*/ 99764 w 301639"/>
              <a:gd name="connsiteY7" fmla="*/ 536861 h 718607"/>
              <a:gd name="connsiteX8" fmla="*/ 1339 w 301639"/>
              <a:gd name="connsiteY8" fmla="*/ 136811 h 718607"/>
              <a:gd name="connsiteX9" fmla="*/ 34677 w 301639"/>
              <a:gd name="connsiteY9" fmla="*/ 286 h 7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639" h="718607">
                <a:moveTo>
                  <a:pt x="34677" y="286"/>
                </a:moveTo>
                <a:cubicBezTo>
                  <a:pt x="37852" y="4784"/>
                  <a:pt x="16420" y="117231"/>
                  <a:pt x="20389" y="163798"/>
                </a:cubicBezTo>
                <a:cubicBezTo>
                  <a:pt x="24358" y="210365"/>
                  <a:pt x="47906" y="224917"/>
                  <a:pt x="58489" y="279686"/>
                </a:cubicBezTo>
                <a:cubicBezTo>
                  <a:pt x="69072" y="334455"/>
                  <a:pt x="72777" y="433938"/>
                  <a:pt x="83889" y="492411"/>
                </a:cubicBezTo>
                <a:cubicBezTo>
                  <a:pt x="95001" y="550884"/>
                  <a:pt x="88916" y="592952"/>
                  <a:pt x="125164" y="630523"/>
                </a:cubicBezTo>
                <a:cubicBezTo>
                  <a:pt x="161412" y="668094"/>
                  <a:pt x="295027" y="712015"/>
                  <a:pt x="301377" y="717836"/>
                </a:cubicBezTo>
                <a:cubicBezTo>
                  <a:pt x="307727" y="723657"/>
                  <a:pt x="196866" y="695610"/>
                  <a:pt x="163264" y="665448"/>
                </a:cubicBezTo>
                <a:cubicBezTo>
                  <a:pt x="129662" y="635286"/>
                  <a:pt x="126751" y="624967"/>
                  <a:pt x="99764" y="536861"/>
                </a:cubicBezTo>
                <a:cubicBezTo>
                  <a:pt x="72777" y="448755"/>
                  <a:pt x="10335" y="229150"/>
                  <a:pt x="1339" y="136811"/>
                </a:cubicBezTo>
                <a:cubicBezTo>
                  <a:pt x="-7657" y="44472"/>
                  <a:pt x="31502" y="-4212"/>
                  <a:pt x="3467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A89DF926-03F1-4965-8E6D-A18C4D047426}"/>
              </a:ext>
            </a:extLst>
          </p:cNvPr>
          <p:cNvSpPr/>
          <p:nvPr/>
        </p:nvSpPr>
        <p:spPr>
          <a:xfrm>
            <a:off x="7899398" y="3253270"/>
            <a:ext cx="79526" cy="204725"/>
          </a:xfrm>
          <a:custGeom>
            <a:avLst/>
            <a:gdLst>
              <a:gd name="connsiteX0" fmla="*/ 79377 w 79526"/>
              <a:gd name="connsiteY0" fmla="*/ 55080 h 204725"/>
              <a:gd name="connsiteX1" fmla="*/ 28577 w 79526"/>
              <a:gd name="connsiteY1" fmla="*/ 1105 h 204725"/>
              <a:gd name="connsiteX2" fmla="*/ 2 w 79526"/>
              <a:gd name="connsiteY2" fmla="*/ 34443 h 204725"/>
              <a:gd name="connsiteX3" fmla="*/ 26990 w 79526"/>
              <a:gd name="connsiteY3" fmla="*/ 204305 h 204725"/>
              <a:gd name="connsiteX4" fmla="*/ 11115 w 79526"/>
              <a:gd name="connsiteY4" fmla="*/ 80480 h 204725"/>
              <a:gd name="connsiteX5" fmla="*/ 11115 w 79526"/>
              <a:gd name="connsiteY5" fmla="*/ 12218 h 204725"/>
              <a:gd name="connsiteX6" fmla="*/ 79377 w 79526"/>
              <a:gd name="connsiteY6" fmla="*/ 55080 h 2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26" h="204725">
                <a:moveTo>
                  <a:pt x="79377" y="55080"/>
                </a:moveTo>
                <a:cubicBezTo>
                  <a:pt x="82287" y="53228"/>
                  <a:pt x="41806" y="4545"/>
                  <a:pt x="28577" y="1105"/>
                </a:cubicBezTo>
                <a:cubicBezTo>
                  <a:pt x="15348" y="-2335"/>
                  <a:pt x="266" y="576"/>
                  <a:pt x="2" y="34443"/>
                </a:cubicBezTo>
                <a:cubicBezTo>
                  <a:pt x="-263" y="68310"/>
                  <a:pt x="25138" y="196632"/>
                  <a:pt x="26990" y="204305"/>
                </a:cubicBezTo>
                <a:cubicBezTo>
                  <a:pt x="28842" y="211978"/>
                  <a:pt x="13761" y="112495"/>
                  <a:pt x="11115" y="80480"/>
                </a:cubicBezTo>
                <a:cubicBezTo>
                  <a:pt x="8469" y="48465"/>
                  <a:pt x="3" y="16980"/>
                  <a:pt x="11115" y="12218"/>
                </a:cubicBezTo>
                <a:cubicBezTo>
                  <a:pt x="22227" y="7456"/>
                  <a:pt x="76467" y="56932"/>
                  <a:pt x="79377" y="55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707F75D3-4AB4-4EBC-AEA7-0B462CBBBACD}"/>
              </a:ext>
            </a:extLst>
          </p:cNvPr>
          <p:cNvSpPr/>
          <p:nvPr/>
        </p:nvSpPr>
        <p:spPr>
          <a:xfrm>
            <a:off x="7913467" y="3305672"/>
            <a:ext cx="126891" cy="425647"/>
          </a:xfrm>
          <a:custGeom>
            <a:avLst/>
            <a:gdLst>
              <a:gd name="connsiteX0" fmla="*/ 55783 w 126891"/>
              <a:gd name="connsiteY0" fmla="*/ 2678 h 425647"/>
              <a:gd name="connsiteX1" fmla="*/ 9746 w 126891"/>
              <a:gd name="connsiteY1" fmla="*/ 205878 h 425647"/>
              <a:gd name="connsiteX2" fmla="*/ 95471 w 126891"/>
              <a:gd name="connsiteY2" fmla="*/ 402728 h 425647"/>
              <a:gd name="connsiteX3" fmla="*/ 125633 w 126891"/>
              <a:gd name="connsiteY3" fmla="*/ 415428 h 425647"/>
              <a:gd name="connsiteX4" fmla="*/ 58958 w 126891"/>
              <a:gd name="connsiteY4" fmla="*/ 347166 h 425647"/>
              <a:gd name="connsiteX5" fmla="*/ 3396 w 126891"/>
              <a:gd name="connsiteY5" fmla="*/ 213816 h 425647"/>
              <a:gd name="connsiteX6" fmla="*/ 9746 w 126891"/>
              <a:gd name="connsiteY6" fmla="*/ 96341 h 425647"/>
              <a:gd name="connsiteX7" fmla="*/ 55783 w 126891"/>
              <a:gd name="connsiteY7" fmla="*/ 2678 h 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1" h="425647">
                <a:moveTo>
                  <a:pt x="55783" y="2678"/>
                </a:moveTo>
                <a:cubicBezTo>
                  <a:pt x="55783" y="20934"/>
                  <a:pt x="3131" y="139203"/>
                  <a:pt x="9746" y="205878"/>
                </a:cubicBezTo>
                <a:cubicBezTo>
                  <a:pt x="16361" y="272553"/>
                  <a:pt x="76157" y="367803"/>
                  <a:pt x="95471" y="402728"/>
                </a:cubicBezTo>
                <a:cubicBezTo>
                  <a:pt x="114786" y="437653"/>
                  <a:pt x="131718" y="424688"/>
                  <a:pt x="125633" y="415428"/>
                </a:cubicBezTo>
                <a:cubicBezTo>
                  <a:pt x="119548" y="406168"/>
                  <a:pt x="79331" y="380768"/>
                  <a:pt x="58958" y="347166"/>
                </a:cubicBezTo>
                <a:cubicBezTo>
                  <a:pt x="38585" y="313564"/>
                  <a:pt x="11598" y="255620"/>
                  <a:pt x="3396" y="213816"/>
                </a:cubicBezTo>
                <a:cubicBezTo>
                  <a:pt x="-4806" y="172012"/>
                  <a:pt x="3661" y="128356"/>
                  <a:pt x="9746" y="96341"/>
                </a:cubicBezTo>
                <a:cubicBezTo>
                  <a:pt x="15831" y="64326"/>
                  <a:pt x="55783" y="-15578"/>
                  <a:pt x="55783" y="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22F6367-1914-4926-911B-6DFA1FC903E4}"/>
              </a:ext>
            </a:extLst>
          </p:cNvPr>
          <p:cNvSpPr/>
          <p:nvPr/>
        </p:nvSpPr>
        <p:spPr>
          <a:xfrm>
            <a:off x="7982362" y="3459133"/>
            <a:ext cx="120248" cy="208852"/>
          </a:xfrm>
          <a:custGeom>
            <a:avLst/>
            <a:gdLst>
              <a:gd name="connsiteX0" fmla="*/ 93251 w 120248"/>
              <a:gd name="connsiteY0" fmla="*/ 30 h 208852"/>
              <a:gd name="connsiteX1" fmla="*/ 5938 w 120248"/>
              <a:gd name="connsiteY1" fmla="*/ 73055 h 208852"/>
              <a:gd name="connsiteX2" fmla="*/ 20226 w 120248"/>
              <a:gd name="connsiteY2" fmla="*/ 188942 h 208852"/>
              <a:gd name="connsiteX3" fmla="*/ 120238 w 120248"/>
              <a:gd name="connsiteY3" fmla="*/ 207992 h 208852"/>
              <a:gd name="connsiteX4" fmla="*/ 26576 w 120248"/>
              <a:gd name="connsiteY4" fmla="*/ 179417 h 208852"/>
              <a:gd name="connsiteX5" fmla="*/ 10701 w 120248"/>
              <a:gd name="connsiteY5" fmla="*/ 141317 h 208852"/>
              <a:gd name="connsiteX6" fmla="*/ 13876 w 120248"/>
              <a:gd name="connsiteY6" fmla="*/ 65117 h 208852"/>
              <a:gd name="connsiteX7" fmla="*/ 93251 w 120248"/>
              <a:gd name="connsiteY7" fmla="*/ 30 h 20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48" h="208852">
                <a:moveTo>
                  <a:pt x="93251" y="30"/>
                </a:moveTo>
                <a:cubicBezTo>
                  <a:pt x="91928" y="1353"/>
                  <a:pt x="18109" y="41570"/>
                  <a:pt x="5938" y="73055"/>
                </a:cubicBezTo>
                <a:cubicBezTo>
                  <a:pt x="-6233" y="104540"/>
                  <a:pt x="1176" y="166453"/>
                  <a:pt x="20226" y="188942"/>
                </a:cubicBezTo>
                <a:cubicBezTo>
                  <a:pt x="39276" y="211432"/>
                  <a:pt x="119180" y="209580"/>
                  <a:pt x="120238" y="207992"/>
                </a:cubicBezTo>
                <a:cubicBezTo>
                  <a:pt x="121296" y="206404"/>
                  <a:pt x="44832" y="190530"/>
                  <a:pt x="26576" y="179417"/>
                </a:cubicBezTo>
                <a:cubicBezTo>
                  <a:pt x="8320" y="168305"/>
                  <a:pt x="12818" y="160367"/>
                  <a:pt x="10701" y="141317"/>
                </a:cubicBezTo>
                <a:cubicBezTo>
                  <a:pt x="8584" y="122267"/>
                  <a:pt x="382" y="89194"/>
                  <a:pt x="13876" y="65117"/>
                </a:cubicBezTo>
                <a:cubicBezTo>
                  <a:pt x="27370" y="41040"/>
                  <a:pt x="94574" y="-1293"/>
                  <a:pt x="9325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0DCB16AE-762B-43B6-86E2-7FE7F3B20F68}"/>
              </a:ext>
            </a:extLst>
          </p:cNvPr>
          <p:cNvSpPr/>
          <p:nvPr/>
        </p:nvSpPr>
        <p:spPr>
          <a:xfrm>
            <a:off x="8094429" y="3573265"/>
            <a:ext cx="35166" cy="255845"/>
          </a:xfrm>
          <a:custGeom>
            <a:avLst/>
            <a:gdLst>
              <a:gd name="connsiteX0" fmla="*/ 19284 w 35166"/>
              <a:gd name="connsiteY0" fmla="*/ 1785 h 255845"/>
              <a:gd name="connsiteX1" fmla="*/ 234 w 35166"/>
              <a:gd name="connsiteY1" fmla="*/ 162123 h 255845"/>
              <a:gd name="connsiteX2" fmla="*/ 35159 w 35166"/>
              <a:gd name="connsiteY2" fmla="*/ 255785 h 255845"/>
              <a:gd name="connsiteX3" fmla="*/ 3409 w 35166"/>
              <a:gd name="connsiteY3" fmla="*/ 149423 h 255845"/>
              <a:gd name="connsiteX4" fmla="*/ 6584 w 35166"/>
              <a:gd name="connsiteY4" fmla="*/ 79573 h 255845"/>
              <a:gd name="connsiteX5" fmla="*/ 19284 w 35166"/>
              <a:gd name="connsiteY5" fmla="*/ 1785 h 2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66" h="255845">
                <a:moveTo>
                  <a:pt x="19284" y="1785"/>
                </a:moveTo>
                <a:cubicBezTo>
                  <a:pt x="18226" y="15543"/>
                  <a:pt x="-2412" y="119790"/>
                  <a:pt x="234" y="162123"/>
                </a:cubicBezTo>
                <a:cubicBezTo>
                  <a:pt x="2880" y="204456"/>
                  <a:pt x="34630" y="257902"/>
                  <a:pt x="35159" y="255785"/>
                </a:cubicBezTo>
                <a:cubicBezTo>
                  <a:pt x="35688" y="253668"/>
                  <a:pt x="8171" y="178792"/>
                  <a:pt x="3409" y="149423"/>
                </a:cubicBezTo>
                <a:cubicBezTo>
                  <a:pt x="-1353" y="120054"/>
                  <a:pt x="4732" y="101533"/>
                  <a:pt x="6584" y="79573"/>
                </a:cubicBezTo>
                <a:cubicBezTo>
                  <a:pt x="8436" y="57613"/>
                  <a:pt x="20342" y="-11973"/>
                  <a:pt x="19284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28E8AE14-48DB-433D-A04A-52DB1BA4AC53}"/>
              </a:ext>
            </a:extLst>
          </p:cNvPr>
          <p:cNvSpPr/>
          <p:nvPr/>
        </p:nvSpPr>
        <p:spPr>
          <a:xfrm>
            <a:off x="10047336" y="3626753"/>
            <a:ext cx="171075" cy="676515"/>
          </a:xfrm>
          <a:custGeom>
            <a:avLst/>
            <a:gdLst>
              <a:gd name="connsiteX0" fmla="*/ 169814 w 171075"/>
              <a:gd name="connsiteY0" fmla="*/ 2272 h 676515"/>
              <a:gd name="connsiteX1" fmla="*/ 96789 w 171075"/>
              <a:gd name="connsiteY1" fmla="*/ 361047 h 676515"/>
              <a:gd name="connsiteX2" fmla="*/ 3127 w 171075"/>
              <a:gd name="connsiteY2" fmla="*/ 667435 h 676515"/>
              <a:gd name="connsiteX3" fmla="*/ 34877 w 171075"/>
              <a:gd name="connsiteY3" fmla="*/ 542022 h 676515"/>
              <a:gd name="connsiteX4" fmla="*/ 169814 w 171075"/>
              <a:gd name="connsiteY4" fmla="*/ 2272 h 67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75" h="676515">
                <a:moveTo>
                  <a:pt x="169814" y="2272"/>
                </a:moveTo>
                <a:cubicBezTo>
                  <a:pt x="180133" y="-27890"/>
                  <a:pt x="124570" y="250187"/>
                  <a:pt x="96789" y="361047"/>
                </a:cubicBezTo>
                <a:cubicBezTo>
                  <a:pt x="69008" y="471907"/>
                  <a:pt x="13446" y="637273"/>
                  <a:pt x="3127" y="667435"/>
                </a:cubicBezTo>
                <a:cubicBezTo>
                  <a:pt x="-7192" y="697597"/>
                  <a:pt x="9213" y="651824"/>
                  <a:pt x="34877" y="542022"/>
                </a:cubicBezTo>
                <a:cubicBezTo>
                  <a:pt x="60541" y="432220"/>
                  <a:pt x="159495" y="32434"/>
                  <a:pt x="169814" y="2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E3CCD1EE-B7E4-4A29-B07E-053F46560A3F}"/>
              </a:ext>
            </a:extLst>
          </p:cNvPr>
          <p:cNvSpPr/>
          <p:nvPr/>
        </p:nvSpPr>
        <p:spPr>
          <a:xfrm>
            <a:off x="10072559" y="3508125"/>
            <a:ext cx="357591" cy="733023"/>
          </a:xfrm>
          <a:custGeom>
            <a:avLst/>
            <a:gdLst>
              <a:gd name="connsiteX0" fmla="*/ 296991 w 357591"/>
              <a:gd name="connsiteY0" fmla="*/ 250 h 733023"/>
              <a:gd name="connsiteX1" fmla="*/ 317629 w 357591"/>
              <a:gd name="connsiteY1" fmla="*/ 157413 h 733023"/>
              <a:gd name="connsiteX2" fmla="*/ 173166 w 357591"/>
              <a:gd name="connsiteY2" fmla="*/ 389188 h 733023"/>
              <a:gd name="connsiteX3" fmla="*/ 120779 w 357591"/>
              <a:gd name="connsiteY3" fmla="*/ 589213 h 733023"/>
              <a:gd name="connsiteX4" fmla="*/ 82679 w 357591"/>
              <a:gd name="connsiteY4" fmla="*/ 686050 h 733023"/>
              <a:gd name="connsiteX5" fmla="*/ 129 w 357591"/>
              <a:gd name="connsiteY5" fmla="*/ 730500 h 733023"/>
              <a:gd name="connsiteX6" fmla="*/ 103316 w 357591"/>
              <a:gd name="connsiteY6" fmla="*/ 614613 h 733023"/>
              <a:gd name="connsiteX7" fmla="*/ 176341 w 357591"/>
              <a:gd name="connsiteY7" fmla="*/ 403475 h 733023"/>
              <a:gd name="connsiteX8" fmla="*/ 282704 w 357591"/>
              <a:gd name="connsiteY8" fmla="*/ 287588 h 733023"/>
              <a:gd name="connsiteX9" fmla="*/ 357316 w 357591"/>
              <a:gd name="connsiteY9" fmla="*/ 125663 h 733023"/>
              <a:gd name="connsiteX10" fmla="*/ 296991 w 357591"/>
              <a:gd name="connsiteY10" fmla="*/ 250 h 7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591" h="733023">
                <a:moveTo>
                  <a:pt x="296991" y="250"/>
                </a:moveTo>
                <a:cubicBezTo>
                  <a:pt x="290377" y="5542"/>
                  <a:pt x="338266" y="92590"/>
                  <a:pt x="317629" y="157413"/>
                </a:cubicBezTo>
                <a:cubicBezTo>
                  <a:pt x="296992" y="222236"/>
                  <a:pt x="205974" y="317221"/>
                  <a:pt x="173166" y="389188"/>
                </a:cubicBezTo>
                <a:cubicBezTo>
                  <a:pt x="140358" y="461155"/>
                  <a:pt x="135860" y="539736"/>
                  <a:pt x="120779" y="589213"/>
                </a:cubicBezTo>
                <a:cubicBezTo>
                  <a:pt x="105698" y="638690"/>
                  <a:pt x="102787" y="662502"/>
                  <a:pt x="82679" y="686050"/>
                </a:cubicBezTo>
                <a:cubicBezTo>
                  <a:pt x="62571" y="709598"/>
                  <a:pt x="-3310" y="742406"/>
                  <a:pt x="129" y="730500"/>
                </a:cubicBezTo>
                <a:cubicBezTo>
                  <a:pt x="3568" y="718594"/>
                  <a:pt x="73947" y="669117"/>
                  <a:pt x="103316" y="614613"/>
                </a:cubicBezTo>
                <a:cubicBezTo>
                  <a:pt x="132685" y="560109"/>
                  <a:pt x="146443" y="457979"/>
                  <a:pt x="176341" y="403475"/>
                </a:cubicBezTo>
                <a:cubicBezTo>
                  <a:pt x="206239" y="348971"/>
                  <a:pt x="252541" y="333890"/>
                  <a:pt x="282704" y="287588"/>
                </a:cubicBezTo>
                <a:cubicBezTo>
                  <a:pt x="312867" y="241286"/>
                  <a:pt x="352554" y="176463"/>
                  <a:pt x="357316" y="125663"/>
                </a:cubicBezTo>
                <a:cubicBezTo>
                  <a:pt x="362078" y="74863"/>
                  <a:pt x="303605" y="-5042"/>
                  <a:pt x="296991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1203F79-C2DB-492B-8B7E-255B3D3C0EB9}"/>
              </a:ext>
            </a:extLst>
          </p:cNvPr>
          <p:cNvSpPr/>
          <p:nvPr/>
        </p:nvSpPr>
        <p:spPr>
          <a:xfrm>
            <a:off x="10126508" y="3491833"/>
            <a:ext cx="246626" cy="491664"/>
          </a:xfrm>
          <a:custGeom>
            <a:avLst/>
            <a:gdLst>
              <a:gd name="connsiteX0" fmla="*/ 246217 w 246626"/>
              <a:gd name="connsiteY0" fmla="*/ 2255 h 491664"/>
              <a:gd name="connsiteX1" fmla="*/ 122392 w 246626"/>
              <a:gd name="connsiteY1" fmla="*/ 256255 h 491664"/>
              <a:gd name="connsiteX2" fmla="*/ 38255 w 246626"/>
              <a:gd name="connsiteY2" fmla="*/ 446755 h 491664"/>
              <a:gd name="connsiteX3" fmla="*/ 155 w 246626"/>
              <a:gd name="connsiteY3" fmla="*/ 486442 h 491664"/>
              <a:gd name="connsiteX4" fmla="*/ 50955 w 246626"/>
              <a:gd name="connsiteY4" fmla="*/ 361030 h 491664"/>
              <a:gd name="connsiteX5" fmla="*/ 90642 w 246626"/>
              <a:gd name="connsiteY5" fmla="*/ 197517 h 491664"/>
              <a:gd name="connsiteX6" fmla="*/ 160492 w 246626"/>
              <a:gd name="connsiteY6" fmla="*/ 134017 h 491664"/>
              <a:gd name="connsiteX7" fmla="*/ 246217 w 246626"/>
              <a:gd name="connsiteY7" fmla="*/ 2255 h 4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26" h="491664">
                <a:moveTo>
                  <a:pt x="246217" y="2255"/>
                </a:moveTo>
                <a:cubicBezTo>
                  <a:pt x="239867" y="22628"/>
                  <a:pt x="157052" y="182172"/>
                  <a:pt x="122392" y="256255"/>
                </a:cubicBezTo>
                <a:cubicBezTo>
                  <a:pt x="87732" y="330338"/>
                  <a:pt x="58628" y="408391"/>
                  <a:pt x="38255" y="446755"/>
                </a:cubicBezTo>
                <a:cubicBezTo>
                  <a:pt x="17882" y="485120"/>
                  <a:pt x="-1962" y="500730"/>
                  <a:pt x="155" y="486442"/>
                </a:cubicBezTo>
                <a:cubicBezTo>
                  <a:pt x="2272" y="472155"/>
                  <a:pt x="35874" y="409184"/>
                  <a:pt x="50955" y="361030"/>
                </a:cubicBezTo>
                <a:cubicBezTo>
                  <a:pt x="66036" y="312876"/>
                  <a:pt x="72386" y="235352"/>
                  <a:pt x="90642" y="197517"/>
                </a:cubicBezTo>
                <a:cubicBezTo>
                  <a:pt x="108898" y="159682"/>
                  <a:pt x="137738" y="162592"/>
                  <a:pt x="160492" y="134017"/>
                </a:cubicBezTo>
                <a:cubicBezTo>
                  <a:pt x="183246" y="105442"/>
                  <a:pt x="252567" y="-18118"/>
                  <a:pt x="246217" y="2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1E59B08F-FE46-45C6-9B41-6F5271B42473}"/>
              </a:ext>
            </a:extLst>
          </p:cNvPr>
          <p:cNvSpPr/>
          <p:nvPr/>
        </p:nvSpPr>
        <p:spPr>
          <a:xfrm>
            <a:off x="10271035" y="3554292"/>
            <a:ext cx="104476" cy="284365"/>
          </a:xfrm>
          <a:custGeom>
            <a:avLst/>
            <a:gdLst>
              <a:gd name="connsiteX0" fmla="*/ 92165 w 104476"/>
              <a:gd name="connsiteY0" fmla="*/ 121 h 284365"/>
              <a:gd name="connsiteX1" fmla="*/ 98515 w 104476"/>
              <a:gd name="connsiteY1" fmla="*/ 114421 h 284365"/>
              <a:gd name="connsiteX2" fmla="*/ 90 w 104476"/>
              <a:gd name="connsiteY2" fmla="*/ 284283 h 284365"/>
              <a:gd name="connsiteX3" fmla="*/ 81053 w 104476"/>
              <a:gd name="connsiteY3" fmla="*/ 135058 h 284365"/>
              <a:gd name="connsiteX4" fmla="*/ 92165 w 104476"/>
              <a:gd name="connsiteY4" fmla="*/ 121 h 2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76" h="284365">
                <a:moveTo>
                  <a:pt x="92165" y="121"/>
                </a:moveTo>
                <a:cubicBezTo>
                  <a:pt x="95075" y="-3318"/>
                  <a:pt x="113861" y="67061"/>
                  <a:pt x="98515" y="114421"/>
                </a:cubicBezTo>
                <a:cubicBezTo>
                  <a:pt x="83169" y="161781"/>
                  <a:pt x="3000" y="280844"/>
                  <a:pt x="90" y="284283"/>
                </a:cubicBezTo>
                <a:cubicBezTo>
                  <a:pt x="-2820" y="287722"/>
                  <a:pt x="65178" y="182947"/>
                  <a:pt x="81053" y="135058"/>
                </a:cubicBezTo>
                <a:cubicBezTo>
                  <a:pt x="96928" y="87169"/>
                  <a:pt x="89255" y="3560"/>
                  <a:pt x="9216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B4036A8F-B89A-40BC-8FDC-6117C3D21F00}"/>
              </a:ext>
            </a:extLst>
          </p:cNvPr>
          <p:cNvSpPr/>
          <p:nvPr/>
        </p:nvSpPr>
        <p:spPr>
          <a:xfrm>
            <a:off x="10113618" y="3614100"/>
            <a:ext cx="222637" cy="457153"/>
          </a:xfrm>
          <a:custGeom>
            <a:avLst/>
            <a:gdLst>
              <a:gd name="connsiteX0" fmla="*/ 222595 w 222637"/>
              <a:gd name="connsiteY0" fmla="*/ 638 h 457153"/>
              <a:gd name="connsiteX1" fmla="*/ 170207 w 222637"/>
              <a:gd name="connsiteY1" fmla="*/ 178438 h 457153"/>
              <a:gd name="connsiteX2" fmla="*/ 132107 w 222637"/>
              <a:gd name="connsiteY2" fmla="*/ 300675 h 457153"/>
              <a:gd name="connsiteX3" fmla="*/ 79720 w 222637"/>
              <a:gd name="connsiteY3" fmla="*/ 400688 h 457153"/>
              <a:gd name="connsiteX4" fmla="*/ 345 w 222637"/>
              <a:gd name="connsiteY4" fmla="*/ 456250 h 457153"/>
              <a:gd name="connsiteX5" fmla="*/ 113057 w 222637"/>
              <a:gd name="connsiteY5" fmla="*/ 357825 h 457153"/>
              <a:gd name="connsiteX6" fmla="*/ 178145 w 222637"/>
              <a:gd name="connsiteY6" fmla="*/ 127638 h 457153"/>
              <a:gd name="connsiteX7" fmla="*/ 222595 w 222637"/>
              <a:gd name="connsiteY7" fmla="*/ 638 h 45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637" h="457153">
                <a:moveTo>
                  <a:pt x="222595" y="638"/>
                </a:moveTo>
                <a:cubicBezTo>
                  <a:pt x="221272" y="9105"/>
                  <a:pt x="185288" y="128432"/>
                  <a:pt x="170207" y="178438"/>
                </a:cubicBezTo>
                <a:cubicBezTo>
                  <a:pt x="155126" y="228444"/>
                  <a:pt x="147188" y="263633"/>
                  <a:pt x="132107" y="300675"/>
                </a:cubicBezTo>
                <a:cubicBezTo>
                  <a:pt x="117026" y="337717"/>
                  <a:pt x="101680" y="374759"/>
                  <a:pt x="79720" y="400688"/>
                </a:cubicBezTo>
                <a:cubicBezTo>
                  <a:pt x="57760" y="426617"/>
                  <a:pt x="-5211" y="463394"/>
                  <a:pt x="345" y="456250"/>
                </a:cubicBezTo>
                <a:cubicBezTo>
                  <a:pt x="5901" y="449106"/>
                  <a:pt x="83424" y="412594"/>
                  <a:pt x="113057" y="357825"/>
                </a:cubicBezTo>
                <a:cubicBezTo>
                  <a:pt x="142690" y="303056"/>
                  <a:pt x="162535" y="185582"/>
                  <a:pt x="178145" y="127638"/>
                </a:cubicBezTo>
                <a:cubicBezTo>
                  <a:pt x="193755" y="69694"/>
                  <a:pt x="223918" y="-7829"/>
                  <a:pt x="222595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524CC793-3891-4941-B0E3-3FA25C9AC2B8}"/>
              </a:ext>
            </a:extLst>
          </p:cNvPr>
          <p:cNvSpPr/>
          <p:nvPr/>
        </p:nvSpPr>
        <p:spPr>
          <a:xfrm>
            <a:off x="10156810" y="3722116"/>
            <a:ext cx="98531" cy="274475"/>
          </a:xfrm>
          <a:custGeom>
            <a:avLst/>
            <a:gdLst>
              <a:gd name="connsiteX0" fmla="*/ 98440 w 98531"/>
              <a:gd name="connsiteY0" fmla="*/ 572 h 274475"/>
              <a:gd name="connsiteX1" fmla="*/ 69865 w 98531"/>
              <a:gd name="connsiteY1" fmla="*/ 176784 h 274475"/>
              <a:gd name="connsiteX2" fmla="*/ 15 w 98531"/>
              <a:gd name="connsiteY2" fmla="*/ 273622 h 274475"/>
              <a:gd name="connsiteX3" fmla="*/ 76215 w 98531"/>
              <a:gd name="connsiteY3" fmla="*/ 124397 h 274475"/>
              <a:gd name="connsiteX4" fmla="*/ 98440 w 98531"/>
              <a:gd name="connsiteY4" fmla="*/ 572 h 27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1" h="274475">
                <a:moveTo>
                  <a:pt x="98440" y="572"/>
                </a:moveTo>
                <a:cubicBezTo>
                  <a:pt x="97382" y="9303"/>
                  <a:pt x="86269" y="131276"/>
                  <a:pt x="69865" y="176784"/>
                </a:cubicBezTo>
                <a:cubicBezTo>
                  <a:pt x="53461" y="222292"/>
                  <a:pt x="-1043" y="282353"/>
                  <a:pt x="15" y="273622"/>
                </a:cubicBezTo>
                <a:cubicBezTo>
                  <a:pt x="1073" y="264891"/>
                  <a:pt x="61134" y="163555"/>
                  <a:pt x="76215" y="124397"/>
                </a:cubicBezTo>
                <a:cubicBezTo>
                  <a:pt x="91296" y="85239"/>
                  <a:pt x="99498" y="-8159"/>
                  <a:pt x="98440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990960E2-BD64-4EEC-8CF5-E31D7CF60556}"/>
              </a:ext>
            </a:extLst>
          </p:cNvPr>
          <p:cNvSpPr/>
          <p:nvPr/>
        </p:nvSpPr>
        <p:spPr>
          <a:xfrm>
            <a:off x="10202847" y="2839938"/>
            <a:ext cx="73068" cy="853677"/>
          </a:xfrm>
          <a:custGeom>
            <a:avLst/>
            <a:gdLst>
              <a:gd name="connsiteX0" fmla="*/ 28591 w 73068"/>
              <a:gd name="connsiteY0" fmla="*/ 100 h 853677"/>
              <a:gd name="connsiteX1" fmla="*/ 69866 w 73068"/>
              <a:gd name="connsiteY1" fmla="*/ 266800 h 853677"/>
              <a:gd name="connsiteX2" fmla="*/ 14303 w 73068"/>
              <a:gd name="connsiteY2" fmla="*/ 377925 h 853677"/>
              <a:gd name="connsiteX3" fmla="*/ 11128 w 73068"/>
              <a:gd name="connsiteY3" fmla="*/ 568425 h 853677"/>
              <a:gd name="connsiteX4" fmla="*/ 28591 w 73068"/>
              <a:gd name="connsiteY4" fmla="*/ 709712 h 853677"/>
              <a:gd name="connsiteX5" fmla="*/ 16 w 73068"/>
              <a:gd name="connsiteY5" fmla="*/ 851000 h 853677"/>
              <a:gd name="connsiteX6" fmla="*/ 33353 w 73068"/>
              <a:gd name="connsiteY6" fmla="*/ 579537 h 853677"/>
              <a:gd name="connsiteX7" fmla="*/ 50816 w 73068"/>
              <a:gd name="connsiteY7" fmla="*/ 365225 h 853677"/>
              <a:gd name="connsiteX8" fmla="*/ 73041 w 73068"/>
              <a:gd name="connsiteY8" fmla="*/ 236637 h 853677"/>
              <a:gd name="connsiteX9" fmla="*/ 28591 w 73068"/>
              <a:gd name="connsiteY9" fmla="*/ 100 h 85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68" h="853677">
                <a:moveTo>
                  <a:pt x="28591" y="100"/>
                </a:moveTo>
                <a:cubicBezTo>
                  <a:pt x="28062" y="5127"/>
                  <a:pt x="72247" y="203829"/>
                  <a:pt x="69866" y="266800"/>
                </a:cubicBezTo>
                <a:cubicBezTo>
                  <a:pt x="67485" y="329771"/>
                  <a:pt x="24093" y="327654"/>
                  <a:pt x="14303" y="377925"/>
                </a:cubicBezTo>
                <a:cubicBezTo>
                  <a:pt x="4513" y="428196"/>
                  <a:pt x="8747" y="513127"/>
                  <a:pt x="11128" y="568425"/>
                </a:cubicBezTo>
                <a:cubicBezTo>
                  <a:pt x="13509" y="623723"/>
                  <a:pt x="30443" y="662616"/>
                  <a:pt x="28591" y="709712"/>
                </a:cubicBezTo>
                <a:cubicBezTo>
                  <a:pt x="26739" y="756808"/>
                  <a:pt x="-778" y="872696"/>
                  <a:pt x="16" y="851000"/>
                </a:cubicBezTo>
                <a:cubicBezTo>
                  <a:pt x="810" y="829304"/>
                  <a:pt x="24886" y="660500"/>
                  <a:pt x="33353" y="579537"/>
                </a:cubicBezTo>
                <a:cubicBezTo>
                  <a:pt x="41820" y="498574"/>
                  <a:pt x="44201" y="422375"/>
                  <a:pt x="50816" y="365225"/>
                </a:cubicBezTo>
                <a:cubicBezTo>
                  <a:pt x="57431" y="308075"/>
                  <a:pt x="73835" y="293787"/>
                  <a:pt x="73041" y="236637"/>
                </a:cubicBezTo>
                <a:cubicBezTo>
                  <a:pt x="72247" y="179487"/>
                  <a:pt x="29120" y="-4927"/>
                  <a:pt x="2859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AD1E0B79-9ED3-4AC5-9315-12EA11B12AC7}"/>
              </a:ext>
            </a:extLst>
          </p:cNvPr>
          <p:cNvSpPr/>
          <p:nvPr/>
        </p:nvSpPr>
        <p:spPr>
          <a:xfrm>
            <a:off x="8142180" y="2832099"/>
            <a:ext cx="248364" cy="741376"/>
          </a:xfrm>
          <a:custGeom>
            <a:avLst/>
            <a:gdLst>
              <a:gd name="connsiteX0" fmla="*/ 204895 w 248364"/>
              <a:gd name="connsiteY0" fmla="*/ 1 h 741376"/>
              <a:gd name="connsiteX1" fmla="*/ 247758 w 248364"/>
              <a:gd name="connsiteY1" fmla="*/ 246064 h 741376"/>
              <a:gd name="connsiteX2" fmla="*/ 168383 w 248364"/>
              <a:gd name="connsiteY2" fmla="*/ 315914 h 741376"/>
              <a:gd name="connsiteX3" fmla="*/ 81070 w 248364"/>
              <a:gd name="connsiteY3" fmla="*/ 411164 h 741376"/>
              <a:gd name="connsiteX4" fmla="*/ 54083 w 248364"/>
              <a:gd name="connsiteY4" fmla="*/ 587376 h 741376"/>
              <a:gd name="connsiteX5" fmla="*/ 108 w 248364"/>
              <a:gd name="connsiteY5" fmla="*/ 741364 h 741376"/>
              <a:gd name="connsiteX6" fmla="*/ 41383 w 248364"/>
              <a:gd name="connsiteY6" fmla="*/ 579439 h 741376"/>
              <a:gd name="connsiteX7" fmla="*/ 84245 w 248364"/>
              <a:gd name="connsiteY7" fmla="*/ 377826 h 741376"/>
              <a:gd name="connsiteX8" fmla="*/ 176320 w 248364"/>
              <a:gd name="connsiteY8" fmla="*/ 288926 h 741376"/>
              <a:gd name="connsiteX9" fmla="*/ 203308 w 248364"/>
              <a:gd name="connsiteY9" fmla="*/ 242889 h 741376"/>
              <a:gd name="connsiteX10" fmla="*/ 204895 w 248364"/>
              <a:gd name="connsiteY10" fmla="*/ 1 h 7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364" h="741376">
                <a:moveTo>
                  <a:pt x="204895" y="1"/>
                </a:moveTo>
                <a:cubicBezTo>
                  <a:pt x="212303" y="530"/>
                  <a:pt x="253843" y="193412"/>
                  <a:pt x="247758" y="246064"/>
                </a:cubicBezTo>
                <a:cubicBezTo>
                  <a:pt x="241673" y="298716"/>
                  <a:pt x="196164" y="288397"/>
                  <a:pt x="168383" y="315914"/>
                </a:cubicBezTo>
                <a:cubicBezTo>
                  <a:pt x="140602" y="343431"/>
                  <a:pt x="100120" y="365920"/>
                  <a:pt x="81070" y="411164"/>
                </a:cubicBezTo>
                <a:cubicBezTo>
                  <a:pt x="62020" y="456408"/>
                  <a:pt x="67577" y="532343"/>
                  <a:pt x="54083" y="587376"/>
                </a:cubicBezTo>
                <a:cubicBezTo>
                  <a:pt x="40589" y="642409"/>
                  <a:pt x="2225" y="742687"/>
                  <a:pt x="108" y="741364"/>
                </a:cubicBezTo>
                <a:cubicBezTo>
                  <a:pt x="-2009" y="740041"/>
                  <a:pt x="27360" y="640029"/>
                  <a:pt x="41383" y="579439"/>
                </a:cubicBezTo>
                <a:cubicBezTo>
                  <a:pt x="55406" y="518849"/>
                  <a:pt x="61756" y="426245"/>
                  <a:pt x="84245" y="377826"/>
                </a:cubicBezTo>
                <a:cubicBezTo>
                  <a:pt x="106734" y="329407"/>
                  <a:pt x="156476" y="311416"/>
                  <a:pt x="176320" y="288926"/>
                </a:cubicBezTo>
                <a:cubicBezTo>
                  <a:pt x="196164" y="266436"/>
                  <a:pt x="195635" y="284693"/>
                  <a:pt x="203308" y="242889"/>
                </a:cubicBezTo>
                <a:cubicBezTo>
                  <a:pt x="210981" y="201085"/>
                  <a:pt x="197487" y="-528"/>
                  <a:pt x="20489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DEC1CAA4-D74E-4F10-98BB-67CE78287CC5}"/>
              </a:ext>
            </a:extLst>
          </p:cNvPr>
          <p:cNvSpPr/>
          <p:nvPr/>
        </p:nvSpPr>
        <p:spPr>
          <a:xfrm>
            <a:off x="8327469" y="2409546"/>
            <a:ext cx="402490" cy="423300"/>
          </a:xfrm>
          <a:custGeom>
            <a:avLst/>
            <a:gdLst>
              <a:gd name="connsiteX0" fmla="*/ 397431 w 402490"/>
              <a:gd name="connsiteY0" fmla="*/ 105054 h 423300"/>
              <a:gd name="connsiteX1" fmla="*/ 224394 w 402490"/>
              <a:gd name="connsiteY1" fmla="*/ 11392 h 423300"/>
              <a:gd name="connsiteX2" fmla="*/ 10081 w 402490"/>
              <a:gd name="connsiteY2" fmla="*/ 413029 h 423300"/>
              <a:gd name="connsiteX3" fmla="*/ 46594 w 402490"/>
              <a:gd name="connsiteY3" fmla="*/ 289204 h 423300"/>
              <a:gd name="connsiteX4" fmla="*/ 149781 w 402490"/>
              <a:gd name="connsiteY4" fmla="*/ 127279 h 423300"/>
              <a:gd name="connsiteX5" fmla="*/ 246619 w 402490"/>
              <a:gd name="connsiteY5" fmla="*/ 20917 h 423300"/>
              <a:gd name="connsiteX6" fmla="*/ 345044 w 402490"/>
              <a:gd name="connsiteY6" fmla="*/ 51079 h 423300"/>
              <a:gd name="connsiteX7" fmla="*/ 397431 w 402490"/>
              <a:gd name="connsiteY7" fmla="*/ 105054 h 42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90" h="423300">
                <a:moveTo>
                  <a:pt x="397431" y="105054"/>
                </a:moveTo>
                <a:cubicBezTo>
                  <a:pt x="377323" y="98439"/>
                  <a:pt x="288952" y="-39937"/>
                  <a:pt x="224394" y="11392"/>
                </a:cubicBezTo>
                <a:cubicBezTo>
                  <a:pt x="159836" y="62721"/>
                  <a:pt x="39714" y="366727"/>
                  <a:pt x="10081" y="413029"/>
                </a:cubicBezTo>
                <a:cubicBezTo>
                  <a:pt x="-19552" y="459331"/>
                  <a:pt x="23311" y="336829"/>
                  <a:pt x="46594" y="289204"/>
                </a:cubicBezTo>
                <a:cubicBezTo>
                  <a:pt x="69877" y="241579"/>
                  <a:pt x="116444" y="171993"/>
                  <a:pt x="149781" y="127279"/>
                </a:cubicBezTo>
                <a:cubicBezTo>
                  <a:pt x="183118" y="82565"/>
                  <a:pt x="214075" y="33617"/>
                  <a:pt x="246619" y="20917"/>
                </a:cubicBezTo>
                <a:cubicBezTo>
                  <a:pt x="279163" y="8217"/>
                  <a:pt x="316998" y="37056"/>
                  <a:pt x="345044" y="51079"/>
                </a:cubicBezTo>
                <a:cubicBezTo>
                  <a:pt x="373090" y="65102"/>
                  <a:pt x="417539" y="111669"/>
                  <a:pt x="397431" y="105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56938891-C8BD-44CB-91A4-58FA19630D7A}"/>
              </a:ext>
            </a:extLst>
          </p:cNvPr>
          <p:cNvSpPr/>
          <p:nvPr/>
        </p:nvSpPr>
        <p:spPr>
          <a:xfrm>
            <a:off x="8697803" y="2413266"/>
            <a:ext cx="323364" cy="87198"/>
          </a:xfrm>
          <a:custGeom>
            <a:avLst/>
            <a:gdLst>
              <a:gd name="connsiteX0" fmla="*/ 3285 w 323364"/>
              <a:gd name="connsiteY0" fmla="*/ 87047 h 87198"/>
              <a:gd name="connsiteX1" fmla="*/ 203310 w 323364"/>
              <a:gd name="connsiteY1" fmla="*/ 4497 h 87198"/>
              <a:gd name="connsiteX2" fmla="*/ 320785 w 323364"/>
              <a:gd name="connsiteY2" fmla="*/ 12434 h 87198"/>
              <a:gd name="connsiteX3" fmla="*/ 93772 w 323364"/>
              <a:gd name="connsiteY3" fmla="*/ 25134 h 87198"/>
              <a:gd name="connsiteX4" fmla="*/ 3285 w 323364"/>
              <a:gd name="connsiteY4" fmla="*/ 87047 h 8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64" h="87198">
                <a:moveTo>
                  <a:pt x="3285" y="87047"/>
                </a:moveTo>
                <a:cubicBezTo>
                  <a:pt x="21541" y="83607"/>
                  <a:pt x="150393" y="16932"/>
                  <a:pt x="203310" y="4497"/>
                </a:cubicBezTo>
                <a:cubicBezTo>
                  <a:pt x="256227" y="-7938"/>
                  <a:pt x="339041" y="8994"/>
                  <a:pt x="320785" y="12434"/>
                </a:cubicBezTo>
                <a:cubicBezTo>
                  <a:pt x="302529" y="15873"/>
                  <a:pt x="140868" y="16138"/>
                  <a:pt x="93772" y="25134"/>
                </a:cubicBezTo>
                <a:cubicBezTo>
                  <a:pt x="46676" y="34130"/>
                  <a:pt x="-14971" y="90487"/>
                  <a:pt x="3285" y="87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41D8E1C-90A0-42F8-AFF0-56C9FF63D6FB}"/>
              </a:ext>
            </a:extLst>
          </p:cNvPr>
          <p:cNvSpPr/>
          <p:nvPr/>
        </p:nvSpPr>
        <p:spPr>
          <a:xfrm>
            <a:off x="7982327" y="1961847"/>
            <a:ext cx="491763" cy="1209759"/>
          </a:xfrm>
          <a:custGeom>
            <a:avLst/>
            <a:gdLst>
              <a:gd name="connsiteX0" fmla="*/ 491748 w 491763"/>
              <a:gd name="connsiteY0" fmla="*/ 303 h 1209759"/>
              <a:gd name="connsiteX1" fmla="*/ 317123 w 491763"/>
              <a:gd name="connsiteY1" fmla="*/ 187628 h 1209759"/>
              <a:gd name="connsiteX2" fmla="*/ 174248 w 491763"/>
              <a:gd name="connsiteY2" fmla="*/ 387653 h 1209759"/>
              <a:gd name="connsiteX3" fmla="*/ 50423 w 491763"/>
              <a:gd name="connsiteY3" fmla="*/ 825803 h 1209759"/>
              <a:gd name="connsiteX4" fmla="*/ 2798 w 491763"/>
              <a:gd name="connsiteY4" fmla="*/ 1203628 h 1209759"/>
              <a:gd name="connsiteX5" fmla="*/ 5973 w 491763"/>
              <a:gd name="connsiteY5" fmla="*/ 1048053 h 1209759"/>
              <a:gd name="connsiteX6" fmla="*/ 9148 w 491763"/>
              <a:gd name="connsiteY6" fmla="*/ 892478 h 1209759"/>
              <a:gd name="connsiteX7" fmla="*/ 104398 w 491763"/>
              <a:gd name="connsiteY7" fmla="*/ 498778 h 1209759"/>
              <a:gd name="connsiteX8" fmla="*/ 307598 w 491763"/>
              <a:gd name="connsiteY8" fmla="*/ 232078 h 1209759"/>
              <a:gd name="connsiteX9" fmla="*/ 491748 w 491763"/>
              <a:gd name="connsiteY9" fmla="*/ 303 h 120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1763" h="1209759">
                <a:moveTo>
                  <a:pt x="491748" y="303"/>
                </a:moveTo>
                <a:cubicBezTo>
                  <a:pt x="493335" y="-7105"/>
                  <a:pt x="370040" y="123070"/>
                  <a:pt x="317123" y="187628"/>
                </a:cubicBezTo>
                <a:cubicBezTo>
                  <a:pt x="264206" y="252186"/>
                  <a:pt x="218698" y="281291"/>
                  <a:pt x="174248" y="387653"/>
                </a:cubicBezTo>
                <a:cubicBezTo>
                  <a:pt x="129798" y="494016"/>
                  <a:pt x="78998" y="689807"/>
                  <a:pt x="50423" y="825803"/>
                </a:cubicBezTo>
                <a:cubicBezTo>
                  <a:pt x="21848" y="961799"/>
                  <a:pt x="10206" y="1166586"/>
                  <a:pt x="2798" y="1203628"/>
                </a:cubicBezTo>
                <a:cubicBezTo>
                  <a:pt x="-4610" y="1240670"/>
                  <a:pt x="4915" y="1099911"/>
                  <a:pt x="5973" y="1048053"/>
                </a:cubicBezTo>
                <a:cubicBezTo>
                  <a:pt x="7031" y="996195"/>
                  <a:pt x="-7256" y="984024"/>
                  <a:pt x="9148" y="892478"/>
                </a:cubicBezTo>
                <a:cubicBezTo>
                  <a:pt x="25552" y="800932"/>
                  <a:pt x="54656" y="608845"/>
                  <a:pt x="104398" y="498778"/>
                </a:cubicBezTo>
                <a:cubicBezTo>
                  <a:pt x="154140" y="388711"/>
                  <a:pt x="240394" y="313040"/>
                  <a:pt x="307598" y="232078"/>
                </a:cubicBezTo>
                <a:cubicBezTo>
                  <a:pt x="374802" y="151116"/>
                  <a:pt x="490161" y="7711"/>
                  <a:pt x="491748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08F45FBC-36AC-4407-B83D-3CBAFCFE6469}"/>
              </a:ext>
            </a:extLst>
          </p:cNvPr>
          <p:cNvSpPr/>
          <p:nvPr/>
        </p:nvSpPr>
        <p:spPr>
          <a:xfrm>
            <a:off x="8616291" y="1736676"/>
            <a:ext cx="423421" cy="41823"/>
          </a:xfrm>
          <a:custGeom>
            <a:avLst/>
            <a:gdLst>
              <a:gd name="connsiteX0" fmla="*/ 418172 w 423421"/>
              <a:gd name="connsiteY0" fmla="*/ 49 h 41823"/>
              <a:gd name="connsiteX1" fmla="*/ 3834 w 423421"/>
              <a:gd name="connsiteY1" fmla="*/ 39737 h 41823"/>
              <a:gd name="connsiteX2" fmla="*/ 222909 w 423421"/>
              <a:gd name="connsiteY2" fmla="*/ 31799 h 41823"/>
              <a:gd name="connsiteX3" fmla="*/ 418172 w 423421"/>
              <a:gd name="connsiteY3" fmla="*/ 49 h 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21" h="41823">
                <a:moveTo>
                  <a:pt x="418172" y="49"/>
                </a:moveTo>
                <a:cubicBezTo>
                  <a:pt x="381659" y="1372"/>
                  <a:pt x="36378" y="34445"/>
                  <a:pt x="3834" y="39737"/>
                </a:cubicBezTo>
                <a:cubicBezTo>
                  <a:pt x="-28710" y="45029"/>
                  <a:pt x="154647" y="39472"/>
                  <a:pt x="222909" y="31799"/>
                </a:cubicBezTo>
                <a:cubicBezTo>
                  <a:pt x="291171" y="24126"/>
                  <a:pt x="454685" y="-1274"/>
                  <a:pt x="41817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AF6FAEAD-453F-4AEC-B9AF-EE9D4E334317}"/>
              </a:ext>
            </a:extLst>
          </p:cNvPr>
          <p:cNvSpPr/>
          <p:nvPr/>
        </p:nvSpPr>
        <p:spPr>
          <a:xfrm>
            <a:off x="8415939" y="1750918"/>
            <a:ext cx="360382" cy="229407"/>
          </a:xfrm>
          <a:custGeom>
            <a:avLst/>
            <a:gdLst>
              <a:gd name="connsiteX0" fmla="*/ 359761 w 360382"/>
              <a:gd name="connsiteY0" fmla="*/ 95 h 229407"/>
              <a:gd name="connsiteX1" fmla="*/ 272449 w 360382"/>
              <a:gd name="connsiteY1" fmla="*/ 81057 h 229407"/>
              <a:gd name="connsiteX2" fmla="*/ 108936 w 360382"/>
              <a:gd name="connsiteY2" fmla="*/ 184245 h 229407"/>
              <a:gd name="connsiteX3" fmla="*/ 986 w 360382"/>
              <a:gd name="connsiteY3" fmla="*/ 228695 h 229407"/>
              <a:gd name="connsiteX4" fmla="*/ 170849 w 360382"/>
              <a:gd name="connsiteY4" fmla="*/ 152495 h 229407"/>
              <a:gd name="connsiteX5" fmla="*/ 304199 w 360382"/>
              <a:gd name="connsiteY5" fmla="*/ 96932 h 229407"/>
              <a:gd name="connsiteX6" fmla="*/ 359761 w 360382"/>
              <a:gd name="connsiteY6" fmla="*/ 95 h 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382" h="229407">
                <a:moveTo>
                  <a:pt x="359761" y="95"/>
                </a:moveTo>
                <a:cubicBezTo>
                  <a:pt x="354469" y="-2551"/>
                  <a:pt x="314253" y="50366"/>
                  <a:pt x="272449" y="81057"/>
                </a:cubicBezTo>
                <a:cubicBezTo>
                  <a:pt x="230645" y="111748"/>
                  <a:pt x="154180" y="159639"/>
                  <a:pt x="108936" y="184245"/>
                </a:cubicBezTo>
                <a:cubicBezTo>
                  <a:pt x="63692" y="208851"/>
                  <a:pt x="-9333" y="233987"/>
                  <a:pt x="986" y="228695"/>
                </a:cubicBezTo>
                <a:cubicBezTo>
                  <a:pt x="11305" y="223403"/>
                  <a:pt x="120314" y="174455"/>
                  <a:pt x="170849" y="152495"/>
                </a:cubicBezTo>
                <a:cubicBezTo>
                  <a:pt x="221384" y="130535"/>
                  <a:pt x="272714" y="117834"/>
                  <a:pt x="304199" y="96932"/>
                </a:cubicBezTo>
                <a:cubicBezTo>
                  <a:pt x="335684" y="76030"/>
                  <a:pt x="365053" y="2741"/>
                  <a:pt x="359761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EF5BB0A8-BC8B-4152-9AC0-EC3CDF6CCC00}"/>
              </a:ext>
            </a:extLst>
          </p:cNvPr>
          <p:cNvSpPr/>
          <p:nvPr/>
        </p:nvSpPr>
        <p:spPr>
          <a:xfrm>
            <a:off x="8613775" y="1555671"/>
            <a:ext cx="679455" cy="184229"/>
          </a:xfrm>
          <a:custGeom>
            <a:avLst/>
            <a:gdLst>
              <a:gd name="connsiteX0" fmla="*/ 679450 w 679455"/>
              <a:gd name="connsiteY0" fmla="*/ 142954 h 184229"/>
              <a:gd name="connsiteX1" fmla="*/ 525463 w 679455"/>
              <a:gd name="connsiteY1" fmla="*/ 98504 h 184229"/>
              <a:gd name="connsiteX2" fmla="*/ 284163 w 679455"/>
              <a:gd name="connsiteY2" fmla="*/ 79 h 184229"/>
              <a:gd name="connsiteX3" fmla="*/ 554038 w 679455"/>
              <a:gd name="connsiteY3" fmla="*/ 115967 h 184229"/>
              <a:gd name="connsiteX4" fmla="*/ 419100 w 679455"/>
              <a:gd name="connsiteY4" fmla="*/ 136604 h 184229"/>
              <a:gd name="connsiteX5" fmla="*/ 0 w 679455"/>
              <a:gd name="connsiteY5" fmla="*/ 184229 h 184229"/>
              <a:gd name="connsiteX6" fmla="*/ 520700 w 679455"/>
              <a:gd name="connsiteY6" fmla="*/ 135017 h 184229"/>
              <a:gd name="connsiteX7" fmla="*/ 679450 w 679455"/>
              <a:gd name="connsiteY7" fmla="*/ 142954 h 1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455" h="184229">
                <a:moveTo>
                  <a:pt x="679450" y="142954"/>
                </a:moveTo>
                <a:cubicBezTo>
                  <a:pt x="680244" y="136868"/>
                  <a:pt x="591344" y="122316"/>
                  <a:pt x="525463" y="98504"/>
                </a:cubicBezTo>
                <a:cubicBezTo>
                  <a:pt x="459582" y="74692"/>
                  <a:pt x="279401" y="-2831"/>
                  <a:pt x="284163" y="79"/>
                </a:cubicBezTo>
                <a:cubicBezTo>
                  <a:pt x="288925" y="2989"/>
                  <a:pt x="531549" y="93213"/>
                  <a:pt x="554038" y="115967"/>
                </a:cubicBezTo>
                <a:cubicBezTo>
                  <a:pt x="576527" y="138721"/>
                  <a:pt x="419100" y="136604"/>
                  <a:pt x="419100" y="136604"/>
                </a:cubicBezTo>
                <a:lnTo>
                  <a:pt x="0" y="184229"/>
                </a:lnTo>
                <a:cubicBezTo>
                  <a:pt x="16933" y="183965"/>
                  <a:pt x="413279" y="144807"/>
                  <a:pt x="520700" y="135017"/>
                </a:cubicBezTo>
                <a:cubicBezTo>
                  <a:pt x="628121" y="125227"/>
                  <a:pt x="678656" y="149040"/>
                  <a:pt x="679450" y="142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A72006D6-FE9D-4306-9324-57BDA0F7580B}"/>
              </a:ext>
            </a:extLst>
          </p:cNvPr>
          <p:cNvSpPr/>
          <p:nvPr/>
        </p:nvSpPr>
        <p:spPr>
          <a:xfrm>
            <a:off x="9165054" y="1575427"/>
            <a:ext cx="799687" cy="304382"/>
          </a:xfrm>
          <a:custGeom>
            <a:avLst/>
            <a:gdLst>
              <a:gd name="connsiteX0" fmla="*/ 13871 w 799687"/>
              <a:gd name="connsiteY0" fmla="*/ 110498 h 304382"/>
              <a:gd name="connsiteX1" fmla="*/ 359946 w 799687"/>
              <a:gd name="connsiteY1" fmla="*/ 35886 h 304382"/>
              <a:gd name="connsiteX2" fmla="*/ 388521 w 799687"/>
              <a:gd name="connsiteY2" fmla="*/ 2548 h 304382"/>
              <a:gd name="connsiteX3" fmla="*/ 325021 w 799687"/>
              <a:gd name="connsiteY3" fmla="*/ 100973 h 304382"/>
              <a:gd name="connsiteX4" fmla="*/ 575846 w 799687"/>
              <a:gd name="connsiteY4" fmla="*/ 208923 h 304382"/>
              <a:gd name="connsiteX5" fmla="*/ 799684 w 799687"/>
              <a:gd name="connsiteY5" fmla="*/ 304173 h 304382"/>
              <a:gd name="connsiteX6" fmla="*/ 580609 w 799687"/>
              <a:gd name="connsiteY6" fmla="*/ 229561 h 304382"/>
              <a:gd name="connsiteX7" fmla="*/ 321846 w 799687"/>
              <a:gd name="connsiteY7" fmla="*/ 72398 h 304382"/>
              <a:gd name="connsiteX8" fmla="*/ 313909 w 799687"/>
              <a:gd name="connsiteY8" fmla="*/ 69223 h 304382"/>
              <a:gd name="connsiteX9" fmla="*/ 88484 w 799687"/>
              <a:gd name="connsiteY9" fmla="*/ 100973 h 304382"/>
              <a:gd name="connsiteX10" fmla="*/ 13871 w 799687"/>
              <a:gd name="connsiteY10" fmla="*/ 110498 h 3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687" h="304382">
                <a:moveTo>
                  <a:pt x="13871" y="110498"/>
                </a:moveTo>
                <a:cubicBezTo>
                  <a:pt x="59115" y="99650"/>
                  <a:pt x="297504" y="53878"/>
                  <a:pt x="359946" y="35886"/>
                </a:cubicBezTo>
                <a:cubicBezTo>
                  <a:pt x="422388" y="17894"/>
                  <a:pt x="394342" y="-8300"/>
                  <a:pt x="388521" y="2548"/>
                </a:cubicBezTo>
                <a:cubicBezTo>
                  <a:pt x="382700" y="13396"/>
                  <a:pt x="293800" y="66577"/>
                  <a:pt x="325021" y="100973"/>
                </a:cubicBezTo>
                <a:cubicBezTo>
                  <a:pt x="356242" y="135369"/>
                  <a:pt x="575846" y="208923"/>
                  <a:pt x="575846" y="208923"/>
                </a:cubicBezTo>
                <a:cubicBezTo>
                  <a:pt x="654956" y="242790"/>
                  <a:pt x="798890" y="300733"/>
                  <a:pt x="799684" y="304173"/>
                </a:cubicBezTo>
                <a:cubicBezTo>
                  <a:pt x="800478" y="307613"/>
                  <a:pt x="660248" y="268190"/>
                  <a:pt x="580609" y="229561"/>
                </a:cubicBezTo>
                <a:cubicBezTo>
                  <a:pt x="500970" y="190932"/>
                  <a:pt x="366296" y="99121"/>
                  <a:pt x="321846" y="72398"/>
                </a:cubicBezTo>
                <a:cubicBezTo>
                  <a:pt x="277396" y="45675"/>
                  <a:pt x="352803" y="64461"/>
                  <a:pt x="313909" y="69223"/>
                </a:cubicBezTo>
                <a:cubicBezTo>
                  <a:pt x="275015" y="73985"/>
                  <a:pt x="132140" y="95946"/>
                  <a:pt x="88484" y="100973"/>
                </a:cubicBezTo>
                <a:cubicBezTo>
                  <a:pt x="44828" y="106000"/>
                  <a:pt x="-31373" y="121346"/>
                  <a:pt x="13871" y="110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35855ED5-F5C2-45FE-B4E9-D9E7F94D283E}"/>
              </a:ext>
            </a:extLst>
          </p:cNvPr>
          <p:cNvSpPr/>
          <p:nvPr/>
        </p:nvSpPr>
        <p:spPr>
          <a:xfrm>
            <a:off x="9708571" y="1833429"/>
            <a:ext cx="577916" cy="347692"/>
          </a:xfrm>
          <a:custGeom>
            <a:avLst/>
            <a:gdLst>
              <a:gd name="connsiteX0" fmla="*/ 18042 w 577916"/>
              <a:gd name="connsiteY0" fmla="*/ 4896 h 347692"/>
              <a:gd name="connsiteX1" fmla="*/ 367292 w 577916"/>
              <a:gd name="connsiteY1" fmla="*/ 136659 h 347692"/>
              <a:gd name="connsiteX2" fmla="*/ 567317 w 577916"/>
              <a:gd name="connsiteY2" fmla="*/ 344621 h 347692"/>
              <a:gd name="connsiteX3" fmla="*/ 524454 w 577916"/>
              <a:gd name="connsiteY3" fmla="*/ 252546 h 347692"/>
              <a:gd name="connsiteX4" fmla="*/ 305379 w 577916"/>
              <a:gd name="connsiteY4" fmla="*/ 136659 h 347692"/>
              <a:gd name="connsiteX5" fmla="*/ 78367 w 577916"/>
              <a:gd name="connsiteY5" fmla="*/ 38234 h 347692"/>
              <a:gd name="connsiteX6" fmla="*/ 18042 w 577916"/>
              <a:gd name="connsiteY6" fmla="*/ 4896 h 3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16" h="347692">
                <a:moveTo>
                  <a:pt x="18042" y="4896"/>
                </a:moveTo>
                <a:cubicBezTo>
                  <a:pt x="66196" y="21300"/>
                  <a:pt x="275746" y="80038"/>
                  <a:pt x="367292" y="136659"/>
                </a:cubicBezTo>
                <a:cubicBezTo>
                  <a:pt x="458838" y="193280"/>
                  <a:pt x="541123" y="325307"/>
                  <a:pt x="567317" y="344621"/>
                </a:cubicBezTo>
                <a:cubicBezTo>
                  <a:pt x="593511" y="363936"/>
                  <a:pt x="568110" y="287206"/>
                  <a:pt x="524454" y="252546"/>
                </a:cubicBezTo>
                <a:cubicBezTo>
                  <a:pt x="480798" y="217886"/>
                  <a:pt x="379727" y="172378"/>
                  <a:pt x="305379" y="136659"/>
                </a:cubicBezTo>
                <a:cubicBezTo>
                  <a:pt x="231031" y="100940"/>
                  <a:pt x="128902" y="59665"/>
                  <a:pt x="78367" y="38234"/>
                </a:cubicBezTo>
                <a:cubicBezTo>
                  <a:pt x="27832" y="16803"/>
                  <a:pt x="-30112" y="-11508"/>
                  <a:pt x="18042" y="4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1E3687A4-D461-45F1-BC9A-EE2992C968F0}"/>
              </a:ext>
            </a:extLst>
          </p:cNvPr>
          <p:cNvSpPr/>
          <p:nvPr/>
        </p:nvSpPr>
        <p:spPr>
          <a:xfrm>
            <a:off x="10112205" y="2048962"/>
            <a:ext cx="303476" cy="473012"/>
          </a:xfrm>
          <a:custGeom>
            <a:avLst/>
            <a:gdLst>
              <a:gd name="connsiteX0" fmla="*/ 170 w 303476"/>
              <a:gd name="connsiteY0" fmla="*/ 5263 h 473012"/>
              <a:gd name="connsiteX1" fmla="*/ 68433 w 303476"/>
              <a:gd name="connsiteY1" fmla="*/ 56063 h 473012"/>
              <a:gd name="connsiteX2" fmla="*/ 281158 w 303476"/>
              <a:gd name="connsiteY2" fmla="*/ 429126 h 473012"/>
              <a:gd name="connsiteX3" fmla="*/ 297033 w 303476"/>
              <a:gd name="connsiteY3" fmla="*/ 465638 h 473012"/>
              <a:gd name="connsiteX4" fmla="*/ 219245 w 303476"/>
              <a:gd name="connsiteY4" fmla="*/ 294188 h 473012"/>
              <a:gd name="connsiteX5" fmla="*/ 54145 w 303476"/>
              <a:gd name="connsiteY5" fmla="*/ 92576 h 473012"/>
              <a:gd name="connsiteX6" fmla="*/ 170 w 303476"/>
              <a:gd name="connsiteY6" fmla="*/ 5263 h 47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476" h="473012">
                <a:moveTo>
                  <a:pt x="170" y="5263"/>
                </a:moveTo>
                <a:cubicBezTo>
                  <a:pt x="2551" y="-823"/>
                  <a:pt x="21602" y="-14581"/>
                  <a:pt x="68433" y="56063"/>
                </a:cubicBezTo>
                <a:cubicBezTo>
                  <a:pt x="115264" y="126707"/>
                  <a:pt x="243058" y="360864"/>
                  <a:pt x="281158" y="429126"/>
                </a:cubicBezTo>
                <a:cubicBezTo>
                  <a:pt x="319258" y="497389"/>
                  <a:pt x="297033" y="465638"/>
                  <a:pt x="297033" y="465638"/>
                </a:cubicBezTo>
                <a:cubicBezTo>
                  <a:pt x="286714" y="443148"/>
                  <a:pt x="259726" y="356365"/>
                  <a:pt x="219245" y="294188"/>
                </a:cubicBezTo>
                <a:cubicBezTo>
                  <a:pt x="178764" y="232011"/>
                  <a:pt x="87747" y="137555"/>
                  <a:pt x="54145" y="92576"/>
                </a:cubicBezTo>
                <a:cubicBezTo>
                  <a:pt x="20543" y="47597"/>
                  <a:pt x="-2211" y="11349"/>
                  <a:pt x="170" y="5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2A597DCC-5CE7-44A9-9D8E-98979F303649}"/>
              </a:ext>
            </a:extLst>
          </p:cNvPr>
          <p:cNvSpPr/>
          <p:nvPr/>
        </p:nvSpPr>
        <p:spPr>
          <a:xfrm>
            <a:off x="10378181" y="2482968"/>
            <a:ext cx="87355" cy="582537"/>
          </a:xfrm>
          <a:custGeom>
            <a:avLst/>
            <a:gdLst>
              <a:gd name="connsiteX0" fmla="*/ 2482 w 87355"/>
              <a:gd name="connsiteY0" fmla="*/ 4645 h 582537"/>
              <a:gd name="connsiteX1" fmla="*/ 15182 w 87355"/>
              <a:gd name="connsiteY1" fmla="*/ 104657 h 582537"/>
              <a:gd name="connsiteX2" fmla="*/ 48519 w 87355"/>
              <a:gd name="connsiteY2" fmla="*/ 330082 h 582537"/>
              <a:gd name="connsiteX3" fmla="*/ 37407 w 87355"/>
              <a:gd name="connsiteY3" fmla="*/ 582495 h 582537"/>
              <a:gd name="connsiteX4" fmla="*/ 86619 w 87355"/>
              <a:gd name="connsiteY4" fmla="*/ 311032 h 582537"/>
              <a:gd name="connsiteX5" fmla="*/ 62807 w 87355"/>
              <a:gd name="connsiteY5" fmla="*/ 244357 h 582537"/>
              <a:gd name="connsiteX6" fmla="*/ 2482 w 87355"/>
              <a:gd name="connsiteY6" fmla="*/ 4645 h 5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55" h="582537">
                <a:moveTo>
                  <a:pt x="2482" y="4645"/>
                </a:moveTo>
                <a:cubicBezTo>
                  <a:pt x="-5456" y="-18638"/>
                  <a:pt x="7509" y="50418"/>
                  <a:pt x="15182" y="104657"/>
                </a:cubicBezTo>
                <a:cubicBezTo>
                  <a:pt x="22855" y="158897"/>
                  <a:pt x="44815" y="250442"/>
                  <a:pt x="48519" y="330082"/>
                </a:cubicBezTo>
                <a:cubicBezTo>
                  <a:pt x="52223" y="409722"/>
                  <a:pt x="31057" y="585670"/>
                  <a:pt x="37407" y="582495"/>
                </a:cubicBezTo>
                <a:cubicBezTo>
                  <a:pt x="43757" y="579320"/>
                  <a:pt x="82386" y="367388"/>
                  <a:pt x="86619" y="311032"/>
                </a:cubicBezTo>
                <a:cubicBezTo>
                  <a:pt x="90852" y="254676"/>
                  <a:pt x="76036" y="292246"/>
                  <a:pt x="62807" y="244357"/>
                </a:cubicBezTo>
                <a:cubicBezTo>
                  <a:pt x="49578" y="196468"/>
                  <a:pt x="10420" y="27928"/>
                  <a:pt x="2482" y="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0A92A7D9-AE4E-4797-A17F-1264B4EA01C0}"/>
              </a:ext>
            </a:extLst>
          </p:cNvPr>
          <p:cNvSpPr/>
          <p:nvPr/>
        </p:nvSpPr>
        <p:spPr>
          <a:xfrm>
            <a:off x="10364928" y="3046530"/>
            <a:ext cx="56307" cy="484281"/>
          </a:xfrm>
          <a:custGeom>
            <a:avLst/>
            <a:gdLst>
              <a:gd name="connsiteX0" fmla="*/ 53835 w 56307"/>
              <a:gd name="connsiteY0" fmla="*/ 1470 h 484281"/>
              <a:gd name="connsiteX1" fmla="*/ 14147 w 56307"/>
              <a:gd name="connsiteY1" fmla="*/ 399933 h 484281"/>
              <a:gd name="connsiteX2" fmla="*/ 1447 w 56307"/>
              <a:gd name="connsiteY2" fmla="*/ 476133 h 484281"/>
              <a:gd name="connsiteX3" fmla="*/ 44310 w 56307"/>
              <a:gd name="connsiteY3" fmla="*/ 272933 h 484281"/>
              <a:gd name="connsiteX4" fmla="*/ 53835 w 56307"/>
              <a:gd name="connsiteY4" fmla="*/ 1470 h 4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07" h="484281">
                <a:moveTo>
                  <a:pt x="53835" y="1470"/>
                </a:moveTo>
                <a:cubicBezTo>
                  <a:pt x="48808" y="22637"/>
                  <a:pt x="22878" y="320823"/>
                  <a:pt x="14147" y="399933"/>
                </a:cubicBezTo>
                <a:cubicBezTo>
                  <a:pt x="5416" y="479043"/>
                  <a:pt x="-3580" y="497300"/>
                  <a:pt x="1447" y="476133"/>
                </a:cubicBezTo>
                <a:cubicBezTo>
                  <a:pt x="6474" y="454966"/>
                  <a:pt x="32139" y="352573"/>
                  <a:pt x="44310" y="272933"/>
                </a:cubicBezTo>
                <a:cubicBezTo>
                  <a:pt x="56481" y="193293"/>
                  <a:pt x="58862" y="-19697"/>
                  <a:pt x="53835" y="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6261965-ABCA-4184-B8B8-46DB755A46E9}"/>
              </a:ext>
            </a:extLst>
          </p:cNvPr>
          <p:cNvSpPr/>
          <p:nvPr/>
        </p:nvSpPr>
        <p:spPr>
          <a:xfrm>
            <a:off x="8734584" y="2416738"/>
            <a:ext cx="308881" cy="215328"/>
          </a:xfrm>
          <a:custGeom>
            <a:avLst/>
            <a:gdLst>
              <a:gd name="connsiteX0" fmla="*/ 306229 w 308881"/>
              <a:gd name="connsiteY0" fmla="*/ 1025 h 215328"/>
              <a:gd name="connsiteX1" fmla="*/ 77629 w 308881"/>
              <a:gd name="connsiteY1" fmla="*/ 189937 h 215328"/>
              <a:gd name="connsiteX2" fmla="*/ 4604 w 308881"/>
              <a:gd name="connsiteY2" fmla="*/ 205812 h 215328"/>
              <a:gd name="connsiteX3" fmla="*/ 190341 w 308881"/>
              <a:gd name="connsiteY3" fmla="*/ 118500 h 215328"/>
              <a:gd name="connsiteX4" fmla="*/ 306229 w 308881"/>
              <a:gd name="connsiteY4" fmla="*/ 1025 h 21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881" h="215328">
                <a:moveTo>
                  <a:pt x="306229" y="1025"/>
                </a:moveTo>
                <a:cubicBezTo>
                  <a:pt x="287444" y="12931"/>
                  <a:pt x="127900" y="155806"/>
                  <a:pt x="77629" y="189937"/>
                </a:cubicBezTo>
                <a:cubicBezTo>
                  <a:pt x="27358" y="224068"/>
                  <a:pt x="-14181" y="217718"/>
                  <a:pt x="4604" y="205812"/>
                </a:cubicBezTo>
                <a:cubicBezTo>
                  <a:pt x="23389" y="193906"/>
                  <a:pt x="141129" y="152896"/>
                  <a:pt x="190341" y="118500"/>
                </a:cubicBezTo>
                <a:cubicBezTo>
                  <a:pt x="239553" y="84104"/>
                  <a:pt x="325014" y="-10881"/>
                  <a:pt x="306229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C603217D-E81F-457E-8DF4-4B0C505DC45D}"/>
              </a:ext>
            </a:extLst>
          </p:cNvPr>
          <p:cNvSpPr/>
          <p:nvPr/>
        </p:nvSpPr>
        <p:spPr>
          <a:xfrm>
            <a:off x="8812252" y="2469309"/>
            <a:ext cx="848703" cy="146898"/>
          </a:xfrm>
          <a:custGeom>
            <a:avLst/>
            <a:gdLst>
              <a:gd name="connsiteX0" fmla="*/ 1548 w 848703"/>
              <a:gd name="connsiteY0" fmla="*/ 146891 h 146898"/>
              <a:gd name="connsiteX1" fmla="*/ 430173 w 848703"/>
              <a:gd name="connsiteY1" fmla="*/ 15129 h 146898"/>
              <a:gd name="connsiteX2" fmla="*/ 841336 w 848703"/>
              <a:gd name="connsiteY2" fmla="*/ 31004 h 146898"/>
              <a:gd name="connsiteX3" fmla="*/ 665123 w 848703"/>
              <a:gd name="connsiteY3" fmla="*/ 15129 h 146898"/>
              <a:gd name="connsiteX4" fmla="*/ 301586 w 848703"/>
              <a:gd name="connsiteY4" fmla="*/ 8779 h 146898"/>
              <a:gd name="connsiteX5" fmla="*/ 1548 w 848703"/>
              <a:gd name="connsiteY5" fmla="*/ 146891 h 14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703" h="146898">
                <a:moveTo>
                  <a:pt x="1548" y="146891"/>
                </a:moveTo>
                <a:cubicBezTo>
                  <a:pt x="22979" y="147949"/>
                  <a:pt x="290208" y="34443"/>
                  <a:pt x="430173" y="15129"/>
                </a:cubicBezTo>
                <a:cubicBezTo>
                  <a:pt x="570138" y="-4185"/>
                  <a:pt x="802178" y="31004"/>
                  <a:pt x="841336" y="31004"/>
                </a:cubicBezTo>
                <a:cubicBezTo>
                  <a:pt x="880494" y="31004"/>
                  <a:pt x="755081" y="18833"/>
                  <a:pt x="665123" y="15129"/>
                </a:cubicBezTo>
                <a:cubicBezTo>
                  <a:pt x="575165" y="11425"/>
                  <a:pt x="416944" y="-12652"/>
                  <a:pt x="301586" y="8779"/>
                </a:cubicBezTo>
                <a:cubicBezTo>
                  <a:pt x="186228" y="30210"/>
                  <a:pt x="-19883" y="145833"/>
                  <a:pt x="1548" y="146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11A6BA0-5ACD-4F1E-9AAB-9AFB5E6E6892}"/>
              </a:ext>
            </a:extLst>
          </p:cNvPr>
          <p:cNvSpPr/>
          <p:nvPr/>
        </p:nvSpPr>
        <p:spPr>
          <a:xfrm>
            <a:off x="9586820" y="2485451"/>
            <a:ext cx="178198" cy="310499"/>
          </a:xfrm>
          <a:custGeom>
            <a:avLst/>
            <a:gdLst>
              <a:gd name="connsiteX0" fmla="*/ 71530 w 178198"/>
              <a:gd name="connsiteY0" fmla="*/ 574 h 310499"/>
              <a:gd name="connsiteX1" fmla="*/ 131855 w 178198"/>
              <a:gd name="connsiteY1" fmla="*/ 105349 h 310499"/>
              <a:gd name="connsiteX2" fmla="*/ 93 w 178198"/>
              <a:gd name="connsiteY2" fmla="*/ 310137 h 310499"/>
              <a:gd name="connsiteX3" fmla="*/ 155668 w 178198"/>
              <a:gd name="connsiteY3" fmla="*/ 152974 h 310499"/>
              <a:gd name="connsiteX4" fmla="*/ 168368 w 178198"/>
              <a:gd name="connsiteY4" fmla="*/ 67249 h 310499"/>
              <a:gd name="connsiteX5" fmla="*/ 71530 w 178198"/>
              <a:gd name="connsiteY5" fmla="*/ 574 h 3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98" h="310499">
                <a:moveTo>
                  <a:pt x="71530" y="574"/>
                </a:moveTo>
                <a:cubicBezTo>
                  <a:pt x="65444" y="6924"/>
                  <a:pt x="143761" y="53755"/>
                  <a:pt x="131855" y="105349"/>
                </a:cubicBezTo>
                <a:cubicBezTo>
                  <a:pt x="119949" y="156943"/>
                  <a:pt x="-3876" y="302200"/>
                  <a:pt x="93" y="310137"/>
                </a:cubicBezTo>
                <a:cubicBezTo>
                  <a:pt x="4062" y="318075"/>
                  <a:pt x="127622" y="193455"/>
                  <a:pt x="155668" y="152974"/>
                </a:cubicBezTo>
                <a:cubicBezTo>
                  <a:pt x="183714" y="112493"/>
                  <a:pt x="182655" y="92384"/>
                  <a:pt x="168368" y="67249"/>
                </a:cubicBezTo>
                <a:cubicBezTo>
                  <a:pt x="154081" y="42114"/>
                  <a:pt x="77616" y="-5776"/>
                  <a:pt x="71530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3E80728-B42F-4609-978D-64FC4F3E646A}"/>
              </a:ext>
            </a:extLst>
          </p:cNvPr>
          <p:cNvSpPr/>
          <p:nvPr/>
        </p:nvSpPr>
        <p:spPr>
          <a:xfrm>
            <a:off x="9776000" y="2578619"/>
            <a:ext cx="240094" cy="33138"/>
          </a:xfrm>
          <a:custGeom>
            <a:avLst/>
            <a:gdLst>
              <a:gd name="connsiteX0" fmla="*/ 1413 w 240094"/>
              <a:gd name="connsiteY0" fmla="*/ 9006 h 33138"/>
              <a:gd name="connsiteX1" fmla="*/ 63325 w 240094"/>
              <a:gd name="connsiteY1" fmla="*/ 16944 h 33138"/>
              <a:gd name="connsiteX2" fmla="*/ 239538 w 240094"/>
              <a:gd name="connsiteY2" fmla="*/ 32819 h 33138"/>
              <a:gd name="connsiteX3" fmla="*/ 114125 w 240094"/>
              <a:gd name="connsiteY3" fmla="*/ 1069 h 33138"/>
              <a:gd name="connsiteX4" fmla="*/ 1413 w 240094"/>
              <a:gd name="connsiteY4" fmla="*/ 9006 h 3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94" h="33138">
                <a:moveTo>
                  <a:pt x="1413" y="9006"/>
                </a:moveTo>
                <a:cubicBezTo>
                  <a:pt x="-7054" y="11652"/>
                  <a:pt x="23637" y="12975"/>
                  <a:pt x="63325" y="16944"/>
                </a:cubicBezTo>
                <a:cubicBezTo>
                  <a:pt x="103013" y="20913"/>
                  <a:pt x="231071" y="35465"/>
                  <a:pt x="239538" y="32819"/>
                </a:cubicBezTo>
                <a:cubicBezTo>
                  <a:pt x="248005" y="30173"/>
                  <a:pt x="157781" y="5302"/>
                  <a:pt x="114125" y="1069"/>
                </a:cubicBezTo>
                <a:cubicBezTo>
                  <a:pt x="70469" y="-3164"/>
                  <a:pt x="9880" y="6360"/>
                  <a:pt x="1413" y="9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3F84F04-336E-4578-8610-4DB3679EE074}"/>
              </a:ext>
            </a:extLst>
          </p:cNvPr>
          <p:cNvSpPr/>
          <p:nvPr/>
        </p:nvSpPr>
        <p:spPr>
          <a:xfrm>
            <a:off x="9747514" y="2623956"/>
            <a:ext cx="506150" cy="262128"/>
          </a:xfrm>
          <a:custGeom>
            <a:avLst/>
            <a:gdLst>
              <a:gd name="connsiteX0" fmla="*/ 9261 w 506150"/>
              <a:gd name="connsiteY0" fmla="*/ 76382 h 262128"/>
              <a:gd name="connsiteX1" fmla="*/ 393436 w 506150"/>
              <a:gd name="connsiteY1" fmla="*/ 28757 h 262128"/>
              <a:gd name="connsiteX2" fmla="*/ 506149 w 506150"/>
              <a:gd name="connsiteY2" fmla="*/ 262119 h 262128"/>
              <a:gd name="connsiteX3" fmla="*/ 391849 w 506150"/>
              <a:gd name="connsiteY3" fmla="*/ 19232 h 262128"/>
              <a:gd name="connsiteX4" fmla="*/ 144199 w 506150"/>
              <a:gd name="connsiteY4" fmla="*/ 20819 h 262128"/>
              <a:gd name="connsiteX5" fmla="*/ 9261 w 506150"/>
              <a:gd name="connsiteY5" fmla="*/ 76382 h 26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50" h="262128">
                <a:moveTo>
                  <a:pt x="9261" y="76382"/>
                </a:moveTo>
                <a:cubicBezTo>
                  <a:pt x="50800" y="77705"/>
                  <a:pt x="310621" y="-2199"/>
                  <a:pt x="393436" y="28757"/>
                </a:cubicBezTo>
                <a:cubicBezTo>
                  <a:pt x="476251" y="59713"/>
                  <a:pt x="506413" y="263706"/>
                  <a:pt x="506149" y="262119"/>
                </a:cubicBezTo>
                <a:cubicBezTo>
                  <a:pt x="505885" y="260532"/>
                  <a:pt x="452174" y="59449"/>
                  <a:pt x="391849" y="19232"/>
                </a:cubicBezTo>
                <a:cubicBezTo>
                  <a:pt x="331524" y="-20985"/>
                  <a:pt x="212991" y="13146"/>
                  <a:pt x="144199" y="20819"/>
                </a:cubicBezTo>
                <a:cubicBezTo>
                  <a:pt x="75407" y="28492"/>
                  <a:pt x="-32278" y="75059"/>
                  <a:pt x="9261" y="76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C2721195-19D8-47A6-8733-172EE27AA964}"/>
              </a:ext>
            </a:extLst>
          </p:cNvPr>
          <p:cNvSpPr/>
          <p:nvPr/>
        </p:nvSpPr>
        <p:spPr>
          <a:xfrm>
            <a:off x="8765265" y="3783013"/>
            <a:ext cx="201917" cy="7946"/>
          </a:xfrm>
          <a:custGeom>
            <a:avLst/>
            <a:gdLst>
              <a:gd name="connsiteX0" fmla="*/ 910 w 201917"/>
              <a:gd name="connsiteY0" fmla="*/ 7937 h 7946"/>
              <a:gd name="connsiteX1" fmla="*/ 197760 w 201917"/>
              <a:gd name="connsiteY1" fmla="*/ 1587 h 7946"/>
              <a:gd name="connsiteX2" fmla="*/ 126323 w 201917"/>
              <a:gd name="connsiteY2" fmla="*/ 0 h 7946"/>
              <a:gd name="connsiteX3" fmla="*/ 910 w 201917"/>
              <a:gd name="connsiteY3" fmla="*/ 7937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17" h="7946">
                <a:moveTo>
                  <a:pt x="910" y="7937"/>
                </a:moveTo>
                <a:cubicBezTo>
                  <a:pt x="12816" y="8201"/>
                  <a:pt x="176858" y="2910"/>
                  <a:pt x="197760" y="1587"/>
                </a:cubicBezTo>
                <a:cubicBezTo>
                  <a:pt x="218662" y="264"/>
                  <a:pt x="155427" y="0"/>
                  <a:pt x="126323" y="0"/>
                </a:cubicBezTo>
                <a:cubicBezTo>
                  <a:pt x="97219" y="0"/>
                  <a:pt x="-10996" y="7673"/>
                  <a:pt x="910" y="7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009680EA-A9DB-4EDF-BB20-C69A4F424BAC}"/>
              </a:ext>
            </a:extLst>
          </p:cNvPr>
          <p:cNvSpPr/>
          <p:nvPr/>
        </p:nvSpPr>
        <p:spPr>
          <a:xfrm>
            <a:off x="9419454" y="3513513"/>
            <a:ext cx="182085" cy="155631"/>
          </a:xfrm>
          <a:custGeom>
            <a:avLst/>
            <a:gdLst>
              <a:gd name="connsiteX0" fmla="*/ 181746 w 182085"/>
              <a:gd name="connsiteY0" fmla="*/ 1212 h 155631"/>
              <a:gd name="connsiteX1" fmla="*/ 53159 w 182085"/>
              <a:gd name="connsiteY1" fmla="*/ 75825 h 155631"/>
              <a:gd name="connsiteX2" fmla="*/ 771 w 182085"/>
              <a:gd name="connsiteY2" fmla="*/ 155200 h 155631"/>
              <a:gd name="connsiteX3" fmla="*/ 88084 w 182085"/>
              <a:gd name="connsiteY3" fmla="*/ 39312 h 155631"/>
              <a:gd name="connsiteX4" fmla="*/ 181746 w 182085"/>
              <a:gd name="connsiteY4" fmla="*/ 1212 h 1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85" h="155631">
                <a:moveTo>
                  <a:pt x="181746" y="1212"/>
                </a:moveTo>
                <a:cubicBezTo>
                  <a:pt x="175925" y="7297"/>
                  <a:pt x="83321" y="50160"/>
                  <a:pt x="53159" y="75825"/>
                </a:cubicBezTo>
                <a:cubicBezTo>
                  <a:pt x="22996" y="101490"/>
                  <a:pt x="-5050" y="161285"/>
                  <a:pt x="771" y="155200"/>
                </a:cubicBezTo>
                <a:cubicBezTo>
                  <a:pt x="6592" y="149115"/>
                  <a:pt x="59244" y="66035"/>
                  <a:pt x="88084" y="39312"/>
                </a:cubicBezTo>
                <a:cubicBezTo>
                  <a:pt x="116924" y="12589"/>
                  <a:pt x="187567" y="-4873"/>
                  <a:pt x="181746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FC6C7132-9A88-437F-9723-97FC593D044B}"/>
              </a:ext>
            </a:extLst>
          </p:cNvPr>
          <p:cNvSpPr/>
          <p:nvPr/>
        </p:nvSpPr>
        <p:spPr>
          <a:xfrm>
            <a:off x="8577546" y="4125656"/>
            <a:ext cx="273003" cy="295578"/>
          </a:xfrm>
          <a:custGeom>
            <a:avLst/>
            <a:gdLst>
              <a:gd name="connsiteX0" fmla="*/ 272767 w 273003"/>
              <a:gd name="connsiteY0" fmla="*/ 257 h 295578"/>
              <a:gd name="connsiteX1" fmla="*/ 25117 w 273003"/>
              <a:gd name="connsiteY1" fmla="*/ 190757 h 295578"/>
              <a:gd name="connsiteX2" fmla="*/ 7654 w 273003"/>
              <a:gd name="connsiteY2" fmla="*/ 295532 h 295578"/>
              <a:gd name="connsiteX3" fmla="*/ 18767 w 273003"/>
              <a:gd name="connsiteY3" fmla="*/ 203457 h 295578"/>
              <a:gd name="connsiteX4" fmla="*/ 69567 w 273003"/>
              <a:gd name="connsiteY4" fmla="*/ 151069 h 295578"/>
              <a:gd name="connsiteX5" fmla="*/ 272767 w 273003"/>
              <a:gd name="connsiteY5" fmla="*/ 257 h 29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03" h="295578">
                <a:moveTo>
                  <a:pt x="272767" y="257"/>
                </a:moveTo>
                <a:cubicBezTo>
                  <a:pt x="265359" y="6872"/>
                  <a:pt x="69302" y="141545"/>
                  <a:pt x="25117" y="190757"/>
                </a:cubicBezTo>
                <a:cubicBezTo>
                  <a:pt x="-19068" y="239969"/>
                  <a:pt x="8712" y="293415"/>
                  <a:pt x="7654" y="295532"/>
                </a:cubicBezTo>
                <a:cubicBezTo>
                  <a:pt x="6596" y="297649"/>
                  <a:pt x="8448" y="227534"/>
                  <a:pt x="18767" y="203457"/>
                </a:cubicBezTo>
                <a:cubicBezTo>
                  <a:pt x="29086" y="179380"/>
                  <a:pt x="27498" y="185729"/>
                  <a:pt x="69567" y="151069"/>
                </a:cubicBezTo>
                <a:cubicBezTo>
                  <a:pt x="111636" y="116409"/>
                  <a:pt x="280175" y="-6358"/>
                  <a:pt x="272767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1D793D00-5384-46A8-846B-F1746E790B98}"/>
              </a:ext>
            </a:extLst>
          </p:cNvPr>
          <p:cNvSpPr/>
          <p:nvPr/>
        </p:nvSpPr>
        <p:spPr>
          <a:xfrm>
            <a:off x="9521104" y="4194293"/>
            <a:ext cx="158137" cy="427175"/>
          </a:xfrm>
          <a:custGeom>
            <a:avLst/>
            <a:gdLst>
              <a:gd name="connsiteX0" fmla="*/ 2309 w 158137"/>
              <a:gd name="connsiteY0" fmla="*/ 7820 h 427175"/>
              <a:gd name="connsiteX1" fmla="*/ 48346 w 158137"/>
              <a:gd name="connsiteY1" fmla="*/ 33220 h 427175"/>
              <a:gd name="connsiteX2" fmla="*/ 157884 w 158137"/>
              <a:gd name="connsiteY2" fmla="*/ 212607 h 427175"/>
              <a:gd name="connsiteX3" fmla="*/ 80096 w 158137"/>
              <a:gd name="connsiteY3" fmla="*/ 426920 h 427175"/>
              <a:gd name="connsiteX4" fmla="*/ 135659 w 158137"/>
              <a:gd name="connsiteY4" fmla="*/ 255470 h 427175"/>
              <a:gd name="connsiteX5" fmla="*/ 137246 w 158137"/>
              <a:gd name="connsiteY5" fmla="*/ 223720 h 427175"/>
              <a:gd name="connsiteX6" fmla="*/ 115021 w 158137"/>
              <a:gd name="connsiteY6" fmla="*/ 125295 h 427175"/>
              <a:gd name="connsiteX7" fmla="*/ 2309 w 158137"/>
              <a:gd name="connsiteY7" fmla="*/ 7820 h 4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37" h="427175">
                <a:moveTo>
                  <a:pt x="2309" y="7820"/>
                </a:moveTo>
                <a:cubicBezTo>
                  <a:pt x="-8803" y="-7526"/>
                  <a:pt x="22417" y="-911"/>
                  <a:pt x="48346" y="33220"/>
                </a:cubicBezTo>
                <a:cubicBezTo>
                  <a:pt x="74275" y="67351"/>
                  <a:pt x="152592" y="146990"/>
                  <a:pt x="157884" y="212607"/>
                </a:cubicBezTo>
                <a:cubicBezTo>
                  <a:pt x="163176" y="278224"/>
                  <a:pt x="83800" y="419776"/>
                  <a:pt x="80096" y="426920"/>
                </a:cubicBezTo>
                <a:cubicBezTo>
                  <a:pt x="76392" y="434064"/>
                  <a:pt x="126134" y="289337"/>
                  <a:pt x="135659" y="255470"/>
                </a:cubicBezTo>
                <a:cubicBezTo>
                  <a:pt x="145184" y="221603"/>
                  <a:pt x="140686" y="245416"/>
                  <a:pt x="137246" y="223720"/>
                </a:cubicBezTo>
                <a:cubicBezTo>
                  <a:pt x="133806" y="202024"/>
                  <a:pt x="133806" y="162866"/>
                  <a:pt x="115021" y="125295"/>
                </a:cubicBezTo>
                <a:cubicBezTo>
                  <a:pt x="96236" y="87724"/>
                  <a:pt x="13421" y="23166"/>
                  <a:pt x="2309" y="7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BF92A2EA-F96C-47D9-AF7A-A18238227994}"/>
              </a:ext>
            </a:extLst>
          </p:cNvPr>
          <p:cNvSpPr/>
          <p:nvPr/>
        </p:nvSpPr>
        <p:spPr>
          <a:xfrm>
            <a:off x="9488234" y="4417862"/>
            <a:ext cx="98153" cy="129032"/>
          </a:xfrm>
          <a:custGeom>
            <a:avLst/>
            <a:gdLst>
              <a:gd name="connsiteX0" fmla="*/ 82804 w 98153"/>
              <a:gd name="connsiteY0" fmla="*/ 151 h 129032"/>
              <a:gd name="connsiteX1" fmla="*/ 93916 w 98153"/>
              <a:gd name="connsiteY1" fmla="*/ 77938 h 129032"/>
              <a:gd name="connsiteX2" fmla="*/ 254 w 98153"/>
              <a:gd name="connsiteY2" fmla="*/ 128738 h 129032"/>
              <a:gd name="connsiteX3" fmla="*/ 66929 w 98153"/>
              <a:gd name="connsiteY3" fmla="*/ 96988 h 129032"/>
              <a:gd name="connsiteX4" fmla="*/ 89154 w 98153"/>
              <a:gd name="connsiteY4" fmla="*/ 58888 h 129032"/>
              <a:gd name="connsiteX5" fmla="*/ 82804 w 98153"/>
              <a:gd name="connsiteY5" fmla="*/ 151 h 12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53" h="129032">
                <a:moveTo>
                  <a:pt x="82804" y="151"/>
                </a:moveTo>
                <a:cubicBezTo>
                  <a:pt x="83598" y="3326"/>
                  <a:pt x="107674" y="56507"/>
                  <a:pt x="93916" y="77938"/>
                </a:cubicBezTo>
                <a:cubicBezTo>
                  <a:pt x="80158" y="99369"/>
                  <a:pt x="4752" y="125563"/>
                  <a:pt x="254" y="128738"/>
                </a:cubicBezTo>
                <a:cubicBezTo>
                  <a:pt x="-4244" y="131913"/>
                  <a:pt x="52113" y="108630"/>
                  <a:pt x="66929" y="96988"/>
                </a:cubicBezTo>
                <a:cubicBezTo>
                  <a:pt x="81745" y="85346"/>
                  <a:pt x="85185" y="73175"/>
                  <a:pt x="89154" y="58888"/>
                </a:cubicBezTo>
                <a:cubicBezTo>
                  <a:pt x="93123" y="44601"/>
                  <a:pt x="82010" y="-3024"/>
                  <a:pt x="82804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C6E4AD64-F6B5-4030-B63C-65B92F8FADE8}"/>
              </a:ext>
            </a:extLst>
          </p:cNvPr>
          <p:cNvSpPr/>
          <p:nvPr/>
        </p:nvSpPr>
        <p:spPr>
          <a:xfrm>
            <a:off x="9396269" y="4606745"/>
            <a:ext cx="157418" cy="248695"/>
          </a:xfrm>
          <a:custGeom>
            <a:avLst/>
            <a:gdLst>
              <a:gd name="connsiteX0" fmla="*/ 157306 w 157418"/>
              <a:gd name="connsiteY0" fmla="*/ 180 h 248695"/>
              <a:gd name="connsiteX1" fmla="*/ 65231 w 157418"/>
              <a:gd name="connsiteY1" fmla="*/ 190680 h 248695"/>
              <a:gd name="connsiteX2" fmla="*/ 144 w 157418"/>
              <a:gd name="connsiteY2" fmla="*/ 247830 h 248695"/>
              <a:gd name="connsiteX3" fmla="*/ 82694 w 157418"/>
              <a:gd name="connsiteY3" fmla="*/ 157343 h 248695"/>
              <a:gd name="connsiteX4" fmla="*/ 157306 w 157418"/>
              <a:gd name="connsiteY4" fmla="*/ 180 h 24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18" h="248695">
                <a:moveTo>
                  <a:pt x="157306" y="180"/>
                </a:moveTo>
                <a:cubicBezTo>
                  <a:pt x="154395" y="5736"/>
                  <a:pt x="91425" y="149405"/>
                  <a:pt x="65231" y="190680"/>
                </a:cubicBezTo>
                <a:cubicBezTo>
                  <a:pt x="39037" y="231955"/>
                  <a:pt x="-2767" y="253386"/>
                  <a:pt x="144" y="247830"/>
                </a:cubicBezTo>
                <a:cubicBezTo>
                  <a:pt x="3055" y="242274"/>
                  <a:pt x="59411" y="195972"/>
                  <a:pt x="82694" y="157343"/>
                </a:cubicBezTo>
                <a:cubicBezTo>
                  <a:pt x="105977" y="118714"/>
                  <a:pt x="160217" y="-5376"/>
                  <a:pt x="157306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54F39473-7F95-416E-9292-8BC8ED91B972}"/>
              </a:ext>
            </a:extLst>
          </p:cNvPr>
          <p:cNvSpPr/>
          <p:nvPr/>
        </p:nvSpPr>
        <p:spPr>
          <a:xfrm>
            <a:off x="8784459" y="3535294"/>
            <a:ext cx="309236" cy="230845"/>
          </a:xfrm>
          <a:custGeom>
            <a:avLst/>
            <a:gdLst>
              <a:gd name="connsiteX0" fmla="*/ 766 w 309236"/>
              <a:gd name="connsiteY0" fmla="*/ 69 h 230845"/>
              <a:gd name="connsiteX1" fmla="*/ 284929 w 309236"/>
              <a:gd name="connsiteY1" fmla="*/ 71506 h 230845"/>
              <a:gd name="connsiteX2" fmla="*/ 296041 w 309236"/>
              <a:gd name="connsiteY2" fmla="*/ 222319 h 230845"/>
              <a:gd name="connsiteX3" fmla="*/ 303979 w 309236"/>
              <a:gd name="connsiteY3" fmla="*/ 208031 h 230845"/>
              <a:gd name="connsiteX4" fmla="*/ 215079 w 309236"/>
              <a:gd name="connsiteY4" fmla="*/ 174694 h 230845"/>
              <a:gd name="connsiteX5" fmla="*/ 284929 w 309236"/>
              <a:gd name="connsiteY5" fmla="*/ 92144 h 230845"/>
              <a:gd name="connsiteX6" fmla="*/ 202379 w 309236"/>
              <a:gd name="connsiteY6" fmla="*/ 58806 h 230845"/>
              <a:gd name="connsiteX7" fmla="*/ 766 w 309236"/>
              <a:gd name="connsiteY7" fmla="*/ 69 h 2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36" h="230845">
                <a:moveTo>
                  <a:pt x="766" y="69"/>
                </a:moveTo>
                <a:cubicBezTo>
                  <a:pt x="14524" y="2186"/>
                  <a:pt x="235717" y="34464"/>
                  <a:pt x="284929" y="71506"/>
                </a:cubicBezTo>
                <a:cubicBezTo>
                  <a:pt x="334141" y="108548"/>
                  <a:pt x="292866" y="199565"/>
                  <a:pt x="296041" y="222319"/>
                </a:cubicBezTo>
                <a:cubicBezTo>
                  <a:pt x="299216" y="245073"/>
                  <a:pt x="317473" y="215968"/>
                  <a:pt x="303979" y="208031"/>
                </a:cubicBezTo>
                <a:cubicBezTo>
                  <a:pt x="290485" y="200094"/>
                  <a:pt x="218254" y="194009"/>
                  <a:pt x="215079" y="174694"/>
                </a:cubicBezTo>
                <a:cubicBezTo>
                  <a:pt x="211904" y="155380"/>
                  <a:pt x="287046" y="111459"/>
                  <a:pt x="284929" y="92144"/>
                </a:cubicBezTo>
                <a:cubicBezTo>
                  <a:pt x="282812" y="72829"/>
                  <a:pt x="242331" y="72829"/>
                  <a:pt x="202379" y="58806"/>
                </a:cubicBezTo>
                <a:cubicBezTo>
                  <a:pt x="162427" y="44783"/>
                  <a:pt x="-12992" y="-2048"/>
                  <a:pt x="766" y="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27246E1A-9039-409E-A9BB-818570D7E8BA}"/>
              </a:ext>
            </a:extLst>
          </p:cNvPr>
          <p:cNvSpPr/>
          <p:nvPr/>
        </p:nvSpPr>
        <p:spPr>
          <a:xfrm>
            <a:off x="9764178" y="3749645"/>
            <a:ext cx="270891" cy="92951"/>
          </a:xfrm>
          <a:custGeom>
            <a:avLst/>
            <a:gdLst>
              <a:gd name="connsiteX0" fmla="*/ 535 w 270891"/>
              <a:gd name="connsiteY0" fmla="*/ 30 h 92951"/>
              <a:gd name="connsiteX1" fmla="*/ 211672 w 270891"/>
              <a:gd name="connsiteY1" fmla="*/ 73055 h 92951"/>
              <a:gd name="connsiteX2" fmla="*/ 270410 w 270891"/>
              <a:gd name="connsiteY2" fmla="*/ 76230 h 92951"/>
              <a:gd name="connsiteX3" fmla="*/ 189447 w 270891"/>
              <a:gd name="connsiteY3" fmla="*/ 79405 h 92951"/>
              <a:gd name="connsiteX4" fmla="*/ 227547 w 270891"/>
              <a:gd name="connsiteY4" fmla="*/ 92105 h 92951"/>
              <a:gd name="connsiteX5" fmla="*/ 152935 w 270891"/>
              <a:gd name="connsiteY5" fmla="*/ 82580 h 92951"/>
              <a:gd name="connsiteX6" fmla="*/ 535 w 270891"/>
              <a:gd name="connsiteY6" fmla="*/ 30 h 9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891" h="92951">
                <a:moveTo>
                  <a:pt x="535" y="30"/>
                </a:moveTo>
                <a:cubicBezTo>
                  <a:pt x="10325" y="-1558"/>
                  <a:pt x="166693" y="60355"/>
                  <a:pt x="211672" y="73055"/>
                </a:cubicBezTo>
                <a:cubicBezTo>
                  <a:pt x="256651" y="85755"/>
                  <a:pt x="274114" y="75172"/>
                  <a:pt x="270410" y="76230"/>
                </a:cubicBezTo>
                <a:cubicBezTo>
                  <a:pt x="266706" y="77288"/>
                  <a:pt x="196591" y="76759"/>
                  <a:pt x="189447" y="79405"/>
                </a:cubicBezTo>
                <a:cubicBezTo>
                  <a:pt x="182303" y="82051"/>
                  <a:pt x="233632" y="91576"/>
                  <a:pt x="227547" y="92105"/>
                </a:cubicBezTo>
                <a:cubicBezTo>
                  <a:pt x="221462" y="92634"/>
                  <a:pt x="187860" y="96338"/>
                  <a:pt x="152935" y="82580"/>
                </a:cubicBezTo>
                <a:cubicBezTo>
                  <a:pt x="118010" y="68822"/>
                  <a:pt x="-9255" y="1618"/>
                  <a:pt x="535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61DCB6F-330A-41FC-977F-67C1707AA940}"/>
              </a:ext>
            </a:extLst>
          </p:cNvPr>
          <p:cNvSpPr/>
          <p:nvPr/>
        </p:nvSpPr>
        <p:spPr>
          <a:xfrm>
            <a:off x="8773930" y="4440200"/>
            <a:ext cx="632739" cy="186396"/>
          </a:xfrm>
          <a:custGeom>
            <a:avLst/>
            <a:gdLst>
              <a:gd name="connsiteX0" fmla="*/ 183 w 632739"/>
              <a:gd name="connsiteY0" fmla="*/ 38 h 186396"/>
              <a:gd name="connsiteX1" fmla="*/ 85908 w 632739"/>
              <a:gd name="connsiteY1" fmla="*/ 76238 h 186396"/>
              <a:gd name="connsiteX2" fmla="*/ 117658 w 632739"/>
              <a:gd name="connsiteY2" fmla="*/ 88938 h 186396"/>
              <a:gd name="connsiteX3" fmla="*/ 177983 w 632739"/>
              <a:gd name="connsiteY3" fmla="*/ 133388 h 186396"/>
              <a:gd name="connsiteX4" fmla="*/ 308158 w 632739"/>
              <a:gd name="connsiteY4" fmla="*/ 181013 h 186396"/>
              <a:gd name="connsiteX5" fmla="*/ 324033 w 632739"/>
              <a:gd name="connsiteY5" fmla="*/ 179425 h 186396"/>
              <a:gd name="connsiteX6" fmla="*/ 351020 w 632739"/>
              <a:gd name="connsiteY6" fmla="*/ 128625 h 186396"/>
              <a:gd name="connsiteX7" fmla="*/ 397058 w 632739"/>
              <a:gd name="connsiteY7" fmla="*/ 160375 h 186396"/>
              <a:gd name="connsiteX8" fmla="*/ 458970 w 632739"/>
              <a:gd name="connsiteY8" fmla="*/ 152438 h 186396"/>
              <a:gd name="connsiteX9" fmla="*/ 543108 w 632739"/>
              <a:gd name="connsiteY9" fmla="*/ 158788 h 186396"/>
              <a:gd name="connsiteX10" fmla="*/ 600258 w 632739"/>
              <a:gd name="connsiteY10" fmla="*/ 127038 h 186396"/>
              <a:gd name="connsiteX11" fmla="*/ 624070 w 632739"/>
              <a:gd name="connsiteY11" fmla="*/ 107988 h 186396"/>
              <a:gd name="connsiteX12" fmla="*/ 451033 w 632739"/>
              <a:gd name="connsiteY12" fmla="*/ 152438 h 186396"/>
              <a:gd name="connsiteX13" fmla="*/ 352608 w 632739"/>
              <a:gd name="connsiteY13" fmla="*/ 154025 h 186396"/>
              <a:gd name="connsiteX14" fmla="*/ 273233 w 632739"/>
              <a:gd name="connsiteY14" fmla="*/ 154025 h 186396"/>
              <a:gd name="connsiteX15" fmla="*/ 224020 w 632739"/>
              <a:gd name="connsiteY15" fmla="*/ 131800 h 186396"/>
              <a:gd name="connsiteX16" fmla="*/ 111308 w 632739"/>
              <a:gd name="connsiteY16" fmla="*/ 66713 h 186396"/>
              <a:gd name="connsiteX17" fmla="*/ 183 w 632739"/>
              <a:gd name="connsiteY17" fmla="*/ 38 h 18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739" h="186396">
                <a:moveTo>
                  <a:pt x="183" y="38"/>
                </a:moveTo>
                <a:cubicBezTo>
                  <a:pt x="-4050" y="1625"/>
                  <a:pt x="66329" y="61421"/>
                  <a:pt x="85908" y="76238"/>
                </a:cubicBezTo>
                <a:cubicBezTo>
                  <a:pt x="105487" y="91055"/>
                  <a:pt x="102312" y="79413"/>
                  <a:pt x="117658" y="88938"/>
                </a:cubicBezTo>
                <a:cubicBezTo>
                  <a:pt x="133004" y="98463"/>
                  <a:pt x="146233" y="118042"/>
                  <a:pt x="177983" y="133388"/>
                </a:cubicBezTo>
                <a:cubicBezTo>
                  <a:pt x="209733" y="148734"/>
                  <a:pt x="283816" y="173340"/>
                  <a:pt x="308158" y="181013"/>
                </a:cubicBezTo>
                <a:cubicBezTo>
                  <a:pt x="332500" y="188686"/>
                  <a:pt x="316889" y="188156"/>
                  <a:pt x="324033" y="179425"/>
                </a:cubicBezTo>
                <a:cubicBezTo>
                  <a:pt x="331177" y="170694"/>
                  <a:pt x="338849" y="131800"/>
                  <a:pt x="351020" y="128625"/>
                </a:cubicBezTo>
                <a:cubicBezTo>
                  <a:pt x="363191" y="125450"/>
                  <a:pt x="379066" y="156406"/>
                  <a:pt x="397058" y="160375"/>
                </a:cubicBezTo>
                <a:cubicBezTo>
                  <a:pt x="415050" y="164344"/>
                  <a:pt x="434628" y="152703"/>
                  <a:pt x="458970" y="152438"/>
                </a:cubicBezTo>
                <a:cubicBezTo>
                  <a:pt x="483312" y="152174"/>
                  <a:pt x="519560" y="163021"/>
                  <a:pt x="543108" y="158788"/>
                </a:cubicBezTo>
                <a:cubicBezTo>
                  <a:pt x="566656" y="154555"/>
                  <a:pt x="586764" y="135505"/>
                  <a:pt x="600258" y="127038"/>
                </a:cubicBezTo>
                <a:cubicBezTo>
                  <a:pt x="613752" y="118571"/>
                  <a:pt x="648941" y="103755"/>
                  <a:pt x="624070" y="107988"/>
                </a:cubicBezTo>
                <a:cubicBezTo>
                  <a:pt x="599199" y="112221"/>
                  <a:pt x="496277" y="144765"/>
                  <a:pt x="451033" y="152438"/>
                </a:cubicBezTo>
                <a:cubicBezTo>
                  <a:pt x="405789" y="160111"/>
                  <a:pt x="352608" y="154025"/>
                  <a:pt x="352608" y="154025"/>
                </a:cubicBezTo>
                <a:cubicBezTo>
                  <a:pt x="322975" y="154289"/>
                  <a:pt x="294664" y="157729"/>
                  <a:pt x="273233" y="154025"/>
                </a:cubicBezTo>
                <a:cubicBezTo>
                  <a:pt x="251802" y="150321"/>
                  <a:pt x="251008" y="146352"/>
                  <a:pt x="224020" y="131800"/>
                </a:cubicBezTo>
                <a:cubicBezTo>
                  <a:pt x="197032" y="117248"/>
                  <a:pt x="149673" y="87086"/>
                  <a:pt x="111308" y="66713"/>
                </a:cubicBezTo>
                <a:cubicBezTo>
                  <a:pt x="72944" y="46340"/>
                  <a:pt x="4416" y="-1549"/>
                  <a:pt x="18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1B01376D-9F9F-4130-9737-8E5154CD8518}"/>
              </a:ext>
            </a:extLst>
          </p:cNvPr>
          <p:cNvSpPr/>
          <p:nvPr/>
        </p:nvSpPr>
        <p:spPr>
          <a:xfrm>
            <a:off x="8793956" y="4479851"/>
            <a:ext cx="561727" cy="152035"/>
          </a:xfrm>
          <a:custGeom>
            <a:avLst/>
            <a:gdLst>
              <a:gd name="connsiteX0" fmla="*/ 794 w 561727"/>
              <a:gd name="connsiteY0" fmla="*/ 74 h 152035"/>
              <a:gd name="connsiteX1" fmla="*/ 165894 w 561727"/>
              <a:gd name="connsiteY1" fmla="*/ 115962 h 152035"/>
              <a:gd name="connsiteX2" fmla="*/ 243682 w 561727"/>
              <a:gd name="connsiteY2" fmla="*/ 120724 h 152035"/>
              <a:gd name="connsiteX3" fmla="*/ 284957 w 561727"/>
              <a:gd name="connsiteY3" fmla="*/ 138187 h 152035"/>
              <a:gd name="connsiteX4" fmla="*/ 381794 w 561727"/>
              <a:gd name="connsiteY4" fmla="*/ 149299 h 152035"/>
              <a:gd name="connsiteX5" fmla="*/ 434182 w 561727"/>
              <a:gd name="connsiteY5" fmla="*/ 142949 h 152035"/>
              <a:gd name="connsiteX6" fmla="*/ 542132 w 561727"/>
              <a:gd name="connsiteY6" fmla="*/ 117549 h 152035"/>
              <a:gd name="connsiteX7" fmla="*/ 546894 w 561727"/>
              <a:gd name="connsiteY7" fmla="*/ 111199 h 152035"/>
              <a:gd name="connsiteX8" fmla="*/ 388144 w 561727"/>
              <a:gd name="connsiteY8" fmla="*/ 149299 h 152035"/>
              <a:gd name="connsiteX9" fmla="*/ 240507 w 561727"/>
              <a:gd name="connsiteY9" fmla="*/ 135012 h 152035"/>
              <a:gd name="connsiteX10" fmla="*/ 794 w 561727"/>
              <a:gd name="connsiteY10" fmla="*/ 74 h 1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727" h="152035">
                <a:moveTo>
                  <a:pt x="794" y="74"/>
                </a:moveTo>
                <a:cubicBezTo>
                  <a:pt x="-11641" y="-3101"/>
                  <a:pt x="125413" y="95854"/>
                  <a:pt x="165894" y="115962"/>
                </a:cubicBezTo>
                <a:cubicBezTo>
                  <a:pt x="206375" y="136070"/>
                  <a:pt x="223838" y="117020"/>
                  <a:pt x="243682" y="120724"/>
                </a:cubicBezTo>
                <a:cubicBezTo>
                  <a:pt x="263526" y="124428"/>
                  <a:pt x="261938" y="133425"/>
                  <a:pt x="284957" y="138187"/>
                </a:cubicBezTo>
                <a:cubicBezTo>
                  <a:pt x="307976" y="142950"/>
                  <a:pt x="356923" y="148505"/>
                  <a:pt x="381794" y="149299"/>
                </a:cubicBezTo>
                <a:cubicBezTo>
                  <a:pt x="406665" y="150093"/>
                  <a:pt x="407459" y="148241"/>
                  <a:pt x="434182" y="142949"/>
                </a:cubicBezTo>
                <a:cubicBezTo>
                  <a:pt x="460905" y="137657"/>
                  <a:pt x="523347" y="122841"/>
                  <a:pt x="542132" y="117549"/>
                </a:cubicBezTo>
                <a:cubicBezTo>
                  <a:pt x="560917" y="112257"/>
                  <a:pt x="572559" y="105907"/>
                  <a:pt x="546894" y="111199"/>
                </a:cubicBezTo>
                <a:cubicBezTo>
                  <a:pt x="521229" y="116491"/>
                  <a:pt x="439208" y="145330"/>
                  <a:pt x="388144" y="149299"/>
                </a:cubicBezTo>
                <a:cubicBezTo>
                  <a:pt x="337080" y="153268"/>
                  <a:pt x="303478" y="155914"/>
                  <a:pt x="240507" y="135012"/>
                </a:cubicBezTo>
                <a:cubicBezTo>
                  <a:pt x="177536" y="114110"/>
                  <a:pt x="13229" y="3249"/>
                  <a:pt x="79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6E357EB2-5DCB-498A-936B-FEEC1D08A375}"/>
              </a:ext>
            </a:extLst>
          </p:cNvPr>
          <p:cNvSpPr/>
          <p:nvPr/>
        </p:nvSpPr>
        <p:spPr>
          <a:xfrm>
            <a:off x="8474537" y="3636950"/>
            <a:ext cx="259648" cy="22148"/>
          </a:xfrm>
          <a:custGeom>
            <a:avLst/>
            <a:gdLst>
              <a:gd name="connsiteX0" fmla="*/ 256713 w 259648"/>
              <a:gd name="connsiteY0" fmla="*/ 13 h 22148"/>
              <a:gd name="connsiteX1" fmla="*/ 99551 w 259648"/>
              <a:gd name="connsiteY1" fmla="*/ 15888 h 22148"/>
              <a:gd name="connsiteX2" fmla="*/ 1126 w 259648"/>
              <a:gd name="connsiteY2" fmla="*/ 7950 h 22148"/>
              <a:gd name="connsiteX3" fmla="*/ 163051 w 259648"/>
              <a:gd name="connsiteY3" fmla="*/ 20650 h 22148"/>
              <a:gd name="connsiteX4" fmla="*/ 197976 w 259648"/>
              <a:gd name="connsiteY4" fmla="*/ 19063 h 22148"/>
              <a:gd name="connsiteX5" fmla="*/ 256713 w 259648"/>
              <a:gd name="connsiteY5" fmla="*/ 13 h 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48" h="22148">
                <a:moveTo>
                  <a:pt x="256713" y="13"/>
                </a:moveTo>
                <a:cubicBezTo>
                  <a:pt x="240309" y="-516"/>
                  <a:pt x="142149" y="14565"/>
                  <a:pt x="99551" y="15888"/>
                </a:cubicBezTo>
                <a:cubicBezTo>
                  <a:pt x="56953" y="17211"/>
                  <a:pt x="-9457" y="7156"/>
                  <a:pt x="1126" y="7950"/>
                </a:cubicBezTo>
                <a:lnTo>
                  <a:pt x="163051" y="20650"/>
                </a:lnTo>
                <a:cubicBezTo>
                  <a:pt x="195859" y="22502"/>
                  <a:pt x="179720" y="23296"/>
                  <a:pt x="197976" y="19063"/>
                </a:cubicBezTo>
                <a:cubicBezTo>
                  <a:pt x="216232" y="14830"/>
                  <a:pt x="273117" y="542"/>
                  <a:pt x="25671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8C9C9646-4078-4B3E-B9B3-3A6D04E9CBFD}"/>
              </a:ext>
            </a:extLst>
          </p:cNvPr>
          <p:cNvSpPr/>
          <p:nvPr/>
        </p:nvSpPr>
        <p:spPr>
          <a:xfrm>
            <a:off x="9802327" y="3760721"/>
            <a:ext cx="264056" cy="81225"/>
          </a:xfrm>
          <a:custGeom>
            <a:avLst/>
            <a:gdLst>
              <a:gd name="connsiteX0" fmla="*/ 486 w 264056"/>
              <a:gd name="connsiteY0" fmla="*/ 67 h 81225"/>
              <a:gd name="connsiteX1" fmla="*/ 160823 w 264056"/>
              <a:gd name="connsiteY1" fmla="*/ 57217 h 81225"/>
              <a:gd name="connsiteX2" fmla="*/ 264011 w 264056"/>
              <a:gd name="connsiteY2" fmla="*/ 66742 h 81225"/>
              <a:gd name="connsiteX3" fmla="*/ 173523 w 264056"/>
              <a:gd name="connsiteY3" fmla="*/ 76267 h 81225"/>
              <a:gd name="connsiteX4" fmla="*/ 143361 w 264056"/>
              <a:gd name="connsiteY4" fmla="*/ 81029 h 81225"/>
              <a:gd name="connsiteX5" fmla="*/ 111611 w 264056"/>
              <a:gd name="connsiteY5" fmla="*/ 69917 h 81225"/>
              <a:gd name="connsiteX6" fmla="*/ 486 w 264056"/>
              <a:gd name="connsiteY6" fmla="*/ 67 h 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56" h="81225">
                <a:moveTo>
                  <a:pt x="486" y="67"/>
                </a:moveTo>
                <a:cubicBezTo>
                  <a:pt x="8688" y="-2050"/>
                  <a:pt x="116902" y="46105"/>
                  <a:pt x="160823" y="57217"/>
                </a:cubicBezTo>
                <a:cubicBezTo>
                  <a:pt x="204744" y="68329"/>
                  <a:pt x="261894" y="63567"/>
                  <a:pt x="264011" y="66742"/>
                </a:cubicBezTo>
                <a:cubicBezTo>
                  <a:pt x="266128" y="69917"/>
                  <a:pt x="193631" y="73886"/>
                  <a:pt x="173523" y="76267"/>
                </a:cubicBezTo>
                <a:cubicBezTo>
                  <a:pt x="153415" y="78648"/>
                  <a:pt x="153680" y="82087"/>
                  <a:pt x="143361" y="81029"/>
                </a:cubicBezTo>
                <a:cubicBezTo>
                  <a:pt x="133042" y="79971"/>
                  <a:pt x="133042" y="80500"/>
                  <a:pt x="111611" y="69917"/>
                </a:cubicBezTo>
                <a:cubicBezTo>
                  <a:pt x="90180" y="59334"/>
                  <a:pt x="-7716" y="2184"/>
                  <a:pt x="48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C05DF81A-47F6-4B96-8A7E-2F22F9A3CBD0}"/>
              </a:ext>
            </a:extLst>
          </p:cNvPr>
          <p:cNvSpPr/>
          <p:nvPr/>
        </p:nvSpPr>
        <p:spPr>
          <a:xfrm>
            <a:off x="8518197" y="3597199"/>
            <a:ext cx="323796" cy="28694"/>
          </a:xfrm>
          <a:custGeom>
            <a:avLst/>
            <a:gdLst>
              <a:gd name="connsiteX0" fmla="*/ 328 w 323796"/>
              <a:gd name="connsiteY0" fmla="*/ 28651 h 28694"/>
              <a:gd name="connsiteX1" fmla="*/ 286078 w 323796"/>
              <a:gd name="connsiteY1" fmla="*/ 9601 h 28694"/>
              <a:gd name="connsiteX2" fmla="*/ 314653 w 323796"/>
              <a:gd name="connsiteY2" fmla="*/ 76 h 28694"/>
              <a:gd name="connsiteX3" fmla="*/ 230516 w 323796"/>
              <a:gd name="connsiteY3" fmla="*/ 14364 h 28694"/>
              <a:gd name="connsiteX4" fmla="*/ 328 w 323796"/>
              <a:gd name="connsiteY4" fmla="*/ 28651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96" h="28694">
                <a:moveTo>
                  <a:pt x="328" y="28651"/>
                </a:moveTo>
                <a:cubicBezTo>
                  <a:pt x="9588" y="27857"/>
                  <a:pt x="233691" y="14363"/>
                  <a:pt x="286078" y="9601"/>
                </a:cubicBezTo>
                <a:cubicBezTo>
                  <a:pt x="338465" y="4839"/>
                  <a:pt x="323913" y="-718"/>
                  <a:pt x="314653" y="76"/>
                </a:cubicBezTo>
                <a:cubicBezTo>
                  <a:pt x="305393" y="870"/>
                  <a:pt x="280522" y="9601"/>
                  <a:pt x="230516" y="14364"/>
                </a:cubicBezTo>
                <a:cubicBezTo>
                  <a:pt x="180510" y="19126"/>
                  <a:pt x="-8932" y="29445"/>
                  <a:pt x="328" y="28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282C379-DBDF-454F-9DC0-027F6EE94BFC}"/>
              </a:ext>
            </a:extLst>
          </p:cNvPr>
          <p:cNvSpPr/>
          <p:nvPr/>
        </p:nvSpPr>
        <p:spPr>
          <a:xfrm>
            <a:off x="9508536" y="3606800"/>
            <a:ext cx="260939" cy="20638"/>
          </a:xfrm>
          <a:custGeom>
            <a:avLst/>
            <a:gdLst>
              <a:gd name="connsiteX0" fmla="*/ 260939 w 260939"/>
              <a:gd name="connsiteY0" fmla="*/ 0 h 20638"/>
              <a:gd name="connsiteX1" fmla="*/ 589 w 260939"/>
              <a:gd name="connsiteY1" fmla="*/ 20638 h 20638"/>
              <a:gd name="connsiteX2" fmla="*/ 184739 w 260939"/>
              <a:gd name="connsiteY2" fmla="*/ 0 h 20638"/>
              <a:gd name="connsiteX3" fmla="*/ 260939 w 260939"/>
              <a:gd name="connsiteY3" fmla="*/ 0 h 2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39" h="20638">
                <a:moveTo>
                  <a:pt x="260939" y="0"/>
                </a:moveTo>
                <a:lnTo>
                  <a:pt x="589" y="20638"/>
                </a:lnTo>
                <a:cubicBezTo>
                  <a:pt x="-12111" y="20638"/>
                  <a:pt x="184739" y="0"/>
                  <a:pt x="184739" y="0"/>
                </a:cubicBezTo>
                <a:lnTo>
                  <a:pt x="2609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1B8D4432-D9A5-4FBE-A409-4ED7557244C8}"/>
              </a:ext>
            </a:extLst>
          </p:cNvPr>
          <p:cNvSpPr/>
          <p:nvPr/>
        </p:nvSpPr>
        <p:spPr>
          <a:xfrm>
            <a:off x="9331683" y="3716331"/>
            <a:ext cx="71087" cy="144484"/>
          </a:xfrm>
          <a:custGeom>
            <a:avLst/>
            <a:gdLst>
              <a:gd name="connsiteX0" fmla="*/ 71080 w 71087"/>
              <a:gd name="connsiteY0" fmla="*/ 7 h 144484"/>
              <a:gd name="connsiteX1" fmla="*/ 1230 w 71087"/>
              <a:gd name="connsiteY1" fmla="*/ 90494 h 144484"/>
              <a:gd name="connsiteX2" fmla="*/ 25042 w 71087"/>
              <a:gd name="connsiteY2" fmla="*/ 144469 h 144484"/>
              <a:gd name="connsiteX3" fmla="*/ 5992 w 71087"/>
              <a:gd name="connsiteY3" fmla="*/ 85732 h 144484"/>
              <a:gd name="connsiteX4" fmla="*/ 71080 w 71087"/>
              <a:gd name="connsiteY4" fmla="*/ 7 h 14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7" h="144484">
                <a:moveTo>
                  <a:pt x="71080" y="7"/>
                </a:moveTo>
                <a:cubicBezTo>
                  <a:pt x="70286" y="801"/>
                  <a:pt x="8903" y="66417"/>
                  <a:pt x="1230" y="90494"/>
                </a:cubicBezTo>
                <a:cubicBezTo>
                  <a:pt x="-6443" y="114571"/>
                  <a:pt x="24248" y="145263"/>
                  <a:pt x="25042" y="144469"/>
                </a:cubicBezTo>
                <a:cubicBezTo>
                  <a:pt x="25836" y="143675"/>
                  <a:pt x="171" y="107692"/>
                  <a:pt x="5992" y="85732"/>
                </a:cubicBezTo>
                <a:cubicBezTo>
                  <a:pt x="11813" y="63772"/>
                  <a:pt x="71874" y="-787"/>
                  <a:pt x="710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EEFF312-E824-487F-BE48-CDC252513887}"/>
              </a:ext>
            </a:extLst>
          </p:cNvPr>
          <p:cNvSpPr/>
          <p:nvPr/>
        </p:nvSpPr>
        <p:spPr>
          <a:xfrm>
            <a:off x="8518525" y="3436938"/>
            <a:ext cx="331758" cy="44553"/>
          </a:xfrm>
          <a:custGeom>
            <a:avLst/>
            <a:gdLst>
              <a:gd name="connsiteX0" fmla="*/ 0 w 331758"/>
              <a:gd name="connsiteY0" fmla="*/ 0 h 44553"/>
              <a:gd name="connsiteX1" fmla="*/ 284163 w 331758"/>
              <a:gd name="connsiteY1" fmla="*/ 31750 h 44553"/>
              <a:gd name="connsiteX2" fmla="*/ 330200 w 331758"/>
              <a:gd name="connsiteY2" fmla="*/ 44450 h 44553"/>
              <a:gd name="connsiteX3" fmla="*/ 269875 w 331758"/>
              <a:gd name="connsiteY3" fmla="*/ 38100 h 44553"/>
              <a:gd name="connsiteX4" fmla="*/ 0 w 331758"/>
              <a:gd name="connsiteY4" fmla="*/ 0 h 4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58" h="44553">
                <a:moveTo>
                  <a:pt x="0" y="0"/>
                </a:moveTo>
                <a:lnTo>
                  <a:pt x="284163" y="31750"/>
                </a:lnTo>
                <a:cubicBezTo>
                  <a:pt x="339196" y="39158"/>
                  <a:pt x="332581" y="43392"/>
                  <a:pt x="330200" y="44450"/>
                </a:cubicBezTo>
                <a:cubicBezTo>
                  <a:pt x="327819" y="45508"/>
                  <a:pt x="269875" y="38100"/>
                  <a:pt x="269875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212">
            <a:extLst>
              <a:ext uri="{FF2B5EF4-FFF2-40B4-BE49-F238E27FC236}">
                <a16:creationId xmlns:a16="http://schemas.microsoft.com/office/drawing/2014/main" id="{A1A46EB2-E479-4BCB-896C-24ED059716D7}"/>
              </a:ext>
            </a:extLst>
          </p:cNvPr>
          <p:cNvSpPr/>
          <p:nvPr/>
        </p:nvSpPr>
        <p:spPr>
          <a:xfrm>
            <a:off x="8770938" y="36496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134C3AB-8787-48E1-8A29-47A37D758C90}"/>
              </a:ext>
            </a:extLst>
          </p:cNvPr>
          <p:cNvSpPr/>
          <p:nvPr/>
        </p:nvSpPr>
        <p:spPr>
          <a:xfrm>
            <a:off x="3924704" y="3245507"/>
            <a:ext cx="1014286" cy="32959"/>
          </a:xfrm>
          <a:custGeom>
            <a:avLst/>
            <a:gdLst>
              <a:gd name="connsiteX0" fmla="*/ 2771 w 1014286"/>
              <a:gd name="connsiteY0" fmla="*/ 10456 h 32959"/>
              <a:gd name="connsiteX1" fmla="*/ 302809 w 1014286"/>
              <a:gd name="connsiteY1" fmla="*/ 31093 h 32959"/>
              <a:gd name="connsiteX2" fmla="*/ 996546 w 1014286"/>
              <a:gd name="connsiteY2" fmla="*/ 31093 h 32959"/>
              <a:gd name="connsiteX3" fmla="*/ 823509 w 1014286"/>
              <a:gd name="connsiteY3" fmla="*/ 23156 h 32959"/>
              <a:gd name="connsiteX4" fmla="*/ 458384 w 1014286"/>
              <a:gd name="connsiteY4" fmla="*/ 931 h 32959"/>
              <a:gd name="connsiteX5" fmla="*/ 2771 w 1014286"/>
              <a:gd name="connsiteY5" fmla="*/ 10456 h 3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286" h="32959">
                <a:moveTo>
                  <a:pt x="2771" y="10456"/>
                </a:moveTo>
                <a:cubicBezTo>
                  <a:pt x="-23158" y="15483"/>
                  <a:pt x="137180" y="27654"/>
                  <a:pt x="302809" y="31093"/>
                </a:cubicBezTo>
                <a:cubicBezTo>
                  <a:pt x="468438" y="34532"/>
                  <a:pt x="909763" y="32416"/>
                  <a:pt x="996546" y="31093"/>
                </a:cubicBezTo>
                <a:cubicBezTo>
                  <a:pt x="1083329" y="29770"/>
                  <a:pt x="823509" y="23156"/>
                  <a:pt x="823509" y="23156"/>
                </a:cubicBezTo>
                <a:cubicBezTo>
                  <a:pt x="733815" y="18129"/>
                  <a:pt x="591469" y="4635"/>
                  <a:pt x="458384" y="931"/>
                </a:cubicBezTo>
                <a:cubicBezTo>
                  <a:pt x="325299" y="-2773"/>
                  <a:pt x="28700" y="5429"/>
                  <a:pt x="2771" y="10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C566D9FB-A30E-4844-8498-66D9240B885F}"/>
              </a:ext>
            </a:extLst>
          </p:cNvPr>
          <p:cNvSpPr/>
          <p:nvPr/>
        </p:nvSpPr>
        <p:spPr>
          <a:xfrm>
            <a:off x="3372262" y="3274307"/>
            <a:ext cx="552068" cy="1115998"/>
          </a:xfrm>
          <a:custGeom>
            <a:avLst/>
            <a:gdLst>
              <a:gd name="connsiteX0" fmla="*/ 552038 w 552068"/>
              <a:gd name="connsiteY0" fmla="*/ 176 h 1115998"/>
              <a:gd name="connsiteX1" fmla="*/ 289571 w 552068"/>
              <a:gd name="connsiteY1" fmla="*/ 224543 h 1115998"/>
              <a:gd name="connsiteX2" fmla="*/ 109655 w 552068"/>
              <a:gd name="connsiteY2" fmla="*/ 539926 h 1115998"/>
              <a:gd name="connsiteX3" fmla="*/ 14405 w 552068"/>
              <a:gd name="connsiteY3" fmla="*/ 982310 h 1115998"/>
              <a:gd name="connsiteX4" fmla="*/ 27105 w 552068"/>
              <a:gd name="connsiteY4" fmla="*/ 1107193 h 1115998"/>
              <a:gd name="connsiteX5" fmla="*/ 31338 w 552068"/>
              <a:gd name="connsiteY5" fmla="*/ 1077560 h 1115998"/>
              <a:gd name="connsiteX6" fmla="*/ 1705 w 552068"/>
              <a:gd name="connsiteY6" fmla="*/ 853193 h 1115998"/>
              <a:gd name="connsiteX7" fmla="*/ 33455 w 552068"/>
              <a:gd name="connsiteY7" fmla="*/ 690210 h 1115998"/>
              <a:gd name="connsiteX8" fmla="*/ 272638 w 552068"/>
              <a:gd name="connsiteY8" fmla="*/ 197026 h 1115998"/>
              <a:gd name="connsiteX9" fmla="*/ 552038 w 552068"/>
              <a:gd name="connsiteY9" fmla="*/ 176 h 11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068" h="1115998">
                <a:moveTo>
                  <a:pt x="552038" y="176"/>
                </a:moveTo>
                <a:cubicBezTo>
                  <a:pt x="554860" y="4762"/>
                  <a:pt x="363301" y="134585"/>
                  <a:pt x="289571" y="224543"/>
                </a:cubicBezTo>
                <a:cubicBezTo>
                  <a:pt x="215841" y="314501"/>
                  <a:pt x="155516" y="413632"/>
                  <a:pt x="109655" y="539926"/>
                </a:cubicBezTo>
                <a:cubicBezTo>
                  <a:pt x="63794" y="666221"/>
                  <a:pt x="28163" y="887766"/>
                  <a:pt x="14405" y="982310"/>
                </a:cubicBezTo>
                <a:cubicBezTo>
                  <a:pt x="647" y="1076854"/>
                  <a:pt x="24283" y="1091318"/>
                  <a:pt x="27105" y="1107193"/>
                </a:cubicBezTo>
                <a:cubicBezTo>
                  <a:pt x="29927" y="1123068"/>
                  <a:pt x="35571" y="1119893"/>
                  <a:pt x="31338" y="1077560"/>
                </a:cubicBezTo>
                <a:cubicBezTo>
                  <a:pt x="27105" y="1035227"/>
                  <a:pt x="1352" y="917751"/>
                  <a:pt x="1705" y="853193"/>
                </a:cubicBezTo>
                <a:cubicBezTo>
                  <a:pt x="2058" y="788635"/>
                  <a:pt x="-11700" y="799571"/>
                  <a:pt x="33455" y="690210"/>
                </a:cubicBezTo>
                <a:cubicBezTo>
                  <a:pt x="78610" y="580849"/>
                  <a:pt x="186913" y="313090"/>
                  <a:pt x="272638" y="197026"/>
                </a:cubicBezTo>
                <a:cubicBezTo>
                  <a:pt x="358363" y="80962"/>
                  <a:pt x="549216" y="-4410"/>
                  <a:pt x="552038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B1FC84F-3562-4390-9DDB-DD253A2CB1A3}"/>
              </a:ext>
            </a:extLst>
          </p:cNvPr>
          <p:cNvSpPr/>
          <p:nvPr/>
        </p:nvSpPr>
        <p:spPr>
          <a:xfrm>
            <a:off x="3339162" y="3230753"/>
            <a:ext cx="634927" cy="1140181"/>
          </a:xfrm>
          <a:custGeom>
            <a:avLst/>
            <a:gdLst>
              <a:gd name="connsiteX0" fmla="*/ 633821 w 634927"/>
              <a:gd name="connsiteY0" fmla="*/ 11980 h 1140181"/>
              <a:gd name="connsiteX1" fmla="*/ 464488 w 634927"/>
              <a:gd name="connsiteY1" fmla="*/ 26797 h 1140181"/>
              <a:gd name="connsiteX2" fmla="*/ 206255 w 634927"/>
              <a:gd name="connsiteY2" fmla="*/ 236347 h 1140181"/>
              <a:gd name="connsiteX3" fmla="*/ 17871 w 634927"/>
              <a:gd name="connsiteY3" fmla="*/ 708364 h 1140181"/>
              <a:gd name="connsiteX4" fmla="*/ 7288 w 634927"/>
              <a:gd name="connsiteY4" fmla="*/ 1118997 h 1140181"/>
              <a:gd name="connsiteX5" fmla="*/ 13638 w 634927"/>
              <a:gd name="connsiteY5" fmla="*/ 1040680 h 1140181"/>
              <a:gd name="connsiteX6" fmla="*/ 58088 w 634927"/>
              <a:gd name="connsiteY6" fmla="*/ 693547 h 1140181"/>
              <a:gd name="connsiteX7" fmla="*/ 180855 w 634927"/>
              <a:gd name="connsiteY7" fmla="*/ 337947 h 1140181"/>
              <a:gd name="connsiteX8" fmla="*/ 384055 w 634927"/>
              <a:gd name="connsiteY8" fmla="*/ 111464 h 1140181"/>
              <a:gd name="connsiteX9" fmla="*/ 633821 w 634927"/>
              <a:gd name="connsiteY9" fmla="*/ 11980 h 11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27" h="1140181">
                <a:moveTo>
                  <a:pt x="633821" y="11980"/>
                </a:moveTo>
                <a:cubicBezTo>
                  <a:pt x="647226" y="-2131"/>
                  <a:pt x="535749" y="-10597"/>
                  <a:pt x="464488" y="26797"/>
                </a:cubicBezTo>
                <a:cubicBezTo>
                  <a:pt x="393227" y="64191"/>
                  <a:pt x="280691" y="122753"/>
                  <a:pt x="206255" y="236347"/>
                </a:cubicBezTo>
                <a:cubicBezTo>
                  <a:pt x="131819" y="349941"/>
                  <a:pt x="51032" y="561256"/>
                  <a:pt x="17871" y="708364"/>
                </a:cubicBezTo>
                <a:cubicBezTo>
                  <a:pt x="-15290" y="855472"/>
                  <a:pt x="7993" y="1063611"/>
                  <a:pt x="7288" y="1118997"/>
                </a:cubicBezTo>
                <a:cubicBezTo>
                  <a:pt x="6583" y="1174383"/>
                  <a:pt x="5171" y="1111588"/>
                  <a:pt x="13638" y="1040680"/>
                </a:cubicBezTo>
                <a:cubicBezTo>
                  <a:pt x="22105" y="969772"/>
                  <a:pt x="30219" y="810669"/>
                  <a:pt x="58088" y="693547"/>
                </a:cubicBezTo>
                <a:cubicBezTo>
                  <a:pt x="85957" y="576425"/>
                  <a:pt x="126527" y="434961"/>
                  <a:pt x="180855" y="337947"/>
                </a:cubicBezTo>
                <a:cubicBezTo>
                  <a:pt x="235183" y="240933"/>
                  <a:pt x="310325" y="166850"/>
                  <a:pt x="384055" y="111464"/>
                </a:cubicBezTo>
                <a:cubicBezTo>
                  <a:pt x="457785" y="56078"/>
                  <a:pt x="620416" y="26091"/>
                  <a:pt x="633821" y="11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25C18270-5D20-44A3-B94F-8ADC96B3CCA2}"/>
              </a:ext>
            </a:extLst>
          </p:cNvPr>
          <p:cNvSpPr/>
          <p:nvPr/>
        </p:nvSpPr>
        <p:spPr>
          <a:xfrm>
            <a:off x="2774950" y="3660176"/>
            <a:ext cx="683017" cy="1137620"/>
          </a:xfrm>
          <a:custGeom>
            <a:avLst/>
            <a:gdLst>
              <a:gd name="connsiteX0" fmla="*/ 666750 w 683017"/>
              <a:gd name="connsiteY0" fmla="*/ 22824 h 1137620"/>
              <a:gd name="connsiteX1" fmla="*/ 247650 w 683017"/>
              <a:gd name="connsiteY1" fmla="*/ 629249 h 1137620"/>
              <a:gd name="connsiteX2" fmla="*/ 0 w 683017"/>
              <a:gd name="connsiteY2" fmla="*/ 1137249 h 1137620"/>
              <a:gd name="connsiteX3" fmla="*/ 247650 w 683017"/>
              <a:gd name="connsiteY3" fmla="*/ 718149 h 1137620"/>
              <a:gd name="connsiteX4" fmla="*/ 561975 w 683017"/>
              <a:gd name="connsiteY4" fmla="*/ 184749 h 1137620"/>
              <a:gd name="connsiteX5" fmla="*/ 666750 w 683017"/>
              <a:gd name="connsiteY5" fmla="*/ 22824 h 113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017" h="1137620">
                <a:moveTo>
                  <a:pt x="666750" y="22824"/>
                </a:moveTo>
                <a:cubicBezTo>
                  <a:pt x="614363" y="96907"/>
                  <a:pt x="358775" y="443512"/>
                  <a:pt x="247650" y="629249"/>
                </a:cubicBezTo>
                <a:cubicBezTo>
                  <a:pt x="136525" y="814986"/>
                  <a:pt x="0" y="1122432"/>
                  <a:pt x="0" y="1137249"/>
                </a:cubicBezTo>
                <a:cubicBezTo>
                  <a:pt x="0" y="1152066"/>
                  <a:pt x="247650" y="718149"/>
                  <a:pt x="247650" y="718149"/>
                </a:cubicBezTo>
                <a:cubicBezTo>
                  <a:pt x="341313" y="559399"/>
                  <a:pt x="489479" y="300637"/>
                  <a:pt x="561975" y="184749"/>
                </a:cubicBezTo>
                <a:cubicBezTo>
                  <a:pt x="634471" y="68862"/>
                  <a:pt x="719137" y="-51259"/>
                  <a:pt x="666750" y="22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177E02D-B9F4-44B6-99F2-4DE851AE549F}"/>
              </a:ext>
            </a:extLst>
          </p:cNvPr>
          <p:cNvSpPr/>
          <p:nvPr/>
        </p:nvSpPr>
        <p:spPr>
          <a:xfrm>
            <a:off x="2456418" y="4808961"/>
            <a:ext cx="335968" cy="1004920"/>
          </a:xfrm>
          <a:custGeom>
            <a:avLst/>
            <a:gdLst>
              <a:gd name="connsiteX0" fmla="*/ 331232 w 335968"/>
              <a:gd name="connsiteY0" fmla="*/ 1164 h 1004920"/>
              <a:gd name="connsiteX1" fmla="*/ 166132 w 335968"/>
              <a:gd name="connsiteY1" fmla="*/ 334539 h 1004920"/>
              <a:gd name="connsiteX2" fmla="*/ 26432 w 335968"/>
              <a:gd name="connsiteY2" fmla="*/ 725064 h 1004920"/>
              <a:gd name="connsiteX3" fmla="*/ 1032 w 335968"/>
              <a:gd name="connsiteY3" fmla="*/ 1004464 h 1004920"/>
              <a:gd name="connsiteX4" fmla="*/ 42307 w 335968"/>
              <a:gd name="connsiteY4" fmla="*/ 775864 h 1004920"/>
              <a:gd name="connsiteX5" fmla="*/ 267732 w 335968"/>
              <a:gd name="connsiteY5" fmla="*/ 245639 h 1004920"/>
              <a:gd name="connsiteX6" fmla="*/ 331232 w 335968"/>
              <a:gd name="connsiteY6" fmla="*/ 1164 h 100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68" h="1004920">
                <a:moveTo>
                  <a:pt x="331232" y="1164"/>
                </a:moveTo>
                <a:cubicBezTo>
                  <a:pt x="314299" y="15981"/>
                  <a:pt x="216932" y="213889"/>
                  <a:pt x="166132" y="334539"/>
                </a:cubicBezTo>
                <a:cubicBezTo>
                  <a:pt x="115332" y="455189"/>
                  <a:pt x="53949" y="613410"/>
                  <a:pt x="26432" y="725064"/>
                </a:cubicBezTo>
                <a:cubicBezTo>
                  <a:pt x="-1085" y="836718"/>
                  <a:pt x="-1614" y="995997"/>
                  <a:pt x="1032" y="1004464"/>
                </a:cubicBezTo>
                <a:cubicBezTo>
                  <a:pt x="3678" y="1012931"/>
                  <a:pt x="-2143" y="902335"/>
                  <a:pt x="42307" y="775864"/>
                </a:cubicBezTo>
                <a:cubicBezTo>
                  <a:pt x="86757" y="649393"/>
                  <a:pt x="217461" y="375814"/>
                  <a:pt x="267732" y="245639"/>
                </a:cubicBezTo>
                <a:cubicBezTo>
                  <a:pt x="318003" y="115464"/>
                  <a:pt x="348165" y="-13653"/>
                  <a:pt x="331232" y="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2A0953E-6583-4F13-8199-4989382C3253}"/>
              </a:ext>
            </a:extLst>
          </p:cNvPr>
          <p:cNvSpPr/>
          <p:nvPr/>
        </p:nvSpPr>
        <p:spPr>
          <a:xfrm>
            <a:off x="1730313" y="5813409"/>
            <a:ext cx="759444" cy="1028801"/>
          </a:xfrm>
          <a:custGeom>
            <a:avLst/>
            <a:gdLst>
              <a:gd name="connsiteX0" fmla="*/ 758887 w 759444"/>
              <a:gd name="connsiteY0" fmla="*/ 16 h 1028801"/>
              <a:gd name="connsiteX1" fmla="*/ 492187 w 759444"/>
              <a:gd name="connsiteY1" fmla="*/ 193691 h 1028801"/>
              <a:gd name="connsiteX2" fmla="*/ 400112 w 759444"/>
              <a:gd name="connsiteY2" fmla="*/ 473091 h 1028801"/>
              <a:gd name="connsiteX3" fmla="*/ 400112 w 759444"/>
              <a:gd name="connsiteY3" fmla="*/ 520716 h 1028801"/>
              <a:gd name="connsiteX4" fmla="*/ 282637 w 759444"/>
              <a:gd name="connsiteY4" fmla="*/ 647716 h 1028801"/>
              <a:gd name="connsiteX5" fmla="*/ 238187 w 759444"/>
              <a:gd name="connsiteY5" fmla="*/ 717566 h 1028801"/>
              <a:gd name="connsiteX6" fmla="*/ 203262 w 759444"/>
              <a:gd name="connsiteY6" fmla="*/ 822341 h 1028801"/>
              <a:gd name="connsiteX7" fmla="*/ 177862 w 759444"/>
              <a:gd name="connsiteY7" fmla="*/ 869966 h 1028801"/>
              <a:gd name="connsiteX8" fmla="*/ 62 w 759444"/>
              <a:gd name="connsiteY8" fmla="*/ 1028716 h 1028801"/>
              <a:gd name="connsiteX9" fmla="*/ 158812 w 759444"/>
              <a:gd name="connsiteY9" fmla="*/ 889016 h 1028801"/>
              <a:gd name="connsiteX10" fmla="*/ 254062 w 759444"/>
              <a:gd name="connsiteY10" fmla="*/ 685816 h 1028801"/>
              <a:gd name="connsiteX11" fmla="*/ 425512 w 759444"/>
              <a:gd name="connsiteY11" fmla="*/ 419116 h 1028801"/>
              <a:gd name="connsiteX12" fmla="*/ 558862 w 759444"/>
              <a:gd name="connsiteY12" fmla="*/ 203216 h 1028801"/>
              <a:gd name="connsiteX13" fmla="*/ 758887 w 759444"/>
              <a:gd name="connsiteY13" fmla="*/ 16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9444" h="1028801">
                <a:moveTo>
                  <a:pt x="758887" y="16"/>
                </a:moveTo>
                <a:cubicBezTo>
                  <a:pt x="747775" y="-1571"/>
                  <a:pt x="551983" y="114845"/>
                  <a:pt x="492187" y="193691"/>
                </a:cubicBezTo>
                <a:cubicBezTo>
                  <a:pt x="432391" y="272537"/>
                  <a:pt x="415458" y="418587"/>
                  <a:pt x="400112" y="473091"/>
                </a:cubicBezTo>
                <a:cubicBezTo>
                  <a:pt x="384766" y="527595"/>
                  <a:pt x="419691" y="491612"/>
                  <a:pt x="400112" y="520716"/>
                </a:cubicBezTo>
                <a:cubicBezTo>
                  <a:pt x="380533" y="549820"/>
                  <a:pt x="309624" y="614908"/>
                  <a:pt x="282637" y="647716"/>
                </a:cubicBezTo>
                <a:cubicBezTo>
                  <a:pt x="255649" y="680524"/>
                  <a:pt x="251416" y="688462"/>
                  <a:pt x="238187" y="717566"/>
                </a:cubicBezTo>
                <a:cubicBezTo>
                  <a:pt x="224958" y="746670"/>
                  <a:pt x="203262" y="822341"/>
                  <a:pt x="203262" y="822341"/>
                </a:cubicBezTo>
                <a:cubicBezTo>
                  <a:pt x="193208" y="847741"/>
                  <a:pt x="211729" y="835570"/>
                  <a:pt x="177862" y="869966"/>
                </a:cubicBezTo>
                <a:cubicBezTo>
                  <a:pt x="143995" y="904362"/>
                  <a:pt x="3237" y="1025541"/>
                  <a:pt x="62" y="1028716"/>
                </a:cubicBezTo>
                <a:cubicBezTo>
                  <a:pt x="-3113" y="1031891"/>
                  <a:pt x="116479" y="946166"/>
                  <a:pt x="158812" y="889016"/>
                </a:cubicBezTo>
                <a:cubicBezTo>
                  <a:pt x="201145" y="831866"/>
                  <a:pt x="209612" y="764133"/>
                  <a:pt x="254062" y="685816"/>
                </a:cubicBezTo>
                <a:cubicBezTo>
                  <a:pt x="298512" y="607499"/>
                  <a:pt x="374712" y="499549"/>
                  <a:pt x="425512" y="419116"/>
                </a:cubicBezTo>
                <a:cubicBezTo>
                  <a:pt x="476312" y="338683"/>
                  <a:pt x="505945" y="271478"/>
                  <a:pt x="558862" y="203216"/>
                </a:cubicBezTo>
                <a:cubicBezTo>
                  <a:pt x="611779" y="134954"/>
                  <a:pt x="769999" y="1603"/>
                  <a:pt x="75888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38F40ADD-E2B8-4E37-8568-1570BDF6234B}"/>
              </a:ext>
            </a:extLst>
          </p:cNvPr>
          <p:cNvSpPr/>
          <p:nvPr/>
        </p:nvSpPr>
        <p:spPr>
          <a:xfrm>
            <a:off x="4412534" y="3397246"/>
            <a:ext cx="528358" cy="393235"/>
          </a:xfrm>
          <a:custGeom>
            <a:avLst/>
            <a:gdLst>
              <a:gd name="connsiteX0" fmla="*/ 527766 w 528358"/>
              <a:gd name="connsiteY0" fmla="*/ 4 h 393235"/>
              <a:gd name="connsiteX1" fmla="*/ 38816 w 528358"/>
              <a:gd name="connsiteY1" fmla="*/ 60329 h 393235"/>
              <a:gd name="connsiteX2" fmla="*/ 38816 w 528358"/>
              <a:gd name="connsiteY2" fmla="*/ 92079 h 393235"/>
              <a:gd name="connsiteX3" fmla="*/ 105491 w 528358"/>
              <a:gd name="connsiteY3" fmla="*/ 387354 h 393235"/>
              <a:gd name="connsiteX4" fmla="*/ 102316 w 528358"/>
              <a:gd name="connsiteY4" fmla="*/ 273054 h 393235"/>
              <a:gd name="connsiteX5" fmla="*/ 51516 w 528358"/>
              <a:gd name="connsiteY5" fmla="*/ 79379 h 393235"/>
              <a:gd name="connsiteX6" fmla="*/ 137241 w 528358"/>
              <a:gd name="connsiteY6" fmla="*/ 57154 h 393235"/>
              <a:gd name="connsiteX7" fmla="*/ 527766 w 528358"/>
              <a:gd name="connsiteY7" fmla="*/ 4 h 3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358" h="393235">
                <a:moveTo>
                  <a:pt x="527766" y="4"/>
                </a:moveTo>
                <a:cubicBezTo>
                  <a:pt x="511362" y="533"/>
                  <a:pt x="120308" y="44983"/>
                  <a:pt x="38816" y="60329"/>
                </a:cubicBezTo>
                <a:cubicBezTo>
                  <a:pt x="-42676" y="75675"/>
                  <a:pt x="27704" y="37575"/>
                  <a:pt x="38816" y="92079"/>
                </a:cubicBezTo>
                <a:cubicBezTo>
                  <a:pt x="49928" y="146583"/>
                  <a:pt x="94908" y="357192"/>
                  <a:pt x="105491" y="387354"/>
                </a:cubicBezTo>
                <a:cubicBezTo>
                  <a:pt x="116074" y="417517"/>
                  <a:pt x="111312" y="324383"/>
                  <a:pt x="102316" y="273054"/>
                </a:cubicBezTo>
                <a:cubicBezTo>
                  <a:pt x="93320" y="221725"/>
                  <a:pt x="45695" y="115362"/>
                  <a:pt x="51516" y="79379"/>
                </a:cubicBezTo>
                <a:cubicBezTo>
                  <a:pt x="57337" y="43396"/>
                  <a:pt x="59454" y="67737"/>
                  <a:pt x="137241" y="57154"/>
                </a:cubicBezTo>
                <a:cubicBezTo>
                  <a:pt x="215028" y="46571"/>
                  <a:pt x="544170" y="-525"/>
                  <a:pt x="52776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E158678C-D50E-4002-BA1D-35E5E26AE035}"/>
              </a:ext>
            </a:extLst>
          </p:cNvPr>
          <p:cNvSpPr/>
          <p:nvPr/>
        </p:nvSpPr>
        <p:spPr>
          <a:xfrm>
            <a:off x="3571464" y="3697032"/>
            <a:ext cx="924992" cy="853605"/>
          </a:xfrm>
          <a:custGeom>
            <a:avLst/>
            <a:gdLst>
              <a:gd name="connsiteX0" fmla="*/ 924336 w 924992"/>
              <a:gd name="connsiteY0" fmla="*/ 116143 h 853605"/>
              <a:gd name="connsiteX1" fmla="*/ 781461 w 924992"/>
              <a:gd name="connsiteY1" fmla="*/ 55818 h 853605"/>
              <a:gd name="connsiteX2" fmla="*/ 587786 w 924992"/>
              <a:gd name="connsiteY2" fmla="*/ 1843 h 853605"/>
              <a:gd name="connsiteX3" fmla="*/ 498886 w 924992"/>
              <a:gd name="connsiteY3" fmla="*/ 125668 h 853605"/>
              <a:gd name="connsiteX4" fmla="*/ 298861 w 924992"/>
              <a:gd name="connsiteY4" fmla="*/ 417768 h 853605"/>
              <a:gd name="connsiteX5" fmla="*/ 63911 w 924992"/>
              <a:gd name="connsiteY5" fmla="*/ 747968 h 853605"/>
              <a:gd name="connsiteX6" fmla="*/ 13111 w 924992"/>
              <a:gd name="connsiteY6" fmla="*/ 840043 h 853605"/>
              <a:gd name="connsiteX7" fmla="*/ 267111 w 924992"/>
              <a:gd name="connsiteY7" fmla="*/ 493968 h 853605"/>
              <a:gd name="connsiteX8" fmla="*/ 581436 w 924992"/>
              <a:gd name="connsiteY8" fmla="*/ 46293 h 853605"/>
              <a:gd name="connsiteX9" fmla="*/ 724311 w 924992"/>
              <a:gd name="connsiteY9" fmla="*/ 65343 h 853605"/>
              <a:gd name="connsiteX10" fmla="*/ 924336 w 924992"/>
              <a:gd name="connsiteY10" fmla="*/ 116143 h 8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4992" h="853605">
                <a:moveTo>
                  <a:pt x="924336" y="116143"/>
                </a:moveTo>
                <a:cubicBezTo>
                  <a:pt x="933861" y="114555"/>
                  <a:pt x="837553" y="74868"/>
                  <a:pt x="781461" y="55818"/>
                </a:cubicBezTo>
                <a:cubicBezTo>
                  <a:pt x="725369" y="36768"/>
                  <a:pt x="634882" y="-9799"/>
                  <a:pt x="587786" y="1843"/>
                </a:cubicBezTo>
                <a:cubicBezTo>
                  <a:pt x="540690" y="13485"/>
                  <a:pt x="547040" y="56347"/>
                  <a:pt x="498886" y="125668"/>
                </a:cubicBezTo>
                <a:cubicBezTo>
                  <a:pt x="450732" y="194989"/>
                  <a:pt x="371357" y="314051"/>
                  <a:pt x="298861" y="417768"/>
                </a:cubicBezTo>
                <a:cubicBezTo>
                  <a:pt x="226365" y="521485"/>
                  <a:pt x="111536" y="677589"/>
                  <a:pt x="63911" y="747968"/>
                </a:cubicBezTo>
                <a:cubicBezTo>
                  <a:pt x="16286" y="818347"/>
                  <a:pt x="-20756" y="882376"/>
                  <a:pt x="13111" y="840043"/>
                </a:cubicBezTo>
                <a:cubicBezTo>
                  <a:pt x="46978" y="797710"/>
                  <a:pt x="172390" y="626260"/>
                  <a:pt x="267111" y="493968"/>
                </a:cubicBezTo>
                <a:cubicBezTo>
                  <a:pt x="361832" y="361676"/>
                  <a:pt x="505236" y="117731"/>
                  <a:pt x="581436" y="46293"/>
                </a:cubicBezTo>
                <a:cubicBezTo>
                  <a:pt x="657636" y="-25145"/>
                  <a:pt x="667161" y="56876"/>
                  <a:pt x="724311" y="65343"/>
                </a:cubicBezTo>
                <a:cubicBezTo>
                  <a:pt x="781461" y="73810"/>
                  <a:pt x="914811" y="117731"/>
                  <a:pt x="924336" y="11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B7D4A28-4316-449C-94D7-30846FCE460F}"/>
              </a:ext>
            </a:extLst>
          </p:cNvPr>
          <p:cNvSpPr/>
          <p:nvPr/>
        </p:nvSpPr>
        <p:spPr>
          <a:xfrm>
            <a:off x="4031830" y="3402220"/>
            <a:ext cx="925425" cy="786908"/>
          </a:xfrm>
          <a:custGeom>
            <a:avLst/>
            <a:gdLst>
              <a:gd name="connsiteX0" fmla="*/ 924345 w 925425"/>
              <a:gd name="connsiteY0" fmla="*/ 1380 h 786908"/>
              <a:gd name="connsiteX1" fmla="*/ 552870 w 925425"/>
              <a:gd name="connsiteY1" fmla="*/ 344280 h 786908"/>
              <a:gd name="connsiteX2" fmla="*/ 254420 w 925425"/>
              <a:gd name="connsiteY2" fmla="*/ 607805 h 786908"/>
              <a:gd name="connsiteX3" fmla="*/ 420 w 925425"/>
              <a:gd name="connsiteY3" fmla="*/ 785605 h 786908"/>
              <a:gd name="connsiteX4" fmla="*/ 200445 w 925425"/>
              <a:gd name="connsiteY4" fmla="*/ 677655 h 786908"/>
              <a:gd name="connsiteX5" fmla="*/ 429045 w 925425"/>
              <a:gd name="connsiteY5" fmla="*/ 480805 h 786908"/>
              <a:gd name="connsiteX6" fmla="*/ 924345 w 925425"/>
              <a:gd name="connsiteY6" fmla="*/ 1380 h 78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425" h="786908">
                <a:moveTo>
                  <a:pt x="924345" y="1380"/>
                </a:moveTo>
                <a:cubicBezTo>
                  <a:pt x="944982" y="-21374"/>
                  <a:pt x="664524" y="243209"/>
                  <a:pt x="552870" y="344280"/>
                </a:cubicBezTo>
                <a:cubicBezTo>
                  <a:pt x="441216" y="445351"/>
                  <a:pt x="346495" y="534251"/>
                  <a:pt x="254420" y="607805"/>
                </a:cubicBezTo>
                <a:cubicBezTo>
                  <a:pt x="162345" y="681359"/>
                  <a:pt x="9416" y="773963"/>
                  <a:pt x="420" y="785605"/>
                </a:cubicBezTo>
                <a:cubicBezTo>
                  <a:pt x="-8576" y="797247"/>
                  <a:pt x="129008" y="728455"/>
                  <a:pt x="200445" y="677655"/>
                </a:cubicBezTo>
                <a:cubicBezTo>
                  <a:pt x="271882" y="626855"/>
                  <a:pt x="311570" y="591401"/>
                  <a:pt x="429045" y="480805"/>
                </a:cubicBezTo>
                <a:cubicBezTo>
                  <a:pt x="546520" y="370209"/>
                  <a:pt x="903708" y="24134"/>
                  <a:pt x="924345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4F1B3617-CE97-40E6-BF83-6F9C9788DDC8}"/>
              </a:ext>
            </a:extLst>
          </p:cNvPr>
          <p:cNvSpPr/>
          <p:nvPr/>
        </p:nvSpPr>
        <p:spPr>
          <a:xfrm>
            <a:off x="4316184" y="3391490"/>
            <a:ext cx="625484" cy="583556"/>
          </a:xfrm>
          <a:custGeom>
            <a:avLst/>
            <a:gdLst>
              <a:gd name="connsiteX0" fmla="*/ 624116 w 625484"/>
              <a:gd name="connsiteY0" fmla="*/ 2585 h 583556"/>
              <a:gd name="connsiteX1" fmla="*/ 344716 w 625484"/>
              <a:gd name="connsiteY1" fmla="*/ 234360 h 583556"/>
              <a:gd name="connsiteX2" fmla="*/ 1816 w 625484"/>
              <a:gd name="connsiteY2" fmla="*/ 580435 h 583556"/>
              <a:gd name="connsiteX3" fmla="*/ 227241 w 625484"/>
              <a:gd name="connsiteY3" fmla="*/ 383585 h 583556"/>
              <a:gd name="connsiteX4" fmla="*/ 624116 w 625484"/>
              <a:gd name="connsiteY4" fmla="*/ 2585 h 58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84" h="583556">
                <a:moveTo>
                  <a:pt x="624116" y="2585"/>
                </a:moveTo>
                <a:cubicBezTo>
                  <a:pt x="643695" y="-22286"/>
                  <a:pt x="448433" y="138052"/>
                  <a:pt x="344716" y="234360"/>
                </a:cubicBezTo>
                <a:cubicBezTo>
                  <a:pt x="240999" y="330668"/>
                  <a:pt x="21395" y="555564"/>
                  <a:pt x="1816" y="580435"/>
                </a:cubicBezTo>
                <a:cubicBezTo>
                  <a:pt x="-17763" y="605306"/>
                  <a:pt x="125112" y="476189"/>
                  <a:pt x="227241" y="383585"/>
                </a:cubicBezTo>
                <a:cubicBezTo>
                  <a:pt x="329370" y="290981"/>
                  <a:pt x="604537" y="27456"/>
                  <a:pt x="624116" y="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EFB089E7-EC8D-4AA3-BA83-325A00E233A0}"/>
              </a:ext>
            </a:extLst>
          </p:cNvPr>
          <p:cNvSpPr/>
          <p:nvPr/>
        </p:nvSpPr>
        <p:spPr>
          <a:xfrm>
            <a:off x="3292022" y="4035239"/>
            <a:ext cx="279265" cy="637351"/>
          </a:xfrm>
          <a:custGeom>
            <a:avLst/>
            <a:gdLst>
              <a:gd name="connsiteX0" fmla="*/ 260803 w 279265"/>
              <a:gd name="connsiteY0" fmla="*/ 186 h 637351"/>
              <a:gd name="connsiteX1" fmla="*/ 260803 w 279265"/>
              <a:gd name="connsiteY1" fmla="*/ 152586 h 637351"/>
              <a:gd name="connsiteX2" fmla="*/ 13153 w 279265"/>
              <a:gd name="connsiteY2" fmla="*/ 609786 h 637351"/>
              <a:gd name="connsiteX3" fmla="*/ 57603 w 279265"/>
              <a:gd name="connsiteY3" fmla="*/ 536761 h 637351"/>
              <a:gd name="connsiteX4" fmla="*/ 257628 w 279265"/>
              <a:gd name="connsiteY4" fmla="*/ 130361 h 637351"/>
              <a:gd name="connsiteX5" fmla="*/ 260803 w 279265"/>
              <a:gd name="connsiteY5" fmla="*/ 186 h 6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265" h="637351">
                <a:moveTo>
                  <a:pt x="260803" y="186"/>
                </a:moveTo>
                <a:cubicBezTo>
                  <a:pt x="261332" y="3890"/>
                  <a:pt x="302078" y="50986"/>
                  <a:pt x="260803" y="152586"/>
                </a:cubicBezTo>
                <a:cubicBezTo>
                  <a:pt x="219528" y="254186"/>
                  <a:pt x="47020" y="545757"/>
                  <a:pt x="13153" y="609786"/>
                </a:cubicBezTo>
                <a:cubicBezTo>
                  <a:pt x="-20714" y="673815"/>
                  <a:pt x="16857" y="616665"/>
                  <a:pt x="57603" y="536761"/>
                </a:cubicBezTo>
                <a:cubicBezTo>
                  <a:pt x="98349" y="456857"/>
                  <a:pt x="221645" y="212382"/>
                  <a:pt x="257628" y="130361"/>
                </a:cubicBezTo>
                <a:cubicBezTo>
                  <a:pt x="293611" y="48340"/>
                  <a:pt x="260274" y="-3518"/>
                  <a:pt x="26080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EE6AD45-6155-41E2-9771-8A80FEF22D95}"/>
              </a:ext>
            </a:extLst>
          </p:cNvPr>
          <p:cNvSpPr/>
          <p:nvPr/>
        </p:nvSpPr>
        <p:spPr>
          <a:xfrm>
            <a:off x="3127348" y="4038553"/>
            <a:ext cx="390637" cy="1073241"/>
          </a:xfrm>
          <a:custGeom>
            <a:avLst/>
            <a:gdLst>
              <a:gd name="connsiteX0" fmla="*/ 390552 w 390637"/>
              <a:gd name="connsiteY0" fmla="*/ 47 h 1073241"/>
              <a:gd name="connsiteX1" fmla="*/ 266727 w 390637"/>
              <a:gd name="connsiteY1" fmla="*/ 381047 h 1073241"/>
              <a:gd name="connsiteX2" fmla="*/ 142902 w 390637"/>
              <a:gd name="connsiteY2" fmla="*/ 619172 h 1073241"/>
              <a:gd name="connsiteX3" fmla="*/ 76227 w 390637"/>
              <a:gd name="connsiteY3" fmla="*/ 831897 h 1073241"/>
              <a:gd name="connsiteX4" fmla="*/ 27 w 390637"/>
              <a:gd name="connsiteY4" fmla="*/ 1073197 h 1073241"/>
              <a:gd name="connsiteX5" fmla="*/ 69877 w 390637"/>
              <a:gd name="connsiteY5" fmla="*/ 812847 h 1073241"/>
              <a:gd name="connsiteX6" fmla="*/ 247677 w 390637"/>
              <a:gd name="connsiteY6" fmla="*/ 406447 h 1073241"/>
              <a:gd name="connsiteX7" fmla="*/ 390552 w 390637"/>
              <a:gd name="connsiteY7" fmla="*/ 47 h 107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37" h="1073241">
                <a:moveTo>
                  <a:pt x="390552" y="47"/>
                </a:moveTo>
                <a:cubicBezTo>
                  <a:pt x="393727" y="-4186"/>
                  <a:pt x="308002" y="277860"/>
                  <a:pt x="266727" y="381047"/>
                </a:cubicBezTo>
                <a:cubicBezTo>
                  <a:pt x="225452" y="484234"/>
                  <a:pt x="174652" y="544030"/>
                  <a:pt x="142902" y="619172"/>
                </a:cubicBezTo>
                <a:cubicBezTo>
                  <a:pt x="111152" y="694314"/>
                  <a:pt x="100040" y="756226"/>
                  <a:pt x="76227" y="831897"/>
                </a:cubicBezTo>
                <a:cubicBezTo>
                  <a:pt x="52414" y="907568"/>
                  <a:pt x="1085" y="1076372"/>
                  <a:pt x="27" y="1073197"/>
                </a:cubicBezTo>
                <a:cubicBezTo>
                  <a:pt x="-1031" y="1070022"/>
                  <a:pt x="28602" y="923972"/>
                  <a:pt x="69877" y="812847"/>
                </a:cubicBezTo>
                <a:cubicBezTo>
                  <a:pt x="111152" y="701722"/>
                  <a:pt x="191585" y="542972"/>
                  <a:pt x="247677" y="406447"/>
                </a:cubicBezTo>
                <a:cubicBezTo>
                  <a:pt x="303769" y="269922"/>
                  <a:pt x="387377" y="4280"/>
                  <a:pt x="390552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990FD4AC-1E94-43F9-B679-32B6BED041B0}"/>
              </a:ext>
            </a:extLst>
          </p:cNvPr>
          <p:cNvSpPr/>
          <p:nvPr/>
        </p:nvSpPr>
        <p:spPr>
          <a:xfrm>
            <a:off x="2989524" y="5059980"/>
            <a:ext cx="481460" cy="808099"/>
          </a:xfrm>
          <a:custGeom>
            <a:avLst/>
            <a:gdLst>
              <a:gd name="connsiteX0" fmla="*/ 153726 w 481460"/>
              <a:gd name="connsiteY0" fmla="*/ 970 h 808099"/>
              <a:gd name="connsiteX1" fmla="*/ 61651 w 481460"/>
              <a:gd name="connsiteY1" fmla="*/ 216870 h 808099"/>
              <a:gd name="connsiteX2" fmla="*/ 45776 w 481460"/>
              <a:gd name="connsiteY2" fmla="*/ 362920 h 808099"/>
              <a:gd name="connsiteX3" fmla="*/ 172776 w 481460"/>
              <a:gd name="connsiteY3" fmla="*/ 537545 h 808099"/>
              <a:gd name="connsiteX4" fmla="*/ 461701 w 481460"/>
              <a:gd name="connsiteY4" fmla="*/ 794720 h 808099"/>
              <a:gd name="connsiteX5" fmla="*/ 407726 w 481460"/>
              <a:gd name="connsiteY5" fmla="*/ 731220 h 808099"/>
              <a:gd name="connsiteX6" fmla="*/ 20376 w 481460"/>
              <a:gd name="connsiteY6" fmla="*/ 388320 h 808099"/>
              <a:gd name="connsiteX7" fmla="*/ 64826 w 481460"/>
              <a:gd name="connsiteY7" fmla="*/ 308945 h 808099"/>
              <a:gd name="connsiteX8" fmla="*/ 153726 w 481460"/>
              <a:gd name="connsiteY8" fmla="*/ 970 h 8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460" h="808099">
                <a:moveTo>
                  <a:pt x="153726" y="970"/>
                </a:moveTo>
                <a:cubicBezTo>
                  <a:pt x="153197" y="-14376"/>
                  <a:pt x="79643" y="156545"/>
                  <a:pt x="61651" y="216870"/>
                </a:cubicBezTo>
                <a:cubicBezTo>
                  <a:pt x="43659" y="277195"/>
                  <a:pt x="27255" y="309474"/>
                  <a:pt x="45776" y="362920"/>
                </a:cubicBezTo>
                <a:cubicBezTo>
                  <a:pt x="64297" y="416366"/>
                  <a:pt x="103455" y="465578"/>
                  <a:pt x="172776" y="537545"/>
                </a:cubicBezTo>
                <a:cubicBezTo>
                  <a:pt x="242097" y="609512"/>
                  <a:pt x="422543" y="762441"/>
                  <a:pt x="461701" y="794720"/>
                </a:cubicBezTo>
                <a:cubicBezTo>
                  <a:pt x="500859" y="826999"/>
                  <a:pt x="481280" y="798953"/>
                  <a:pt x="407726" y="731220"/>
                </a:cubicBezTo>
                <a:cubicBezTo>
                  <a:pt x="334172" y="663487"/>
                  <a:pt x="77526" y="458699"/>
                  <a:pt x="20376" y="388320"/>
                </a:cubicBezTo>
                <a:cubicBezTo>
                  <a:pt x="-36774" y="317941"/>
                  <a:pt x="42072" y="374562"/>
                  <a:pt x="64826" y="308945"/>
                </a:cubicBezTo>
                <a:cubicBezTo>
                  <a:pt x="87580" y="243328"/>
                  <a:pt x="154255" y="16316"/>
                  <a:pt x="153726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B8FBB2A2-CF30-4276-BC1C-4D468F9601A7}"/>
              </a:ext>
            </a:extLst>
          </p:cNvPr>
          <p:cNvSpPr/>
          <p:nvPr/>
        </p:nvSpPr>
        <p:spPr>
          <a:xfrm>
            <a:off x="3113767" y="5437563"/>
            <a:ext cx="737503" cy="601518"/>
          </a:xfrm>
          <a:custGeom>
            <a:avLst/>
            <a:gdLst>
              <a:gd name="connsiteX0" fmla="*/ 908 w 737503"/>
              <a:gd name="connsiteY0" fmla="*/ 1212 h 601518"/>
              <a:gd name="connsiteX1" fmla="*/ 385083 w 737503"/>
              <a:gd name="connsiteY1" fmla="*/ 375862 h 601518"/>
              <a:gd name="connsiteX2" fmla="*/ 731158 w 737503"/>
              <a:gd name="connsiteY2" fmla="*/ 598112 h 601518"/>
              <a:gd name="connsiteX3" fmla="*/ 585108 w 737503"/>
              <a:gd name="connsiteY3" fmla="*/ 493337 h 601518"/>
              <a:gd name="connsiteX4" fmla="*/ 286658 w 737503"/>
              <a:gd name="connsiteY4" fmla="*/ 264737 h 601518"/>
              <a:gd name="connsiteX5" fmla="*/ 908 w 737503"/>
              <a:gd name="connsiteY5" fmla="*/ 1212 h 60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503" h="601518">
                <a:moveTo>
                  <a:pt x="908" y="1212"/>
                </a:moveTo>
                <a:cubicBezTo>
                  <a:pt x="17312" y="19733"/>
                  <a:pt x="263375" y="276379"/>
                  <a:pt x="385083" y="375862"/>
                </a:cubicBezTo>
                <a:cubicBezTo>
                  <a:pt x="506791" y="475345"/>
                  <a:pt x="697821" y="578533"/>
                  <a:pt x="731158" y="598112"/>
                </a:cubicBezTo>
                <a:cubicBezTo>
                  <a:pt x="764496" y="617691"/>
                  <a:pt x="659191" y="548899"/>
                  <a:pt x="585108" y="493337"/>
                </a:cubicBezTo>
                <a:cubicBezTo>
                  <a:pt x="511025" y="437775"/>
                  <a:pt x="378733" y="348345"/>
                  <a:pt x="286658" y="264737"/>
                </a:cubicBezTo>
                <a:cubicBezTo>
                  <a:pt x="194583" y="181129"/>
                  <a:pt x="-15496" y="-17309"/>
                  <a:pt x="908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96699F54-333F-4F00-BF37-56E15B8584B4}"/>
              </a:ext>
            </a:extLst>
          </p:cNvPr>
          <p:cNvSpPr/>
          <p:nvPr/>
        </p:nvSpPr>
        <p:spPr>
          <a:xfrm>
            <a:off x="3105147" y="5446625"/>
            <a:ext cx="288735" cy="340648"/>
          </a:xfrm>
          <a:custGeom>
            <a:avLst/>
            <a:gdLst>
              <a:gd name="connsiteX0" fmla="*/ 3 w 288735"/>
              <a:gd name="connsiteY0" fmla="*/ 88 h 340648"/>
              <a:gd name="connsiteX1" fmla="*/ 63503 w 288735"/>
              <a:gd name="connsiteY1" fmla="*/ 130263 h 340648"/>
              <a:gd name="connsiteX2" fmla="*/ 287341 w 288735"/>
              <a:gd name="connsiteY2" fmla="*/ 339813 h 340648"/>
              <a:gd name="connsiteX3" fmla="*/ 153991 w 288735"/>
              <a:gd name="connsiteY3" fmla="*/ 200113 h 340648"/>
              <a:gd name="connsiteX4" fmla="*/ 65091 w 288735"/>
              <a:gd name="connsiteY4" fmla="*/ 111213 h 340648"/>
              <a:gd name="connsiteX5" fmla="*/ 3 w 288735"/>
              <a:gd name="connsiteY5" fmla="*/ 88 h 34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35" h="340648">
                <a:moveTo>
                  <a:pt x="3" y="88"/>
                </a:moveTo>
                <a:cubicBezTo>
                  <a:pt x="-262" y="3263"/>
                  <a:pt x="15613" y="73642"/>
                  <a:pt x="63503" y="130263"/>
                </a:cubicBezTo>
                <a:cubicBezTo>
                  <a:pt x="111393" y="186884"/>
                  <a:pt x="272260" y="328171"/>
                  <a:pt x="287341" y="339813"/>
                </a:cubicBezTo>
                <a:cubicBezTo>
                  <a:pt x="302422" y="351455"/>
                  <a:pt x="191033" y="238213"/>
                  <a:pt x="153991" y="200113"/>
                </a:cubicBezTo>
                <a:cubicBezTo>
                  <a:pt x="116949" y="162013"/>
                  <a:pt x="87052" y="142169"/>
                  <a:pt x="65091" y="111213"/>
                </a:cubicBezTo>
                <a:cubicBezTo>
                  <a:pt x="43131" y="80257"/>
                  <a:pt x="268" y="-3087"/>
                  <a:pt x="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0D0A54D6-BC7E-4C84-A8A0-EECA2B1FED4A}"/>
              </a:ext>
            </a:extLst>
          </p:cNvPr>
          <p:cNvSpPr/>
          <p:nvPr/>
        </p:nvSpPr>
        <p:spPr>
          <a:xfrm>
            <a:off x="2812659" y="5643752"/>
            <a:ext cx="401432" cy="752287"/>
          </a:xfrm>
          <a:custGeom>
            <a:avLst/>
            <a:gdLst>
              <a:gd name="connsiteX0" fmla="*/ 400441 w 401432"/>
              <a:gd name="connsiteY0" fmla="*/ 7748 h 752287"/>
              <a:gd name="connsiteX1" fmla="*/ 292491 w 401432"/>
              <a:gd name="connsiteY1" fmla="*/ 241111 h 752287"/>
              <a:gd name="connsiteX2" fmla="*/ 143266 w 401432"/>
              <a:gd name="connsiteY2" fmla="*/ 485586 h 752287"/>
              <a:gd name="connsiteX3" fmla="*/ 46429 w 401432"/>
              <a:gd name="connsiteY3" fmla="*/ 664973 h 752287"/>
              <a:gd name="connsiteX4" fmla="*/ 391 w 401432"/>
              <a:gd name="connsiteY4" fmla="*/ 752286 h 752287"/>
              <a:gd name="connsiteX5" fmla="*/ 30554 w 401432"/>
              <a:gd name="connsiteY5" fmla="*/ 666561 h 752287"/>
              <a:gd name="connsiteX6" fmla="*/ 132154 w 401432"/>
              <a:gd name="connsiteY6" fmla="*/ 466536 h 752287"/>
              <a:gd name="connsiteX7" fmla="*/ 333766 w 401432"/>
              <a:gd name="connsiteY7" fmla="*/ 93473 h 752287"/>
              <a:gd name="connsiteX8" fmla="*/ 400441 w 401432"/>
              <a:gd name="connsiteY8" fmla="*/ 7748 h 75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432" h="752287">
                <a:moveTo>
                  <a:pt x="400441" y="7748"/>
                </a:moveTo>
                <a:cubicBezTo>
                  <a:pt x="393562" y="32354"/>
                  <a:pt x="335353" y="161471"/>
                  <a:pt x="292491" y="241111"/>
                </a:cubicBezTo>
                <a:cubicBezTo>
                  <a:pt x="249629" y="320751"/>
                  <a:pt x="184276" y="414942"/>
                  <a:pt x="143266" y="485586"/>
                </a:cubicBezTo>
                <a:cubicBezTo>
                  <a:pt x="102256" y="556230"/>
                  <a:pt x="46429" y="664973"/>
                  <a:pt x="46429" y="664973"/>
                </a:cubicBezTo>
                <a:cubicBezTo>
                  <a:pt x="22617" y="709423"/>
                  <a:pt x="3037" y="752021"/>
                  <a:pt x="391" y="752286"/>
                </a:cubicBezTo>
                <a:cubicBezTo>
                  <a:pt x="-2255" y="752551"/>
                  <a:pt x="8594" y="714186"/>
                  <a:pt x="30554" y="666561"/>
                </a:cubicBezTo>
                <a:cubicBezTo>
                  <a:pt x="52514" y="618936"/>
                  <a:pt x="81619" y="562051"/>
                  <a:pt x="132154" y="466536"/>
                </a:cubicBezTo>
                <a:cubicBezTo>
                  <a:pt x="182689" y="371021"/>
                  <a:pt x="289845" y="168350"/>
                  <a:pt x="333766" y="93473"/>
                </a:cubicBezTo>
                <a:cubicBezTo>
                  <a:pt x="377687" y="18596"/>
                  <a:pt x="407320" y="-16858"/>
                  <a:pt x="400441" y="7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20782290-5C88-42DB-A707-52A2A654FD2B}"/>
              </a:ext>
            </a:extLst>
          </p:cNvPr>
          <p:cNvSpPr/>
          <p:nvPr/>
        </p:nvSpPr>
        <p:spPr>
          <a:xfrm>
            <a:off x="4898999" y="3453303"/>
            <a:ext cx="68147" cy="453593"/>
          </a:xfrm>
          <a:custGeom>
            <a:avLst/>
            <a:gdLst>
              <a:gd name="connsiteX0" fmla="*/ 61939 w 68147"/>
              <a:gd name="connsiteY0" fmla="*/ 1097 h 453593"/>
              <a:gd name="connsiteX1" fmla="*/ 22251 w 68147"/>
              <a:gd name="connsiteY1" fmla="*/ 158260 h 453593"/>
              <a:gd name="connsiteX2" fmla="*/ 26 w 68147"/>
              <a:gd name="connsiteY2" fmla="*/ 342410 h 453593"/>
              <a:gd name="connsiteX3" fmla="*/ 17489 w 68147"/>
              <a:gd name="connsiteY3" fmla="*/ 453535 h 453593"/>
              <a:gd name="connsiteX4" fmla="*/ 6376 w 68147"/>
              <a:gd name="connsiteY4" fmla="*/ 356697 h 453593"/>
              <a:gd name="connsiteX5" fmla="*/ 6376 w 68147"/>
              <a:gd name="connsiteY5" fmla="*/ 280497 h 453593"/>
              <a:gd name="connsiteX6" fmla="*/ 61939 w 68147"/>
              <a:gd name="connsiteY6" fmla="*/ 97935 h 453593"/>
              <a:gd name="connsiteX7" fmla="*/ 61939 w 68147"/>
              <a:gd name="connsiteY7" fmla="*/ 1097 h 45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47" h="453593">
                <a:moveTo>
                  <a:pt x="61939" y="1097"/>
                </a:moveTo>
                <a:cubicBezTo>
                  <a:pt x="55324" y="11151"/>
                  <a:pt x="32570" y="101375"/>
                  <a:pt x="22251" y="158260"/>
                </a:cubicBezTo>
                <a:cubicBezTo>
                  <a:pt x="11932" y="215145"/>
                  <a:pt x="820" y="293198"/>
                  <a:pt x="26" y="342410"/>
                </a:cubicBezTo>
                <a:cubicBezTo>
                  <a:pt x="-768" y="391622"/>
                  <a:pt x="16431" y="451154"/>
                  <a:pt x="17489" y="453535"/>
                </a:cubicBezTo>
                <a:cubicBezTo>
                  <a:pt x="18547" y="455916"/>
                  <a:pt x="8228" y="385537"/>
                  <a:pt x="6376" y="356697"/>
                </a:cubicBezTo>
                <a:cubicBezTo>
                  <a:pt x="4524" y="327857"/>
                  <a:pt x="-2884" y="323624"/>
                  <a:pt x="6376" y="280497"/>
                </a:cubicBezTo>
                <a:cubicBezTo>
                  <a:pt x="15636" y="237370"/>
                  <a:pt x="52149" y="143708"/>
                  <a:pt x="61939" y="97935"/>
                </a:cubicBezTo>
                <a:cubicBezTo>
                  <a:pt x="71729" y="52162"/>
                  <a:pt x="68554" y="-8957"/>
                  <a:pt x="61939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23F8AC2B-A37B-4F26-8E2E-1E11C49EE78C}"/>
              </a:ext>
            </a:extLst>
          </p:cNvPr>
          <p:cNvSpPr/>
          <p:nvPr/>
        </p:nvSpPr>
        <p:spPr>
          <a:xfrm>
            <a:off x="4752970" y="3829491"/>
            <a:ext cx="138979" cy="403179"/>
          </a:xfrm>
          <a:custGeom>
            <a:avLst/>
            <a:gdLst>
              <a:gd name="connsiteX0" fmla="*/ 136530 w 138979"/>
              <a:gd name="connsiteY0" fmla="*/ 1147 h 403179"/>
              <a:gd name="connsiteX1" fmla="*/ 73030 w 138979"/>
              <a:gd name="connsiteY1" fmla="*/ 212284 h 403179"/>
              <a:gd name="connsiteX2" fmla="*/ 30168 w 138979"/>
              <a:gd name="connsiteY2" fmla="*/ 312297 h 403179"/>
              <a:gd name="connsiteX3" fmla="*/ 5 w 138979"/>
              <a:gd name="connsiteY3" fmla="*/ 402784 h 403179"/>
              <a:gd name="connsiteX4" fmla="*/ 28580 w 138979"/>
              <a:gd name="connsiteY4" fmla="*/ 336109 h 403179"/>
              <a:gd name="connsiteX5" fmla="*/ 114305 w 138979"/>
              <a:gd name="connsiteY5" fmla="*/ 136084 h 403179"/>
              <a:gd name="connsiteX6" fmla="*/ 136530 w 138979"/>
              <a:gd name="connsiteY6" fmla="*/ 1147 h 40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79" h="403179">
                <a:moveTo>
                  <a:pt x="136530" y="1147"/>
                </a:moveTo>
                <a:cubicBezTo>
                  <a:pt x="129651" y="13847"/>
                  <a:pt x="90757" y="160426"/>
                  <a:pt x="73030" y="212284"/>
                </a:cubicBezTo>
                <a:cubicBezTo>
                  <a:pt x="55303" y="264142"/>
                  <a:pt x="42339" y="280547"/>
                  <a:pt x="30168" y="312297"/>
                </a:cubicBezTo>
                <a:cubicBezTo>
                  <a:pt x="17997" y="344047"/>
                  <a:pt x="270" y="398815"/>
                  <a:pt x="5" y="402784"/>
                </a:cubicBezTo>
                <a:cubicBezTo>
                  <a:pt x="-260" y="406753"/>
                  <a:pt x="9530" y="380559"/>
                  <a:pt x="28580" y="336109"/>
                </a:cubicBezTo>
                <a:cubicBezTo>
                  <a:pt x="47630" y="291659"/>
                  <a:pt x="92874" y="187942"/>
                  <a:pt x="114305" y="136084"/>
                </a:cubicBezTo>
                <a:cubicBezTo>
                  <a:pt x="135736" y="84226"/>
                  <a:pt x="143409" y="-11553"/>
                  <a:pt x="136530" y="1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69B65B62-0001-4BE6-B946-F8697D1668C9}"/>
              </a:ext>
            </a:extLst>
          </p:cNvPr>
          <p:cNvSpPr/>
          <p:nvPr/>
        </p:nvSpPr>
        <p:spPr>
          <a:xfrm>
            <a:off x="5051422" y="3920883"/>
            <a:ext cx="269879" cy="71758"/>
          </a:xfrm>
          <a:custGeom>
            <a:avLst/>
            <a:gdLst>
              <a:gd name="connsiteX0" fmla="*/ 269878 w 269879"/>
              <a:gd name="connsiteY0" fmla="*/ 242 h 71758"/>
              <a:gd name="connsiteX1" fmla="*/ 100016 w 269879"/>
              <a:gd name="connsiteY1" fmla="*/ 19292 h 71758"/>
              <a:gd name="connsiteX2" fmla="*/ 3 w 269879"/>
              <a:gd name="connsiteY2" fmla="*/ 71680 h 71758"/>
              <a:gd name="connsiteX3" fmla="*/ 96841 w 269879"/>
              <a:gd name="connsiteY3" fmla="*/ 30405 h 71758"/>
              <a:gd name="connsiteX4" fmla="*/ 269878 w 269879"/>
              <a:gd name="connsiteY4" fmla="*/ 242 h 7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879" h="71758">
                <a:moveTo>
                  <a:pt x="269878" y="242"/>
                </a:moveTo>
                <a:cubicBezTo>
                  <a:pt x="270407" y="-1610"/>
                  <a:pt x="144995" y="7386"/>
                  <a:pt x="100016" y="19292"/>
                </a:cubicBezTo>
                <a:cubicBezTo>
                  <a:pt x="55037" y="31198"/>
                  <a:pt x="532" y="69828"/>
                  <a:pt x="3" y="71680"/>
                </a:cubicBezTo>
                <a:cubicBezTo>
                  <a:pt x="-526" y="73532"/>
                  <a:pt x="53979" y="42047"/>
                  <a:pt x="96841" y="30405"/>
                </a:cubicBezTo>
                <a:cubicBezTo>
                  <a:pt x="139703" y="18763"/>
                  <a:pt x="269349" y="2094"/>
                  <a:pt x="26987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42242C09-6DFF-4100-9890-54BDE7D6C1EF}"/>
              </a:ext>
            </a:extLst>
          </p:cNvPr>
          <p:cNvSpPr/>
          <p:nvPr/>
        </p:nvSpPr>
        <p:spPr>
          <a:xfrm>
            <a:off x="4452681" y="3845253"/>
            <a:ext cx="441559" cy="501974"/>
          </a:xfrm>
          <a:custGeom>
            <a:avLst/>
            <a:gdLst>
              <a:gd name="connsiteX0" fmla="*/ 438407 w 441559"/>
              <a:gd name="connsiteY0" fmla="*/ 1260 h 501974"/>
              <a:gd name="connsiteX1" fmla="*/ 246319 w 441559"/>
              <a:gd name="connsiteY1" fmla="*/ 191760 h 501974"/>
              <a:gd name="connsiteX2" fmla="*/ 3432 w 441559"/>
              <a:gd name="connsiteY2" fmla="*/ 494972 h 501974"/>
              <a:gd name="connsiteX3" fmla="*/ 114557 w 441559"/>
              <a:gd name="connsiteY3" fmla="*/ 390197 h 501974"/>
              <a:gd name="connsiteX4" fmla="*/ 268544 w 441559"/>
              <a:gd name="connsiteY4" fmla="*/ 221922 h 501974"/>
              <a:gd name="connsiteX5" fmla="*/ 359032 w 441559"/>
              <a:gd name="connsiteY5" fmla="*/ 113972 h 501974"/>
              <a:gd name="connsiteX6" fmla="*/ 438407 w 441559"/>
              <a:gd name="connsiteY6" fmla="*/ 1260 h 50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559" h="501974">
                <a:moveTo>
                  <a:pt x="438407" y="1260"/>
                </a:moveTo>
                <a:cubicBezTo>
                  <a:pt x="419622" y="14225"/>
                  <a:pt x="318815" y="109475"/>
                  <a:pt x="246319" y="191760"/>
                </a:cubicBezTo>
                <a:cubicBezTo>
                  <a:pt x="173823" y="274045"/>
                  <a:pt x="25392" y="461899"/>
                  <a:pt x="3432" y="494972"/>
                </a:cubicBezTo>
                <a:cubicBezTo>
                  <a:pt x="-18528" y="528045"/>
                  <a:pt x="70372" y="435705"/>
                  <a:pt x="114557" y="390197"/>
                </a:cubicBezTo>
                <a:cubicBezTo>
                  <a:pt x="158742" y="344689"/>
                  <a:pt x="227798" y="267959"/>
                  <a:pt x="268544" y="221922"/>
                </a:cubicBezTo>
                <a:cubicBezTo>
                  <a:pt x="309290" y="175885"/>
                  <a:pt x="330986" y="149161"/>
                  <a:pt x="359032" y="113972"/>
                </a:cubicBezTo>
                <a:cubicBezTo>
                  <a:pt x="387078" y="78783"/>
                  <a:pt x="457192" y="-11705"/>
                  <a:pt x="438407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5C4C3329-C302-4509-86DF-BC411CD4D31C}"/>
              </a:ext>
            </a:extLst>
          </p:cNvPr>
          <p:cNvSpPr/>
          <p:nvPr/>
        </p:nvSpPr>
        <p:spPr>
          <a:xfrm>
            <a:off x="3670164" y="4327510"/>
            <a:ext cx="814553" cy="795373"/>
          </a:xfrm>
          <a:custGeom>
            <a:avLst/>
            <a:gdLst>
              <a:gd name="connsiteX0" fmla="*/ 814524 w 814553"/>
              <a:gd name="connsiteY0" fmla="*/ 15 h 795373"/>
              <a:gd name="connsiteX1" fmla="*/ 612911 w 814553"/>
              <a:gd name="connsiteY1" fmla="*/ 319103 h 795373"/>
              <a:gd name="connsiteX2" fmla="*/ 447811 w 814553"/>
              <a:gd name="connsiteY2" fmla="*/ 519128 h 795373"/>
              <a:gd name="connsiteX3" fmla="*/ 370024 w 814553"/>
              <a:gd name="connsiteY3" fmla="*/ 596915 h 795373"/>
              <a:gd name="connsiteX4" fmla="*/ 244611 w 814553"/>
              <a:gd name="connsiteY4" fmla="*/ 688990 h 795373"/>
              <a:gd name="connsiteX5" fmla="*/ 160474 w 814553"/>
              <a:gd name="connsiteY5" fmla="*/ 736615 h 795373"/>
              <a:gd name="connsiteX6" fmla="*/ 136 w 814553"/>
              <a:gd name="connsiteY6" fmla="*/ 795353 h 795373"/>
              <a:gd name="connsiteX7" fmla="*/ 136661 w 814553"/>
              <a:gd name="connsiteY7" fmla="*/ 741378 h 795373"/>
              <a:gd name="connsiteX8" fmla="*/ 341449 w 814553"/>
              <a:gd name="connsiteY8" fmla="*/ 603265 h 795373"/>
              <a:gd name="connsiteX9" fmla="*/ 598624 w 814553"/>
              <a:gd name="connsiteY9" fmla="*/ 306403 h 795373"/>
              <a:gd name="connsiteX10" fmla="*/ 814524 w 814553"/>
              <a:gd name="connsiteY10" fmla="*/ 15 h 7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553" h="795373">
                <a:moveTo>
                  <a:pt x="814524" y="15"/>
                </a:moveTo>
                <a:cubicBezTo>
                  <a:pt x="816905" y="2132"/>
                  <a:pt x="674030" y="232584"/>
                  <a:pt x="612911" y="319103"/>
                </a:cubicBezTo>
                <a:cubicBezTo>
                  <a:pt x="551792" y="405622"/>
                  <a:pt x="488292" y="472826"/>
                  <a:pt x="447811" y="519128"/>
                </a:cubicBezTo>
                <a:cubicBezTo>
                  <a:pt x="407330" y="565430"/>
                  <a:pt x="403891" y="568605"/>
                  <a:pt x="370024" y="596915"/>
                </a:cubicBezTo>
                <a:cubicBezTo>
                  <a:pt x="336157" y="625225"/>
                  <a:pt x="279536" y="665707"/>
                  <a:pt x="244611" y="688990"/>
                </a:cubicBezTo>
                <a:cubicBezTo>
                  <a:pt x="209686" y="712273"/>
                  <a:pt x="201220" y="718888"/>
                  <a:pt x="160474" y="736615"/>
                </a:cubicBezTo>
                <a:cubicBezTo>
                  <a:pt x="119728" y="754342"/>
                  <a:pt x="4105" y="794559"/>
                  <a:pt x="136" y="795353"/>
                </a:cubicBezTo>
                <a:cubicBezTo>
                  <a:pt x="-3833" y="796147"/>
                  <a:pt x="79776" y="773393"/>
                  <a:pt x="136661" y="741378"/>
                </a:cubicBezTo>
                <a:cubicBezTo>
                  <a:pt x="193546" y="709363"/>
                  <a:pt x="264455" y="675761"/>
                  <a:pt x="341449" y="603265"/>
                </a:cubicBezTo>
                <a:cubicBezTo>
                  <a:pt x="418443" y="530769"/>
                  <a:pt x="522953" y="405886"/>
                  <a:pt x="598624" y="306403"/>
                </a:cubicBezTo>
                <a:cubicBezTo>
                  <a:pt x="674295" y="206920"/>
                  <a:pt x="812143" y="-2102"/>
                  <a:pt x="814524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1E467D90-989A-450D-9E00-26CC63C3B210}"/>
              </a:ext>
            </a:extLst>
          </p:cNvPr>
          <p:cNvSpPr/>
          <p:nvPr/>
        </p:nvSpPr>
        <p:spPr>
          <a:xfrm>
            <a:off x="3334180" y="4546104"/>
            <a:ext cx="243404" cy="734378"/>
          </a:xfrm>
          <a:custGeom>
            <a:avLst/>
            <a:gdLst>
              <a:gd name="connsiteX0" fmla="*/ 242458 w 243404"/>
              <a:gd name="connsiteY0" fmla="*/ 496 h 734378"/>
              <a:gd name="connsiteX1" fmla="*/ 99583 w 243404"/>
              <a:gd name="connsiteY1" fmla="*/ 205284 h 734378"/>
              <a:gd name="connsiteX2" fmla="*/ 12270 w 243404"/>
              <a:gd name="connsiteY2" fmla="*/ 394196 h 734378"/>
              <a:gd name="connsiteX3" fmla="*/ 2745 w 243404"/>
              <a:gd name="connsiteY3" fmla="*/ 552946 h 734378"/>
              <a:gd name="connsiteX4" fmla="*/ 2745 w 243404"/>
              <a:gd name="connsiteY4" fmla="*/ 733921 h 734378"/>
              <a:gd name="connsiteX5" fmla="*/ 34495 w 243404"/>
              <a:gd name="connsiteY5" fmla="*/ 497384 h 734378"/>
              <a:gd name="connsiteX6" fmla="*/ 50370 w 243404"/>
              <a:gd name="connsiteY6" fmla="*/ 370384 h 734378"/>
              <a:gd name="connsiteX7" fmla="*/ 156733 w 243404"/>
              <a:gd name="connsiteY7" fmla="*/ 154484 h 734378"/>
              <a:gd name="connsiteX8" fmla="*/ 242458 w 243404"/>
              <a:gd name="connsiteY8" fmla="*/ 496 h 7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404" h="734378">
                <a:moveTo>
                  <a:pt x="242458" y="496"/>
                </a:moveTo>
                <a:cubicBezTo>
                  <a:pt x="232933" y="8963"/>
                  <a:pt x="137948" y="139667"/>
                  <a:pt x="99583" y="205284"/>
                </a:cubicBezTo>
                <a:cubicBezTo>
                  <a:pt x="61218" y="270901"/>
                  <a:pt x="28410" y="336252"/>
                  <a:pt x="12270" y="394196"/>
                </a:cubicBezTo>
                <a:cubicBezTo>
                  <a:pt x="-3870" y="452140"/>
                  <a:pt x="4332" y="496325"/>
                  <a:pt x="2745" y="552946"/>
                </a:cubicBezTo>
                <a:cubicBezTo>
                  <a:pt x="1158" y="609567"/>
                  <a:pt x="-2547" y="743181"/>
                  <a:pt x="2745" y="733921"/>
                </a:cubicBezTo>
                <a:cubicBezTo>
                  <a:pt x="8037" y="724661"/>
                  <a:pt x="26557" y="557974"/>
                  <a:pt x="34495" y="497384"/>
                </a:cubicBezTo>
                <a:cubicBezTo>
                  <a:pt x="42432" y="436795"/>
                  <a:pt x="29997" y="427534"/>
                  <a:pt x="50370" y="370384"/>
                </a:cubicBezTo>
                <a:cubicBezTo>
                  <a:pt x="70743" y="313234"/>
                  <a:pt x="126306" y="215074"/>
                  <a:pt x="156733" y="154484"/>
                </a:cubicBezTo>
                <a:cubicBezTo>
                  <a:pt x="187160" y="93894"/>
                  <a:pt x="251983" y="-7971"/>
                  <a:pt x="242458" y="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1DBDA80B-2503-4091-80C8-377D017FCA28}"/>
              </a:ext>
            </a:extLst>
          </p:cNvPr>
          <p:cNvSpPr/>
          <p:nvPr/>
        </p:nvSpPr>
        <p:spPr>
          <a:xfrm>
            <a:off x="3341655" y="5271916"/>
            <a:ext cx="404192" cy="694026"/>
          </a:xfrm>
          <a:custGeom>
            <a:avLst/>
            <a:gdLst>
              <a:gd name="connsiteX0" fmla="*/ 33 w 404192"/>
              <a:gd name="connsiteY0" fmla="*/ 3347 h 694026"/>
              <a:gd name="connsiteX1" fmla="*/ 73058 w 404192"/>
              <a:gd name="connsiteY1" fmla="*/ 203372 h 694026"/>
              <a:gd name="connsiteX2" fmla="*/ 112745 w 404192"/>
              <a:gd name="connsiteY2" fmla="*/ 312909 h 694026"/>
              <a:gd name="connsiteX3" fmla="*/ 392145 w 404192"/>
              <a:gd name="connsiteY3" fmla="*/ 679622 h 694026"/>
              <a:gd name="connsiteX4" fmla="*/ 357220 w 404192"/>
              <a:gd name="connsiteY4" fmla="*/ 625647 h 694026"/>
              <a:gd name="connsiteX5" fmla="*/ 292133 w 404192"/>
              <a:gd name="connsiteY5" fmla="*/ 522459 h 694026"/>
              <a:gd name="connsiteX6" fmla="*/ 101633 w 404192"/>
              <a:gd name="connsiteY6" fmla="*/ 247822 h 694026"/>
              <a:gd name="connsiteX7" fmla="*/ 82583 w 404192"/>
              <a:gd name="connsiteY7" fmla="*/ 90659 h 694026"/>
              <a:gd name="connsiteX8" fmla="*/ 33 w 404192"/>
              <a:gd name="connsiteY8" fmla="*/ 3347 h 69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2" h="694026">
                <a:moveTo>
                  <a:pt x="33" y="3347"/>
                </a:moveTo>
                <a:cubicBezTo>
                  <a:pt x="-1554" y="22132"/>
                  <a:pt x="54273" y="151778"/>
                  <a:pt x="73058" y="203372"/>
                </a:cubicBezTo>
                <a:cubicBezTo>
                  <a:pt x="91843" y="254966"/>
                  <a:pt x="59564" y="233534"/>
                  <a:pt x="112745" y="312909"/>
                </a:cubicBezTo>
                <a:cubicBezTo>
                  <a:pt x="165926" y="392284"/>
                  <a:pt x="351399" y="627499"/>
                  <a:pt x="392145" y="679622"/>
                </a:cubicBezTo>
                <a:cubicBezTo>
                  <a:pt x="432891" y="731745"/>
                  <a:pt x="357220" y="625647"/>
                  <a:pt x="357220" y="625647"/>
                </a:cubicBezTo>
                <a:cubicBezTo>
                  <a:pt x="340551" y="599453"/>
                  <a:pt x="334731" y="585430"/>
                  <a:pt x="292133" y="522459"/>
                </a:cubicBezTo>
                <a:cubicBezTo>
                  <a:pt x="249535" y="459488"/>
                  <a:pt x="136558" y="319789"/>
                  <a:pt x="101633" y="247822"/>
                </a:cubicBezTo>
                <a:cubicBezTo>
                  <a:pt x="66708" y="175855"/>
                  <a:pt x="99516" y="132199"/>
                  <a:pt x="82583" y="90659"/>
                </a:cubicBezTo>
                <a:cubicBezTo>
                  <a:pt x="65650" y="49119"/>
                  <a:pt x="1620" y="-15438"/>
                  <a:pt x="33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41DC9794-10E9-4D23-882F-5877DEA1C7C2}"/>
              </a:ext>
            </a:extLst>
          </p:cNvPr>
          <p:cNvSpPr/>
          <p:nvPr/>
        </p:nvSpPr>
        <p:spPr>
          <a:xfrm>
            <a:off x="3671356" y="5114747"/>
            <a:ext cx="353426" cy="630422"/>
          </a:xfrm>
          <a:custGeom>
            <a:avLst/>
            <a:gdLst>
              <a:gd name="connsiteX0" fmla="*/ 19582 w 353426"/>
              <a:gd name="connsiteY0" fmla="*/ 14466 h 630422"/>
              <a:gd name="connsiteX1" fmla="*/ 305332 w 353426"/>
              <a:gd name="connsiteY1" fmla="*/ 555803 h 630422"/>
              <a:gd name="connsiteX2" fmla="*/ 351369 w 353426"/>
              <a:gd name="connsiteY2" fmla="*/ 625653 h 630422"/>
              <a:gd name="connsiteX3" fmla="*/ 284694 w 353426"/>
              <a:gd name="connsiteY3" fmla="*/ 555803 h 630422"/>
              <a:gd name="connsiteX4" fmla="*/ 144994 w 353426"/>
              <a:gd name="connsiteY4" fmla="*/ 406578 h 630422"/>
              <a:gd name="connsiteX5" fmla="*/ 49744 w 353426"/>
              <a:gd name="connsiteY5" fmla="*/ 214491 h 630422"/>
              <a:gd name="connsiteX6" fmla="*/ 27519 w 353426"/>
              <a:gd name="connsiteY6" fmla="*/ 160516 h 630422"/>
              <a:gd name="connsiteX7" fmla="*/ 19582 w 353426"/>
              <a:gd name="connsiteY7" fmla="*/ 14466 h 63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426" h="630422">
                <a:moveTo>
                  <a:pt x="19582" y="14466"/>
                </a:moveTo>
                <a:cubicBezTo>
                  <a:pt x="65884" y="80347"/>
                  <a:pt x="250034" y="453939"/>
                  <a:pt x="305332" y="555803"/>
                </a:cubicBezTo>
                <a:cubicBezTo>
                  <a:pt x="360630" y="657667"/>
                  <a:pt x="354809" y="625653"/>
                  <a:pt x="351369" y="625653"/>
                </a:cubicBezTo>
                <a:cubicBezTo>
                  <a:pt x="347929" y="625653"/>
                  <a:pt x="319090" y="592315"/>
                  <a:pt x="284694" y="555803"/>
                </a:cubicBezTo>
                <a:cubicBezTo>
                  <a:pt x="250298" y="519291"/>
                  <a:pt x="184152" y="463463"/>
                  <a:pt x="144994" y="406578"/>
                </a:cubicBezTo>
                <a:cubicBezTo>
                  <a:pt x="105836" y="349693"/>
                  <a:pt x="69323" y="255501"/>
                  <a:pt x="49744" y="214491"/>
                </a:cubicBezTo>
                <a:cubicBezTo>
                  <a:pt x="30165" y="173481"/>
                  <a:pt x="32017" y="193854"/>
                  <a:pt x="27519" y="160516"/>
                </a:cubicBezTo>
                <a:cubicBezTo>
                  <a:pt x="23021" y="127179"/>
                  <a:pt x="-26720" y="-51415"/>
                  <a:pt x="19582" y="1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AE713B9B-ED18-4387-9554-5B91FD2674E3}"/>
              </a:ext>
            </a:extLst>
          </p:cNvPr>
          <p:cNvSpPr/>
          <p:nvPr/>
        </p:nvSpPr>
        <p:spPr>
          <a:xfrm>
            <a:off x="4017962" y="5406669"/>
            <a:ext cx="304267" cy="643547"/>
          </a:xfrm>
          <a:custGeom>
            <a:avLst/>
            <a:gdLst>
              <a:gd name="connsiteX0" fmla="*/ 157163 w 304267"/>
              <a:gd name="connsiteY0" fmla="*/ 51156 h 643547"/>
              <a:gd name="connsiteX1" fmla="*/ 242888 w 304267"/>
              <a:gd name="connsiteY1" fmla="*/ 428981 h 643547"/>
              <a:gd name="connsiteX2" fmla="*/ 301626 w 304267"/>
              <a:gd name="connsiteY2" fmla="*/ 541694 h 643547"/>
              <a:gd name="connsiteX3" fmla="*/ 155576 w 304267"/>
              <a:gd name="connsiteY3" fmla="*/ 643294 h 643547"/>
              <a:gd name="connsiteX4" fmla="*/ 55563 w 304267"/>
              <a:gd name="connsiteY4" fmla="*/ 511531 h 643547"/>
              <a:gd name="connsiteX5" fmla="*/ 1 w 304267"/>
              <a:gd name="connsiteY5" fmla="*/ 376594 h 643547"/>
              <a:gd name="connsiteX6" fmla="*/ 57151 w 304267"/>
              <a:gd name="connsiteY6" fmla="*/ 228956 h 643547"/>
              <a:gd name="connsiteX7" fmla="*/ 106363 w 304267"/>
              <a:gd name="connsiteY7" fmla="*/ 22581 h 643547"/>
              <a:gd name="connsiteX8" fmla="*/ 157163 w 304267"/>
              <a:gd name="connsiteY8" fmla="*/ 51156 h 64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267" h="643547">
                <a:moveTo>
                  <a:pt x="157163" y="51156"/>
                </a:moveTo>
                <a:cubicBezTo>
                  <a:pt x="179917" y="118889"/>
                  <a:pt x="218811" y="347225"/>
                  <a:pt x="242888" y="428981"/>
                </a:cubicBezTo>
                <a:cubicBezTo>
                  <a:pt x="266965" y="510737"/>
                  <a:pt x="316178" y="505975"/>
                  <a:pt x="301626" y="541694"/>
                </a:cubicBezTo>
                <a:cubicBezTo>
                  <a:pt x="287074" y="577413"/>
                  <a:pt x="196587" y="648321"/>
                  <a:pt x="155576" y="643294"/>
                </a:cubicBezTo>
                <a:cubicBezTo>
                  <a:pt x="114565" y="638267"/>
                  <a:pt x="81492" y="555981"/>
                  <a:pt x="55563" y="511531"/>
                </a:cubicBezTo>
                <a:cubicBezTo>
                  <a:pt x="29634" y="467081"/>
                  <a:pt x="-264" y="423690"/>
                  <a:pt x="1" y="376594"/>
                </a:cubicBezTo>
                <a:cubicBezTo>
                  <a:pt x="266" y="329498"/>
                  <a:pt x="39424" y="287958"/>
                  <a:pt x="57151" y="228956"/>
                </a:cubicBezTo>
                <a:cubicBezTo>
                  <a:pt x="74878" y="169954"/>
                  <a:pt x="92075" y="52214"/>
                  <a:pt x="106363" y="22581"/>
                </a:cubicBezTo>
                <a:cubicBezTo>
                  <a:pt x="120651" y="-7052"/>
                  <a:pt x="134409" y="-16577"/>
                  <a:pt x="157163" y="5115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0AF08715-1571-49F3-B1E9-C52E94E2CCAD}"/>
              </a:ext>
            </a:extLst>
          </p:cNvPr>
          <p:cNvSpPr/>
          <p:nvPr/>
        </p:nvSpPr>
        <p:spPr>
          <a:xfrm>
            <a:off x="3970241" y="5686297"/>
            <a:ext cx="238588" cy="373838"/>
          </a:xfrm>
          <a:custGeom>
            <a:avLst/>
            <a:gdLst>
              <a:gd name="connsiteX0" fmla="*/ 97 w 238588"/>
              <a:gd name="connsiteY0" fmla="*/ 128 h 373838"/>
              <a:gd name="connsiteX1" fmla="*/ 154084 w 238588"/>
              <a:gd name="connsiteY1" fmla="*/ 320803 h 373838"/>
              <a:gd name="connsiteX2" fmla="*/ 238222 w 238588"/>
              <a:gd name="connsiteY2" fmla="*/ 370016 h 373838"/>
              <a:gd name="connsiteX3" fmla="*/ 177897 w 238588"/>
              <a:gd name="connsiteY3" fmla="*/ 282703 h 373838"/>
              <a:gd name="connsiteX4" fmla="*/ 97 w 238588"/>
              <a:gd name="connsiteY4" fmla="*/ 128 h 37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88" h="373838">
                <a:moveTo>
                  <a:pt x="97" y="128"/>
                </a:moveTo>
                <a:cubicBezTo>
                  <a:pt x="-3872" y="6478"/>
                  <a:pt x="114397" y="259155"/>
                  <a:pt x="154084" y="320803"/>
                </a:cubicBezTo>
                <a:cubicBezTo>
                  <a:pt x="193771" y="382451"/>
                  <a:pt x="234253" y="376366"/>
                  <a:pt x="238222" y="370016"/>
                </a:cubicBezTo>
                <a:cubicBezTo>
                  <a:pt x="242191" y="363666"/>
                  <a:pt x="213351" y="340118"/>
                  <a:pt x="177897" y="282703"/>
                </a:cubicBezTo>
                <a:cubicBezTo>
                  <a:pt x="142443" y="225288"/>
                  <a:pt x="4066" y="-6222"/>
                  <a:pt x="9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DCB231B-A314-40AD-9359-1D42F1F74B46}"/>
              </a:ext>
            </a:extLst>
          </p:cNvPr>
          <p:cNvSpPr/>
          <p:nvPr/>
        </p:nvSpPr>
        <p:spPr>
          <a:xfrm>
            <a:off x="4757546" y="3946506"/>
            <a:ext cx="437115" cy="301018"/>
          </a:xfrm>
          <a:custGeom>
            <a:avLst/>
            <a:gdLst>
              <a:gd name="connsiteX0" fmla="*/ 436754 w 437115"/>
              <a:gd name="connsiteY0" fmla="*/ 19 h 301018"/>
              <a:gd name="connsiteX1" fmla="*/ 206567 w 437115"/>
              <a:gd name="connsiteY1" fmla="*/ 150832 h 301018"/>
              <a:gd name="connsiteX2" fmla="*/ 54167 w 437115"/>
              <a:gd name="connsiteY2" fmla="*/ 287357 h 301018"/>
              <a:gd name="connsiteX3" fmla="*/ 49404 w 437115"/>
              <a:gd name="connsiteY3" fmla="*/ 292119 h 301018"/>
              <a:gd name="connsiteX4" fmla="*/ 192 w 437115"/>
              <a:gd name="connsiteY4" fmla="*/ 295294 h 301018"/>
              <a:gd name="connsiteX5" fmla="*/ 70042 w 437115"/>
              <a:gd name="connsiteY5" fmla="*/ 287357 h 301018"/>
              <a:gd name="connsiteX6" fmla="*/ 255779 w 437115"/>
              <a:gd name="connsiteY6" fmla="*/ 141307 h 301018"/>
              <a:gd name="connsiteX7" fmla="*/ 436754 w 437115"/>
              <a:gd name="connsiteY7" fmla="*/ 19 h 30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15" h="301018">
                <a:moveTo>
                  <a:pt x="436754" y="19"/>
                </a:moveTo>
                <a:cubicBezTo>
                  <a:pt x="428552" y="1607"/>
                  <a:pt x="270331" y="102942"/>
                  <a:pt x="206567" y="150832"/>
                </a:cubicBezTo>
                <a:cubicBezTo>
                  <a:pt x="142803" y="198722"/>
                  <a:pt x="80361" y="263809"/>
                  <a:pt x="54167" y="287357"/>
                </a:cubicBezTo>
                <a:cubicBezTo>
                  <a:pt x="27973" y="310905"/>
                  <a:pt x="58400" y="290796"/>
                  <a:pt x="49404" y="292119"/>
                </a:cubicBezTo>
                <a:cubicBezTo>
                  <a:pt x="40408" y="293442"/>
                  <a:pt x="-3248" y="296088"/>
                  <a:pt x="192" y="295294"/>
                </a:cubicBezTo>
                <a:cubicBezTo>
                  <a:pt x="3632" y="294500"/>
                  <a:pt x="27444" y="313022"/>
                  <a:pt x="70042" y="287357"/>
                </a:cubicBezTo>
                <a:cubicBezTo>
                  <a:pt x="112640" y="261693"/>
                  <a:pt x="200217" y="188932"/>
                  <a:pt x="255779" y="141307"/>
                </a:cubicBezTo>
                <a:cubicBezTo>
                  <a:pt x="311341" y="93682"/>
                  <a:pt x="444956" y="-1569"/>
                  <a:pt x="43675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078381BB-08BA-43B8-BEFF-78420821C7BD}"/>
              </a:ext>
            </a:extLst>
          </p:cNvPr>
          <p:cNvSpPr/>
          <p:nvPr/>
        </p:nvSpPr>
        <p:spPr>
          <a:xfrm>
            <a:off x="4796921" y="3952608"/>
            <a:ext cx="380147" cy="292551"/>
          </a:xfrm>
          <a:custGeom>
            <a:avLst/>
            <a:gdLst>
              <a:gd name="connsiteX0" fmla="*/ 379917 w 380147"/>
              <a:gd name="connsiteY0" fmla="*/ 267 h 292551"/>
              <a:gd name="connsiteX1" fmla="*/ 259267 w 380147"/>
              <a:gd name="connsiteY1" fmla="*/ 44717 h 292551"/>
              <a:gd name="connsiteX2" fmla="*/ 148142 w 380147"/>
              <a:gd name="connsiteY2" fmla="*/ 132030 h 292551"/>
              <a:gd name="connsiteX3" fmla="*/ 504 w 380147"/>
              <a:gd name="connsiteY3" fmla="*/ 290780 h 292551"/>
              <a:gd name="connsiteX4" fmla="*/ 102104 w 380147"/>
              <a:gd name="connsiteY4" fmla="*/ 211405 h 292551"/>
              <a:gd name="connsiteX5" fmla="*/ 164017 w 380147"/>
              <a:gd name="connsiteY5" fmla="*/ 120917 h 292551"/>
              <a:gd name="connsiteX6" fmla="*/ 227517 w 380147"/>
              <a:gd name="connsiteY6" fmla="*/ 63767 h 292551"/>
              <a:gd name="connsiteX7" fmla="*/ 379917 w 380147"/>
              <a:gd name="connsiteY7" fmla="*/ 267 h 29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147" h="292551">
                <a:moveTo>
                  <a:pt x="379917" y="267"/>
                </a:moveTo>
                <a:cubicBezTo>
                  <a:pt x="385209" y="-2908"/>
                  <a:pt x="297896" y="22757"/>
                  <a:pt x="259267" y="44717"/>
                </a:cubicBezTo>
                <a:cubicBezTo>
                  <a:pt x="220638" y="66677"/>
                  <a:pt x="191269" y="91020"/>
                  <a:pt x="148142" y="132030"/>
                </a:cubicBezTo>
                <a:cubicBezTo>
                  <a:pt x="105015" y="173040"/>
                  <a:pt x="8177" y="277551"/>
                  <a:pt x="504" y="290780"/>
                </a:cubicBezTo>
                <a:cubicBezTo>
                  <a:pt x="-7169" y="304009"/>
                  <a:pt x="74852" y="239715"/>
                  <a:pt x="102104" y="211405"/>
                </a:cubicBezTo>
                <a:cubicBezTo>
                  <a:pt x="129356" y="183095"/>
                  <a:pt x="143115" y="145523"/>
                  <a:pt x="164017" y="120917"/>
                </a:cubicBezTo>
                <a:cubicBezTo>
                  <a:pt x="184919" y="96311"/>
                  <a:pt x="193121" y="82288"/>
                  <a:pt x="227517" y="63767"/>
                </a:cubicBezTo>
                <a:cubicBezTo>
                  <a:pt x="261913" y="45246"/>
                  <a:pt x="374625" y="3442"/>
                  <a:pt x="379917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F996633B-46B9-4499-8970-2382DC38FEDC}"/>
              </a:ext>
            </a:extLst>
          </p:cNvPr>
          <p:cNvSpPr/>
          <p:nvPr/>
        </p:nvSpPr>
        <p:spPr>
          <a:xfrm>
            <a:off x="5352068" y="3944517"/>
            <a:ext cx="391518" cy="297794"/>
          </a:xfrm>
          <a:custGeom>
            <a:avLst/>
            <a:gdLst>
              <a:gd name="connsiteX0" fmla="*/ 982 w 391518"/>
              <a:gd name="connsiteY0" fmla="*/ 421 h 297794"/>
              <a:gd name="connsiteX1" fmla="*/ 175607 w 391518"/>
              <a:gd name="connsiteY1" fmla="*/ 127421 h 297794"/>
              <a:gd name="connsiteX2" fmla="*/ 324832 w 391518"/>
              <a:gd name="connsiteY2" fmla="*/ 213146 h 297794"/>
              <a:gd name="connsiteX3" fmla="*/ 391507 w 391518"/>
              <a:gd name="connsiteY3" fmla="*/ 297283 h 297794"/>
              <a:gd name="connsiteX4" fmla="*/ 329595 w 391518"/>
              <a:gd name="connsiteY4" fmla="*/ 244896 h 297794"/>
              <a:gd name="connsiteX5" fmla="*/ 258157 w 391518"/>
              <a:gd name="connsiteY5" fmla="*/ 173458 h 297794"/>
              <a:gd name="connsiteX6" fmla="*/ 982 w 391518"/>
              <a:gd name="connsiteY6" fmla="*/ 421 h 2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8" h="297794">
                <a:moveTo>
                  <a:pt x="982" y="421"/>
                </a:moveTo>
                <a:cubicBezTo>
                  <a:pt x="-12776" y="-7252"/>
                  <a:pt x="121632" y="91967"/>
                  <a:pt x="175607" y="127421"/>
                </a:cubicBezTo>
                <a:cubicBezTo>
                  <a:pt x="229582" y="162875"/>
                  <a:pt x="288849" y="184836"/>
                  <a:pt x="324832" y="213146"/>
                </a:cubicBezTo>
                <a:cubicBezTo>
                  <a:pt x="360815" y="241456"/>
                  <a:pt x="390713" y="291991"/>
                  <a:pt x="391507" y="297283"/>
                </a:cubicBezTo>
                <a:cubicBezTo>
                  <a:pt x="392301" y="302575"/>
                  <a:pt x="351820" y="265533"/>
                  <a:pt x="329595" y="244896"/>
                </a:cubicBezTo>
                <a:cubicBezTo>
                  <a:pt x="307370" y="224259"/>
                  <a:pt x="309751" y="212087"/>
                  <a:pt x="258157" y="173458"/>
                </a:cubicBezTo>
                <a:cubicBezTo>
                  <a:pt x="206563" y="134829"/>
                  <a:pt x="14740" y="8094"/>
                  <a:pt x="982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1B6CC9C1-FB73-4A2C-933F-0918D08B60D8}"/>
              </a:ext>
            </a:extLst>
          </p:cNvPr>
          <p:cNvSpPr/>
          <p:nvPr/>
        </p:nvSpPr>
        <p:spPr>
          <a:xfrm>
            <a:off x="5737225" y="4198756"/>
            <a:ext cx="130189" cy="43044"/>
          </a:xfrm>
          <a:custGeom>
            <a:avLst/>
            <a:gdLst>
              <a:gd name="connsiteX0" fmla="*/ 0 w 130189"/>
              <a:gd name="connsiteY0" fmla="*/ 43044 h 43044"/>
              <a:gd name="connsiteX1" fmla="*/ 130175 w 130189"/>
              <a:gd name="connsiteY1" fmla="*/ 182 h 43044"/>
              <a:gd name="connsiteX2" fmla="*/ 0 w 130189"/>
              <a:gd name="connsiteY2" fmla="*/ 43044 h 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89" h="43044">
                <a:moveTo>
                  <a:pt x="0" y="43044"/>
                </a:moveTo>
                <a:cubicBezTo>
                  <a:pt x="0" y="43044"/>
                  <a:pt x="128588" y="3621"/>
                  <a:pt x="130175" y="182"/>
                </a:cubicBezTo>
                <a:cubicBezTo>
                  <a:pt x="131762" y="-3257"/>
                  <a:pt x="0" y="43044"/>
                  <a:pt x="0" y="4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5C60B886-F2D9-4219-9EDF-89FEA24EDB02}"/>
              </a:ext>
            </a:extLst>
          </p:cNvPr>
          <p:cNvSpPr/>
          <p:nvPr/>
        </p:nvSpPr>
        <p:spPr>
          <a:xfrm>
            <a:off x="5646723" y="4140128"/>
            <a:ext cx="162109" cy="63577"/>
          </a:xfrm>
          <a:custGeom>
            <a:avLst/>
            <a:gdLst>
              <a:gd name="connsiteX0" fmla="*/ 15 w 162109"/>
              <a:gd name="connsiteY0" fmla="*/ 72 h 63577"/>
              <a:gd name="connsiteX1" fmla="*/ 109552 w 162109"/>
              <a:gd name="connsiteY1" fmla="*/ 61985 h 63577"/>
              <a:gd name="connsiteX2" fmla="*/ 161940 w 162109"/>
              <a:gd name="connsiteY2" fmla="*/ 46110 h 63577"/>
              <a:gd name="connsiteX3" fmla="*/ 125427 w 162109"/>
              <a:gd name="connsiteY3" fmla="*/ 55635 h 63577"/>
              <a:gd name="connsiteX4" fmla="*/ 101615 w 162109"/>
              <a:gd name="connsiteY4" fmla="*/ 49285 h 63577"/>
              <a:gd name="connsiteX5" fmla="*/ 15 w 162109"/>
              <a:gd name="connsiteY5" fmla="*/ 72 h 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09" h="63577">
                <a:moveTo>
                  <a:pt x="15" y="72"/>
                </a:moveTo>
                <a:cubicBezTo>
                  <a:pt x="1338" y="2189"/>
                  <a:pt x="82565" y="54312"/>
                  <a:pt x="109552" y="61985"/>
                </a:cubicBezTo>
                <a:cubicBezTo>
                  <a:pt x="136540" y="69658"/>
                  <a:pt x="159294" y="47168"/>
                  <a:pt x="161940" y="46110"/>
                </a:cubicBezTo>
                <a:cubicBezTo>
                  <a:pt x="164586" y="45052"/>
                  <a:pt x="135481" y="55106"/>
                  <a:pt x="125427" y="55635"/>
                </a:cubicBezTo>
                <a:cubicBezTo>
                  <a:pt x="115373" y="56164"/>
                  <a:pt x="118284" y="55900"/>
                  <a:pt x="101615" y="49285"/>
                </a:cubicBezTo>
                <a:cubicBezTo>
                  <a:pt x="84946" y="42670"/>
                  <a:pt x="-1308" y="-2045"/>
                  <a:pt x="1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EF5B68C3-E52F-4ED1-AC72-A286FFCDE517}"/>
              </a:ext>
            </a:extLst>
          </p:cNvPr>
          <p:cNvSpPr/>
          <p:nvPr/>
        </p:nvSpPr>
        <p:spPr>
          <a:xfrm>
            <a:off x="4989481" y="4059217"/>
            <a:ext cx="258795" cy="367497"/>
          </a:xfrm>
          <a:custGeom>
            <a:avLst/>
            <a:gdLst>
              <a:gd name="connsiteX0" fmla="*/ 32 w 258795"/>
              <a:gd name="connsiteY0" fmla="*/ 21 h 367497"/>
              <a:gd name="connsiteX1" fmla="*/ 38132 w 258795"/>
              <a:gd name="connsiteY1" fmla="*/ 150833 h 367497"/>
              <a:gd name="connsiteX2" fmla="*/ 85757 w 258795"/>
              <a:gd name="connsiteY2" fmla="*/ 139721 h 367497"/>
              <a:gd name="connsiteX3" fmla="*/ 160369 w 258795"/>
              <a:gd name="connsiteY3" fmla="*/ 128608 h 367497"/>
              <a:gd name="connsiteX4" fmla="*/ 219107 w 258795"/>
              <a:gd name="connsiteY4" fmla="*/ 184171 h 367497"/>
              <a:gd name="connsiteX5" fmla="*/ 241332 w 258795"/>
              <a:gd name="connsiteY5" fmla="*/ 314346 h 367497"/>
              <a:gd name="connsiteX6" fmla="*/ 225457 w 258795"/>
              <a:gd name="connsiteY6" fmla="*/ 365146 h 367497"/>
              <a:gd name="connsiteX7" fmla="*/ 258794 w 258795"/>
              <a:gd name="connsiteY7" fmla="*/ 246083 h 367497"/>
              <a:gd name="connsiteX8" fmla="*/ 223869 w 258795"/>
              <a:gd name="connsiteY8" fmla="*/ 158771 h 367497"/>
              <a:gd name="connsiteX9" fmla="*/ 187357 w 258795"/>
              <a:gd name="connsiteY9" fmla="*/ 122258 h 367497"/>
              <a:gd name="connsiteX10" fmla="*/ 50832 w 258795"/>
              <a:gd name="connsiteY10" fmla="*/ 138133 h 367497"/>
              <a:gd name="connsiteX11" fmla="*/ 44482 w 258795"/>
              <a:gd name="connsiteY11" fmla="*/ 139721 h 367497"/>
              <a:gd name="connsiteX12" fmla="*/ 32 w 258795"/>
              <a:gd name="connsiteY12" fmla="*/ 21 h 36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95" h="367497">
                <a:moveTo>
                  <a:pt x="32" y="21"/>
                </a:moveTo>
                <a:cubicBezTo>
                  <a:pt x="-1026" y="1873"/>
                  <a:pt x="23845" y="127550"/>
                  <a:pt x="38132" y="150833"/>
                </a:cubicBezTo>
                <a:cubicBezTo>
                  <a:pt x="52419" y="174116"/>
                  <a:pt x="65384" y="143425"/>
                  <a:pt x="85757" y="139721"/>
                </a:cubicBezTo>
                <a:cubicBezTo>
                  <a:pt x="106130" y="136017"/>
                  <a:pt x="138144" y="121200"/>
                  <a:pt x="160369" y="128608"/>
                </a:cubicBezTo>
                <a:cubicBezTo>
                  <a:pt x="182594" y="136016"/>
                  <a:pt x="205613" y="153215"/>
                  <a:pt x="219107" y="184171"/>
                </a:cubicBezTo>
                <a:cubicBezTo>
                  <a:pt x="232601" y="215127"/>
                  <a:pt x="240274" y="284184"/>
                  <a:pt x="241332" y="314346"/>
                </a:cubicBezTo>
                <a:cubicBezTo>
                  <a:pt x="242390" y="344508"/>
                  <a:pt x="222547" y="376523"/>
                  <a:pt x="225457" y="365146"/>
                </a:cubicBezTo>
                <a:cubicBezTo>
                  <a:pt x="228367" y="353769"/>
                  <a:pt x="259059" y="280479"/>
                  <a:pt x="258794" y="246083"/>
                </a:cubicBezTo>
                <a:cubicBezTo>
                  <a:pt x="258529" y="211687"/>
                  <a:pt x="235775" y="179409"/>
                  <a:pt x="223869" y="158771"/>
                </a:cubicBezTo>
                <a:cubicBezTo>
                  <a:pt x="211963" y="138133"/>
                  <a:pt x="216197" y="125698"/>
                  <a:pt x="187357" y="122258"/>
                </a:cubicBezTo>
                <a:lnTo>
                  <a:pt x="50832" y="138133"/>
                </a:lnTo>
                <a:cubicBezTo>
                  <a:pt x="27020" y="141043"/>
                  <a:pt x="49774" y="162475"/>
                  <a:pt x="44482" y="139721"/>
                </a:cubicBezTo>
                <a:cubicBezTo>
                  <a:pt x="39190" y="116967"/>
                  <a:pt x="1090" y="-1831"/>
                  <a:pt x="3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E22403CF-9E07-4819-9536-EEACCD7D87CC}"/>
              </a:ext>
            </a:extLst>
          </p:cNvPr>
          <p:cNvSpPr/>
          <p:nvPr/>
        </p:nvSpPr>
        <p:spPr>
          <a:xfrm>
            <a:off x="5230411" y="4304407"/>
            <a:ext cx="451686" cy="109843"/>
          </a:xfrm>
          <a:custGeom>
            <a:avLst/>
            <a:gdLst>
              <a:gd name="connsiteX0" fmla="*/ 402 w 451686"/>
              <a:gd name="connsiteY0" fmla="*/ 105668 h 109843"/>
              <a:gd name="connsiteX1" fmla="*/ 222652 w 451686"/>
              <a:gd name="connsiteY1" fmla="*/ 107256 h 109843"/>
              <a:gd name="connsiteX2" fmla="*/ 298852 w 451686"/>
              <a:gd name="connsiteY2" fmla="*/ 72331 h 109843"/>
              <a:gd name="connsiteX3" fmla="*/ 451252 w 451686"/>
              <a:gd name="connsiteY3" fmla="*/ 893 h 109843"/>
              <a:gd name="connsiteX4" fmla="*/ 341714 w 451686"/>
              <a:gd name="connsiteY4" fmla="*/ 35818 h 109843"/>
              <a:gd name="connsiteX5" fmla="*/ 248052 w 451686"/>
              <a:gd name="connsiteY5" fmla="*/ 88206 h 109843"/>
              <a:gd name="connsiteX6" fmla="*/ 170264 w 451686"/>
              <a:gd name="connsiteY6" fmla="*/ 92968 h 109843"/>
              <a:gd name="connsiteX7" fmla="*/ 402 w 451686"/>
              <a:gd name="connsiteY7" fmla="*/ 105668 h 10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86" h="109843">
                <a:moveTo>
                  <a:pt x="402" y="105668"/>
                </a:moveTo>
                <a:cubicBezTo>
                  <a:pt x="9133" y="108049"/>
                  <a:pt x="172910" y="112812"/>
                  <a:pt x="222652" y="107256"/>
                </a:cubicBezTo>
                <a:cubicBezTo>
                  <a:pt x="272394" y="101700"/>
                  <a:pt x="298852" y="72331"/>
                  <a:pt x="298852" y="72331"/>
                </a:cubicBezTo>
                <a:cubicBezTo>
                  <a:pt x="336952" y="54604"/>
                  <a:pt x="444108" y="6978"/>
                  <a:pt x="451252" y="893"/>
                </a:cubicBezTo>
                <a:cubicBezTo>
                  <a:pt x="458396" y="-5192"/>
                  <a:pt x="375581" y="21266"/>
                  <a:pt x="341714" y="35818"/>
                </a:cubicBezTo>
                <a:cubicBezTo>
                  <a:pt x="307847" y="50370"/>
                  <a:pt x="276627" y="78681"/>
                  <a:pt x="248052" y="88206"/>
                </a:cubicBezTo>
                <a:cubicBezTo>
                  <a:pt x="219477" y="97731"/>
                  <a:pt x="213126" y="93762"/>
                  <a:pt x="170264" y="92968"/>
                </a:cubicBezTo>
                <a:cubicBezTo>
                  <a:pt x="127402" y="92174"/>
                  <a:pt x="-8329" y="103287"/>
                  <a:pt x="402" y="105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2B84FB21-F238-4E9A-913D-C203FF692A8D}"/>
              </a:ext>
            </a:extLst>
          </p:cNvPr>
          <p:cNvSpPr/>
          <p:nvPr/>
        </p:nvSpPr>
        <p:spPr>
          <a:xfrm>
            <a:off x="5035215" y="4219397"/>
            <a:ext cx="751028" cy="810825"/>
          </a:xfrm>
          <a:custGeom>
            <a:avLst/>
            <a:gdLst>
              <a:gd name="connsiteX0" fmla="*/ 702010 w 751028"/>
              <a:gd name="connsiteY0" fmla="*/ 28753 h 810825"/>
              <a:gd name="connsiteX1" fmla="*/ 311485 w 751028"/>
              <a:gd name="connsiteY1" fmla="*/ 422453 h 810825"/>
              <a:gd name="connsiteX2" fmla="*/ 335 w 751028"/>
              <a:gd name="connsiteY2" fmla="*/ 809803 h 810825"/>
              <a:gd name="connsiteX3" fmla="*/ 260685 w 751028"/>
              <a:gd name="connsiteY3" fmla="*/ 520878 h 810825"/>
              <a:gd name="connsiteX4" fmla="*/ 692485 w 751028"/>
              <a:gd name="connsiteY4" fmla="*/ 85903 h 810825"/>
              <a:gd name="connsiteX5" fmla="*/ 702010 w 751028"/>
              <a:gd name="connsiteY5" fmla="*/ 28753 h 8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028" h="810825">
                <a:moveTo>
                  <a:pt x="702010" y="28753"/>
                </a:moveTo>
                <a:cubicBezTo>
                  <a:pt x="638510" y="84845"/>
                  <a:pt x="428431" y="292278"/>
                  <a:pt x="311485" y="422453"/>
                </a:cubicBezTo>
                <a:cubicBezTo>
                  <a:pt x="194539" y="552628"/>
                  <a:pt x="8802" y="793399"/>
                  <a:pt x="335" y="809803"/>
                </a:cubicBezTo>
                <a:cubicBezTo>
                  <a:pt x="-8132" y="826207"/>
                  <a:pt x="145327" y="641528"/>
                  <a:pt x="260685" y="520878"/>
                </a:cubicBezTo>
                <a:cubicBezTo>
                  <a:pt x="376043" y="400228"/>
                  <a:pt x="612581" y="169511"/>
                  <a:pt x="692485" y="85903"/>
                </a:cubicBezTo>
                <a:cubicBezTo>
                  <a:pt x="772389" y="2295"/>
                  <a:pt x="765510" y="-27339"/>
                  <a:pt x="702010" y="2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F934943D-2737-4DE0-8AD6-687218DDA562}"/>
              </a:ext>
            </a:extLst>
          </p:cNvPr>
          <p:cNvSpPr/>
          <p:nvPr/>
        </p:nvSpPr>
        <p:spPr>
          <a:xfrm>
            <a:off x="4184261" y="4994243"/>
            <a:ext cx="883521" cy="1048541"/>
          </a:xfrm>
          <a:custGeom>
            <a:avLst/>
            <a:gdLst>
              <a:gd name="connsiteX0" fmla="*/ 883039 w 883521"/>
              <a:gd name="connsiteY0" fmla="*/ 32 h 1048541"/>
              <a:gd name="connsiteX1" fmla="*/ 492514 w 883521"/>
              <a:gd name="connsiteY1" fmla="*/ 435007 h 1048541"/>
              <a:gd name="connsiteX2" fmla="*/ 286139 w 883521"/>
              <a:gd name="connsiteY2" fmla="*/ 708057 h 1048541"/>
              <a:gd name="connsiteX3" fmla="*/ 184539 w 883521"/>
              <a:gd name="connsiteY3" fmla="*/ 892207 h 1048541"/>
              <a:gd name="connsiteX4" fmla="*/ 3564 w 883521"/>
              <a:gd name="connsiteY4" fmla="*/ 1041432 h 1048541"/>
              <a:gd name="connsiteX5" fmla="*/ 362339 w 883521"/>
              <a:gd name="connsiteY5" fmla="*/ 657257 h 1048541"/>
              <a:gd name="connsiteX6" fmla="*/ 568714 w 883521"/>
              <a:gd name="connsiteY6" fmla="*/ 412782 h 1048541"/>
              <a:gd name="connsiteX7" fmla="*/ 883039 w 883521"/>
              <a:gd name="connsiteY7" fmla="*/ 32 h 104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521" h="1048541">
                <a:moveTo>
                  <a:pt x="883039" y="32"/>
                </a:moveTo>
                <a:cubicBezTo>
                  <a:pt x="870339" y="3736"/>
                  <a:pt x="591997" y="317003"/>
                  <a:pt x="492514" y="435007"/>
                </a:cubicBezTo>
                <a:cubicBezTo>
                  <a:pt x="393031" y="553011"/>
                  <a:pt x="337468" y="631857"/>
                  <a:pt x="286139" y="708057"/>
                </a:cubicBezTo>
                <a:cubicBezTo>
                  <a:pt x="234810" y="784257"/>
                  <a:pt x="231635" y="836645"/>
                  <a:pt x="184539" y="892207"/>
                </a:cubicBezTo>
                <a:cubicBezTo>
                  <a:pt x="137443" y="947770"/>
                  <a:pt x="-26069" y="1080590"/>
                  <a:pt x="3564" y="1041432"/>
                </a:cubicBezTo>
                <a:cubicBezTo>
                  <a:pt x="33197" y="1002274"/>
                  <a:pt x="268147" y="762032"/>
                  <a:pt x="362339" y="657257"/>
                </a:cubicBezTo>
                <a:cubicBezTo>
                  <a:pt x="456531" y="552482"/>
                  <a:pt x="482989" y="518086"/>
                  <a:pt x="568714" y="412782"/>
                </a:cubicBezTo>
                <a:cubicBezTo>
                  <a:pt x="654439" y="307478"/>
                  <a:pt x="895739" y="-3672"/>
                  <a:pt x="8830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6FA5B85-4A24-425B-8035-C38ED4333B23}"/>
              </a:ext>
            </a:extLst>
          </p:cNvPr>
          <p:cNvSpPr/>
          <p:nvPr/>
        </p:nvSpPr>
        <p:spPr>
          <a:xfrm>
            <a:off x="4638662" y="4203675"/>
            <a:ext cx="438570" cy="218039"/>
          </a:xfrm>
          <a:custGeom>
            <a:avLst/>
            <a:gdLst>
              <a:gd name="connsiteX0" fmla="*/ 438163 w 438570"/>
              <a:gd name="connsiteY0" fmla="*/ 25 h 218039"/>
              <a:gd name="connsiteX1" fmla="*/ 249251 w 438570"/>
              <a:gd name="connsiteY1" fmla="*/ 112738 h 218039"/>
              <a:gd name="connsiteX2" fmla="*/ 136538 w 438570"/>
              <a:gd name="connsiteY2" fmla="*/ 174650 h 218039"/>
              <a:gd name="connsiteX3" fmla="*/ 13 w 438570"/>
              <a:gd name="connsiteY3" fmla="*/ 217513 h 218039"/>
              <a:gd name="connsiteX4" fmla="*/ 144476 w 438570"/>
              <a:gd name="connsiteY4" fmla="*/ 192113 h 218039"/>
              <a:gd name="connsiteX5" fmla="*/ 295288 w 438570"/>
              <a:gd name="connsiteY5" fmla="*/ 103213 h 218039"/>
              <a:gd name="connsiteX6" fmla="*/ 438163 w 438570"/>
              <a:gd name="connsiteY6" fmla="*/ 25 h 2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570" h="218039">
                <a:moveTo>
                  <a:pt x="438163" y="25"/>
                </a:moveTo>
                <a:cubicBezTo>
                  <a:pt x="430490" y="1612"/>
                  <a:pt x="299522" y="83634"/>
                  <a:pt x="249251" y="112738"/>
                </a:cubicBezTo>
                <a:cubicBezTo>
                  <a:pt x="198980" y="141842"/>
                  <a:pt x="178078" y="157187"/>
                  <a:pt x="136538" y="174650"/>
                </a:cubicBezTo>
                <a:cubicBezTo>
                  <a:pt x="94998" y="192113"/>
                  <a:pt x="-1310" y="214603"/>
                  <a:pt x="13" y="217513"/>
                </a:cubicBezTo>
                <a:cubicBezTo>
                  <a:pt x="1336" y="220423"/>
                  <a:pt x="95263" y="211163"/>
                  <a:pt x="144476" y="192113"/>
                </a:cubicBezTo>
                <a:cubicBezTo>
                  <a:pt x="193688" y="173063"/>
                  <a:pt x="247399" y="134169"/>
                  <a:pt x="295288" y="103213"/>
                </a:cubicBezTo>
                <a:cubicBezTo>
                  <a:pt x="343177" y="72257"/>
                  <a:pt x="445836" y="-1562"/>
                  <a:pt x="43816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0B813A21-ED65-4199-BB3E-6AB5F6A8DC41}"/>
              </a:ext>
            </a:extLst>
          </p:cNvPr>
          <p:cNvSpPr/>
          <p:nvPr/>
        </p:nvSpPr>
        <p:spPr>
          <a:xfrm>
            <a:off x="4314721" y="4404078"/>
            <a:ext cx="359460" cy="449412"/>
          </a:xfrm>
          <a:custGeom>
            <a:avLst/>
            <a:gdLst>
              <a:gd name="connsiteX0" fmla="*/ 352529 w 359460"/>
              <a:gd name="connsiteY0" fmla="*/ 5997 h 449412"/>
              <a:gd name="connsiteX1" fmla="*/ 89004 w 359460"/>
              <a:gd name="connsiteY1" fmla="*/ 309210 h 449412"/>
              <a:gd name="connsiteX2" fmla="*/ 104 w 359460"/>
              <a:gd name="connsiteY2" fmla="*/ 448910 h 449412"/>
              <a:gd name="connsiteX3" fmla="*/ 73129 w 359460"/>
              <a:gd name="connsiteY3" fmla="*/ 352072 h 449412"/>
              <a:gd name="connsiteX4" fmla="*/ 163617 w 359460"/>
              <a:gd name="connsiteY4" fmla="*/ 250472 h 449412"/>
              <a:gd name="connsiteX5" fmla="*/ 273154 w 359460"/>
              <a:gd name="connsiteY5" fmla="*/ 117122 h 449412"/>
              <a:gd name="connsiteX6" fmla="*/ 352529 w 359460"/>
              <a:gd name="connsiteY6" fmla="*/ 5997 h 4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60" h="449412">
                <a:moveTo>
                  <a:pt x="352529" y="5997"/>
                </a:moveTo>
                <a:cubicBezTo>
                  <a:pt x="321837" y="38012"/>
                  <a:pt x="147741" y="235391"/>
                  <a:pt x="89004" y="309210"/>
                </a:cubicBezTo>
                <a:cubicBezTo>
                  <a:pt x="30267" y="383029"/>
                  <a:pt x="2750" y="441766"/>
                  <a:pt x="104" y="448910"/>
                </a:cubicBezTo>
                <a:cubicBezTo>
                  <a:pt x="-2542" y="456054"/>
                  <a:pt x="45877" y="385145"/>
                  <a:pt x="73129" y="352072"/>
                </a:cubicBezTo>
                <a:cubicBezTo>
                  <a:pt x="100381" y="318999"/>
                  <a:pt x="130279" y="289630"/>
                  <a:pt x="163617" y="250472"/>
                </a:cubicBezTo>
                <a:cubicBezTo>
                  <a:pt x="196954" y="211314"/>
                  <a:pt x="242462" y="155486"/>
                  <a:pt x="273154" y="117122"/>
                </a:cubicBezTo>
                <a:cubicBezTo>
                  <a:pt x="303846" y="78758"/>
                  <a:pt x="383221" y="-26018"/>
                  <a:pt x="352529" y="5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F1084810-6914-4678-B1BA-8D15354B852A}"/>
              </a:ext>
            </a:extLst>
          </p:cNvPr>
          <p:cNvSpPr/>
          <p:nvPr/>
        </p:nvSpPr>
        <p:spPr>
          <a:xfrm>
            <a:off x="4115975" y="4850297"/>
            <a:ext cx="190359" cy="605943"/>
          </a:xfrm>
          <a:custGeom>
            <a:avLst/>
            <a:gdLst>
              <a:gd name="connsiteX0" fmla="*/ 189325 w 190359"/>
              <a:gd name="connsiteY0" fmla="*/ 1103 h 605943"/>
              <a:gd name="connsiteX1" fmla="*/ 63913 w 190359"/>
              <a:gd name="connsiteY1" fmla="*/ 259866 h 605943"/>
              <a:gd name="connsiteX2" fmla="*/ 3588 w 190359"/>
              <a:gd name="connsiteY2" fmla="*/ 591653 h 605943"/>
              <a:gd name="connsiteX3" fmla="*/ 11525 w 190359"/>
              <a:gd name="connsiteY3" fmla="*/ 528153 h 605943"/>
              <a:gd name="connsiteX4" fmla="*/ 49625 w 190359"/>
              <a:gd name="connsiteY4" fmla="*/ 369403 h 605943"/>
              <a:gd name="connsiteX5" fmla="*/ 119475 w 190359"/>
              <a:gd name="connsiteY5" fmla="*/ 174141 h 605943"/>
              <a:gd name="connsiteX6" fmla="*/ 189325 w 190359"/>
              <a:gd name="connsiteY6" fmla="*/ 1103 h 6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59" h="605943">
                <a:moveTo>
                  <a:pt x="189325" y="1103"/>
                </a:moveTo>
                <a:cubicBezTo>
                  <a:pt x="180065" y="15390"/>
                  <a:pt x="94869" y="161441"/>
                  <a:pt x="63913" y="259866"/>
                </a:cubicBezTo>
                <a:cubicBezTo>
                  <a:pt x="32957" y="358291"/>
                  <a:pt x="12319" y="546939"/>
                  <a:pt x="3588" y="591653"/>
                </a:cubicBezTo>
                <a:cubicBezTo>
                  <a:pt x="-5143" y="636367"/>
                  <a:pt x="3852" y="565195"/>
                  <a:pt x="11525" y="528153"/>
                </a:cubicBezTo>
                <a:cubicBezTo>
                  <a:pt x="19198" y="491111"/>
                  <a:pt x="31633" y="428405"/>
                  <a:pt x="49625" y="369403"/>
                </a:cubicBezTo>
                <a:cubicBezTo>
                  <a:pt x="67617" y="310401"/>
                  <a:pt x="95662" y="233408"/>
                  <a:pt x="119475" y="174141"/>
                </a:cubicBezTo>
                <a:cubicBezTo>
                  <a:pt x="143288" y="114874"/>
                  <a:pt x="198585" y="-13184"/>
                  <a:pt x="189325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3CFD7DF5-20A0-479E-8419-99A6792B91F4}"/>
              </a:ext>
            </a:extLst>
          </p:cNvPr>
          <p:cNvSpPr/>
          <p:nvPr/>
        </p:nvSpPr>
        <p:spPr>
          <a:xfrm>
            <a:off x="5128487" y="4416175"/>
            <a:ext cx="72340" cy="506172"/>
          </a:xfrm>
          <a:custGeom>
            <a:avLst/>
            <a:gdLst>
              <a:gd name="connsiteX0" fmla="*/ 67401 w 72340"/>
              <a:gd name="connsiteY0" fmla="*/ 5013 h 506172"/>
              <a:gd name="connsiteX1" fmla="*/ 67401 w 72340"/>
              <a:gd name="connsiteY1" fmla="*/ 205038 h 506172"/>
              <a:gd name="connsiteX2" fmla="*/ 726 w 72340"/>
              <a:gd name="connsiteY2" fmla="*/ 505075 h 506172"/>
              <a:gd name="connsiteX3" fmla="*/ 34063 w 72340"/>
              <a:gd name="connsiteY3" fmla="*/ 300288 h 506172"/>
              <a:gd name="connsiteX4" fmla="*/ 67401 w 72340"/>
              <a:gd name="connsiteY4" fmla="*/ 144713 h 506172"/>
              <a:gd name="connsiteX5" fmla="*/ 67401 w 72340"/>
              <a:gd name="connsiteY5" fmla="*/ 65338 h 506172"/>
              <a:gd name="connsiteX6" fmla="*/ 67401 w 72340"/>
              <a:gd name="connsiteY6" fmla="*/ 5013 h 5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40" h="506172">
                <a:moveTo>
                  <a:pt x="67401" y="5013"/>
                </a:moveTo>
                <a:cubicBezTo>
                  <a:pt x="67401" y="28296"/>
                  <a:pt x="78514" y="121694"/>
                  <a:pt x="67401" y="205038"/>
                </a:cubicBezTo>
                <a:cubicBezTo>
                  <a:pt x="56288" y="288382"/>
                  <a:pt x="6282" y="489200"/>
                  <a:pt x="726" y="505075"/>
                </a:cubicBezTo>
                <a:cubicBezTo>
                  <a:pt x="-4830" y="520950"/>
                  <a:pt x="22951" y="360348"/>
                  <a:pt x="34063" y="300288"/>
                </a:cubicBezTo>
                <a:cubicBezTo>
                  <a:pt x="45175" y="240228"/>
                  <a:pt x="61845" y="183871"/>
                  <a:pt x="67401" y="144713"/>
                </a:cubicBezTo>
                <a:cubicBezTo>
                  <a:pt x="72957" y="105555"/>
                  <a:pt x="67930" y="84653"/>
                  <a:pt x="67401" y="65338"/>
                </a:cubicBezTo>
                <a:cubicBezTo>
                  <a:pt x="66872" y="46023"/>
                  <a:pt x="67401" y="-18270"/>
                  <a:pt x="67401" y="5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B24C1100-7471-4EF0-A835-F2420F7272A5}"/>
              </a:ext>
            </a:extLst>
          </p:cNvPr>
          <p:cNvSpPr/>
          <p:nvPr/>
        </p:nvSpPr>
        <p:spPr>
          <a:xfrm>
            <a:off x="6743107" y="3795649"/>
            <a:ext cx="256740" cy="284661"/>
          </a:xfrm>
          <a:custGeom>
            <a:avLst/>
            <a:gdLst>
              <a:gd name="connsiteX0" fmla="*/ 256181 w 256740"/>
              <a:gd name="connsiteY0" fmla="*/ 64 h 284661"/>
              <a:gd name="connsiteX1" fmla="*/ 148231 w 256740"/>
              <a:gd name="connsiteY1" fmla="*/ 200089 h 284661"/>
              <a:gd name="connsiteX2" fmla="*/ 593 w 256740"/>
              <a:gd name="connsiteY2" fmla="*/ 284226 h 284661"/>
              <a:gd name="connsiteX3" fmla="*/ 102193 w 256740"/>
              <a:gd name="connsiteY3" fmla="*/ 222314 h 284661"/>
              <a:gd name="connsiteX4" fmla="*/ 256181 w 256740"/>
              <a:gd name="connsiteY4" fmla="*/ 64 h 28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0" h="284661">
                <a:moveTo>
                  <a:pt x="256181" y="64"/>
                </a:moveTo>
                <a:cubicBezTo>
                  <a:pt x="263854" y="-3640"/>
                  <a:pt x="190829" y="152729"/>
                  <a:pt x="148231" y="200089"/>
                </a:cubicBezTo>
                <a:cubicBezTo>
                  <a:pt x="105633" y="247449"/>
                  <a:pt x="8266" y="280522"/>
                  <a:pt x="593" y="284226"/>
                </a:cubicBezTo>
                <a:cubicBezTo>
                  <a:pt x="-7080" y="287930"/>
                  <a:pt x="61447" y="268087"/>
                  <a:pt x="102193" y="222314"/>
                </a:cubicBezTo>
                <a:cubicBezTo>
                  <a:pt x="142939" y="176541"/>
                  <a:pt x="248508" y="3768"/>
                  <a:pt x="25618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F63BD85-F22E-46F1-B9D1-D0813084FAA6}"/>
              </a:ext>
            </a:extLst>
          </p:cNvPr>
          <p:cNvSpPr/>
          <p:nvPr/>
        </p:nvSpPr>
        <p:spPr>
          <a:xfrm>
            <a:off x="6807200" y="3705225"/>
            <a:ext cx="185739" cy="106203"/>
          </a:xfrm>
          <a:custGeom>
            <a:avLst/>
            <a:gdLst>
              <a:gd name="connsiteX0" fmla="*/ 0 w 185739"/>
              <a:gd name="connsiteY0" fmla="*/ 0 h 106203"/>
              <a:gd name="connsiteX1" fmla="*/ 123825 w 185739"/>
              <a:gd name="connsiteY1" fmla="*/ 88900 h 106203"/>
              <a:gd name="connsiteX2" fmla="*/ 185738 w 185739"/>
              <a:gd name="connsiteY2" fmla="*/ 104775 h 106203"/>
              <a:gd name="connsiteX3" fmla="*/ 122238 w 185739"/>
              <a:gd name="connsiteY3" fmla="*/ 68263 h 106203"/>
              <a:gd name="connsiteX4" fmla="*/ 0 w 185739"/>
              <a:gd name="connsiteY4" fmla="*/ 0 h 1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9" h="106203">
                <a:moveTo>
                  <a:pt x="0" y="0"/>
                </a:moveTo>
                <a:cubicBezTo>
                  <a:pt x="46434" y="35719"/>
                  <a:pt x="92869" y="71438"/>
                  <a:pt x="123825" y="88900"/>
                </a:cubicBezTo>
                <a:cubicBezTo>
                  <a:pt x="154781" y="106362"/>
                  <a:pt x="186002" y="108214"/>
                  <a:pt x="185738" y="104775"/>
                </a:cubicBezTo>
                <a:cubicBezTo>
                  <a:pt x="185474" y="101336"/>
                  <a:pt x="152665" y="85461"/>
                  <a:pt x="122238" y="682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E072AB62-35B7-49CE-B38E-D6AC3A3B7AC5}"/>
              </a:ext>
            </a:extLst>
          </p:cNvPr>
          <p:cNvSpPr/>
          <p:nvPr/>
        </p:nvSpPr>
        <p:spPr>
          <a:xfrm>
            <a:off x="6747699" y="4065586"/>
            <a:ext cx="180990" cy="34145"/>
          </a:xfrm>
          <a:custGeom>
            <a:avLst/>
            <a:gdLst>
              <a:gd name="connsiteX0" fmla="*/ 764 w 180990"/>
              <a:gd name="connsiteY0" fmla="*/ 2 h 34145"/>
              <a:gd name="connsiteX1" fmla="*/ 176976 w 180990"/>
              <a:gd name="connsiteY1" fmla="*/ 30164 h 34145"/>
              <a:gd name="connsiteX2" fmla="*/ 115064 w 180990"/>
              <a:gd name="connsiteY2" fmla="*/ 31752 h 34145"/>
              <a:gd name="connsiteX3" fmla="*/ 764 w 180990"/>
              <a:gd name="connsiteY3" fmla="*/ 2 h 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90" h="34145">
                <a:moveTo>
                  <a:pt x="764" y="2"/>
                </a:moveTo>
                <a:cubicBezTo>
                  <a:pt x="11083" y="-263"/>
                  <a:pt x="157926" y="24872"/>
                  <a:pt x="176976" y="30164"/>
                </a:cubicBezTo>
                <a:cubicBezTo>
                  <a:pt x="196026" y="35456"/>
                  <a:pt x="142581" y="34927"/>
                  <a:pt x="115064" y="31752"/>
                </a:cubicBezTo>
                <a:cubicBezTo>
                  <a:pt x="87547" y="28577"/>
                  <a:pt x="-9555" y="267"/>
                  <a:pt x="7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3436C6B5-2331-4BC6-B6EB-573F0FF2C675}"/>
              </a:ext>
            </a:extLst>
          </p:cNvPr>
          <p:cNvSpPr/>
          <p:nvPr/>
        </p:nvSpPr>
        <p:spPr>
          <a:xfrm>
            <a:off x="6189648" y="4109997"/>
            <a:ext cx="734687" cy="538338"/>
          </a:xfrm>
          <a:custGeom>
            <a:avLst/>
            <a:gdLst>
              <a:gd name="connsiteX0" fmla="*/ 731852 w 734687"/>
              <a:gd name="connsiteY0" fmla="*/ 1628 h 538338"/>
              <a:gd name="connsiteX1" fmla="*/ 395302 w 734687"/>
              <a:gd name="connsiteY1" fmla="*/ 230228 h 538338"/>
              <a:gd name="connsiteX2" fmla="*/ 182577 w 734687"/>
              <a:gd name="connsiteY2" fmla="*/ 382628 h 538338"/>
              <a:gd name="connsiteX3" fmla="*/ 15 w 734687"/>
              <a:gd name="connsiteY3" fmla="*/ 538203 h 538338"/>
              <a:gd name="connsiteX4" fmla="*/ 192102 w 734687"/>
              <a:gd name="connsiteY4" fmla="*/ 355641 h 538338"/>
              <a:gd name="connsiteX5" fmla="*/ 731852 w 734687"/>
              <a:gd name="connsiteY5" fmla="*/ 1628 h 5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687" h="538338">
                <a:moveTo>
                  <a:pt x="731852" y="1628"/>
                </a:moveTo>
                <a:cubicBezTo>
                  <a:pt x="765719" y="-19274"/>
                  <a:pt x="486848" y="166728"/>
                  <a:pt x="395302" y="230228"/>
                </a:cubicBezTo>
                <a:cubicBezTo>
                  <a:pt x="303756" y="293728"/>
                  <a:pt x="248458" y="331299"/>
                  <a:pt x="182577" y="382628"/>
                </a:cubicBezTo>
                <a:cubicBezTo>
                  <a:pt x="116696" y="433957"/>
                  <a:pt x="-1572" y="542701"/>
                  <a:pt x="15" y="538203"/>
                </a:cubicBezTo>
                <a:cubicBezTo>
                  <a:pt x="1602" y="533705"/>
                  <a:pt x="74627" y="444806"/>
                  <a:pt x="192102" y="355641"/>
                </a:cubicBezTo>
                <a:cubicBezTo>
                  <a:pt x="309577" y="266476"/>
                  <a:pt x="697985" y="22530"/>
                  <a:pt x="731852" y="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C3FC13B-FBBE-4777-BD23-0A482476EFCA}"/>
              </a:ext>
            </a:extLst>
          </p:cNvPr>
          <p:cNvSpPr/>
          <p:nvPr/>
        </p:nvSpPr>
        <p:spPr>
          <a:xfrm>
            <a:off x="5426573" y="4640923"/>
            <a:ext cx="778069" cy="697203"/>
          </a:xfrm>
          <a:custGeom>
            <a:avLst/>
            <a:gdLst>
              <a:gd name="connsiteX0" fmla="*/ 774202 w 778069"/>
              <a:gd name="connsiteY0" fmla="*/ 2515 h 697203"/>
              <a:gd name="connsiteX1" fmla="*/ 480515 w 778069"/>
              <a:gd name="connsiteY1" fmla="*/ 272390 h 697203"/>
              <a:gd name="connsiteX2" fmla="*/ 4265 w 778069"/>
              <a:gd name="connsiteY2" fmla="*/ 694665 h 697203"/>
              <a:gd name="connsiteX3" fmla="*/ 275727 w 778069"/>
              <a:gd name="connsiteY3" fmla="*/ 427965 h 697203"/>
              <a:gd name="connsiteX4" fmla="*/ 774202 w 778069"/>
              <a:gd name="connsiteY4" fmla="*/ 2515 h 69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069" h="697203">
                <a:moveTo>
                  <a:pt x="774202" y="2515"/>
                </a:moveTo>
                <a:cubicBezTo>
                  <a:pt x="808333" y="-23414"/>
                  <a:pt x="608838" y="157032"/>
                  <a:pt x="480515" y="272390"/>
                </a:cubicBezTo>
                <a:cubicBezTo>
                  <a:pt x="352192" y="387748"/>
                  <a:pt x="38396" y="668736"/>
                  <a:pt x="4265" y="694665"/>
                </a:cubicBezTo>
                <a:cubicBezTo>
                  <a:pt x="-29866" y="720594"/>
                  <a:pt x="148198" y="542000"/>
                  <a:pt x="275727" y="427965"/>
                </a:cubicBezTo>
                <a:cubicBezTo>
                  <a:pt x="403256" y="313930"/>
                  <a:pt x="740071" y="28444"/>
                  <a:pt x="774202" y="2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B0DD5718-C8DE-4A05-994F-A402B71FDCFE}"/>
              </a:ext>
            </a:extLst>
          </p:cNvPr>
          <p:cNvSpPr/>
          <p:nvPr/>
        </p:nvSpPr>
        <p:spPr>
          <a:xfrm>
            <a:off x="4148136" y="5334000"/>
            <a:ext cx="1285877" cy="870025"/>
          </a:xfrm>
          <a:custGeom>
            <a:avLst/>
            <a:gdLst>
              <a:gd name="connsiteX0" fmla="*/ 1285877 w 1285877"/>
              <a:gd name="connsiteY0" fmla="*/ 0 h 870025"/>
              <a:gd name="connsiteX1" fmla="*/ 719139 w 1285877"/>
              <a:gd name="connsiteY1" fmla="*/ 449263 h 870025"/>
              <a:gd name="connsiteX2" fmla="*/ 285752 w 1285877"/>
              <a:gd name="connsiteY2" fmla="*/ 735013 h 870025"/>
              <a:gd name="connsiteX3" fmla="*/ 2 w 1285877"/>
              <a:gd name="connsiteY3" fmla="*/ 869950 h 870025"/>
              <a:gd name="connsiteX4" fmla="*/ 290514 w 1285877"/>
              <a:gd name="connsiteY4" fmla="*/ 719138 h 870025"/>
              <a:gd name="connsiteX5" fmla="*/ 996952 w 1285877"/>
              <a:gd name="connsiteY5" fmla="*/ 204788 h 870025"/>
              <a:gd name="connsiteX6" fmla="*/ 1285877 w 1285877"/>
              <a:gd name="connsiteY6" fmla="*/ 0 h 8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877" h="870025">
                <a:moveTo>
                  <a:pt x="1285877" y="0"/>
                </a:moveTo>
                <a:cubicBezTo>
                  <a:pt x="1085851" y="163380"/>
                  <a:pt x="885826" y="326761"/>
                  <a:pt x="719139" y="449263"/>
                </a:cubicBezTo>
                <a:cubicBezTo>
                  <a:pt x="552451" y="571765"/>
                  <a:pt x="405608" y="664899"/>
                  <a:pt x="285752" y="735013"/>
                </a:cubicBezTo>
                <a:cubicBezTo>
                  <a:pt x="165896" y="805128"/>
                  <a:pt x="-792" y="872596"/>
                  <a:pt x="2" y="869950"/>
                </a:cubicBezTo>
                <a:cubicBezTo>
                  <a:pt x="796" y="867304"/>
                  <a:pt x="124356" y="829998"/>
                  <a:pt x="290514" y="719138"/>
                </a:cubicBezTo>
                <a:cubicBezTo>
                  <a:pt x="456672" y="608278"/>
                  <a:pt x="996952" y="204788"/>
                  <a:pt x="996952" y="204788"/>
                </a:cubicBezTo>
                <a:lnTo>
                  <a:pt x="12858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931453FB-2B0C-4F5D-842F-2F59B8326B27}"/>
              </a:ext>
            </a:extLst>
          </p:cNvPr>
          <p:cNvSpPr/>
          <p:nvPr/>
        </p:nvSpPr>
        <p:spPr>
          <a:xfrm>
            <a:off x="3885630" y="6024101"/>
            <a:ext cx="315511" cy="280232"/>
          </a:xfrm>
          <a:custGeom>
            <a:avLst/>
            <a:gdLst>
              <a:gd name="connsiteX0" fmla="*/ 313308 w 315511"/>
              <a:gd name="connsiteY0" fmla="*/ 462 h 280232"/>
              <a:gd name="connsiteX1" fmla="*/ 181545 w 315511"/>
              <a:gd name="connsiteY1" fmla="*/ 149687 h 280232"/>
              <a:gd name="connsiteX2" fmla="*/ 570 w 315511"/>
              <a:gd name="connsiteY2" fmla="*/ 279862 h 280232"/>
              <a:gd name="connsiteX3" fmla="*/ 245045 w 315511"/>
              <a:gd name="connsiteY3" fmla="*/ 108412 h 280232"/>
              <a:gd name="connsiteX4" fmla="*/ 313308 w 315511"/>
              <a:gd name="connsiteY4" fmla="*/ 462 h 2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11" h="280232">
                <a:moveTo>
                  <a:pt x="313308" y="462"/>
                </a:moveTo>
                <a:cubicBezTo>
                  <a:pt x="302725" y="7341"/>
                  <a:pt x="233668" y="103120"/>
                  <a:pt x="181545" y="149687"/>
                </a:cubicBezTo>
                <a:cubicBezTo>
                  <a:pt x="129422" y="196254"/>
                  <a:pt x="-10013" y="286741"/>
                  <a:pt x="570" y="279862"/>
                </a:cubicBezTo>
                <a:cubicBezTo>
                  <a:pt x="11153" y="272983"/>
                  <a:pt x="194510" y="151804"/>
                  <a:pt x="245045" y="108412"/>
                </a:cubicBezTo>
                <a:cubicBezTo>
                  <a:pt x="295580" y="65020"/>
                  <a:pt x="323891" y="-6417"/>
                  <a:pt x="313308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40C6ED1A-7C3F-44A4-BB4F-16C8E3AD2550}"/>
              </a:ext>
            </a:extLst>
          </p:cNvPr>
          <p:cNvSpPr/>
          <p:nvPr/>
        </p:nvSpPr>
        <p:spPr>
          <a:xfrm>
            <a:off x="3874200" y="6180774"/>
            <a:ext cx="363763" cy="183538"/>
          </a:xfrm>
          <a:custGeom>
            <a:avLst/>
            <a:gdLst>
              <a:gd name="connsiteX0" fmla="*/ 888 w 363763"/>
              <a:gd name="connsiteY0" fmla="*/ 183514 h 183538"/>
              <a:gd name="connsiteX1" fmla="*/ 156463 w 363763"/>
              <a:gd name="connsiteY1" fmla="*/ 75564 h 183538"/>
              <a:gd name="connsiteX2" fmla="*/ 361250 w 363763"/>
              <a:gd name="connsiteY2" fmla="*/ 4126 h 183538"/>
              <a:gd name="connsiteX3" fmla="*/ 259650 w 363763"/>
              <a:gd name="connsiteY3" fmla="*/ 16826 h 183538"/>
              <a:gd name="connsiteX4" fmla="*/ 99313 w 363763"/>
              <a:gd name="connsiteY4" fmla="*/ 85089 h 183538"/>
              <a:gd name="connsiteX5" fmla="*/ 888 w 363763"/>
              <a:gd name="connsiteY5" fmla="*/ 183514 h 18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763" h="183538">
                <a:moveTo>
                  <a:pt x="888" y="183514"/>
                </a:moveTo>
                <a:cubicBezTo>
                  <a:pt x="10413" y="181926"/>
                  <a:pt x="96403" y="105462"/>
                  <a:pt x="156463" y="75564"/>
                </a:cubicBezTo>
                <a:cubicBezTo>
                  <a:pt x="216523" y="45666"/>
                  <a:pt x="344052" y="13916"/>
                  <a:pt x="361250" y="4126"/>
                </a:cubicBezTo>
                <a:cubicBezTo>
                  <a:pt x="378448" y="-5664"/>
                  <a:pt x="303306" y="3332"/>
                  <a:pt x="259650" y="16826"/>
                </a:cubicBezTo>
                <a:cubicBezTo>
                  <a:pt x="215994" y="30320"/>
                  <a:pt x="137942" y="62335"/>
                  <a:pt x="99313" y="85089"/>
                </a:cubicBezTo>
                <a:cubicBezTo>
                  <a:pt x="60684" y="107843"/>
                  <a:pt x="-8637" y="185102"/>
                  <a:pt x="888" y="183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88C27DB0-3E56-4C21-A437-9634D442A111}"/>
              </a:ext>
            </a:extLst>
          </p:cNvPr>
          <p:cNvSpPr/>
          <p:nvPr/>
        </p:nvSpPr>
        <p:spPr>
          <a:xfrm>
            <a:off x="3535231" y="6359076"/>
            <a:ext cx="333778" cy="522472"/>
          </a:xfrm>
          <a:custGeom>
            <a:avLst/>
            <a:gdLst>
              <a:gd name="connsiteX0" fmla="*/ 331919 w 333778"/>
              <a:gd name="connsiteY0" fmla="*/ 3624 h 522472"/>
              <a:gd name="connsiteX1" fmla="*/ 152002 w 333778"/>
              <a:gd name="connsiteY1" fmla="*/ 244924 h 522472"/>
              <a:gd name="connsiteX2" fmla="*/ 22886 w 333778"/>
              <a:gd name="connsiteY2" fmla="*/ 507391 h 522472"/>
              <a:gd name="connsiteX3" fmla="*/ 31352 w 333778"/>
              <a:gd name="connsiteY3" fmla="*/ 437541 h 522472"/>
              <a:gd name="connsiteX4" fmla="*/ 331919 w 333778"/>
              <a:gd name="connsiteY4" fmla="*/ 3624 h 52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78" h="522472">
                <a:moveTo>
                  <a:pt x="331919" y="3624"/>
                </a:moveTo>
                <a:cubicBezTo>
                  <a:pt x="352027" y="-28479"/>
                  <a:pt x="203507" y="160963"/>
                  <a:pt x="152002" y="244924"/>
                </a:cubicBezTo>
                <a:cubicBezTo>
                  <a:pt x="100497" y="328885"/>
                  <a:pt x="42994" y="475288"/>
                  <a:pt x="22886" y="507391"/>
                </a:cubicBezTo>
                <a:cubicBezTo>
                  <a:pt x="2778" y="539494"/>
                  <a:pt x="-20153" y="522208"/>
                  <a:pt x="31352" y="437541"/>
                </a:cubicBezTo>
                <a:cubicBezTo>
                  <a:pt x="82857" y="352874"/>
                  <a:pt x="311811" y="35727"/>
                  <a:pt x="331919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E957108D-C5CF-4F13-9C50-64522C4B5D8A}"/>
              </a:ext>
            </a:extLst>
          </p:cNvPr>
          <p:cNvSpPr/>
          <p:nvPr/>
        </p:nvSpPr>
        <p:spPr>
          <a:xfrm>
            <a:off x="3587747" y="6362090"/>
            <a:ext cx="294675" cy="511028"/>
          </a:xfrm>
          <a:custGeom>
            <a:avLst/>
            <a:gdLst>
              <a:gd name="connsiteX0" fmla="*/ 292103 w 294675"/>
              <a:gd name="connsiteY0" fmla="*/ 2727 h 511028"/>
              <a:gd name="connsiteX1" fmla="*/ 76203 w 294675"/>
              <a:gd name="connsiteY1" fmla="*/ 328693 h 511028"/>
              <a:gd name="connsiteX2" fmla="*/ 3 w 294675"/>
              <a:gd name="connsiteY2" fmla="*/ 510727 h 511028"/>
              <a:gd name="connsiteX3" fmla="*/ 78320 w 294675"/>
              <a:gd name="connsiteY3" fmla="*/ 366793 h 511028"/>
              <a:gd name="connsiteX4" fmla="*/ 188386 w 294675"/>
              <a:gd name="connsiteY4" fmla="*/ 182643 h 511028"/>
              <a:gd name="connsiteX5" fmla="*/ 292103 w 294675"/>
              <a:gd name="connsiteY5" fmla="*/ 2727 h 5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675" h="511028">
                <a:moveTo>
                  <a:pt x="292103" y="2727"/>
                </a:moveTo>
                <a:cubicBezTo>
                  <a:pt x="273406" y="27069"/>
                  <a:pt x="124886" y="244026"/>
                  <a:pt x="76203" y="328693"/>
                </a:cubicBezTo>
                <a:cubicBezTo>
                  <a:pt x="27520" y="413360"/>
                  <a:pt x="-350" y="504377"/>
                  <a:pt x="3" y="510727"/>
                </a:cubicBezTo>
                <a:cubicBezTo>
                  <a:pt x="356" y="517077"/>
                  <a:pt x="46923" y="421474"/>
                  <a:pt x="78320" y="366793"/>
                </a:cubicBezTo>
                <a:cubicBezTo>
                  <a:pt x="109717" y="312112"/>
                  <a:pt x="154167" y="241910"/>
                  <a:pt x="188386" y="182643"/>
                </a:cubicBezTo>
                <a:cubicBezTo>
                  <a:pt x="222605" y="123376"/>
                  <a:pt x="310800" y="-21615"/>
                  <a:pt x="292103" y="2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962241C1-AA7A-4CD0-A8A8-27AF085AF609}"/>
              </a:ext>
            </a:extLst>
          </p:cNvPr>
          <p:cNvSpPr/>
          <p:nvPr/>
        </p:nvSpPr>
        <p:spPr>
          <a:xfrm>
            <a:off x="4366290" y="6316068"/>
            <a:ext cx="235363" cy="196217"/>
          </a:xfrm>
          <a:custGeom>
            <a:avLst/>
            <a:gdLst>
              <a:gd name="connsiteX0" fmla="*/ 27910 w 235363"/>
              <a:gd name="connsiteY0" fmla="*/ 65 h 196217"/>
              <a:gd name="connsiteX1" fmla="*/ 197243 w 235363"/>
              <a:gd name="connsiteY1" fmla="*/ 101665 h 196217"/>
              <a:gd name="connsiteX2" fmla="*/ 235343 w 235363"/>
              <a:gd name="connsiteY2" fmla="*/ 110132 h 196217"/>
              <a:gd name="connsiteX3" fmla="*/ 195127 w 235363"/>
              <a:gd name="connsiteY3" fmla="*/ 192682 h 196217"/>
              <a:gd name="connsiteX4" fmla="*/ 154910 w 235363"/>
              <a:gd name="connsiteY4" fmla="*/ 175749 h 196217"/>
              <a:gd name="connsiteX5" fmla="*/ 393 w 235363"/>
              <a:gd name="connsiteY5" fmla="*/ 127065 h 196217"/>
              <a:gd name="connsiteX6" fmla="*/ 205710 w 235363"/>
              <a:gd name="connsiteY6" fmla="*/ 173632 h 196217"/>
              <a:gd name="connsiteX7" fmla="*/ 224760 w 235363"/>
              <a:gd name="connsiteY7" fmla="*/ 137649 h 196217"/>
              <a:gd name="connsiteX8" fmla="*/ 163377 w 235363"/>
              <a:gd name="connsiteY8" fmla="*/ 86849 h 196217"/>
              <a:gd name="connsiteX9" fmla="*/ 27910 w 235363"/>
              <a:gd name="connsiteY9" fmla="*/ 65 h 19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63" h="196217">
                <a:moveTo>
                  <a:pt x="27910" y="65"/>
                </a:moveTo>
                <a:cubicBezTo>
                  <a:pt x="33554" y="2534"/>
                  <a:pt x="162671" y="83321"/>
                  <a:pt x="197243" y="101665"/>
                </a:cubicBezTo>
                <a:cubicBezTo>
                  <a:pt x="231815" y="120009"/>
                  <a:pt x="235696" y="94963"/>
                  <a:pt x="235343" y="110132"/>
                </a:cubicBezTo>
                <a:cubicBezTo>
                  <a:pt x="234990" y="125301"/>
                  <a:pt x="208532" y="181746"/>
                  <a:pt x="195127" y="192682"/>
                </a:cubicBezTo>
                <a:cubicBezTo>
                  <a:pt x="181722" y="203618"/>
                  <a:pt x="187366" y="186685"/>
                  <a:pt x="154910" y="175749"/>
                </a:cubicBezTo>
                <a:cubicBezTo>
                  <a:pt x="122454" y="164813"/>
                  <a:pt x="-8074" y="127418"/>
                  <a:pt x="393" y="127065"/>
                </a:cubicBezTo>
                <a:cubicBezTo>
                  <a:pt x="8860" y="126712"/>
                  <a:pt x="168316" y="171868"/>
                  <a:pt x="205710" y="173632"/>
                </a:cubicBezTo>
                <a:cubicBezTo>
                  <a:pt x="243104" y="175396"/>
                  <a:pt x="231815" y="152113"/>
                  <a:pt x="224760" y="137649"/>
                </a:cubicBezTo>
                <a:cubicBezTo>
                  <a:pt x="217705" y="123185"/>
                  <a:pt x="193716" y="108369"/>
                  <a:pt x="163377" y="86849"/>
                </a:cubicBezTo>
                <a:cubicBezTo>
                  <a:pt x="133038" y="65330"/>
                  <a:pt x="22266" y="-2404"/>
                  <a:pt x="279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D384588-1CBD-4F06-9047-57AD49A4CE29}"/>
              </a:ext>
            </a:extLst>
          </p:cNvPr>
          <p:cNvSpPr/>
          <p:nvPr/>
        </p:nvSpPr>
        <p:spPr>
          <a:xfrm>
            <a:off x="4394196" y="6373144"/>
            <a:ext cx="148088" cy="67880"/>
          </a:xfrm>
          <a:custGeom>
            <a:avLst/>
            <a:gdLst>
              <a:gd name="connsiteX0" fmla="*/ 4 w 148088"/>
              <a:gd name="connsiteY0" fmla="*/ 139 h 67880"/>
              <a:gd name="connsiteX1" fmla="*/ 112187 w 148088"/>
              <a:gd name="connsiteY1" fmla="*/ 53056 h 67880"/>
              <a:gd name="connsiteX2" fmla="*/ 139704 w 148088"/>
              <a:gd name="connsiteY2" fmla="*/ 67873 h 67880"/>
              <a:gd name="connsiteX3" fmla="*/ 57154 w 148088"/>
              <a:gd name="connsiteY3" fmla="*/ 55173 h 67880"/>
              <a:gd name="connsiteX4" fmla="*/ 19054 w 148088"/>
              <a:gd name="connsiteY4" fmla="*/ 59406 h 67880"/>
              <a:gd name="connsiteX5" fmla="*/ 143937 w 148088"/>
              <a:gd name="connsiteY5" fmla="*/ 59406 h 67880"/>
              <a:gd name="connsiteX6" fmla="*/ 107954 w 148088"/>
              <a:gd name="connsiteY6" fmla="*/ 38239 h 67880"/>
              <a:gd name="connsiteX7" fmla="*/ 4 w 148088"/>
              <a:gd name="connsiteY7" fmla="*/ 139 h 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088" h="67880">
                <a:moveTo>
                  <a:pt x="4" y="139"/>
                </a:moveTo>
                <a:cubicBezTo>
                  <a:pt x="710" y="2609"/>
                  <a:pt x="88904" y="41767"/>
                  <a:pt x="112187" y="53056"/>
                </a:cubicBezTo>
                <a:cubicBezTo>
                  <a:pt x="135470" y="64345"/>
                  <a:pt x="148876" y="67520"/>
                  <a:pt x="139704" y="67873"/>
                </a:cubicBezTo>
                <a:cubicBezTo>
                  <a:pt x="130532" y="68226"/>
                  <a:pt x="77262" y="56584"/>
                  <a:pt x="57154" y="55173"/>
                </a:cubicBezTo>
                <a:cubicBezTo>
                  <a:pt x="37046" y="53762"/>
                  <a:pt x="4590" y="58701"/>
                  <a:pt x="19054" y="59406"/>
                </a:cubicBezTo>
                <a:cubicBezTo>
                  <a:pt x="33518" y="60111"/>
                  <a:pt x="129120" y="62934"/>
                  <a:pt x="143937" y="59406"/>
                </a:cubicBezTo>
                <a:cubicBezTo>
                  <a:pt x="158754" y="55878"/>
                  <a:pt x="130884" y="47764"/>
                  <a:pt x="107954" y="38239"/>
                </a:cubicBezTo>
                <a:cubicBezTo>
                  <a:pt x="85024" y="28714"/>
                  <a:pt x="-702" y="-2331"/>
                  <a:pt x="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9F631900-B5FF-44D2-B451-28C1210195C1}"/>
              </a:ext>
            </a:extLst>
          </p:cNvPr>
          <p:cNvSpPr/>
          <p:nvPr/>
        </p:nvSpPr>
        <p:spPr>
          <a:xfrm>
            <a:off x="4008928" y="6176702"/>
            <a:ext cx="375309" cy="354075"/>
          </a:xfrm>
          <a:custGeom>
            <a:avLst/>
            <a:gdLst>
              <a:gd name="connsiteX0" fmla="*/ 196889 w 375309"/>
              <a:gd name="connsiteY0" fmla="*/ 3965 h 354075"/>
              <a:gd name="connsiteX1" fmla="*/ 247689 w 375309"/>
              <a:gd name="connsiteY1" fmla="*/ 3965 h 354075"/>
              <a:gd name="connsiteX2" fmla="*/ 338705 w 375309"/>
              <a:gd name="connsiteY2" fmla="*/ 23015 h 354075"/>
              <a:gd name="connsiteX3" fmla="*/ 372572 w 375309"/>
              <a:gd name="connsiteY3" fmla="*/ 181765 h 354075"/>
              <a:gd name="connsiteX4" fmla="*/ 273089 w 375309"/>
              <a:gd name="connsiteY4" fmla="*/ 321465 h 354075"/>
              <a:gd name="connsiteX5" fmla="*/ 169372 w 375309"/>
              <a:gd name="connsiteY5" fmla="*/ 353215 h 354075"/>
              <a:gd name="connsiteX6" fmla="*/ 80472 w 375309"/>
              <a:gd name="connsiteY6" fmla="*/ 300298 h 354075"/>
              <a:gd name="connsiteX7" fmla="*/ 16972 w 375309"/>
              <a:gd name="connsiteY7" fmla="*/ 196581 h 354075"/>
              <a:gd name="connsiteX8" fmla="*/ 33905 w 375309"/>
              <a:gd name="connsiteY8" fmla="*/ 90748 h 354075"/>
              <a:gd name="connsiteX9" fmla="*/ 72005 w 375309"/>
              <a:gd name="connsiteY9" fmla="*/ 52648 h 354075"/>
              <a:gd name="connsiteX10" fmla="*/ 39 w 375309"/>
              <a:gd name="connsiteY10" fmla="*/ 143665 h 354075"/>
              <a:gd name="connsiteX11" fmla="*/ 63539 w 375309"/>
              <a:gd name="connsiteY11" fmla="*/ 260081 h 354075"/>
              <a:gd name="connsiteX12" fmla="*/ 169372 w 375309"/>
              <a:gd name="connsiteY12" fmla="*/ 336281 h 354075"/>
              <a:gd name="connsiteX13" fmla="*/ 211705 w 375309"/>
              <a:gd name="connsiteY13" fmla="*/ 332048 h 354075"/>
              <a:gd name="connsiteX14" fmla="*/ 334472 w 375309"/>
              <a:gd name="connsiteY14" fmla="*/ 228331 h 354075"/>
              <a:gd name="connsiteX15" fmla="*/ 361989 w 375309"/>
              <a:gd name="connsiteY15" fmla="*/ 162715 h 354075"/>
              <a:gd name="connsiteX16" fmla="*/ 359872 w 375309"/>
              <a:gd name="connsiteY16" fmla="*/ 78048 h 354075"/>
              <a:gd name="connsiteX17" fmla="*/ 323889 w 375309"/>
              <a:gd name="connsiteY17" fmla="*/ 46298 h 354075"/>
              <a:gd name="connsiteX18" fmla="*/ 196889 w 375309"/>
              <a:gd name="connsiteY18" fmla="*/ 3965 h 3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309" h="354075">
                <a:moveTo>
                  <a:pt x="196889" y="3965"/>
                </a:moveTo>
                <a:cubicBezTo>
                  <a:pt x="184189" y="-3090"/>
                  <a:pt x="224053" y="790"/>
                  <a:pt x="247689" y="3965"/>
                </a:cubicBezTo>
                <a:cubicBezTo>
                  <a:pt x="271325" y="7140"/>
                  <a:pt x="317891" y="-6618"/>
                  <a:pt x="338705" y="23015"/>
                </a:cubicBezTo>
                <a:cubicBezTo>
                  <a:pt x="359519" y="52648"/>
                  <a:pt x="383508" y="132023"/>
                  <a:pt x="372572" y="181765"/>
                </a:cubicBezTo>
                <a:cubicBezTo>
                  <a:pt x="361636" y="231507"/>
                  <a:pt x="306956" y="292890"/>
                  <a:pt x="273089" y="321465"/>
                </a:cubicBezTo>
                <a:cubicBezTo>
                  <a:pt x="239222" y="350040"/>
                  <a:pt x="201475" y="356743"/>
                  <a:pt x="169372" y="353215"/>
                </a:cubicBezTo>
                <a:cubicBezTo>
                  <a:pt x="137269" y="349687"/>
                  <a:pt x="105872" y="326404"/>
                  <a:pt x="80472" y="300298"/>
                </a:cubicBezTo>
                <a:cubicBezTo>
                  <a:pt x="55072" y="274192"/>
                  <a:pt x="24733" y="231506"/>
                  <a:pt x="16972" y="196581"/>
                </a:cubicBezTo>
                <a:cubicBezTo>
                  <a:pt x="9211" y="161656"/>
                  <a:pt x="24733" y="114737"/>
                  <a:pt x="33905" y="90748"/>
                </a:cubicBezTo>
                <a:cubicBezTo>
                  <a:pt x="43077" y="66759"/>
                  <a:pt x="77649" y="43829"/>
                  <a:pt x="72005" y="52648"/>
                </a:cubicBezTo>
                <a:cubicBezTo>
                  <a:pt x="66361" y="61468"/>
                  <a:pt x="1450" y="109093"/>
                  <a:pt x="39" y="143665"/>
                </a:cubicBezTo>
                <a:cubicBezTo>
                  <a:pt x="-1372" y="178237"/>
                  <a:pt x="35317" y="227978"/>
                  <a:pt x="63539" y="260081"/>
                </a:cubicBezTo>
                <a:cubicBezTo>
                  <a:pt x="91761" y="292184"/>
                  <a:pt x="144678" y="324287"/>
                  <a:pt x="169372" y="336281"/>
                </a:cubicBezTo>
                <a:cubicBezTo>
                  <a:pt x="194066" y="348276"/>
                  <a:pt x="184188" y="350040"/>
                  <a:pt x="211705" y="332048"/>
                </a:cubicBezTo>
                <a:cubicBezTo>
                  <a:pt x="239222" y="314056"/>
                  <a:pt x="309425" y="256553"/>
                  <a:pt x="334472" y="228331"/>
                </a:cubicBezTo>
                <a:cubicBezTo>
                  <a:pt x="359519" y="200109"/>
                  <a:pt x="357756" y="187762"/>
                  <a:pt x="361989" y="162715"/>
                </a:cubicBezTo>
                <a:cubicBezTo>
                  <a:pt x="366222" y="137668"/>
                  <a:pt x="366222" y="97451"/>
                  <a:pt x="359872" y="78048"/>
                </a:cubicBezTo>
                <a:cubicBezTo>
                  <a:pt x="353522" y="58645"/>
                  <a:pt x="350700" y="55823"/>
                  <a:pt x="323889" y="46298"/>
                </a:cubicBezTo>
                <a:cubicBezTo>
                  <a:pt x="297078" y="36773"/>
                  <a:pt x="209589" y="11020"/>
                  <a:pt x="196889" y="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71ACD020-B49F-4A0F-83F2-F6AF157E1873}"/>
              </a:ext>
            </a:extLst>
          </p:cNvPr>
          <p:cNvSpPr/>
          <p:nvPr/>
        </p:nvSpPr>
        <p:spPr>
          <a:xfrm>
            <a:off x="4230215" y="6214129"/>
            <a:ext cx="106562" cy="268119"/>
          </a:xfrm>
          <a:custGeom>
            <a:avLst/>
            <a:gdLst>
              <a:gd name="connsiteX0" fmla="*/ 5235 w 106562"/>
              <a:gd name="connsiteY0" fmla="*/ 404 h 268119"/>
              <a:gd name="connsiteX1" fmla="*/ 81435 w 106562"/>
              <a:gd name="connsiteY1" fmla="*/ 112588 h 268119"/>
              <a:gd name="connsiteX2" fmla="*/ 49685 w 106562"/>
              <a:gd name="connsiteY2" fmla="*/ 190904 h 268119"/>
              <a:gd name="connsiteX3" fmla="*/ 1002 w 106562"/>
              <a:gd name="connsiteY3" fmla="*/ 267104 h 268119"/>
              <a:gd name="connsiteX4" fmla="*/ 98368 w 106562"/>
              <a:gd name="connsiteY4" fmla="*/ 133754 h 268119"/>
              <a:gd name="connsiteX5" fmla="*/ 92018 w 106562"/>
              <a:gd name="connsiteY5" fmla="*/ 76604 h 268119"/>
              <a:gd name="connsiteX6" fmla="*/ 5235 w 106562"/>
              <a:gd name="connsiteY6" fmla="*/ 404 h 26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2" h="268119">
                <a:moveTo>
                  <a:pt x="5235" y="404"/>
                </a:moveTo>
                <a:cubicBezTo>
                  <a:pt x="3471" y="6401"/>
                  <a:pt x="74027" y="80838"/>
                  <a:pt x="81435" y="112588"/>
                </a:cubicBezTo>
                <a:cubicBezTo>
                  <a:pt x="88843" y="144338"/>
                  <a:pt x="63091" y="165151"/>
                  <a:pt x="49685" y="190904"/>
                </a:cubicBezTo>
                <a:cubicBezTo>
                  <a:pt x="36279" y="216657"/>
                  <a:pt x="-7112" y="276629"/>
                  <a:pt x="1002" y="267104"/>
                </a:cubicBezTo>
                <a:cubicBezTo>
                  <a:pt x="9116" y="257579"/>
                  <a:pt x="83199" y="165504"/>
                  <a:pt x="98368" y="133754"/>
                </a:cubicBezTo>
                <a:cubicBezTo>
                  <a:pt x="113537" y="102004"/>
                  <a:pt x="105424" y="96360"/>
                  <a:pt x="92018" y="76604"/>
                </a:cubicBezTo>
                <a:cubicBezTo>
                  <a:pt x="78612" y="56848"/>
                  <a:pt x="6999" y="-5593"/>
                  <a:pt x="5235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152088B2-4F63-45A6-98B0-7159D6F85289}"/>
              </a:ext>
            </a:extLst>
          </p:cNvPr>
          <p:cNvSpPr/>
          <p:nvPr/>
        </p:nvSpPr>
        <p:spPr>
          <a:xfrm>
            <a:off x="4176181" y="6235434"/>
            <a:ext cx="73530" cy="220699"/>
          </a:xfrm>
          <a:custGeom>
            <a:avLst/>
            <a:gdLst>
              <a:gd name="connsiteX0" fmla="*/ 21169 w 73530"/>
              <a:gd name="connsiteY0" fmla="*/ 266 h 220699"/>
              <a:gd name="connsiteX1" fmla="*/ 71969 w 73530"/>
              <a:gd name="connsiteY1" fmla="*/ 89166 h 220699"/>
              <a:gd name="connsiteX2" fmla="*/ 55036 w 73530"/>
              <a:gd name="connsiteY2" fmla="*/ 173833 h 220699"/>
              <a:gd name="connsiteX3" fmla="*/ 2 w 73530"/>
              <a:gd name="connsiteY3" fmla="*/ 220399 h 220699"/>
              <a:gd name="connsiteX4" fmla="*/ 57152 w 73530"/>
              <a:gd name="connsiteY4" fmla="*/ 152666 h 220699"/>
              <a:gd name="connsiteX5" fmla="*/ 63502 w 73530"/>
              <a:gd name="connsiteY5" fmla="*/ 118799 h 220699"/>
              <a:gd name="connsiteX6" fmla="*/ 21169 w 73530"/>
              <a:gd name="connsiteY6" fmla="*/ 266 h 22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30" h="220699">
                <a:moveTo>
                  <a:pt x="21169" y="266"/>
                </a:moveTo>
                <a:cubicBezTo>
                  <a:pt x="22580" y="-4673"/>
                  <a:pt x="66325" y="60238"/>
                  <a:pt x="71969" y="89166"/>
                </a:cubicBezTo>
                <a:cubicBezTo>
                  <a:pt x="77614" y="118094"/>
                  <a:pt x="67031" y="151961"/>
                  <a:pt x="55036" y="173833"/>
                </a:cubicBezTo>
                <a:cubicBezTo>
                  <a:pt x="43042" y="195705"/>
                  <a:pt x="-351" y="223927"/>
                  <a:pt x="2" y="220399"/>
                </a:cubicBezTo>
                <a:cubicBezTo>
                  <a:pt x="355" y="216871"/>
                  <a:pt x="46569" y="169599"/>
                  <a:pt x="57152" y="152666"/>
                </a:cubicBezTo>
                <a:cubicBezTo>
                  <a:pt x="67735" y="135733"/>
                  <a:pt x="65266" y="138202"/>
                  <a:pt x="63502" y="118799"/>
                </a:cubicBezTo>
                <a:cubicBezTo>
                  <a:pt x="61738" y="99396"/>
                  <a:pt x="19758" y="5205"/>
                  <a:pt x="2116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164D4294-71A1-4B70-9D6E-39A3B214717A}"/>
              </a:ext>
            </a:extLst>
          </p:cNvPr>
          <p:cNvSpPr/>
          <p:nvPr/>
        </p:nvSpPr>
        <p:spPr>
          <a:xfrm>
            <a:off x="4101715" y="6237715"/>
            <a:ext cx="91953" cy="169462"/>
          </a:xfrm>
          <a:custGeom>
            <a:avLst/>
            <a:gdLst>
              <a:gd name="connsiteX0" fmla="*/ 91402 w 91953"/>
              <a:gd name="connsiteY0" fmla="*/ 102 h 169462"/>
              <a:gd name="connsiteX1" fmla="*/ 385 w 91953"/>
              <a:gd name="connsiteY1" fmla="*/ 63602 h 169462"/>
              <a:gd name="connsiteX2" fmla="*/ 57535 w 91953"/>
              <a:gd name="connsiteY2" fmla="*/ 99585 h 169462"/>
              <a:gd name="connsiteX3" fmla="*/ 27902 w 91953"/>
              <a:gd name="connsiteY3" fmla="*/ 169435 h 169462"/>
              <a:gd name="connsiteX4" fmla="*/ 46952 w 91953"/>
              <a:gd name="connsiteY4" fmla="*/ 91118 h 169462"/>
              <a:gd name="connsiteX5" fmla="*/ 30018 w 91953"/>
              <a:gd name="connsiteY5" fmla="*/ 67835 h 169462"/>
              <a:gd name="connsiteX6" fmla="*/ 38485 w 91953"/>
              <a:gd name="connsiteY6" fmla="*/ 48785 h 169462"/>
              <a:gd name="connsiteX7" fmla="*/ 91402 w 91953"/>
              <a:gd name="connsiteY7" fmla="*/ 102 h 16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53" h="169462">
                <a:moveTo>
                  <a:pt x="91402" y="102"/>
                </a:moveTo>
                <a:cubicBezTo>
                  <a:pt x="85052" y="2571"/>
                  <a:pt x="6030" y="47021"/>
                  <a:pt x="385" y="63602"/>
                </a:cubicBezTo>
                <a:cubicBezTo>
                  <a:pt x="-5260" y="80183"/>
                  <a:pt x="52949" y="81946"/>
                  <a:pt x="57535" y="99585"/>
                </a:cubicBezTo>
                <a:cubicBezTo>
                  <a:pt x="62121" y="117224"/>
                  <a:pt x="29666" y="170846"/>
                  <a:pt x="27902" y="169435"/>
                </a:cubicBezTo>
                <a:cubicBezTo>
                  <a:pt x="26138" y="168024"/>
                  <a:pt x="46599" y="108051"/>
                  <a:pt x="46952" y="91118"/>
                </a:cubicBezTo>
                <a:cubicBezTo>
                  <a:pt x="47305" y="74185"/>
                  <a:pt x="31429" y="74891"/>
                  <a:pt x="30018" y="67835"/>
                </a:cubicBezTo>
                <a:cubicBezTo>
                  <a:pt x="28607" y="60780"/>
                  <a:pt x="29666" y="56899"/>
                  <a:pt x="38485" y="48785"/>
                </a:cubicBezTo>
                <a:cubicBezTo>
                  <a:pt x="47304" y="40671"/>
                  <a:pt x="97752" y="-2367"/>
                  <a:pt x="91402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2318E824-3D68-431E-8FAA-0C3A4E677A0F}"/>
              </a:ext>
            </a:extLst>
          </p:cNvPr>
          <p:cNvSpPr/>
          <p:nvPr/>
        </p:nvSpPr>
        <p:spPr>
          <a:xfrm>
            <a:off x="3128626" y="5781459"/>
            <a:ext cx="338944" cy="325146"/>
          </a:xfrm>
          <a:custGeom>
            <a:avLst/>
            <a:gdLst>
              <a:gd name="connsiteX0" fmla="*/ 315614 w 338944"/>
              <a:gd name="connsiteY0" fmla="*/ 4661 h 325146"/>
              <a:gd name="connsiteX1" fmla="*/ 315614 w 338944"/>
              <a:gd name="connsiteY1" fmla="*/ 60541 h 325146"/>
              <a:gd name="connsiteX2" fmla="*/ 315614 w 338944"/>
              <a:gd name="connsiteY2" fmla="*/ 167221 h 325146"/>
              <a:gd name="connsiteX3" fmla="*/ 654 w 338944"/>
              <a:gd name="connsiteY3" fmla="*/ 324701 h 325146"/>
              <a:gd name="connsiteX4" fmla="*/ 234334 w 338944"/>
              <a:gd name="connsiteY4" fmla="*/ 207861 h 325146"/>
              <a:gd name="connsiteX5" fmla="*/ 315614 w 338944"/>
              <a:gd name="connsiteY5" fmla="*/ 4661 h 3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944" h="325146">
                <a:moveTo>
                  <a:pt x="315614" y="4661"/>
                </a:moveTo>
                <a:cubicBezTo>
                  <a:pt x="329161" y="-19892"/>
                  <a:pt x="315614" y="60541"/>
                  <a:pt x="315614" y="60541"/>
                </a:cubicBezTo>
                <a:cubicBezTo>
                  <a:pt x="315614" y="87634"/>
                  <a:pt x="368107" y="123194"/>
                  <a:pt x="315614" y="167221"/>
                </a:cubicBezTo>
                <a:cubicBezTo>
                  <a:pt x="263121" y="211248"/>
                  <a:pt x="14201" y="317928"/>
                  <a:pt x="654" y="324701"/>
                </a:cubicBezTo>
                <a:cubicBezTo>
                  <a:pt x="-12893" y="331474"/>
                  <a:pt x="187767" y="259508"/>
                  <a:pt x="234334" y="207861"/>
                </a:cubicBezTo>
                <a:cubicBezTo>
                  <a:pt x="280901" y="156214"/>
                  <a:pt x="302067" y="29214"/>
                  <a:pt x="315614" y="4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05AE8A3D-07E3-4ED3-A5E1-996CCF2856C5}"/>
              </a:ext>
            </a:extLst>
          </p:cNvPr>
          <p:cNvSpPr/>
          <p:nvPr/>
        </p:nvSpPr>
        <p:spPr>
          <a:xfrm>
            <a:off x="2771556" y="6092691"/>
            <a:ext cx="377113" cy="766739"/>
          </a:xfrm>
          <a:custGeom>
            <a:avLst/>
            <a:gdLst>
              <a:gd name="connsiteX0" fmla="*/ 362804 w 377113"/>
              <a:gd name="connsiteY0" fmla="*/ 3309 h 766739"/>
              <a:gd name="connsiteX1" fmla="*/ 327244 w 377113"/>
              <a:gd name="connsiteY1" fmla="*/ 221749 h 766739"/>
              <a:gd name="connsiteX2" fmla="*/ 2124 w 377113"/>
              <a:gd name="connsiteY2" fmla="*/ 765309 h 766739"/>
              <a:gd name="connsiteX3" fmla="*/ 195164 w 377113"/>
              <a:gd name="connsiteY3" fmla="*/ 369069 h 766739"/>
              <a:gd name="connsiteX4" fmla="*/ 362804 w 377113"/>
              <a:gd name="connsiteY4" fmla="*/ 3309 h 76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13" h="766739">
                <a:moveTo>
                  <a:pt x="362804" y="3309"/>
                </a:moveTo>
                <a:cubicBezTo>
                  <a:pt x="384817" y="-21244"/>
                  <a:pt x="387357" y="94749"/>
                  <a:pt x="327244" y="221749"/>
                </a:cubicBezTo>
                <a:cubicBezTo>
                  <a:pt x="267131" y="348749"/>
                  <a:pt x="24137" y="740756"/>
                  <a:pt x="2124" y="765309"/>
                </a:cubicBezTo>
                <a:cubicBezTo>
                  <a:pt x="-19889" y="789862"/>
                  <a:pt x="135051" y="491836"/>
                  <a:pt x="195164" y="369069"/>
                </a:cubicBezTo>
                <a:cubicBezTo>
                  <a:pt x="255277" y="246302"/>
                  <a:pt x="340791" y="27862"/>
                  <a:pt x="362804" y="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C7F88B42-CE59-45F6-9A29-A8FB4B5AABFF}"/>
              </a:ext>
            </a:extLst>
          </p:cNvPr>
          <p:cNvSpPr/>
          <p:nvPr/>
        </p:nvSpPr>
        <p:spPr>
          <a:xfrm>
            <a:off x="4190497" y="4725846"/>
            <a:ext cx="2003185" cy="1466845"/>
          </a:xfrm>
          <a:custGeom>
            <a:avLst/>
            <a:gdLst>
              <a:gd name="connsiteX0" fmla="*/ 1937253 w 2003185"/>
              <a:gd name="connsiteY0" fmla="*/ 8079 h 1466845"/>
              <a:gd name="connsiteX1" fmla="*/ 1953128 w 2003185"/>
              <a:gd name="connsiteY1" fmla="*/ 128729 h 1466845"/>
              <a:gd name="connsiteX2" fmla="*/ 1410203 w 2003185"/>
              <a:gd name="connsiteY2" fmla="*/ 636729 h 1466845"/>
              <a:gd name="connsiteX3" fmla="*/ 870453 w 2003185"/>
              <a:gd name="connsiteY3" fmla="*/ 1027254 h 1466845"/>
              <a:gd name="connsiteX4" fmla="*/ 667253 w 2003185"/>
              <a:gd name="connsiteY4" fmla="*/ 1246329 h 1466845"/>
              <a:gd name="connsiteX5" fmla="*/ 413253 w 2003185"/>
              <a:gd name="connsiteY5" fmla="*/ 1379679 h 1466845"/>
              <a:gd name="connsiteX6" fmla="*/ 503 w 2003185"/>
              <a:gd name="connsiteY6" fmla="*/ 1459054 h 1466845"/>
              <a:gd name="connsiteX7" fmla="*/ 502153 w 2003185"/>
              <a:gd name="connsiteY7" fmla="*/ 1186004 h 1466845"/>
              <a:gd name="connsiteX8" fmla="*/ 1130803 w 2003185"/>
              <a:gd name="connsiteY8" fmla="*/ 703404 h 1466845"/>
              <a:gd name="connsiteX9" fmla="*/ 1584828 w 2003185"/>
              <a:gd name="connsiteY9" fmla="*/ 293829 h 1466845"/>
              <a:gd name="connsiteX10" fmla="*/ 1937253 w 2003185"/>
              <a:gd name="connsiteY10" fmla="*/ 8079 h 14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3185" h="1466845">
                <a:moveTo>
                  <a:pt x="1937253" y="8079"/>
                </a:moveTo>
                <a:cubicBezTo>
                  <a:pt x="1998636" y="-19438"/>
                  <a:pt x="2040970" y="23954"/>
                  <a:pt x="1953128" y="128729"/>
                </a:cubicBezTo>
                <a:cubicBezTo>
                  <a:pt x="1865286" y="233504"/>
                  <a:pt x="1590649" y="486975"/>
                  <a:pt x="1410203" y="636729"/>
                </a:cubicBezTo>
                <a:cubicBezTo>
                  <a:pt x="1229757" y="786483"/>
                  <a:pt x="994278" y="925654"/>
                  <a:pt x="870453" y="1027254"/>
                </a:cubicBezTo>
                <a:cubicBezTo>
                  <a:pt x="746628" y="1128854"/>
                  <a:pt x="743453" y="1187592"/>
                  <a:pt x="667253" y="1246329"/>
                </a:cubicBezTo>
                <a:cubicBezTo>
                  <a:pt x="591053" y="1305066"/>
                  <a:pt x="524378" y="1344225"/>
                  <a:pt x="413253" y="1379679"/>
                </a:cubicBezTo>
                <a:cubicBezTo>
                  <a:pt x="302128" y="1415133"/>
                  <a:pt x="-14314" y="1491333"/>
                  <a:pt x="503" y="1459054"/>
                </a:cubicBezTo>
                <a:cubicBezTo>
                  <a:pt x="15320" y="1426775"/>
                  <a:pt x="313770" y="1311946"/>
                  <a:pt x="502153" y="1186004"/>
                </a:cubicBezTo>
                <a:cubicBezTo>
                  <a:pt x="690536" y="1060062"/>
                  <a:pt x="950357" y="852100"/>
                  <a:pt x="1130803" y="703404"/>
                </a:cubicBezTo>
                <a:cubicBezTo>
                  <a:pt x="1311249" y="554708"/>
                  <a:pt x="1451478" y="411304"/>
                  <a:pt x="1584828" y="293829"/>
                </a:cubicBezTo>
                <a:cubicBezTo>
                  <a:pt x="1718178" y="176354"/>
                  <a:pt x="1875870" y="35596"/>
                  <a:pt x="1937253" y="80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73F42ACA-A2AE-4065-95A3-19B0B69168E6}"/>
              </a:ext>
            </a:extLst>
          </p:cNvPr>
          <p:cNvSpPr/>
          <p:nvPr/>
        </p:nvSpPr>
        <p:spPr>
          <a:xfrm>
            <a:off x="6086263" y="4860925"/>
            <a:ext cx="1063999" cy="38099"/>
          </a:xfrm>
          <a:custGeom>
            <a:avLst/>
            <a:gdLst>
              <a:gd name="connsiteX0" fmla="*/ 12912 w 1063999"/>
              <a:gd name="connsiteY0" fmla="*/ 0 h 38099"/>
              <a:gd name="connsiteX1" fmla="*/ 63712 w 1063999"/>
              <a:gd name="connsiteY1" fmla="*/ 9525 h 38099"/>
              <a:gd name="connsiteX2" fmla="*/ 886037 w 1063999"/>
              <a:gd name="connsiteY2" fmla="*/ 34925 h 38099"/>
              <a:gd name="connsiteX3" fmla="*/ 1038437 w 1063999"/>
              <a:gd name="connsiteY3" fmla="*/ 34925 h 38099"/>
              <a:gd name="connsiteX4" fmla="*/ 511387 w 1063999"/>
              <a:gd name="connsiteY4" fmla="*/ 9525 h 38099"/>
              <a:gd name="connsiteX5" fmla="*/ 12912 w 1063999"/>
              <a:gd name="connsiteY5" fmla="*/ 0 h 3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999" h="38099">
                <a:moveTo>
                  <a:pt x="12912" y="0"/>
                </a:moveTo>
                <a:cubicBezTo>
                  <a:pt x="-34449" y="1852"/>
                  <a:pt x="63712" y="9525"/>
                  <a:pt x="63712" y="9525"/>
                </a:cubicBezTo>
                <a:lnTo>
                  <a:pt x="886037" y="34925"/>
                </a:lnTo>
                <a:cubicBezTo>
                  <a:pt x="1048491" y="39158"/>
                  <a:pt x="1100879" y="39158"/>
                  <a:pt x="1038437" y="34925"/>
                </a:cubicBezTo>
                <a:cubicBezTo>
                  <a:pt x="975995" y="30692"/>
                  <a:pt x="679133" y="15346"/>
                  <a:pt x="511387" y="9525"/>
                </a:cubicBezTo>
                <a:cubicBezTo>
                  <a:pt x="343641" y="3704"/>
                  <a:pt x="187801" y="1852"/>
                  <a:pt x="129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BBA83594-7608-4B1A-9952-A08E95F48102}"/>
              </a:ext>
            </a:extLst>
          </p:cNvPr>
          <p:cNvSpPr/>
          <p:nvPr/>
        </p:nvSpPr>
        <p:spPr>
          <a:xfrm>
            <a:off x="5867400" y="5109347"/>
            <a:ext cx="1213451" cy="52426"/>
          </a:xfrm>
          <a:custGeom>
            <a:avLst/>
            <a:gdLst>
              <a:gd name="connsiteX0" fmla="*/ 0 w 1213451"/>
              <a:gd name="connsiteY0" fmla="*/ 8753 h 52426"/>
              <a:gd name="connsiteX1" fmla="*/ 107950 w 1213451"/>
              <a:gd name="connsiteY1" fmla="*/ 8753 h 52426"/>
              <a:gd name="connsiteX2" fmla="*/ 1063625 w 1213451"/>
              <a:gd name="connsiteY2" fmla="*/ 50028 h 52426"/>
              <a:gd name="connsiteX3" fmla="*/ 1190625 w 1213451"/>
              <a:gd name="connsiteY3" fmla="*/ 43678 h 52426"/>
              <a:gd name="connsiteX4" fmla="*/ 854075 w 1213451"/>
              <a:gd name="connsiteY4" fmla="*/ 11928 h 52426"/>
              <a:gd name="connsiteX5" fmla="*/ 0 w 1213451"/>
              <a:gd name="connsiteY5" fmla="*/ 8753 h 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451" h="52426">
                <a:moveTo>
                  <a:pt x="0" y="8753"/>
                </a:moveTo>
                <a:lnTo>
                  <a:pt x="107950" y="8753"/>
                </a:lnTo>
                <a:lnTo>
                  <a:pt x="1063625" y="50028"/>
                </a:lnTo>
                <a:cubicBezTo>
                  <a:pt x="1244071" y="55849"/>
                  <a:pt x="1225550" y="50028"/>
                  <a:pt x="1190625" y="43678"/>
                </a:cubicBezTo>
                <a:cubicBezTo>
                  <a:pt x="1155700" y="37328"/>
                  <a:pt x="1049337" y="21982"/>
                  <a:pt x="854075" y="11928"/>
                </a:cubicBezTo>
                <a:cubicBezTo>
                  <a:pt x="658813" y="1874"/>
                  <a:pt x="338931" y="-7387"/>
                  <a:pt x="0" y="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EFB9EA22-5E84-4CCC-9846-E2439DC37A09}"/>
              </a:ext>
            </a:extLst>
          </p:cNvPr>
          <p:cNvSpPr/>
          <p:nvPr/>
        </p:nvSpPr>
        <p:spPr>
          <a:xfrm>
            <a:off x="7022621" y="4898899"/>
            <a:ext cx="114874" cy="288121"/>
          </a:xfrm>
          <a:custGeom>
            <a:avLst/>
            <a:gdLst>
              <a:gd name="connsiteX0" fmla="*/ 114779 w 114874"/>
              <a:gd name="connsiteY0" fmla="*/ 126 h 288121"/>
              <a:gd name="connsiteX1" fmla="*/ 22704 w 114874"/>
              <a:gd name="connsiteY1" fmla="*/ 270001 h 288121"/>
              <a:gd name="connsiteX2" fmla="*/ 3654 w 114874"/>
              <a:gd name="connsiteY2" fmla="*/ 235076 h 288121"/>
              <a:gd name="connsiteX3" fmla="*/ 114779 w 114874"/>
              <a:gd name="connsiteY3" fmla="*/ 126 h 28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74" h="288121">
                <a:moveTo>
                  <a:pt x="114779" y="126"/>
                </a:moveTo>
                <a:cubicBezTo>
                  <a:pt x="117954" y="5947"/>
                  <a:pt x="41225" y="230843"/>
                  <a:pt x="22704" y="270001"/>
                </a:cubicBezTo>
                <a:cubicBezTo>
                  <a:pt x="4183" y="309159"/>
                  <a:pt x="-5871" y="278997"/>
                  <a:pt x="3654" y="235076"/>
                </a:cubicBezTo>
                <a:cubicBezTo>
                  <a:pt x="13179" y="191155"/>
                  <a:pt x="111604" y="-5695"/>
                  <a:pt x="11477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42B57787-87E7-4C5E-BCCD-78D99E941F46}"/>
              </a:ext>
            </a:extLst>
          </p:cNvPr>
          <p:cNvSpPr/>
          <p:nvPr/>
        </p:nvSpPr>
        <p:spPr>
          <a:xfrm>
            <a:off x="6927368" y="4887437"/>
            <a:ext cx="98933" cy="263036"/>
          </a:xfrm>
          <a:custGeom>
            <a:avLst/>
            <a:gdLst>
              <a:gd name="connsiteX0" fmla="*/ 98907 w 98933"/>
              <a:gd name="connsiteY0" fmla="*/ 2063 h 263036"/>
              <a:gd name="connsiteX1" fmla="*/ 6832 w 98933"/>
              <a:gd name="connsiteY1" fmla="*/ 259238 h 263036"/>
              <a:gd name="connsiteX2" fmla="*/ 16357 w 98933"/>
              <a:gd name="connsiteY2" fmla="*/ 144938 h 263036"/>
              <a:gd name="connsiteX3" fmla="*/ 98907 w 98933"/>
              <a:gd name="connsiteY3" fmla="*/ 2063 h 26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33" h="263036">
                <a:moveTo>
                  <a:pt x="98907" y="2063"/>
                </a:moveTo>
                <a:cubicBezTo>
                  <a:pt x="97320" y="21113"/>
                  <a:pt x="20590" y="235426"/>
                  <a:pt x="6832" y="259238"/>
                </a:cubicBezTo>
                <a:cubicBezTo>
                  <a:pt x="-6926" y="283050"/>
                  <a:pt x="2070" y="188859"/>
                  <a:pt x="16357" y="144938"/>
                </a:cubicBezTo>
                <a:cubicBezTo>
                  <a:pt x="30644" y="101017"/>
                  <a:pt x="100494" y="-16987"/>
                  <a:pt x="98907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445E52FD-64B2-4693-826B-169B6A181F55}"/>
              </a:ext>
            </a:extLst>
          </p:cNvPr>
          <p:cNvSpPr/>
          <p:nvPr/>
        </p:nvSpPr>
        <p:spPr>
          <a:xfrm>
            <a:off x="6829061" y="3612824"/>
            <a:ext cx="922539" cy="483237"/>
          </a:xfrm>
          <a:custGeom>
            <a:avLst/>
            <a:gdLst>
              <a:gd name="connsiteX0" fmla="*/ 1422 w 922539"/>
              <a:gd name="connsiteY0" fmla="*/ 40543 h 483237"/>
              <a:gd name="connsiteX1" fmla="*/ 92439 w 922539"/>
              <a:gd name="connsiteY1" fmla="*/ 36309 h 483237"/>
              <a:gd name="connsiteX2" fmla="*/ 238489 w 922539"/>
              <a:gd name="connsiteY2" fmla="*/ 38426 h 483237"/>
              <a:gd name="connsiteX3" fmla="*/ 484022 w 922539"/>
              <a:gd name="connsiteY3" fmla="*/ 186593 h 483237"/>
              <a:gd name="connsiteX4" fmla="*/ 890422 w 922539"/>
              <a:gd name="connsiteY4" fmla="*/ 468109 h 483237"/>
              <a:gd name="connsiteX5" fmla="*/ 839622 w 922539"/>
              <a:gd name="connsiteY5" fmla="*/ 408843 h 483237"/>
              <a:gd name="connsiteX6" fmla="*/ 386656 w 922539"/>
              <a:gd name="connsiteY6" fmla="*/ 101926 h 483237"/>
              <a:gd name="connsiteX7" fmla="*/ 181339 w 922539"/>
              <a:gd name="connsiteY7" fmla="*/ 2443 h 483237"/>
              <a:gd name="connsiteX8" fmla="*/ 1422 w 922539"/>
              <a:gd name="connsiteY8" fmla="*/ 40543 h 48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39" h="483237">
                <a:moveTo>
                  <a:pt x="1422" y="40543"/>
                </a:moveTo>
                <a:cubicBezTo>
                  <a:pt x="-13395" y="46187"/>
                  <a:pt x="92439" y="36309"/>
                  <a:pt x="92439" y="36309"/>
                </a:cubicBezTo>
                <a:cubicBezTo>
                  <a:pt x="131950" y="35956"/>
                  <a:pt x="173225" y="13379"/>
                  <a:pt x="238489" y="38426"/>
                </a:cubicBezTo>
                <a:cubicBezTo>
                  <a:pt x="303753" y="63473"/>
                  <a:pt x="375367" y="114979"/>
                  <a:pt x="484022" y="186593"/>
                </a:cubicBezTo>
                <a:cubicBezTo>
                  <a:pt x="592677" y="258207"/>
                  <a:pt x="831155" y="431067"/>
                  <a:pt x="890422" y="468109"/>
                </a:cubicBezTo>
                <a:cubicBezTo>
                  <a:pt x="949689" y="505151"/>
                  <a:pt x="923583" y="469873"/>
                  <a:pt x="839622" y="408843"/>
                </a:cubicBezTo>
                <a:cubicBezTo>
                  <a:pt x="755661" y="347813"/>
                  <a:pt x="496370" y="169659"/>
                  <a:pt x="386656" y="101926"/>
                </a:cubicBezTo>
                <a:cubicBezTo>
                  <a:pt x="276942" y="34193"/>
                  <a:pt x="244839" y="15848"/>
                  <a:pt x="181339" y="2443"/>
                </a:cubicBezTo>
                <a:cubicBezTo>
                  <a:pt x="117839" y="-10962"/>
                  <a:pt x="16239" y="34899"/>
                  <a:pt x="1422" y="40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B1A92A78-8937-4B2D-A577-F2AD568AFC95}"/>
              </a:ext>
            </a:extLst>
          </p:cNvPr>
          <p:cNvSpPr/>
          <p:nvPr/>
        </p:nvSpPr>
        <p:spPr>
          <a:xfrm>
            <a:off x="7409189" y="4073909"/>
            <a:ext cx="311687" cy="1038088"/>
          </a:xfrm>
          <a:custGeom>
            <a:avLst/>
            <a:gdLst>
              <a:gd name="connsiteX0" fmla="*/ 310294 w 311687"/>
              <a:gd name="connsiteY0" fmla="*/ 9141 h 1038088"/>
              <a:gd name="connsiteX1" fmla="*/ 181178 w 311687"/>
              <a:gd name="connsiteY1" fmla="*/ 305474 h 1038088"/>
              <a:gd name="connsiteX2" fmla="*/ 52061 w 311687"/>
              <a:gd name="connsiteY2" fmla="*/ 807124 h 1038088"/>
              <a:gd name="connsiteX3" fmla="*/ 1261 w 311687"/>
              <a:gd name="connsiteY3" fmla="*/ 1037841 h 1038088"/>
              <a:gd name="connsiteX4" fmla="*/ 30894 w 311687"/>
              <a:gd name="connsiteY4" fmla="*/ 836758 h 1038088"/>
              <a:gd name="connsiteX5" fmla="*/ 187528 w 311687"/>
              <a:gd name="connsiteY5" fmla="*/ 216574 h 1038088"/>
              <a:gd name="connsiteX6" fmla="*/ 246794 w 311687"/>
              <a:gd name="connsiteY6" fmla="*/ 87458 h 1038088"/>
              <a:gd name="connsiteX7" fmla="*/ 310294 w 311687"/>
              <a:gd name="connsiteY7" fmla="*/ 9141 h 10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87" h="1038088">
                <a:moveTo>
                  <a:pt x="310294" y="9141"/>
                </a:moveTo>
                <a:cubicBezTo>
                  <a:pt x="299358" y="45477"/>
                  <a:pt x="224217" y="172477"/>
                  <a:pt x="181178" y="305474"/>
                </a:cubicBezTo>
                <a:cubicBezTo>
                  <a:pt x="138139" y="438471"/>
                  <a:pt x="82047" y="685063"/>
                  <a:pt x="52061" y="807124"/>
                </a:cubicBezTo>
                <a:cubicBezTo>
                  <a:pt x="22075" y="929185"/>
                  <a:pt x="4789" y="1032902"/>
                  <a:pt x="1261" y="1037841"/>
                </a:cubicBezTo>
                <a:cubicBezTo>
                  <a:pt x="-2267" y="1042780"/>
                  <a:pt x="-150" y="973636"/>
                  <a:pt x="30894" y="836758"/>
                </a:cubicBezTo>
                <a:cubicBezTo>
                  <a:pt x="61938" y="699880"/>
                  <a:pt x="151545" y="341457"/>
                  <a:pt x="187528" y="216574"/>
                </a:cubicBezTo>
                <a:cubicBezTo>
                  <a:pt x="223511" y="91691"/>
                  <a:pt x="228802" y="120619"/>
                  <a:pt x="246794" y="87458"/>
                </a:cubicBezTo>
                <a:cubicBezTo>
                  <a:pt x="264786" y="54297"/>
                  <a:pt x="321230" y="-27195"/>
                  <a:pt x="310294" y="9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3B2B95D8-86B7-4E8C-9172-FC9CBA3A62FE}"/>
              </a:ext>
            </a:extLst>
          </p:cNvPr>
          <p:cNvSpPr/>
          <p:nvPr/>
        </p:nvSpPr>
        <p:spPr>
          <a:xfrm>
            <a:off x="7203695" y="5083381"/>
            <a:ext cx="201916" cy="817953"/>
          </a:xfrm>
          <a:custGeom>
            <a:avLst/>
            <a:gdLst>
              <a:gd name="connsiteX0" fmla="*/ 198288 w 201916"/>
              <a:gd name="connsiteY0" fmla="*/ 7202 h 817953"/>
              <a:gd name="connsiteX1" fmla="*/ 185588 w 201916"/>
              <a:gd name="connsiteY1" fmla="*/ 55886 h 817953"/>
              <a:gd name="connsiteX2" fmla="*/ 64938 w 201916"/>
              <a:gd name="connsiteY2" fmla="*/ 481336 h 817953"/>
              <a:gd name="connsiteX3" fmla="*/ 3555 w 201916"/>
              <a:gd name="connsiteY3" fmla="*/ 678186 h 817953"/>
              <a:gd name="connsiteX4" fmla="*/ 9905 w 201916"/>
              <a:gd name="connsiteY4" fmla="*/ 817886 h 817953"/>
              <a:gd name="connsiteX5" fmla="*/ 31072 w 201916"/>
              <a:gd name="connsiteY5" fmla="*/ 661252 h 817953"/>
              <a:gd name="connsiteX6" fmla="*/ 88222 w 201916"/>
              <a:gd name="connsiteY6" fmla="*/ 362802 h 817953"/>
              <a:gd name="connsiteX7" fmla="*/ 162305 w 201916"/>
              <a:gd name="connsiteY7" fmla="*/ 77052 h 817953"/>
              <a:gd name="connsiteX8" fmla="*/ 198288 w 201916"/>
              <a:gd name="connsiteY8" fmla="*/ 7202 h 81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6" h="817953">
                <a:moveTo>
                  <a:pt x="198288" y="7202"/>
                </a:moveTo>
                <a:cubicBezTo>
                  <a:pt x="202169" y="3674"/>
                  <a:pt x="207813" y="-23136"/>
                  <a:pt x="185588" y="55886"/>
                </a:cubicBezTo>
                <a:cubicBezTo>
                  <a:pt x="163363" y="134908"/>
                  <a:pt x="95277" y="377619"/>
                  <a:pt x="64938" y="481336"/>
                </a:cubicBezTo>
                <a:cubicBezTo>
                  <a:pt x="34599" y="585053"/>
                  <a:pt x="12727" y="622094"/>
                  <a:pt x="3555" y="678186"/>
                </a:cubicBezTo>
                <a:cubicBezTo>
                  <a:pt x="-5617" y="734278"/>
                  <a:pt x="5319" y="820708"/>
                  <a:pt x="9905" y="817886"/>
                </a:cubicBezTo>
                <a:cubicBezTo>
                  <a:pt x="14491" y="815064"/>
                  <a:pt x="18019" y="737099"/>
                  <a:pt x="31072" y="661252"/>
                </a:cubicBezTo>
                <a:cubicBezTo>
                  <a:pt x="44125" y="585405"/>
                  <a:pt x="66350" y="460169"/>
                  <a:pt x="88222" y="362802"/>
                </a:cubicBezTo>
                <a:cubicBezTo>
                  <a:pt x="110094" y="265435"/>
                  <a:pt x="143255" y="138435"/>
                  <a:pt x="162305" y="77052"/>
                </a:cubicBezTo>
                <a:cubicBezTo>
                  <a:pt x="181355" y="15669"/>
                  <a:pt x="194407" y="10730"/>
                  <a:pt x="198288" y="7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15729E3B-3460-4D70-88D1-E71933EDF06F}"/>
              </a:ext>
            </a:extLst>
          </p:cNvPr>
          <p:cNvSpPr/>
          <p:nvPr/>
        </p:nvSpPr>
        <p:spPr>
          <a:xfrm>
            <a:off x="7145849" y="5850467"/>
            <a:ext cx="355717" cy="508379"/>
          </a:xfrm>
          <a:custGeom>
            <a:avLst/>
            <a:gdLst>
              <a:gd name="connsiteX0" fmla="*/ 63518 w 355717"/>
              <a:gd name="connsiteY0" fmla="*/ 0 h 508379"/>
              <a:gd name="connsiteX1" fmla="*/ 71984 w 355717"/>
              <a:gd name="connsiteY1" fmla="*/ 311150 h 508379"/>
              <a:gd name="connsiteX2" fmla="*/ 93151 w 355717"/>
              <a:gd name="connsiteY2" fmla="*/ 381000 h 508379"/>
              <a:gd name="connsiteX3" fmla="*/ 110084 w 355717"/>
              <a:gd name="connsiteY3" fmla="*/ 469900 h 508379"/>
              <a:gd name="connsiteX4" fmla="*/ 355618 w 355717"/>
              <a:gd name="connsiteY4" fmla="*/ 484716 h 508379"/>
              <a:gd name="connsiteX5" fmla="*/ 78334 w 355717"/>
              <a:gd name="connsiteY5" fmla="*/ 484716 h 508379"/>
              <a:gd name="connsiteX6" fmla="*/ 18 w 355717"/>
              <a:gd name="connsiteY6" fmla="*/ 501650 h 508379"/>
              <a:gd name="connsiteX7" fmla="*/ 82568 w 355717"/>
              <a:gd name="connsiteY7" fmla="*/ 357716 h 508379"/>
              <a:gd name="connsiteX8" fmla="*/ 76218 w 355717"/>
              <a:gd name="connsiteY8" fmla="*/ 313266 h 508379"/>
              <a:gd name="connsiteX9" fmla="*/ 63518 w 355717"/>
              <a:gd name="connsiteY9" fmla="*/ 0 h 50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717" h="508379">
                <a:moveTo>
                  <a:pt x="63518" y="0"/>
                </a:moveTo>
                <a:cubicBezTo>
                  <a:pt x="62812" y="-353"/>
                  <a:pt x="67045" y="247650"/>
                  <a:pt x="71984" y="311150"/>
                </a:cubicBezTo>
                <a:cubicBezTo>
                  <a:pt x="76923" y="374650"/>
                  <a:pt x="86801" y="354542"/>
                  <a:pt x="93151" y="381000"/>
                </a:cubicBezTo>
                <a:cubicBezTo>
                  <a:pt x="99501" y="407458"/>
                  <a:pt x="66340" y="452614"/>
                  <a:pt x="110084" y="469900"/>
                </a:cubicBezTo>
                <a:cubicBezTo>
                  <a:pt x="153829" y="487186"/>
                  <a:pt x="360910" y="482247"/>
                  <a:pt x="355618" y="484716"/>
                </a:cubicBezTo>
                <a:cubicBezTo>
                  <a:pt x="350326" y="487185"/>
                  <a:pt x="137600" y="481894"/>
                  <a:pt x="78334" y="484716"/>
                </a:cubicBezTo>
                <a:cubicBezTo>
                  <a:pt x="19068" y="487538"/>
                  <a:pt x="-688" y="522817"/>
                  <a:pt x="18" y="501650"/>
                </a:cubicBezTo>
                <a:cubicBezTo>
                  <a:pt x="724" y="480483"/>
                  <a:pt x="69868" y="389113"/>
                  <a:pt x="82568" y="357716"/>
                </a:cubicBezTo>
                <a:cubicBezTo>
                  <a:pt x="95268" y="326319"/>
                  <a:pt x="76218" y="371827"/>
                  <a:pt x="76218" y="313266"/>
                </a:cubicBezTo>
                <a:cubicBezTo>
                  <a:pt x="76218" y="254705"/>
                  <a:pt x="64224" y="353"/>
                  <a:pt x="635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E1DB800A-B8DE-4F84-83AC-C7B0DD4E9262}"/>
              </a:ext>
            </a:extLst>
          </p:cNvPr>
          <p:cNvSpPr/>
          <p:nvPr/>
        </p:nvSpPr>
        <p:spPr>
          <a:xfrm>
            <a:off x="7715249" y="4063686"/>
            <a:ext cx="189752" cy="518130"/>
          </a:xfrm>
          <a:custGeom>
            <a:avLst/>
            <a:gdLst>
              <a:gd name="connsiteX0" fmla="*/ 1 w 189752"/>
              <a:gd name="connsiteY0" fmla="*/ 314 h 518130"/>
              <a:gd name="connsiteX1" fmla="*/ 155576 w 189752"/>
              <a:gd name="connsiteY1" fmla="*/ 159064 h 518130"/>
              <a:gd name="connsiteX2" fmla="*/ 165101 w 189752"/>
              <a:gd name="connsiteY2" fmla="*/ 374964 h 518130"/>
              <a:gd name="connsiteX3" fmla="*/ 123826 w 189752"/>
              <a:gd name="connsiteY3" fmla="*/ 517839 h 518130"/>
              <a:gd name="connsiteX4" fmla="*/ 176214 w 189752"/>
              <a:gd name="connsiteY4" fmla="*/ 406714 h 518130"/>
              <a:gd name="connsiteX5" fmla="*/ 188914 w 189752"/>
              <a:gd name="connsiteY5" fmla="*/ 227327 h 518130"/>
              <a:gd name="connsiteX6" fmla="*/ 158751 w 189752"/>
              <a:gd name="connsiteY6" fmla="*/ 120964 h 518130"/>
              <a:gd name="connsiteX7" fmla="*/ 1 w 189752"/>
              <a:gd name="connsiteY7" fmla="*/ 314 h 51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52" h="518130">
                <a:moveTo>
                  <a:pt x="1" y="314"/>
                </a:moveTo>
                <a:cubicBezTo>
                  <a:pt x="-528" y="6664"/>
                  <a:pt x="128059" y="96622"/>
                  <a:pt x="155576" y="159064"/>
                </a:cubicBezTo>
                <a:cubicBezTo>
                  <a:pt x="183093" y="221506"/>
                  <a:pt x="170393" y="315168"/>
                  <a:pt x="165101" y="374964"/>
                </a:cubicBezTo>
                <a:cubicBezTo>
                  <a:pt x="159809" y="434760"/>
                  <a:pt x="121974" y="512547"/>
                  <a:pt x="123826" y="517839"/>
                </a:cubicBezTo>
                <a:cubicBezTo>
                  <a:pt x="125678" y="523131"/>
                  <a:pt x="165366" y="455133"/>
                  <a:pt x="176214" y="406714"/>
                </a:cubicBezTo>
                <a:cubicBezTo>
                  <a:pt x="187062" y="358295"/>
                  <a:pt x="191824" y="274952"/>
                  <a:pt x="188914" y="227327"/>
                </a:cubicBezTo>
                <a:cubicBezTo>
                  <a:pt x="186004" y="179702"/>
                  <a:pt x="184151" y="156418"/>
                  <a:pt x="158751" y="120964"/>
                </a:cubicBezTo>
                <a:cubicBezTo>
                  <a:pt x="133351" y="85510"/>
                  <a:pt x="530" y="-6036"/>
                  <a:pt x="1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712350DB-A163-478E-9606-8E5955C37947}"/>
              </a:ext>
            </a:extLst>
          </p:cNvPr>
          <p:cNvSpPr/>
          <p:nvPr/>
        </p:nvSpPr>
        <p:spPr>
          <a:xfrm>
            <a:off x="7785026" y="4190136"/>
            <a:ext cx="74821" cy="374308"/>
          </a:xfrm>
          <a:custGeom>
            <a:avLst/>
            <a:gdLst>
              <a:gd name="connsiteX0" fmla="*/ 73099 w 74821"/>
              <a:gd name="connsiteY0" fmla="*/ 4039 h 374308"/>
              <a:gd name="connsiteX1" fmla="*/ 74 w 74821"/>
              <a:gd name="connsiteY1" fmla="*/ 197714 h 374308"/>
              <a:gd name="connsiteX2" fmla="*/ 58812 w 74821"/>
              <a:gd name="connsiteY2" fmla="*/ 372339 h 374308"/>
              <a:gd name="connsiteX3" fmla="*/ 34999 w 74821"/>
              <a:gd name="connsiteY3" fmla="*/ 286614 h 374308"/>
              <a:gd name="connsiteX4" fmla="*/ 22299 w 74821"/>
              <a:gd name="connsiteY4" fmla="*/ 205652 h 374308"/>
              <a:gd name="connsiteX5" fmla="*/ 49287 w 74821"/>
              <a:gd name="connsiteY5" fmla="*/ 77064 h 374308"/>
              <a:gd name="connsiteX6" fmla="*/ 73099 w 74821"/>
              <a:gd name="connsiteY6" fmla="*/ 4039 h 3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1" h="374308">
                <a:moveTo>
                  <a:pt x="73099" y="4039"/>
                </a:moveTo>
                <a:cubicBezTo>
                  <a:pt x="64897" y="24147"/>
                  <a:pt x="2455" y="136331"/>
                  <a:pt x="74" y="197714"/>
                </a:cubicBezTo>
                <a:cubicBezTo>
                  <a:pt x="-2307" y="259097"/>
                  <a:pt x="52991" y="357522"/>
                  <a:pt x="58812" y="372339"/>
                </a:cubicBezTo>
                <a:cubicBezTo>
                  <a:pt x="64633" y="387156"/>
                  <a:pt x="41084" y="314395"/>
                  <a:pt x="34999" y="286614"/>
                </a:cubicBezTo>
                <a:cubicBezTo>
                  <a:pt x="28914" y="258833"/>
                  <a:pt x="19918" y="240577"/>
                  <a:pt x="22299" y="205652"/>
                </a:cubicBezTo>
                <a:cubicBezTo>
                  <a:pt x="24680" y="170727"/>
                  <a:pt x="40556" y="110401"/>
                  <a:pt x="49287" y="77064"/>
                </a:cubicBezTo>
                <a:cubicBezTo>
                  <a:pt x="58018" y="43727"/>
                  <a:pt x="81301" y="-16069"/>
                  <a:pt x="73099" y="4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8F33C83D-A69D-4E63-BB4D-B27AA9E36752}"/>
              </a:ext>
            </a:extLst>
          </p:cNvPr>
          <p:cNvSpPr/>
          <p:nvPr/>
        </p:nvSpPr>
        <p:spPr>
          <a:xfrm>
            <a:off x="7486564" y="4581769"/>
            <a:ext cx="332571" cy="436451"/>
          </a:xfrm>
          <a:custGeom>
            <a:avLst/>
            <a:gdLst>
              <a:gd name="connsiteX0" fmla="*/ 330286 w 332571"/>
              <a:gd name="connsiteY0" fmla="*/ 7694 h 436451"/>
              <a:gd name="connsiteX1" fmla="*/ 85811 w 332571"/>
              <a:gd name="connsiteY1" fmla="*/ 274394 h 436451"/>
              <a:gd name="connsiteX2" fmla="*/ 86 w 332571"/>
              <a:gd name="connsiteY2" fmla="*/ 431556 h 436451"/>
              <a:gd name="connsiteX3" fmla="*/ 73111 w 332571"/>
              <a:gd name="connsiteY3" fmla="*/ 388694 h 436451"/>
              <a:gd name="connsiteX4" fmla="*/ 228686 w 332571"/>
              <a:gd name="connsiteY4" fmla="*/ 307731 h 436451"/>
              <a:gd name="connsiteX5" fmla="*/ 46124 w 332571"/>
              <a:gd name="connsiteY5" fmla="*/ 372819 h 436451"/>
              <a:gd name="connsiteX6" fmla="*/ 111211 w 332571"/>
              <a:gd name="connsiteY6" fmla="*/ 288681 h 436451"/>
              <a:gd name="connsiteX7" fmla="*/ 203286 w 332571"/>
              <a:gd name="connsiteY7" fmla="*/ 91831 h 436451"/>
              <a:gd name="connsiteX8" fmla="*/ 330286 w 332571"/>
              <a:gd name="connsiteY8" fmla="*/ 7694 h 4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71" h="436451">
                <a:moveTo>
                  <a:pt x="330286" y="7694"/>
                </a:moveTo>
                <a:cubicBezTo>
                  <a:pt x="310707" y="38121"/>
                  <a:pt x="140844" y="203750"/>
                  <a:pt x="85811" y="274394"/>
                </a:cubicBezTo>
                <a:cubicBezTo>
                  <a:pt x="30778" y="345038"/>
                  <a:pt x="2203" y="412506"/>
                  <a:pt x="86" y="431556"/>
                </a:cubicBezTo>
                <a:cubicBezTo>
                  <a:pt x="-2031" y="450606"/>
                  <a:pt x="35011" y="409331"/>
                  <a:pt x="73111" y="388694"/>
                </a:cubicBezTo>
                <a:cubicBezTo>
                  <a:pt x="111211" y="368057"/>
                  <a:pt x="233184" y="310377"/>
                  <a:pt x="228686" y="307731"/>
                </a:cubicBezTo>
                <a:cubicBezTo>
                  <a:pt x="224188" y="305085"/>
                  <a:pt x="65703" y="375994"/>
                  <a:pt x="46124" y="372819"/>
                </a:cubicBezTo>
                <a:cubicBezTo>
                  <a:pt x="26545" y="369644"/>
                  <a:pt x="85017" y="335512"/>
                  <a:pt x="111211" y="288681"/>
                </a:cubicBezTo>
                <a:cubicBezTo>
                  <a:pt x="137405" y="241850"/>
                  <a:pt x="168361" y="139985"/>
                  <a:pt x="203286" y="91831"/>
                </a:cubicBezTo>
                <a:cubicBezTo>
                  <a:pt x="238211" y="43677"/>
                  <a:pt x="349865" y="-22733"/>
                  <a:pt x="330286" y="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5961D4E6-5F21-4882-834D-3200CD5A0A81}"/>
              </a:ext>
            </a:extLst>
          </p:cNvPr>
          <p:cNvSpPr/>
          <p:nvPr/>
        </p:nvSpPr>
        <p:spPr>
          <a:xfrm>
            <a:off x="7365986" y="5013277"/>
            <a:ext cx="377854" cy="403297"/>
          </a:xfrm>
          <a:custGeom>
            <a:avLst/>
            <a:gdLst>
              <a:gd name="connsiteX0" fmla="*/ 14 w 377854"/>
              <a:gd name="connsiteY0" fmla="*/ 403273 h 403297"/>
              <a:gd name="connsiteX1" fmla="*/ 196864 w 377854"/>
              <a:gd name="connsiteY1" fmla="*/ 165148 h 403297"/>
              <a:gd name="connsiteX2" fmla="*/ 377839 w 377854"/>
              <a:gd name="connsiteY2" fmla="*/ 48 h 403297"/>
              <a:gd name="connsiteX3" fmla="*/ 187339 w 377854"/>
              <a:gd name="connsiteY3" fmla="*/ 150861 h 403297"/>
              <a:gd name="connsiteX4" fmla="*/ 14 w 377854"/>
              <a:gd name="connsiteY4" fmla="*/ 403273 h 4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54" h="403297">
                <a:moveTo>
                  <a:pt x="14" y="403273"/>
                </a:moveTo>
                <a:cubicBezTo>
                  <a:pt x="1602" y="405654"/>
                  <a:pt x="133893" y="232352"/>
                  <a:pt x="196864" y="165148"/>
                </a:cubicBezTo>
                <a:cubicBezTo>
                  <a:pt x="259835" y="97944"/>
                  <a:pt x="379427" y="2429"/>
                  <a:pt x="377839" y="48"/>
                </a:cubicBezTo>
                <a:cubicBezTo>
                  <a:pt x="376252" y="-2333"/>
                  <a:pt x="248987" y="83128"/>
                  <a:pt x="187339" y="150861"/>
                </a:cubicBezTo>
                <a:cubicBezTo>
                  <a:pt x="125691" y="218594"/>
                  <a:pt x="-1574" y="400892"/>
                  <a:pt x="14" y="403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9AFE0900-A1B1-4BE3-A82B-35AA9283EFBE}"/>
              </a:ext>
            </a:extLst>
          </p:cNvPr>
          <p:cNvSpPr/>
          <p:nvPr/>
        </p:nvSpPr>
        <p:spPr>
          <a:xfrm>
            <a:off x="7364528" y="5001069"/>
            <a:ext cx="376437" cy="392400"/>
          </a:xfrm>
          <a:custGeom>
            <a:avLst/>
            <a:gdLst>
              <a:gd name="connsiteX0" fmla="*/ 376122 w 376437"/>
              <a:gd name="connsiteY0" fmla="*/ 1144 h 392400"/>
              <a:gd name="connsiteX1" fmla="*/ 90372 w 376437"/>
              <a:gd name="connsiteY1" fmla="*/ 169419 h 392400"/>
              <a:gd name="connsiteX2" fmla="*/ 3060 w 376437"/>
              <a:gd name="connsiteY2" fmla="*/ 391669 h 392400"/>
              <a:gd name="connsiteX3" fmla="*/ 31635 w 376437"/>
              <a:gd name="connsiteY3" fmla="*/ 236094 h 392400"/>
              <a:gd name="connsiteX4" fmla="*/ 144347 w 376437"/>
              <a:gd name="connsiteY4" fmla="*/ 102744 h 392400"/>
              <a:gd name="connsiteX5" fmla="*/ 376122 w 376437"/>
              <a:gd name="connsiteY5" fmla="*/ 1144 h 3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437" h="392400">
                <a:moveTo>
                  <a:pt x="376122" y="1144"/>
                </a:moveTo>
                <a:cubicBezTo>
                  <a:pt x="367126" y="12256"/>
                  <a:pt x="152549" y="104332"/>
                  <a:pt x="90372" y="169419"/>
                </a:cubicBezTo>
                <a:cubicBezTo>
                  <a:pt x="28195" y="234506"/>
                  <a:pt x="12849" y="380557"/>
                  <a:pt x="3060" y="391669"/>
                </a:cubicBezTo>
                <a:cubicBezTo>
                  <a:pt x="-6730" y="402782"/>
                  <a:pt x="8087" y="284248"/>
                  <a:pt x="31635" y="236094"/>
                </a:cubicBezTo>
                <a:cubicBezTo>
                  <a:pt x="55183" y="187940"/>
                  <a:pt x="89314" y="142961"/>
                  <a:pt x="144347" y="102744"/>
                </a:cubicBezTo>
                <a:cubicBezTo>
                  <a:pt x="199380" y="62527"/>
                  <a:pt x="385118" y="-9968"/>
                  <a:pt x="376122" y="1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8703214C-6EA0-4E47-968A-B011F1BD7574}"/>
              </a:ext>
            </a:extLst>
          </p:cNvPr>
          <p:cNvSpPr/>
          <p:nvPr/>
        </p:nvSpPr>
        <p:spPr>
          <a:xfrm>
            <a:off x="8174195" y="4865686"/>
            <a:ext cx="166250" cy="396426"/>
          </a:xfrm>
          <a:custGeom>
            <a:avLst/>
            <a:gdLst>
              <a:gd name="connsiteX0" fmla="*/ 80805 w 166250"/>
              <a:gd name="connsiteY0" fmla="*/ 2 h 396426"/>
              <a:gd name="connsiteX1" fmla="*/ 1430 w 166250"/>
              <a:gd name="connsiteY1" fmla="*/ 152402 h 396426"/>
              <a:gd name="connsiteX2" fmla="*/ 161768 w 166250"/>
              <a:gd name="connsiteY2" fmla="*/ 392114 h 396426"/>
              <a:gd name="connsiteX3" fmla="*/ 117318 w 166250"/>
              <a:gd name="connsiteY3" fmla="*/ 301627 h 396426"/>
              <a:gd name="connsiteX4" fmla="*/ 69693 w 166250"/>
              <a:gd name="connsiteY4" fmla="*/ 238127 h 396426"/>
              <a:gd name="connsiteX5" fmla="*/ 41118 w 166250"/>
              <a:gd name="connsiteY5" fmla="*/ 155577 h 396426"/>
              <a:gd name="connsiteX6" fmla="*/ 80805 w 166250"/>
              <a:gd name="connsiteY6" fmla="*/ 2 h 3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0" h="396426">
                <a:moveTo>
                  <a:pt x="80805" y="2"/>
                </a:moveTo>
                <a:cubicBezTo>
                  <a:pt x="74191" y="-527"/>
                  <a:pt x="-12064" y="87050"/>
                  <a:pt x="1430" y="152402"/>
                </a:cubicBezTo>
                <a:cubicBezTo>
                  <a:pt x="14924" y="217754"/>
                  <a:pt x="142453" y="367243"/>
                  <a:pt x="161768" y="392114"/>
                </a:cubicBezTo>
                <a:cubicBezTo>
                  <a:pt x="181083" y="416985"/>
                  <a:pt x="132664" y="327291"/>
                  <a:pt x="117318" y="301627"/>
                </a:cubicBezTo>
                <a:cubicBezTo>
                  <a:pt x="101972" y="275963"/>
                  <a:pt x="82393" y="262469"/>
                  <a:pt x="69693" y="238127"/>
                </a:cubicBezTo>
                <a:cubicBezTo>
                  <a:pt x="56993" y="213785"/>
                  <a:pt x="37149" y="194471"/>
                  <a:pt x="41118" y="155577"/>
                </a:cubicBezTo>
                <a:cubicBezTo>
                  <a:pt x="45087" y="116683"/>
                  <a:pt x="87419" y="531"/>
                  <a:pt x="808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0474A14E-5623-4240-BE39-9D33E1107A22}"/>
              </a:ext>
            </a:extLst>
          </p:cNvPr>
          <p:cNvSpPr/>
          <p:nvPr/>
        </p:nvSpPr>
        <p:spPr>
          <a:xfrm>
            <a:off x="8332749" y="5252993"/>
            <a:ext cx="263880" cy="404468"/>
          </a:xfrm>
          <a:custGeom>
            <a:avLst/>
            <a:gdLst>
              <a:gd name="connsiteX0" fmla="*/ 39 w 263880"/>
              <a:gd name="connsiteY0" fmla="*/ 45 h 404468"/>
              <a:gd name="connsiteX1" fmla="*/ 147676 w 263880"/>
              <a:gd name="connsiteY1" fmla="*/ 150857 h 404468"/>
              <a:gd name="connsiteX2" fmla="*/ 260389 w 263880"/>
              <a:gd name="connsiteY2" fmla="*/ 401682 h 404468"/>
              <a:gd name="connsiteX3" fmla="*/ 228639 w 263880"/>
              <a:gd name="connsiteY3" fmla="*/ 276270 h 404468"/>
              <a:gd name="connsiteX4" fmla="*/ 161964 w 263880"/>
              <a:gd name="connsiteY4" fmla="*/ 136570 h 404468"/>
              <a:gd name="connsiteX5" fmla="*/ 39 w 263880"/>
              <a:gd name="connsiteY5" fmla="*/ 45 h 40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880" h="404468">
                <a:moveTo>
                  <a:pt x="39" y="45"/>
                </a:moveTo>
                <a:cubicBezTo>
                  <a:pt x="-2342" y="2426"/>
                  <a:pt x="104284" y="83918"/>
                  <a:pt x="147676" y="150857"/>
                </a:cubicBezTo>
                <a:cubicBezTo>
                  <a:pt x="191068" y="217797"/>
                  <a:pt x="246895" y="380780"/>
                  <a:pt x="260389" y="401682"/>
                </a:cubicBezTo>
                <a:cubicBezTo>
                  <a:pt x="273883" y="422584"/>
                  <a:pt x="245043" y="320455"/>
                  <a:pt x="228639" y="276270"/>
                </a:cubicBezTo>
                <a:cubicBezTo>
                  <a:pt x="212235" y="232085"/>
                  <a:pt x="199535" y="183666"/>
                  <a:pt x="161964" y="136570"/>
                </a:cubicBezTo>
                <a:cubicBezTo>
                  <a:pt x="124393" y="89474"/>
                  <a:pt x="2420" y="-2336"/>
                  <a:pt x="39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41F1487C-F443-464B-8544-8295219BB504}"/>
              </a:ext>
            </a:extLst>
          </p:cNvPr>
          <p:cNvSpPr/>
          <p:nvPr/>
        </p:nvSpPr>
        <p:spPr>
          <a:xfrm>
            <a:off x="7966816" y="5191813"/>
            <a:ext cx="394763" cy="806819"/>
          </a:xfrm>
          <a:custGeom>
            <a:avLst/>
            <a:gdLst>
              <a:gd name="connsiteX0" fmla="*/ 308822 w 394763"/>
              <a:gd name="connsiteY0" fmla="*/ 900 h 806819"/>
              <a:gd name="connsiteX1" fmla="*/ 394547 w 394763"/>
              <a:gd name="connsiteY1" fmla="*/ 202512 h 806819"/>
              <a:gd name="connsiteX2" fmla="*/ 331047 w 394763"/>
              <a:gd name="connsiteY2" fmla="*/ 469212 h 806819"/>
              <a:gd name="connsiteX3" fmla="*/ 259609 w 394763"/>
              <a:gd name="connsiteY3" fmla="*/ 605737 h 806819"/>
              <a:gd name="connsiteX4" fmla="*/ 847 w 394763"/>
              <a:gd name="connsiteY4" fmla="*/ 805762 h 806819"/>
              <a:gd name="connsiteX5" fmla="*/ 180234 w 394763"/>
              <a:gd name="connsiteY5" fmla="*/ 678762 h 806819"/>
              <a:gd name="connsiteX6" fmla="*/ 285009 w 394763"/>
              <a:gd name="connsiteY6" fmla="*/ 547000 h 806819"/>
              <a:gd name="connsiteX7" fmla="*/ 329459 w 394763"/>
              <a:gd name="connsiteY7" fmla="*/ 407300 h 806819"/>
              <a:gd name="connsiteX8" fmla="*/ 365972 w 394763"/>
              <a:gd name="connsiteY8" fmla="*/ 139012 h 806819"/>
              <a:gd name="connsiteX9" fmla="*/ 308822 w 394763"/>
              <a:gd name="connsiteY9" fmla="*/ 900 h 80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763" h="806819">
                <a:moveTo>
                  <a:pt x="308822" y="900"/>
                </a:moveTo>
                <a:cubicBezTo>
                  <a:pt x="313585" y="11483"/>
                  <a:pt x="390843" y="124460"/>
                  <a:pt x="394547" y="202512"/>
                </a:cubicBezTo>
                <a:cubicBezTo>
                  <a:pt x="398251" y="280564"/>
                  <a:pt x="353537" y="402008"/>
                  <a:pt x="331047" y="469212"/>
                </a:cubicBezTo>
                <a:cubicBezTo>
                  <a:pt x="308557" y="536416"/>
                  <a:pt x="314642" y="549646"/>
                  <a:pt x="259609" y="605737"/>
                </a:cubicBezTo>
                <a:cubicBezTo>
                  <a:pt x="204576" y="661828"/>
                  <a:pt x="14076" y="793591"/>
                  <a:pt x="847" y="805762"/>
                </a:cubicBezTo>
                <a:cubicBezTo>
                  <a:pt x="-12382" y="817933"/>
                  <a:pt x="132874" y="721889"/>
                  <a:pt x="180234" y="678762"/>
                </a:cubicBezTo>
                <a:cubicBezTo>
                  <a:pt x="227594" y="635635"/>
                  <a:pt x="260138" y="592244"/>
                  <a:pt x="285009" y="547000"/>
                </a:cubicBezTo>
                <a:cubicBezTo>
                  <a:pt x="309880" y="501756"/>
                  <a:pt x="315965" y="475298"/>
                  <a:pt x="329459" y="407300"/>
                </a:cubicBezTo>
                <a:cubicBezTo>
                  <a:pt x="342953" y="339302"/>
                  <a:pt x="367295" y="202777"/>
                  <a:pt x="365972" y="139012"/>
                </a:cubicBezTo>
                <a:cubicBezTo>
                  <a:pt x="364649" y="75247"/>
                  <a:pt x="304059" y="-9683"/>
                  <a:pt x="308822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A5495163-5FE3-4CF7-AD07-DDACD88974C1}"/>
              </a:ext>
            </a:extLst>
          </p:cNvPr>
          <p:cNvSpPr/>
          <p:nvPr/>
        </p:nvSpPr>
        <p:spPr>
          <a:xfrm>
            <a:off x="7959547" y="5484910"/>
            <a:ext cx="230468" cy="509765"/>
          </a:xfrm>
          <a:custGeom>
            <a:avLst/>
            <a:gdLst>
              <a:gd name="connsiteX0" fmla="*/ 230366 w 230468"/>
              <a:gd name="connsiteY0" fmla="*/ 1490 h 509765"/>
              <a:gd name="connsiteX1" fmla="*/ 127178 w 230468"/>
              <a:gd name="connsiteY1" fmla="*/ 306290 h 509765"/>
              <a:gd name="connsiteX2" fmla="*/ 178 w 230468"/>
              <a:gd name="connsiteY2" fmla="*/ 509490 h 509765"/>
              <a:gd name="connsiteX3" fmla="*/ 100191 w 230468"/>
              <a:gd name="connsiteY3" fmla="*/ 347565 h 509765"/>
              <a:gd name="connsiteX4" fmla="*/ 136703 w 230468"/>
              <a:gd name="connsiteY4" fmla="*/ 239615 h 509765"/>
              <a:gd name="connsiteX5" fmla="*/ 146228 w 230468"/>
              <a:gd name="connsiteY5" fmla="*/ 191990 h 509765"/>
              <a:gd name="connsiteX6" fmla="*/ 230366 w 230468"/>
              <a:gd name="connsiteY6" fmla="*/ 1490 h 50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68" h="509765">
                <a:moveTo>
                  <a:pt x="230366" y="1490"/>
                </a:moveTo>
                <a:cubicBezTo>
                  <a:pt x="227191" y="20540"/>
                  <a:pt x="165543" y="221623"/>
                  <a:pt x="127178" y="306290"/>
                </a:cubicBezTo>
                <a:cubicBezTo>
                  <a:pt x="88813" y="390957"/>
                  <a:pt x="4676" y="502611"/>
                  <a:pt x="178" y="509490"/>
                </a:cubicBezTo>
                <a:cubicBezTo>
                  <a:pt x="-4320" y="516369"/>
                  <a:pt x="77437" y="392544"/>
                  <a:pt x="100191" y="347565"/>
                </a:cubicBezTo>
                <a:cubicBezTo>
                  <a:pt x="122945" y="302586"/>
                  <a:pt x="129030" y="265544"/>
                  <a:pt x="136703" y="239615"/>
                </a:cubicBezTo>
                <a:cubicBezTo>
                  <a:pt x="144376" y="213686"/>
                  <a:pt x="130353" y="232471"/>
                  <a:pt x="146228" y="191990"/>
                </a:cubicBezTo>
                <a:cubicBezTo>
                  <a:pt x="162103" y="151509"/>
                  <a:pt x="233541" y="-17560"/>
                  <a:pt x="230366" y="1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C6CCF28-2497-42C7-B842-751AB03B4CF9}"/>
              </a:ext>
            </a:extLst>
          </p:cNvPr>
          <p:cNvSpPr/>
          <p:nvPr/>
        </p:nvSpPr>
        <p:spPr>
          <a:xfrm>
            <a:off x="7382790" y="6026711"/>
            <a:ext cx="495408" cy="46578"/>
          </a:xfrm>
          <a:custGeom>
            <a:avLst/>
            <a:gdLst>
              <a:gd name="connsiteX0" fmla="*/ 5435 w 495408"/>
              <a:gd name="connsiteY0" fmla="*/ 29602 h 46578"/>
              <a:gd name="connsiteX1" fmla="*/ 56235 w 495408"/>
              <a:gd name="connsiteY1" fmla="*/ 32777 h 46578"/>
              <a:gd name="connsiteX2" fmla="*/ 275310 w 495408"/>
              <a:gd name="connsiteY2" fmla="*/ 45477 h 46578"/>
              <a:gd name="connsiteX3" fmla="*/ 494385 w 495408"/>
              <a:gd name="connsiteY3" fmla="*/ 1027 h 46578"/>
              <a:gd name="connsiteX4" fmla="*/ 351510 w 495408"/>
              <a:gd name="connsiteY4" fmla="*/ 15314 h 46578"/>
              <a:gd name="connsiteX5" fmla="*/ 213398 w 495408"/>
              <a:gd name="connsiteY5" fmla="*/ 28014 h 46578"/>
              <a:gd name="connsiteX6" fmla="*/ 5435 w 495408"/>
              <a:gd name="connsiteY6" fmla="*/ 29602 h 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408" h="46578">
                <a:moveTo>
                  <a:pt x="5435" y="29602"/>
                </a:moveTo>
                <a:cubicBezTo>
                  <a:pt x="-20759" y="30396"/>
                  <a:pt x="56235" y="32777"/>
                  <a:pt x="56235" y="32777"/>
                </a:cubicBezTo>
                <a:cubicBezTo>
                  <a:pt x="101214" y="35423"/>
                  <a:pt x="202285" y="50769"/>
                  <a:pt x="275310" y="45477"/>
                </a:cubicBezTo>
                <a:cubicBezTo>
                  <a:pt x="348335" y="40185"/>
                  <a:pt x="481685" y="6054"/>
                  <a:pt x="494385" y="1027"/>
                </a:cubicBezTo>
                <a:cubicBezTo>
                  <a:pt x="507085" y="-4000"/>
                  <a:pt x="398341" y="10816"/>
                  <a:pt x="351510" y="15314"/>
                </a:cubicBezTo>
                <a:cubicBezTo>
                  <a:pt x="304679" y="19812"/>
                  <a:pt x="266579" y="26427"/>
                  <a:pt x="213398" y="28014"/>
                </a:cubicBezTo>
                <a:cubicBezTo>
                  <a:pt x="160217" y="29601"/>
                  <a:pt x="31629" y="28808"/>
                  <a:pt x="5435" y="2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7D076CE0-D01D-4984-90DE-424EECA97EFF}"/>
              </a:ext>
            </a:extLst>
          </p:cNvPr>
          <p:cNvSpPr/>
          <p:nvPr/>
        </p:nvSpPr>
        <p:spPr>
          <a:xfrm>
            <a:off x="7265702" y="5606516"/>
            <a:ext cx="358000" cy="152938"/>
          </a:xfrm>
          <a:custGeom>
            <a:avLst/>
            <a:gdLst>
              <a:gd name="connsiteX0" fmla="*/ 286 w 358000"/>
              <a:gd name="connsiteY0" fmla="*/ 152934 h 152938"/>
              <a:gd name="connsiteX1" fmla="*/ 197136 w 358000"/>
              <a:gd name="connsiteY1" fmla="*/ 84672 h 152938"/>
              <a:gd name="connsiteX2" fmla="*/ 355886 w 358000"/>
              <a:gd name="connsiteY2" fmla="*/ 3709 h 152938"/>
              <a:gd name="connsiteX3" fmla="*/ 279686 w 358000"/>
              <a:gd name="connsiteY3" fmla="*/ 21172 h 152938"/>
              <a:gd name="connsiteX4" fmla="*/ 155861 w 358000"/>
              <a:gd name="connsiteY4" fmla="*/ 87847 h 152938"/>
              <a:gd name="connsiteX5" fmla="*/ 286 w 358000"/>
              <a:gd name="connsiteY5" fmla="*/ 152934 h 15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000" h="152938">
                <a:moveTo>
                  <a:pt x="286" y="152934"/>
                </a:moveTo>
                <a:cubicBezTo>
                  <a:pt x="7165" y="152405"/>
                  <a:pt x="137869" y="109543"/>
                  <a:pt x="197136" y="84672"/>
                </a:cubicBezTo>
                <a:cubicBezTo>
                  <a:pt x="256403" y="59801"/>
                  <a:pt x="342128" y="14292"/>
                  <a:pt x="355886" y="3709"/>
                </a:cubicBezTo>
                <a:cubicBezTo>
                  <a:pt x="369644" y="-6874"/>
                  <a:pt x="313024" y="7149"/>
                  <a:pt x="279686" y="21172"/>
                </a:cubicBezTo>
                <a:cubicBezTo>
                  <a:pt x="246349" y="35195"/>
                  <a:pt x="199517" y="69062"/>
                  <a:pt x="155861" y="87847"/>
                </a:cubicBezTo>
                <a:cubicBezTo>
                  <a:pt x="112205" y="106632"/>
                  <a:pt x="-6593" y="153463"/>
                  <a:pt x="286" y="152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C56103F2-A73A-46A5-8AF4-665C64DD1524}"/>
              </a:ext>
            </a:extLst>
          </p:cNvPr>
          <p:cNvSpPr/>
          <p:nvPr/>
        </p:nvSpPr>
        <p:spPr>
          <a:xfrm>
            <a:off x="7488966" y="5862434"/>
            <a:ext cx="429186" cy="181267"/>
          </a:xfrm>
          <a:custGeom>
            <a:avLst/>
            <a:gdLst>
              <a:gd name="connsiteX0" fmla="*/ 8797 w 429186"/>
              <a:gd name="connsiteY0" fmla="*/ 179591 h 181267"/>
              <a:gd name="connsiteX1" fmla="*/ 40547 w 429186"/>
              <a:gd name="connsiteY1" fmla="*/ 103391 h 181267"/>
              <a:gd name="connsiteX2" fmla="*/ 86584 w 429186"/>
              <a:gd name="connsiteY2" fmla="*/ 55766 h 181267"/>
              <a:gd name="connsiteX3" fmla="*/ 248509 w 429186"/>
              <a:gd name="connsiteY3" fmla="*/ 1791 h 181267"/>
              <a:gd name="connsiteX4" fmla="*/ 427897 w 429186"/>
              <a:gd name="connsiteY4" fmla="*/ 12904 h 181267"/>
              <a:gd name="connsiteX5" fmla="*/ 323122 w 429186"/>
              <a:gd name="connsiteY5" fmla="*/ 12904 h 181267"/>
              <a:gd name="connsiteX6" fmla="*/ 208822 w 429186"/>
              <a:gd name="connsiteY6" fmla="*/ 24016 h 181267"/>
              <a:gd name="connsiteX7" fmla="*/ 8797 w 429186"/>
              <a:gd name="connsiteY7" fmla="*/ 179591 h 18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186" h="181267">
                <a:moveTo>
                  <a:pt x="8797" y="179591"/>
                </a:moveTo>
                <a:cubicBezTo>
                  <a:pt x="-19249" y="192820"/>
                  <a:pt x="27583" y="124028"/>
                  <a:pt x="40547" y="103391"/>
                </a:cubicBezTo>
                <a:cubicBezTo>
                  <a:pt x="53511" y="82754"/>
                  <a:pt x="51924" y="72699"/>
                  <a:pt x="86584" y="55766"/>
                </a:cubicBezTo>
                <a:cubicBezTo>
                  <a:pt x="121244" y="38833"/>
                  <a:pt x="191624" y="8935"/>
                  <a:pt x="248509" y="1791"/>
                </a:cubicBezTo>
                <a:cubicBezTo>
                  <a:pt x="305394" y="-5353"/>
                  <a:pt x="415462" y="11052"/>
                  <a:pt x="427897" y="12904"/>
                </a:cubicBezTo>
                <a:cubicBezTo>
                  <a:pt x="440332" y="14756"/>
                  <a:pt x="359634" y="11052"/>
                  <a:pt x="323122" y="12904"/>
                </a:cubicBezTo>
                <a:cubicBezTo>
                  <a:pt x="286610" y="14756"/>
                  <a:pt x="260416" y="-61"/>
                  <a:pt x="208822" y="24016"/>
                </a:cubicBezTo>
                <a:cubicBezTo>
                  <a:pt x="157228" y="48093"/>
                  <a:pt x="36843" y="166362"/>
                  <a:pt x="8797" y="17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C2C9C3B3-3948-435A-8C3E-A042A4DE7585}"/>
              </a:ext>
            </a:extLst>
          </p:cNvPr>
          <p:cNvSpPr/>
          <p:nvPr/>
        </p:nvSpPr>
        <p:spPr>
          <a:xfrm>
            <a:off x="7534166" y="5907708"/>
            <a:ext cx="307027" cy="120037"/>
          </a:xfrm>
          <a:custGeom>
            <a:avLst/>
            <a:gdLst>
              <a:gd name="connsiteX0" fmla="*/ 109 w 307027"/>
              <a:gd name="connsiteY0" fmla="*/ 120030 h 120037"/>
              <a:gd name="connsiteX1" fmla="*/ 154097 w 307027"/>
              <a:gd name="connsiteY1" fmla="*/ 61292 h 120037"/>
              <a:gd name="connsiteX2" fmla="*/ 306497 w 307027"/>
              <a:gd name="connsiteY2" fmla="*/ 967 h 120037"/>
              <a:gd name="connsiteX3" fmla="*/ 201722 w 307027"/>
              <a:gd name="connsiteY3" fmla="*/ 26367 h 120037"/>
              <a:gd name="connsiteX4" fmla="*/ 130284 w 307027"/>
              <a:gd name="connsiteY4" fmla="*/ 56530 h 120037"/>
              <a:gd name="connsiteX5" fmla="*/ 109 w 307027"/>
              <a:gd name="connsiteY5" fmla="*/ 120030 h 12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27" h="120037">
                <a:moveTo>
                  <a:pt x="109" y="120030"/>
                </a:moveTo>
                <a:cubicBezTo>
                  <a:pt x="4078" y="120824"/>
                  <a:pt x="154097" y="61292"/>
                  <a:pt x="154097" y="61292"/>
                </a:cubicBezTo>
                <a:cubicBezTo>
                  <a:pt x="205162" y="41448"/>
                  <a:pt x="298560" y="6788"/>
                  <a:pt x="306497" y="967"/>
                </a:cubicBezTo>
                <a:cubicBezTo>
                  <a:pt x="314434" y="-4854"/>
                  <a:pt x="231091" y="17107"/>
                  <a:pt x="201722" y="26367"/>
                </a:cubicBezTo>
                <a:cubicBezTo>
                  <a:pt x="172353" y="35627"/>
                  <a:pt x="159653" y="45153"/>
                  <a:pt x="130284" y="56530"/>
                </a:cubicBezTo>
                <a:cubicBezTo>
                  <a:pt x="100915" y="67907"/>
                  <a:pt x="-3860" y="119236"/>
                  <a:pt x="109" y="12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BE45E072-D492-41C9-A821-F618F1A3B41A}"/>
              </a:ext>
            </a:extLst>
          </p:cNvPr>
          <p:cNvSpPr/>
          <p:nvPr/>
        </p:nvSpPr>
        <p:spPr>
          <a:xfrm>
            <a:off x="7322835" y="6109698"/>
            <a:ext cx="490191" cy="42168"/>
          </a:xfrm>
          <a:custGeom>
            <a:avLst/>
            <a:gdLst>
              <a:gd name="connsiteX0" fmla="*/ 303 w 490191"/>
              <a:gd name="connsiteY0" fmla="*/ 19640 h 42168"/>
              <a:gd name="connsiteX1" fmla="*/ 176515 w 490191"/>
              <a:gd name="connsiteY1" fmla="*/ 41865 h 42168"/>
              <a:gd name="connsiteX2" fmla="*/ 486078 w 490191"/>
              <a:gd name="connsiteY2" fmla="*/ 590 h 42168"/>
              <a:gd name="connsiteX3" fmla="*/ 347965 w 490191"/>
              <a:gd name="connsiteY3" fmla="*/ 18052 h 42168"/>
              <a:gd name="connsiteX4" fmla="*/ 255890 w 490191"/>
              <a:gd name="connsiteY4" fmla="*/ 25990 h 42168"/>
              <a:gd name="connsiteX5" fmla="*/ 136828 w 490191"/>
              <a:gd name="connsiteY5" fmla="*/ 25990 h 42168"/>
              <a:gd name="connsiteX6" fmla="*/ 303 w 490191"/>
              <a:gd name="connsiteY6" fmla="*/ 19640 h 4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91" h="42168">
                <a:moveTo>
                  <a:pt x="303" y="19640"/>
                </a:moveTo>
                <a:cubicBezTo>
                  <a:pt x="6918" y="22286"/>
                  <a:pt x="95553" y="45040"/>
                  <a:pt x="176515" y="41865"/>
                </a:cubicBezTo>
                <a:cubicBezTo>
                  <a:pt x="257477" y="38690"/>
                  <a:pt x="457503" y="4559"/>
                  <a:pt x="486078" y="590"/>
                </a:cubicBezTo>
                <a:cubicBezTo>
                  <a:pt x="514653" y="-3379"/>
                  <a:pt x="386330" y="13819"/>
                  <a:pt x="347965" y="18052"/>
                </a:cubicBezTo>
                <a:cubicBezTo>
                  <a:pt x="309600" y="22285"/>
                  <a:pt x="291079" y="24667"/>
                  <a:pt x="255890" y="25990"/>
                </a:cubicBezTo>
                <a:cubicBezTo>
                  <a:pt x="220701" y="27313"/>
                  <a:pt x="176780" y="26519"/>
                  <a:pt x="136828" y="25990"/>
                </a:cubicBezTo>
                <a:cubicBezTo>
                  <a:pt x="96876" y="25461"/>
                  <a:pt x="-6312" y="16994"/>
                  <a:pt x="303" y="1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359367C2-47AF-4738-B785-2253370F1130}"/>
              </a:ext>
            </a:extLst>
          </p:cNvPr>
          <p:cNvSpPr/>
          <p:nvPr/>
        </p:nvSpPr>
        <p:spPr>
          <a:xfrm>
            <a:off x="4663224" y="5991186"/>
            <a:ext cx="1240943" cy="437415"/>
          </a:xfrm>
          <a:custGeom>
            <a:avLst/>
            <a:gdLst>
              <a:gd name="connsiteX0" fmla="*/ 42126 w 1240943"/>
              <a:gd name="connsiteY0" fmla="*/ 409614 h 437415"/>
              <a:gd name="connsiteX1" fmla="*/ 115151 w 1240943"/>
              <a:gd name="connsiteY1" fmla="*/ 409614 h 437415"/>
              <a:gd name="connsiteX2" fmla="*/ 1023201 w 1240943"/>
              <a:gd name="connsiteY2" fmla="*/ 120689 h 437415"/>
              <a:gd name="connsiteX3" fmla="*/ 1239101 w 1240943"/>
              <a:gd name="connsiteY3" fmla="*/ 39 h 437415"/>
              <a:gd name="connsiteX4" fmla="*/ 953351 w 1240943"/>
              <a:gd name="connsiteY4" fmla="*/ 107989 h 437415"/>
              <a:gd name="connsiteX5" fmla="*/ 813651 w 1240943"/>
              <a:gd name="connsiteY5" fmla="*/ 155614 h 437415"/>
              <a:gd name="connsiteX6" fmla="*/ 42126 w 1240943"/>
              <a:gd name="connsiteY6" fmla="*/ 409614 h 43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943" h="437415">
                <a:moveTo>
                  <a:pt x="42126" y="409614"/>
                </a:moveTo>
                <a:cubicBezTo>
                  <a:pt x="-3118" y="433691"/>
                  <a:pt x="-48362" y="457768"/>
                  <a:pt x="115151" y="409614"/>
                </a:cubicBezTo>
                <a:cubicBezTo>
                  <a:pt x="278664" y="361460"/>
                  <a:pt x="835876" y="188951"/>
                  <a:pt x="1023201" y="120689"/>
                </a:cubicBezTo>
                <a:cubicBezTo>
                  <a:pt x="1210526" y="52427"/>
                  <a:pt x="1250743" y="2156"/>
                  <a:pt x="1239101" y="39"/>
                </a:cubicBezTo>
                <a:cubicBezTo>
                  <a:pt x="1227459" y="-2078"/>
                  <a:pt x="1024259" y="82060"/>
                  <a:pt x="953351" y="107989"/>
                </a:cubicBezTo>
                <a:cubicBezTo>
                  <a:pt x="882443" y="133918"/>
                  <a:pt x="813651" y="155614"/>
                  <a:pt x="813651" y="155614"/>
                </a:cubicBezTo>
                <a:lnTo>
                  <a:pt x="42126" y="4096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AC04A35-8ACA-463B-89EA-0412CDF70B1B}"/>
              </a:ext>
            </a:extLst>
          </p:cNvPr>
          <p:cNvSpPr/>
          <p:nvPr/>
        </p:nvSpPr>
        <p:spPr>
          <a:xfrm>
            <a:off x="5358194" y="6007558"/>
            <a:ext cx="534923" cy="857482"/>
          </a:xfrm>
          <a:custGeom>
            <a:avLst/>
            <a:gdLst>
              <a:gd name="connsiteX0" fmla="*/ 534606 w 534923"/>
              <a:gd name="connsiteY0" fmla="*/ 5892 h 857482"/>
              <a:gd name="connsiteX1" fmla="*/ 467931 w 534923"/>
              <a:gd name="connsiteY1" fmla="*/ 37642 h 857482"/>
              <a:gd name="connsiteX2" fmla="*/ 286956 w 534923"/>
              <a:gd name="connsiteY2" fmla="*/ 342442 h 857482"/>
              <a:gd name="connsiteX3" fmla="*/ 166306 w 534923"/>
              <a:gd name="connsiteY3" fmla="*/ 647242 h 857482"/>
              <a:gd name="connsiteX4" fmla="*/ 1206 w 534923"/>
              <a:gd name="connsiteY4" fmla="*/ 856792 h 857482"/>
              <a:gd name="connsiteX5" fmla="*/ 96456 w 534923"/>
              <a:gd name="connsiteY5" fmla="*/ 707567 h 857482"/>
              <a:gd name="connsiteX6" fmla="*/ 188531 w 534923"/>
              <a:gd name="connsiteY6" fmla="*/ 513892 h 857482"/>
              <a:gd name="connsiteX7" fmla="*/ 350456 w 534923"/>
              <a:gd name="connsiteY7" fmla="*/ 202742 h 857482"/>
              <a:gd name="connsiteX8" fmla="*/ 445706 w 534923"/>
              <a:gd name="connsiteY8" fmla="*/ 47167 h 857482"/>
              <a:gd name="connsiteX9" fmla="*/ 534606 w 534923"/>
              <a:gd name="connsiteY9" fmla="*/ 5892 h 85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923" h="857482">
                <a:moveTo>
                  <a:pt x="534606" y="5892"/>
                </a:moveTo>
                <a:cubicBezTo>
                  <a:pt x="538310" y="4305"/>
                  <a:pt x="509206" y="-18450"/>
                  <a:pt x="467931" y="37642"/>
                </a:cubicBezTo>
                <a:cubicBezTo>
                  <a:pt x="426656" y="93734"/>
                  <a:pt x="337227" y="240842"/>
                  <a:pt x="286956" y="342442"/>
                </a:cubicBezTo>
                <a:cubicBezTo>
                  <a:pt x="236685" y="444042"/>
                  <a:pt x="213931" y="561517"/>
                  <a:pt x="166306" y="647242"/>
                </a:cubicBezTo>
                <a:cubicBezTo>
                  <a:pt x="118681" y="732967"/>
                  <a:pt x="12848" y="846738"/>
                  <a:pt x="1206" y="856792"/>
                </a:cubicBezTo>
                <a:cubicBezTo>
                  <a:pt x="-10436" y="866846"/>
                  <a:pt x="65235" y="764717"/>
                  <a:pt x="96456" y="707567"/>
                </a:cubicBezTo>
                <a:cubicBezTo>
                  <a:pt x="127677" y="650417"/>
                  <a:pt x="146198" y="598029"/>
                  <a:pt x="188531" y="513892"/>
                </a:cubicBezTo>
                <a:cubicBezTo>
                  <a:pt x="230864" y="429755"/>
                  <a:pt x="307594" y="280529"/>
                  <a:pt x="350456" y="202742"/>
                </a:cubicBezTo>
                <a:cubicBezTo>
                  <a:pt x="393318" y="124955"/>
                  <a:pt x="414485" y="81034"/>
                  <a:pt x="445706" y="47167"/>
                </a:cubicBezTo>
                <a:cubicBezTo>
                  <a:pt x="476927" y="13300"/>
                  <a:pt x="530902" y="7479"/>
                  <a:pt x="534606" y="5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BF426F9A-D2BF-47CF-A8C1-A0F98347EBEF}"/>
              </a:ext>
            </a:extLst>
          </p:cNvPr>
          <p:cNvSpPr/>
          <p:nvPr/>
        </p:nvSpPr>
        <p:spPr>
          <a:xfrm>
            <a:off x="5528759" y="6055718"/>
            <a:ext cx="1309323" cy="720951"/>
          </a:xfrm>
          <a:custGeom>
            <a:avLst/>
            <a:gdLst>
              <a:gd name="connsiteX0" fmla="*/ 11616 w 1309323"/>
              <a:gd name="connsiteY0" fmla="*/ 707032 h 720951"/>
              <a:gd name="connsiteX1" fmla="*/ 87816 w 1309323"/>
              <a:gd name="connsiteY1" fmla="*/ 678457 h 720951"/>
              <a:gd name="connsiteX2" fmla="*/ 662491 w 1309323"/>
              <a:gd name="connsiteY2" fmla="*/ 351432 h 720951"/>
              <a:gd name="connsiteX3" fmla="*/ 1259391 w 1309323"/>
              <a:gd name="connsiteY3" fmla="*/ 37107 h 720951"/>
              <a:gd name="connsiteX4" fmla="*/ 1246691 w 1309323"/>
              <a:gd name="connsiteY4" fmla="*/ 21232 h 720951"/>
              <a:gd name="connsiteX5" fmla="*/ 1005391 w 1309323"/>
              <a:gd name="connsiteY5" fmla="*/ 173632 h 720951"/>
              <a:gd name="connsiteX6" fmla="*/ 792666 w 1309323"/>
              <a:gd name="connsiteY6" fmla="*/ 256182 h 720951"/>
              <a:gd name="connsiteX7" fmla="*/ 421191 w 1309323"/>
              <a:gd name="connsiteY7" fmla="*/ 468907 h 720951"/>
              <a:gd name="connsiteX8" fmla="*/ 11616 w 1309323"/>
              <a:gd name="connsiteY8" fmla="*/ 707032 h 72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323" h="720951">
                <a:moveTo>
                  <a:pt x="11616" y="707032"/>
                </a:moveTo>
                <a:cubicBezTo>
                  <a:pt x="-4524" y="722378"/>
                  <a:pt x="-20663" y="737724"/>
                  <a:pt x="87816" y="678457"/>
                </a:cubicBezTo>
                <a:cubicBezTo>
                  <a:pt x="196295" y="619190"/>
                  <a:pt x="467229" y="458324"/>
                  <a:pt x="662491" y="351432"/>
                </a:cubicBezTo>
                <a:cubicBezTo>
                  <a:pt x="857753" y="244540"/>
                  <a:pt x="1162024" y="92140"/>
                  <a:pt x="1259391" y="37107"/>
                </a:cubicBezTo>
                <a:cubicBezTo>
                  <a:pt x="1356758" y="-17926"/>
                  <a:pt x="1289024" y="-1522"/>
                  <a:pt x="1246691" y="21232"/>
                </a:cubicBezTo>
                <a:cubicBezTo>
                  <a:pt x="1204358" y="43986"/>
                  <a:pt x="1081062" y="134474"/>
                  <a:pt x="1005391" y="173632"/>
                </a:cubicBezTo>
                <a:cubicBezTo>
                  <a:pt x="929720" y="212790"/>
                  <a:pt x="890033" y="206970"/>
                  <a:pt x="792666" y="256182"/>
                </a:cubicBezTo>
                <a:cubicBezTo>
                  <a:pt x="695299" y="305394"/>
                  <a:pt x="421191" y="468907"/>
                  <a:pt x="421191" y="468907"/>
                </a:cubicBezTo>
                <a:lnTo>
                  <a:pt x="11616" y="7070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C8F18EA8-FEC3-4945-A38A-6C2CA4BF309C}"/>
              </a:ext>
            </a:extLst>
          </p:cNvPr>
          <p:cNvSpPr/>
          <p:nvPr/>
        </p:nvSpPr>
        <p:spPr>
          <a:xfrm>
            <a:off x="5564971" y="6213375"/>
            <a:ext cx="1075645" cy="634762"/>
          </a:xfrm>
          <a:custGeom>
            <a:avLst/>
            <a:gdLst>
              <a:gd name="connsiteX0" fmla="*/ 26204 w 1075645"/>
              <a:gd name="connsiteY0" fmla="*/ 612875 h 634762"/>
              <a:gd name="connsiteX1" fmla="*/ 111929 w 1075645"/>
              <a:gd name="connsiteY1" fmla="*/ 577950 h 634762"/>
              <a:gd name="connsiteX2" fmla="*/ 651679 w 1075645"/>
              <a:gd name="connsiteY2" fmla="*/ 244575 h 634762"/>
              <a:gd name="connsiteX3" fmla="*/ 1067604 w 1075645"/>
              <a:gd name="connsiteY3" fmla="*/ 6450 h 634762"/>
              <a:gd name="connsiteX4" fmla="*/ 889804 w 1075645"/>
              <a:gd name="connsiteY4" fmla="*/ 92175 h 634762"/>
              <a:gd name="connsiteX5" fmla="*/ 451654 w 1075645"/>
              <a:gd name="connsiteY5" fmla="*/ 349350 h 634762"/>
              <a:gd name="connsiteX6" fmla="*/ 26204 w 1075645"/>
              <a:gd name="connsiteY6" fmla="*/ 612875 h 63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645" h="634762">
                <a:moveTo>
                  <a:pt x="26204" y="612875"/>
                </a:moveTo>
                <a:cubicBezTo>
                  <a:pt x="-30417" y="650975"/>
                  <a:pt x="7683" y="639333"/>
                  <a:pt x="111929" y="577950"/>
                </a:cubicBezTo>
                <a:cubicBezTo>
                  <a:pt x="216175" y="516567"/>
                  <a:pt x="492400" y="339825"/>
                  <a:pt x="651679" y="244575"/>
                </a:cubicBezTo>
                <a:cubicBezTo>
                  <a:pt x="810958" y="149325"/>
                  <a:pt x="1027917" y="31850"/>
                  <a:pt x="1067604" y="6450"/>
                </a:cubicBezTo>
                <a:cubicBezTo>
                  <a:pt x="1107292" y="-18950"/>
                  <a:pt x="992462" y="35025"/>
                  <a:pt x="889804" y="92175"/>
                </a:cubicBezTo>
                <a:cubicBezTo>
                  <a:pt x="787146" y="149325"/>
                  <a:pt x="592942" y="263625"/>
                  <a:pt x="451654" y="349350"/>
                </a:cubicBezTo>
                <a:cubicBezTo>
                  <a:pt x="310367" y="435075"/>
                  <a:pt x="82825" y="574775"/>
                  <a:pt x="26204" y="612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DC7C3571-C754-45F5-9BFD-1A94F7E822D1}"/>
              </a:ext>
            </a:extLst>
          </p:cNvPr>
          <p:cNvSpPr/>
          <p:nvPr/>
        </p:nvSpPr>
        <p:spPr>
          <a:xfrm>
            <a:off x="4594863" y="5560930"/>
            <a:ext cx="974671" cy="629107"/>
          </a:xfrm>
          <a:custGeom>
            <a:avLst/>
            <a:gdLst>
              <a:gd name="connsiteX0" fmla="*/ 348612 w 974671"/>
              <a:gd name="connsiteY0" fmla="*/ 309645 h 629107"/>
              <a:gd name="connsiteX1" fmla="*/ 497837 w 974671"/>
              <a:gd name="connsiteY1" fmla="*/ 274720 h 629107"/>
              <a:gd name="connsiteX2" fmla="*/ 847087 w 974671"/>
              <a:gd name="connsiteY2" fmla="*/ 96920 h 629107"/>
              <a:gd name="connsiteX3" fmla="*/ 974087 w 974671"/>
              <a:gd name="connsiteY3" fmla="*/ 1670 h 629107"/>
              <a:gd name="connsiteX4" fmla="*/ 805812 w 974671"/>
              <a:gd name="connsiteY4" fmla="*/ 173120 h 629107"/>
              <a:gd name="connsiteX5" fmla="*/ 580387 w 974671"/>
              <a:gd name="connsiteY5" fmla="*/ 439820 h 629107"/>
              <a:gd name="connsiteX6" fmla="*/ 78737 w 974671"/>
              <a:gd name="connsiteY6" fmla="*/ 614445 h 629107"/>
              <a:gd name="connsiteX7" fmla="*/ 12062 w 974671"/>
              <a:gd name="connsiteY7" fmla="*/ 604920 h 629107"/>
              <a:gd name="connsiteX8" fmla="*/ 189862 w 974671"/>
              <a:gd name="connsiteY8" fmla="*/ 487445 h 629107"/>
              <a:gd name="connsiteX9" fmla="*/ 348612 w 974671"/>
              <a:gd name="connsiteY9" fmla="*/ 309645 h 6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671" h="629107">
                <a:moveTo>
                  <a:pt x="348612" y="309645"/>
                </a:moveTo>
                <a:cubicBezTo>
                  <a:pt x="399941" y="274191"/>
                  <a:pt x="414758" y="310174"/>
                  <a:pt x="497837" y="274720"/>
                </a:cubicBezTo>
                <a:cubicBezTo>
                  <a:pt x="580916" y="239266"/>
                  <a:pt x="767712" y="142428"/>
                  <a:pt x="847087" y="96920"/>
                </a:cubicBezTo>
                <a:cubicBezTo>
                  <a:pt x="926462" y="51412"/>
                  <a:pt x="980966" y="-11030"/>
                  <a:pt x="974087" y="1670"/>
                </a:cubicBezTo>
                <a:cubicBezTo>
                  <a:pt x="967208" y="14370"/>
                  <a:pt x="871429" y="100095"/>
                  <a:pt x="805812" y="173120"/>
                </a:cubicBezTo>
                <a:cubicBezTo>
                  <a:pt x="740195" y="246145"/>
                  <a:pt x="701566" y="366266"/>
                  <a:pt x="580387" y="439820"/>
                </a:cubicBezTo>
                <a:cubicBezTo>
                  <a:pt x="459208" y="513374"/>
                  <a:pt x="173458" y="586928"/>
                  <a:pt x="78737" y="614445"/>
                </a:cubicBezTo>
                <a:cubicBezTo>
                  <a:pt x="-15984" y="641962"/>
                  <a:pt x="-6459" y="626087"/>
                  <a:pt x="12062" y="604920"/>
                </a:cubicBezTo>
                <a:cubicBezTo>
                  <a:pt x="30583" y="583753"/>
                  <a:pt x="134829" y="532953"/>
                  <a:pt x="189862" y="487445"/>
                </a:cubicBezTo>
                <a:cubicBezTo>
                  <a:pt x="244895" y="441937"/>
                  <a:pt x="297283" y="345099"/>
                  <a:pt x="348612" y="3096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D36012A9-A232-4190-89A6-0F460D6D9762}"/>
              </a:ext>
            </a:extLst>
          </p:cNvPr>
          <p:cNvSpPr/>
          <p:nvPr/>
        </p:nvSpPr>
        <p:spPr>
          <a:xfrm>
            <a:off x="7843472" y="4325318"/>
            <a:ext cx="369736" cy="254858"/>
          </a:xfrm>
          <a:custGeom>
            <a:avLst/>
            <a:gdLst>
              <a:gd name="connsiteX0" fmla="*/ 369195 w 369736"/>
              <a:gd name="connsiteY0" fmla="*/ 1149 h 254858"/>
              <a:gd name="connsiteX1" fmla="*/ 172345 w 369736"/>
              <a:gd name="connsiteY1" fmla="*/ 90049 h 254858"/>
              <a:gd name="connsiteX2" fmla="*/ 3011 w 369736"/>
              <a:gd name="connsiteY2" fmla="*/ 253032 h 254858"/>
              <a:gd name="connsiteX3" fmla="*/ 66511 w 369736"/>
              <a:gd name="connsiteY3" fmla="*/ 174715 h 254858"/>
              <a:gd name="connsiteX4" fmla="*/ 100378 w 369736"/>
              <a:gd name="connsiteY4" fmla="*/ 128149 h 254858"/>
              <a:gd name="connsiteX5" fmla="*/ 227378 w 369736"/>
              <a:gd name="connsiteY5" fmla="*/ 45599 h 254858"/>
              <a:gd name="connsiteX6" fmla="*/ 369195 w 369736"/>
              <a:gd name="connsiteY6" fmla="*/ 1149 h 2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736" h="254858">
                <a:moveTo>
                  <a:pt x="369195" y="1149"/>
                </a:moveTo>
                <a:cubicBezTo>
                  <a:pt x="360023" y="8557"/>
                  <a:pt x="233376" y="48069"/>
                  <a:pt x="172345" y="90049"/>
                </a:cubicBezTo>
                <a:cubicBezTo>
                  <a:pt x="111314" y="132030"/>
                  <a:pt x="20650" y="238921"/>
                  <a:pt x="3011" y="253032"/>
                </a:cubicBezTo>
                <a:cubicBezTo>
                  <a:pt x="-14628" y="267143"/>
                  <a:pt x="50283" y="195529"/>
                  <a:pt x="66511" y="174715"/>
                </a:cubicBezTo>
                <a:cubicBezTo>
                  <a:pt x="82739" y="153901"/>
                  <a:pt x="73567" y="149668"/>
                  <a:pt x="100378" y="128149"/>
                </a:cubicBezTo>
                <a:cubicBezTo>
                  <a:pt x="127189" y="106630"/>
                  <a:pt x="186103" y="67471"/>
                  <a:pt x="227378" y="45599"/>
                </a:cubicBezTo>
                <a:cubicBezTo>
                  <a:pt x="268653" y="23727"/>
                  <a:pt x="378367" y="-6259"/>
                  <a:pt x="369195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1D2CD6FC-2FC2-4802-BC67-7184AAFB507B}"/>
              </a:ext>
            </a:extLst>
          </p:cNvPr>
          <p:cNvSpPr/>
          <p:nvPr/>
        </p:nvSpPr>
        <p:spPr>
          <a:xfrm>
            <a:off x="8099595" y="4378188"/>
            <a:ext cx="134317" cy="201759"/>
          </a:xfrm>
          <a:custGeom>
            <a:avLst/>
            <a:gdLst>
              <a:gd name="connsiteX0" fmla="*/ 134238 w 134317"/>
              <a:gd name="connsiteY0" fmla="*/ 1195 h 201759"/>
              <a:gd name="connsiteX1" fmla="*/ 7238 w 134317"/>
              <a:gd name="connsiteY1" fmla="*/ 198045 h 201759"/>
              <a:gd name="connsiteX2" fmla="*/ 26288 w 134317"/>
              <a:gd name="connsiteY2" fmla="*/ 119729 h 201759"/>
              <a:gd name="connsiteX3" fmla="*/ 134238 w 134317"/>
              <a:gd name="connsiteY3" fmla="*/ 1195 h 20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17" h="201759">
                <a:moveTo>
                  <a:pt x="134238" y="1195"/>
                </a:moveTo>
                <a:cubicBezTo>
                  <a:pt x="131063" y="14248"/>
                  <a:pt x="25230" y="178289"/>
                  <a:pt x="7238" y="198045"/>
                </a:cubicBezTo>
                <a:cubicBezTo>
                  <a:pt x="-10754" y="217801"/>
                  <a:pt x="8296" y="153948"/>
                  <a:pt x="26288" y="119729"/>
                </a:cubicBezTo>
                <a:cubicBezTo>
                  <a:pt x="44280" y="85510"/>
                  <a:pt x="137413" y="-11858"/>
                  <a:pt x="134238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05AB969D-0A30-4181-B1FB-2F0939A086CD}"/>
              </a:ext>
            </a:extLst>
          </p:cNvPr>
          <p:cNvSpPr/>
          <p:nvPr/>
        </p:nvSpPr>
        <p:spPr>
          <a:xfrm>
            <a:off x="8064371" y="4374381"/>
            <a:ext cx="526115" cy="732780"/>
          </a:xfrm>
          <a:custGeom>
            <a:avLst/>
            <a:gdLst>
              <a:gd name="connsiteX0" fmla="*/ 38229 w 526115"/>
              <a:gd name="connsiteY0" fmla="*/ 769 h 732780"/>
              <a:gd name="connsiteX1" fmla="*/ 4362 w 526115"/>
              <a:gd name="connsiteY1" fmla="*/ 134119 h 732780"/>
              <a:gd name="connsiteX2" fmla="*/ 154646 w 526115"/>
              <a:gd name="connsiteY2" fmla="*/ 373302 h 732780"/>
              <a:gd name="connsiteX3" fmla="*/ 313396 w 526115"/>
              <a:gd name="connsiteY3" fmla="*/ 572269 h 732780"/>
              <a:gd name="connsiteX4" fmla="*/ 525062 w 526115"/>
              <a:gd name="connsiteY4" fmla="*/ 731019 h 732780"/>
              <a:gd name="connsiteX5" fmla="*/ 385362 w 526115"/>
              <a:gd name="connsiteY5" fmla="*/ 640002 h 732780"/>
              <a:gd name="connsiteX6" fmla="*/ 173696 w 526115"/>
              <a:gd name="connsiteY6" fmla="*/ 383886 h 732780"/>
              <a:gd name="connsiteX7" fmla="*/ 17062 w 526115"/>
              <a:gd name="connsiteY7" fmla="*/ 134119 h 732780"/>
              <a:gd name="connsiteX8" fmla="*/ 14946 w 526115"/>
              <a:gd name="connsiteY8" fmla="*/ 81202 h 732780"/>
              <a:gd name="connsiteX9" fmla="*/ 38229 w 526115"/>
              <a:gd name="connsiteY9" fmla="*/ 769 h 73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15" h="732780">
                <a:moveTo>
                  <a:pt x="38229" y="769"/>
                </a:moveTo>
                <a:cubicBezTo>
                  <a:pt x="36465" y="9588"/>
                  <a:pt x="-15041" y="72030"/>
                  <a:pt x="4362" y="134119"/>
                </a:cubicBezTo>
                <a:cubicBezTo>
                  <a:pt x="23765" y="196208"/>
                  <a:pt x="103140" y="300277"/>
                  <a:pt x="154646" y="373302"/>
                </a:cubicBezTo>
                <a:cubicBezTo>
                  <a:pt x="206152" y="446327"/>
                  <a:pt x="251660" y="512650"/>
                  <a:pt x="313396" y="572269"/>
                </a:cubicBezTo>
                <a:cubicBezTo>
                  <a:pt x="375132" y="631888"/>
                  <a:pt x="513068" y="719730"/>
                  <a:pt x="525062" y="731019"/>
                </a:cubicBezTo>
                <a:cubicBezTo>
                  <a:pt x="537056" y="742308"/>
                  <a:pt x="443923" y="697857"/>
                  <a:pt x="385362" y="640002"/>
                </a:cubicBezTo>
                <a:cubicBezTo>
                  <a:pt x="326801" y="582147"/>
                  <a:pt x="235079" y="468200"/>
                  <a:pt x="173696" y="383886"/>
                </a:cubicBezTo>
                <a:cubicBezTo>
                  <a:pt x="112313" y="299572"/>
                  <a:pt x="43520" y="184566"/>
                  <a:pt x="17062" y="134119"/>
                </a:cubicBezTo>
                <a:cubicBezTo>
                  <a:pt x="-9396" y="83672"/>
                  <a:pt x="12477" y="100957"/>
                  <a:pt x="14946" y="81202"/>
                </a:cubicBezTo>
                <a:cubicBezTo>
                  <a:pt x="17415" y="61447"/>
                  <a:pt x="39993" y="-8050"/>
                  <a:pt x="38229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0BC73C94-3D45-4775-ABD3-D2EA51FDDC65}"/>
              </a:ext>
            </a:extLst>
          </p:cNvPr>
          <p:cNvSpPr/>
          <p:nvPr/>
        </p:nvSpPr>
        <p:spPr>
          <a:xfrm>
            <a:off x="9167274" y="4950880"/>
            <a:ext cx="252067" cy="276422"/>
          </a:xfrm>
          <a:custGeom>
            <a:avLst/>
            <a:gdLst>
              <a:gd name="connsiteX0" fmla="*/ 251893 w 252067"/>
              <a:gd name="connsiteY0" fmla="*/ 3 h 276422"/>
              <a:gd name="connsiteX1" fmla="*/ 150293 w 252067"/>
              <a:gd name="connsiteY1" fmla="*/ 158753 h 276422"/>
              <a:gd name="connsiteX2" fmla="*/ 61393 w 252067"/>
              <a:gd name="connsiteY2" fmla="*/ 256120 h 276422"/>
              <a:gd name="connsiteX3" fmla="*/ 9 w 252067"/>
              <a:gd name="connsiteY3" fmla="*/ 273053 h 276422"/>
              <a:gd name="connsiteX4" fmla="*/ 57159 w 252067"/>
              <a:gd name="connsiteY4" fmla="*/ 209553 h 276422"/>
              <a:gd name="connsiteX5" fmla="*/ 124893 w 252067"/>
              <a:gd name="connsiteY5" fmla="*/ 162987 h 276422"/>
              <a:gd name="connsiteX6" fmla="*/ 251893 w 252067"/>
              <a:gd name="connsiteY6" fmla="*/ 3 h 27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067" h="276422">
                <a:moveTo>
                  <a:pt x="251893" y="3"/>
                </a:moveTo>
                <a:cubicBezTo>
                  <a:pt x="256126" y="-703"/>
                  <a:pt x="182043" y="116067"/>
                  <a:pt x="150293" y="158753"/>
                </a:cubicBezTo>
                <a:cubicBezTo>
                  <a:pt x="118543" y="201439"/>
                  <a:pt x="86440" y="237070"/>
                  <a:pt x="61393" y="256120"/>
                </a:cubicBezTo>
                <a:cubicBezTo>
                  <a:pt x="36346" y="275170"/>
                  <a:pt x="715" y="280814"/>
                  <a:pt x="9" y="273053"/>
                </a:cubicBezTo>
                <a:cubicBezTo>
                  <a:pt x="-697" y="265292"/>
                  <a:pt x="36345" y="227897"/>
                  <a:pt x="57159" y="209553"/>
                </a:cubicBezTo>
                <a:cubicBezTo>
                  <a:pt x="77973" y="191209"/>
                  <a:pt x="96671" y="196148"/>
                  <a:pt x="124893" y="162987"/>
                </a:cubicBezTo>
                <a:cubicBezTo>
                  <a:pt x="153115" y="129826"/>
                  <a:pt x="247660" y="709"/>
                  <a:pt x="2518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86933E94-751D-447E-9B7D-D4D32EA5D740}"/>
              </a:ext>
            </a:extLst>
          </p:cNvPr>
          <p:cNvSpPr/>
          <p:nvPr/>
        </p:nvSpPr>
        <p:spPr>
          <a:xfrm>
            <a:off x="8568236" y="5092005"/>
            <a:ext cx="635292" cy="170504"/>
          </a:xfrm>
          <a:custGeom>
            <a:avLst/>
            <a:gdLst>
              <a:gd name="connsiteX0" fmla="*/ 6381 w 635292"/>
              <a:gd name="connsiteY0" fmla="*/ 2812 h 170504"/>
              <a:gd name="connsiteX1" fmla="*/ 349281 w 635292"/>
              <a:gd name="connsiteY1" fmla="*/ 159445 h 170504"/>
              <a:gd name="connsiteX2" fmla="*/ 505914 w 635292"/>
              <a:gd name="connsiteY2" fmla="*/ 153095 h 170504"/>
              <a:gd name="connsiteX3" fmla="*/ 635031 w 635292"/>
              <a:gd name="connsiteY3" fmla="*/ 117112 h 170504"/>
              <a:gd name="connsiteX4" fmla="*/ 472047 w 635292"/>
              <a:gd name="connsiteY4" fmla="*/ 142512 h 170504"/>
              <a:gd name="connsiteX5" fmla="*/ 334464 w 635292"/>
              <a:gd name="connsiteY5" fmla="*/ 123462 h 170504"/>
              <a:gd name="connsiteX6" fmla="*/ 139731 w 635292"/>
              <a:gd name="connsiteY6" fmla="*/ 62078 h 170504"/>
              <a:gd name="connsiteX7" fmla="*/ 6381 w 635292"/>
              <a:gd name="connsiteY7" fmla="*/ 2812 h 17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292" h="170504">
                <a:moveTo>
                  <a:pt x="6381" y="2812"/>
                </a:moveTo>
                <a:cubicBezTo>
                  <a:pt x="41306" y="19040"/>
                  <a:pt x="266026" y="134398"/>
                  <a:pt x="349281" y="159445"/>
                </a:cubicBezTo>
                <a:cubicBezTo>
                  <a:pt x="432537" y="184492"/>
                  <a:pt x="458289" y="160151"/>
                  <a:pt x="505914" y="153095"/>
                </a:cubicBezTo>
                <a:cubicBezTo>
                  <a:pt x="553539" y="146040"/>
                  <a:pt x="640675" y="118876"/>
                  <a:pt x="635031" y="117112"/>
                </a:cubicBezTo>
                <a:cubicBezTo>
                  <a:pt x="629387" y="115348"/>
                  <a:pt x="522141" y="141454"/>
                  <a:pt x="472047" y="142512"/>
                </a:cubicBezTo>
                <a:cubicBezTo>
                  <a:pt x="421953" y="143570"/>
                  <a:pt x="389850" y="136868"/>
                  <a:pt x="334464" y="123462"/>
                </a:cubicBezTo>
                <a:cubicBezTo>
                  <a:pt x="279078" y="110056"/>
                  <a:pt x="190531" y="79011"/>
                  <a:pt x="139731" y="62078"/>
                </a:cubicBezTo>
                <a:cubicBezTo>
                  <a:pt x="88931" y="45145"/>
                  <a:pt x="-28544" y="-13416"/>
                  <a:pt x="6381" y="2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B7202F6A-15C9-4617-A177-9D7171CE0E91}"/>
              </a:ext>
            </a:extLst>
          </p:cNvPr>
          <p:cNvSpPr/>
          <p:nvPr/>
        </p:nvSpPr>
        <p:spPr>
          <a:xfrm>
            <a:off x="9183603" y="4920440"/>
            <a:ext cx="331874" cy="588586"/>
          </a:xfrm>
          <a:custGeom>
            <a:avLst/>
            <a:gdLst>
              <a:gd name="connsiteX0" fmla="*/ 303297 w 331874"/>
              <a:gd name="connsiteY0" fmla="*/ 810 h 588586"/>
              <a:gd name="connsiteX1" fmla="*/ 331872 w 331874"/>
              <a:gd name="connsiteY1" fmla="*/ 130985 h 588586"/>
              <a:gd name="connsiteX2" fmla="*/ 301710 w 331874"/>
              <a:gd name="connsiteY2" fmla="*/ 277035 h 588586"/>
              <a:gd name="connsiteX3" fmla="*/ 230272 w 331874"/>
              <a:gd name="connsiteY3" fmla="*/ 427848 h 588586"/>
              <a:gd name="connsiteX4" fmla="*/ 136610 w 331874"/>
              <a:gd name="connsiteY4" fmla="*/ 513573 h 588586"/>
              <a:gd name="connsiteX5" fmla="*/ 85 w 331874"/>
              <a:gd name="connsiteY5" fmla="*/ 588185 h 588586"/>
              <a:gd name="connsiteX6" fmla="*/ 157247 w 331874"/>
              <a:gd name="connsiteY6" fmla="*/ 480235 h 588586"/>
              <a:gd name="connsiteX7" fmla="*/ 290597 w 331874"/>
              <a:gd name="connsiteY7" fmla="*/ 289735 h 588586"/>
              <a:gd name="connsiteX8" fmla="*/ 312822 w 331874"/>
              <a:gd name="connsiteY8" fmla="*/ 173848 h 588586"/>
              <a:gd name="connsiteX9" fmla="*/ 311235 w 331874"/>
              <a:gd name="connsiteY9" fmla="*/ 80185 h 588586"/>
              <a:gd name="connsiteX10" fmla="*/ 303297 w 331874"/>
              <a:gd name="connsiteY10" fmla="*/ 810 h 5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74" h="588586">
                <a:moveTo>
                  <a:pt x="303297" y="810"/>
                </a:moveTo>
                <a:cubicBezTo>
                  <a:pt x="306737" y="9277"/>
                  <a:pt x="332136" y="84948"/>
                  <a:pt x="331872" y="130985"/>
                </a:cubicBezTo>
                <a:cubicBezTo>
                  <a:pt x="331608" y="177022"/>
                  <a:pt x="318643" y="227558"/>
                  <a:pt x="301710" y="277035"/>
                </a:cubicBezTo>
                <a:cubicBezTo>
                  <a:pt x="284777" y="326512"/>
                  <a:pt x="257789" y="388425"/>
                  <a:pt x="230272" y="427848"/>
                </a:cubicBezTo>
                <a:cubicBezTo>
                  <a:pt x="202755" y="467271"/>
                  <a:pt x="174974" y="486850"/>
                  <a:pt x="136610" y="513573"/>
                </a:cubicBezTo>
                <a:cubicBezTo>
                  <a:pt x="98246" y="540296"/>
                  <a:pt x="-3355" y="593741"/>
                  <a:pt x="85" y="588185"/>
                </a:cubicBezTo>
                <a:cubicBezTo>
                  <a:pt x="3524" y="582629"/>
                  <a:pt x="108828" y="529977"/>
                  <a:pt x="157247" y="480235"/>
                </a:cubicBezTo>
                <a:cubicBezTo>
                  <a:pt x="205666" y="430493"/>
                  <a:pt x="264668" y="340800"/>
                  <a:pt x="290597" y="289735"/>
                </a:cubicBezTo>
                <a:cubicBezTo>
                  <a:pt x="316526" y="238670"/>
                  <a:pt x="309382" y="208773"/>
                  <a:pt x="312822" y="173848"/>
                </a:cubicBezTo>
                <a:cubicBezTo>
                  <a:pt x="316262" y="138923"/>
                  <a:pt x="311764" y="107966"/>
                  <a:pt x="311235" y="80185"/>
                </a:cubicBezTo>
                <a:cubicBezTo>
                  <a:pt x="310706" y="52404"/>
                  <a:pt x="299857" y="-7657"/>
                  <a:pt x="303297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62CE7EBC-2AD8-48D5-A1A0-448D9FE9A72F}"/>
              </a:ext>
            </a:extLst>
          </p:cNvPr>
          <p:cNvSpPr/>
          <p:nvPr/>
        </p:nvSpPr>
        <p:spPr>
          <a:xfrm>
            <a:off x="8221662" y="5009988"/>
            <a:ext cx="272660" cy="370354"/>
          </a:xfrm>
          <a:custGeom>
            <a:avLst/>
            <a:gdLst>
              <a:gd name="connsiteX0" fmla="*/ 1 w 272660"/>
              <a:gd name="connsiteY0" fmla="*/ 162 h 370354"/>
              <a:gd name="connsiteX1" fmla="*/ 184151 w 272660"/>
              <a:gd name="connsiteY1" fmla="*/ 222412 h 370354"/>
              <a:gd name="connsiteX2" fmla="*/ 271463 w 272660"/>
              <a:gd name="connsiteY2" fmla="*/ 370050 h 370354"/>
              <a:gd name="connsiteX3" fmla="*/ 231776 w 272660"/>
              <a:gd name="connsiteY3" fmla="*/ 258925 h 370354"/>
              <a:gd name="connsiteX4" fmla="*/ 187326 w 272660"/>
              <a:gd name="connsiteY4" fmla="*/ 187487 h 370354"/>
              <a:gd name="connsiteX5" fmla="*/ 1 w 272660"/>
              <a:gd name="connsiteY5" fmla="*/ 162 h 3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60" h="370354">
                <a:moveTo>
                  <a:pt x="1" y="162"/>
                </a:moveTo>
                <a:cubicBezTo>
                  <a:pt x="-528" y="5983"/>
                  <a:pt x="138907" y="160764"/>
                  <a:pt x="184151" y="222412"/>
                </a:cubicBezTo>
                <a:cubicBezTo>
                  <a:pt x="229395" y="284060"/>
                  <a:pt x="263526" y="363965"/>
                  <a:pt x="271463" y="370050"/>
                </a:cubicBezTo>
                <a:cubicBezTo>
                  <a:pt x="279400" y="376135"/>
                  <a:pt x="245799" y="289352"/>
                  <a:pt x="231776" y="258925"/>
                </a:cubicBezTo>
                <a:cubicBezTo>
                  <a:pt x="217753" y="228498"/>
                  <a:pt x="224897" y="228762"/>
                  <a:pt x="187326" y="187487"/>
                </a:cubicBezTo>
                <a:cubicBezTo>
                  <a:pt x="149755" y="146212"/>
                  <a:pt x="530" y="-5659"/>
                  <a:pt x="1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22144BBF-1C4F-4367-9CBC-C1A367AD2E1C}"/>
              </a:ext>
            </a:extLst>
          </p:cNvPr>
          <p:cNvSpPr/>
          <p:nvPr/>
        </p:nvSpPr>
        <p:spPr>
          <a:xfrm>
            <a:off x="8455025" y="5283200"/>
            <a:ext cx="326666" cy="195360"/>
          </a:xfrm>
          <a:custGeom>
            <a:avLst/>
            <a:gdLst>
              <a:gd name="connsiteX0" fmla="*/ 0 w 326666"/>
              <a:gd name="connsiteY0" fmla="*/ 0 h 195360"/>
              <a:gd name="connsiteX1" fmla="*/ 187325 w 326666"/>
              <a:gd name="connsiteY1" fmla="*/ 141288 h 195360"/>
              <a:gd name="connsiteX2" fmla="*/ 325438 w 326666"/>
              <a:gd name="connsiteY2" fmla="*/ 195263 h 195360"/>
              <a:gd name="connsiteX3" fmla="*/ 258763 w 326666"/>
              <a:gd name="connsiteY3" fmla="*/ 155575 h 195360"/>
              <a:gd name="connsiteX4" fmla="*/ 114300 w 326666"/>
              <a:gd name="connsiteY4" fmla="*/ 68263 h 195360"/>
              <a:gd name="connsiteX5" fmla="*/ 0 w 326666"/>
              <a:gd name="connsiteY5" fmla="*/ 0 h 1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666" h="195360">
                <a:moveTo>
                  <a:pt x="0" y="0"/>
                </a:moveTo>
                <a:cubicBezTo>
                  <a:pt x="66542" y="54372"/>
                  <a:pt x="133085" y="108744"/>
                  <a:pt x="187325" y="141288"/>
                </a:cubicBezTo>
                <a:cubicBezTo>
                  <a:pt x="241565" y="173832"/>
                  <a:pt x="313532" y="192882"/>
                  <a:pt x="325438" y="195263"/>
                </a:cubicBezTo>
                <a:cubicBezTo>
                  <a:pt x="337344" y="197644"/>
                  <a:pt x="258763" y="155575"/>
                  <a:pt x="258763" y="155575"/>
                </a:cubicBezTo>
                <a:lnTo>
                  <a:pt x="114300" y="682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A7DDE5C6-0360-491B-86DA-8DFD73DCF215}"/>
              </a:ext>
            </a:extLst>
          </p:cNvPr>
          <p:cNvSpPr/>
          <p:nvPr/>
        </p:nvSpPr>
        <p:spPr>
          <a:xfrm>
            <a:off x="8551783" y="5415129"/>
            <a:ext cx="596073" cy="292379"/>
          </a:xfrm>
          <a:custGeom>
            <a:avLst/>
            <a:gdLst>
              <a:gd name="connsiteX0" fmla="*/ 80 w 596073"/>
              <a:gd name="connsiteY0" fmla="*/ 291934 h 292379"/>
              <a:gd name="connsiteX1" fmla="*/ 162005 w 596073"/>
              <a:gd name="connsiteY1" fmla="*/ 95084 h 292379"/>
              <a:gd name="connsiteX2" fmla="*/ 260430 w 596073"/>
              <a:gd name="connsiteY2" fmla="*/ 45871 h 292379"/>
              <a:gd name="connsiteX3" fmla="*/ 404892 w 596073"/>
              <a:gd name="connsiteY3" fmla="*/ 20471 h 292379"/>
              <a:gd name="connsiteX4" fmla="*/ 481092 w 596073"/>
              <a:gd name="connsiteY4" fmla="*/ 14121 h 292379"/>
              <a:gd name="connsiteX5" fmla="*/ 593805 w 596073"/>
              <a:gd name="connsiteY5" fmla="*/ 101434 h 292379"/>
              <a:gd name="connsiteX6" fmla="*/ 552530 w 596073"/>
              <a:gd name="connsiteY6" fmla="*/ 42696 h 292379"/>
              <a:gd name="connsiteX7" fmla="*/ 503317 w 596073"/>
              <a:gd name="connsiteY7" fmla="*/ 6184 h 292379"/>
              <a:gd name="connsiteX8" fmla="*/ 390605 w 596073"/>
              <a:gd name="connsiteY8" fmla="*/ 4596 h 292379"/>
              <a:gd name="connsiteX9" fmla="*/ 233442 w 596073"/>
              <a:gd name="connsiteY9" fmla="*/ 52221 h 292379"/>
              <a:gd name="connsiteX10" fmla="*/ 141367 w 596073"/>
              <a:gd name="connsiteY10" fmla="*/ 145884 h 292379"/>
              <a:gd name="connsiteX11" fmla="*/ 80 w 596073"/>
              <a:gd name="connsiteY11" fmla="*/ 291934 h 2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073" h="292379">
                <a:moveTo>
                  <a:pt x="80" y="291934"/>
                </a:moveTo>
                <a:cubicBezTo>
                  <a:pt x="3520" y="283467"/>
                  <a:pt x="118613" y="136094"/>
                  <a:pt x="162005" y="95084"/>
                </a:cubicBezTo>
                <a:cubicBezTo>
                  <a:pt x="205397" y="54073"/>
                  <a:pt x="219949" y="58306"/>
                  <a:pt x="260430" y="45871"/>
                </a:cubicBezTo>
                <a:cubicBezTo>
                  <a:pt x="300911" y="33435"/>
                  <a:pt x="368115" y="25763"/>
                  <a:pt x="404892" y="20471"/>
                </a:cubicBezTo>
                <a:cubicBezTo>
                  <a:pt x="441669" y="15179"/>
                  <a:pt x="449607" y="627"/>
                  <a:pt x="481092" y="14121"/>
                </a:cubicBezTo>
                <a:cubicBezTo>
                  <a:pt x="512577" y="27615"/>
                  <a:pt x="581899" y="96672"/>
                  <a:pt x="593805" y="101434"/>
                </a:cubicBezTo>
                <a:cubicBezTo>
                  <a:pt x="605711" y="106196"/>
                  <a:pt x="567611" y="58571"/>
                  <a:pt x="552530" y="42696"/>
                </a:cubicBezTo>
                <a:cubicBezTo>
                  <a:pt x="537449" y="26821"/>
                  <a:pt x="530304" y="12534"/>
                  <a:pt x="503317" y="6184"/>
                </a:cubicBezTo>
                <a:cubicBezTo>
                  <a:pt x="476330" y="-166"/>
                  <a:pt x="435584" y="-3077"/>
                  <a:pt x="390605" y="4596"/>
                </a:cubicBezTo>
                <a:cubicBezTo>
                  <a:pt x="345626" y="12269"/>
                  <a:pt x="274982" y="28673"/>
                  <a:pt x="233442" y="52221"/>
                </a:cubicBezTo>
                <a:cubicBezTo>
                  <a:pt x="191902" y="75769"/>
                  <a:pt x="177879" y="105932"/>
                  <a:pt x="141367" y="145884"/>
                </a:cubicBezTo>
                <a:cubicBezTo>
                  <a:pt x="104855" y="185836"/>
                  <a:pt x="-3360" y="300401"/>
                  <a:pt x="80" y="29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6D43E4BC-906C-49BE-912D-AF8B03D99538}"/>
              </a:ext>
            </a:extLst>
          </p:cNvPr>
          <p:cNvSpPr/>
          <p:nvPr/>
        </p:nvSpPr>
        <p:spPr>
          <a:xfrm>
            <a:off x="9109770" y="5501241"/>
            <a:ext cx="432711" cy="315445"/>
          </a:xfrm>
          <a:custGeom>
            <a:avLst/>
            <a:gdLst>
              <a:gd name="connsiteX0" fmla="*/ 4068 w 432711"/>
              <a:gd name="connsiteY0" fmla="*/ 4209 h 315445"/>
              <a:gd name="connsiteX1" fmla="*/ 80268 w 432711"/>
              <a:gd name="connsiteY1" fmla="*/ 5797 h 315445"/>
              <a:gd name="connsiteX2" fmla="*/ 256480 w 432711"/>
              <a:gd name="connsiteY2" fmla="*/ 39134 h 315445"/>
              <a:gd name="connsiteX3" fmla="*/ 297755 w 432711"/>
              <a:gd name="connsiteY3" fmla="*/ 78822 h 315445"/>
              <a:gd name="connsiteX4" fmla="*/ 348555 w 432711"/>
              <a:gd name="connsiteY4" fmla="*/ 207409 h 315445"/>
              <a:gd name="connsiteX5" fmla="*/ 394593 w 432711"/>
              <a:gd name="connsiteY5" fmla="*/ 270909 h 315445"/>
              <a:gd name="connsiteX6" fmla="*/ 432693 w 432711"/>
              <a:gd name="connsiteY6" fmla="*/ 315359 h 315445"/>
              <a:gd name="connsiteX7" fmla="*/ 389830 w 432711"/>
              <a:gd name="connsiteY7" fmla="*/ 259797 h 315445"/>
              <a:gd name="connsiteX8" fmla="*/ 354905 w 432711"/>
              <a:gd name="connsiteY8" fmla="*/ 182009 h 315445"/>
              <a:gd name="connsiteX9" fmla="*/ 305693 w 432711"/>
              <a:gd name="connsiteY9" fmla="*/ 77234 h 315445"/>
              <a:gd name="connsiteX10" fmla="*/ 196155 w 432711"/>
              <a:gd name="connsiteY10" fmla="*/ 48659 h 315445"/>
              <a:gd name="connsiteX11" fmla="*/ 4068 w 432711"/>
              <a:gd name="connsiteY11" fmla="*/ 4209 h 3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11" h="315445">
                <a:moveTo>
                  <a:pt x="4068" y="4209"/>
                </a:moveTo>
                <a:cubicBezTo>
                  <a:pt x="-15246" y="-2935"/>
                  <a:pt x="38199" y="-24"/>
                  <a:pt x="80268" y="5797"/>
                </a:cubicBezTo>
                <a:cubicBezTo>
                  <a:pt x="122337" y="11618"/>
                  <a:pt x="220232" y="26963"/>
                  <a:pt x="256480" y="39134"/>
                </a:cubicBezTo>
                <a:cubicBezTo>
                  <a:pt x="292728" y="51305"/>
                  <a:pt x="282409" y="50776"/>
                  <a:pt x="297755" y="78822"/>
                </a:cubicBezTo>
                <a:cubicBezTo>
                  <a:pt x="313101" y="106868"/>
                  <a:pt x="332415" y="175395"/>
                  <a:pt x="348555" y="207409"/>
                </a:cubicBezTo>
                <a:cubicBezTo>
                  <a:pt x="364695" y="239424"/>
                  <a:pt x="380570" y="252917"/>
                  <a:pt x="394593" y="270909"/>
                </a:cubicBezTo>
                <a:cubicBezTo>
                  <a:pt x="408616" y="288901"/>
                  <a:pt x="433487" y="317211"/>
                  <a:pt x="432693" y="315359"/>
                </a:cubicBezTo>
                <a:cubicBezTo>
                  <a:pt x="431899" y="313507"/>
                  <a:pt x="402795" y="282022"/>
                  <a:pt x="389830" y="259797"/>
                </a:cubicBezTo>
                <a:cubicBezTo>
                  <a:pt x="376865" y="237572"/>
                  <a:pt x="368928" y="212436"/>
                  <a:pt x="354905" y="182009"/>
                </a:cubicBezTo>
                <a:cubicBezTo>
                  <a:pt x="340882" y="151582"/>
                  <a:pt x="332151" y="99459"/>
                  <a:pt x="305693" y="77234"/>
                </a:cubicBezTo>
                <a:cubicBezTo>
                  <a:pt x="279235" y="55009"/>
                  <a:pt x="242193" y="58713"/>
                  <a:pt x="196155" y="48659"/>
                </a:cubicBezTo>
                <a:cubicBezTo>
                  <a:pt x="150118" y="38605"/>
                  <a:pt x="23382" y="11353"/>
                  <a:pt x="4068" y="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FDA811AE-BA97-403F-BA1A-317BD9D21B49}"/>
              </a:ext>
            </a:extLst>
          </p:cNvPr>
          <p:cNvSpPr/>
          <p:nvPr/>
        </p:nvSpPr>
        <p:spPr>
          <a:xfrm>
            <a:off x="9518650" y="5786438"/>
            <a:ext cx="33874" cy="422444"/>
          </a:xfrm>
          <a:custGeom>
            <a:avLst/>
            <a:gdLst>
              <a:gd name="connsiteX0" fmla="*/ 0 w 33874"/>
              <a:gd name="connsiteY0" fmla="*/ 0 h 422444"/>
              <a:gd name="connsiteX1" fmla="*/ 26988 w 33874"/>
              <a:gd name="connsiteY1" fmla="*/ 66675 h 422444"/>
              <a:gd name="connsiteX2" fmla="*/ 26988 w 33874"/>
              <a:gd name="connsiteY2" fmla="*/ 227012 h 422444"/>
              <a:gd name="connsiteX3" fmla="*/ 33338 w 33874"/>
              <a:gd name="connsiteY3" fmla="*/ 279400 h 422444"/>
              <a:gd name="connsiteX4" fmla="*/ 11113 w 33874"/>
              <a:gd name="connsiteY4" fmla="*/ 422275 h 422444"/>
              <a:gd name="connsiteX5" fmla="*/ 15875 w 33874"/>
              <a:gd name="connsiteY5" fmla="*/ 306387 h 422444"/>
              <a:gd name="connsiteX6" fmla="*/ 11113 w 33874"/>
              <a:gd name="connsiteY6" fmla="*/ 215900 h 422444"/>
              <a:gd name="connsiteX7" fmla="*/ 11113 w 33874"/>
              <a:gd name="connsiteY7" fmla="*/ 79375 h 422444"/>
              <a:gd name="connsiteX8" fmla="*/ 0 w 33874"/>
              <a:gd name="connsiteY8" fmla="*/ 0 h 4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4" h="422444">
                <a:moveTo>
                  <a:pt x="0" y="0"/>
                </a:moveTo>
                <a:cubicBezTo>
                  <a:pt x="11245" y="14420"/>
                  <a:pt x="22490" y="28840"/>
                  <a:pt x="26988" y="66675"/>
                </a:cubicBezTo>
                <a:cubicBezTo>
                  <a:pt x="31486" y="104510"/>
                  <a:pt x="25930" y="191558"/>
                  <a:pt x="26988" y="227012"/>
                </a:cubicBezTo>
                <a:cubicBezTo>
                  <a:pt x="28046" y="262466"/>
                  <a:pt x="35984" y="246856"/>
                  <a:pt x="33338" y="279400"/>
                </a:cubicBezTo>
                <a:cubicBezTo>
                  <a:pt x="30692" y="311944"/>
                  <a:pt x="14024" y="417777"/>
                  <a:pt x="11113" y="422275"/>
                </a:cubicBezTo>
                <a:cubicBezTo>
                  <a:pt x="8203" y="426773"/>
                  <a:pt x="15875" y="340783"/>
                  <a:pt x="15875" y="306387"/>
                </a:cubicBezTo>
                <a:cubicBezTo>
                  <a:pt x="15875" y="271991"/>
                  <a:pt x="11907" y="253735"/>
                  <a:pt x="11113" y="215900"/>
                </a:cubicBezTo>
                <a:cubicBezTo>
                  <a:pt x="10319" y="178065"/>
                  <a:pt x="11113" y="79375"/>
                  <a:pt x="11113" y="79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6F67F092-49FF-4DD0-AF98-512D0EA00804}"/>
              </a:ext>
            </a:extLst>
          </p:cNvPr>
          <p:cNvSpPr/>
          <p:nvPr/>
        </p:nvSpPr>
        <p:spPr>
          <a:xfrm>
            <a:off x="9366731" y="6202139"/>
            <a:ext cx="233582" cy="262261"/>
          </a:xfrm>
          <a:custGeom>
            <a:avLst/>
            <a:gdLst>
              <a:gd name="connsiteX0" fmla="*/ 159857 w 233582"/>
              <a:gd name="connsiteY0" fmla="*/ 224 h 262261"/>
              <a:gd name="connsiteX1" fmla="*/ 229707 w 233582"/>
              <a:gd name="connsiteY1" fmla="*/ 87536 h 262261"/>
              <a:gd name="connsiteX2" fmla="*/ 221769 w 233582"/>
              <a:gd name="connsiteY2" fmla="*/ 131986 h 262261"/>
              <a:gd name="connsiteX3" fmla="*/ 197957 w 233582"/>
              <a:gd name="connsiteY3" fmla="*/ 163736 h 262261"/>
              <a:gd name="connsiteX4" fmla="*/ 174144 w 233582"/>
              <a:gd name="connsiteY4" fmla="*/ 185961 h 262261"/>
              <a:gd name="connsiteX5" fmla="*/ 102707 w 233582"/>
              <a:gd name="connsiteY5" fmla="*/ 203424 h 262261"/>
              <a:gd name="connsiteX6" fmla="*/ 51907 w 233582"/>
              <a:gd name="connsiteY6" fmla="*/ 222474 h 262261"/>
              <a:gd name="connsiteX7" fmla="*/ 1107 w 233582"/>
              <a:gd name="connsiteY7" fmla="*/ 262161 h 262261"/>
              <a:gd name="connsiteX8" fmla="*/ 102707 w 233582"/>
              <a:gd name="connsiteY8" fmla="*/ 209774 h 262261"/>
              <a:gd name="connsiteX9" fmla="*/ 191607 w 233582"/>
              <a:gd name="connsiteY9" fmla="*/ 151036 h 262261"/>
              <a:gd name="connsiteX10" fmla="*/ 209069 w 233582"/>
              <a:gd name="connsiteY10" fmla="*/ 112936 h 262261"/>
              <a:gd name="connsiteX11" fmla="*/ 209069 w 233582"/>
              <a:gd name="connsiteY11" fmla="*/ 63724 h 262261"/>
              <a:gd name="connsiteX12" fmla="*/ 159857 w 233582"/>
              <a:gd name="connsiteY12" fmla="*/ 224 h 26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582" h="262261">
                <a:moveTo>
                  <a:pt x="159857" y="224"/>
                </a:moveTo>
                <a:cubicBezTo>
                  <a:pt x="163297" y="4193"/>
                  <a:pt x="219388" y="65576"/>
                  <a:pt x="229707" y="87536"/>
                </a:cubicBezTo>
                <a:cubicBezTo>
                  <a:pt x="240026" y="109496"/>
                  <a:pt x="227061" y="119286"/>
                  <a:pt x="221769" y="131986"/>
                </a:cubicBezTo>
                <a:cubicBezTo>
                  <a:pt x="216477" y="144686"/>
                  <a:pt x="205895" y="154740"/>
                  <a:pt x="197957" y="163736"/>
                </a:cubicBezTo>
                <a:cubicBezTo>
                  <a:pt x="190020" y="172732"/>
                  <a:pt x="190019" y="179346"/>
                  <a:pt x="174144" y="185961"/>
                </a:cubicBezTo>
                <a:cubicBezTo>
                  <a:pt x="158269" y="192576"/>
                  <a:pt x="123080" y="197339"/>
                  <a:pt x="102707" y="203424"/>
                </a:cubicBezTo>
                <a:cubicBezTo>
                  <a:pt x="82334" y="209509"/>
                  <a:pt x="68840" y="212685"/>
                  <a:pt x="51907" y="222474"/>
                </a:cubicBezTo>
                <a:cubicBezTo>
                  <a:pt x="34974" y="232263"/>
                  <a:pt x="-7360" y="264278"/>
                  <a:pt x="1107" y="262161"/>
                </a:cubicBezTo>
                <a:cubicBezTo>
                  <a:pt x="9574" y="260044"/>
                  <a:pt x="70957" y="228295"/>
                  <a:pt x="102707" y="209774"/>
                </a:cubicBezTo>
                <a:cubicBezTo>
                  <a:pt x="134457" y="191253"/>
                  <a:pt x="173880" y="167176"/>
                  <a:pt x="191607" y="151036"/>
                </a:cubicBezTo>
                <a:cubicBezTo>
                  <a:pt x="209334" y="134896"/>
                  <a:pt x="206159" y="127488"/>
                  <a:pt x="209069" y="112936"/>
                </a:cubicBezTo>
                <a:cubicBezTo>
                  <a:pt x="211979" y="98384"/>
                  <a:pt x="214625" y="81451"/>
                  <a:pt x="209069" y="63724"/>
                </a:cubicBezTo>
                <a:cubicBezTo>
                  <a:pt x="203513" y="45997"/>
                  <a:pt x="156417" y="-3745"/>
                  <a:pt x="159857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C787FADA-B632-459B-BBD5-6263A8540FA1}"/>
              </a:ext>
            </a:extLst>
          </p:cNvPr>
          <p:cNvSpPr/>
          <p:nvPr/>
        </p:nvSpPr>
        <p:spPr>
          <a:xfrm>
            <a:off x="9118600" y="6443651"/>
            <a:ext cx="287340" cy="11137"/>
          </a:xfrm>
          <a:custGeom>
            <a:avLst/>
            <a:gdLst>
              <a:gd name="connsiteX0" fmla="*/ 0 w 287340"/>
              <a:gd name="connsiteY0" fmla="*/ 7949 h 11137"/>
              <a:gd name="connsiteX1" fmla="*/ 196850 w 287340"/>
              <a:gd name="connsiteY1" fmla="*/ 12 h 11137"/>
              <a:gd name="connsiteX2" fmla="*/ 287338 w 287340"/>
              <a:gd name="connsiteY2" fmla="*/ 9537 h 11137"/>
              <a:gd name="connsiteX3" fmla="*/ 200025 w 287340"/>
              <a:gd name="connsiteY3" fmla="*/ 11124 h 11137"/>
              <a:gd name="connsiteX4" fmla="*/ 0 w 287340"/>
              <a:gd name="connsiteY4" fmla="*/ 7949 h 1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40" h="11137">
                <a:moveTo>
                  <a:pt x="0" y="7949"/>
                </a:moveTo>
                <a:cubicBezTo>
                  <a:pt x="74480" y="3848"/>
                  <a:pt x="148960" y="-253"/>
                  <a:pt x="196850" y="12"/>
                </a:cubicBezTo>
                <a:cubicBezTo>
                  <a:pt x="244740" y="277"/>
                  <a:pt x="286809" y="7685"/>
                  <a:pt x="287338" y="9537"/>
                </a:cubicBezTo>
                <a:cubicBezTo>
                  <a:pt x="287867" y="11389"/>
                  <a:pt x="200025" y="11124"/>
                  <a:pt x="200025" y="11124"/>
                </a:cubicBezTo>
                <a:lnTo>
                  <a:pt x="0" y="79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8D65B1EE-CFD9-4786-8FF0-D1D3F1F250C0}"/>
              </a:ext>
            </a:extLst>
          </p:cNvPr>
          <p:cNvSpPr/>
          <p:nvPr/>
        </p:nvSpPr>
        <p:spPr>
          <a:xfrm>
            <a:off x="8545312" y="5684714"/>
            <a:ext cx="619068" cy="738523"/>
          </a:xfrm>
          <a:custGeom>
            <a:avLst/>
            <a:gdLst>
              <a:gd name="connsiteX0" fmla="*/ 1788 w 619068"/>
              <a:gd name="connsiteY0" fmla="*/ 3299 h 738523"/>
              <a:gd name="connsiteX1" fmla="*/ 198638 w 619068"/>
              <a:gd name="connsiteY1" fmla="*/ 309686 h 738523"/>
              <a:gd name="connsiteX2" fmla="*/ 463751 w 619068"/>
              <a:gd name="connsiteY2" fmla="*/ 598611 h 738523"/>
              <a:gd name="connsiteX3" fmla="*/ 616151 w 619068"/>
              <a:gd name="connsiteY3" fmla="*/ 731961 h 738523"/>
              <a:gd name="connsiteX4" fmla="*/ 549476 w 619068"/>
              <a:gd name="connsiteY4" fmla="*/ 697036 h 738523"/>
              <a:gd name="connsiteX5" fmla="*/ 374851 w 619068"/>
              <a:gd name="connsiteY5" fmla="*/ 516061 h 738523"/>
              <a:gd name="connsiteX6" fmla="*/ 116088 w 619068"/>
              <a:gd name="connsiteY6" fmla="*/ 168399 h 738523"/>
              <a:gd name="connsiteX7" fmla="*/ 1788 w 619068"/>
              <a:gd name="connsiteY7" fmla="*/ 3299 h 73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068" h="738523">
                <a:moveTo>
                  <a:pt x="1788" y="3299"/>
                </a:moveTo>
                <a:cubicBezTo>
                  <a:pt x="15546" y="26847"/>
                  <a:pt x="121644" y="210467"/>
                  <a:pt x="198638" y="309686"/>
                </a:cubicBezTo>
                <a:cubicBezTo>
                  <a:pt x="275632" y="408905"/>
                  <a:pt x="394166" y="528232"/>
                  <a:pt x="463751" y="598611"/>
                </a:cubicBezTo>
                <a:cubicBezTo>
                  <a:pt x="533337" y="668990"/>
                  <a:pt x="601863" y="715557"/>
                  <a:pt x="616151" y="731961"/>
                </a:cubicBezTo>
                <a:cubicBezTo>
                  <a:pt x="630439" y="748365"/>
                  <a:pt x="589693" y="733019"/>
                  <a:pt x="549476" y="697036"/>
                </a:cubicBezTo>
                <a:cubicBezTo>
                  <a:pt x="509259" y="661053"/>
                  <a:pt x="447082" y="604167"/>
                  <a:pt x="374851" y="516061"/>
                </a:cubicBezTo>
                <a:cubicBezTo>
                  <a:pt x="302620" y="427955"/>
                  <a:pt x="175884" y="249626"/>
                  <a:pt x="116088" y="168399"/>
                </a:cubicBezTo>
                <a:cubicBezTo>
                  <a:pt x="56292" y="87172"/>
                  <a:pt x="-11970" y="-20249"/>
                  <a:pt x="1788" y="3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75EF9DD-CA63-4CCE-9BF8-01BD5E73A4EA}"/>
              </a:ext>
            </a:extLst>
          </p:cNvPr>
          <p:cNvSpPr/>
          <p:nvPr/>
        </p:nvSpPr>
        <p:spPr>
          <a:xfrm>
            <a:off x="8243631" y="5695797"/>
            <a:ext cx="308232" cy="187600"/>
          </a:xfrm>
          <a:custGeom>
            <a:avLst/>
            <a:gdLst>
              <a:gd name="connsiteX0" fmla="*/ 257 w 308232"/>
              <a:gd name="connsiteY0" fmla="*/ 187478 h 187600"/>
              <a:gd name="connsiteX1" fmla="*/ 149482 w 308232"/>
              <a:gd name="connsiteY1" fmla="*/ 103341 h 187600"/>
              <a:gd name="connsiteX2" fmla="*/ 247907 w 308232"/>
              <a:gd name="connsiteY2" fmla="*/ 14441 h 187600"/>
              <a:gd name="connsiteX3" fmla="*/ 254257 w 308232"/>
              <a:gd name="connsiteY3" fmla="*/ 153 h 187600"/>
              <a:gd name="connsiteX4" fmla="*/ 308232 w 308232"/>
              <a:gd name="connsiteY4" fmla="*/ 6503 h 187600"/>
              <a:gd name="connsiteX5" fmla="*/ 308232 w 308232"/>
              <a:gd name="connsiteY5" fmla="*/ 6503 h 187600"/>
              <a:gd name="connsiteX6" fmla="*/ 232032 w 308232"/>
              <a:gd name="connsiteY6" fmla="*/ 6503 h 187600"/>
              <a:gd name="connsiteX7" fmla="*/ 170119 w 308232"/>
              <a:gd name="connsiteY7" fmla="*/ 62066 h 187600"/>
              <a:gd name="connsiteX8" fmla="*/ 114557 w 308232"/>
              <a:gd name="connsiteY8" fmla="*/ 120803 h 187600"/>
              <a:gd name="connsiteX9" fmla="*/ 257 w 308232"/>
              <a:gd name="connsiteY9" fmla="*/ 187478 h 1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32" h="187600">
                <a:moveTo>
                  <a:pt x="257" y="187478"/>
                </a:moveTo>
                <a:cubicBezTo>
                  <a:pt x="6078" y="184568"/>
                  <a:pt x="108207" y="132180"/>
                  <a:pt x="149482" y="103341"/>
                </a:cubicBezTo>
                <a:cubicBezTo>
                  <a:pt x="190757" y="74502"/>
                  <a:pt x="230445" y="31639"/>
                  <a:pt x="247907" y="14441"/>
                </a:cubicBezTo>
                <a:cubicBezTo>
                  <a:pt x="265370" y="-2757"/>
                  <a:pt x="244203" y="1476"/>
                  <a:pt x="254257" y="153"/>
                </a:cubicBezTo>
                <a:cubicBezTo>
                  <a:pt x="264311" y="-1170"/>
                  <a:pt x="308232" y="6503"/>
                  <a:pt x="308232" y="6503"/>
                </a:cubicBezTo>
                <a:lnTo>
                  <a:pt x="308232" y="6503"/>
                </a:lnTo>
                <a:cubicBezTo>
                  <a:pt x="295532" y="6503"/>
                  <a:pt x="255051" y="-2758"/>
                  <a:pt x="232032" y="6503"/>
                </a:cubicBezTo>
                <a:cubicBezTo>
                  <a:pt x="209013" y="15764"/>
                  <a:pt x="189698" y="43016"/>
                  <a:pt x="170119" y="62066"/>
                </a:cubicBezTo>
                <a:cubicBezTo>
                  <a:pt x="150540" y="81116"/>
                  <a:pt x="140221" y="100959"/>
                  <a:pt x="114557" y="120803"/>
                </a:cubicBezTo>
                <a:cubicBezTo>
                  <a:pt x="88893" y="140647"/>
                  <a:pt x="-5564" y="190388"/>
                  <a:pt x="257" y="18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94369135-9175-425A-888F-ACB9C0E629DB}"/>
              </a:ext>
            </a:extLst>
          </p:cNvPr>
          <p:cNvSpPr/>
          <p:nvPr/>
        </p:nvSpPr>
        <p:spPr>
          <a:xfrm>
            <a:off x="7970838" y="5811662"/>
            <a:ext cx="412801" cy="276469"/>
          </a:xfrm>
          <a:custGeom>
            <a:avLst/>
            <a:gdLst>
              <a:gd name="connsiteX0" fmla="*/ 0 w 412801"/>
              <a:gd name="connsiteY0" fmla="*/ 276401 h 276469"/>
              <a:gd name="connsiteX1" fmla="*/ 161925 w 412801"/>
              <a:gd name="connsiteY1" fmla="*/ 157338 h 276469"/>
              <a:gd name="connsiteX2" fmla="*/ 277812 w 412801"/>
              <a:gd name="connsiteY2" fmla="*/ 90663 h 276469"/>
              <a:gd name="connsiteX3" fmla="*/ 412750 w 412801"/>
              <a:gd name="connsiteY3" fmla="*/ 1763 h 276469"/>
              <a:gd name="connsiteX4" fmla="*/ 292100 w 412801"/>
              <a:gd name="connsiteY4" fmla="*/ 39863 h 276469"/>
              <a:gd name="connsiteX5" fmla="*/ 161925 w 412801"/>
              <a:gd name="connsiteY5" fmla="*/ 139876 h 276469"/>
              <a:gd name="connsiteX6" fmla="*/ 0 w 412801"/>
              <a:gd name="connsiteY6" fmla="*/ 276401 h 2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01" h="276469">
                <a:moveTo>
                  <a:pt x="0" y="276401"/>
                </a:moveTo>
                <a:cubicBezTo>
                  <a:pt x="0" y="279311"/>
                  <a:pt x="115623" y="188294"/>
                  <a:pt x="161925" y="157338"/>
                </a:cubicBezTo>
                <a:cubicBezTo>
                  <a:pt x="208227" y="126382"/>
                  <a:pt x="236008" y="116592"/>
                  <a:pt x="277812" y="90663"/>
                </a:cubicBezTo>
                <a:cubicBezTo>
                  <a:pt x="319616" y="64734"/>
                  <a:pt x="410369" y="10230"/>
                  <a:pt x="412750" y="1763"/>
                </a:cubicBezTo>
                <a:cubicBezTo>
                  <a:pt x="415131" y="-6704"/>
                  <a:pt x="333904" y="16844"/>
                  <a:pt x="292100" y="39863"/>
                </a:cubicBezTo>
                <a:cubicBezTo>
                  <a:pt x="250296" y="62882"/>
                  <a:pt x="208492" y="102305"/>
                  <a:pt x="161925" y="139876"/>
                </a:cubicBezTo>
                <a:cubicBezTo>
                  <a:pt x="115358" y="177447"/>
                  <a:pt x="0" y="273491"/>
                  <a:pt x="0" y="27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2BAA322-2483-4540-9E22-70DFEC9E7A39}"/>
              </a:ext>
            </a:extLst>
          </p:cNvPr>
          <p:cNvSpPr/>
          <p:nvPr/>
        </p:nvSpPr>
        <p:spPr>
          <a:xfrm>
            <a:off x="8638411" y="6421399"/>
            <a:ext cx="546875" cy="451472"/>
          </a:xfrm>
          <a:custGeom>
            <a:avLst/>
            <a:gdLst>
              <a:gd name="connsiteX0" fmla="*/ 540514 w 546875"/>
              <a:gd name="connsiteY0" fmla="*/ 17501 h 451472"/>
              <a:gd name="connsiteX1" fmla="*/ 450027 w 546875"/>
              <a:gd name="connsiteY1" fmla="*/ 20676 h 451472"/>
              <a:gd name="connsiteX2" fmla="*/ 205552 w 546875"/>
              <a:gd name="connsiteY2" fmla="*/ 214351 h 451472"/>
              <a:gd name="connsiteX3" fmla="*/ 42039 w 546875"/>
              <a:gd name="connsiteY3" fmla="*/ 368339 h 451472"/>
              <a:gd name="connsiteX4" fmla="*/ 7114 w 546875"/>
              <a:gd name="connsiteY4" fmla="*/ 449301 h 451472"/>
              <a:gd name="connsiteX5" fmla="*/ 2352 w 546875"/>
              <a:gd name="connsiteY5" fmla="*/ 422314 h 451472"/>
              <a:gd name="connsiteX6" fmla="*/ 35689 w 546875"/>
              <a:gd name="connsiteY6" fmla="*/ 358814 h 451472"/>
              <a:gd name="connsiteX7" fmla="*/ 291277 w 546875"/>
              <a:gd name="connsiteY7" fmla="*/ 127039 h 451472"/>
              <a:gd name="connsiteX8" fmla="*/ 540514 w 546875"/>
              <a:gd name="connsiteY8" fmla="*/ 17501 h 4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875" h="451472">
                <a:moveTo>
                  <a:pt x="540514" y="17501"/>
                </a:moveTo>
                <a:cubicBezTo>
                  <a:pt x="566972" y="-226"/>
                  <a:pt x="505854" y="-12132"/>
                  <a:pt x="450027" y="20676"/>
                </a:cubicBezTo>
                <a:cubicBezTo>
                  <a:pt x="394200" y="53484"/>
                  <a:pt x="273550" y="156407"/>
                  <a:pt x="205552" y="214351"/>
                </a:cubicBezTo>
                <a:cubicBezTo>
                  <a:pt x="137554" y="272295"/>
                  <a:pt x="75112" y="329181"/>
                  <a:pt x="42039" y="368339"/>
                </a:cubicBezTo>
                <a:cubicBezTo>
                  <a:pt x="8966" y="407497"/>
                  <a:pt x="13729" y="440305"/>
                  <a:pt x="7114" y="449301"/>
                </a:cubicBezTo>
                <a:cubicBezTo>
                  <a:pt x="499" y="458297"/>
                  <a:pt x="-2410" y="437395"/>
                  <a:pt x="2352" y="422314"/>
                </a:cubicBezTo>
                <a:cubicBezTo>
                  <a:pt x="7114" y="407233"/>
                  <a:pt x="-12465" y="408027"/>
                  <a:pt x="35689" y="358814"/>
                </a:cubicBezTo>
                <a:cubicBezTo>
                  <a:pt x="83843" y="309602"/>
                  <a:pt x="213754" y="187099"/>
                  <a:pt x="291277" y="127039"/>
                </a:cubicBezTo>
                <a:cubicBezTo>
                  <a:pt x="368800" y="66979"/>
                  <a:pt x="514056" y="35228"/>
                  <a:pt x="540514" y="17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E22B72FA-CF05-458A-A92F-59E60124CC71}"/>
              </a:ext>
            </a:extLst>
          </p:cNvPr>
          <p:cNvSpPr/>
          <p:nvPr/>
        </p:nvSpPr>
        <p:spPr>
          <a:xfrm>
            <a:off x="7963378" y="6077705"/>
            <a:ext cx="703799" cy="768812"/>
          </a:xfrm>
          <a:custGeom>
            <a:avLst/>
            <a:gdLst>
              <a:gd name="connsiteX0" fmla="*/ 20160 w 703799"/>
              <a:gd name="connsiteY0" fmla="*/ 5595 h 768812"/>
              <a:gd name="connsiteX1" fmla="*/ 102710 w 703799"/>
              <a:gd name="connsiteY1" fmla="*/ 191333 h 768812"/>
              <a:gd name="connsiteX2" fmla="*/ 331310 w 703799"/>
              <a:gd name="connsiteY2" fmla="*/ 512008 h 768812"/>
              <a:gd name="connsiteX3" fmla="*/ 658335 w 703799"/>
              <a:gd name="connsiteY3" fmla="*/ 746958 h 768812"/>
              <a:gd name="connsiteX4" fmla="*/ 694847 w 703799"/>
              <a:gd name="connsiteY4" fmla="*/ 759658 h 768812"/>
              <a:gd name="connsiteX5" fmla="*/ 598010 w 703799"/>
              <a:gd name="connsiteY5" fmla="*/ 756483 h 768812"/>
              <a:gd name="connsiteX6" fmla="*/ 526572 w 703799"/>
              <a:gd name="connsiteY6" fmla="*/ 734258 h 768812"/>
              <a:gd name="connsiteX7" fmla="*/ 342422 w 703799"/>
              <a:gd name="connsiteY7" fmla="*/ 550108 h 768812"/>
              <a:gd name="connsiteX8" fmla="*/ 228122 w 703799"/>
              <a:gd name="connsiteY8" fmla="*/ 315158 h 768812"/>
              <a:gd name="connsiteX9" fmla="*/ 18572 w 703799"/>
              <a:gd name="connsiteY9" fmla="*/ 72270 h 768812"/>
              <a:gd name="connsiteX10" fmla="*/ 20160 w 703799"/>
              <a:gd name="connsiteY10" fmla="*/ 5595 h 7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799" h="768812">
                <a:moveTo>
                  <a:pt x="20160" y="5595"/>
                </a:moveTo>
                <a:cubicBezTo>
                  <a:pt x="34183" y="25439"/>
                  <a:pt x="50852" y="106931"/>
                  <a:pt x="102710" y="191333"/>
                </a:cubicBezTo>
                <a:cubicBezTo>
                  <a:pt x="154568" y="275735"/>
                  <a:pt x="238706" y="419404"/>
                  <a:pt x="331310" y="512008"/>
                </a:cubicBezTo>
                <a:cubicBezTo>
                  <a:pt x="423914" y="604612"/>
                  <a:pt x="597746" y="705683"/>
                  <a:pt x="658335" y="746958"/>
                </a:cubicBezTo>
                <a:cubicBezTo>
                  <a:pt x="718925" y="788233"/>
                  <a:pt x="704901" y="758071"/>
                  <a:pt x="694847" y="759658"/>
                </a:cubicBezTo>
                <a:cubicBezTo>
                  <a:pt x="684793" y="761245"/>
                  <a:pt x="626056" y="760716"/>
                  <a:pt x="598010" y="756483"/>
                </a:cubicBezTo>
                <a:cubicBezTo>
                  <a:pt x="569964" y="752250"/>
                  <a:pt x="569170" y="768654"/>
                  <a:pt x="526572" y="734258"/>
                </a:cubicBezTo>
                <a:cubicBezTo>
                  <a:pt x="483974" y="699862"/>
                  <a:pt x="392164" y="619958"/>
                  <a:pt x="342422" y="550108"/>
                </a:cubicBezTo>
                <a:cubicBezTo>
                  <a:pt x="292680" y="480258"/>
                  <a:pt x="282097" y="394798"/>
                  <a:pt x="228122" y="315158"/>
                </a:cubicBezTo>
                <a:cubicBezTo>
                  <a:pt x="174147" y="235518"/>
                  <a:pt x="53497" y="123335"/>
                  <a:pt x="18572" y="72270"/>
                </a:cubicBezTo>
                <a:cubicBezTo>
                  <a:pt x="-16353" y="21205"/>
                  <a:pt x="6137" y="-14249"/>
                  <a:pt x="20160" y="5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D1CFB0D4-D9A6-4EEE-AF53-B7F5033DF918}"/>
              </a:ext>
            </a:extLst>
          </p:cNvPr>
          <p:cNvSpPr/>
          <p:nvPr/>
        </p:nvSpPr>
        <p:spPr>
          <a:xfrm>
            <a:off x="7529449" y="6053495"/>
            <a:ext cx="457302" cy="169289"/>
          </a:xfrm>
          <a:custGeom>
            <a:avLst/>
            <a:gdLst>
              <a:gd name="connsiteX0" fmla="*/ 457264 w 457302"/>
              <a:gd name="connsiteY0" fmla="*/ 102830 h 169289"/>
              <a:gd name="connsiteX1" fmla="*/ 366776 w 457302"/>
              <a:gd name="connsiteY1" fmla="*/ 2818 h 169289"/>
              <a:gd name="connsiteX2" fmla="*/ 300101 w 457302"/>
              <a:gd name="connsiteY2" fmla="*/ 32980 h 169289"/>
              <a:gd name="connsiteX3" fmla="*/ 252476 w 457302"/>
              <a:gd name="connsiteY3" fmla="*/ 90130 h 169289"/>
              <a:gd name="connsiteX4" fmla="*/ 193739 w 457302"/>
              <a:gd name="connsiteY4" fmla="*/ 112355 h 169289"/>
              <a:gd name="connsiteX5" fmla="*/ 27051 w 457302"/>
              <a:gd name="connsiteY5" fmla="*/ 150455 h 169289"/>
              <a:gd name="connsiteX6" fmla="*/ 11176 w 457302"/>
              <a:gd name="connsiteY6" fmla="*/ 167918 h 169289"/>
              <a:gd name="connsiteX7" fmla="*/ 138176 w 457302"/>
              <a:gd name="connsiteY7" fmla="*/ 115530 h 169289"/>
              <a:gd name="connsiteX8" fmla="*/ 252476 w 457302"/>
              <a:gd name="connsiteY8" fmla="*/ 86955 h 169289"/>
              <a:gd name="connsiteX9" fmla="*/ 308039 w 457302"/>
              <a:gd name="connsiteY9" fmla="*/ 34568 h 169289"/>
              <a:gd name="connsiteX10" fmla="*/ 355664 w 457302"/>
              <a:gd name="connsiteY10" fmla="*/ 17105 h 169289"/>
              <a:gd name="connsiteX11" fmla="*/ 457264 w 457302"/>
              <a:gd name="connsiteY11" fmla="*/ 102830 h 16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302" h="169289">
                <a:moveTo>
                  <a:pt x="457264" y="102830"/>
                </a:moveTo>
                <a:cubicBezTo>
                  <a:pt x="459116" y="100449"/>
                  <a:pt x="392970" y="14460"/>
                  <a:pt x="366776" y="2818"/>
                </a:cubicBezTo>
                <a:cubicBezTo>
                  <a:pt x="340582" y="-8824"/>
                  <a:pt x="319151" y="18428"/>
                  <a:pt x="300101" y="32980"/>
                </a:cubicBezTo>
                <a:cubicBezTo>
                  <a:pt x="281051" y="47532"/>
                  <a:pt x="270203" y="76901"/>
                  <a:pt x="252476" y="90130"/>
                </a:cubicBezTo>
                <a:cubicBezTo>
                  <a:pt x="234749" y="103359"/>
                  <a:pt x="231310" y="102301"/>
                  <a:pt x="193739" y="112355"/>
                </a:cubicBezTo>
                <a:cubicBezTo>
                  <a:pt x="156168" y="122409"/>
                  <a:pt x="57478" y="141195"/>
                  <a:pt x="27051" y="150455"/>
                </a:cubicBezTo>
                <a:cubicBezTo>
                  <a:pt x="-3376" y="159715"/>
                  <a:pt x="-7345" y="173739"/>
                  <a:pt x="11176" y="167918"/>
                </a:cubicBezTo>
                <a:cubicBezTo>
                  <a:pt x="29697" y="162097"/>
                  <a:pt x="97959" y="129024"/>
                  <a:pt x="138176" y="115530"/>
                </a:cubicBezTo>
                <a:cubicBezTo>
                  <a:pt x="178393" y="102036"/>
                  <a:pt x="224165" y="100449"/>
                  <a:pt x="252476" y="86955"/>
                </a:cubicBezTo>
                <a:cubicBezTo>
                  <a:pt x="280786" y="73461"/>
                  <a:pt x="290841" y="46210"/>
                  <a:pt x="308039" y="34568"/>
                </a:cubicBezTo>
                <a:cubicBezTo>
                  <a:pt x="325237" y="22926"/>
                  <a:pt x="333175" y="7845"/>
                  <a:pt x="355664" y="17105"/>
                </a:cubicBezTo>
                <a:cubicBezTo>
                  <a:pt x="378153" y="26365"/>
                  <a:pt x="455412" y="105211"/>
                  <a:pt x="457264" y="102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4F736A23-2A6B-4768-992C-373A31F06F23}"/>
              </a:ext>
            </a:extLst>
          </p:cNvPr>
          <p:cNvSpPr/>
          <p:nvPr/>
        </p:nvSpPr>
        <p:spPr>
          <a:xfrm>
            <a:off x="6667496" y="6363983"/>
            <a:ext cx="807558" cy="468779"/>
          </a:xfrm>
          <a:custGeom>
            <a:avLst/>
            <a:gdLst>
              <a:gd name="connsiteX0" fmla="*/ 806454 w 807558"/>
              <a:gd name="connsiteY0" fmla="*/ 305 h 468779"/>
              <a:gd name="connsiteX1" fmla="*/ 411167 w 807558"/>
              <a:gd name="connsiteY1" fmla="*/ 47930 h 468779"/>
              <a:gd name="connsiteX2" fmla="*/ 171454 w 807558"/>
              <a:gd name="connsiteY2" fmla="*/ 238430 h 468779"/>
              <a:gd name="connsiteX3" fmla="*/ 4 w 807558"/>
              <a:gd name="connsiteY3" fmla="*/ 468617 h 468779"/>
              <a:gd name="connsiteX4" fmla="*/ 166692 w 807558"/>
              <a:gd name="connsiteY4" fmla="*/ 271767 h 468779"/>
              <a:gd name="connsiteX5" fmla="*/ 385767 w 807558"/>
              <a:gd name="connsiteY5" fmla="*/ 82855 h 468779"/>
              <a:gd name="connsiteX6" fmla="*/ 523879 w 807558"/>
              <a:gd name="connsiteY6" fmla="*/ 30467 h 468779"/>
              <a:gd name="connsiteX7" fmla="*/ 806454 w 807558"/>
              <a:gd name="connsiteY7" fmla="*/ 305 h 4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558" h="468779">
                <a:moveTo>
                  <a:pt x="806454" y="305"/>
                </a:moveTo>
                <a:cubicBezTo>
                  <a:pt x="787669" y="3216"/>
                  <a:pt x="517000" y="8243"/>
                  <a:pt x="411167" y="47930"/>
                </a:cubicBezTo>
                <a:cubicBezTo>
                  <a:pt x="305334" y="87618"/>
                  <a:pt x="239981" y="168316"/>
                  <a:pt x="171454" y="238430"/>
                </a:cubicBezTo>
                <a:cubicBezTo>
                  <a:pt x="102927" y="308544"/>
                  <a:pt x="798" y="463061"/>
                  <a:pt x="4" y="468617"/>
                </a:cubicBezTo>
                <a:cubicBezTo>
                  <a:pt x="-790" y="474173"/>
                  <a:pt x="102398" y="336061"/>
                  <a:pt x="166692" y="271767"/>
                </a:cubicBezTo>
                <a:cubicBezTo>
                  <a:pt x="230986" y="207473"/>
                  <a:pt x="326236" y="123072"/>
                  <a:pt x="385767" y="82855"/>
                </a:cubicBezTo>
                <a:cubicBezTo>
                  <a:pt x="445298" y="42638"/>
                  <a:pt x="448473" y="45019"/>
                  <a:pt x="523879" y="30467"/>
                </a:cubicBezTo>
                <a:cubicBezTo>
                  <a:pt x="599285" y="15915"/>
                  <a:pt x="825239" y="-2606"/>
                  <a:pt x="80645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94112631-D0EA-4DEE-B666-AD17A0C63B0D}"/>
              </a:ext>
            </a:extLst>
          </p:cNvPr>
          <p:cNvSpPr/>
          <p:nvPr/>
        </p:nvSpPr>
        <p:spPr>
          <a:xfrm>
            <a:off x="7014969" y="6457950"/>
            <a:ext cx="491174" cy="19420"/>
          </a:xfrm>
          <a:custGeom>
            <a:avLst/>
            <a:gdLst>
              <a:gd name="connsiteX0" fmla="*/ 1781 w 491174"/>
              <a:gd name="connsiteY0" fmla="*/ 19050 h 19420"/>
              <a:gd name="connsiteX1" fmla="*/ 341506 w 491174"/>
              <a:gd name="connsiteY1" fmla="*/ 12700 h 19420"/>
              <a:gd name="connsiteX2" fmla="*/ 490731 w 491174"/>
              <a:gd name="connsiteY2" fmla="*/ 3175 h 19420"/>
              <a:gd name="connsiteX3" fmla="*/ 390719 w 491174"/>
              <a:gd name="connsiteY3" fmla="*/ 0 h 19420"/>
              <a:gd name="connsiteX4" fmla="*/ 216094 w 491174"/>
              <a:gd name="connsiteY4" fmla="*/ 1588 h 19420"/>
              <a:gd name="connsiteX5" fmla="*/ 1781 w 491174"/>
              <a:gd name="connsiteY5" fmla="*/ 19050 h 1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174" h="19420">
                <a:moveTo>
                  <a:pt x="1781" y="19050"/>
                </a:moveTo>
                <a:cubicBezTo>
                  <a:pt x="22683" y="20902"/>
                  <a:pt x="260014" y="15346"/>
                  <a:pt x="341506" y="12700"/>
                </a:cubicBezTo>
                <a:cubicBezTo>
                  <a:pt x="422998" y="10054"/>
                  <a:pt x="482529" y="5292"/>
                  <a:pt x="490731" y="3175"/>
                </a:cubicBezTo>
                <a:cubicBezTo>
                  <a:pt x="498933" y="1058"/>
                  <a:pt x="390719" y="0"/>
                  <a:pt x="390719" y="0"/>
                </a:cubicBezTo>
                <a:lnTo>
                  <a:pt x="216094" y="1588"/>
                </a:lnTo>
                <a:cubicBezTo>
                  <a:pt x="149419" y="4234"/>
                  <a:pt x="-19121" y="17198"/>
                  <a:pt x="1781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85E468CA-7E1C-4C8F-B866-2A1F1CC1770A}"/>
              </a:ext>
            </a:extLst>
          </p:cNvPr>
          <p:cNvSpPr/>
          <p:nvPr/>
        </p:nvSpPr>
        <p:spPr>
          <a:xfrm>
            <a:off x="6745084" y="6527664"/>
            <a:ext cx="521908" cy="306530"/>
          </a:xfrm>
          <a:custGeom>
            <a:avLst/>
            <a:gdLst>
              <a:gd name="connsiteX0" fmla="*/ 204 w 521908"/>
              <a:gd name="connsiteY0" fmla="*/ 306524 h 306530"/>
              <a:gd name="connsiteX1" fmla="*/ 266904 w 521908"/>
              <a:gd name="connsiteY1" fmla="*/ 46174 h 306530"/>
              <a:gd name="connsiteX2" fmla="*/ 512966 w 521908"/>
              <a:gd name="connsiteY2" fmla="*/ 136 h 306530"/>
              <a:gd name="connsiteX3" fmla="*/ 458991 w 521908"/>
              <a:gd name="connsiteY3" fmla="*/ 46174 h 306530"/>
              <a:gd name="connsiteX4" fmla="*/ 371679 w 521908"/>
              <a:gd name="connsiteY4" fmla="*/ 36649 h 306530"/>
              <a:gd name="connsiteX5" fmla="*/ 292304 w 521908"/>
              <a:gd name="connsiteY5" fmla="*/ 149361 h 306530"/>
              <a:gd name="connsiteX6" fmla="*/ 239916 w 521908"/>
              <a:gd name="connsiteY6" fmla="*/ 262074 h 306530"/>
              <a:gd name="connsiteX7" fmla="*/ 258966 w 521908"/>
              <a:gd name="connsiteY7" fmla="*/ 193811 h 306530"/>
              <a:gd name="connsiteX8" fmla="*/ 139904 w 521908"/>
              <a:gd name="connsiteY8" fmla="*/ 279536 h 306530"/>
              <a:gd name="connsiteX9" fmla="*/ 305004 w 521908"/>
              <a:gd name="connsiteY9" fmla="*/ 123961 h 306530"/>
              <a:gd name="connsiteX10" fmla="*/ 451054 w 521908"/>
              <a:gd name="connsiteY10" fmla="*/ 28711 h 306530"/>
              <a:gd name="connsiteX11" fmla="*/ 482804 w 521908"/>
              <a:gd name="connsiteY11" fmla="*/ 12836 h 306530"/>
              <a:gd name="connsiteX12" fmla="*/ 381204 w 521908"/>
              <a:gd name="connsiteY12" fmla="*/ 27124 h 306530"/>
              <a:gd name="connsiteX13" fmla="*/ 225629 w 521908"/>
              <a:gd name="connsiteY13" fmla="*/ 54111 h 306530"/>
              <a:gd name="connsiteX14" fmla="*/ 204 w 521908"/>
              <a:gd name="connsiteY14" fmla="*/ 306524 h 3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1908" h="306530">
                <a:moveTo>
                  <a:pt x="204" y="306524"/>
                </a:moveTo>
                <a:cubicBezTo>
                  <a:pt x="7083" y="305201"/>
                  <a:pt x="181444" y="97239"/>
                  <a:pt x="266904" y="46174"/>
                </a:cubicBezTo>
                <a:cubicBezTo>
                  <a:pt x="352364" y="-4891"/>
                  <a:pt x="480952" y="136"/>
                  <a:pt x="512966" y="136"/>
                </a:cubicBezTo>
                <a:cubicBezTo>
                  <a:pt x="544980" y="136"/>
                  <a:pt x="482539" y="40089"/>
                  <a:pt x="458991" y="46174"/>
                </a:cubicBezTo>
                <a:cubicBezTo>
                  <a:pt x="435443" y="52259"/>
                  <a:pt x="399460" y="19451"/>
                  <a:pt x="371679" y="36649"/>
                </a:cubicBezTo>
                <a:cubicBezTo>
                  <a:pt x="343898" y="53847"/>
                  <a:pt x="314265" y="111790"/>
                  <a:pt x="292304" y="149361"/>
                </a:cubicBezTo>
                <a:cubicBezTo>
                  <a:pt x="270344" y="186932"/>
                  <a:pt x="245472" y="254666"/>
                  <a:pt x="239916" y="262074"/>
                </a:cubicBezTo>
                <a:cubicBezTo>
                  <a:pt x="234360" y="269482"/>
                  <a:pt x="275635" y="190901"/>
                  <a:pt x="258966" y="193811"/>
                </a:cubicBezTo>
                <a:cubicBezTo>
                  <a:pt x="242297" y="196721"/>
                  <a:pt x="132231" y="291178"/>
                  <a:pt x="139904" y="279536"/>
                </a:cubicBezTo>
                <a:cubicBezTo>
                  <a:pt x="147577" y="267894"/>
                  <a:pt x="253146" y="165765"/>
                  <a:pt x="305004" y="123961"/>
                </a:cubicBezTo>
                <a:cubicBezTo>
                  <a:pt x="356862" y="82157"/>
                  <a:pt x="421421" y="47232"/>
                  <a:pt x="451054" y="28711"/>
                </a:cubicBezTo>
                <a:cubicBezTo>
                  <a:pt x="480687" y="10190"/>
                  <a:pt x="494446" y="13100"/>
                  <a:pt x="482804" y="12836"/>
                </a:cubicBezTo>
                <a:cubicBezTo>
                  <a:pt x="471162" y="12571"/>
                  <a:pt x="424067" y="20245"/>
                  <a:pt x="381204" y="27124"/>
                </a:cubicBezTo>
                <a:cubicBezTo>
                  <a:pt x="338342" y="34003"/>
                  <a:pt x="289394" y="9661"/>
                  <a:pt x="225629" y="54111"/>
                </a:cubicBezTo>
                <a:cubicBezTo>
                  <a:pt x="161864" y="98561"/>
                  <a:pt x="-6675" y="307847"/>
                  <a:pt x="204" y="306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2E3157C9-661C-4779-9584-93ED3954D4D5}"/>
              </a:ext>
            </a:extLst>
          </p:cNvPr>
          <p:cNvSpPr/>
          <p:nvPr/>
        </p:nvSpPr>
        <p:spPr>
          <a:xfrm>
            <a:off x="7292827" y="6457950"/>
            <a:ext cx="208331" cy="350119"/>
          </a:xfrm>
          <a:custGeom>
            <a:avLst/>
            <a:gdLst>
              <a:gd name="connsiteX0" fmla="*/ 208111 w 208331"/>
              <a:gd name="connsiteY0" fmla="*/ 0 h 350119"/>
              <a:gd name="connsiteX1" fmla="*/ 35073 w 208331"/>
              <a:gd name="connsiteY1" fmla="*/ 128588 h 350119"/>
              <a:gd name="connsiteX2" fmla="*/ 148 w 208331"/>
              <a:gd name="connsiteY2" fmla="*/ 230188 h 350119"/>
              <a:gd name="connsiteX3" fmla="*/ 22373 w 208331"/>
              <a:gd name="connsiteY3" fmla="*/ 349250 h 350119"/>
              <a:gd name="connsiteX4" fmla="*/ 19198 w 208331"/>
              <a:gd name="connsiteY4" fmla="*/ 279400 h 350119"/>
              <a:gd name="connsiteX5" fmla="*/ 19198 w 208331"/>
              <a:gd name="connsiteY5" fmla="*/ 192088 h 350119"/>
              <a:gd name="connsiteX6" fmla="*/ 69998 w 208331"/>
              <a:gd name="connsiteY6" fmla="*/ 130175 h 350119"/>
              <a:gd name="connsiteX7" fmla="*/ 208111 w 208331"/>
              <a:gd name="connsiteY7" fmla="*/ 0 h 3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31" h="350119">
                <a:moveTo>
                  <a:pt x="208111" y="0"/>
                </a:moveTo>
                <a:cubicBezTo>
                  <a:pt x="202290" y="-264"/>
                  <a:pt x="69733" y="90223"/>
                  <a:pt x="35073" y="128588"/>
                </a:cubicBezTo>
                <a:cubicBezTo>
                  <a:pt x="413" y="166953"/>
                  <a:pt x="2265" y="193411"/>
                  <a:pt x="148" y="230188"/>
                </a:cubicBezTo>
                <a:cubicBezTo>
                  <a:pt x="-1969" y="266965"/>
                  <a:pt x="19198" y="341048"/>
                  <a:pt x="22373" y="349250"/>
                </a:cubicBezTo>
                <a:cubicBezTo>
                  <a:pt x="25548" y="357452"/>
                  <a:pt x="19727" y="305594"/>
                  <a:pt x="19198" y="279400"/>
                </a:cubicBezTo>
                <a:cubicBezTo>
                  <a:pt x="18669" y="253206"/>
                  <a:pt x="10731" y="216959"/>
                  <a:pt x="19198" y="192088"/>
                </a:cubicBezTo>
                <a:cubicBezTo>
                  <a:pt x="27665" y="167217"/>
                  <a:pt x="37190" y="160073"/>
                  <a:pt x="69998" y="130175"/>
                </a:cubicBezTo>
                <a:cubicBezTo>
                  <a:pt x="102806" y="100277"/>
                  <a:pt x="213932" y="264"/>
                  <a:pt x="208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D5C8402C-A89B-4F73-A776-35FF1C83A268}"/>
              </a:ext>
            </a:extLst>
          </p:cNvPr>
          <p:cNvSpPr/>
          <p:nvPr/>
        </p:nvSpPr>
        <p:spPr>
          <a:xfrm>
            <a:off x="7170727" y="6506571"/>
            <a:ext cx="239034" cy="304588"/>
          </a:xfrm>
          <a:custGeom>
            <a:avLst/>
            <a:gdLst>
              <a:gd name="connsiteX0" fmla="*/ 238136 w 239034"/>
              <a:gd name="connsiteY0" fmla="*/ 3767 h 304588"/>
              <a:gd name="connsiteX1" fmla="*/ 125423 w 239034"/>
              <a:gd name="connsiteY1" fmla="*/ 138704 h 304588"/>
              <a:gd name="connsiteX2" fmla="*/ 117486 w 239034"/>
              <a:gd name="connsiteY2" fmla="*/ 297454 h 304588"/>
              <a:gd name="connsiteX3" fmla="*/ 36523 w 239034"/>
              <a:gd name="connsiteY3" fmla="*/ 272054 h 304588"/>
              <a:gd name="connsiteX4" fmla="*/ 11 w 239034"/>
              <a:gd name="connsiteY4" fmla="*/ 226017 h 304588"/>
              <a:gd name="connsiteX5" fmla="*/ 39698 w 239034"/>
              <a:gd name="connsiteY5" fmla="*/ 116479 h 304588"/>
              <a:gd name="connsiteX6" fmla="*/ 65098 w 239034"/>
              <a:gd name="connsiteY6" fmla="*/ 81554 h 304588"/>
              <a:gd name="connsiteX7" fmla="*/ 173048 w 239034"/>
              <a:gd name="connsiteY7" fmla="*/ 40279 h 304588"/>
              <a:gd name="connsiteX8" fmla="*/ 238136 w 239034"/>
              <a:gd name="connsiteY8" fmla="*/ 3767 h 30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034" h="304588">
                <a:moveTo>
                  <a:pt x="238136" y="3767"/>
                </a:moveTo>
                <a:cubicBezTo>
                  <a:pt x="230198" y="20171"/>
                  <a:pt x="145531" y="89756"/>
                  <a:pt x="125423" y="138704"/>
                </a:cubicBezTo>
                <a:cubicBezTo>
                  <a:pt x="105315" y="187652"/>
                  <a:pt x="132303" y="275229"/>
                  <a:pt x="117486" y="297454"/>
                </a:cubicBezTo>
                <a:cubicBezTo>
                  <a:pt x="102669" y="319679"/>
                  <a:pt x="56102" y="283960"/>
                  <a:pt x="36523" y="272054"/>
                </a:cubicBezTo>
                <a:cubicBezTo>
                  <a:pt x="16944" y="260148"/>
                  <a:pt x="-518" y="251946"/>
                  <a:pt x="11" y="226017"/>
                </a:cubicBezTo>
                <a:cubicBezTo>
                  <a:pt x="540" y="200088"/>
                  <a:pt x="28850" y="140556"/>
                  <a:pt x="39698" y="116479"/>
                </a:cubicBezTo>
                <a:cubicBezTo>
                  <a:pt x="50546" y="92402"/>
                  <a:pt x="42873" y="94254"/>
                  <a:pt x="65098" y="81554"/>
                </a:cubicBezTo>
                <a:cubicBezTo>
                  <a:pt x="87323" y="68854"/>
                  <a:pt x="146590" y="51392"/>
                  <a:pt x="173048" y="40279"/>
                </a:cubicBezTo>
                <a:cubicBezTo>
                  <a:pt x="199506" y="29167"/>
                  <a:pt x="246074" y="-12637"/>
                  <a:pt x="238136" y="3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5A42D9EC-263C-4EE3-9718-6C44B621E976}"/>
              </a:ext>
            </a:extLst>
          </p:cNvPr>
          <p:cNvSpPr/>
          <p:nvPr/>
        </p:nvSpPr>
        <p:spPr>
          <a:xfrm>
            <a:off x="6797007" y="6572018"/>
            <a:ext cx="316942" cy="262174"/>
          </a:xfrm>
          <a:custGeom>
            <a:avLst/>
            <a:gdLst>
              <a:gd name="connsiteX0" fmla="*/ 316581 w 316942"/>
              <a:gd name="connsiteY0" fmla="*/ 1820 h 262174"/>
              <a:gd name="connsiteX1" fmla="*/ 197518 w 316942"/>
              <a:gd name="connsiteY1" fmla="*/ 119295 h 262174"/>
              <a:gd name="connsiteX2" fmla="*/ 119731 w 316942"/>
              <a:gd name="connsiteY2" fmla="*/ 189145 h 262174"/>
              <a:gd name="connsiteX3" fmla="*/ 668 w 316942"/>
              <a:gd name="connsiteY3" fmla="*/ 262170 h 262174"/>
              <a:gd name="connsiteX4" fmla="*/ 72106 w 316942"/>
              <a:gd name="connsiteY4" fmla="*/ 185970 h 262174"/>
              <a:gd name="connsiteX5" fmla="*/ 86393 w 316942"/>
              <a:gd name="connsiteY5" fmla="*/ 127232 h 262174"/>
              <a:gd name="connsiteX6" fmla="*/ 156243 w 316942"/>
              <a:gd name="connsiteY6" fmla="*/ 54207 h 262174"/>
              <a:gd name="connsiteX7" fmla="*/ 316581 w 316942"/>
              <a:gd name="connsiteY7" fmla="*/ 1820 h 26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42" h="262174">
                <a:moveTo>
                  <a:pt x="316581" y="1820"/>
                </a:moveTo>
                <a:cubicBezTo>
                  <a:pt x="323460" y="12668"/>
                  <a:pt x="230326" y="88074"/>
                  <a:pt x="197518" y="119295"/>
                </a:cubicBezTo>
                <a:cubicBezTo>
                  <a:pt x="164710" y="150516"/>
                  <a:pt x="152539" y="165332"/>
                  <a:pt x="119731" y="189145"/>
                </a:cubicBezTo>
                <a:cubicBezTo>
                  <a:pt x="86923" y="212958"/>
                  <a:pt x="8605" y="262699"/>
                  <a:pt x="668" y="262170"/>
                </a:cubicBezTo>
                <a:cubicBezTo>
                  <a:pt x="-7270" y="261641"/>
                  <a:pt x="57818" y="208460"/>
                  <a:pt x="72106" y="185970"/>
                </a:cubicBezTo>
                <a:cubicBezTo>
                  <a:pt x="86393" y="163480"/>
                  <a:pt x="72370" y="149192"/>
                  <a:pt x="86393" y="127232"/>
                </a:cubicBezTo>
                <a:cubicBezTo>
                  <a:pt x="100416" y="105272"/>
                  <a:pt x="122376" y="77226"/>
                  <a:pt x="156243" y="54207"/>
                </a:cubicBezTo>
                <a:cubicBezTo>
                  <a:pt x="190110" y="31188"/>
                  <a:pt x="309702" y="-9028"/>
                  <a:pt x="316581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7C40CE23-CE30-4D16-BC77-CB0611BA2D4B}"/>
              </a:ext>
            </a:extLst>
          </p:cNvPr>
          <p:cNvSpPr/>
          <p:nvPr/>
        </p:nvSpPr>
        <p:spPr>
          <a:xfrm>
            <a:off x="7564626" y="6261786"/>
            <a:ext cx="459571" cy="554255"/>
          </a:xfrm>
          <a:custGeom>
            <a:avLst/>
            <a:gdLst>
              <a:gd name="connsiteX0" fmla="*/ 1399 w 459571"/>
              <a:gd name="connsiteY0" fmla="*/ 902 h 554255"/>
              <a:gd name="connsiteX1" fmla="*/ 258574 w 459571"/>
              <a:gd name="connsiteY1" fmla="*/ 177114 h 554255"/>
              <a:gd name="connsiteX2" fmla="*/ 450662 w 459571"/>
              <a:gd name="connsiteY2" fmla="*/ 542239 h 554255"/>
              <a:gd name="connsiteX3" fmla="*/ 417324 w 459571"/>
              <a:gd name="connsiteY3" fmla="*/ 446989 h 554255"/>
              <a:gd name="connsiteX4" fmla="*/ 325249 w 459571"/>
              <a:gd name="connsiteY4" fmla="*/ 254902 h 554255"/>
              <a:gd name="connsiteX5" fmla="*/ 163324 w 459571"/>
              <a:gd name="connsiteY5" fmla="*/ 115202 h 554255"/>
              <a:gd name="connsiteX6" fmla="*/ 1399 w 459571"/>
              <a:gd name="connsiteY6" fmla="*/ 902 h 55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571" h="554255">
                <a:moveTo>
                  <a:pt x="1399" y="902"/>
                </a:moveTo>
                <a:cubicBezTo>
                  <a:pt x="17274" y="11221"/>
                  <a:pt x="183697" y="86891"/>
                  <a:pt x="258574" y="177114"/>
                </a:cubicBezTo>
                <a:cubicBezTo>
                  <a:pt x="333451" y="267337"/>
                  <a:pt x="424204" y="497260"/>
                  <a:pt x="450662" y="542239"/>
                </a:cubicBezTo>
                <a:cubicBezTo>
                  <a:pt x="477120" y="587218"/>
                  <a:pt x="438226" y="494878"/>
                  <a:pt x="417324" y="446989"/>
                </a:cubicBezTo>
                <a:cubicBezTo>
                  <a:pt x="396422" y="399100"/>
                  <a:pt x="367582" y="310200"/>
                  <a:pt x="325249" y="254902"/>
                </a:cubicBezTo>
                <a:cubicBezTo>
                  <a:pt x="282916" y="199604"/>
                  <a:pt x="217828" y="159123"/>
                  <a:pt x="163324" y="115202"/>
                </a:cubicBezTo>
                <a:cubicBezTo>
                  <a:pt x="108820" y="71281"/>
                  <a:pt x="-14476" y="-9417"/>
                  <a:pt x="1399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E823E15E-8FF4-40AD-BD99-ECAF4F6FA392}"/>
              </a:ext>
            </a:extLst>
          </p:cNvPr>
          <p:cNvSpPr/>
          <p:nvPr/>
        </p:nvSpPr>
        <p:spPr>
          <a:xfrm>
            <a:off x="7543613" y="6286486"/>
            <a:ext cx="78179" cy="494302"/>
          </a:xfrm>
          <a:custGeom>
            <a:avLst/>
            <a:gdLst>
              <a:gd name="connsiteX0" fmla="*/ 20825 w 78179"/>
              <a:gd name="connsiteY0" fmla="*/ 1602 h 494302"/>
              <a:gd name="connsiteX1" fmla="*/ 38287 w 78179"/>
              <a:gd name="connsiteY1" fmla="*/ 312752 h 494302"/>
              <a:gd name="connsiteX2" fmla="*/ 77975 w 78179"/>
              <a:gd name="connsiteY2" fmla="*/ 492139 h 494302"/>
              <a:gd name="connsiteX3" fmla="*/ 52575 w 78179"/>
              <a:gd name="connsiteY3" fmla="*/ 406414 h 494302"/>
              <a:gd name="connsiteX4" fmla="*/ 25587 w 78179"/>
              <a:gd name="connsiteY4" fmla="*/ 322277 h 494302"/>
              <a:gd name="connsiteX5" fmla="*/ 187 w 78179"/>
              <a:gd name="connsiteY5" fmla="*/ 196864 h 494302"/>
              <a:gd name="connsiteX6" fmla="*/ 20825 w 78179"/>
              <a:gd name="connsiteY6" fmla="*/ 1602 h 49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79" h="494302">
                <a:moveTo>
                  <a:pt x="20825" y="1602"/>
                </a:moveTo>
                <a:cubicBezTo>
                  <a:pt x="27175" y="20917"/>
                  <a:pt x="28762" y="230996"/>
                  <a:pt x="38287" y="312752"/>
                </a:cubicBezTo>
                <a:cubicBezTo>
                  <a:pt x="47812" y="394508"/>
                  <a:pt x="75594" y="476529"/>
                  <a:pt x="77975" y="492139"/>
                </a:cubicBezTo>
                <a:cubicBezTo>
                  <a:pt x="80356" y="507749"/>
                  <a:pt x="61306" y="434724"/>
                  <a:pt x="52575" y="406414"/>
                </a:cubicBezTo>
                <a:cubicBezTo>
                  <a:pt x="43844" y="378104"/>
                  <a:pt x="34318" y="357202"/>
                  <a:pt x="25587" y="322277"/>
                </a:cubicBezTo>
                <a:cubicBezTo>
                  <a:pt x="16856" y="287352"/>
                  <a:pt x="2304" y="250839"/>
                  <a:pt x="187" y="196864"/>
                </a:cubicBezTo>
                <a:cubicBezTo>
                  <a:pt x="-1930" y="142889"/>
                  <a:pt x="14475" y="-17713"/>
                  <a:pt x="20825" y="1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B9D69321-49E9-4609-B797-8284F9DE9B94}"/>
              </a:ext>
            </a:extLst>
          </p:cNvPr>
          <p:cNvSpPr/>
          <p:nvPr/>
        </p:nvSpPr>
        <p:spPr>
          <a:xfrm>
            <a:off x="7951775" y="6130906"/>
            <a:ext cx="334224" cy="522979"/>
          </a:xfrm>
          <a:custGeom>
            <a:avLst/>
            <a:gdLst>
              <a:gd name="connsiteX0" fmla="*/ 13 w 334224"/>
              <a:gd name="connsiteY0" fmla="*/ 19 h 522979"/>
              <a:gd name="connsiteX1" fmla="*/ 115900 w 334224"/>
              <a:gd name="connsiteY1" fmla="*/ 242907 h 522979"/>
              <a:gd name="connsiteX2" fmla="*/ 331800 w 334224"/>
              <a:gd name="connsiteY2" fmla="*/ 520719 h 522979"/>
              <a:gd name="connsiteX3" fmla="*/ 225438 w 334224"/>
              <a:gd name="connsiteY3" fmla="*/ 366732 h 522979"/>
              <a:gd name="connsiteX4" fmla="*/ 122250 w 334224"/>
              <a:gd name="connsiteY4" fmla="*/ 230207 h 522979"/>
              <a:gd name="connsiteX5" fmla="*/ 13 w 334224"/>
              <a:gd name="connsiteY5" fmla="*/ 19 h 52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24" h="522979">
                <a:moveTo>
                  <a:pt x="13" y="19"/>
                </a:moveTo>
                <a:cubicBezTo>
                  <a:pt x="-1045" y="2136"/>
                  <a:pt x="60602" y="156124"/>
                  <a:pt x="115900" y="242907"/>
                </a:cubicBezTo>
                <a:cubicBezTo>
                  <a:pt x="171198" y="329690"/>
                  <a:pt x="313544" y="500082"/>
                  <a:pt x="331800" y="520719"/>
                </a:cubicBezTo>
                <a:cubicBezTo>
                  <a:pt x="350056" y="541356"/>
                  <a:pt x="260363" y="415151"/>
                  <a:pt x="225438" y="366732"/>
                </a:cubicBezTo>
                <a:cubicBezTo>
                  <a:pt x="190513" y="318313"/>
                  <a:pt x="160086" y="288945"/>
                  <a:pt x="122250" y="230207"/>
                </a:cubicBezTo>
                <a:cubicBezTo>
                  <a:pt x="84415" y="171470"/>
                  <a:pt x="1071" y="-2098"/>
                  <a:pt x="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D811A7D0-4003-4A4E-A014-922D21F9431F}"/>
              </a:ext>
            </a:extLst>
          </p:cNvPr>
          <p:cNvSpPr/>
          <p:nvPr/>
        </p:nvSpPr>
        <p:spPr>
          <a:xfrm>
            <a:off x="8280240" y="6654214"/>
            <a:ext cx="217299" cy="192387"/>
          </a:xfrm>
          <a:custGeom>
            <a:avLst/>
            <a:gdLst>
              <a:gd name="connsiteX0" fmla="*/ 160 w 217299"/>
              <a:gd name="connsiteY0" fmla="*/ 586 h 192387"/>
              <a:gd name="connsiteX1" fmla="*/ 204948 w 217299"/>
              <a:gd name="connsiteY1" fmla="*/ 186324 h 192387"/>
              <a:gd name="connsiteX2" fmla="*/ 171610 w 217299"/>
              <a:gd name="connsiteY2" fmla="*/ 130761 h 192387"/>
              <a:gd name="connsiteX3" fmla="*/ 160 w 217299"/>
              <a:gd name="connsiteY3" fmla="*/ 586 h 1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99" h="192387">
                <a:moveTo>
                  <a:pt x="160" y="586"/>
                </a:moveTo>
                <a:cubicBezTo>
                  <a:pt x="5716" y="9847"/>
                  <a:pt x="176373" y="164628"/>
                  <a:pt x="204948" y="186324"/>
                </a:cubicBezTo>
                <a:cubicBezTo>
                  <a:pt x="233523" y="208020"/>
                  <a:pt x="208387" y="167274"/>
                  <a:pt x="171610" y="130761"/>
                </a:cubicBezTo>
                <a:cubicBezTo>
                  <a:pt x="134833" y="94249"/>
                  <a:pt x="-5396" y="-8675"/>
                  <a:pt x="160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DB20D60F-6FD1-4193-AA1D-E58DD02E64EC}"/>
              </a:ext>
            </a:extLst>
          </p:cNvPr>
          <p:cNvSpPr/>
          <p:nvPr/>
        </p:nvSpPr>
        <p:spPr>
          <a:xfrm>
            <a:off x="9695828" y="4768850"/>
            <a:ext cx="699771" cy="744946"/>
          </a:xfrm>
          <a:custGeom>
            <a:avLst/>
            <a:gdLst>
              <a:gd name="connsiteX0" fmla="*/ 622 w 699771"/>
              <a:gd name="connsiteY0" fmla="*/ 0 h 744946"/>
              <a:gd name="connsiteX1" fmla="*/ 195355 w 699771"/>
              <a:gd name="connsiteY1" fmla="*/ 86783 h 744946"/>
              <a:gd name="connsiteX2" fmla="*/ 396439 w 699771"/>
              <a:gd name="connsiteY2" fmla="*/ 205317 h 744946"/>
              <a:gd name="connsiteX3" fmla="*/ 510739 w 699771"/>
              <a:gd name="connsiteY3" fmla="*/ 298450 h 744946"/>
              <a:gd name="connsiteX4" fmla="*/ 601755 w 699771"/>
              <a:gd name="connsiteY4" fmla="*/ 474133 h 744946"/>
              <a:gd name="connsiteX5" fmla="*/ 699122 w 699771"/>
              <a:gd name="connsiteY5" fmla="*/ 738717 h 744946"/>
              <a:gd name="connsiteX6" fmla="*/ 637739 w 699771"/>
              <a:gd name="connsiteY6" fmla="*/ 632883 h 744946"/>
              <a:gd name="connsiteX7" fmla="*/ 514972 w 699771"/>
              <a:gd name="connsiteY7" fmla="*/ 317500 h 744946"/>
              <a:gd name="connsiteX8" fmla="*/ 377389 w 699771"/>
              <a:gd name="connsiteY8" fmla="*/ 234950 h 744946"/>
              <a:gd name="connsiteX9" fmla="*/ 142439 w 699771"/>
              <a:gd name="connsiteY9" fmla="*/ 86783 h 744946"/>
              <a:gd name="connsiteX10" fmla="*/ 622 w 699771"/>
              <a:gd name="connsiteY10" fmla="*/ 0 h 7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771" h="744946">
                <a:moveTo>
                  <a:pt x="622" y="0"/>
                </a:moveTo>
                <a:cubicBezTo>
                  <a:pt x="9441" y="0"/>
                  <a:pt x="129386" y="52564"/>
                  <a:pt x="195355" y="86783"/>
                </a:cubicBezTo>
                <a:cubicBezTo>
                  <a:pt x="261325" y="121003"/>
                  <a:pt x="343875" y="170039"/>
                  <a:pt x="396439" y="205317"/>
                </a:cubicBezTo>
                <a:cubicBezTo>
                  <a:pt x="449003" y="240595"/>
                  <a:pt x="476520" y="253647"/>
                  <a:pt x="510739" y="298450"/>
                </a:cubicBezTo>
                <a:cubicBezTo>
                  <a:pt x="544958" y="343253"/>
                  <a:pt x="570358" y="400755"/>
                  <a:pt x="601755" y="474133"/>
                </a:cubicBezTo>
                <a:cubicBezTo>
                  <a:pt x="633152" y="547511"/>
                  <a:pt x="693125" y="712259"/>
                  <a:pt x="699122" y="738717"/>
                </a:cubicBezTo>
                <a:cubicBezTo>
                  <a:pt x="705119" y="765175"/>
                  <a:pt x="668431" y="703086"/>
                  <a:pt x="637739" y="632883"/>
                </a:cubicBezTo>
                <a:cubicBezTo>
                  <a:pt x="607047" y="562680"/>
                  <a:pt x="558364" y="383822"/>
                  <a:pt x="514972" y="317500"/>
                </a:cubicBezTo>
                <a:cubicBezTo>
                  <a:pt x="471580" y="251178"/>
                  <a:pt x="439478" y="273403"/>
                  <a:pt x="377389" y="234950"/>
                </a:cubicBezTo>
                <a:cubicBezTo>
                  <a:pt x="315300" y="196497"/>
                  <a:pt x="206292" y="123119"/>
                  <a:pt x="142439" y="86783"/>
                </a:cubicBezTo>
                <a:cubicBezTo>
                  <a:pt x="78586" y="50447"/>
                  <a:pt x="-8197" y="0"/>
                  <a:pt x="6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18A2E32-11A4-4ABF-961D-00D67FE2E2CD}"/>
              </a:ext>
            </a:extLst>
          </p:cNvPr>
          <p:cNvSpPr/>
          <p:nvPr/>
        </p:nvSpPr>
        <p:spPr>
          <a:xfrm>
            <a:off x="10308127" y="5441110"/>
            <a:ext cx="157472" cy="1105809"/>
          </a:xfrm>
          <a:custGeom>
            <a:avLst/>
            <a:gdLst>
              <a:gd name="connsiteX0" fmla="*/ 61423 w 157472"/>
              <a:gd name="connsiteY0" fmla="*/ 2957 h 1105809"/>
              <a:gd name="connsiteX1" fmla="*/ 154556 w 157472"/>
              <a:gd name="connsiteY1" fmla="*/ 263307 h 1105809"/>
              <a:gd name="connsiteX2" fmla="*/ 133390 w 157472"/>
              <a:gd name="connsiteY2" fmla="*/ 709923 h 1105809"/>
              <a:gd name="connsiteX3" fmla="*/ 127040 w 157472"/>
              <a:gd name="connsiteY3" fmla="*/ 803057 h 1105809"/>
              <a:gd name="connsiteX4" fmla="*/ 86823 w 157472"/>
              <a:gd name="connsiteY4" fmla="*/ 927940 h 1105809"/>
              <a:gd name="connsiteX5" fmla="*/ 40 w 157472"/>
              <a:gd name="connsiteY5" fmla="*/ 1105740 h 1105809"/>
              <a:gd name="connsiteX6" fmla="*/ 76240 w 157472"/>
              <a:gd name="connsiteY6" fmla="*/ 906773 h 1105809"/>
              <a:gd name="connsiteX7" fmla="*/ 127040 w 157472"/>
              <a:gd name="connsiteY7" fmla="*/ 652773 h 1105809"/>
              <a:gd name="connsiteX8" fmla="*/ 154556 w 157472"/>
              <a:gd name="connsiteY8" fmla="*/ 335273 h 1105809"/>
              <a:gd name="connsiteX9" fmla="*/ 135506 w 157472"/>
              <a:gd name="connsiteY9" fmla="*/ 259073 h 1105809"/>
              <a:gd name="connsiteX10" fmla="*/ 116456 w 157472"/>
              <a:gd name="connsiteY10" fmla="*/ 129957 h 1105809"/>
              <a:gd name="connsiteX11" fmla="*/ 61423 w 157472"/>
              <a:gd name="connsiteY11" fmla="*/ 2957 h 11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472" h="1105809">
                <a:moveTo>
                  <a:pt x="61423" y="2957"/>
                </a:moveTo>
                <a:cubicBezTo>
                  <a:pt x="67773" y="25182"/>
                  <a:pt x="142562" y="145479"/>
                  <a:pt x="154556" y="263307"/>
                </a:cubicBezTo>
                <a:cubicBezTo>
                  <a:pt x="166550" y="381135"/>
                  <a:pt x="137976" y="619965"/>
                  <a:pt x="133390" y="709923"/>
                </a:cubicBezTo>
                <a:cubicBezTo>
                  <a:pt x="128804" y="799881"/>
                  <a:pt x="134801" y="766721"/>
                  <a:pt x="127040" y="803057"/>
                </a:cubicBezTo>
                <a:cubicBezTo>
                  <a:pt x="119279" y="839393"/>
                  <a:pt x="107990" y="877493"/>
                  <a:pt x="86823" y="927940"/>
                </a:cubicBezTo>
                <a:cubicBezTo>
                  <a:pt x="65656" y="978387"/>
                  <a:pt x="1804" y="1109268"/>
                  <a:pt x="40" y="1105740"/>
                </a:cubicBezTo>
                <a:cubicBezTo>
                  <a:pt x="-1724" y="1102212"/>
                  <a:pt x="55073" y="982267"/>
                  <a:pt x="76240" y="906773"/>
                </a:cubicBezTo>
                <a:cubicBezTo>
                  <a:pt x="97407" y="831279"/>
                  <a:pt x="113987" y="748023"/>
                  <a:pt x="127040" y="652773"/>
                </a:cubicBezTo>
                <a:cubicBezTo>
                  <a:pt x="140093" y="557523"/>
                  <a:pt x="153145" y="400890"/>
                  <a:pt x="154556" y="335273"/>
                </a:cubicBezTo>
                <a:cubicBezTo>
                  <a:pt x="155967" y="269656"/>
                  <a:pt x="141856" y="293292"/>
                  <a:pt x="135506" y="259073"/>
                </a:cubicBezTo>
                <a:cubicBezTo>
                  <a:pt x="129156" y="224854"/>
                  <a:pt x="128803" y="170174"/>
                  <a:pt x="116456" y="129957"/>
                </a:cubicBezTo>
                <a:cubicBezTo>
                  <a:pt x="104109" y="89740"/>
                  <a:pt x="55073" y="-19268"/>
                  <a:pt x="61423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E62FA9E-3DDD-4447-83F1-00069813814E}"/>
              </a:ext>
            </a:extLst>
          </p:cNvPr>
          <p:cNvSpPr/>
          <p:nvPr/>
        </p:nvSpPr>
        <p:spPr>
          <a:xfrm>
            <a:off x="9429760" y="4836672"/>
            <a:ext cx="195011" cy="851712"/>
          </a:xfrm>
          <a:custGeom>
            <a:avLst/>
            <a:gdLst>
              <a:gd name="connsiteX0" fmla="*/ 167207 w 195011"/>
              <a:gd name="connsiteY0" fmla="*/ 6261 h 851712"/>
              <a:gd name="connsiteX1" fmla="*/ 190490 w 195011"/>
              <a:gd name="connsiteY1" fmla="*/ 217928 h 851712"/>
              <a:gd name="connsiteX2" fmla="*/ 80423 w 195011"/>
              <a:gd name="connsiteY2" fmla="*/ 725928 h 851712"/>
              <a:gd name="connsiteX3" fmla="*/ 61373 w 195011"/>
              <a:gd name="connsiteY3" fmla="*/ 850811 h 851712"/>
              <a:gd name="connsiteX4" fmla="*/ 29623 w 195011"/>
              <a:gd name="connsiteY4" fmla="*/ 778845 h 851712"/>
              <a:gd name="connsiteX5" fmla="*/ 2107 w 195011"/>
              <a:gd name="connsiteY5" fmla="*/ 715345 h 851712"/>
              <a:gd name="connsiteX6" fmla="*/ 88890 w 195011"/>
              <a:gd name="connsiteY6" fmla="*/ 518495 h 851712"/>
              <a:gd name="connsiteX7" fmla="*/ 135457 w 195011"/>
              <a:gd name="connsiteY7" fmla="*/ 124795 h 851712"/>
              <a:gd name="connsiteX8" fmla="*/ 105823 w 195011"/>
              <a:gd name="connsiteY8" fmla="*/ 61295 h 851712"/>
              <a:gd name="connsiteX9" fmla="*/ 167207 w 195011"/>
              <a:gd name="connsiteY9" fmla="*/ 6261 h 85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011" h="851712">
                <a:moveTo>
                  <a:pt x="167207" y="6261"/>
                </a:moveTo>
                <a:cubicBezTo>
                  <a:pt x="181318" y="32366"/>
                  <a:pt x="204954" y="97983"/>
                  <a:pt x="190490" y="217928"/>
                </a:cubicBezTo>
                <a:cubicBezTo>
                  <a:pt x="176026" y="337873"/>
                  <a:pt x="101942" y="620448"/>
                  <a:pt x="80423" y="725928"/>
                </a:cubicBezTo>
                <a:cubicBezTo>
                  <a:pt x="58904" y="831408"/>
                  <a:pt x="69840" y="841992"/>
                  <a:pt x="61373" y="850811"/>
                </a:cubicBezTo>
                <a:cubicBezTo>
                  <a:pt x="52906" y="859630"/>
                  <a:pt x="39501" y="801423"/>
                  <a:pt x="29623" y="778845"/>
                </a:cubicBezTo>
                <a:cubicBezTo>
                  <a:pt x="19745" y="756267"/>
                  <a:pt x="-7771" y="758737"/>
                  <a:pt x="2107" y="715345"/>
                </a:cubicBezTo>
                <a:cubicBezTo>
                  <a:pt x="11985" y="671953"/>
                  <a:pt x="66665" y="616920"/>
                  <a:pt x="88890" y="518495"/>
                </a:cubicBezTo>
                <a:cubicBezTo>
                  <a:pt x="111115" y="420070"/>
                  <a:pt x="132635" y="200995"/>
                  <a:pt x="135457" y="124795"/>
                </a:cubicBezTo>
                <a:cubicBezTo>
                  <a:pt x="138279" y="48595"/>
                  <a:pt x="104765" y="79639"/>
                  <a:pt x="105823" y="61295"/>
                </a:cubicBezTo>
                <a:cubicBezTo>
                  <a:pt x="106881" y="42951"/>
                  <a:pt x="153096" y="-19844"/>
                  <a:pt x="167207" y="626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198ED014-5564-4A54-B5EF-181971820B30}"/>
              </a:ext>
            </a:extLst>
          </p:cNvPr>
          <p:cNvSpPr/>
          <p:nvPr/>
        </p:nvSpPr>
        <p:spPr>
          <a:xfrm>
            <a:off x="9536424" y="4801600"/>
            <a:ext cx="152314" cy="959138"/>
          </a:xfrm>
          <a:custGeom>
            <a:avLst/>
            <a:gdLst>
              <a:gd name="connsiteX0" fmla="*/ 119809 w 152314"/>
              <a:gd name="connsiteY0" fmla="*/ 11700 h 959138"/>
              <a:gd name="connsiteX1" fmla="*/ 147326 w 152314"/>
              <a:gd name="connsiteY1" fmla="*/ 320733 h 959138"/>
              <a:gd name="connsiteX2" fmla="*/ 1276 w 152314"/>
              <a:gd name="connsiteY2" fmla="*/ 953617 h 959138"/>
              <a:gd name="connsiteX3" fmla="*/ 79593 w 152314"/>
              <a:gd name="connsiteY3" fmla="*/ 608600 h 959138"/>
              <a:gd name="connsiteX4" fmla="*/ 138859 w 152314"/>
              <a:gd name="connsiteY4" fmla="*/ 259350 h 959138"/>
              <a:gd name="connsiteX5" fmla="*/ 138859 w 152314"/>
              <a:gd name="connsiteY5" fmla="*/ 166217 h 959138"/>
              <a:gd name="connsiteX6" fmla="*/ 134626 w 152314"/>
              <a:gd name="connsiteY6" fmla="*/ 73083 h 959138"/>
              <a:gd name="connsiteX7" fmla="*/ 119809 w 152314"/>
              <a:gd name="connsiteY7" fmla="*/ 11700 h 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314" h="959138">
                <a:moveTo>
                  <a:pt x="119809" y="11700"/>
                </a:moveTo>
                <a:cubicBezTo>
                  <a:pt x="121926" y="52975"/>
                  <a:pt x="167081" y="163747"/>
                  <a:pt x="147326" y="320733"/>
                </a:cubicBezTo>
                <a:cubicBezTo>
                  <a:pt x="127571" y="477719"/>
                  <a:pt x="12565" y="905639"/>
                  <a:pt x="1276" y="953617"/>
                </a:cubicBezTo>
                <a:cubicBezTo>
                  <a:pt x="-10013" y="1001595"/>
                  <a:pt x="56662" y="724311"/>
                  <a:pt x="79593" y="608600"/>
                </a:cubicBezTo>
                <a:cubicBezTo>
                  <a:pt x="102523" y="492889"/>
                  <a:pt x="128981" y="333080"/>
                  <a:pt x="138859" y="259350"/>
                </a:cubicBezTo>
                <a:cubicBezTo>
                  <a:pt x="148737" y="185620"/>
                  <a:pt x="139564" y="197261"/>
                  <a:pt x="138859" y="166217"/>
                </a:cubicBezTo>
                <a:cubicBezTo>
                  <a:pt x="138154" y="135173"/>
                  <a:pt x="137801" y="96366"/>
                  <a:pt x="134626" y="73083"/>
                </a:cubicBezTo>
                <a:cubicBezTo>
                  <a:pt x="131451" y="49800"/>
                  <a:pt x="117692" y="-29575"/>
                  <a:pt x="119809" y="11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8AF84F8E-FFC7-4DD9-B833-0E40FFCAF503}"/>
              </a:ext>
            </a:extLst>
          </p:cNvPr>
          <p:cNvSpPr/>
          <p:nvPr/>
        </p:nvSpPr>
        <p:spPr>
          <a:xfrm>
            <a:off x="9495925" y="4826196"/>
            <a:ext cx="150448" cy="957711"/>
          </a:xfrm>
          <a:custGeom>
            <a:avLst/>
            <a:gdLst>
              <a:gd name="connsiteX0" fmla="*/ 122208 w 150448"/>
              <a:gd name="connsiteY0" fmla="*/ 4037 h 957711"/>
              <a:gd name="connsiteX1" fmla="*/ 139142 w 150448"/>
              <a:gd name="connsiteY1" fmla="*/ 258037 h 957711"/>
              <a:gd name="connsiteX2" fmla="*/ 7908 w 150448"/>
              <a:gd name="connsiteY2" fmla="*/ 888804 h 957711"/>
              <a:gd name="connsiteX3" fmla="*/ 14258 w 150448"/>
              <a:gd name="connsiteY3" fmla="*/ 931137 h 957711"/>
              <a:gd name="connsiteX4" fmla="*/ 10025 w 150448"/>
              <a:gd name="connsiteY4" fmla="*/ 799904 h 957711"/>
              <a:gd name="connsiteX5" fmla="*/ 128558 w 150448"/>
              <a:gd name="connsiteY5" fmla="*/ 308837 h 957711"/>
              <a:gd name="connsiteX6" fmla="*/ 149725 w 150448"/>
              <a:gd name="connsiteY6" fmla="*/ 116221 h 957711"/>
              <a:gd name="connsiteX7" fmla="*/ 122208 w 150448"/>
              <a:gd name="connsiteY7" fmla="*/ 4037 h 95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48" h="957711">
                <a:moveTo>
                  <a:pt x="122208" y="4037"/>
                </a:moveTo>
                <a:cubicBezTo>
                  <a:pt x="120444" y="27673"/>
                  <a:pt x="158192" y="110576"/>
                  <a:pt x="139142" y="258037"/>
                </a:cubicBezTo>
                <a:cubicBezTo>
                  <a:pt x="120092" y="405498"/>
                  <a:pt x="28722" y="776621"/>
                  <a:pt x="7908" y="888804"/>
                </a:cubicBezTo>
                <a:cubicBezTo>
                  <a:pt x="-12906" y="1000987"/>
                  <a:pt x="13905" y="945954"/>
                  <a:pt x="14258" y="931137"/>
                </a:cubicBezTo>
                <a:cubicBezTo>
                  <a:pt x="14611" y="916320"/>
                  <a:pt x="-9025" y="903621"/>
                  <a:pt x="10025" y="799904"/>
                </a:cubicBezTo>
                <a:cubicBezTo>
                  <a:pt x="29075" y="696187"/>
                  <a:pt x="105275" y="422784"/>
                  <a:pt x="128558" y="308837"/>
                </a:cubicBezTo>
                <a:cubicBezTo>
                  <a:pt x="151841" y="194890"/>
                  <a:pt x="151489" y="166315"/>
                  <a:pt x="149725" y="116221"/>
                </a:cubicBezTo>
                <a:cubicBezTo>
                  <a:pt x="147961" y="66127"/>
                  <a:pt x="123972" y="-19599"/>
                  <a:pt x="122208" y="4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D17538A-F522-442D-B022-F46668DAB59C}"/>
              </a:ext>
            </a:extLst>
          </p:cNvPr>
          <p:cNvSpPr/>
          <p:nvPr/>
        </p:nvSpPr>
        <p:spPr>
          <a:xfrm>
            <a:off x="9551076" y="5136821"/>
            <a:ext cx="130568" cy="877460"/>
          </a:xfrm>
          <a:custGeom>
            <a:avLst/>
            <a:gdLst>
              <a:gd name="connsiteX0" fmla="*/ 130557 w 130568"/>
              <a:gd name="connsiteY0" fmla="*/ 329 h 877460"/>
              <a:gd name="connsiteX1" fmla="*/ 107274 w 130568"/>
              <a:gd name="connsiteY1" fmla="*/ 451179 h 877460"/>
              <a:gd name="connsiteX2" fmla="*/ 37424 w 130568"/>
              <a:gd name="connsiteY2" fmla="*/ 635329 h 877460"/>
              <a:gd name="connsiteX3" fmla="*/ 14141 w 130568"/>
              <a:gd name="connsiteY3" fmla="*/ 876629 h 877460"/>
              <a:gd name="connsiteX4" fmla="*/ 1441 w 130568"/>
              <a:gd name="connsiteY4" fmla="*/ 709412 h 877460"/>
              <a:gd name="connsiteX5" fmla="*/ 48007 w 130568"/>
              <a:gd name="connsiteY5" fmla="*/ 569712 h 877460"/>
              <a:gd name="connsiteX6" fmla="*/ 105157 w 130568"/>
              <a:gd name="connsiteY6" fmla="*/ 381329 h 877460"/>
              <a:gd name="connsiteX7" fmla="*/ 130557 w 130568"/>
              <a:gd name="connsiteY7" fmla="*/ 329 h 87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68" h="877460">
                <a:moveTo>
                  <a:pt x="130557" y="329"/>
                </a:moveTo>
                <a:cubicBezTo>
                  <a:pt x="130910" y="11971"/>
                  <a:pt x="122796" y="345346"/>
                  <a:pt x="107274" y="451179"/>
                </a:cubicBezTo>
                <a:cubicBezTo>
                  <a:pt x="91752" y="557012"/>
                  <a:pt x="52946" y="564421"/>
                  <a:pt x="37424" y="635329"/>
                </a:cubicBezTo>
                <a:cubicBezTo>
                  <a:pt x="21902" y="706237"/>
                  <a:pt x="20138" y="864282"/>
                  <a:pt x="14141" y="876629"/>
                </a:cubicBezTo>
                <a:cubicBezTo>
                  <a:pt x="8144" y="888976"/>
                  <a:pt x="-4203" y="760565"/>
                  <a:pt x="1441" y="709412"/>
                </a:cubicBezTo>
                <a:cubicBezTo>
                  <a:pt x="7085" y="658259"/>
                  <a:pt x="30721" y="624392"/>
                  <a:pt x="48007" y="569712"/>
                </a:cubicBezTo>
                <a:cubicBezTo>
                  <a:pt x="65293" y="515032"/>
                  <a:pt x="92810" y="474109"/>
                  <a:pt x="105157" y="381329"/>
                </a:cubicBezTo>
                <a:cubicBezTo>
                  <a:pt x="117504" y="288549"/>
                  <a:pt x="130204" y="-11313"/>
                  <a:pt x="130557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F69844BE-8433-48A2-BC02-B1BC09DD638E}"/>
              </a:ext>
            </a:extLst>
          </p:cNvPr>
          <p:cNvSpPr/>
          <p:nvPr/>
        </p:nvSpPr>
        <p:spPr>
          <a:xfrm>
            <a:off x="9647766" y="5110548"/>
            <a:ext cx="71948" cy="610802"/>
          </a:xfrm>
          <a:custGeom>
            <a:avLst/>
            <a:gdLst>
              <a:gd name="connsiteX0" fmla="*/ 69851 w 71948"/>
              <a:gd name="connsiteY0" fmla="*/ 1202 h 610802"/>
              <a:gd name="connsiteX1" fmla="*/ 65617 w 71948"/>
              <a:gd name="connsiteY1" fmla="*/ 454169 h 610802"/>
              <a:gd name="connsiteX2" fmla="*/ 1 w 71948"/>
              <a:gd name="connsiteY2" fmla="*/ 610802 h 610802"/>
              <a:gd name="connsiteX3" fmla="*/ 63501 w 71948"/>
              <a:gd name="connsiteY3" fmla="*/ 454169 h 610802"/>
              <a:gd name="connsiteX4" fmla="*/ 69851 w 71948"/>
              <a:gd name="connsiteY4" fmla="*/ 325052 h 610802"/>
              <a:gd name="connsiteX5" fmla="*/ 69851 w 71948"/>
              <a:gd name="connsiteY5" fmla="*/ 1202 h 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8" h="610802">
                <a:moveTo>
                  <a:pt x="69851" y="1202"/>
                </a:moveTo>
                <a:cubicBezTo>
                  <a:pt x="69145" y="22721"/>
                  <a:pt x="77259" y="352569"/>
                  <a:pt x="65617" y="454169"/>
                </a:cubicBezTo>
                <a:cubicBezTo>
                  <a:pt x="53975" y="555769"/>
                  <a:pt x="354" y="610802"/>
                  <a:pt x="1" y="610802"/>
                </a:cubicBezTo>
                <a:cubicBezTo>
                  <a:pt x="-352" y="610802"/>
                  <a:pt x="51859" y="501794"/>
                  <a:pt x="63501" y="454169"/>
                </a:cubicBezTo>
                <a:cubicBezTo>
                  <a:pt x="75143" y="406544"/>
                  <a:pt x="69851" y="397019"/>
                  <a:pt x="69851" y="325052"/>
                </a:cubicBezTo>
                <a:cubicBezTo>
                  <a:pt x="69851" y="253085"/>
                  <a:pt x="70557" y="-20317"/>
                  <a:pt x="69851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506E9B4D-FEE6-4D02-A1FD-36EB09B3A10A}"/>
              </a:ext>
            </a:extLst>
          </p:cNvPr>
          <p:cNvSpPr/>
          <p:nvPr/>
        </p:nvSpPr>
        <p:spPr>
          <a:xfrm>
            <a:off x="9642050" y="5149805"/>
            <a:ext cx="183523" cy="845222"/>
          </a:xfrm>
          <a:custGeom>
            <a:avLst/>
            <a:gdLst>
              <a:gd name="connsiteX0" fmla="*/ 183517 w 183523"/>
              <a:gd name="connsiteY0" fmla="*/ 45 h 845222"/>
              <a:gd name="connsiteX1" fmla="*/ 105200 w 183523"/>
              <a:gd name="connsiteY1" fmla="*/ 499578 h 845222"/>
              <a:gd name="connsiteX2" fmla="*/ 33233 w 183523"/>
              <a:gd name="connsiteY2" fmla="*/ 757812 h 845222"/>
              <a:gd name="connsiteX3" fmla="*/ 1483 w 183523"/>
              <a:gd name="connsiteY3" fmla="*/ 838245 h 845222"/>
              <a:gd name="connsiteX4" fmla="*/ 77683 w 183523"/>
              <a:gd name="connsiteY4" fmla="*/ 603295 h 845222"/>
              <a:gd name="connsiteX5" fmla="*/ 94617 w 183523"/>
              <a:gd name="connsiteY5" fmla="*/ 491112 h 845222"/>
              <a:gd name="connsiteX6" fmla="*/ 100967 w 183523"/>
              <a:gd name="connsiteY6" fmla="*/ 469945 h 845222"/>
              <a:gd name="connsiteX7" fmla="*/ 183517 w 183523"/>
              <a:gd name="connsiteY7" fmla="*/ 45 h 84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523" h="845222">
                <a:moveTo>
                  <a:pt x="183517" y="45"/>
                </a:moveTo>
                <a:cubicBezTo>
                  <a:pt x="184222" y="4984"/>
                  <a:pt x="130247" y="373284"/>
                  <a:pt x="105200" y="499578"/>
                </a:cubicBezTo>
                <a:cubicBezTo>
                  <a:pt x="80153" y="625872"/>
                  <a:pt x="50519" y="701368"/>
                  <a:pt x="33233" y="757812"/>
                </a:cubicBezTo>
                <a:cubicBezTo>
                  <a:pt x="15947" y="814256"/>
                  <a:pt x="-5925" y="863998"/>
                  <a:pt x="1483" y="838245"/>
                </a:cubicBezTo>
                <a:cubicBezTo>
                  <a:pt x="8891" y="812492"/>
                  <a:pt x="62161" y="661150"/>
                  <a:pt x="77683" y="603295"/>
                </a:cubicBezTo>
                <a:cubicBezTo>
                  <a:pt x="93205" y="545440"/>
                  <a:pt x="90736" y="513337"/>
                  <a:pt x="94617" y="491112"/>
                </a:cubicBezTo>
                <a:cubicBezTo>
                  <a:pt x="98498" y="468887"/>
                  <a:pt x="86856" y="550026"/>
                  <a:pt x="100967" y="469945"/>
                </a:cubicBezTo>
                <a:cubicBezTo>
                  <a:pt x="115078" y="389864"/>
                  <a:pt x="182812" y="-4894"/>
                  <a:pt x="18351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06620C26-35C1-45DE-8CF1-CDBF1D5F828F}"/>
              </a:ext>
            </a:extLst>
          </p:cNvPr>
          <p:cNvSpPr/>
          <p:nvPr/>
        </p:nvSpPr>
        <p:spPr>
          <a:xfrm>
            <a:off x="9795865" y="5184358"/>
            <a:ext cx="140349" cy="823044"/>
          </a:xfrm>
          <a:custGeom>
            <a:avLst/>
            <a:gdLst>
              <a:gd name="connsiteX0" fmla="*/ 139768 w 140349"/>
              <a:gd name="connsiteY0" fmla="*/ 18409 h 823044"/>
              <a:gd name="connsiteX1" fmla="*/ 93202 w 140349"/>
              <a:gd name="connsiteY1" fmla="*/ 577209 h 823044"/>
              <a:gd name="connsiteX2" fmla="*/ 68 w 140349"/>
              <a:gd name="connsiteY2" fmla="*/ 822742 h 823044"/>
              <a:gd name="connsiteX3" fmla="*/ 78385 w 140349"/>
              <a:gd name="connsiteY3" fmla="*/ 623775 h 823044"/>
              <a:gd name="connsiteX4" fmla="*/ 93202 w 140349"/>
              <a:gd name="connsiteY4" fmla="*/ 443859 h 823044"/>
              <a:gd name="connsiteX5" fmla="*/ 118602 w 140349"/>
              <a:gd name="connsiteY5" fmla="*/ 162342 h 823044"/>
              <a:gd name="connsiteX6" fmla="*/ 139768 w 140349"/>
              <a:gd name="connsiteY6" fmla="*/ 18409 h 8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49" h="823044">
                <a:moveTo>
                  <a:pt x="139768" y="18409"/>
                </a:moveTo>
                <a:cubicBezTo>
                  <a:pt x="135535" y="87553"/>
                  <a:pt x="116485" y="443154"/>
                  <a:pt x="93202" y="577209"/>
                </a:cubicBezTo>
                <a:cubicBezTo>
                  <a:pt x="69919" y="711264"/>
                  <a:pt x="2537" y="814981"/>
                  <a:pt x="68" y="822742"/>
                </a:cubicBezTo>
                <a:cubicBezTo>
                  <a:pt x="-2402" y="830503"/>
                  <a:pt x="62863" y="686922"/>
                  <a:pt x="78385" y="623775"/>
                </a:cubicBezTo>
                <a:cubicBezTo>
                  <a:pt x="93907" y="560628"/>
                  <a:pt x="86499" y="520765"/>
                  <a:pt x="93202" y="443859"/>
                </a:cubicBezTo>
                <a:cubicBezTo>
                  <a:pt x="99905" y="366954"/>
                  <a:pt x="113310" y="232545"/>
                  <a:pt x="118602" y="162342"/>
                </a:cubicBezTo>
                <a:cubicBezTo>
                  <a:pt x="123894" y="92139"/>
                  <a:pt x="144001" y="-50735"/>
                  <a:pt x="139768" y="18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2C6FC57B-7D1D-4CE2-ADAC-A9AB8A542206}"/>
              </a:ext>
            </a:extLst>
          </p:cNvPr>
          <p:cNvSpPr/>
          <p:nvPr/>
        </p:nvSpPr>
        <p:spPr>
          <a:xfrm>
            <a:off x="9947908" y="5225386"/>
            <a:ext cx="242115" cy="700531"/>
          </a:xfrm>
          <a:custGeom>
            <a:avLst/>
            <a:gdLst>
              <a:gd name="connsiteX0" fmla="*/ 239609 w 242115"/>
              <a:gd name="connsiteY0" fmla="*/ 19714 h 700531"/>
              <a:gd name="connsiteX1" fmla="*/ 87209 w 242115"/>
              <a:gd name="connsiteY1" fmla="*/ 519247 h 700531"/>
              <a:gd name="connsiteX2" fmla="*/ 425 w 242115"/>
              <a:gd name="connsiteY2" fmla="*/ 699164 h 700531"/>
              <a:gd name="connsiteX3" fmla="*/ 55459 w 242115"/>
              <a:gd name="connsiteY3" fmla="*/ 591214 h 700531"/>
              <a:gd name="connsiteX4" fmla="*/ 89325 w 242115"/>
              <a:gd name="connsiteY4" fmla="*/ 396481 h 700531"/>
              <a:gd name="connsiteX5" fmla="*/ 114725 w 242115"/>
              <a:gd name="connsiteY5" fmla="*/ 271597 h 700531"/>
              <a:gd name="connsiteX6" fmla="*/ 178225 w 242115"/>
              <a:gd name="connsiteY6" fmla="*/ 114964 h 700531"/>
              <a:gd name="connsiteX7" fmla="*/ 239609 w 242115"/>
              <a:gd name="connsiteY7" fmla="*/ 19714 h 7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15" h="700531">
                <a:moveTo>
                  <a:pt x="239609" y="19714"/>
                </a:moveTo>
                <a:cubicBezTo>
                  <a:pt x="224440" y="87094"/>
                  <a:pt x="127073" y="406005"/>
                  <a:pt x="87209" y="519247"/>
                </a:cubicBezTo>
                <a:cubicBezTo>
                  <a:pt x="47345" y="632489"/>
                  <a:pt x="5717" y="687170"/>
                  <a:pt x="425" y="699164"/>
                </a:cubicBezTo>
                <a:cubicBezTo>
                  <a:pt x="-4867" y="711158"/>
                  <a:pt x="40642" y="641661"/>
                  <a:pt x="55459" y="591214"/>
                </a:cubicBezTo>
                <a:cubicBezTo>
                  <a:pt x="70276" y="540767"/>
                  <a:pt x="79447" y="449751"/>
                  <a:pt x="89325" y="396481"/>
                </a:cubicBezTo>
                <a:cubicBezTo>
                  <a:pt x="99203" y="343212"/>
                  <a:pt x="99908" y="318517"/>
                  <a:pt x="114725" y="271597"/>
                </a:cubicBezTo>
                <a:cubicBezTo>
                  <a:pt x="129542" y="224678"/>
                  <a:pt x="159528" y="153769"/>
                  <a:pt x="178225" y="114964"/>
                </a:cubicBezTo>
                <a:cubicBezTo>
                  <a:pt x="196922" y="76159"/>
                  <a:pt x="254778" y="-47666"/>
                  <a:pt x="239609" y="197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1FF91BD0-D0A6-414E-91A1-1B7162396A5A}"/>
              </a:ext>
            </a:extLst>
          </p:cNvPr>
          <p:cNvSpPr/>
          <p:nvPr/>
        </p:nvSpPr>
        <p:spPr>
          <a:xfrm>
            <a:off x="9548283" y="5888567"/>
            <a:ext cx="493184" cy="120650"/>
          </a:xfrm>
          <a:custGeom>
            <a:avLst/>
            <a:gdLst>
              <a:gd name="connsiteX0" fmla="*/ 0 w 493184"/>
              <a:gd name="connsiteY0" fmla="*/ 120650 h 120650"/>
              <a:gd name="connsiteX1" fmla="*/ 296334 w 493184"/>
              <a:gd name="connsiteY1" fmla="*/ 105833 h 120650"/>
              <a:gd name="connsiteX2" fmla="*/ 366184 w 493184"/>
              <a:gd name="connsiteY2" fmla="*/ 52916 h 120650"/>
              <a:gd name="connsiteX3" fmla="*/ 446617 w 493184"/>
              <a:gd name="connsiteY3" fmla="*/ 12700 h 120650"/>
              <a:gd name="connsiteX4" fmla="*/ 493184 w 493184"/>
              <a:gd name="connsiteY4" fmla="*/ 0 h 120650"/>
              <a:gd name="connsiteX5" fmla="*/ 370417 w 493184"/>
              <a:gd name="connsiteY5" fmla="*/ 35983 h 120650"/>
              <a:gd name="connsiteX6" fmla="*/ 309034 w 493184"/>
              <a:gd name="connsiteY6" fmla="*/ 84666 h 120650"/>
              <a:gd name="connsiteX7" fmla="*/ 270934 w 493184"/>
              <a:gd name="connsiteY7" fmla="*/ 88900 h 120650"/>
              <a:gd name="connsiteX8" fmla="*/ 0 w 493184"/>
              <a:gd name="connsiteY8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184" h="120650">
                <a:moveTo>
                  <a:pt x="0" y="120650"/>
                </a:moveTo>
                <a:cubicBezTo>
                  <a:pt x="117651" y="118886"/>
                  <a:pt x="235303" y="117122"/>
                  <a:pt x="296334" y="105833"/>
                </a:cubicBezTo>
                <a:cubicBezTo>
                  <a:pt x="357365" y="94544"/>
                  <a:pt x="341137" y="68438"/>
                  <a:pt x="366184" y="52916"/>
                </a:cubicBezTo>
                <a:cubicBezTo>
                  <a:pt x="391231" y="37394"/>
                  <a:pt x="425450" y="21519"/>
                  <a:pt x="446617" y="12700"/>
                </a:cubicBezTo>
                <a:cubicBezTo>
                  <a:pt x="467784" y="3881"/>
                  <a:pt x="493184" y="0"/>
                  <a:pt x="493184" y="0"/>
                </a:cubicBezTo>
                <a:cubicBezTo>
                  <a:pt x="480484" y="3880"/>
                  <a:pt x="401109" y="21872"/>
                  <a:pt x="370417" y="35983"/>
                </a:cubicBezTo>
                <a:cubicBezTo>
                  <a:pt x="339725" y="50094"/>
                  <a:pt x="325615" y="75846"/>
                  <a:pt x="309034" y="84666"/>
                </a:cubicBezTo>
                <a:cubicBezTo>
                  <a:pt x="292454" y="93485"/>
                  <a:pt x="270934" y="88900"/>
                  <a:pt x="270934" y="88900"/>
                </a:cubicBezTo>
                <a:lnTo>
                  <a:pt x="0" y="120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130AA070-E550-4C5A-9671-72DF7FCB467F}"/>
              </a:ext>
            </a:extLst>
          </p:cNvPr>
          <p:cNvSpPr/>
          <p:nvPr/>
        </p:nvSpPr>
        <p:spPr>
          <a:xfrm>
            <a:off x="9550400" y="5904306"/>
            <a:ext cx="515437" cy="134544"/>
          </a:xfrm>
          <a:custGeom>
            <a:avLst/>
            <a:gdLst>
              <a:gd name="connsiteX0" fmla="*/ 0 w 515437"/>
              <a:gd name="connsiteY0" fmla="*/ 134544 h 134544"/>
              <a:gd name="connsiteX1" fmla="*/ 340783 w 515437"/>
              <a:gd name="connsiteY1" fmla="*/ 102794 h 134544"/>
              <a:gd name="connsiteX2" fmla="*/ 376767 w 515437"/>
              <a:gd name="connsiteY2" fmla="*/ 68927 h 134544"/>
              <a:gd name="connsiteX3" fmla="*/ 414867 w 515437"/>
              <a:gd name="connsiteY3" fmla="*/ 30827 h 134544"/>
              <a:gd name="connsiteX4" fmla="*/ 514350 w 515437"/>
              <a:gd name="connsiteY4" fmla="*/ 1194 h 134544"/>
              <a:gd name="connsiteX5" fmla="*/ 459317 w 515437"/>
              <a:gd name="connsiteY5" fmla="*/ 13894 h 134544"/>
              <a:gd name="connsiteX6" fmla="*/ 330200 w 515437"/>
              <a:gd name="connsiteY6" fmla="*/ 85861 h 134544"/>
              <a:gd name="connsiteX7" fmla="*/ 220133 w 515437"/>
              <a:gd name="connsiteY7" fmla="*/ 109144 h 134544"/>
              <a:gd name="connsiteX8" fmla="*/ 0 w 515437"/>
              <a:gd name="connsiteY8" fmla="*/ 134544 h 1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437" h="134544">
                <a:moveTo>
                  <a:pt x="0" y="134544"/>
                </a:moveTo>
                <a:cubicBezTo>
                  <a:pt x="20108" y="133486"/>
                  <a:pt x="277989" y="113730"/>
                  <a:pt x="340783" y="102794"/>
                </a:cubicBezTo>
                <a:cubicBezTo>
                  <a:pt x="403577" y="91858"/>
                  <a:pt x="364420" y="80921"/>
                  <a:pt x="376767" y="68927"/>
                </a:cubicBezTo>
                <a:cubicBezTo>
                  <a:pt x="389114" y="56933"/>
                  <a:pt x="391936" y="42116"/>
                  <a:pt x="414867" y="30827"/>
                </a:cubicBezTo>
                <a:cubicBezTo>
                  <a:pt x="437798" y="19538"/>
                  <a:pt x="506942" y="4016"/>
                  <a:pt x="514350" y="1194"/>
                </a:cubicBezTo>
                <a:cubicBezTo>
                  <a:pt x="521758" y="-1628"/>
                  <a:pt x="490009" y="-217"/>
                  <a:pt x="459317" y="13894"/>
                </a:cubicBezTo>
                <a:cubicBezTo>
                  <a:pt x="428625" y="28005"/>
                  <a:pt x="370064" y="69986"/>
                  <a:pt x="330200" y="85861"/>
                </a:cubicBezTo>
                <a:cubicBezTo>
                  <a:pt x="290336" y="101736"/>
                  <a:pt x="273050" y="103147"/>
                  <a:pt x="220133" y="109144"/>
                </a:cubicBezTo>
                <a:lnTo>
                  <a:pt x="0" y="1345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D6A6B9BE-327E-412D-AC5E-C7F8336271F9}"/>
              </a:ext>
            </a:extLst>
          </p:cNvPr>
          <p:cNvSpPr/>
          <p:nvPr/>
        </p:nvSpPr>
        <p:spPr>
          <a:xfrm>
            <a:off x="9436100" y="6010747"/>
            <a:ext cx="463850" cy="840913"/>
          </a:xfrm>
          <a:custGeom>
            <a:avLst/>
            <a:gdLst>
              <a:gd name="connsiteX0" fmla="*/ 463550 w 463850"/>
              <a:gd name="connsiteY0" fmla="*/ 586 h 840913"/>
              <a:gd name="connsiteX1" fmla="*/ 270933 w 463850"/>
              <a:gd name="connsiteY1" fmla="*/ 383703 h 840913"/>
              <a:gd name="connsiteX2" fmla="*/ 71967 w 463850"/>
              <a:gd name="connsiteY2" fmla="*/ 730836 h 840913"/>
              <a:gd name="connsiteX3" fmla="*/ 0 w 463850"/>
              <a:gd name="connsiteY3" fmla="*/ 840903 h 840913"/>
              <a:gd name="connsiteX4" fmla="*/ 71967 w 463850"/>
              <a:gd name="connsiteY4" fmla="*/ 726603 h 840913"/>
              <a:gd name="connsiteX5" fmla="*/ 309033 w 463850"/>
              <a:gd name="connsiteY5" fmla="*/ 307503 h 840913"/>
              <a:gd name="connsiteX6" fmla="*/ 463550 w 463850"/>
              <a:gd name="connsiteY6" fmla="*/ 586 h 8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50" h="840913">
                <a:moveTo>
                  <a:pt x="463550" y="586"/>
                </a:moveTo>
                <a:cubicBezTo>
                  <a:pt x="457200" y="13286"/>
                  <a:pt x="336197" y="261995"/>
                  <a:pt x="270933" y="383703"/>
                </a:cubicBezTo>
                <a:cubicBezTo>
                  <a:pt x="205669" y="505411"/>
                  <a:pt x="117122" y="654636"/>
                  <a:pt x="71967" y="730836"/>
                </a:cubicBezTo>
                <a:cubicBezTo>
                  <a:pt x="26812" y="807036"/>
                  <a:pt x="0" y="841608"/>
                  <a:pt x="0" y="840903"/>
                </a:cubicBezTo>
                <a:cubicBezTo>
                  <a:pt x="0" y="840198"/>
                  <a:pt x="20462" y="815503"/>
                  <a:pt x="71967" y="726603"/>
                </a:cubicBezTo>
                <a:cubicBezTo>
                  <a:pt x="123472" y="637703"/>
                  <a:pt x="243769" y="430622"/>
                  <a:pt x="309033" y="307503"/>
                </a:cubicBezTo>
                <a:cubicBezTo>
                  <a:pt x="374297" y="184384"/>
                  <a:pt x="469900" y="-12114"/>
                  <a:pt x="463550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85C13033-FB82-4C74-9C8A-9DC6758D1767}"/>
              </a:ext>
            </a:extLst>
          </p:cNvPr>
          <p:cNvSpPr/>
          <p:nvPr/>
        </p:nvSpPr>
        <p:spPr>
          <a:xfrm>
            <a:off x="9790397" y="5945020"/>
            <a:ext cx="228963" cy="266801"/>
          </a:xfrm>
          <a:custGeom>
            <a:avLst/>
            <a:gdLst>
              <a:gd name="connsiteX0" fmla="*/ 227786 w 228963"/>
              <a:gd name="connsiteY0" fmla="*/ 9163 h 266801"/>
              <a:gd name="connsiteX1" fmla="*/ 7653 w 228963"/>
              <a:gd name="connsiteY1" fmla="*/ 263163 h 266801"/>
              <a:gd name="connsiteX2" fmla="*/ 54220 w 228963"/>
              <a:gd name="connsiteY2" fmla="*/ 153097 h 266801"/>
              <a:gd name="connsiteX3" fmla="*/ 92320 w 228963"/>
              <a:gd name="connsiteY3" fmla="*/ 66313 h 266801"/>
              <a:gd name="connsiteX4" fmla="*/ 227786 w 228963"/>
              <a:gd name="connsiteY4" fmla="*/ 9163 h 26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63" h="266801">
                <a:moveTo>
                  <a:pt x="227786" y="9163"/>
                </a:moveTo>
                <a:cubicBezTo>
                  <a:pt x="213675" y="41971"/>
                  <a:pt x="36581" y="239174"/>
                  <a:pt x="7653" y="263163"/>
                </a:cubicBezTo>
                <a:cubicBezTo>
                  <a:pt x="-21275" y="287152"/>
                  <a:pt x="40109" y="185905"/>
                  <a:pt x="54220" y="153097"/>
                </a:cubicBezTo>
                <a:cubicBezTo>
                  <a:pt x="68331" y="120289"/>
                  <a:pt x="59512" y="92419"/>
                  <a:pt x="92320" y="66313"/>
                </a:cubicBezTo>
                <a:cubicBezTo>
                  <a:pt x="125128" y="40207"/>
                  <a:pt x="241897" y="-23645"/>
                  <a:pt x="227786" y="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1A8B587A-562F-4E1E-A7A1-45542A3B9C13}"/>
              </a:ext>
            </a:extLst>
          </p:cNvPr>
          <p:cNvSpPr/>
          <p:nvPr/>
        </p:nvSpPr>
        <p:spPr>
          <a:xfrm>
            <a:off x="9886229" y="5685048"/>
            <a:ext cx="410171" cy="1159690"/>
          </a:xfrm>
          <a:custGeom>
            <a:avLst/>
            <a:gdLst>
              <a:gd name="connsiteX0" fmla="*/ 402888 w 410171"/>
              <a:gd name="connsiteY0" fmla="*/ 13019 h 1159690"/>
              <a:gd name="connsiteX1" fmla="*/ 206038 w 410171"/>
              <a:gd name="connsiteY1" fmla="*/ 472335 h 1159690"/>
              <a:gd name="connsiteX2" fmla="*/ 110788 w 410171"/>
              <a:gd name="connsiteY2" fmla="*/ 861802 h 1159690"/>
              <a:gd name="connsiteX3" fmla="*/ 721 w 410171"/>
              <a:gd name="connsiteY3" fmla="*/ 1158135 h 1159690"/>
              <a:gd name="connsiteX4" fmla="*/ 70571 w 410171"/>
              <a:gd name="connsiteY4" fmla="*/ 954935 h 1159690"/>
              <a:gd name="connsiteX5" fmla="*/ 212388 w 410171"/>
              <a:gd name="connsiteY5" fmla="*/ 463869 h 1159690"/>
              <a:gd name="connsiteX6" fmla="*/ 225088 w 410171"/>
              <a:gd name="connsiteY6" fmla="*/ 402485 h 1159690"/>
              <a:gd name="connsiteX7" fmla="*/ 356321 w 410171"/>
              <a:gd name="connsiteY7" fmla="*/ 148485 h 1159690"/>
              <a:gd name="connsiteX8" fmla="*/ 402888 w 410171"/>
              <a:gd name="connsiteY8" fmla="*/ 13019 h 115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71" h="1159690">
                <a:moveTo>
                  <a:pt x="402888" y="13019"/>
                </a:moveTo>
                <a:cubicBezTo>
                  <a:pt x="377841" y="66994"/>
                  <a:pt x="254721" y="330871"/>
                  <a:pt x="206038" y="472335"/>
                </a:cubicBezTo>
                <a:cubicBezTo>
                  <a:pt x="157355" y="613799"/>
                  <a:pt x="145007" y="747502"/>
                  <a:pt x="110788" y="861802"/>
                </a:cubicBezTo>
                <a:cubicBezTo>
                  <a:pt x="76568" y="976102"/>
                  <a:pt x="7424" y="1142613"/>
                  <a:pt x="721" y="1158135"/>
                </a:cubicBezTo>
                <a:cubicBezTo>
                  <a:pt x="-5982" y="1173657"/>
                  <a:pt x="35293" y="1070646"/>
                  <a:pt x="70571" y="954935"/>
                </a:cubicBezTo>
                <a:cubicBezTo>
                  <a:pt x="105849" y="839224"/>
                  <a:pt x="186635" y="555944"/>
                  <a:pt x="212388" y="463869"/>
                </a:cubicBezTo>
                <a:cubicBezTo>
                  <a:pt x="238141" y="371794"/>
                  <a:pt x="201099" y="455049"/>
                  <a:pt x="225088" y="402485"/>
                </a:cubicBezTo>
                <a:cubicBezTo>
                  <a:pt x="249077" y="349921"/>
                  <a:pt x="330215" y="210574"/>
                  <a:pt x="356321" y="148485"/>
                </a:cubicBezTo>
                <a:cubicBezTo>
                  <a:pt x="382427" y="86396"/>
                  <a:pt x="427935" y="-40956"/>
                  <a:pt x="402888" y="1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3CD8B390-3D6F-4A28-88A1-87EE128530C5}"/>
              </a:ext>
            </a:extLst>
          </p:cNvPr>
          <p:cNvSpPr/>
          <p:nvPr/>
        </p:nvSpPr>
        <p:spPr>
          <a:xfrm>
            <a:off x="10104681" y="5750515"/>
            <a:ext cx="289333" cy="849886"/>
          </a:xfrm>
          <a:custGeom>
            <a:avLst/>
            <a:gdLst>
              <a:gd name="connsiteX0" fmla="*/ 279686 w 289333"/>
              <a:gd name="connsiteY0" fmla="*/ 6818 h 849886"/>
              <a:gd name="connsiteX1" fmla="*/ 279686 w 289333"/>
              <a:gd name="connsiteY1" fmla="*/ 80902 h 849886"/>
              <a:gd name="connsiteX2" fmla="*/ 152686 w 289333"/>
              <a:gd name="connsiteY2" fmla="*/ 510585 h 849886"/>
              <a:gd name="connsiteX3" fmla="*/ 286 w 289333"/>
              <a:gd name="connsiteY3" fmla="*/ 849252 h 849886"/>
              <a:gd name="connsiteX4" fmla="*/ 192902 w 289333"/>
              <a:gd name="connsiteY4" fmla="*/ 425918 h 849886"/>
              <a:gd name="connsiteX5" fmla="*/ 250052 w 289333"/>
              <a:gd name="connsiteY5" fmla="*/ 341252 h 849886"/>
              <a:gd name="connsiteX6" fmla="*/ 273336 w 289333"/>
              <a:gd name="connsiteY6" fmla="*/ 174035 h 849886"/>
              <a:gd name="connsiteX7" fmla="*/ 279686 w 289333"/>
              <a:gd name="connsiteY7" fmla="*/ 6818 h 84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333" h="849886">
                <a:moveTo>
                  <a:pt x="279686" y="6818"/>
                </a:moveTo>
                <a:cubicBezTo>
                  <a:pt x="280744" y="-8704"/>
                  <a:pt x="300853" y="-3059"/>
                  <a:pt x="279686" y="80902"/>
                </a:cubicBezTo>
                <a:cubicBezTo>
                  <a:pt x="258519" y="164863"/>
                  <a:pt x="199253" y="382527"/>
                  <a:pt x="152686" y="510585"/>
                </a:cubicBezTo>
                <a:cubicBezTo>
                  <a:pt x="106119" y="638643"/>
                  <a:pt x="-6417" y="863363"/>
                  <a:pt x="286" y="849252"/>
                </a:cubicBezTo>
                <a:cubicBezTo>
                  <a:pt x="6989" y="835141"/>
                  <a:pt x="151274" y="510585"/>
                  <a:pt x="192902" y="425918"/>
                </a:cubicBezTo>
                <a:cubicBezTo>
                  <a:pt x="234530" y="341251"/>
                  <a:pt x="236646" y="383232"/>
                  <a:pt x="250052" y="341252"/>
                </a:cubicBezTo>
                <a:cubicBezTo>
                  <a:pt x="263458" y="299272"/>
                  <a:pt x="268044" y="229421"/>
                  <a:pt x="273336" y="174035"/>
                </a:cubicBezTo>
                <a:cubicBezTo>
                  <a:pt x="278628" y="118649"/>
                  <a:pt x="278628" y="22340"/>
                  <a:pt x="279686" y="6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1431D3B-B3EC-427B-A805-39E697CD65A0}"/>
              </a:ext>
            </a:extLst>
          </p:cNvPr>
          <p:cNvSpPr/>
          <p:nvPr/>
        </p:nvSpPr>
        <p:spPr>
          <a:xfrm>
            <a:off x="9692817" y="6159340"/>
            <a:ext cx="224409" cy="605841"/>
          </a:xfrm>
          <a:custGeom>
            <a:avLst/>
            <a:gdLst>
              <a:gd name="connsiteX0" fmla="*/ 189900 w 224409"/>
              <a:gd name="connsiteY0" fmla="*/ 21327 h 605841"/>
              <a:gd name="connsiteX1" fmla="*/ 54433 w 224409"/>
              <a:gd name="connsiteY1" fmla="*/ 459477 h 605841"/>
              <a:gd name="connsiteX2" fmla="*/ 7866 w 224409"/>
              <a:gd name="connsiteY2" fmla="*/ 588593 h 605841"/>
              <a:gd name="connsiteX3" fmla="*/ 206833 w 224409"/>
              <a:gd name="connsiteY3" fmla="*/ 122927 h 605841"/>
              <a:gd name="connsiteX4" fmla="*/ 189900 w 224409"/>
              <a:gd name="connsiteY4" fmla="*/ 21327 h 6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09" h="605841">
                <a:moveTo>
                  <a:pt x="189900" y="21327"/>
                </a:moveTo>
                <a:cubicBezTo>
                  <a:pt x="164500" y="77419"/>
                  <a:pt x="84772" y="364933"/>
                  <a:pt x="54433" y="459477"/>
                </a:cubicBezTo>
                <a:cubicBezTo>
                  <a:pt x="24094" y="554021"/>
                  <a:pt x="-17534" y="644685"/>
                  <a:pt x="7866" y="588593"/>
                </a:cubicBezTo>
                <a:cubicBezTo>
                  <a:pt x="33266" y="532501"/>
                  <a:pt x="170144" y="218883"/>
                  <a:pt x="206833" y="122927"/>
                </a:cubicBezTo>
                <a:cubicBezTo>
                  <a:pt x="243522" y="26971"/>
                  <a:pt x="215300" y="-34765"/>
                  <a:pt x="189900" y="2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F3BD27C0-9392-4B95-BFFD-19C5B6E23DEE}"/>
              </a:ext>
            </a:extLst>
          </p:cNvPr>
          <p:cNvSpPr/>
          <p:nvPr/>
        </p:nvSpPr>
        <p:spPr>
          <a:xfrm>
            <a:off x="9995997" y="6138049"/>
            <a:ext cx="444738" cy="640856"/>
          </a:xfrm>
          <a:custGeom>
            <a:avLst/>
            <a:gdLst>
              <a:gd name="connsiteX0" fmla="*/ 439170 w 444738"/>
              <a:gd name="connsiteY0" fmla="*/ 15101 h 640856"/>
              <a:gd name="connsiteX1" fmla="*/ 176703 w 444738"/>
              <a:gd name="connsiteY1" fmla="*/ 402451 h 640856"/>
              <a:gd name="connsiteX2" fmla="*/ 58170 w 444738"/>
              <a:gd name="connsiteY2" fmla="*/ 573901 h 640856"/>
              <a:gd name="connsiteX3" fmla="*/ 3136 w 444738"/>
              <a:gd name="connsiteY3" fmla="*/ 633168 h 640856"/>
              <a:gd name="connsiteX4" fmla="*/ 147070 w 444738"/>
              <a:gd name="connsiteY4" fmla="*/ 415151 h 640856"/>
              <a:gd name="connsiteX5" fmla="*/ 341803 w 444738"/>
              <a:gd name="connsiteY5" fmla="*/ 110351 h 640856"/>
              <a:gd name="connsiteX6" fmla="*/ 439170 w 444738"/>
              <a:gd name="connsiteY6" fmla="*/ 15101 h 64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738" h="640856">
                <a:moveTo>
                  <a:pt x="439170" y="15101"/>
                </a:moveTo>
                <a:cubicBezTo>
                  <a:pt x="411653" y="63784"/>
                  <a:pt x="240203" y="309318"/>
                  <a:pt x="176703" y="402451"/>
                </a:cubicBezTo>
                <a:cubicBezTo>
                  <a:pt x="113203" y="495584"/>
                  <a:pt x="87098" y="535448"/>
                  <a:pt x="58170" y="573901"/>
                </a:cubicBezTo>
                <a:cubicBezTo>
                  <a:pt x="29242" y="612354"/>
                  <a:pt x="-11681" y="659626"/>
                  <a:pt x="3136" y="633168"/>
                </a:cubicBezTo>
                <a:cubicBezTo>
                  <a:pt x="17953" y="606710"/>
                  <a:pt x="90625" y="502287"/>
                  <a:pt x="147070" y="415151"/>
                </a:cubicBezTo>
                <a:cubicBezTo>
                  <a:pt x="203514" y="328015"/>
                  <a:pt x="298059" y="175262"/>
                  <a:pt x="341803" y="110351"/>
                </a:cubicBezTo>
                <a:cubicBezTo>
                  <a:pt x="385547" y="45440"/>
                  <a:pt x="466687" y="-33582"/>
                  <a:pt x="439170" y="15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AF9F007E-FB2E-4E61-A831-5A3E1A622B0A}"/>
              </a:ext>
            </a:extLst>
          </p:cNvPr>
          <p:cNvSpPr/>
          <p:nvPr/>
        </p:nvSpPr>
        <p:spPr>
          <a:xfrm>
            <a:off x="10237586" y="6413801"/>
            <a:ext cx="148038" cy="481150"/>
          </a:xfrm>
          <a:custGeom>
            <a:avLst/>
            <a:gdLst>
              <a:gd name="connsiteX0" fmla="*/ 144664 w 148038"/>
              <a:gd name="connsiteY0" fmla="*/ 3932 h 481150"/>
              <a:gd name="connsiteX1" fmla="*/ 131964 w 148038"/>
              <a:gd name="connsiteY1" fmla="*/ 236766 h 481150"/>
              <a:gd name="connsiteX2" fmla="*/ 731 w 148038"/>
              <a:gd name="connsiteY2" fmla="*/ 480182 h 481150"/>
              <a:gd name="connsiteX3" fmla="*/ 81164 w 148038"/>
              <a:gd name="connsiteY3" fmla="*/ 317199 h 481150"/>
              <a:gd name="connsiteX4" fmla="*/ 129847 w 148038"/>
              <a:gd name="connsiteY4" fmla="*/ 198666 h 481150"/>
              <a:gd name="connsiteX5" fmla="*/ 146781 w 148038"/>
              <a:gd name="connsiteY5" fmla="*/ 97066 h 481150"/>
              <a:gd name="connsiteX6" fmla="*/ 144664 w 148038"/>
              <a:gd name="connsiteY6" fmla="*/ 3932 h 4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038" h="481150">
                <a:moveTo>
                  <a:pt x="144664" y="3932"/>
                </a:moveTo>
                <a:cubicBezTo>
                  <a:pt x="142194" y="27215"/>
                  <a:pt x="155953" y="157391"/>
                  <a:pt x="131964" y="236766"/>
                </a:cubicBezTo>
                <a:cubicBezTo>
                  <a:pt x="107975" y="316141"/>
                  <a:pt x="9198" y="466777"/>
                  <a:pt x="731" y="480182"/>
                </a:cubicBezTo>
                <a:cubicBezTo>
                  <a:pt x="-7736" y="493588"/>
                  <a:pt x="59645" y="364118"/>
                  <a:pt x="81164" y="317199"/>
                </a:cubicBezTo>
                <a:cubicBezTo>
                  <a:pt x="102683" y="270280"/>
                  <a:pt x="118911" y="235355"/>
                  <a:pt x="129847" y="198666"/>
                </a:cubicBezTo>
                <a:cubicBezTo>
                  <a:pt x="140783" y="161977"/>
                  <a:pt x="143959" y="127052"/>
                  <a:pt x="146781" y="97066"/>
                </a:cubicBezTo>
                <a:cubicBezTo>
                  <a:pt x="149603" y="67080"/>
                  <a:pt x="147134" y="-19351"/>
                  <a:pt x="144664" y="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1A711CFB-1B84-40D6-8A24-E355304FA015}"/>
              </a:ext>
            </a:extLst>
          </p:cNvPr>
          <p:cNvSpPr/>
          <p:nvPr/>
        </p:nvSpPr>
        <p:spPr>
          <a:xfrm>
            <a:off x="10167354" y="6523500"/>
            <a:ext cx="160021" cy="366611"/>
          </a:xfrm>
          <a:custGeom>
            <a:avLst/>
            <a:gdLst>
              <a:gd name="connsiteX0" fmla="*/ 159863 w 160021"/>
              <a:gd name="connsiteY0" fmla="*/ 67 h 366611"/>
              <a:gd name="connsiteX1" fmla="*/ 30746 w 160021"/>
              <a:gd name="connsiteY1" fmla="*/ 251950 h 366611"/>
              <a:gd name="connsiteX2" fmla="*/ 1113 w 160021"/>
              <a:gd name="connsiteY2" fmla="*/ 366250 h 366611"/>
              <a:gd name="connsiteX3" fmla="*/ 56146 w 160021"/>
              <a:gd name="connsiteY3" fmla="*/ 277350 h 366611"/>
              <a:gd name="connsiteX4" fmla="*/ 159863 w 160021"/>
              <a:gd name="connsiteY4" fmla="*/ 67 h 36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1" h="366611">
                <a:moveTo>
                  <a:pt x="159863" y="67"/>
                </a:moveTo>
                <a:cubicBezTo>
                  <a:pt x="155630" y="-4166"/>
                  <a:pt x="57204" y="190920"/>
                  <a:pt x="30746" y="251950"/>
                </a:cubicBezTo>
                <a:cubicBezTo>
                  <a:pt x="4288" y="312980"/>
                  <a:pt x="-3120" y="362017"/>
                  <a:pt x="1113" y="366250"/>
                </a:cubicBezTo>
                <a:cubicBezTo>
                  <a:pt x="5346" y="370483"/>
                  <a:pt x="29688" y="337322"/>
                  <a:pt x="56146" y="277350"/>
                </a:cubicBezTo>
                <a:cubicBezTo>
                  <a:pt x="82604" y="217378"/>
                  <a:pt x="164096" y="4300"/>
                  <a:pt x="15986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11C54BAE-ACF9-4705-98FE-C01F829A5BA6}"/>
              </a:ext>
            </a:extLst>
          </p:cNvPr>
          <p:cNvSpPr/>
          <p:nvPr/>
        </p:nvSpPr>
        <p:spPr>
          <a:xfrm>
            <a:off x="10123108" y="6514039"/>
            <a:ext cx="193602" cy="352476"/>
          </a:xfrm>
          <a:custGeom>
            <a:avLst/>
            <a:gdLst>
              <a:gd name="connsiteX0" fmla="*/ 193525 w 193602"/>
              <a:gd name="connsiteY0" fmla="*/ 1061 h 352476"/>
              <a:gd name="connsiteX1" fmla="*/ 53825 w 193602"/>
              <a:gd name="connsiteY1" fmla="*/ 242361 h 352476"/>
              <a:gd name="connsiteX2" fmla="*/ 909 w 193602"/>
              <a:gd name="connsiteY2" fmla="*/ 352428 h 352476"/>
              <a:gd name="connsiteX3" fmla="*/ 24192 w 193602"/>
              <a:gd name="connsiteY3" fmla="*/ 255061 h 352476"/>
              <a:gd name="connsiteX4" fmla="*/ 72875 w 193602"/>
              <a:gd name="connsiteY4" fmla="*/ 157694 h 352476"/>
              <a:gd name="connsiteX5" fmla="*/ 193525 w 193602"/>
              <a:gd name="connsiteY5" fmla="*/ 1061 h 3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02" h="352476">
                <a:moveTo>
                  <a:pt x="193525" y="1061"/>
                </a:moveTo>
                <a:cubicBezTo>
                  <a:pt x="190350" y="15172"/>
                  <a:pt x="85928" y="183800"/>
                  <a:pt x="53825" y="242361"/>
                </a:cubicBezTo>
                <a:cubicBezTo>
                  <a:pt x="21722" y="300922"/>
                  <a:pt x="5848" y="350311"/>
                  <a:pt x="909" y="352428"/>
                </a:cubicBezTo>
                <a:cubicBezTo>
                  <a:pt x="-4030" y="354545"/>
                  <a:pt x="12198" y="287517"/>
                  <a:pt x="24192" y="255061"/>
                </a:cubicBezTo>
                <a:cubicBezTo>
                  <a:pt x="36186" y="222605"/>
                  <a:pt x="44653" y="197911"/>
                  <a:pt x="72875" y="157694"/>
                </a:cubicBezTo>
                <a:cubicBezTo>
                  <a:pt x="101097" y="117477"/>
                  <a:pt x="196700" y="-13050"/>
                  <a:pt x="193525" y="1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F32697D8-EA30-46B1-B9D8-36A585CBD818}"/>
              </a:ext>
            </a:extLst>
          </p:cNvPr>
          <p:cNvSpPr/>
          <p:nvPr/>
        </p:nvSpPr>
        <p:spPr>
          <a:xfrm>
            <a:off x="9247202" y="6434817"/>
            <a:ext cx="59795" cy="389383"/>
          </a:xfrm>
          <a:custGeom>
            <a:avLst/>
            <a:gdLst>
              <a:gd name="connsiteX0" fmla="*/ 59781 w 59795"/>
              <a:gd name="connsiteY0" fmla="*/ 6200 h 389383"/>
              <a:gd name="connsiteX1" fmla="*/ 47081 w 59795"/>
              <a:gd name="connsiteY1" fmla="*/ 209400 h 389383"/>
              <a:gd name="connsiteX2" fmla="*/ 515 w 59795"/>
              <a:gd name="connsiteY2" fmla="*/ 389316 h 389383"/>
              <a:gd name="connsiteX3" fmla="*/ 23798 w 59795"/>
              <a:gd name="connsiteY3" fmla="*/ 228450 h 389383"/>
              <a:gd name="connsiteX4" fmla="*/ 49198 w 59795"/>
              <a:gd name="connsiteY4" fmla="*/ 67583 h 389383"/>
              <a:gd name="connsiteX5" fmla="*/ 59781 w 59795"/>
              <a:gd name="connsiteY5" fmla="*/ 6200 h 38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95" h="389383">
                <a:moveTo>
                  <a:pt x="59781" y="6200"/>
                </a:moveTo>
                <a:cubicBezTo>
                  <a:pt x="59428" y="29836"/>
                  <a:pt x="56959" y="145547"/>
                  <a:pt x="47081" y="209400"/>
                </a:cubicBezTo>
                <a:cubicBezTo>
                  <a:pt x="37203" y="273253"/>
                  <a:pt x="4395" y="386141"/>
                  <a:pt x="515" y="389316"/>
                </a:cubicBezTo>
                <a:cubicBezTo>
                  <a:pt x="-3365" y="392491"/>
                  <a:pt x="15684" y="282072"/>
                  <a:pt x="23798" y="228450"/>
                </a:cubicBezTo>
                <a:cubicBezTo>
                  <a:pt x="31912" y="174828"/>
                  <a:pt x="44612" y="103566"/>
                  <a:pt x="49198" y="67583"/>
                </a:cubicBezTo>
                <a:cubicBezTo>
                  <a:pt x="53784" y="31600"/>
                  <a:pt x="60134" y="-17436"/>
                  <a:pt x="59781" y="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98E0FD8A-3D62-4E2D-8D7C-566C885B850E}"/>
              </a:ext>
            </a:extLst>
          </p:cNvPr>
          <p:cNvSpPr/>
          <p:nvPr/>
        </p:nvSpPr>
        <p:spPr>
          <a:xfrm>
            <a:off x="9132805" y="6468127"/>
            <a:ext cx="74854" cy="240841"/>
          </a:xfrm>
          <a:custGeom>
            <a:avLst/>
            <a:gdLst>
              <a:gd name="connsiteX0" fmla="*/ 74695 w 74854"/>
              <a:gd name="connsiteY0" fmla="*/ 406 h 240841"/>
              <a:gd name="connsiteX1" fmla="*/ 21778 w 74854"/>
              <a:gd name="connsiteY1" fmla="*/ 178206 h 240841"/>
              <a:gd name="connsiteX2" fmla="*/ 9078 w 74854"/>
              <a:gd name="connsiteY2" fmla="*/ 239590 h 240841"/>
              <a:gd name="connsiteX3" fmla="*/ 2728 w 74854"/>
              <a:gd name="connsiteY3" fmla="*/ 131640 h 240841"/>
              <a:gd name="connsiteX4" fmla="*/ 74695 w 74854"/>
              <a:gd name="connsiteY4" fmla="*/ 406 h 24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54" h="240841">
                <a:moveTo>
                  <a:pt x="74695" y="406"/>
                </a:moveTo>
                <a:cubicBezTo>
                  <a:pt x="77870" y="8167"/>
                  <a:pt x="32714" y="138342"/>
                  <a:pt x="21778" y="178206"/>
                </a:cubicBezTo>
                <a:cubicBezTo>
                  <a:pt x="10842" y="218070"/>
                  <a:pt x="12253" y="247351"/>
                  <a:pt x="9078" y="239590"/>
                </a:cubicBezTo>
                <a:cubicBezTo>
                  <a:pt x="5903" y="231829"/>
                  <a:pt x="-5033" y="165154"/>
                  <a:pt x="2728" y="131640"/>
                </a:cubicBezTo>
                <a:cubicBezTo>
                  <a:pt x="10489" y="98126"/>
                  <a:pt x="71520" y="-7355"/>
                  <a:pt x="74695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336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2021-07-07T12:07:54Z</dcterms:created>
  <dcterms:modified xsi:type="dcterms:W3CDTF">2021-07-10T03:18:17Z</dcterms:modified>
</cp:coreProperties>
</file>